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notesSlides/notesSlide1.xml" ContentType="application/vnd.openxmlformats-officedocument.presentationml.notesSlide+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notesSlides/notesSlide2.xml" ContentType="application/vnd.openxmlformats-officedocument.presentationml.notesSlide+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118"/>
  </p:notesMasterIdLst>
  <p:handoutMasterIdLst>
    <p:handoutMasterId r:id="rId119"/>
  </p:handoutMasterIdLst>
  <p:sldIdLst>
    <p:sldId id="257" r:id="rId2"/>
    <p:sldId id="259" r:id="rId3"/>
    <p:sldId id="260" r:id="rId4"/>
    <p:sldId id="278" r:id="rId5"/>
    <p:sldId id="546" r:id="rId6"/>
    <p:sldId id="262" r:id="rId7"/>
    <p:sldId id="372" r:id="rId8"/>
    <p:sldId id="279" r:id="rId9"/>
    <p:sldId id="277" r:id="rId10"/>
    <p:sldId id="373" r:id="rId11"/>
    <p:sldId id="280" r:id="rId12"/>
    <p:sldId id="282" r:id="rId13"/>
    <p:sldId id="281" r:id="rId14"/>
    <p:sldId id="382" r:id="rId15"/>
    <p:sldId id="283" r:id="rId16"/>
    <p:sldId id="284" r:id="rId17"/>
    <p:sldId id="285" r:id="rId18"/>
    <p:sldId id="291" r:id="rId19"/>
    <p:sldId id="292" r:id="rId20"/>
    <p:sldId id="293" r:id="rId21"/>
    <p:sldId id="295" r:id="rId22"/>
    <p:sldId id="296" r:id="rId23"/>
    <p:sldId id="427" r:id="rId24"/>
    <p:sldId id="297" r:id="rId25"/>
    <p:sldId id="298" r:id="rId26"/>
    <p:sldId id="299" r:id="rId27"/>
    <p:sldId id="428" r:id="rId28"/>
    <p:sldId id="300" r:id="rId29"/>
    <p:sldId id="301" r:id="rId30"/>
    <p:sldId id="302" r:id="rId31"/>
    <p:sldId id="304" r:id="rId32"/>
    <p:sldId id="303" r:id="rId33"/>
    <p:sldId id="305" r:id="rId34"/>
    <p:sldId id="306" r:id="rId35"/>
    <p:sldId id="307" r:id="rId36"/>
    <p:sldId id="308" r:id="rId37"/>
    <p:sldId id="309" r:id="rId38"/>
    <p:sldId id="310" r:id="rId39"/>
    <p:sldId id="311" r:id="rId40"/>
    <p:sldId id="312" r:id="rId41"/>
    <p:sldId id="313" r:id="rId42"/>
    <p:sldId id="314" r:id="rId43"/>
    <p:sldId id="315" r:id="rId44"/>
    <p:sldId id="316" r:id="rId45"/>
    <p:sldId id="317" r:id="rId46"/>
    <p:sldId id="318" r:id="rId47"/>
    <p:sldId id="319" r:id="rId48"/>
    <p:sldId id="385" r:id="rId49"/>
    <p:sldId id="386" r:id="rId50"/>
    <p:sldId id="387" r:id="rId51"/>
    <p:sldId id="320" r:id="rId52"/>
    <p:sldId id="321" r:id="rId53"/>
    <p:sldId id="322" r:id="rId54"/>
    <p:sldId id="323" r:id="rId55"/>
    <p:sldId id="388" r:id="rId56"/>
    <p:sldId id="389" r:id="rId57"/>
    <p:sldId id="286" r:id="rId58"/>
    <p:sldId id="288" r:id="rId59"/>
    <p:sldId id="289" r:id="rId60"/>
    <p:sldId id="290" r:id="rId61"/>
    <p:sldId id="287" r:id="rId62"/>
    <p:sldId id="325" r:id="rId63"/>
    <p:sldId id="326" r:id="rId64"/>
    <p:sldId id="327" r:id="rId65"/>
    <p:sldId id="328" r:id="rId66"/>
    <p:sldId id="391" r:id="rId67"/>
    <p:sldId id="392" r:id="rId68"/>
    <p:sldId id="393" r:id="rId69"/>
    <p:sldId id="330" r:id="rId70"/>
    <p:sldId id="396" r:id="rId71"/>
    <p:sldId id="401" r:id="rId72"/>
    <p:sldId id="397" r:id="rId73"/>
    <p:sldId id="398" r:id="rId74"/>
    <p:sldId id="399" r:id="rId75"/>
    <p:sldId id="331" r:id="rId76"/>
    <p:sldId id="332" r:id="rId77"/>
    <p:sldId id="333" r:id="rId78"/>
    <p:sldId id="635" r:id="rId79"/>
    <p:sldId id="636" r:id="rId80"/>
    <p:sldId id="637" r:id="rId81"/>
    <p:sldId id="638" r:id="rId82"/>
    <p:sldId id="639" r:id="rId83"/>
    <p:sldId id="640" r:id="rId84"/>
    <p:sldId id="641" r:id="rId85"/>
    <p:sldId id="642" r:id="rId86"/>
    <p:sldId id="643" r:id="rId87"/>
    <p:sldId id="644" r:id="rId88"/>
    <p:sldId id="645" r:id="rId89"/>
    <p:sldId id="646" r:id="rId90"/>
    <p:sldId id="647" r:id="rId91"/>
    <p:sldId id="648" r:id="rId92"/>
    <p:sldId id="649" r:id="rId93"/>
    <p:sldId id="650" r:id="rId94"/>
    <p:sldId id="651" r:id="rId95"/>
    <p:sldId id="652" r:id="rId96"/>
    <p:sldId id="653" r:id="rId97"/>
    <p:sldId id="654" r:id="rId98"/>
    <p:sldId id="655" r:id="rId99"/>
    <p:sldId id="656" r:id="rId100"/>
    <p:sldId id="657" r:id="rId101"/>
    <p:sldId id="268" r:id="rId102"/>
    <p:sldId id="336" r:id="rId103"/>
    <p:sldId id="337" r:id="rId104"/>
    <p:sldId id="351" r:id="rId105"/>
    <p:sldId id="352" r:id="rId106"/>
    <p:sldId id="353" r:id="rId107"/>
    <p:sldId id="354" r:id="rId108"/>
    <p:sldId id="355" r:id="rId109"/>
    <p:sldId id="356" r:id="rId110"/>
    <p:sldId id="357" r:id="rId111"/>
    <p:sldId id="358" r:id="rId112"/>
    <p:sldId id="359" r:id="rId113"/>
    <p:sldId id="348" r:id="rId114"/>
    <p:sldId id="349" r:id="rId115"/>
    <p:sldId id="362" r:id="rId116"/>
    <p:sldId id="370" r:id="rId117"/>
  </p:sldIdLst>
  <p:sldSz cx="12192000" cy="6858000"/>
  <p:notesSz cx="6858000" cy="9144000"/>
  <p:custDataLst>
    <p:tags r:id="rId1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1" userDrawn="1">
          <p15:clr>
            <a:srgbClr val="A4A3A4"/>
          </p15:clr>
        </p15:guide>
        <p15:guide id="2" pos="383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4CBF2"/>
    <a:srgbClr val="9DD4F2"/>
    <a:srgbClr val="BABFEF"/>
    <a:srgbClr val="27ADEC"/>
    <a:srgbClr val="24ACEA"/>
    <a:srgbClr val="26ACEB"/>
    <a:srgbClr val="F0F0F0"/>
    <a:srgbClr val="DCDCDC"/>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varScale="1">
        <p:scale>
          <a:sx n="89" d="100"/>
          <a:sy n="89" d="100"/>
        </p:scale>
        <p:origin x="267" y="57"/>
      </p:cViewPr>
      <p:guideLst>
        <p:guide orient="horz" pos="2141"/>
        <p:guide pos="3833"/>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handoutMaster" Target="handoutMasters/handout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gs" Target="tags/tag1.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commentAuthors" Target="commentAuthor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2023/5/26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2023/5/26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1.xml"/><Relationship Id="rId5" Type="http://schemas.openxmlformats.org/officeDocument/2006/relationships/tags" Target="../tags/tag22.xml"/><Relationship Id="rId4" Type="http://schemas.openxmlformats.org/officeDocument/2006/relationships/tags" Target="../tags/tag2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1.xml"/><Relationship Id="rId4" Type="http://schemas.openxmlformats.org/officeDocument/2006/relationships/tags" Target="../tags/tag40.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Master" Target="../slideMasters/slideMaster1.xml"/><Relationship Id="rId5" Type="http://schemas.openxmlformats.org/officeDocument/2006/relationships/tags" Target="../tags/tag54.xml"/><Relationship Id="rId4" Type="http://schemas.openxmlformats.org/officeDocument/2006/relationships/tags" Target="../tags/tag53.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1.xml"/><Relationship Id="rId4" Type="http://schemas.openxmlformats.org/officeDocument/2006/relationships/tags" Target="../tags/tag58.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1.xml"/><Relationship Id="rId5" Type="http://schemas.openxmlformats.org/officeDocument/2006/relationships/tags" Target="../tags/tag63.xml"/><Relationship Id="rId4" Type="http://schemas.openxmlformats.org/officeDocument/2006/relationships/tags" Target="../tags/tag6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endParaRPr lang="zh-CN" altLang="en-US" dirty="0"/>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2023/5/26</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2023/5/26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2023/5/26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2023/5/26</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2023/5/26</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2023/5/26</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2023/5/26</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2023/5/26</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2023/5/26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2023/5/26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2023/5/26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tags" Target="../tags/tag7.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endParaRPr lang="zh-CN" altLang="en-US" dirty="0"/>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t>2023/5/26</a:t>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a:t>
            </a:fld>
            <a:endParaRPr lang="zh-CN" altLang="en-US" dirty="0"/>
          </a:p>
        </p:txBody>
      </p:sp>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tags" Target="../tags/tag79.xml"/><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tags" Target="../tags/tag78.xml"/><Relationship Id="rId2" Type="http://schemas.openxmlformats.org/officeDocument/2006/relationships/tags" Target="../tags/tag68.xml"/><Relationship Id="rId16" Type="http://schemas.openxmlformats.org/officeDocument/2006/relationships/image" Target="../media/image1.jpeg"/><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tags" Target="../tags/tag77.xml"/><Relationship Id="rId5" Type="http://schemas.openxmlformats.org/officeDocument/2006/relationships/tags" Target="../tags/tag71.xml"/><Relationship Id="rId15" Type="http://schemas.openxmlformats.org/officeDocument/2006/relationships/slideLayout" Target="../slideLayouts/slideLayout1.xml"/><Relationship Id="rId10" Type="http://schemas.openxmlformats.org/officeDocument/2006/relationships/tags" Target="../tags/tag76.xml"/><Relationship Id="rId4" Type="http://schemas.openxmlformats.org/officeDocument/2006/relationships/tags" Target="../tags/tag70.xml"/><Relationship Id="rId9" Type="http://schemas.openxmlformats.org/officeDocument/2006/relationships/tags" Target="../tags/tag75.xml"/><Relationship Id="rId14" Type="http://schemas.openxmlformats.org/officeDocument/2006/relationships/tags" Target="../tags/tag80.xml"/></Relationships>
</file>

<file path=ppt/slides/_rels/slide3.xml.rels><?xml version="1.0" encoding="UTF-8" standalone="yes"?>
<Relationships xmlns="http://schemas.openxmlformats.org/package/2006/relationships"><Relationship Id="rId3" Type="http://schemas.openxmlformats.org/officeDocument/2006/relationships/tags" Target="../tags/tag83.xml"/><Relationship Id="rId7" Type="http://schemas.openxmlformats.org/officeDocument/2006/relationships/image" Target="../media/image2.pn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image" Target="../media/image1.jpeg"/><Relationship Id="rId5" Type="http://schemas.openxmlformats.org/officeDocument/2006/relationships/slideLayout" Target="../slideLayouts/slideLayout1.xml"/><Relationship Id="rId4" Type="http://schemas.openxmlformats.org/officeDocument/2006/relationships/tags" Target="../tags/tag84.xml"/></Relationships>
</file>

<file path=ppt/slides/_rels/slide4.xml.rels><?xml version="1.0" encoding="UTF-8" standalone="yes"?>
<Relationships xmlns="http://schemas.openxmlformats.org/package/2006/relationships"><Relationship Id="rId8" Type="http://schemas.openxmlformats.org/officeDocument/2006/relationships/tags" Target="../tags/tag92.xml"/><Relationship Id="rId13" Type="http://schemas.openxmlformats.org/officeDocument/2006/relationships/image" Target="../media/image1.jpeg"/><Relationship Id="rId3" Type="http://schemas.openxmlformats.org/officeDocument/2006/relationships/tags" Target="../tags/tag87.xml"/><Relationship Id="rId7" Type="http://schemas.openxmlformats.org/officeDocument/2006/relationships/tags" Target="../tags/tag91.xml"/><Relationship Id="rId12" Type="http://schemas.openxmlformats.org/officeDocument/2006/relationships/slideLayout" Target="../slideLayouts/slideLayout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11" Type="http://schemas.openxmlformats.org/officeDocument/2006/relationships/tags" Target="../tags/tag95.xml"/><Relationship Id="rId5" Type="http://schemas.openxmlformats.org/officeDocument/2006/relationships/tags" Target="../tags/tag89.xml"/><Relationship Id="rId10" Type="http://schemas.openxmlformats.org/officeDocument/2006/relationships/tags" Target="../tags/tag94.xml"/><Relationship Id="rId4" Type="http://schemas.openxmlformats.org/officeDocument/2006/relationships/tags" Target="../tags/tag88.xml"/><Relationship Id="rId9" Type="http://schemas.openxmlformats.org/officeDocument/2006/relationships/tags" Target="../tags/tag93.xml"/><Relationship Id="rId1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98.xml"/><Relationship Id="rId7" Type="http://schemas.openxmlformats.org/officeDocument/2006/relationships/slideLayout" Target="../slideLayouts/slideLayout1.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s>
</file>

<file path=ppt/slides/_rels/slide6.xml.rels><?xml version="1.0" encoding="UTF-8" standalone="yes"?>
<Relationships xmlns="http://schemas.openxmlformats.org/package/2006/relationships"><Relationship Id="rId3" Type="http://schemas.openxmlformats.org/officeDocument/2006/relationships/tags" Target="../tags/tag104.xml"/><Relationship Id="rId7" Type="http://schemas.openxmlformats.org/officeDocument/2006/relationships/image" Target="../media/image2.png"/><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image" Target="../media/image1.jpeg"/><Relationship Id="rId5" Type="http://schemas.openxmlformats.org/officeDocument/2006/relationships/slideLayout" Target="../slideLayouts/slideLayout1.xml"/><Relationship Id="rId4" Type="http://schemas.openxmlformats.org/officeDocument/2006/relationships/tags" Target="../tags/tag105.xml"/></Relationships>
</file>

<file path=ppt/slides/_rels/slide7.xml.rels><?xml version="1.0" encoding="UTF-8" standalone="yes"?>
<Relationships xmlns="http://schemas.openxmlformats.org/package/2006/relationships"><Relationship Id="rId13" Type="http://schemas.openxmlformats.org/officeDocument/2006/relationships/tags" Target="../tags/tag118.xml"/><Relationship Id="rId18" Type="http://schemas.openxmlformats.org/officeDocument/2006/relationships/tags" Target="../tags/tag123.xml"/><Relationship Id="rId26" Type="http://schemas.openxmlformats.org/officeDocument/2006/relationships/tags" Target="../tags/tag131.xml"/><Relationship Id="rId39" Type="http://schemas.openxmlformats.org/officeDocument/2006/relationships/tags" Target="../tags/tag144.xml"/><Relationship Id="rId21" Type="http://schemas.openxmlformats.org/officeDocument/2006/relationships/tags" Target="../tags/tag126.xml"/><Relationship Id="rId34" Type="http://schemas.openxmlformats.org/officeDocument/2006/relationships/tags" Target="../tags/tag139.xml"/><Relationship Id="rId42" Type="http://schemas.openxmlformats.org/officeDocument/2006/relationships/tags" Target="../tags/tag147.xml"/><Relationship Id="rId47" Type="http://schemas.openxmlformats.org/officeDocument/2006/relationships/tags" Target="../tags/tag152.xml"/><Relationship Id="rId50" Type="http://schemas.openxmlformats.org/officeDocument/2006/relationships/tags" Target="../tags/tag155.xml"/><Relationship Id="rId7" Type="http://schemas.openxmlformats.org/officeDocument/2006/relationships/tags" Target="../tags/tag112.xml"/><Relationship Id="rId2" Type="http://schemas.openxmlformats.org/officeDocument/2006/relationships/tags" Target="../tags/tag107.xml"/><Relationship Id="rId16" Type="http://schemas.openxmlformats.org/officeDocument/2006/relationships/tags" Target="../tags/tag121.xml"/><Relationship Id="rId29" Type="http://schemas.openxmlformats.org/officeDocument/2006/relationships/tags" Target="../tags/tag134.xml"/><Relationship Id="rId11" Type="http://schemas.openxmlformats.org/officeDocument/2006/relationships/tags" Target="../tags/tag116.xml"/><Relationship Id="rId24" Type="http://schemas.openxmlformats.org/officeDocument/2006/relationships/tags" Target="../tags/tag129.xml"/><Relationship Id="rId32" Type="http://schemas.openxmlformats.org/officeDocument/2006/relationships/tags" Target="../tags/tag137.xml"/><Relationship Id="rId37" Type="http://schemas.openxmlformats.org/officeDocument/2006/relationships/tags" Target="../tags/tag142.xml"/><Relationship Id="rId40" Type="http://schemas.openxmlformats.org/officeDocument/2006/relationships/tags" Target="../tags/tag145.xml"/><Relationship Id="rId45" Type="http://schemas.openxmlformats.org/officeDocument/2006/relationships/tags" Target="../tags/tag150.xml"/><Relationship Id="rId53" Type="http://schemas.openxmlformats.org/officeDocument/2006/relationships/slideLayout" Target="../slideLayouts/slideLayout1.xml"/><Relationship Id="rId5" Type="http://schemas.openxmlformats.org/officeDocument/2006/relationships/tags" Target="../tags/tag110.xml"/><Relationship Id="rId10" Type="http://schemas.openxmlformats.org/officeDocument/2006/relationships/tags" Target="../tags/tag115.xml"/><Relationship Id="rId19" Type="http://schemas.openxmlformats.org/officeDocument/2006/relationships/tags" Target="../tags/tag124.xml"/><Relationship Id="rId31" Type="http://schemas.openxmlformats.org/officeDocument/2006/relationships/tags" Target="../tags/tag136.xml"/><Relationship Id="rId44" Type="http://schemas.openxmlformats.org/officeDocument/2006/relationships/tags" Target="../tags/tag149.xml"/><Relationship Id="rId52" Type="http://schemas.openxmlformats.org/officeDocument/2006/relationships/tags" Target="../tags/tag157.xml"/><Relationship Id="rId4" Type="http://schemas.openxmlformats.org/officeDocument/2006/relationships/tags" Target="../tags/tag109.xml"/><Relationship Id="rId9" Type="http://schemas.openxmlformats.org/officeDocument/2006/relationships/tags" Target="../tags/tag114.xml"/><Relationship Id="rId14" Type="http://schemas.openxmlformats.org/officeDocument/2006/relationships/tags" Target="../tags/tag119.xml"/><Relationship Id="rId22" Type="http://schemas.openxmlformats.org/officeDocument/2006/relationships/tags" Target="../tags/tag127.xml"/><Relationship Id="rId27" Type="http://schemas.openxmlformats.org/officeDocument/2006/relationships/tags" Target="../tags/tag132.xml"/><Relationship Id="rId30" Type="http://schemas.openxmlformats.org/officeDocument/2006/relationships/tags" Target="../tags/tag135.xml"/><Relationship Id="rId35" Type="http://schemas.openxmlformats.org/officeDocument/2006/relationships/tags" Target="../tags/tag140.xml"/><Relationship Id="rId43" Type="http://schemas.openxmlformats.org/officeDocument/2006/relationships/tags" Target="../tags/tag148.xml"/><Relationship Id="rId48" Type="http://schemas.openxmlformats.org/officeDocument/2006/relationships/tags" Target="../tags/tag153.xml"/><Relationship Id="rId8" Type="http://schemas.openxmlformats.org/officeDocument/2006/relationships/tags" Target="../tags/tag113.xml"/><Relationship Id="rId51" Type="http://schemas.openxmlformats.org/officeDocument/2006/relationships/tags" Target="../tags/tag156.xml"/><Relationship Id="rId3" Type="http://schemas.openxmlformats.org/officeDocument/2006/relationships/tags" Target="../tags/tag108.xml"/><Relationship Id="rId12" Type="http://schemas.openxmlformats.org/officeDocument/2006/relationships/tags" Target="../tags/tag117.xml"/><Relationship Id="rId17" Type="http://schemas.openxmlformats.org/officeDocument/2006/relationships/tags" Target="../tags/tag122.xml"/><Relationship Id="rId25" Type="http://schemas.openxmlformats.org/officeDocument/2006/relationships/tags" Target="../tags/tag130.xml"/><Relationship Id="rId33" Type="http://schemas.openxmlformats.org/officeDocument/2006/relationships/tags" Target="../tags/tag138.xml"/><Relationship Id="rId38" Type="http://schemas.openxmlformats.org/officeDocument/2006/relationships/tags" Target="../tags/tag143.xml"/><Relationship Id="rId46" Type="http://schemas.openxmlformats.org/officeDocument/2006/relationships/tags" Target="../tags/tag151.xml"/><Relationship Id="rId20" Type="http://schemas.openxmlformats.org/officeDocument/2006/relationships/tags" Target="../tags/tag125.xml"/><Relationship Id="rId41" Type="http://schemas.openxmlformats.org/officeDocument/2006/relationships/tags" Target="../tags/tag146.xml"/><Relationship Id="rId54" Type="http://schemas.openxmlformats.org/officeDocument/2006/relationships/image" Target="../media/image1.jpeg"/><Relationship Id="rId1" Type="http://schemas.openxmlformats.org/officeDocument/2006/relationships/tags" Target="../tags/tag106.xml"/><Relationship Id="rId6" Type="http://schemas.openxmlformats.org/officeDocument/2006/relationships/tags" Target="../tags/tag111.xml"/><Relationship Id="rId15" Type="http://schemas.openxmlformats.org/officeDocument/2006/relationships/tags" Target="../tags/tag120.xml"/><Relationship Id="rId23" Type="http://schemas.openxmlformats.org/officeDocument/2006/relationships/tags" Target="../tags/tag128.xml"/><Relationship Id="rId28" Type="http://schemas.openxmlformats.org/officeDocument/2006/relationships/tags" Target="../tags/tag133.xml"/><Relationship Id="rId36" Type="http://schemas.openxmlformats.org/officeDocument/2006/relationships/tags" Target="../tags/tag141.xml"/><Relationship Id="rId49" Type="http://schemas.openxmlformats.org/officeDocument/2006/relationships/tags" Target="../tags/tag154.xml"/></Relationships>
</file>

<file path=ppt/slides/_rels/slide8.xml.rels><?xml version="1.0" encoding="UTF-8" standalone="yes"?>
<Relationships xmlns="http://schemas.openxmlformats.org/package/2006/relationships"><Relationship Id="rId8" Type="http://schemas.openxmlformats.org/officeDocument/2006/relationships/tags" Target="../tags/tag165.xml"/><Relationship Id="rId3" Type="http://schemas.openxmlformats.org/officeDocument/2006/relationships/tags" Target="../tags/tag160.xml"/><Relationship Id="rId7" Type="http://schemas.openxmlformats.org/officeDocument/2006/relationships/tags" Target="../tags/tag164.xml"/><Relationship Id="rId12" Type="http://schemas.openxmlformats.org/officeDocument/2006/relationships/image" Target="../media/image2.png"/><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tags" Target="../tags/tag163.xml"/><Relationship Id="rId11" Type="http://schemas.openxmlformats.org/officeDocument/2006/relationships/image" Target="../media/image1.jpeg"/><Relationship Id="rId5" Type="http://schemas.openxmlformats.org/officeDocument/2006/relationships/tags" Target="../tags/tag162.xml"/><Relationship Id="rId10" Type="http://schemas.openxmlformats.org/officeDocument/2006/relationships/slideLayout" Target="../slideLayouts/slideLayout1.xml"/><Relationship Id="rId4" Type="http://schemas.openxmlformats.org/officeDocument/2006/relationships/tags" Target="../tags/tag161.xml"/><Relationship Id="rId9" Type="http://schemas.openxmlformats.org/officeDocument/2006/relationships/tags" Target="../tags/tag166.xml"/></Relationships>
</file>

<file path=ppt/slides/_rels/slide9.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image" Target="../media/image4.jpeg"/><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image" Target="../media/image3.jpeg"/><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image" Target="../media/image1.jpeg"/><Relationship Id="rId5" Type="http://schemas.openxmlformats.org/officeDocument/2006/relationships/tags" Target="../tags/tag171.xml"/><Relationship Id="rId15" Type="http://schemas.openxmlformats.org/officeDocument/2006/relationships/image" Target="../media/image6.jpeg"/><Relationship Id="rId10" Type="http://schemas.openxmlformats.org/officeDocument/2006/relationships/slideLayout" Target="../slideLayouts/slideLayout1.xml"/><Relationship Id="rId4" Type="http://schemas.openxmlformats.org/officeDocument/2006/relationships/tags" Target="../tags/tag170.xml"/><Relationship Id="rId9" Type="http://schemas.openxmlformats.org/officeDocument/2006/relationships/tags" Target="../tags/tag175.xml"/><Relationship Id="rId14" Type="http://schemas.openxmlformats.org/officeDocument/2006/relationships/image" Target="../media/image5.jpeg"/></Relationships>
</file>

<file path=ppt/slides/_rels/slide10.xml.rels><?xml version="1.0" encoding="UTF-8" standalone="yes"?>
<Relationships xmlns="http://schemas.openxmlformats.org/package/2006/relationships"><Relationship Id="rId8" Type="http://schemas.openxmlformats.org/officeDocument/2006/relationships/tags" Target="../tags/tag183.xml"/><Relationship Id="rId13" Type="http://schemas.openxmlformats.org/officeDocument/2006/relationships/image" Target="../media/image9.jpeg"/><Relationship Id="rId3" Type="http://schemas.openxmlformats.org/officeDocument/2006/relationships/tags" Target="../tags/tag178.xml"/><Relationship Id="rId7" Type="http://schemas.openxmlformats.org/officeDocument/2006/relationships/tags" Target="../tags/tag182.xml"/><Relationship Id="rId12" Type="http://schemas.openxmlformats.org/officeDocument/2006/relationships/image" Target="../media/image8.jpeg"/><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tags" Target="../tags/tag181.xml"/><Relationship Id="rId11" Type="http://schemas.openxmlformats.org/officeDocument/2006/relationships/image" Target="../media/image7.jpeg"/><Relationship Id="rId5" Type="http://schemas.openxmlformats.org/officeDocument/2006/relationships/tags" Target="../tags/tag180.xml"/><Relationship Id="rId10" Type="http://schemas.openxmlformats.org/officeDocument/2006/relationships/image" Target="../media/image1.jpeg"/><Relationship Id="rId4" Type="http://schemas.openxmlformats.org/officeDocument/2006/relationships/tags" Target="../tags/tag179.xml"/><Relationship Id="rId9"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tags" Target="../tags/tag191.xml"/><Relationship Id="rId3" Type="http://schemas.openxmlformats.org/officeDocument/2006/relationships/tags" Target="../tags/tag186.xml"/><Relationship Id="rId7" Type="http://schemas.openxmlformats.org/officeDocument/2006/relationships/tags" Target="../tags/tag190.xml"/><Relationship Id="rId12" Type="http://schemas.openxmlformats.org/officeDocument/2006/relationships/image" Target="../media/image2.png"/><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11" Type="http://schemas.openxmlformats.org/officeDocument/2006/relationships/image" Target="../media/image1.jpeg"/><Relationship Id="rId5" Type="http://schemas.openxmlformats.org/officeDocument/2006/relationships/tags" Target="../tags/tag188.xml"/><Relationship Id="rId10" Type="http://schemas.openxmlformats.org/officeDocument/2006/relationships/slideLayout" Target="../slideLayouts/slideLayout1.xml"/><Relationship Id="rId4" Type="http://schemas.openxmlformats.org/officeDocument/2006/relationships/tags" Target="../tags/tag187.xml"/><Relationship Id="rId9" Type="http://schemas.openxmlformats.org/officeDocument/2006/relationships/tags" Target="../tags/tag192.xml"/></Relationships>
</file>

<file path=ppt/slides/_rels/slide12.xml.rels><?xml version="1.0" encoding="UTF-8" standalone="yes"?>
<Relationships xmlns="http://schemas.openxmlformats.org/package/2006/relationships"><Relationship Id="rId8" Type="http://schemas.openxmlformats.org/officeDocument/2006/relationships/tags" Target="../tags/tag200.xml"/><Relationship Id="rId13" Type="http://schemas.openxmlformats.org/officeDocument/2006/relationships/image" Target="../media/image12.jpeg"/><Relationship Id="rId3" Type="http://schemas.openxmlformats.org/officeDocument/2006/relationships/tags" Target="../tags/tag195.xml"/><Relationship Id="rId7" Type="http://schemas.openxmlformats.org/officeDocument/2006/relationships/tags" Target="../tags/tag199.xml"/><Relationship Id="rId12" Type="http://schemas.openxmlformats.org/officeDocument/2006/relationships/image" Target="../media/image11.jpeg"/><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11" Type="http://schemas.openxmlformats.org/officeDocument/2006/relationships/image" Target="../media/image10.jpeg"/><Relationship Id="rId5" Type="http://schemas.openxmlformats.org/officeDocument/2006/relationships/tags" Target="../tags/tag197.xml"/><Relationship Id="rId10" Type="http://schemas.openxmlformats.org/officeDocument/2006/relationships/image" Target="../media/image1.jpeg"/><Relationship Id="rId4" Type="http://schemas.openxmlformats.org/officeDocument/2006/relationships/tags" Target="../tags/tag196.xml"/><Relationship Id="rId9"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tags" Target="../tags/tag208.xml"/><Relationship Id="rId13" Type="http://schemas.openxmlformats.org/officeDocument/2006/relationships/image" Target="../media/image13.jpeg"/><Relationship Id="rId3" Type="http://schemas.openxmlformats.org/officeDocument/2006/relationships/tags" Target="../tags/tag203.xml"/><Relationship Id="rId7" Type="http://schemas.openxmlformats.org/officeDocument/2006/relationships/tags" Target="../tags/tag207.xml"/><Relationship Id="rId12" Type="http://schemas.openxmlformats.org/officeDocument/2006/relationships/image" Target="../media/image1.jpeg"/><Relationship Id="rId2" Type="http://schemas.openxmlformats.org/officeDocument/2006/relationships/tags" Target="../tags/tag202.xml"/><Relationship Id="rId16" Type="http://schemas.openxmlformats.org/officeDocument/2006/relationships/image" Target="../media/image16.jpeg"/><Relationship Id="rId1" Type="http://schemas.openxmlformats.org/officeDocument/2006/relationships/tags" Target="../tags/tag201.xml"/><Relationship Id="rId6" Type="http://schemas.openxmlformats.org/officeDocument/2006/relationships/tags" Target="../tags/tag206.xml"/><Relationship Id="rId11" Type="http://schemas.openxmlformats.org/officeDocument/2006/relationships/slideLayout" Target="../slideLayouts/slideLayout1.xml"/><Relationship Id="rId5" Type="http://schemas.openxmlformats.org/officeDocument/2006/relationships/tags" Target="../tags/tag205.xml"/><Relationship Id="rId15" Type="http://schemas.openxmlformats.org/officeDocument/2006/relationships/image" Target="../media/image15.jpeg"/><Relationship Id="rId10" Type="http://schemas.openxmlformats.org/officeDocument/2006/relationships/tags" Target="../tags/tag210.xml"/><Relationship Id="rId4" Type="http://schemas.openxmlformats.org/officeDocument/2006/relationships/tags" Target="../tags/tag204.xml"/><Relationship Id="rId9" Type="http://schemas.openxmlformats.org/officeDocument/2006/relationships/tags" Target="../tags/tag209.xml"/><Relationship Id="rId14" Type="http://schemas.openxmlformats.org/officeDocument/2006/relationships/image" Target="../media/image14.jpe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213.xml"/><Relationship Id="rId7" Type="http://schemas.openxmlformats.org/officeDocument/2006/relationships/tags" Target="../tags/tag217.xml"/><Relationship Id="rId12" Type="http://schemas.openxmlformats.org/officeDocument/2006/relationships/image" Target="../media/image19.jpeg"/><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11" Type="http://schemas.openxmlformats.org/officeDocument/2006/relationships/image" Target="../media/image18.jpeg"/><Relationship Id="rId5" Type="http://schemas.openxmlformats.org/officeDocument/2006/relationships/tags" Target="../tags/tag215.xml"/><Relationship Id="rId10" Type="http://schemas.openxmlformats.org/officeDocument/2006/relationships/image" Target="../media/image17.jpeg"/><Relationship Id="rId4" Type="http://schemas.openxmlformats.org/officeDocument/2006/relationships/tags" Target="../tags/tag214.xml"/><Relationship Id="rId9" Type="http://schemas.openxmlformats.org/officeDocument/2006/relationships/image" Target="../media/image1.jpeg"/></Relationships>
</file>

<file path=ppt/slides/_rels/slide15.xml.rels><?xml version="1.0" encoding="UTF-8" standalone="yes"?>
<Relationships xmlns="http://schemas.openxmlformats.org/package/2006/relationships"><Relationship Id="rId8" Type="http://schemas.openxmlformats.org/officeDocument/2006/relationships/tags" Target="../tags/tag225.xml"/><Relationship Id="rId13" Type="http://schemas.openxmlformats.org/officeDocument/2006/relationships/image" Target="../media/image22.jpeg"/><Relationship Id="rId3" Type="http://schemas.openxmlformats.org/officeDocument/2006/relationships/tags" Target="../tags/tag220.xml"/><Relationship Id="rId7" Type="http://schemas.openxmlformats.org/officeDocument/2006/relationships/tags" Target="../tags/tag224.xml"/><Relationship Id="rId12" Type="http://schemas.openxmlformats.org/officeDocument/2006/relationships/image" Target="../media/image21.jpeg"/><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11" Type="http://schemas.openxmlformats.org/officeDocument/2006/relationships/image" Target="../media/image20.jpeg"/><Relationship Id="rId5" Type="http://schemas.openxmlformats.org/officeDocument/2006/relationships/tags" Target="../tags/tag222.xml"/><Relationship Id="rId10" Type="http://schemas.openxmlformats.org/officeDocument/2006/relationships/image" Target="../media/image1.jpeg"/><Relationship Id="rId4" Type="http://schemas.openxmlformats.org/officeDocument/2006/relationships/tags" Target="../tags/tag221.xml"/><Relationship Id="rId9"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tags" Target="../tags/tag233.xml"/><Relationship Id="rId13" Type="http://schemas.openxmlformats.org/officeDocument/2006/relationships/image" Target="../media/image25.jpeg"/><Relationship Id="rId3" Type="http://schemas.openxmlformats.org/officeDocument/2006/relationships/tags" Target="../tags/tag228.xml"/><Relationship Id="rId7" Type="http://schemas.openxmlformats.org/officeDocument/2006/relationships/tags" Target="../tags/tag232.xml"/><Relationship Id="rId12" Type="http://schemas.openxmlformats.org/officeDocument/2006/relationships/image" Target="../media/image24.jpeg"/><Relationship Id="rId2" Type="http://schemas.openxmlformats.org/officeDocument/2006/relationships/tags" Target="../tags/tag227.xml"/><Relationship Id="rId1" Type="http://schemas.openxmlformats.org/officeDocument/2006/relationships/tags" Target="../tags/tag226.xml"/><Relationship Id="rId6" Type="http://schemas.openxmlformats.org/officeDocument/2006/relationships/tags" Target="../tags/tag231.xml"/><Relationship Id="rId11" Type="http://schemas.openxmlformats.org/officeDocument/2006/relationships/image" Target="../media/image23.jpeg"/><Relationship Id="rId5" Type="http://schemas.openxmlformats.org/officeDocument/2006/relationships/tags" Target="../tags/tag230.xml"/><Relationship Id="rId10" Type="http://schemas.openxmlformats.org/officeDocument/2006/relationships/image" Target="../media/image1.jpeg"/><Relationship Id="rId4" Type="http://schemas.openxmlformats.org/officeDocument/2006/relationships/tags" Target="../tags/tag229.xml"/><Relationship Id="rId9"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tags" Target="../tags/tag241.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image" Target="../media/image2.png"/><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image" Target="../media/image1.jpeg"/><Relationship Id="rId5" Type="http://schemas.openxmlformats.org/officeDocument/2006/relationships/tags" Target="../tags/tag238.xml"/><Relationship Id="rId10" Type="http://schemas.openxmlformats.org/officeDocument/2006/relationships/slideLayout" Target="../slideLayouts/slideLayout1.xml"/><Relationship Id="rId4" Type="http://schemas.openxmlformats.org/officeDocument/2006/relationships/tags" Target="../tags/tag237.xml"/><Relationship Id="rId9" Type="http://schemas.openxmlformats.org/officeDocument/2006/relationships/tags" Target="../tags/tag242.xml"/></Relationships>
</file>

<file path=ppt/slides/_rels/slide18.xml.rels><?xml version="1.0" encoding="UTF-8" standalone="yes"?>
<Relationships xmlns="http://schemas.openxmlformats.org/package/2006/relationships"><Relationship Id="rId8" Type="http://schemas.openxmlformats.org/officeDocument/2006/relationships/tags" Target="../tags/tag250.xml"/><Relationship Id="rId13" Type="http://schemas.openxmlformats.org/officeDocument/2006/relationships/image" Target="../media/image28.jpeg"/><Relationship Id="rId3" Type="http://schemas.openxmlformats.org/officeDocument/2006/relationships/tags" Target="../tags/tag245.xml"/><Relationship Id="rId7" Type="http://schemas.openxmlformats.org/officeDocument/2006/relationships/tags" Target="../tags/tag249.xml"/><Relationship Id="rId12" Type="http://schemas.openxmlformats.org/officeDocument/2006/relationships/image" Target="../media/image27.jpeg"/><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11" Type="http://schemas.openxmlformats.org/officeDocument/2006/relationships/image" Target="../media/image26.jpeg"/><Relationship Id="rId5" Type="http://schemas.openxmlformats.org/officeDocument/2006/relationships/tags" Target="../tags/tag247.xml"/><Relationship Id="rId10" Type="http://schemas.openxmlformats.org/officeDocument/2006/relationships/image" Target="../media/image1.jpeg"/><Relationship Id="rId4" Type="http://schemas.openxmlformats.org/officeDocument/2006/relationships/tags" Target="../tags/tag246.xml"/><Relationship Id="rId9"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image" Target="../media/image31.jpeg"/><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image" Target="../media/image30.jpeg"/><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image" Target="../media/image29.jpeg"/><Relationship Id="rId5" Type="http://schemas.openxmlformats.org/officeDocument/2006/relationships/tags" Target="../tags/tag255.xml"/><Relationship Id="rId10" Type="http://schemas.openxmlformats.org/officeDocument/2006/relationships/image" Target="../media/image1.jpeg"/><Relationship Id="rId4" Type="http://schemas.openxmlformats.org/officeDocument/2006/relationships/tags" Target="../tags/tag254.xml"/><Relationship Id="rId9"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261.xml"/><Relationship Id="rId7" Type="http://schemas.openxmlformats.org/officeDocument/2006/relationships/tags" Target="../tags/tag265.xml"/><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tags" Target="../tags/tag264.xml"/><Relationship Id="rId11" Type="http://schemas.openxmlformats.org/officeDocument/2006/relationships/image" Target="../media/image33.jpeg"/><Relationship Id="rId5" Type="http://schemas.openxmlformats.org/officeDocument/2006/relationships/tags" Target="../tags/tag263.xml"/><Relationship Id="rId10" Type="http://schemas.openxmlformats.org/officeDocument/2006/relationships/image" Target="../media/image32.jpeg"/><Relationship Id="rId4" Type="http://schemas.openxmlformats.org/officeDocument/2006/relationships/tags" Target="../tags/tag262.xml"/><Relationship Id="rId9" Type="http://schemas.openxmlformats.org/officeDocument/2006/relationships/image" Target="../media/image1.jpeg"/></Relationships>
</file>

<file path=ppt/slides/_rels/slide21.xml.rels><?xml version="1.0" encoding="UTF-8" standalone="yes"?>
<Relationships xmlns="http://schemas.openxmlformats.org/package/2006/relationships"><Relationship Id="rId8" Type="http://schemas.openxmlformats.org/officeDocument/2006/relationships/tags" Target="../tags/tag273.xml"/><Relationship Id="rId3" Type="http://schemas.openxmlformats.org/officeDocument/2006/relationships/tags" Target="../tags/tag268.xml"/><Relationship Id="rId7" Type="http://schemas.openxmlformats.org/officeDocument/2006/relationships/tags" Target="../tags/tag272.xml"/><Relationship Id="rId12" Type="http://schemas.openxmlformats.org/officeDocument/2006/relationships/image" Target="../media/image2.png"/><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tags" Target="../tags/tag271.xml"/><Relationship Id="rId11" Type="http://schemas.openxmlformats.org/officeDocument/2006/relationships/image" Target="../media/image1.jpeg"/><Relationship Id="rId5" Type="http://schemas.openxmlformats.org/officeDocument/2006/relationships/tags" Target="../tags/tag270.xml"/><Relationship Id="rId10" Type="http://schemas.openxmlformats.org/officeDocument/2006/relationships/slideLayout" Target="../slideLayouts/slideLayout1.xml"/><Relationship Id="rId4" Type="http://schemas.openxmlformats.org/officeDocument/2006/relationships/tags" Target="../tags/tag269.xml"/><Relationship Id="rId9" Type="http://schemas.openxmlformats.org/officeDocument/2006/relationships/tags" Target="../tags/tag274.xml"/></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277.xml"/><Relationship Id="rId7" Type="http://schemas.openxmlformats.org/officeDocument/2006/relationships/tags" Target="../tags/tag281.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image" Target="../media/image35.jpeg"/><Relationship Id="rId5" Type="http://schemas.openxmlformats.org/officeDocument/2006/relationships/tags" Target="../tags/tag279.xml"/><Relationship Id="rId10" Type="http://schemas.openxmlformats.org/officeDocument/2006/relationships/image" Target="../media/image34.jpeg"/><Relationship Id="rId4" Type="http://schemas.openxmlformats.org/officeDocument/2006/relationships/tags" Target="../tags/tag278.xml"/><Relationship Id="rId9" Type="http://schemas.openxmlformats.org/officeDocument/2006/relationships/image" Target="../media/image1.jpeg"/></Relationships>
</file>

<file path=ppt/slides/_rels/slide2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284.xml"/><Relationship Id="rId7" Type="http://schemas.openxmlformats.org/officeDocument/2006/relationships/slideLayout" Target="../slideLayouts/slideLayout1.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5" Type="http://schemas.openxmlformats.org/officeDocument/2006/relationships/tags" Target="../tags/tag286.xml"/><Relationship Id="rId4" Type="http://schemas.openxmlformats.org/officeDocument/2006/relationships/tags" Target="../tags/tag285.xml"/><Relationship Id="rId9" Type="http://schemas.openxmlformats.org/officeDocument/2006/relationships/image" Target="../media/image36.jpeg"/></Relationships>
</file>

<file path=ppt/slides/_rels/slide24.xml.rels><?xml version="1.0" encoding="UTF-8" standalone="yes"?>
<Relationships xmlns="http://schemas.openxmlformats.org/package/2006/relationships"><Relationship Id="rId8" Type="http://schemas.openxmlformats.org/officeDocument/2006/relationships/tags" Target="../tags/tag295.xml"/><Relationship Id="rId13" Type="http://schemas.openxmlformats.org/officeDocument/2006/relationships/image" Target="../media/image39.jpeg"/><Relationship Id="rId3" Type="http://schemas.openxmlformats.org/officeDocument/2006/relationships/tags" Target="../tags/tag290.xml"/><Relationship Id="rId7" Type="http://schemas.openxmlformats.org/officeDocument/2006/relationships/tags" Target="../tags/tag294.xml"/><Relationship Id="rId12" Type="http://schemas.openxmlformats.org/officeDocument/2006/relationships/image" Target="../media/image38.jpeg"/><Relationship Id="rId2" Type="http://schemas.openxmlformats.org/officeDocument/2006/relationships/tags" Target="../tags/tag289.xml"/><Relationship Id="rId1" Type="http://schemas.openxmlformats.org/officeDocument/2006/relationships/tags" Target="../tags/tag288.xml"/><Relationship Id="rId6" Type="http://schemas.openxmlformats.org/officeDocument/2006/relationships/tags" Target="../tags/tag293.xml"/><Relationship Id="rId11" Type="http://schemas.openxmlformats.org/officeDocument/2006/relationships/image" Target="../media/image37.jpeg"/><Relationship Id="rId5" Type="http://schemas.openxmlformats.org/officeDocument/2006/relationships/tags" Target="../tags/tag292.xml"/><Relationship Id="rId10" Type="http://schemas.openxmlformats.org/officeDocument/2006/relationships/image" Target="../media/image1.jpeg"/><Relationship Id="rId4" Type="http://schemas.openxmlformats.org/officeDocument/2006/relationships/tags" Target="../tags/tag291.xml"/><Relationship Id="rId9"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tags" Target="../tags/tag303.xml"/><Relationship Id="rId13" Type="http://schemas.openxmlformats.org/officeDocument/2006/relationships/image" Target="../media/image42.jpeg"/><Relationship Id="rId3" Type="http://schemas.openxmlformats.org/officeDocument/2006/relationships/tags" Target="../tags/tag298.xml"/><Relationship Id="rId7" Type="http://schemas.openxmlformats.org/officeDocument/2006/relationships/tags" Target="../tags/tag302.xml"/><Relationship Id="rId12" Type="http://schemas.openxmlformats.org/officeDocument/2006/relationships/image" Target="../media/image41.jpeg"/><Relationship Id="rId2" Type="http://schemas.openxmlformats.org/officeDocument/2006/relationships/tags" Target="../tags/tag297.xml"/><Relationship Id="rId1" Type="http://schemas.openxmlformats.org/officeDocument/2006/relationships/tags" Target="../tags/tag296.xml"/><Relationship Id="rId6" Type="http://schemas.openxmlformats.org/officeDocument/2006/relationships/tags" Target="../tags/tag301.xml"/><Relationship Id="rId11" Type="http://schemas.openxmlformats.org/officeDocument/2006/relationships/image" Target="../media/image40.jpeg"/><Relationship Id="rId5" Type="http://schemas.openxmlformats.org/officeDocument/2006/relationships/tags" Target="../tags/tag300.xml"/><Relationship Id="rId10" Type="http://schemas.openxmlformats.org/officeDocument/2006/relationships/image" Target="../media/image1.jpeg"/><Relationship Id="rId4" Type="http://schemas.openxmlformats.org/officeDocument/2006/relationships/tags" Target="../tags/tag299.xml"/><Relationship Id="rId9"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tags" Target="../tags/tag311.xml"/><Relationship Id="rId13" Type="http://schemas.openxmlformats.org/officeDocument/2006/relationships/image" Target="../media/image44.jpeg"/><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image" Target="../media/image43.png"/><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image" Target="../media/image1.jpeg"/><Relationship Id="rId5" Type="http://schemas.openxmlformats.org/officeDocument/2006/relationships/tags" Target="../tags/tag308.xml"/><Relationship Id="rId15" Type="http://schemas.openxmlformats.org/officeDocument/2006/relationships/image" Target="../media/image46.jpeg"/><Relationship Id="rId10" Type="http://schemas.openxmlformats.org/officeDocument/2006/relationships/slideLayout" Target="../slideLayouts/slideLayout1.xml"/><Relationship Id="rId4" Type="http://schemas.openxmlformats.org/officeDocument/2006/relationships/tags" Target="../tags/tag307.xml"/><Relationship Id="rId9" Type="http://schemas.openxmlformats.org/officeDocument/2006/relationships/tags" Target="../tags/tag312.xml"/><Relationship Id="rId14" Type="http://schemas.openxmlformats.org/officeDocument/2006/relationships/image" Target="../media/image45.jpeg"/></Relationships>
</file>

<file path=ppt/slides/_rels/slide27.xml.rels><?xml version="1.0" encoding="UTF-8" standalone="yes"?>
<Relationships xmlns="http://schemas.openxmlformats.org/package/2006/relationships"><Relationship Id="rId8" Type="http://schemas.openxmlformats.org/officeDocument/2006/relationships/tags" Target="../tags/tag320.xml"/><Relationship Id="rId13" Type="http://schemas.openxmlformats.org/officeDocument/2006/relationships/image" Target="../media/image49.jpeg"/><Relationship Id="rId3" Type="http://schemas.openxmlformats.org/officeDocument/2006/relationships/tags" Target="../tags/tag315.xml"/><Relationship Id="rId7" Type="http://schemas.openxmlformats.org/officeDocument/2006/relationships/tags" Target="../tags/tag319.xml"/><Relationship Id="rId12" Type="http://schemas.openxmlformats.org/officeDocument/2006/relationships/image" Target="../media/image48.jpeg"/><Relationship Id="rId2" Type="http://schemas.openxmlformats.org/officeDocument/2006/relationships/tags" Target="../tags/tag314.xml"/><Relationship Id="rId1" Type="http://schemas.openxmlformats.org/officeDocument/2006/relationships/tags" Target="../tags/tag313.xml"/><Relationship Id="rId6" Type="http://schemas.openxmlformats.org/officeDocument/2006/relationships/tags" Target="../tags/tag318.xml"/><Relationship Id="rId11" Type="http://schemas.openxmlformats.org/officeDocument/2006/relationships/image" Target="../media/image47.jpeg"/><Relationship Id="rId5" Type="http://schemas.openxmlformats.org/officeDocument/2006/relationships/tags" Target="../tags/tag317.xml"/><Relationship Id="rId10" Type="http://schemas.openxmlformats.org/officeDocument/2006/relationships/image" Target="../media/image1.jpeg"/><Relationship Id="rId4" Type="http://schemas.openxmlformats.org/officeDocument/2006/relationships/tags" Target="../tags/tag316.xml"/><Relationship Id="rId9"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tags" Target="../tags/tag328.xml"/><Relationship Id="rId3" Type="http://schemas.openxmlformats.org/officeDocument/2006/relationships/tags" Target="../tags/tag323.xml"/><Relationship Id="rId7" Type="http://schemas.openxmlformats.org/officeDocument/2006/relationships/tags" Target="../tags/tag327.xml"/><Relationship Id="rId12" Type="http://schemas.openxmlformats.org/officeDocument/2006/relationships/image" Target="../media/image2.png"/><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tags" Target="../tags/tag326.xml"/><Relationship Id="rId11" Type="http://schemas.openxmlformats.org/officeDocument/2006/relationships/image" Target="../media/image1.jpeg"/><Relationship Id="rId5" Type="http://schemas.openxmlformats.org/officeDocument/2006/relationships/tags" Target="../tags/tag325.xml"/><Relationship Id="rId10" Type="http://schemas.openxmlformats.org/officeDocument/2006/relationships/slideLayout" Target="../slideLayouts/slideLayout1.xml"/><Relationship Id="rId4" Type="http://schemas.openxmlformats.org/officeDocument/2006/relationships/tags" Target="../tags/tag324.xml"/><Relationship Id="rId9" Type="http://schemas.openxmlformats.org/officeDocument/2006/relationships/tags" Target="../tags/tag329.xml"/></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332.xml"/><Relationship Id="rId7" Type="http://schemas.openxmlformats.org/officeDocument/2006/relationships/tags" Target="../tags/tag336.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tags" Target="../tags/tag335.xml"/><Relationship Id="rId11" Type="http://schemas.openxmlformats.org/officeDocument/2006/relationships/image" Target="../media/image51.jpeg"/><Relationship Id="rId5" Type="http://schemas.openxmlformats.org/officeDocument/2006/relationships/tags" Target="../tags/tag334.xml"/><Relationship Id="rId10" Type="http://schemas.openxmlformats.org/officeDocument/2006/relationships/image" Target="../media/image50.jpeg"/><Relationship Id="rId4" Type="http://schemas.openxmlformats.org/officeDocument/2006/relationships/tags" Target="../tags/tag333.xml"/><Relationship Id="rId9" Type="http://schemas.openxmlformats.org/officeDocument/2006/relationships/image" Target="../media/image1.jpeg"/></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339.xml"/><Relationship Id="rId7" Type="http://schemas.openxmlformats.org/officeDocument/2006/relationships/tags" Target="../tags/tag343.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image" Target="../media/image53.jpeg"/><Relationship Id="rId5" Type="http://schemas.openxmlformats.org/officeDocument/2006/relationships/tags" Target="../tags/tag341.xml"/><Relationship Id="rId10" Type="http://schemas.openxmlformats.org/officeDocument/2006/relationships/image" Target="../media/image52.jpeg"/><Relationship Id="rId4" Type="http://schemas.openxmlformats.org/officeDocument/2006/relationships/tags" Target="../tags/tag340.xml"/><Relationship Id="rId9" Type="http://schemas.openxmlformats.org/officeDocument/2006/relationships/image" Target="../media/image1.jpeg"/></Relationships>
</file>

<file path=ppt/slides/_rels/slide31.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346.xml"/><Relationship Id="rId7" Type="http://schemas.openxmlformats.org/officeDocument/2006/relationships/tags" Target="../tags/tag350.xml"/><Relationship Id="rId2" Type="http://schemas.openxmlformats.org/officeDocument/2006/relationships/tags" Target="../tags/tag345.xml"/><Relationship Id="rId1" Type="http://schemas.openxmlformats.org/officeDocument/2006/relationships/tags" Target="../tags/tag344.xml"/><Relationship Id="rId6" Type="http://schemas.openxmlformats.org/officeDocument/2006/relationships/tags" Target="../tags/tag349.xml"/><Relationship Id="rId11" Type="http://schemas.openxmlformats.org/officeDocument/2006/relationships/image" Target="../media/image55.jpeg"/><Relationship Id="rId5" Type="http://schemas.openxmlformats.org/officeDocument/2006/relationships/tags" Target="../tags/tag348.xml"/><Relationship Id="rId10" Type="http://schemas.openxmlformats.org/officeDocument/2006/relationships/image" Target="../media/image54.jpeg"/><Relationship Id="rId4" Type="http://schemas.openxmlformats.org/officeDocument/2006/relationships/tags" Target="../tags/tag347.xml"/><Relationship Id="rId9" Type="http://schemas.openxmlformats.org/officeDocument/2006/relationships/image" Target="../media/image1.jpeg"/></Relationships>
</file>

<file path=ppt/slides/_rels/slide32.xml.rels><?xml version="1.0" encoding="UTF-8" standalone="yes"?>
<Relationships xmlns="http://schemas.openxmlformats.org/package/2006/relationships"><Relationship Id="rId8" Type="http://schemas.openxmlformats.org/officeDocument/2006/relationships/tags" Target="../tags/tag358.xml"/><Relationship Id="rId13" Type="http://schemas.openxmlformats.org/officeDocument/2006/relationships/image" Target="../media/image57.jpeg"/><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image" Target="../media/image56.jpeg"/><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image" Target="../media/image1.jpeg"/><Relationship Id="rId5" Type="http://schemas.openxmlformats.org/officeDocument/2006/relationships/tags" Target="../tags/tag355.xml"/><Relationship Id="rId15" Type="http://schemas.openxmlformats.org/officeDocument/2006/relationships/image" Target="../media/image59.jpeg"/><Relationship Id="rId10" Type="http://schemas.openxmlformats.org/officeDocument/2006/relationships/slideLayout" Target="../slideLayouts/slideLayout1.xml"/><Relationship Id="rId4" Type="http://schemas.openxmlformats.org/officeDocument/2006/relationships/tags" Target="../tags/tag354.xml"/><Relationship Id="rId9" Type="http://schemas.openxmlformats.org/officeDocument/2006/relationships/tags" Target="../tags/tag359.xml"/><Relationship Id="rId14" Type="http://schemas.openxmlformats.org/officeDocument/2006/relationships/image" Target="../media/image58.jpeg"/></Relationships>
</file>

<file path=ppt/slides/_rels/slide33.xml.rels><?xml version="1.0" encoding="UTF-8" standalone="yes"?>
<Relationships xmlns="http://schemas.openxmlformats.org/package/2006/relationships"><Relationship Id="rId8" Type="http://schemas.openxmlformats.org/officeDocument/2006/relationships/tags" Target="../tags/tag367.xml"/><Relationship Id="rId3" Type="http://schemas.openxmlformats.org/officeDocument/2006/relationships/tags" Target="../tags/tag362.xml"/><Relationship Id="rId7" Type="http://schemas.openxmlformats.org/officeDocument/2006/relationships/tags" Target="../tags/tag366.xml"/><Relationship Id="rId12" Type="http://schemas.openxmlformats.org/officeDocument/2006/relationships/image" Target="../media/image2.png"/><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tags" Target="../tags/tag365.xml"/><Relationship Id="rId11" Type="http://schemas.openxmlformats.org/officeDocument/2006/relationships/image" Target="../media/image1.jpeg"/><Relationship Id="rId5" Type="http://schemas.openxmlformats.org/officeDocument/2006/relationships/tags" Target="../tags/tag364.xml"/><Relationship Id="rId10" Type="http://schemas.openxmlformats.org/officeDocument/2006/relationships/slideLayout" Target="../slideLayouts/slideLayout1.xml"/><Relationship Id="rId4" Type="http://schemas.openxmlformats.org/officeDocument/2006/relationships/tags" Target="../tags/tag363.xml"/><Relationship Id="rId9" Type="http://schemas.openxmlformats.org/officeDocument/2006/relationships/tags" Target="../tags/tag368.xml"/></Relationships>
</file>

<file path=ppt/slides/_rels/slide34.xml.rels><?xml version="1.0" encoding="UTF-8" standalone="yes"?>
<Relationships xmlns="http://schemas.openxmlformats.org/package/2006/relationships"><Relationship Id="rId8" Type="http://schemas.openxmlformats.org/officeDocument/2006/relationships/tags" Target="../tags/tag376.xml"/><Relationship Id="rId13" Type="http://schemas.openxmlformats.org/officeDocument/2006/relationships/image" Target="../media/image62.jpeg"/><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image" Target="../media/image61.jpeg"/><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image" Target="../media/image60.jpeg"/><Relationship Id="rId5" Type="http://schemas.openxmlformats.org/officeDocument/2006/relationships/tags" Target="../tags/tag373.xml"/><Relationship Id="rId10" Type="http://schemas.openxmlformats.org/officeDocument/2006/relationships/image" Target="../media/image1.jpeg"/><Relationship Id="rId4" Type="http://schemas.openxmlformats.org/officeDocument/2006/relationships/tags" Target="../tags/tag372.xml"/><Relationship Id="rId9"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image" Target="../media/image65.jpeg"/><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image" Target="../media/image64.jpeg"/><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image" Target="../media/image63.jpeg"/><Relationship Id="rId5" Type="http://schemas.openxmlformats.org/officeDocument/2006/relationships/tags" Target="../tags/tag381.xml"/><Relationship Id="rId10" Type="http://schemas.openxmlformats.org/officeDocument/2006/relationships/image" Target="../media/image1.jpeg"/><Relationship Id="rId4" Type="http://schemas.openxmlformats.org/officeDocument/2006/relationships/tags" Target="../tags/tag380.xml"/><Relationship Id="rId9"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tags" Target="../tags/tag397.xml"/><Relationship Id="rId18" Type="http://schemas.openxmlformats.org/officeDocument/2006/relationships/image" Target="../media/image68.jpeg"/><Relationship Id="rId3" Type="http://schemas.openxmlformats.org/officeDocument/2006/relationships/tags" Target="../tags/tag387.xml"/><Relationship Id="rId21" Type="http://schemas.openxmlformats.org/officeDocument/2006/relationships/image" Target="../media/image71.jpeg"/><Relationship Id="rId7" Type="http://schemas.openxmlformats.org/officeDocument/2006/relationships/tags" Target="../tags/tag391.xml"/><Relationship Id="rId12" Type="http://schemas.openxmlformats.org/officeDocument/2006/relationships/tags" Target="../tags/tag396.xml"/><Relationship Id="rId17" Type="http://schemas.openxmlformats.org/officeDocument/2006/relationships/image" Target="../media/image67.jpeg"/><Relationship Id="rId2" Type="http://schemas.openxmlformats.org/officeDocument/2006/relationships/tags" Target="../tags/tag386.xml"/><Relationship Id="rId16" Type="http://schemas.openxmlformats.org/officeDocument/2006/relationships/image" Target="../media/image66.jpeg"/><Relationship Id="rId20" Type="http://schemas.openxmlformats.org/officeDocument/2006/relationships/image" Target="../media/image70.jpeg"/><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tags" Target="../tags/tag395.xml"/><Relationship Id="rId5" Type="http://schemas.openxmlformats.org/officeDocument/2006/relationships/tags" Target="../tags/tag389.xml"/><Relationship Id="rId15" Type="http://schemas.openxmlformats.org/officeDocument/2006/relationships/image" Target="../media/image1.jpeg"/><Relationship Id="rId23" Type="http://schemas.openxmlformats.org/officeDocument/2006/relationships/image" Target="../media/image73.jpeg"/><Relationship Id="rId10" Type="http://schemas.openxmlformats.org/officeDocument/2006/relationships/tags" Target="../tags/tag394.xml"/><Relationship Id="rId19" Type="http://schemas.openxmlformats.org/officeDocument/2006/relationships/image" Target="../media/image69.jpeg"/><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slideLayout" Target="../slideLayouts/slideLayout1.xml"/><Relationship Id="rId22" Type="http://schemas.openxmlformats.org/officeDocument/2006/relationships/image" Target="../media/image72.jpeg"/></Relationships>
</file>

<file path=ppt/slides/_rels/slide37.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400.xml"/><Relationship Id="rId7" Type="http://schemas.openxmlformats.org/officeDocument/2006/relationships/tags" Target="../tags/tag404.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tags" Target="../tags/tag403.xml"/><Relationship Id="rId11" Type="http://schemas.openxmlformats.org/officeDocument/2006/relationships/image" Target="../media/image75.jpeg"/><Relationship Id="rId5" Type="http://schemas.openxmlformats.org/officeDocument/2006/relationships/tags" Target="../tags/tag402.xml"/><Relationship Id="rId10" Type="http://schemas.openxmlformats.org/officeDocument/2006/relationships/image" Target="../media/image74.jpeg"/><Relationship Id="rId4" Type="http://schemas.openxmlformats.org/officeDocument/2006/relationships/tags" Target="../tags/tag401.xml"/><Relationship Id="rId9" Type="http://schemas.openxmlformats.org/officeDocument/2006/relationships/image" Target="../media/image1.jpeg"/></Relationships>
</file>

<file path=ppt/slides/_rels/slide38.xml.rels><?xml version="1.0" encoding="UTF-8" standalone="yes"?>
<Relationships xmlns="http://schemas.openxmlformats.org/package/2006/relationships"><Relationship Id="rId8" Type="http://schemas.openxmlformats.org/officeDocument/2006/relationships/tags" Target="../tags/tag412.xml"/><Relationship Id="rId3" Type="http://schemas.openxmlformats.org/officeDocument/2006/relationships/tags" Target="../tags/tag407.xml"/><Relationship Id="rId7" Type="http://schemas.openxmlformats.org/officeDocument/2006/relationships/tags" Target="../tags/tag411.xml"/><Relationship Id="rId12" Type="http://schemas.openxmlformats.org/officeDocument/2006/relationships/image" Target="../media/image2.png"/><Relationship Id="rId2" Type="http://schemas.openxmlformats.org/officeDocument/2006/relationships/tags" Target="../tags/tag406.xml"/><Relationship Id="rId1" Type="http://schemas.openxmlformats.org/officeDocument/2006/relationships/tags" Target="../tags/tag405.xml"/><Relationship Id="rId6" Type="http://schemas.openxmlformats.org/officeDocument/2006/relationships/tags" Target="../tags/tag410.xml"/><Relationship Id="rId11" Type="http://schemas.openxmlformats.org/officeDocument/2006/relationships/image" Target="../media/image1.jpeg"/><Relationship Id="rId5" Type="http://schemas.openxmlformats.org/officeDocument/2006/relationships/tags" Target="../tags/tag409.xml"/><Relationship Id="rId10" Type="http://schemas.openxmlformats.org/officeDocument/2006/relationships/slideLayout" Target="../slideLayouts/slideLayout1.xml"/><Relationship Id="rId4" Type="http://schemas.openxmlformats.org/officeDocument/2006/relationships/tags" Target="../tags/tag408.xml"/><Relationship Id="rId9" Type="http://schemas.openxmlformats.org/officeDocument/2006/relationships/tags" Target="../tags/tag413.xml"/></Relationships>
</file>

<file path=ppt/slides/_rels/slide39.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416.xml"/><Relationship Id="rId7" Type="http://schemas.openxmlformats.org/officeDocument/2006/relationships/tags" Target="../tags/tag420.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tags" Target="../tags/tag419.xml"/><Relationship Id="rId11" Type="http://schemas.openxmlformats.org/officeDocument/2006/relationships/image" Target="../media/image77.jpeg"/><Relationship Id="rId5" Type="http://schemas.openxmlformats.org/officeDocument/2006/relationships/tags" Target="../tags/tag418.xml"/><Relationship Id="rId10" Type="http://schemas.openxmlformats.org/officeDocument/2006/relationships/image" Target="../media/image76.jpeg"/><Relationship Id="rId4" Type="http://schemas.openxmlformats.org/officeDocument/2006/relationships/tags" Target="../tags/tag417.xml"/><Relationship Id="rId9" Type="http://schemas.openxmlformats.org/officeDocument/2006/relationships/image" Target="../media/image1.jpeg"/></Relationships>
</file>

<file path=ppt/slides/_rels/slide40.xml.rels><?xml version="1.0" encoding="UTF-8" standalone="yes"?>
<Relationships xmlns="http://schemas.openxmlformats.org/package/2006/relationships"><Relationship Id="rId8" Type="http://schemas.openxmlformats.org/officeDocument/2006/relationships/tags" Target="../tags/tag428.xml"/><Relationship Id="rId13" Type="http://schemas.openxmlformats.org/officeDocument/2006/relationships/image" Target="../media/image80.jpeg"/><Relationship Id="rId3" Type="http://schemas.openxmlformats.org/officeDocument/2006/relationships/tags" Target="../tags/tag423.xml"/><Relationship Id="rId7" Type="http://schemas.openxmlformats.org/officeDocument/2006/relationships/tags" Target="../tags/tag427.xml"/><Relationship Id="rId12" Type="http://schemas.openxmlformats.org/officeDocument/2006/relationships/image" Target="../media/image79.jpeg"/><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tags" Target="../tags/tag426.xml"/><Relationship Id="rId11" Type="http://schemas.openxmlformats.org/officeDocument/2006/relationships/image" Target="../media/image78.jpeg"/><Relationship Id="rId5" Type="http://schemas.openxmlformats.org/officeDocument/2006/relationships/tags" Target="../tags/tag425.xml"/><Relationship Id="rId10" Type="http://schemas.openxmlformats.org/officeDocument/2006/relationships/image" Target="../media/image1.jpeg"/><Relationship Id="rId4" Type="http://schemas.openxmlformats.org/officeDocument/2006/relationships/tags" Target="../tags/tag424.xml"/><Relationship Id="rId9"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8" Type="http://schemas.openxmlformats.org/officeDocument/2006/relationships/tags" Target="../tags/tag436.xml"/><Relationship Id="rId13" Type="http://schemas.openxmlformats.org/officeDocument/2006/relationships/image" Target="../media/image83.jpeg"/><Relationship Id="rId3" Type="http://schemas.openxmlformats.org/officeDocument/2006/relationships/tags" Target="../tags/tag431.xml"/><Relationship Id="rId7" Type="http://schemas.openxmlformats.org/officeDocument/2006/relationships/tags" Target="../tags/tag435.xml"/><Relationship Id="rId12" Type="http://schemas.openxmlformats.org/officeDocument/2006/relationships/image" Target="../media/image82.jpeg"/><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tags" Target="../tags/tag434.xml"/><Relationship Id="rId11" Type="http://schemas.openxmlformats.org/officeDocument/2006/relationships/image" Target="../media/image81.jpeg"/><Relationship Id="rId5" Type="http://schemas.openxmlformats.org/officeDocument/2006/relationships/tags" Target="../tags/tag433.xml"/><Relationship Id="rId10" Type="http://schemas.openxmlformats.org/officeDocument/2006/relationships/image" Target="../media/image1.jpeg"/><Relationship Id="rId4" Type="http://schemas.openxmlformats.org/officeDocument/2006/relationships/tags" Target="../tags/tag432.xml"/><Relationship Id="rId9"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tags" Target="../tags/tag444.xml"/><Relationship Id="rId13" Type="http://schemas.openxmlformats.org/officeDocument/2006/relationships/slideLayout" Target="../slideLayouts/slideLayout1.xml"/><Relationship Id="rId18" Type="http://schemas.openxmlformats.org/officeDocument/2006/relationships/image" Target="../media/image87.jpeg"/><Relationship Id="rId3" Type="http://schemas.openxmlformats.org/officeDocument/2006/relationships/tags" Target="../tags/tag439.xml"/><Relationship Id="rId7" Type="http://schemas.openxmlformats.org/officeDocument/2006/relationships/tags" Target="../tags/tag443.xml"/><Relationship Id="rId12" Type="http://schemas.openxmlformats.org/officeDocument/2006/relationships/tags" Target="../tags/tag448.xml"/><Relationship Id="rId17" Type="http://schemas.openxmlformats.org/officeDocument/2006/relationships/image" Target="../media/image86.jpeg"/><Relationship Id="rId2" Type="http://schemas.openxmlformats.org/officeDocument/2006/relationships/tags" Target="../tags/tag438.xml"/><Relationship Id="rId16" Type="http://schemas.openxmlformats.org/officeDocument/2006/relationships/image" Target="../media/image85.jpeg"/><Relationship Id="rId1" Type="http://schemas.openxmlformats.org/officeDocument/2006/relationships/tags" Target="../tags/tag437.xml"/><Relationship Id="rId6" Type="http://schemas.openxmlformats.org/officeDocument/2006/relationships/tags" Target="../tags/tag442.xml"/><Relationship Id="rId11" Type="http://schemas.openxmlformats.org/officeDocument/2006/relationships/tags" Target="../tags/tag447.xml"/><Relationship Id="rId5" Type="http://schemas.openxmlformats.org/officeDocument/2006/relationships/tags" Target="../tags/tag441.xml"/><Relationship Id="rId15" Type="http://schemas.openxmlformats.org/officeDocument/2006/relationships/image" Target="../media/image84.jpeg"/><Relationship Id="rId10" Type="http://schemas.openxmlformats.org/officeDocument/2006/relationships/tags" Target="../tags/tag446.xml"/><Relationship Id="rId4" Type="http://schemas.openxmlformats.org/officeDocument/2006/relationships/tags" Target="../tags/tag440.xml"/><Relationship Id="rId9" Type="http://schemas.openxmlformats.org/officeDocument/2006/relationships/tags" Target="../tags/tag445.xml"/><Relationship Id="rId14" Type="http://schemas.openxmlformats.org/officeDocument/2006/relationships/image" Target="../media/image1.jpeg"/></Relationships>
</file>

<file path=ppt/slides/_rels/slide43.xml.rels><?xml version="1.0" encoding="UTF-8" standalone="yes"?>
<Relationships xmlns="http://schemas.openxmlformats.org/package/2006/relationships"><Relationship Id="rId8" Type="http://schemas.openxmlformats.org/officeDocument/2006/relationships/tags" Target="../tags/tag456.xml"/><Relationship Id="rId3" Type="http://schemas.openxmlformats.org/officeDocument/2006/relationships/tags" Target="../tags/tag451.xml"/><Relationship Id="rId7" Type="http://schemas.openxmlformats.org/officeDocument/2006/relationships/tags" Target="../tags/tag455.xml"/><Relationship Id="rId12" Type="http://schemas.openxmlformats.org/officeDocument/2006/relationships/image" Target="../media/image2.png"/><Relationship Id="rId2" Type="http://schemas.openxmlformats.org/officeDocument/2006/relationships/tags" Target="../tags/tag450.xml"/><Relationship Id="rId1" Type="http://schemas.openxmlformats.org/officeDocument/2006/relationships/tags" Target="../tags/tag449.xml"/><Relationship Id="rId6" Type="http://schemas.openxmlformats.org/officeDocument/2006/relationships/tags" Target="../tags/tag454.xml"/><Relationship Id="rId11" Type="http://schemas.openxmlformats.org/officeDocument/2006/relationships/image" Target="../media/image1.jpeg"/><Relationship Id="rId5" Type="http://schemas.openxmlformats.org/officeDocument/2006/relationships/tags" Target="../tags/tag453.xml"/><Relationship Id="rId10" Type="http://schemas.openxmlformats.org/officeDocument/2006/relationships/slideLayout" Target="../slideLayouts/slideLayout1.xml"/><Relationship Id="rId4" Type="http://schemas.openxmlformats.org/officeDocument/2006/relationships/tags" Target="../tags/tag452.xml"/><Relationship Id="rId9" Type="http://schemas.openxmlformats.org/officeDocument/2006/relationships/tags" Target="../tags/tag457.xml"/></Relationships>
</file>

<file path=ppt/slides/_rels/slide44.xml.rels><?xml version="1.0" encoding="UTF-8" standalone="yes"?>
<Relationships xmlns="http://schemas.openxmlformats.org/package/2006/relationships"><Relationship Id="rId8" Type="http://schemas.openxmlformats.org/officeDocument/2006/relationships/tags" Target="../tags/tag465.xml"/><Relationship Id="rId13" Type="http://schemas.openxmlformats.org/officeDocument/2006/relationships/slideLayout" Target="../slideLayouts/slideLayout1.xml"/><Relationship Id="rId18" Type="http://schemas.openxmlformats.org/officeDocument/2006/relationships/image" Target="../media/image91.jpeg"/><Relationship Id="rId3" Type="http://schemas.openxmlformats.org/officeDocument/2006/relationships/tags" Target="../tags/tag460.xml"/><Relationship Id="rId21" Type="http://schemas.openxmlformats.org/officeDocument/2006/relationships/image" Target="../media/image94.jpeg"/><Relationship Id="rId7" Type="http://schemas.openxmlformats.org/officeDocument/2006/relationships/tags" Target="../tags/tag464.xml"/><Relationship Id="rId12" Type="http://schemas.openxmlformats.org/officeDocument/2006/relationships/tags" Target="../tags/tag469.xml"/><Relationship Id="rId17" Type="http://schemas.openxmlformats.org/officeDocument/2006/relationships/image" Target="../media/image90.png"/><Relationship Id="rId2" Type="http://schemas.openxmlformats.org/officeDocument/2006/relationships/tags" Target="../tags/tag459.xml"/><Relationship Id="rId16" Type="http://schemas.openxmlformats.org/officeDocument/2006/relationships/image" Target="../media/image89.jpeg"/><Relationship Id="rId20" Type="http://schemas.openxmlformats.org/officeDocument/2006/relationships/image" Target="../media/image93.jpeg"/><Relationship Id="rId1" Type="http://schemas.openxmlformats.org/officeDocument/2006/relationships/tags" Target="../tags/tag458.xml"/><Relationship Id="rId6" Type="http://schemas.openxmlformats.org/officeDocument/2006/relationships/tags" Target="../tags/tag463.xml"/><Relationship Id="rId11" Type="http://schemas.openxmlformats.org/officeDocument/2006/relationships/tags" Target="../tags/tag468.xml"/><Relationship Id="rId5" Type="http://schemas.openxmlformats.org/officeDocument/2006/relationships/tags" Target="../tags/tag462.xml"/><Relationship Id="rId15" Type="http://schemas.openxmlformats.org/officeDocument/2006/relationships/image" Target="../media/image88.jpeg"/><Relationship Id="rId10" Type="http://schemas.openxmlformats.org/officeDocument/2006/relationships/tags" Target="../tags/tag467.xml"/><Relationship Id="rId19" Type="http://schemas.openxmlformats.org/officeDocument/2006/relationships/image" Target="../media/image92.jpeg"/><Relationship Id="rId4" Type="http://schemas.openxmlformats.org/officeDocument/2006/relationships/tags" Target="../tags/tag461.xml"/><Relationship Id="rId9" Type="http://schemas.openxmlformats.org/officeDocument/2006/relationships/tags" Target="../tags/tag466.xml"/><Relationship Id="rId14" Type="http://schemas.openxmlformats.org/officeDocument/2006/relationships/image" Target="../media/image1.jpeg"/></Relationships>
</file>

<file path=ppt/slides/_rels/slide4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472.xml"/><Relationship Id="rId7" Type="http://schemas.openxmlformats.org/officeDocument/2006/relationships/slideLayout" Target="../slideLayouts/slideLayout1.xml"/><Relationship Id="rId2" Type="http://schemas.openxmlformats.org/officeDocument/2006/relationships/tags" Target="../tags/tag471.xml"/><Relationship Id="rId1" Type="http://schemas.openxmlformats.org/officeDocument/2006/relationships/tags" Target="../tags/tag470.xml"/><Relationship Id="rId6" Type="http://schemas.openxmlformats.org/officeDocument/2006/relationships/tags" Target="../tags/tag475.xml"/><Relationship Id="rId5" Type="http://schemas.openxmlformats.org/officeDocument/2006/relationships/tags" Target="../tags/tag474.xml"/><Relationship Id="rId4" Type="http://schemas.openxmlformats.org/officeDocument/2006/relationships/tags" Target="../tags/tag473.xml"/><Relationship Id="rId9" Type="http://schemas.openxmlformats.org/officeDocument/2006/relationships/image" Target="../media/image95.jpeg"/></Relationships>
</file>

<file path=ppt/slides/_rels/slide4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478.xml"/><Relationship Id="rId7" Type="http://schemas.openxmlformats.org/officeDocument/2006/relationships/slideLayout" Target="../slideLayouts/slideLayout1.xml"/><Relationship Id="rId2" Type="http://schemas.openxmlformats.org/officeDocument/2006/relationships/tags" Target="../tags/tag477.xml"/><Relationship Id="rId1" Type="http://schemas.openxmlformats.org/officeDocument/2006/relationships/tags" Target="../tags/tag476.xml"/><Relationship Id="rId6" Type="http://schemas.openxmlformats.org/officeDocument/2006/relationships/tags" Target="../tags/tag481.xml"/><Relationship Id="rId5" Type="http://schemas.openxmlformats.org/officeDocument/2006/relationships/tags" Target="../tags/tag480.xml"/><Relationship Id="rId4" Type="http://schemas.openxmlformats.org/officeDocument/2006/relationships/tags" Target="../tags/tag479.xml"/><Relationship Id="rId9" Type="http://schemas.openxmlformats.org/officeDocument/2006/relationships/image" Target="../media/image96.jpeg"/></Relationships>
</file>

<file path=ppt/slides/_rels/slide47.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484.xml"/><Relationship Id="rId7" Type="http://schemas.openxmlformats.org/officeDocument/2006/relationships/tags" Target="../tags/tag488.xml"/><Relationship Id="rId2" Type="http://schemas.openxmlformats.org/officeDocument/2006/relationships/tags" Target="../tags/tag483.xml"/><Relationship Id="rId1" Type="http://schemas.openxmlformats.org/officeDocument/2006/relationships/tags" Target="../tags/tag482.xml"/><Relationship Id="rId6" Type="http://schemas.openxmlformats.org/officeDocument/2006/relationships/tags" Target="../tags/tag487.xml"/><Relationship Id="rId11" Type="http://schemas.openxmlformats.org/officeDocument/2006/relationships/image" Target="../media/image98.jpeg"/><Relationship Id="rId5" Type="http://schemas.openxmlformats.org/officeDocument/2006/relationships/tags" Target="../tags/tag486.xml"/><Relationship Id="rId10" Type="http://schemas.openxmlformats.org/officeDocument/2006/relationships/image" Target="../media/image97.jpeg"/><Relationship Id="rId4" Type="http://schemas.openxmlformats.org/officeDocument/2006/relationships/tags" Target="../tags/tag485.xml"/><Relationship Id="rId9" Type="http://schemas.openxmlformats.org/officeDocument/2006/relationships/image" Target="../media/image1.jpeg"/></Relationships>
</file>

<file path=ppt/slides/_rels/slide4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491.xml"/><Relationship Id="rId7" Type="http://schemas.openxmlformats.org/officeDocument/2006/relationships/slideLayout" Target="../slideLayouts/slideLayout1.xml"/><Relationship Id="rId2" Type="http://schemas.openxmlformats.org/officeDocument/2006/relationships/tags" Target="../tags/tag490.xml"/><Relationship Id="rId1" Type="http://schemas.openxmlformats.org/officeDocument/2006/relationships/tags" Target="../tags/tag489.xml"/><Relationship Id="rId6" Type="http://schemas.openxmlformats.org/officeDocument/2006/relationships/tags" Target="../tags/tag494.xml"/><Relationship Id="rId5" Type="http://schemas.openxmlformats.org/officeDocument/2006/relationships/tags" Target="../tags/tag493.xml"/><Relationship Id="rId4" Type="http://schemas.openxmlformats.org/officeDocument/2006/relationships/tags" Target="../tags/tag492.xml"/><Relationship Id="rId9" Type="http://schemas.openxmlformats.org/officeDocument/2006/relationships/image" Target="../media/image99.jpeg"/></Relationships>
</file>

<file path=ppt/slides/_rels/slide4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497.xml"/><Relationship Id="rId7" Type="http://schemas.openxmlformats.org/officeDocument/2006/relationships/slideLayout" Target="../slideLayouts/slideLayout1.xml"/><Relationship Id="rId2" Type="http://schemas.openxmlformats.org/officeDocument/2006/relationships/tags" Target="../tags/tag496.xml"/><Relationship Id="rId1" Type="http://schemas.openxmlformats.org/officeDocument/2006/relationships/tags" Target="../tags/tag495.xml"/><Relationship Id="rId6" Type="http://schemas.openxmlformats.org/officeDocument/2006/relationships/tags" Target="../tags/tag500.xml"/><Relationship Id="rId5" Type="http://schemas.openxmlformats.org/officeDocument/2006/relationships/tags" Target="../tags/tag499.xml"/><Relationship Id="rId4" Type="http://schemas.openxmlformats.org/officeDocument/2006/relationships/tags" Target="../tags/tag498.xml"/><Relationship Id="rId9" Type="http://schemas.openxmlformats.org/officeDocument/2006/relationships/image" Target="../media/image100.jpeg"/></Relationships>
</file>

<file path=ppt/slides/_rels/slide50.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503.xml"/><Relationship Id="rId7" Type="http://schemas.openxmlformats.org/officeDocument/2006/relationships/tags" Target="../tags/tag507.xml"/><Relationship Id="rId2" Type="http://schemas.openxmlformats.org/officeDocument/2006/relationships/tags" Target="../tags/tag502.xml"/><Relationship Id="rId1" Type="http://schemas.openxmlformats.org/officeDocument/2006/relationships/tags" Target="../tags/tag501.xml"/><Relationship Id="rId6" Type="http://schemas.openxmlformats.org/officeDocument/2006/relationships/tags" Target="../tags/tag506.xml"/><Relationship Id="rId11" Type="http://schemas.openxmlformats.org/officeDocument/2006/relationships/image" Target="../media/image102.jpeg"/><Relationship Id="rId5" Type="http://schemas.openxmlformats.org/officeDocument/2006/relationships/tags" Target="../tags/tag505.xml"/><Relationship Id="rId10" Type="http://schemas.openxmlformats.org/officeDocument/2006/relationships/image" Target="../media/image101.jpeg"/><Relationship Id="rId4" Type="http://schemas.openxmlformats.org/officeDocument/2006/relationships/tags" Target="../tags/tag504.xml"/><Relationship Id="rId9" Type="http://schemas.openxmlformats.org/officeDocument/2006/relationships/image" Target="../media/image1.jpeg"/></Relationships>
</file>

<file path=ppt/slides/_rels/slide51.xml.rels><?xml version="1.0" encoding="UTF-8" standalone="yes"?>
<Relationships xmlns="http://schemas.openxmlformats.org/package/2006/relationships"><Relationship Id="rId8" Type="http://schemas.openxmlformats.org/officeDocument/2006/relationships/tags" Target="../tags/tag515.xml"/><Relationship Id="rId3" Type="http://schemas.openxmlformats.org/officeDocument/2006/relationships/tags" Target="../tags/tag510.xml"/><Relationship Id="rId7" Type="http://schemas.openxmlformats.org/officeDocument/2006/relationships/tags" Target="../tags/tag514.xml"/><Relationship Id="rId12" Type="http://schemas.openxmlformats.org/officeDocument/2006/relationships/image" Target="../media/image2.png"/><Relationship Id="rId2" Type="http://schemas.openxmlformats.org/officeDocument/2006/relationships/tags" Target="../tags/tag509.xml"/><Relationship Id="rId1" Type="http://schemas.openxmlformats.org/officeDocument/2006/relationships/tags" Target="../tags/tag508.xml"/><Relationship Id="rId6" Type="http://schemas.openxmlformats.org/officeDocument/2006/relationships/tags" Target="../tags/tag513.xml"/><Relationship Id="rId11" Type="http://schemas.openxmlformats.org/officeDocument/2006/relationships/image" Target="../media/image1.jpeg"/><Relationship Id="rId5" Type="http://schemas.openxmlformats.org/officeDocument/2006/relationships/tags" Target="../tags/tag512.xml"/><Relationship Id="rId10" Type="http://schemas.openxmlformats.org/officeDocument/2006/relationships/slideLayout" Target="../slideLayouts/slideLayout1.xml"/><Relationship Id="rId4" Type="http://schemas.openxmlformats.org/officeDocument/2006/relationships/tags" Target="../tags/tag511.xml"/><Relationship Id="rId9" Type="http://schemas.openxmlformats.org/officeDocument/2006/relationships/tags" Target="../tags/tag516.xml"/></Relationships>
</file>

<file path=ppt/slides/_rels/slide5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519.xml"/><Relationship Id="rId7" Type="http://schemas.openxmlformats.org/officeDocument/2006/relationships/slideLayout" Target="../slideLayouts/slideLayout1.xml"/><Relationship Id="rId2" Type="http://schemas.openxmlformats.org/officeDocument/2006/relationships/tags" Target="../tags/tag518.xml"/><Relationship Id="rId1" Type="http://schemas.openxmlformats.org/officeDocument/2006/relationships/tags" Target="../tags/tag517.xml"/><Relationship Id="rId6" Type="http://schemas.openxmlformats.org/officeDocument/2006/relationships/tags" Target="../tags/tag522.xml"/><Relationship Id="rId5" Type="http://schemas.openxmlformats.org/officeDocument/2006/relationships/tags" Target="../tags/tag521.xml"/><Relationship Id="rId4" Type="http://schemas.openxmlformats.org/officeDocument/2006/relationships/tags" Target="../tags/tag520.xml"/><Relationship Id="rId9" Type="http://schemas.openxmlformats.org/officeDocument/2006/relationships/image" Target="../media/image103.jpeg"/></Relationships>
</file>

<file path=ppt/slides/_rels/slide5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525.xml"/><Relationship Id="rId7" Type="http://schemas.openxmlformats.org/officeDocument/2006/relationships/slideLayout" Target="../slideLayouts/slideLayout1.xml"/><Relationship Id="rId2" Type="http://schemas.openxmlformats.org/officeDocument/2006/relationships/tags" Target="../tags/tag524.xml"/><Relationship Id="rId1" Type="http://schemas.openxmlformats.org/officeDocument/2006/relationships/tags" Target="../tags/tag523.xml"/><Relationship Id="rId6" Type="http://schemas.openxmlformats.org/officeDocument/2006/relationships/tags" Target="../tags/tag528.xml"/><Relationship Id="rId5" Type="http://schemas.openxmlformats.org/officeDocument/2006/relationships/tags" Target="../tags/tag527.xml"/><Relationship Id="rId4" Type="http://schemas.openxmlformats.org/officeDocument/2006/relationships/tags" Target="../tags/tag526.xml"/><Relationship Id="rId9" Type="http://schemas.openxmlformats.org/officeDocument/2006/relationships/image" Target="../media/image104.jpeg"/></Relationships>
</file>

<file path=ppt/slides/_rels/slide5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531.xml"/><Relationship Id="rId7" Type="http://schemas.openxmlformats.org/officeDocument/2006/relationships/slideLayout" Target="../slideLayouts/slideLayout1.xml"/><Relationship Id="rId2" Type="http://schemas.openxmlformats.org/officeDocument/2006/relationships/tags" Target="../tags/tag530.xml"/><Relationship Id="rId1" Type="http://schemas.openxmlformats.org/officeDocument/2006/relationships/tags" Target="../tags/tag529.xml"/><Relationship Id="rId6" Type="http://schemas.openxmlformats.org/officeDocument/2006/relationships/tags" Target="../tags/tag534.xml"/><Relationship Id="rId5" Type="http://schemas.openxmlformats.org/officeDocument/2006/relationships/tags" Target="../tags/tag533.xml"/><Relationship Id="rId4" Type="http://schemas.openxmlformats.org/officeDocument/2006/relationships/tags" Target="../tags/tag532.xml"/><Relationship Id="rId9" Type="http://schemas.openxmlformats.org/officeDocument/2006/relationships/image" Target="../media/image105.jpeg"/></Relationships>
</file>

<file path=ppt/slides/_rels/slide55.xml.rels><?xml version="1.0" encoding="UTF-8" standalone="yes"?>
<Relationships xmlns="http://schemas.openxmlformats.org/package/2006/relationships"><Relationship Id="rId8" Type="http://schemas.openxmlformats.org/officeDocument/2006/relationships/tags" Target="../tags/tag542.xml"/><Relationship Id="rId13" Type="http://schemas.openxmlformats.org/officeDocument/2006/relationships/image" Target="../media/image108.jpeg"/><Relationship Id="rId3" Type="http://schemas.openxmlformats.org/officeDocument/2006/relationships/tags" Target="../tags/tag537.xml"/><Relationship Id="rId7" Type="http://schemas.openxmlformats.org/officeDocument/2006/relationships/tags" Target="../tags/tag541.xml"/><Relationship Id="rId12" Type="http://schemas.openxmlformats.org/officeDocument/2006/relationships/image" Target="../media/image107.jpeg"/><Relationship Id="rId2" Type="http://schemas.openxmlformats.org/officeDocument/2006/relationships/tags" Target="../tags/tag536.xml"/><Relationship Id="rId1" Type="http://schemas.openxmlformats.org/officeDocument/2006/relationships/tags" Target="../tags/tag535.xml"/><Relationship Id="rId6" Type="http://schemas.openxmlformats.org/officeDocument/2006/relationships/tags" Target="../tags/tag540.xml"/><Relationship Id="rId11" Type="http://schemas.openxmlformats.org/officeDocument/2006/relationships/image" Target="../media/image106.jpeg"/><Relationship Id="rId5" Type="http://schemas.openxmlformats.org/officeDocument/2006/relationships/tags" Target="../tags/tag539.xml"/><Relationship Id="rId10" Type="http://schemas.openxmlformats.org/officeDocument/2006/relationships/image" Target="../media/image1.jpeg"/><Relationship Id="rId4" Type="http://schemas.openxmlformats.org/officeDocument/2006/relationships/tags" Target="../tags/tag538.xml"/><Relationship Id="rId9"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545.xml"/><Relationship Id="rId7" Type="http://schemas.openxmlformats.org/officeDocument/2006/relationships/tags" Target="../tags/tag549.xml"/><Relationship Id="rId2" Type="http://schemas.openxmlformats.org/officeDocument/2006/relationships/tags" Target="../tags/tag544.xml"/><Relationship Id="rId1" Type="http://schemas.openxmlformats.org/officeDocument/2006/relationships/tags" Target="../tags/tag543.xml"/><Relationship Id="rId6" Type="http://schemas.openxmlformats.org/officeDocument/2006/relationships/tags" Target="../tags/tag548.xml"/><Relationship Id="rId11" Type="http://schemas.openxmlformats.org/officeDocument/2006/relationships/image" Target="../media/image110.jpeg"/><Relationship Id="rId5" Type="http://schemas.openxmlformats.org/officeDocument/2006/relationships/tags" Target="../tags/tag547.xml"/><Relationship Id="rId10" Type="http://schemas.openxmlformats.org/officeDocument/2006/relationships/image" Target="../media/image109.jpeg"/><Relationship Id="rId4" Type="http://schemas.openxmlformats.org/officeDocument/2006/relationships/tags" Target="../tags/tag546.xml"/><Relationship Id="rId9" Type="http://schemas.openxmlformats.org/officeDocument/2006/relationships/image" Target="../media/image1.jpeg"/></Relationships>
</file>

<file path=ppt/slides/_rels/slide57.xml.rels><?xml version="1.0" encoding="UTF-8" standalone="yes"?>
<Relationships xmlns="http://schemas.openxmlformats.org/package/2006/relationships"><Relationship Id="rId8" Type="http://schemas.openxmlformats.org/officeDocument/2006/relationships/tags" Target="../tags/tag557.xml"/><Relationship Id="rId3" Type="http://schemas.openxmlformats.org/officeDocument/2006/relationships/tags" Target="../tags/tag552.xml"/><Relationship Id="rId7" Type="http://schemas.openxmlformats.org/officeDocument/2006/relationships/tags" Target="../tags/tag556.xml"/><Relationship Id="rId12" Type="http://schemas.openxmlformats.org/officeDocument/2006/relationships/image" Target="../media/image2.png"/><Relationship Id="rId2" Type="http://schemas.openxmlformats.org/officeDocument/2006/relationships/tags" Target="../tags/tag551.xml"/><Relationship Id="rId1" Type="http://schemas.openxmlformats.org/officeDocument/2006/relationships/tags" Target="../tags/tag550.xml"/><Relationship Id="rId6" Type="http://schemas.openxmlformats.org/officeDocument/2006/relationships/tags" Target="../tags/tag555.xml"/><Relationship Id="rId11" Type="http://schemas.openxmlformats.org/officeDocument/2006/relationships/image" Target="../media/image1.jpeg"/><Relationship Id="rId5" Type="http://schemas.openxmlformats.org/officeDocument/2006/relationships/tags" Target="../tags/tag554.xml"/><Relationship Id="rId10" Type="http://schemas.openxmlformats.org/officeDocument/2006/relationships/slideLayout" Target="../slideLayouts/slideLayout1.xml"/><Relationship Id="rId4" Type="http://schemas.openxmlformats.org/officeDocument/2006/relationships/tags" Target="../tags/tag553.xml"/><Relationship Id="rId9" Type="http://schemas.openxmlformats.org/officeDocument/2006/relationships/tags" Target="../tags/tag558.xml"/></Relationships>
</file>

<file path=ppt/slides/_rels/slide58.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561.xml"/><Relationship Id="rId7" Type="http://schemas.openxmlformats.org/officeDocument/2006/relationships/tags" Target="../tags/tag565.xml"/><Relationship Id="rId12" Type="http://schemas.openxmlformats.org/officeDocument/2006/relationships/image" Target="../media/image113.jpeg"/><Relationship Id="rId2" Type="http://schemas.openxmlformats.org/officeDocument/2006/relationships/tags" Target="../tags/tag560.xml"/><Relationship Id="rId1" Type="http://schemas.openxmlformats.org/officeDocument/2006/relationships/tags" Target="../tags/tag559.xml"/><Relationship Id="rId6" Type="http://schemas.openxmlformats.org/officeDocument/2006/relationships/tags" Target="../tags/tag564.xml"/><Relationship Id="rId11" Type="http://schemas.openxmlformats.org/officeDocument/2006/relationships/image" Target="../media/image112.jpeg"/><Relationship Id="rId5" Type="http://schemas.openxmlformats.org/officeDocument/2006/relationships/tags" Target="../tags/tag563.xml"/><Relationship Id="rId10" Type="http://schemas.openxmlformats.org/officeDocument/2006/relationships/image" Target="../media/image111.jpeg"/><Relationship Id="rId4" Type="http://schemas.openxmlformats.org/officeDocument/2006/relationships/tags" Target="../tags/tag562.xml"/><Relationship Id="rId9" Type="http://schemas.openxmlformats.org/officeDocument/2006/relationships/image" Target="../media/image1.jpeg"/></Relationships>
</file>

<file path=ppt/slides/_rels/slide59.xml.rels><?xml version="1.0" encoding="UTF-8" standalone="yes"?>
<Relationships xmlns="http://schemas.openxmlformats.org/package/2006/relationships"><Relationship Id="rId8" Type="http://schemas.openxmlformats.org/officeDocument/2006/relationships/tags" Target="../tags/tag573.xml"/><Relationship Id="rId13" Type="http://schemas.openxmlformats.org/officeDocument/2006/relationships/image" Target="../media/image114.jpeg"/><Relationship Id="rId18" Type="http://schemas.openxmlformats.org/officeDocument/2006/relationships/image" Target="../media/image119.jpeg"/><Relationship Id="rId3" Type="http://schemas.openxmlformats.org/officeDocument/2006/relationships/tags" Target="../tags/tag568.xml"/><Relationship Id="rId7" Type="http://schemas.openxmlformats.org/officeDocument/2006/relationships/tags" Target="../tags/tag572.xml"/><Relationship Id="rId12" Type="http://schemas.openxmlformats.org/officeDocument/2006/relationships/image" Target="../media/image1.jpeg"/><Relationship Id="rId17" Type="http://schemas.openxmlformats.org/officeDocument/2006/relationships/image" Target="../media/image118.jpeg"/><Relationship Id="rId2" Type="http://schemas.openxmlformats.org/officeDocument/2006/relationships/tags" Target="../tags/tag567.xml"/><Relationship Id="rId16" Type="http://schemas.openxmlformats.org/officeDocument/2006/relationships/image" Target="../media/image117.jpeg"/><Relationship Id="rId1" Type="http://schemas.openxmlformats.org/officeDocument/2006/relationships/tags" Target="../tags/tag566.xml"/><Relationship Id="rId6" Type="http://schemas.openxmlformats.org/officeDocument/2006/relationships/tags" Target="../tags/tag571.xml"/><Relationship Id="rId11" Type="http://schemas.openxmlformats.org/officeDocument/2006/relationships/slideLayout" Target="../slideLayouts/slideLayout1.xml"/><Relationship Id="rId5" Type="http://schemas.openxmlformats.org/officeDocument/2006/relationships/tags" Target="../tags/tag570.xml"/><Relationship Id="rId15" Type="http://schemas.openxmlformats.org/officeDocument/2006/relationships/image" Target="../media/image116.jpeg"/><Relationship Id="rId10" Type="http://schemas.openxmlformats.org/officeDocument/2006/relationships/tags" Target="../tags/tag575.xml"/><Relationship Id="rId4" Type="http://schemas.openxmlformats.org/officeDocument/2006/relationships/tags" Target="../tags/tag569.xml"/><Relationship Id="rId9" Type="http://schemas.openxmlformats.org/officeDocument/2006/relationships/tags" Target="../tags/tag574.xml"/><Relationship Id="rId14" Type="http://schemas.openxmlformats.org/officeDocument/2006/relationships/image" Target="../media/image115.jpeg"/></Relationships>
</file>

<file path=ppt/slides/_rels/slide60.xml.rels><?xml version="1.0" encoding="UTF-8" standalone="yes"?>
<Relationships xmlns="http://schemas.openxmlformats.org/package/2006/relationships"><Relationship Id="rId8" Type="http://schemas.openxmlformats.org/officeDocument/2006/relationships/tags" Target="../tags/tag583.xml"/><Relationship Id="rId13" Type="http://schemas.openxmlformats.org/officeDocument/2006/relationships/image" Target="../media/image114.jpeg"/><Relationship Id="rId18" Type="http://schemas.openxmlformats.org/officeDocument/2006/relationships/image" Target="../media/image122.png"/><Relationship Id="rId3" Type="http://schemas.openxmlformats.org/officeDocument/2006/relationships/tags" Target="../tags/tag578.xml"/><Relationship Id="rId7" Type="http://schemas.openxmlformats.org/officeDocument/2006/relationships/tags" Target="../tags/tag582.xml"/><Relationship Id="rId12" Type="http://schemas.openxmlformats.org/officeDocument/2006/relationships/image" Target="../media/image1.jpeg"/><Relationship Id="rId17" Type="http://schemas.openxmlformats.org/officeDocument/2006/relationships/image" Target="../media/image121.png"/><Relationship Id="rId2" Type="http://schemas.openxmlformats.org/officeDocument/2006/relationships/tags" Target="../tags/tag577.xml"/><Relationship Id="rId16" Type="http://schemas.openxmlformats.org/officeDocument/2006/relationships/image" Target="../media/image120.png"/><Relationship Id="rId1" Type="http://schemas.openxmlformats.org/officeDocument/2006/relationships/tags" Target="../tags/tag576.xml"/><Relationship Id="rId6" Type="http://schemas.openxmlformats.org/officeDocument/2006/relationships/tags" Target="../tags/tag581.xml"/><Relationship Id="rId11" Type="http://schemas.openxmlformats.org/officeDocument/2006/relationships/slideLayout" Target="../slideLayouts/slideLayout1.xml"/><Relationship Id="rId5" Type="http://schemas.openxmlformats.org/officeDocument/2006/relationships/tags" Target="../tags/tag580.xml"/><Relationship Id="rId15" Type="http://schemas.openxmlformats.org/officeDocument/2006/relationships/image" Target="../media/image116.jpeg"/><Relationship Id="rId10" Type="http://schemas.openxmlformats.org/officeDocument/2006/relationships/tags" Target="../tags/tag585.xml"/><Relationship Id="rId4" Type="http://schemas.openxmlformats.org/officeDocument/2006/relationships/tags" Target="../tags/tag579.xml"/><Relationship Id="rId9" Type="http://schemas.openxmlformats.org/officeDocument/2006/relationships/tags" Target="../tags/tag584.xml"/><Relationship Id="rId14" Type="http://schemas.openxmlformats.org/officeDocument/2006/relationships/image" Target="../media/image115.jpeg"/></Relationships>
</file>

<file path=ppt/slides/_rels/slide6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588.xml"/><Relationship Id="rId7" Type="http://schemas.openxmlformats.org/officeDocument/2006/relationships/slideLayout" Target="../slideLayouts/slideLayout1.xml"/><Relationship Id="rId2" Type="http://schemas.openxmlformats.org/officeDocument/2006/relationships/tags" Target="../tags/tag587.xml"/><Relationship Id="rId1" Type="http://schemas.openxmlformats.org/officeDocument/2006/relationships/tags" Target="../tags/tag586.xml"/><Relationship Id="rId6" Type="http://schemas.openxmlformats.org/officeDocument/2006/relationships/tags" Target="../tags/tag591.xml"/><Relationship Id="rId5" Type="http://schemas.openxmlformats.org/officeDocument/2006/relationships/tags" Target="../tags/tag590.xml"/><Relationship Id="rId4" Type="http://schemas.openxmlformats.org/officeDocument/2006/relationships/tags" Target="../tags/tag589.xml"/><Relationship Id="rId9" Type="http://schemas.openxmlformats.org/officeDocument/2006/relationships/image" Target="../media/image123.jpeg"/></Relationships>
</file>

<file path=ppt/slides/_rels/slide62.xml.rels><?xml version="1.0" encoding="UTF-8" standalone="yes"?>
<Relationships xmlns="http://schemas.openxmlformats.org/package/2006/relationships"><Relationship Id="rId8" Type="http://schemas.openxmlformats.org/officeDocument/2006/relationships/tags" Target="../tags/tag599.xml"/><Relationship Id="rId3" Type="http://schemas.openxmlformats.org/officeDocument/2006/relationships/tags" Target="../tags/tag594.xml"/><Relationship Id="rId7" Type="http://schemas.openxmlformats.org/officeDocument/2006/relationships/tags" Target="../tags/tag598.xml"/><Relationship Id="rId12" Type="http://schemas.openxmlformats.org/officeDocument/2006/relationships/image" Target="../media/image2.png"/><Relationship Id="rId2" Type="http://schemas.openxmlformats.org/officeDocument/2006/relationships/tags" Target="../tags/tag593.xml"/><Relationship Id="rId1" Type="http://schemas.openxmlformats.org/officeDocument/2006/relationships/tags" Target="../tags/tag592.xml"/><Relationship Id="rId6" Type="http://schemas.openxmlformats.org/officeDocument/2006/relationships/tags" Target="../tags/tag597.xml"/><Relationship Id="rId11" Type="http://schemas.openxmlformats.org/officeDocument/2006/relationships/image" Target="../media/image1.jpeg"/><Relationship Id="rId5" Type="http://schemas.openxmlformats.org/officeDocument/2006/relationships/tags" Target="../tags/tag596.xml"/><Relationship Id="rId10" Type="http://schemas.openxmlformats.org/officeDocument/2006/relationships/slideLayout" Target="../slideLayouts/slideLayout1.xml"/><Relationship Id="rId4" Type="http://schemas.openxmlformats.org/officeDocument/2006/relationships/tags" Target="../tags/tag595.xml"/><Relationship Id="rId9" Type="http://schemas.openxmlformats.org/officeDocument/2006/relationships/tags" Target="../tags/tag600.xml"/></Relationships>
</file>

<file path=ppt/slides/_rels/slide6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603.xml"/><Relationship Id="rId7" Type="http://schemas.openxmlformats.org/officeDocument/2006/relationships/slideLayout" Target="../slideLayouts/slideLayout1.xml"/><Relationship Id="rId2" Type="http://schemas.openxmlformats.org/officeDocument/2006/relationships/tags" Target="../tags/tag602.xml"/><Relationship Id="rId1" Type="http://schemas.openxmlformats.org/officeDocument/2006/relationships/tags" Target="../tags/tag601.xml"/><Relationship Id="rId6" Type="http://schemas.openxmlformats.org/officeDocument/2006/relationships/tags" Target="../tags/tag606.xml"/><Relationship Id="rId5" Type="http://schemas.openxmlformats.org/officeDocument/2006/relationships/tags" Target="../tags/tag605.xml"/><Relationship Id="rId4" Type="http://schemas.openxmlformats.org/officeDocument/2006/relationships/tags" Target="../tags/tag604.xml"/><Relationship Id="rId9" Type="http://schemas.openxmlformats.org/officeDocument/2006/relationships/image" Target="../media/image124.jpeg"/></Relationships>
</file>

<file path=ppt/slides/_rels/slide64.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609.xml"/><Relationship Id="rId7" Type="http://schemas.openxmlformats.org/officeDocument/2006/relationships/tags" Target="../tags/tag613.xml"/><Relationship Id="rId12" Type="http://schemas.openxmlformats.org/officeDocument/2006/relationships/image" Target="../media/image126.jpeg"/><Relationship Id="rId2" Type="http://schemas.openxmlformats.org/officeDocument/2006/relationships/tags" Target="../tags/tag608.xml"/><Relationship Id="rId1" Type="http://schemas.openxmlformats.org/officeDocument/2006/relationships/tags" Target="../tags/tag607.xml"/><Relationship Id="rId6" Type="http://schemas.openxmlformats.org/officeDocument/2006/relationships/tags" Target="../tags/tag612.xml"/><Relationship Id="rId11" Type="http://schemas.openxmlformats.org/officeDocument/2006/relationships/image" Target="../media/image125.jpeg"/><Relationship Id="rId5" Type="http://schemas.openxmlformats.org/officeDocument/2006/relationships/tags" Target="../tags/tag611.xml"/><Relationship Id="rId10" Type="http://schemas.openxmlformats.org/officeDocument/2006/relationships/image" Target="../media/image1.jpeg"/><Relationship Id="rId4" Type="http://schemas.openxmlformats.org/officeDocument/2006/relationships/tags" Target="../tags/tag610.xml"/><Relationship Id="rId9" Type="http://schemas.openxmlformats.org/officeDocument/2006/relationships/notesSlide" Target="../notesSlides/notesSlide1.xml"/></Relationships>
</file>

<file path=ppt/slides/_rels/slide6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616.xml"/><Relationship Id="rId7" Type="http://schemas.openxmlformats.org/officeDocument/2006/relationships/slideLayout" Target="../slideLayouts/slideLayout1.xml"/><Relationship Id="rId2" Type="http://schemas.openxmlformats.org/officeDocument/2006/relationships/tags" Target="../tags/tag615.xml"/><Relationship Id="rId1" Type="http://schemas.openxmlformats.org/officeDocument/2006/relationships/tags" Target="../tags/tag614.xml"/><Relationship Id="rId6" Type="http://schemas.openxmlformats.org/officeDocument/2006/relationships/tags" Target="../tags/tag619.xml"/><Relationship Id="rId5" Type="http://schemas.openxmlformats.org/officeDocument/2006/relationships/tags" Target="../tags/tag618.xml"/><Relationship Id="rId4" Type="http://schemas.openxmlformats.org/officeDocument/2006/relationships/tags" Target="../tags/tag617.xml"/><Relationship Id="rId9" Type="http://schemas.openxmlformats.org/officeDocument/2006/relationships/image" Target="../media/image127.jpeg"/></Relationships>
</file>

<file path=ppt/slides/_rels/slide66.xml.rels><?xml version="1.0" encoding="UTF-8" standalone="yes"?>
<Relationships xmlns="http://schemas.openxmlformats.org/package/2006/relationships"><Relationship Id="rId8" Type="http://schemas.openxmlformats.org/officeDocument/2006/relationships/tags" Target="../tags/tag627.xml"/><Relationship Id="rId13" Type="http://schemas.openxmlformats.org/officeDocument/2006/relationships/image" Target="../media/image130.jpeg"/><Relationship Id="rId3" Type="http://schemas.openxmlformats.org/officeDocument/2006/relationships/tags" Target="../tags/tag622.xml"/><Relationship Id="rId7" Type="http://schemas.openxmlformats.org/officeDocument/2006/relationships/tags" Target="../tags/tag626.xml"/><Relationship Id="rId12" Type="http://schemas.openxmlformats.org/officeDocument/2006/relationships/image" Target="../media/image129.jpeg"/><Relationship Id="rId2" Type="http://schemas.openxmlformats.org/officeDocument/2006/relationships/tags" Target="../tags/tag621.xml"/><Relationship Id="rId1" Type="http://schemas.openxmlformats.org/officeDocument/2006/relationships/tags" Target="../tags/tag620.xml"/><Relationship Id="rId6" Type="http://schemas.openxmlformats.org/officeDocument/2006/relationships/tags" Target="../tags/tag625.xml"/><Relationship Id="rId11" Type="http://schemas.openxmlformats.org/officeDocument/2006/relationships/image" Target="../media/image128.jpeg"/><Relationship Id="rId5" Type="http://schemas.openxmlformats.org/officeDocument/2006/relationships/tags" Target="../tags/tag624.xml"/><Relationship Id="rId10" Type="http://schemas.openxmlformats.org/officeDocument/2006/relationships/image" Target="../media/image1.jpeg"/><Relationship Id="rId4" Type="http://schemas.openxmlformats.org/officeDocument/2006/relationships/tags" Target="../tags/tag623.xml"/><Relationship Id="rId9"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630.xml"/><Relationship Id="rId7" Type="http://schemas.openxmlformats.org/officeDocument/2006/relationships/slideLayout" Target="../slideLayouts/slideLayout1.xml"/><Relationship Id="rId2" Type="http://schemas.openxmlformats.org/officeDocument/2006/relationships/tags" Target="../tags/tag629.xml"/><Relationship Id="rId1" Type="http://schemas.openxmlformats.org/officeDocument/2006/relationships/tags" Target="../tags/tag628.xml"/><Relationship Id="rId6" Type="http://schemas.openxmlformats.org/officeDocument/2006/relationships/tags" Target="../tags/tag633.xml"/><Relationship Id="rId5" Type="http://schemas.openxmlformats.org/officeDocument/2006/relationships/tags" Target="../tags/tag632.xml"/><Relationship Id="rId4" Type="http://schemas.openxmlformats.org/officeDocument/2006/relationships/tags" Target="../tags/tag631.xml"/><Relationship Id="rId9" Type="http://schemas.openxmlformats.org/officeDocument/2006/relationships/image" Target="../media/image131.jpeg"/></Relationships>
</file>

<file path=ppt/slides/_rels/slide6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636.xml"/><Relationship Id="rId7" Type="http://schemas.openxmlformats.org/officeDocument/2006/relationships/slideLayout" Target="../slideLayouts/slideLayout1.xml"/><Relationship Id="rId2" Type="http://schemas.openxmlformats.org/officeDocument/2006/relationships/tags" Target="../tags/tag635.xml"/><Relationship Id="rId1" Type="http://schemas.openxmlformats.org/officeDocument/2006/relationships/tags" Target="../tags/tag634.xml"/><Relationship Id="rId6" Type="http://schemas.openxmlformats.org/officeDocument/2006/relationships/tags" Target="../tags/tag639.xml"/><Relationship Id="rId5" Type="http://schemas.openxmlformats.org/officeDocument/2006/relationships/tags" Target="../tags/tag638.xml"/><Relationship Id="rId4" Type="http://schemas.openxmlformats.org/officeDocument/2006/relationships/tags" Target="../tags/tag637.xml"/><Relationship Id="rId9" Type="http://schemas.openxmlformats.org/officeDocument/2006/relationships/image" Target="../media/image132.jpeg"/></Relationships>
</file>

<file path=ppt/slides/_rels/slide69.xml.rels><?xml version="1.0" encoding="UTF-8" standalone="yes"?>
<Relationships xmlns="http://schemas.openxmlformats.org/package/2006/relationships"><Relationship Id="rId8" Type="http://schemas.openxmlformats.org/officeDocument/2006/relationships/tags" Target="../tags/tag647.xml"/><Relationship Id="rId3" Type="http://schemas.openxmlformats.org/officeDocument/2006/relationships/tags" Target="../tags/tag642.xml"/><Relationship Id="rId7" Type="http://schemas.openxmlformats.org/officeDocument/2006/relationships/tags" Target="../tags/tag646.xml"/><Relationship Id="rId12" Type="http://schemas.openxmlformats.org/officeDocument/2006/relationships/image" Target="../media/image2.png"/><Relationship Id="rId2" Type="http://schemas.openxmlformats.org/officeDocument/2006/relationships/tags" Target="../tags/tag641.xml"/><Relationship Id="rId1" Type="http://schemas.openxmlformats.org/officeDocument/2006/relationships/tags" Target="../tags/tag640.xml"/><Relationship Id="rId6" Type="http://schemas.openxmlformats.org/officeDocument/2006/relationships/tags" Target="../tags/tag645.xml"/><Relationship Id="rId11" Type="http://schemas.openxmlformats.org/officeDocument/2006/relationships/image" Target="../media/image1.jpeg"/><Relationship Id="rId5" Type="http://schemas.openxmlformats.org/officeDocument/2006/relationships/tags" Target="../tags/tag644.xml"/><Relationship Id="rId10" Type="http://schemas.openxmlformats.org/officeDocument/2006/relationships/slideLayout" Target="../slideLayouts/slideLayout1.xml"/><Relationship Id="rId4" Type="http://schemas.openxmlformats.org/officeDocument/2006/relationships/tags" Target="../tags/tag643.xml"/><Relationship Id="rId9" Type="http://schemas.openxmlformats.org/officeDocument/2006/relationships/tags" Target="../tags/tag648.xml"/></Relationships>
</file>

<file path=ppt/slides/_rels/slide70.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651.xml"/><Relationship Id="rId7" Type="http://schemas.openxmlformats.org/officeDocument/2006/relationships/tags" Target="../tags/tag655.xml"/><Relationship Id="rId12" Type="http://schemas.openxmlformats.org/officeDocument/2006/relationships/image" Target="../media/image135.jpeg"/><Relationship Id="rId2" Type="http://schemas.openxmlformats.org/officeDocument/2006/relationships/tags" Target="../tags/tag650.xml"/><Relationship Id="rId1" Type="http://schemas.openxmlformats.org/officeDocument/2006/relationships/tags" Target="../tags/tag649.xml"/><Relationship Id="rId6" Type="http://schemas.openxmlformats.org/officeDocument/2006/relationships/tags" Target="../tags/tag654.xml"/><Relationship Id="rId11" Type="http://schemas.openxmlformats.org/officeDocument/2006/relationships/image" Target="../media/image134.jpeg"/><Relationship Id="rId5" Type="http://schemas.openxmlformats.org/officeDocument/2006/relationships/tags" Target="../tags/tag653.xml"/><Relationship Id="rId10" Type="http://schemas.openxmlformats.org/officeDocument/2006/relationships/image" Target="../media/image133.jpeg"/><Relationship Id="rId4" Type="http://schemas.openxmlformats.org/officeDocument/2006/relationships/tags" Target="../tags/tag652.xml"/><Relationship Id="rId9" Type="http://schemas.openxmlformats.org/officeDocument/2006/relationships/image" Target="../media/image1.jpeg"/></Relationships>
</file>

<file path=ppt/slides/_rels/slide7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658.xml"/><Relationship Id="rId7" Type="http://schemas.openxmlformats.org/officeDocument/2006/relationships/slideLayout" Target="../slideLayouts/slideLayout1.xml"/><Relationship Id="rId2" Type="http://schemas.openxmlformats.org/officeDocument/2006/relationships/tags" Target="../tags/tag657.xml"/><Relationship Id="rId1" Type="http://schemas.openxmlformats.org/officeDocument/2006/relationships/tags" Target="../tags/tag656.xml"/><Relationship Id="rId6" Type="http://schemas.openxmlformats.org/officeDocument/2006/relationships/tags" Target="../tags/tag661.xml"/><Relationship Id="rId5" Type="http://schemas.openxmlformats.org/officeDocument/2006/relationships/tags" Target="../tags/tag660.xml"/><Relationship Id="rId10" Type="http://schemas.openxmlformats.org/officeDocument/2006/relationships/image" Target="../media/image137.jpeg"/><Relationship Id="rId4" Type="http://schemas.openxmlformats.org/officeDocument/2006/relationships/tags" Target="../tags/tag659.xml"/><Relationship Id="rId9" Type="http://schemas.openxmlformats.org/officeDocument/2006/relationships/image" Target="../media/image136.jpeg"/></Relationships>
</file>

<file path=ppt/slides/_rels/slide7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664.xml"/><Relationship Id="rId7" Type="http://schemas.openxmlformats.org/officeDocument/2006/relationships/slideLayout" Target="../slideLayouts/slideLayout1.xml"/><Relationship Id="rId2" Type="http://schemas.openxmlformats.org/officeDocument/2006/relationships/tags" Target="../tags/tag663.xml"/><Relationship Id="rId1" Type="http://schemas.openxmlformats.org/officeDocument/2006/relationships/tags" Target="../tags/tag662.xml"/><Relationship Id="rId6" Type="http://schemas.openxmlformats.org/officeDocument/2006/relationships/tags" Target="../tags/tag667.xml"/><Relationship Id="rId5" Type="http://schemas.openxmlformats.org/officeDocument/2006/relationships/tags" Target="../tags/tag666.xml"/><Relationship Id="rId10" Type="http://schemas.openxmlformats.org/officeDocument/2006/relationships/image" Target="../media/image139.jpeg"/><Relationship Id="rId4" Type="http://schemas.openxmlformats.org/officeDocument/2006/relationships/tags" Target="../tags/tag665.xml"/><Relationship Id="rId9" Type="http://schemas.openxmlformats.org/officeDocument/2006/relationships/image" Target="../media/image138.jpeg"/></Relationships>
</file>

<file path=ppt/slides/_rels/slide73.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670.xml"/><Relationship Id="rId7" Type="http://schemas.openxmlformats.org/officeDocument/2006/relationships/tags" Target="../tags/tag674.xml"/><Relationship Id="rId12" Type="http://schemas.openxmlformats.org/officeDocument/2006/relationships/image" Target="../media/image142.jpeg"/><Relationship Id="rId2" Type="http://schemas.openxmlformats.org/officeDocument/2006/relationships/tags" Target="../tags/tag669.xml"/><Relationship Id="rId1" Type="http://schemas.openxmlformats.org/officeDocument/2006/relationships/tags" Target="../tags/tag668.xml"/><Relationship Id="rId6" Type="http://schemas.openxmlformats.org/officeDocument/2006/relationships/tags" Target="../tags/tag673.xml"/><Relationship Id="rId11" Type="http://schemas.openxmlformats.org/officeDocument/2006/relationships/image" Target="../media/image141.jpeg"/><Relationship Id="rId5" Type="http://schemas.openxmlformats.org/officeDocument/2006/relationships/tags" Target="../tags/tag672.xml"/><Relationship Id="rId10" Type="http://schemas.openxmlformats.org/officeDocument/2006/relationships/image" Target="../media/image140.jpeg"/><Relationship Id="rId4" Type="http://schemas.openxmlformats.org/officeDocument/2006/relationships/tags" Target="../tags/tag671.xml"/><Relationship Id="rId9" Type="http://schemas.openxmlformats.org/officeDocument/2006/relationships/image" Target="../media/image1.jpeg"/></Relationships>
</file>

<file path=ppt/slides/_rels/slide74.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677.xml"/><Relationship Id="rId7" Type="http://schemas.openxmlformats.org/officeDocument/2006/relationships/tags" Target="../tags/tag681.xml"/><Relationship Id="rId12" Type="http://schemas.openxmlformats.org/officeDocument/2006/relationships/image" Target="../media/image145.jpeg"/><Relationship Id="rId2" Type="http://schemas.openxmlformats.org/officeDocument/2006/relationships/tags" Target="../tags/tag676.xml"/><Relationship Id="rId1" Type="http://schemas.openxmlformats.org/officeDocument/2006/relationships/tags" Target="../tags/tag675.xml"/><Relationship Id="rId6" Type="http://schemas.openxmlformats.org/officeDocument/2006/relationships/tags" Target="../tags/tag680.xml"/><Relationship Id="rId11" Type="http://schemas.openxmlformats.org/officeDocument/2006/relationships/image" Target="../media/image144.jpeg"/><Relationship Id="rId5" Type="http://schemas.openxmlformats.org/officeDocument/2006/relationships/tags" Target="../tags/tag679.xml"/><Relationship Id="rId10" Type="http://schemas.openxmlformats.org/officeDocument/2006/relationships/image" Target="../media/image143.jpeg"/><Relationship Id="rId4" Type="http://schemas.openxmlformats.org/officeDocument/2006/relationships/tags" Target="../tags/tag678.xml"/><Relationship Id="rId9" Type="http://schemas.openxmlformats.org/officeDocument/2006/relationships/image" Target="../media/image1.jpeg"/></Relationships>
</file>

<file path=ppt/slides/_rels/slide7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684.xml"/><Relationship Id="rId7" Type="http://schemas.openxmlformats.org/officeDocument/2006/relationships/slideLayout" Target="../slideLayouts/slideLayout1.xml"/><Relationship Id="rId2" Type="http://schemas.openxmlformats.org/officeDocument/2006/relationships/tags" Target="../tags/tag683.xml"/><Relationship Id="rId1" Type="http://schemas.openxmlformats.org/officeDocument/2006/relationships/tags" Target="../tags/tag682.xml"/><Relationship Id="rId6" Type="http://schemas.openxmlformats.org/officeDocument/2006/relationships/tags" Target="../tags/tag687.xml"/><Relationship Id="rId5" Type="http://schemas.openxmlformats.org/officeDocument/2006/relationships/tags" Target="../tags/tag686.xml"/><Relationship Id="rId4" Type="http://schemas.openxmlformats.org/officeDocument/2006/relationships/tags" Target="../tags/tag685.xml"/><Relationship Id="rId9" Type="http://schemas.openxmlformats.org/officeDocument/2006/relationships/image" Target="../media/image146.jpeg"/></Relationships>
</file>

<file path=ppt/slides/_rels/slide7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690.xml"/><Relationship Id="rId7" Type="http://schemas.openxmlformats.org/officeDocument/2006/relationships/slideLayout" Target="../slideLayouts/slideLayout1.xml"/><Relationship Id="rId2" Type="http://schemas.openxmlformats.org/officeDocument/2006/relationships/tags" Target="../tags/tag689.xml"/><Relationship Id="rId1" Type="http://schemas.openxmlformats.org/officeDocument/2006/relationships/tags" Target="../tags/tag688.xml"/><Relationship Id="rId6" Type="http://schemas.openxmlformats.org/officeDocument/2006/relationships/tags" Target="../tags/tag693.xml"/><Relationship Id="rId5" Type="http://schemas.openxmlformats.org/officeDocument/2006/relationships/tags" Target="../tags/tag692.xml"/><Relationship Id="rId4" Type="http://schemas.openxmlformats.org/officeDocument/2006/relationships/tags" Target="../tags/tag691.xml"/><Relationship Id="rId9" Type="http://schemas.openxmlformats.org/officeDocument/2006/relationships/image" Target="../media/image147.jpeg"/></Relationships>
</file>

<file path=ppt/slides/_rels/slide7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696.xml"/><Relationship Id="rId7" Type="http://schemas.openxmlformats.org/officeDocument/2006/relationships/slideLayout" Target="../slideLayouts/slideLayout1.xml"/><Relationship Id="rId2" Type="http://schemas.openxmlformats.org/officeDocument/2006/relationships/tags" Target="../tags/tag695.xml"/><Relationship Id="rId1" Type="http://schemas.openxmlformats.org/officeDocument/2006/relationships/tags" Target="../tags/tag694.xml"/><Relationship Id="rId6" Type="http://schemas.openxmlformats.org/officeDocument/2006/relationships/tags" Target="../tags/tag699.xml"/><Relationship Id="rId5" Type="http://schemas.openxmlformats.org/officeDocument/2006/relationships/tags" Target="../tags/tag698.xml"/><Relationship Id="rId4" Type="http://schemas.openxmlformats.org/officeDocument/2006/relationships/tags" Target="../tags/tag697.xml"/><Relationship Id="rId9" Type="http://schemas.openxmlformats.org/officeDocument/2006/relationships/image" Target="../media/image148.jpeg"/></Relationships>
</file>

<file path=ppt/slides/_rels/slide78.xml.rels><?xml version="1.0" encoding="UTF-8" standalone="yes"?>
<Relationships xmlns="http://schemas.openxmlformats.org/package/2006/relationships"><Relationship Id="rId3" Type="http://schemas.openxmlformats.org/officeDocument/2006/relationships/tags" Target="../tags/tag702.xml"/><Relationship Id="rId7" Type="http://schemas.openxmlformats.org/officeDocument/2006/relationships/image" Target="../media/image2.png"/><Relationship Id="rId2" Type="http://schemas.openxmlformats.org/officeDocument/2006/relationships/tags" Target="../tags/tag701.xml"/><Relationship Id="rId1" Type="http://schemas.openxmlformats.org/officeDocument/2006/relationships/tags" Target="../tags/tag700.xml"/><Relationship Id="rId6" Type="http://schemas.openxmlformats.org/officeDocument/2006/relationships/image" Target="../media/image1.jpeg"/><Relationship Id="rId5" Type="http://schemas.openxmlformats.org/officeDocument/2006/relationships/slideLayout" Target="../slideLayouts/slideLayout1.xml"/><Relationship Id="rId4" Type="http://schemas.openxmlformats.org/officeDocument/2006/relationships/tags" Target="../tags/tag703.xml"/></Relationships>
</file>

<file path=ppt/slides/_rels/slide79.xml.rels><?xml version="1.0" encoding="UTF-8" standalone="yes"?>
<Relationships xmlns="http://schemas.openxmlformats.org/package/2006/relationships"><Relationship Id="rId8" Type="http://schemas.openxmlformats.org/officeDocument/2006/relationships/tags" Target="../tags/tag711.xml"/><Relationship Id="rId13" Type="http://schemas.openxmlformats.org/officeDocument/2006/relationships/tags" Target="../tags/tag716.xml"/><Relationship Id="rId18" Type="http://schemas.openxmlformats.org/officeDocument/2006/relationships/tags" Target="../tags/tag721.xml"/><Relationship Id="rId3" Type="http://schemas.openxmlformats.org/officeDocument/2006/relationships/tags" Target="../tags/tag706.xml"/><Relationship Id="rId21" Type="http://schemas.openxmlformats.org/officeDocument/2006/relationships/image" Target="../media/image1.jpeg"/><Relationship Id="rId7" Type="http://schemas.openxmlformats.org/officeDocument/2006/relationships/tags" Target="../tags/tag710.xml"/><Relationship Id="rId12" Type="http://schemas.openxmlformats.org/officeDocument/2006/relationships/tags" Target="../tags/tag715.xml"/><Relationship Id="rId17" Type="http://schemas.openxmlformats.org/officeDocument/2006/relationships/tags" Target="../tags/tag720.xml"/><Relationship Id="rId2" Type="http://schemas.openxmlformats.org/officeDocument/2006/relationships/tags" Target="../tags/tag705.xml"/><Relationship Id="rId16" Type="http://schemas.openxmlformats.org/officeDocument/2006/relationships/tags" Target="../tags/tag719.xml"/><Relationship Id="rId20" Type="http://schemas.openxmlformats.org/officeDocument/2006/relationships/slideLayout" Target="../slideLayouts/slideLayout1.xml"/><Relationship Id="rId1" Type="http://schemas.openxmlformats.org/officeDocument/2006/relationships/tags" Target="../tags/tag704.xml"/><Relationship Id="rId6" Type="http://schemas.openxmlformats.org/officeDocument/2006/relationships/tags" Target="../tags/tag709.xml"/><Relationship Id="rId11" Type="http://schemas.openxmlformats.org/officeDocument/2006/relationships/tags" Target="../tags/tag714.xml"/><Relationship Id="rId5" Type="http://schemas.openxmlformats.org/officeDocument/2006/relationships/tags" Target="../tags/tag708.xml"/><Relationship Id="rId15" Type="http://schemas.openxmlformats.org/officeDocument/2006/relationships/tags" Target="../tags/tag718.xml"/><Relationship Id="rId10" Type="http://schemas.openxmlformats.org/officeDocument/2006/relationships/tags" Target="../tags/tag713.xml"/><Relationship Id="rId19" Type="http://schemas.openxmlformats.org/officeDocument/2006/relationships/tags" Target="../tags/tag722.xml"/><Relationship Id="rId4" Type="http://schemas.openxmlformats.org/officeDocument/2006/relationships/tags" Target="../tags/tag707.xml"/><Relationship Id="rId9" Type="http://schemas.openxmlformats.org/officeDocument/2006/relationships/tags" Target="../tags/tag712.xml"/><Relationship Id="rId14" Type="http://schemas.openxmlformats.org/officeDocument/2006/relationships/tags" Target="../tags/tag717.xml"/></Relationships>
</file>

<file path=ppt/slides/_rels/slide80.xml.rels><?xml version="1.0" encoding="UTF-8" standalone="yes"?>
<Relationships xmlns="http://schemas.openxmlformats.org/package/2006/relationships"><Relationship Id="rId3" Type="http://schemas.openxmlformats.org/officeDocument/2006/relationships/tags" Target="../tags/tag725.xml"/><Relationship Id="rId2" Type="http://schemas.openxmlformats.org/officeDocument/2006/relationships/tags" Target="../tags/tag724.xml"/><Relationship Id="rId1" Type="http://schemas.openxmlformats.org/officeDocument/2006/relationships/tags" Target="../tags/tag723.xml"/><Relationship Id="rId6" Type="http://schemas.openxmlformats.org/officeDocument/2006/relationships/image" Target="../media/image1.jpeg"/><Relationship Id="rId5" Type="http://schemas.openxmlformats.org/officeDocument/2006/relationships/slideLayout" Target="../slideLayouts/slideLayout1.xml"/><Relationship Id="rId4" Type="http://schemas.openxmlformats.org/officeDocument/2006/relationships/tags" Target="../tags/tag726.xml"/></Relationships>
</file>

<file path=ppt/slides/_rels/slide81.xml.rels><?xml version="1.0" encoding="UTF-8" standalone="yes"?>
<Relationships xmlns="http://schemas.openxmlformats.org/package/2006/relationships"><Relationship Id="rId8" Type="http://schemas.openxmlformats.org/officeDocument/2006/relationships/image" Target="../media/image153.jpeg"/><Relationship Id="rId3" Type="http://schemas.openxmlformats.org/officeDocument/2006/relationships/notesSlide" Target="../notesSlides/notesSlide2.xml"/><Relationship Id="rId7" Type="http://schemas.openxmlformats.org/officeDocument/2006/relationships/image" Target="../media/image152.jpeg"/><Relationship Id="rId2" Type="http://schemas.openxmlformats.org/officeDocument/2006/relationships/slideLayout" Target="../slideLayouts/slideLayout1.xml"/><Relationship Id="rId1" Type="http://schemas.openxmlformats.org/officeDocument/2006/relationships/tags" Target="../tags/tag727.xml"/><Relationship Id="rId6" Type="http://schemas.openxmlformats.org/officeDocument/2006/relationships/image" Target="../media/image151.jpeg"/><Relationship Id="rId5" Type="http://schemas.openxmlformats.org/officeDocument/2006/relationships/image" Target="../media/image150.jpeg"/><Relationship Id="rId4" Type="http://schemas.openxmlformats.org/officeDocument/2006/relationships/image" Target="../media/image149.jpeg"/></Relationships>
</file>

<file path=ppt/slides/_rels/slide8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730.xml"/><Relationship Id="rId7" Type="http://schemas.openxmlformats.org/officeDocument/2006/relationships/slideLayout" Target="../slideLayouts/slideLayout1.xml"/><Relationship Id="rId2" Type="http://schemas.openxmlformats.org/officeDocument/2006/relationships/tags" Target="../tags/tag729.xml"/><Relationship Id="rId1" Type="http://schemas.openxmlformats.org/officeDocument/2006/relationships/tags" Target="../tags/tag728.xml"/><Relationship Id="rId6" Type="http://schemas.openxmlformats.org/officeDocument/2006/relationships/tags" Target="../tags/tag733.xml"/><Relationship Id="rId5" Type="http://schemas.openxmlformats.org/officeDocument/2006/relationships/tags" Target="../tags/tag732.xml"/><Relationship Id="rId10" Type="http://schemas.openxmlformats.org/officeDocument/2006/relationships/image" Target="../media/image155.jpeg"/><Relationship Id="rId4" Type="http://schemas.openxmlformats.org/officeDocument/2006/relationships/tags" Target="../tags/tag731.xml"/><Relationship Id="rId9" Type="http://schemas.openxmlformats.org/officeDocument/2006/relationships/image" Target="../media/image154.jpeg"/></Relationships>
</file>

<file path=ppt/slides/_rels/slide83.xml.rels><?xml version="1.0" encoding="UTF-8" standalone="yes"?>
<Relationships xmlns="http://schemas.openxmlformats.org/package/2006/relationships"><Relationship Id="rId8" Type="http://schemas.openxmlformats.org/officeDocument/2006/relationships/image" Target="../media/image156.jpeg"/><Relationship Id="rId3" Type="http://schemas.openxmlformats.org/officeDocument/2006/relationships/tags" Target="../tags/tag736.xml"/><Relationship Id="rId7" Type="http://schemas.openxmlformats.org/officeDocument/2006/relationships/image" Target="../media/image1.jpeg"/><Relationship Id="rId2" Type="http://schemas.openxmlformats.org/officeDocument/2006/relationships/tags" Target="../tags/tag735.xml"/><Relationship Id="rId1" Type="http://schemas.openxmlformats.org/officeDocument/2006/relationships/tags" Target="../tags/tag734.xml"/><Relationship Id="rId6" Type="http://schemas.openxmlformats.org/officeDocument/2006/relationships/slideLayout" Target="../slideLayouts/slideLayout1.xml"/><Relationship Id="rId5" Type="http://schemas.openxmlformats.org/officeDocument/2006/relationships/tags" Target="../tags/tag738.xml"/><Relationship Id="rId4" Type="http://schemas.openxmlformats.org/officeDocument/2006/relationships/tags" Target="../tags/tag737.xml"/><Relationship Id="rId9" Type="http://schemas.openxmlformats.org/officeDocument/2006/relationships/image" Target="../media/image157.jpeg"/></Relationships>
</file>

<file path=ppt/slides/_rels/slide84.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slideLayout" Target="../slideLayouts/slideLayout1.xml"/><Relationship Id="rId1" Type="http://schemas.openxmlformats.org/officeDocument/2006/relationships/tags" Target="../tags/tag739.xml"/></Relationships>
</file>

<file path=ppt/slides/_rels/slide85.xml.rels><?xml version="1.0" encoding="UTF-8" standalone="yes"?>
<Relationships xmlns="http://schemas.openxmlformats.org/package/2006/relationships"><Relationship Id="rId8" Type="http://schemas.openxmlformats.org/officeDocument/2006/relationships/image" Target="../media/image159.jpeg"/><Relationship Id="rId3" Type="http://schemas.openxmlformats.org/officeDocument/2006/relationships/tags" Target="../tags/tag742.xml"/><Relationship Id="rId7" Type="http://schemas.openxmlformats.org/officeDocument/2006/relationships/image" Target="../media/image1.jpeg"/><Relationship Id="rId2" Type="http://schemas.openxmlformats.org/officeDocument/2006/relationships/tags" Target="../tags/tag741.xml"/><Relationship Id="rId1" Type="http://schemas.openxmlformats.org/officeDocument/2006/relationships/tags" Target="../tags/tag740.xml"/><Relationship Id="rId6" Type="http://schemas.openxmlformats.org/officeDocument/2006/relationships/slideLayout" Target="../slideLayouts/slideLayout1.xml"/><Relationship Id="rId5" Type="http://schemas.openxmlformats.org/officeDocument/2006/relationships/tags" Target="../tags/tag744.xml"/><Relationship Id="rId4" Type="http://schemas.openxmlformats.org/officeDocument/2006/relationships/tags" Target="../tags/tag743.xml"/><Relationship Id="rId9" Type="http://schemas.openxmlformats.org/officeDocument/2006/relationships/image" Target="../media/image160.jpeg"/></Relationships>
</file>

<file path=ppt/slides/_rels/slide86.xml.rels><?xml version="1.0" encoding="UTF-8" standalone="yes"?>
<Relationships xmlns="http://schemas.openxmlformats.org/package/2006/relationships"><Relationship Id="rId8" Type="http://schemas.openxmlformats.org/officeDocument/2006/relationships/image" Target="../media/image161.jpeg"/><Relationship Id="rId3" Type="http://schemas.openxmlformats.org/officeDocument/2006/relationships/tags" Target="../tags/tag747.xml"/><Relationship Id="rId7" Type="http://schemas.openxmlformats.org/officeDocument/2006/relationships/image" Target="../media/image1.jpeg"/><Relationship Id="rId2" Type="http://schemas.openxmlformats.org/officeDocument/2006/relationships/tags" Target="../tags/tag746.xml"/><Relationship Id="rId1" Type="http://schemas.openxmlformats.org/officeDocument/2006/relationships/tags" Target="../tags/tag745.xml"/><Relationship Id="rId6" Type="http://schemas.openxmlformats.org/officeDocument/2006/relationships/slideLayout" Target="../slideLayouts/slideLayout1.xml"/><Relationship Id="rId5" Type="http://schemas.openxmlformats.org/officeDocument/2006/relationships/tags" Target="../tags/tag749.xml"/><Relationship Id="rId4" Type="http://schemas.openxmlformats.org/officeDocument/2006/relationships/tags" Target="../tags/tag748.xml"/><Relationship Id="rId9" Type="http://schemas.openxmlformats.org/officeDocument/2006/relationships/image" Target="../media/image162.jpeg"/></Relationships>
</file>

<file path=ppt/slides/_rels/slide87.xml.rels><?xml version="1.0" encoding="UTF-8" standalone="yes"?>
<Relationships xmlns="http://schemas.openxmlformats.org/package/2006/relationships"><Relationship Id="rId8" Type="http://schemas.openxmlformats.org/officeDocument/2006/relationships/image" Target="../media/image163.jpeg"/><Relationship Id="rId3" Type="http://schemas.openxmlformats.org/officeDocument/2006/relationships/tags" Target="../tags/tag752.xml"/><Relationship Id="rId7" Type="http://schemas.openxmlformats.org/officeDocument/2006/relationships/image" Target="../media/image1.jpeg"/><Relationship Id="rId2" Type="http://schemas.openxmlformats.org/officeDocument/2006/relationships/tags" Target="../tags/tag751.xml"/><Relationship Id="rId1" Type="http://schemas.openxmlformats.org/officeDocument/2006/relationships/tags" Target="../tags/tag750.xml"/><Relationship Id="rId6" Type="http://schemas.openxmlformats.org/officeDocument/2006/relationships/slideLayout" Target="../slideLayouts/slideLayout1.xml"/><Relationship Id="rId5" Type="http://schemas.openxmlformats.org/officeDocument/2006/relationships/tags" Target="../tags/tag754.xml"/><Relationship Id="rId4" Type="http://schemas.openxmlformats.org/officeDocument/2006/relationships/tags" Target="../tags/tag753.xml"/><Relationship Id="rId9" Type="http://schemas.openxmlformats.org/officeDocument/2006/relationships/image" Target="../media/image164.jpeg"/></Relationships>
</file>

<file path=ppt/slides/_rels/slide88.xml.rels><?xml version="1.0" encoding="UTF-8" standalone="yes"?>
<Relationships xmlns="http://schemas.openxmlformats.org/package/2006/relationships"><Relationship Id="rId3" Type="http://schemas.openxmlformats.org/officeDocument/2006/relationships/tags" Target="../tags/tag757.xml"/><Relationship Id="rId2" Type="http://schemas.openxmlformats.org/officeDocument/2006/relationships/tags" Target="../tags/tag756.xml"/><Relationship Id="rId1" Type="http://schemas.openxmlformats.org/officeDocument/2006/relationships/tags" Target="../tags/tag755.xml"/><Relationship Id="rId6" Type="http://schemas.openxmlformats.org/officeDocument/2006/relationships/image" Target="../media/image1.jpeg"/><Relationship Id="rId5" Type="http://schemas.openxmlformats.org/officeDocument/2006/relationships/slideLayout" Target="../slideLayouts/slideLayout1.xml"/><Relationship Id="rId4" Type="http://schemas.openxmlformats.org/officeDocument/2006/relationships/tags" Target="../tags/tag758.xml"/></Relationships>
</file>

<file path=ppt/slides/_rels/slide89.xml.rels><?xml version="1.0" encoding="UTF-8" standalone="yes"?>
<Relationships xmlns="http://schemas.openxmlformats.org/package/2006/relationships"><Relationship Id="rId8" Type="http://schemas.openxmlformats.org/officeDocument/2006/relationships/image" Target="../media/image165.jpeg"/><Relationship Id="rId3" Type="http://schemas.openxmlformats.org/officeDocument/2006/relationships/tags" Target="../tags/tag761.xml"/><Relationship Id="rId7" Type="http://schemas.openxmlformats.org/officeDocument/2006/relationships/image" Target="../media/image1.jpeg"/><Relationship Id="rId2" Type="http://schemas.openxmlformats.org/officeDocument/2006/relationships/tags" Target="../tags/tag760.xml"/><Relationship Id="rId1" Type="http://schemas.openxmlformats.org/officeDocument/2006/relationships/tags" Target="../tags/tag759.xml"/><Relationship Id="rId6" Type="http://schemas.openxmlformats.org/officeDocument/2006/relationships/slideLayout" Target="../slideLayouts/slideLayout1.xml"/><Relationship Id="rId5" Type="http://schemas.openxmlformats.org/officeDocument/2006/relationships/tags" Target="../tags/tag763.xml"/><Relationship Id="rId4" Type="http://schemas.openxmlformats.org/officeDocument/2006/relationships/tags" Target="../tags/tag762.xml"/><Relationship Id="rId9" Type="http://schemas.openxmlformats.org/officeDocument/2006/relationships/image" Target="../media/image166.jpeg"/></Relationships>
</file>

<file path=ppt/slides/_rels/slide90.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766.xml"/><Relationship Id="rId7" Type="http://schemas.openxmlformats.org/officeDocument/2006/relationships/slideLayout" Target="../slideLayouts/slideLayout1.xml"/><Relationship Id="rId2" Type="http://schemas.openxmlformats.org/officeDocument/2006/relationships/tags" Target="../tags/tag765.xml"/><Relationship Id="rId1" Type="http://schemas.openxmlformats.org/officeDocument/2006/relationships/tags" Target="../tags/tag764.xml"/><Relationship Id="rId6" Type="http://schemas.openxmlformats.org/officeDocument/2006/relationships/tags" Target="../tags/tag769.xml"/><Relationship Id="rId11" Type="http://schemas.openxmlformats.org/officeDocument/2006/relationships/image" Target="../media/image169.jpeg"/><Relationship Id="rId5" Type="http://schemas.openxmlformats.org/officeDocument/2006/relationships/tags" Target="../tags/tag768.xml"/><Relationship Id="rId10" Type="http://schemas.openxmlformats.org/officeDocument/2006/relationships/image" Target="../media/image168.jpeg"/><Relationship Id="rId4" Type="http://schemas.openxmlformats.org/officeDocument/2006/relationships/tags" Target="../tags/tag767.xml"/><Relationship Id="rId9" Type="http://schemas.openxmlformats.org/officeDocument/2006/relationships/image" Target="../media/image167.jpeg"/></Relationships>
</file>

<file path=ppt/slides/_rels/slide91.xml.rels><?xml version="1.0" encoding="UTF-8" standalone="yes"?>
<Relationships xmlns="http://schemas.openxmlformats.org/package/2006/relationships"><Relationship Id="rId8" Type="http://schemas.openxmlformats.org/officeDocument/2006/relationships/image" Target="../media/image170.jpeg"/><Relationship Id="rId3" Type="http://schemas.openxmlformats.org/officeDocument/2006/relationships/tags" Target="../tags/tag772.xml"/><Relationship Id="rId7" Type="http://schemas.openxmlformats.org/officeDocument/2006/relationships/image" Target="../media/image1.jpeg"/><Relationship Id="rId2" Type="http://schemas.openxmlformats.org/officeDocument/2006/relationships/tags" Target="../tags/tag771.xml"/><Relationship Id="rId1" Type="http://schemas.openxmlformats.org/officeDocument/2006/relationships/tags" Target="../tags/tag770.xml"/><Relationship Id="rId6" Type="http://schemas.openxmlformats.org/officeDocument/2006/relationships/slideLayout" Target="../slideLayouts/slideLayout1.xml"/><Relationship Id="rId5" Type="http://schemas.openxmlformats.org/officeDocument/2006/relationships/tags" Target="../tags/tag774.xml"/><Relationship Id="rId4" Type="http://schemas.openxmlformats.org/officeDocument/2006/relationships/tags" Target="../tags/tag773.xml"/><Relationship Id="rId9" Type="http://schemas.openxmlformats.org/officeDocument/2006/relationships/image" Target="../media/image171.jpeg"/></Relationships>
</file>

<file path=ppt/slides/_rels/slide92.xml.rels><?xml version="1.0" encoding="UTF-8" standalone="yes"?>
<Relationships xmlns="http://schemas.openxmlformats.org/package/2006/relationships"><Relationship Id="rId8" Type="http://schemas.openxmlformats.org/officeDocument/2006/relationships/image" Target="../media/image172.jpeg"/><Relationship Id="rId3" Type="http://schemas.openxmlformats.org/officeDocument/2006/relationships/tags" Target="../tags/tag777.xml"/><Relationship Id="rId7" Type="http://schemas.openxmlformats.org/officeDocument/2006/relationships/image" Target="../media/image1.jpeg"/><Relationship Id="rId2" Type="http://schemas.openxmlformats.org/officeDocument/2006/relationships/tags" Target="../tags/tag776.xml"/><Relationship Id="rId1" Type="http://schemas.openxmlformats.org/officeDocument/2006/relationships/tags" Target="../tags/tag775.xml"/><Relationship Id="rId6" Type="http://schemas.openxmlformats.org/officeDocument/2006/relationships/slideLayout" Target="../slideLayouts/slideLayout1.xml"/><Relationship Id="rId5" Type="http://schemas.openxmlformats.org/officeDocument/2006/relationships/tags" Target="../tags/tag779.xml"/><Relationship Id="rId4" Type="http://schemas.openxmlformats.org/officeDocument/2006/relationships/tags" Target="../tags/tag778.xml"/><Relationship Id="rId9" Type="http://schemas.openxmlformats.org/officeDocument/2006/relationships/image" Target="../media/image173.jpeg"/></Relationships>
</file>

<file path=ppt/slides/_rels/slide93.xml.rels><?xml version="1.0" encoding="UTF-8" standalone="yes"?>
<Relationships xmlns="http://schemas.openxmlformats.org/package/2006/relationships"><Relationship Id="rId8" Type="http://schemas.openxmlformats.org/officeDocument/2006/relationships/image" Target="../media/image174.jpeg"/><Relationship Id="rId3" Type="http://schemas.openxmlformats.org/officeDocument/2006/relationships/tags" Target="../tags/tag782.xml"/><Relationship Id="rId7" Type="http://schemas.openxmlformats.org/officeDocument/2006/relationships/image" Target="../media/image1.jpeg"/><Relationship Id="rId2" Type="http://schemas.openxmlformats.org/officeDocument/2006/relationships/tags" Target="../tags/tag781.xml"/><Relationship Id="rId1" Type="http://schemas.openxmlformats.org/officeDocument/2006/relationships/tags" Target="../tags/tag780.xml"/><Relationship Id="rId6" Type="http://schemas.openxmlformats.org/officeDocument/2006/relationships/slideLayout" Target="../slideLayouts/slideLayout1.xml"/><Relationship Id="rId5" Type="http://schemas.openxmlformats.org/officeDocument/2006/relationships/tags" Target="../tags/tag784.xml"/><Relationship Id="rId4" Type="http://schemas.openxmlformats.org/officeDocument/2006/relationships/tags" Target="../tags/tag783.xml"/><Relationship Id="rId9" Type="http://schemas.openxmlformats.org/officeDocument/2006/relationships/image" Target="../media/image175.jpeg"/></Relationships>
</file>

<file path=ppt/slides/_rels/slide94.xml.rels><?xml version="1.0" encoding="UTF-8" standalone="yes"?>
<Relationships xmlns="http://schemas.openxmlformats.org/package/2006/relationships"><Relationship Id="rId8" Type="http://schemas.openxmlformats.org/officeDocument/2006/relationships/image" Target="../media/image176.jpeg"/><Relationship Id="rId3" Type="http://schemas.openxmlformats.org/officeDocument/2006/relationships/tags" Target="../tags/tag787.xml"/><Relationship Id="rId7" Type="http://schemas.openxmlformats.org/officeDocument/2006/relationships/image" Target="../media/image1.jpeg"/><Relationship Id="rId2" Type="http://schemas.openxmlformats.org/officeDocument/2006/relationships/tags" Target="../tags/tag786.xml"/><Relationship Id="rId1" Type="http://schemas.openxmlformats.org/officeDocument/2006/relationships/tags" Target="../tags/tag785.xml"/><Relationship Id="rId6" Type="http://schemas.openxmlformats.org/officeDocument/2006/relationships/slideLayout" Target="../slideLayouts/slideLayout1.xml"/><Relationship Id="rId5" Type="http://schemas.openxmlformats.org/officeDocument/2006/relationships/tags" Target="../tags/tag789.xml"/><Relationship Id="rId4" Type="http://schemas.openxmlformats.org/officeDocument/2006/relationships/tags" Target="../tags/tag788.xml"/><Relationship Id="rId9" Type="http://schemas.openxmlformats.org/officeDocument/2006/relationships/image" Target="../media/image177.jpeg"/></Relationships>
</file>

<file path=ppt/slides/_rels/slide95.xml.rels><?xml version="1.0" encoding="UTF-8" standalone="yes"?>
<Relationships xmlns="http://schemas.openxmlformats.org/package/2006/relationships"><Relationship Id="rId3" Type="http://schemas.openxmlformats.org/officeDocument/2006/relationships/tags" Target="../tags/tag792.xml"/><Relationship Id="rId2" Type="http://schemas.openxmlformats.org/officeDocument/2006/relationships/tags" Target="../tags/tag791.xml"/><Relationship Id="rId1" Type="http://schemas.openxmlformats.org/officeDocument/2006/relationships/tags" Target="../tags/tag790.xml"/><Relationship Id="rId6" Type="http://schemas.openxmlformats.org/officeDocument/2006/relationships/image" Target="../media/image1.jpeg"/><Relationship Id="rId5" Type="http://schemas.openxmlformats.org/officeDocument/2006/relationships/slideLayout" Target="../slideLayouts/slideLayout1.xml"/><Relationship Id="rId4" Type="http://schemas.openxmlformats.org/officeDocument/2006/relationships/tags" Target="../tags/tag793.xml"/></Relationships>
</file>

<file path=ppt/slides/_rels/slide96.xml.rels><?xml version="1.0" encoding="UTF-8" standalone="yes"?>
<Relationships xmlns="http://schemas.openxmlformats.org/package/2006/relationships"><Relationship Id="rId8" Type="http://schemas.openxmlformats.org/officeDocument/2006/relationships/image" Target="../media/image178.jpeg"/><Relationship Id="rId3" Type="http://schemas.openxmlformats.org/officeDocument/2006/relationships/tags" Target="../tags/tag796.xml"/><Relationship Id="rId7" Type="http://schemas.openxmlformats.org/officeDocument/2006/relationships/image" Target="../media/image1.jpeg"/><Relationship Id="rId2" Type="http://schemas.openxmlformats.org/officeDocument/2006/relationships/tags" Target="../tags/tag795.xml"/><Relationship Id="rId1" Type="http://schemas.openxmlformats.org/officeDocument/2006/relationships/tags" Target="../tags/tag794.xml"/><Relationship Id="rId6" Type="http://schemas.openxmlformats.org/officeDocument/2006/relationships/slideLayout" Target="../slideLayouts/slideLayout1.xml"/><Relationship Id="rId5" Type="http://schemas.openxmlformats.org/officeDocument/2006/relationships/tags" Target="../tags/tag798.xml"/><Relationship Id="rId4" Type="http://schemas.openxmlformats.org/officeDocument/2006/relationships/tags" Target="../tags/tag797.xml"/><Relationship Id="rId9" Type="http://schemas.openxmlformats.org/officeDocument/2006/relationships/image" Target="../media/image179.jpeg"/></Relationships>
</file>

<file path=ppt/slides/_rels/slide97.xml.rels><?xml version="1.0" encoding="UTF-8" standalone="yes"?>
<Relationships xmlns="http://schemas.openxmlformats.org/package/2006/relationships"><Relationship Id="rId8" Type="http://schemas.openxmlformats.org/officeDocument/2006/relationships/image" Target="../media/image180.jpeg"/><Relationship Id="rId3" Type="http://schemas.openxmlformats.org/officeDocument/2006/relationships/tags" Target="../tags/tag801.xml"/><Relationship Id="rId7" Type="http://schemas.openxmlformats.org/officeDocument/2006/relationships/image" Target="../media/image1.jpeg"/><Relationship Id="rId2" Type="http://schemas.openxmlformats.org/officeDocument/2006/relationships/tags" Target="../tags/tag800.xml"/><Relationship Id="rId1" Type="http://schemas.openxmlformats.org/officeDocument/2006/relationships/tags" Target="../tags/tag799.xml"/><Relationship Id="rId6" Type="http://schemas.openxmlformats.org/officeDocument/2006/relationships/slideLayout" Target="../slideLayouts/slideLayout1.xml"/><Relationship Id="rId5" Type="http://schemas.openxmlformats.org/officeDocument/2006/relationships/tags" Target="../tags/tag803.xml"/><Relationship Id="rId4" Type="http://schemas.openxmlformats.org/officeDocument/2006/relationships/tags" Target="../tags/tag802.xml"/><Relationship Id="rId9" Type="http://schemas.openxmlformats.org/officeDocument/2006/relationships/image" Target="../media/image181.jpeg"/></Relationships>
</file>

<file path=ppt/slides/_rels/slide98.xml.rels><?xml version="1.0" encoding="UTF-8" standalone="yes"?>
<Relationships xmlns="http://schemas.openxmlformats.org/package/2006/relationships"><Relationship Id="rId8" Type="http://schemas.openxmlformats.org/officeDocument/2006/relationships/image" Target="../media/image182.jpeg"/><Relationship Id="rId3" Type="http://schemas.openxmlformats.org/officeDocument/2006/relationships/tags" Target="../tags/tag806.xml"/><Relationship Id="rId7" Type="http://schemas.openxmlformats.org/officeDocument/2006/relationships/image" Target="../media/image1.jpeg"/><Relationship Id="rId2" Type="http://schemas.openxmlformats.org/officeDocument/2006/relationships/tags" Target="../tags/tag805.xml"/><Relationship Id="rId1" Type="http://schemas.openxmlformats.org/officeDocument/2006/relationships/tags" Target="../tags/tag804.xml"/><Relationship Id="rId6" Type="http://schemas.openxmlformats.org/officeDocument/2006/relationships/slideLayout" Target="../slideLayouts/slideLayout1.xml"/><Relationship Id="rId5" Type="http://schemas.openxmlformats.org/officeDocument/2006/relationships/tags" Target="../tags/tag808.xml"/><Relationship Id="rId4" Type="http://schemas.openxmlformats.org/officeDocument/2006/relationships/tags" Target="../tags/tag807.xml"/><Relationship Id="rId9" Type="http://schemas.openxmlformats.org/officeDocument/2006/relationships/image" Target="../media/image183.jpeg"/></Relationships>
</file>

<file path=ppt/slides/_rels/slide99.xml.rels><?xml version="1.0" encoding="UTF-8" standalone="yes"?>
<Relationships xmlns="http://schemas.openxmlformats.org/package/2006/relationships"><Relationship Id="rId8" Type="http://schemas.openxmlformats.org/officeDocument/2006/relationships/image" Target="../media/image184.jpeg"/><Relationship Id="rId3" Type="http://schemas.openxmlformats.org/officeDocument/2006/relationships/tags" Target="../tags/tag811.xml"/><Relationship Id="rId7" Type="http://schemas.openxmlformats.org/officeDocument/2006/relationships/image" Target="../media/image1.jpeg"/><Relationship Id="rId2" Type="http://schemas.openxmlformats.org/officeDocument/2006/relationships/tags" Target="../tags/tag810.xml"/><Relationship Id="rId1" Type="http://schemas.openxmlformats.org/officeDocument/2006/relationships/tags" Target="../tags/tag809.xml"/><Relationship Id="rId6" Type="http://schemas.openxmlformats.org/officeDocument/2006/relationships/slideLayout" Target="../slideLayouts/slideLayout1.xml"/><Relationship Id="rId5" Type="http://schemas.openxmlformats.org/officeDocument/2006/relationships/tags" Target="../tags/tag813.xml"/><Relationship Id="rId4" Type="http://schemas.openxmlformats.org/officeDocument/2006/relationships/tags" Target="../tags/tag812.xml"/><Relationship Id="rId9" Type="http://schemas.openxmlformats.org/officeDocument/2006/relationships/image" Target="../media/image185.jpeg"/></Relationships>
</file>

<file path=ppt/slides/_rels/slide100.xml.rels><?xml version="1.0" encoding="UTF-8" standalone="yes"?>
<Relationships xmlns="http://schemas.openxmlformats.org/package/2006/relationships"><Relationship Id="rId8" Type="http://schemas.openxmlformats.org/officeDocument/2006/relationships/image" Target="../media/image186.jpeg"/><Relationship Id="rId3" Type="http://schemas.openxmlformats.org/officeDocument/2006/relationships/tags" Target="../tags/tag816.xml"/><Relationship Id="rId7" Type="http://schemas.openxmlformats.org/officeDocument/2006/relationships/image" Target="../media/image1.jpeg"/><Relationship Id="rId2" Type="http://schemas.openxmlformats.org/officeDocument/2006/relationships/tags" Target="../tags/tag815.xml"/><Relationship Id="rId1" Type="http://schemas.openxmlformats.org/officeDocument/2006/relationships/tags" Target="../tags/tag814.xml"/><Relationship Id="rId6" Type="http://schemas.openxmlformats.org/officeDocument/2006/relationships/slideLayout" Target="../slideLayouts/slideLayout1.xml"/><Relationship Id="rId5" Type="http://schemas.openxmlformats.org/officeDocument/2006/relationships/tags" Target="../tags/tag818.xml"/><Relationship Id="rId4" Type="http://schemas.openxmlformats.org/officeDocument/2006/relationships/tags" Target="../tags/tag817.xml"/><Relationship Id="rId9" Type="http://schemas.openxmlformats.org/officeDocument/2006/relationships/image" Target="../media/image187.jpeg"/></Relationships>
</file>

<file path=ppt/slides/_rels/slide101.xml.rels><?xml version="1.0" encoding="UTF-8" standalone="yes"?>
<Relationships xmlns="http://schemas.openxmlformats.org/package/2006/relationships"><Relationship Id="rId3" Type="http://schemas.openxmlformats.org/officeDocument/2006/relationships/tags" Target="../tags/tag821.xml"/><Relationship Id="rId7" Type="http://schemas.openxmlformats.org/officeDocument/2006/relationships/image" Target="../media/image2.png"/><Relationship Id="rId2" Type="http://schemas.openxmlformats.org/officeDocument/2006/relationships/tags" Target="../tags/tag820.xml"/><Relationship Id="rId1" Type="http://schemas.openxmlformats.org/officeDocument/2006/relationships/tags" Target="../tags/tag819.xml"/><Relationship Id="rId6" Type="http://schemas.openxmlformats.org/officeDocument/2006/relationships/image" Target="../media/image1.jpeg"/><Relationship Id="rId5" Type="http://schemas.openxmlformats.org/officeDocument/2006/relationships/slideLayout" Target="../slideLayouts/slideLayout1.xml"/><Relationship Id="rId4" Type="http://schemas.openxmlformats.org/officeDocument/2006/relationships/tags" Target="../tags/tag822.xml"/></Relationships>
</file>

<file path=ppt/slides/_rels/slide102.xml.rels><?xml version="1.0" encoding="UTF-8" standalone="yes"?>
<Relationships xmlns="http://schemas.openxmlformats.org/package/2006/relationships"><Relationship Id="rId8" Type="http://schemas.openxmlformats.org/officeDocument/2006/relationships/tags" Target="../tags/tag830.xml"/><Relationship Id="rId13" Type="http://schemas.openxmlformats.org/officeDocument/2006/relationships/tags" Target="../tags/tag835.xml"/><Relationship Id="rId18" Type="http://schemas.openxmlformats.org/officeDocument/2006/relationships/tags" Target="../tags/tag840.xml"/><Relationship Id="rId3" Type="http://schemas.openxmlformats.org/officeDocument/2006/relationships/tags" Target="../tags/tag825.xml"/><Relationship Id="rId21" Type="http://schemas.openxmlformats.org/officeDocument/2006/relationships/slideLayout" Target="../slideLayouts/slideLayout1.xml"/><Relationship Id="rId7" Type="http://schemas.openxmlformats.org/officeDocument/2006/relationships/tags" Target="../tags/tag829.xml"/><Relationship Id="rId12" Type="http://schemas.openxmlformats.org/officeDocument/2006/relationships/tags" Target="../tags/tag834.xml"/><Relationship Id="rId17" Type="http://schemas.openxmlformats.org/officeDocument/2006/relationships/tags" Target="../tags/tag839.xml"/><Relationship Id="rId2" Type="http://schemas.openxmlformats.org/officeDocument/2006/relationships/tags" Target="../tags/tag824.xml"/><Relationship Id="rId16" Type="http://schemas.openxmlformats.org/officeDocument/2006/relationships/tags" Target="../tags/tag838.xml"/><Relationship Id="rId20" Type="http://schemas.openxmlformats.org/officeDocument/2006/relationships/tags" Target="../tags/tag842.xml"/><Relationship Id="rId1" Type="http://schemas.openxmlformats.org/officeDocument/2006/relationships/tags" Target="../tags/tag823.xml"/><Relationship Id="rId6" Type="http://schemas.openxmlformats.org/officeDocument/2006/relationships/tags" Target="../tags/tag828.xml"/><Relationship Id="rId11" Type="http://schemas.openxmlformats.org/officeDocument/2006/relationships/tags" Target="../tags/tag833.xml"/><Relationship Id="rId5" Type="http://schemas.openxmlformats.org/officeDocument/2006/relationships/tags" Target="../tags/tag827.xml"/><Relationship Id="rId15" Type="http://schemas.openxmlformats.org/officeDocument/2006/relationships/tags" Target="../tags/tag837.xml"/><Relationship Id="rId10" Type="http://schemas.openxmlformats.org/officeDocument/2006/relationships/tags" Target="../tags/tag832.xml"/><Relationship Id="rId19" Type="http://schemas.openxmlformats.org/officeDocument/2006/relationships/tags" Target="../tags/tag841.xml"/><Relationship Id="rId4" Type="http://schemas.openxmlformats.org/officeDocument/2006/relationships/tags" Target="../tags/tag826.xml"/><Relationship Id="rId9" Type="http://schemas.openxmlformats.org/officeDocument/2006/relationships/tags" Target="../tags/tag831.xml"/><Relationship Id="rId14" Type="http://schemas.openxmlformats.org/officeDocument/2006/relationships/tags" Target="../tags/tag836.xml"/><Relationship Id="rId22" Type="http://schemas.openxmlformats.org/officeDocument/2006/relationships/image" Target="../media/image1.jpeg"/></Relationships>
</file>

<file path=ppt/slides/_rels/slide103.xml.rels><?xml version="1.0" encoding="UTF-8" standalone="yes"?>
<Relationships xmlns="http://schemas.openxmlformats.org/package/2006/relationships"><Relationship Id="rId3" Type="http://schemas.openxmlformats.org/officeDocument/2006/relationships/tags" Target="../tags/tag845.xml"/><Relationship Id="rId2" Type="http://schemas.openxmlformats.org/officeDocument/2006/relationships/tags" Target="../tags/tag844.xml"/><Relationship Id="rId1" Type="http://schemas.openxmlformats.org/officeDocument/2006/relationships/tags" Target="../tags/tag843.xml"/><Relationship Id="rId6" Type="http://schemas.openxmlformats.org/officeDocument/2006/relationships/image" Target="../media/image1.jpeg"/><Relationship Id="rId5" Type="http://schemas.openxmlformats.org/officeDocument/2006/relationships/slideLayout" Target="../slideLayouts/slideLayout1.xml"/><Relationship Id="rId4" Type="http://schemas.openxmlformats.org/officeDocument/2006/relationships/tags" Target="../tags/tag846.xml"/></Relationships>
</file>

<file path=ppt/slides/_rels/slide104.xml.rels><?xml version="1.0" encoding="UTF-8" standalone="yes"?>
<Relationships xmlns="http://schemas.openxmlformats.org/package/2006/relationships"><Relationship Id="rId3" Type="http://schemas.openxmlformats.org/officeDocument/2006/relationships/tags" Target="../tags/tag849.xml"/><Relationship Id="rId7" Type="http://schemas.openxmlformats.org/officeDocument/2006/relationships/image" Target="../media/image188.jpeg"/><Relationship Id="rId2" Type="http://schemas.openxmlformats.org/officeDocument/2006/relationships/tags" Target="../tags/tag848.xml"/><Relationship Id="rId1" Type="http://schemas.openxmlformats.org/officeDocument/2006/relationships/tags" Target="../tags/tag847.xml"/><Relationship Id="rId6" Type="http://schemas.openxmlformats.org/officeDocument/2006/relationships/image" Target="../media/image1.jpeg"/><Relationship Id="rId5" Type="http://schemas.openxmlformats.org/officeDocument/2006/relationships/slideLayout" Target="../slideLayouts/slideLayout1.xml"/><Relationship Id="rId4" Type="http://schemas.openxmlformats.org/officeDocument/2006/relationships/tags" Target="../tags/tag850.xml"/></Relationships>
</file>

<file path=ppt/slides/_rels/slide105.xml.rels><?xml version="1.0" encoding="UTF-8" standalone="yes"?>
<Relationships xmlns="http://schemas.openxmlformats.org/package/2006/relationships"><Relationship Id="rId8" Type="http://schemas.openxmlformats.org/officeDocument/2006/relationships/image" Target="../media/image189.jpeg"/><Relationship Id="rId3" Type="http://schemas.openxmlformats.org/officeDocument/2006/relationships/tags" Target="../tags/tag853.xml"/><Relationship Id="rId7" Type="http://schemas.openxmlformats.org/officeDocument/2006/relationships/image" Target="../media/image1.jpeg"/><Relationship Id="rId2" Type="http://schemas.openxmlformats.org/officeDocument/2006/relationships/tags" Target="../tags/tag852.xml"/><Relationship Id="rId1" Type="http://schemas.openxmlformats.org/officeDocument/2006/relationships/tags" Target="../tags/tag851.xml"/><Relationship Id="rId6" Type="http://schemas.openxmlformats.org/officeDocument/2006/relationships/slideLayout" Target="../slideLayouts/slideLayout1.xml"/><Relationship Id="rId5" Type="http://schemas.openxmlformats.org/officeDocument/2006/relationships/tags" Target="../tags/tag855.xml"/><Relationship Id="rId4" Type="http://schemas.openxmlformats.org/officeDocument/2006/relationships/tags" Target="../tags/tag854.xml"/><Relationship Id="rId9" Type="http://schemas.openxmlformats.org/officeDocument/2006/relationships/image" Target="../media/image190.jpeg"/></Relationships>
</file>

<file path=ppt/slides/_rels/slide106.xml.rels><?xml version="1.0" encoding="UTF-8" standalone="yes"?>
<Relationships xmlns="http://schemas.openxmlformats.org/package/2006/relationships"><Relationship Id="rId3" Type="http://schemas.openxmlformats.org/officeDocument/2006/relationships/tags" Target="../tags/tag858.xml"/><Relationship Id="rId2" Type="http://schemas.openxmlformats.org/officeDocument/2006/relationships/tags" Target="../tags/tag857.xml"/><Relationship Id="rId1" Type="http://schemas.openxmlformats.org/officeDocument/2006/relationships/tags" Target="../tags/tag856.xml"/><Relationship Id="rId6" Type="http://schemas.openxmlformats.org/officeDocument/2006/relationships/image" Target="../media/image1.jpeg"/><Relationship Id="rId5" Type="http://schemas.openxmlformats.org/officeDocument/2006/relationships/slideLayout" Target="../slideLayouts/slideLayout1.xml"/><Relationship Id="rId4" Type="http://schemas.openxmlformats.org/officeDocument/2006/relationships/tags" Target="../tags/tag859.xml"/></Relationships>
</file>

<file path=ppt/slides/_rels/slide107.xml.rels><?xml version="1.0" encoding="UTF-8" standalone="yes"?>
<Relationships xmlns="http://schemas.openxmlformats.org/package/2006/relationships"><Relationship Id="rId8" Type="http://schemas.openxmlformats.org/officeDocument/2006/relationships/image" Target="../media/image191.jpeg"/><Relationship Id="rId3" Type="http://schemas.openxmlformats.org/officeDocument/2006/relationships/tags" Target="../tags/tag862.xml"/><Relationship Id="rId7" Type="http://schemas.openxmlformats.org/officeDocument/2006/relationships/image" Target="../media/image1.jpeg"/><Relationship Id="rId2" Type="http://schemas.openxmlformats.org/officeDocument/2006/relationships/tags" Target="../tags/tag861.xml"/><Relationship Id="rId1" Type="http://schemas.openxmlformats.org/officeDocument/2006/relationships/tags" Target="../tags/tag860.xml"/><Relationship Id="rId6" Type="http://schemas.openxmlformats.org/officeDocument/2006/relationships/slideLayout" Target="../slideLayouts/slideLayout1.xml"/><Relationship Id="rId5" Type="http://schemas.openxmlformats.org/officeDocument/2006/relationships/tags" Target="../tags/tag864.xml"/><Relationship Id="rId4" Type="http://schemas.openxmlformats.org/officeDocument/2006/relationships/tags" Target="../tags/tag863.xml"/><Relationship Id="rId9" Type="http://schemas.openxmlformats.org/officeDocument/2006/relationships/image" Target="../media/image192.jpeg"/></Relationships>
</file>

<file path=ppt/slides/_rels/slide108.xml.rels><?xml version="1.0" encoding="UTF-8" standalone="yes"?>
<Relationships xmlns="http://schemas.openxmlformats.org/package/2006/relationships"><Relationship Id="rId8" Type="http://schemas.openxmlformats.org/officeDocument/2006/relationships/image" Target="../media/image193.jpeg"/><Relationship Id="rId3" Type="http://schemas.openxmlformats.org/officeDocument/2006/relationships/tags" Target="../tags/tag867.xml"/><Relationship Id="rId7" Type="http://schemas.openxmlformats.org/officeDocument/2006/relationships/image" Target="../media/image1.jpeg"/><Relationship Id="rId2" Type="http://schemas.openxmlformats.org/officeDocument/2006/relationships/tags" Target="../tags/tag866.xml"/><Relationship Id="rId1" Type="http://schemas.openxmlformats.org/officeDocument/2006/relationships/tags" Target="../tags/tag865.xml"/><Relationship Id="rId6" Type="http://schemas.openxmlformats.org/officeDocument/2006/relationships/slideLayout" Target="../slideLayouts/slideLayout1.xml"/><Relationship Id="rId5" Type="http://schemas.openxmlformats.org/officeDocument/2006/relationships/tags" Target="../tags/tag869.xml"/><Relationship Id="rId4" Type="http://schemas.openxmlformats.org/officeDocument/2006/relationships/tags" Target="../tags/tag868.xml"/><Relationship Id="rId9" Type="http://schemas.openxmlformats.org/officeDocument/2006/relationships/image" Target="../media/image194.jpeg"/></Relationships>
</file>

<file path=ppt/slides/_rels/slide109.xml.rels><?xml version="1.0" encoding="UTF-8" standalone="yes"?>
<Relationships xmlns="http://schemas.openxmlformats.org/package/2006/relationships"><Relationship Id="rId3" Type="http://schemas.openxmlformats.org/officeDocument/2006/relationships/tags" Target="../tags/tag872.xml"/><Relationship Id="rId2" Type="http://schemas.openxmlformats.org/officeDocument/2006/relationships/tags" Target="../tags/tag871.xml"/><Relationship Id="rId1" Type="http://schemas.openxmlformats.org/officeDocument/2006/relationships/tags" Target="../tags/tag870.xml"/><Relationship Id="rId6" Type="http://schemas.openxmlformats.org/officeDocument/2006/relationships/image" Target="../media/image1.jpeg"/><Relationship Id="rId5" Type="http://schemas.openxmlformats.org/officeDocument/2006/relationships/slideLayout" Target="../slideLayouts/slideLayout1.xml"/><Relationship Id="rId4" Type="http://schemas.openxmlformats.org/officeDocument/2006/relationships/tags" Target="../tags/tag873.xml"/></Relationships>
</file>

<file path=ppt/slides/_rels/slide110.xml.rels><?xml version="1.0" encoding="UTF-8" standalone="yes"?>
<Relationships xmlns="http://schemas.openxmlformats.org/package/2006/relationships"><Relationship Id="rId8" Type="http://schemas.openxmlformats.org/officeDocument/2006/relationships/image" Target="../media/image195.jpeg"/><Relationship Id="rId3" Type="http://schemas.openxmlformats.org/officeDocument/2006/relationships/tags" Target="../tags/tag876.xml"/><Relationship Id="rId7" Type="http://schemas.openxmlformats.org/officeDocument/2006/relationships/image" Target="../media/image1.jpeg"/><Relationship Id="rId2" Type="http://schemas.openxmlformats.org/officeDocument/2006/relationships/tags" Target="../tags/tag875.xml"/><Relationship Id="rId1" Type="http://schemas.openxmlformats.org/officeDocument/2006/relationships/tags" Target="../tags/tag874.xml"/><Relationship Id="rId6" Type="http://schemas.openxmlformats.org/officeDocument/2006/relationships/slideLayout" Target="../slideLayouts/slideLayout1.xml"/><Relationship Id="rId5" Type="http://schemas.openxmlformats.org/officeDocument/2006/relationships/tags" Target="../tags/tag878.xml"/><Relationship Id="rId4" Type="http://schemas.openxmlformats.org/officeDocument/2006/relationships/tags" Target="../tags/tag877.xml"/><Relationship Id="rId9" Type="http://schemas.openxmlformats.org/officeDocument/2006/relationships/image" Target="../media/image196.jpeg"/></Relationships>
</file>

<file path=ppt/slides/_rels/slide11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881.xml"/><Relationship Id="rId7" Type="http://schemas.openxmlformats.org/officeDocument/2006/relationships/slideLayout" Target="../slideLayouts/slideLayout1.xml"/><Relationship Id="rId2" Type="http://schemas.openxmlformats.org/officeDocument/2006/relationships/tags" Target="../tags/tag880.xml"/><Relationship Id="rId1" Type="http://schemas.openxmlformats.org/officeDocument/2006/relationships/tags" Target="../tags/tag879.xml"/><Relationship Id="rId6" Type="http://schemas.openxmlformats.org/officeDocument/2006/relationships/tags" Target="../tags/tag884.xml"/><Relationship Id="rId11" Type="http://schemas.openxmlformats.org/officeDocument/2006/relationships/image" Target="../media/image199.jpeg"/><Relationship Id="rId5" Type="http://schemas.openxmlformats.org/officeDocument/2006/relationships/tags" Target="../tags/tag883.xml"/><Relationship Id="rId10" Type="http://schemas.openxmlformats.org/officeDocument/2006/relationships/image" Target="../media/image198.jpeg"/><Relationship Id="rId4" Type="http://schemas.openxmlformats.org/officeDocument/2006/relationships/tags" Target="../tags/tag882.xml"/><Relationship Id="rId9" Type="http://schemas.openxmlformats.org/officeDocument/2006/relationships/image" Target="../media/image197.jpeg"/></Relationships>
</file>

<file path=ppt/slides/_rels/slide112.xml.rels><?xml version="1.0" encoding="UTF-8" standalone="yes"?>
<Relationships xmlns="http://schemas.openxmlformats.org/package/2006/relationships"><Relationship Id="rId3" Type="http://schemas.openxmlformats.org/officeDocument/2006/relationships/tags" Target="../tags/tag887.xml"/><Relationship Id="rId2" Type="http://schemas.openxmlformats.org/officeDocument/2006/relationships/tags" Target="../tags/tag886.xml"/><Relationship Id="rId1" Type="http://schemas.openxmlformats.org/officeDocument/2006/relationships/tags" Target="../tags/tag885.xml"/><Relationship Id="rId6" Type="http://schemas.openxmlformats.org/officeDocument/2006/relationships/image" Target="../media/image1.jpeg"/><Relationship Id="rId5" Type="http://schemas.openxmlformats.org/officeDocument/2006/relationships/slideLayout" Target="../slideLayouts/slideLayout1.xml"/><Relationship Id="rId4" Type="http://schemas.openxmlformats.org/officeDocument/2006/relationships/tags" Target="../tags/tag888.xml"/></Relationships>
</file>

<file path=ppt/slides/_rels/slide113.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slideLayout" Target="../slideLayouts/slideLayout1.xml"/><Relationship Id="rId1" Type="http://schemas.openxmlformats.org/officeDocument/2006/relationships/tags" Target="../tags/tag889.xml"/></Relationships>
</file>

<file path=ppt/slides/_rels/slide114.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slideLayout" Target="../slideLayouts/slideLayout1.xml"/><Relationship Id="rId1" Type="http://schemas.openxmlformats.org/officeDocument/2006/relationships/tags" Target="../tags/tag890.xml"/></Relationships>
</file>

<file path=ppt/slides/_rels/slide115.xml.rels><?xml version="1.0" encoding="UTF-8" standalone="yes"?>
<Relationships xmlns="http://schemas.openxmlformats.org/package/2006/relationships"><Relationship Id="rId8" Type="http://schemas.openxmlformats.org/officeDocument/2006/relationships/image" Target="../media/image201.jpeg"/><Relationship Id="rId3" Type="http://schemas.openxmlformats.org/officeDocument/2006/relationships/tags" Target="../tags/tag893.xml"/><Relationship Id="rId7" Type="http://schemas.openxmlformats.org/officeDocument/2006/relationships/image" Target="../media/image1.jpeg"/><Relationship Id="rId2" Type="http://schemas.openxmlformats.org/officeDocument/2006/relationships/tags" Target="../tags/tag892.xml"/><Relationship Id="rId1" Type="http://schemas.openxmlformats.org/officeDocument/2006/relationships/tags" Target="../tags/tag891.xml"/><Relationship Id="rId6" Type="http://schemas.openxmlformats.org/officeDocument/2006/relationships/slideLayout" Target="../slideLayouts/slideLayout1.xml"/><Relationship Id="rId5" Type="http://schemas.openxmlformats.org/officeDocument/2006/relationships/tags" Target="../tags/tag895.xml"/><Relationship Id="rId4" Type="http://schemas.openxmlformats.org/officeDocument/2006/relationships/tags" Target="../tags/tag894.xml"/><Relationship Id="rId9" Type="http://schemas.openxmlformats.org/officeDocument/2006/relationships/image" Target="../media/image202.jpeg"/></Relationships>
</file>

<file path=ppt/slides/_rels/slide116.xml.rels><?xml version="1.0" encoding="UTF-8" standalone="yes"?>
<Relationships xmlns="http://schemas.openxmlformats.org/package/2006/relationships"><Relationship Id="rId3" Type="http://schemas.openxmlformats.org/officeDocument/2006/relationships/tags" Target="../tags/tag898.xml"/><Relationship Id="rId2" Type="http://schemas.openxmlformats.org/officeDocument/2006/relationships/tags" Target="../tags/tag897.xml"/><Relationship Id="rId1" Type="http://schemas.openxmlformats.org/officeDocument/2006/relationships/tags" Target="../tags/tag896.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5"/>
          <a:stretch>
            <a:fillRect/>
          </a:stretch>
        </a:blipFill>
        <a:effectLst/>
      </p:bgPr>
    </p:bg>
    <p:spTree>
      <p:nvGrpSpPr>
        <p:cNvPr id="1" name=""/>
        <p:cNvGrpSpPr/>
        <p:nvPr/>
      </p:nvGrpSpPr>
      <p:grpSpPr>
        <a:xfrm>
          <a:off x="0" y="0"/>
          <a:ext cx="0" cy="0"/>
          <a:chOff x="0" y="0"/>
          <a:chExt cx="0" cy="0"/>
        </a:xfrm>
      </p:grpSpPr>
      <p:pic>
        <p:nvPicPr>
          <p:cNvPr id="9" name="图片 8" descr="图片3"/>
          <p:cNvPicPr>
            <a:picLocks noChangeAspect="1"/>
          </p:cNvPicPr>
          <p:nvPr/>
        </p:nvPicPr>
        <p:blipFill>
          <a:blip r:embed="rId6"/>
          <a:srcRect l="13848" t="12037" r="12819" b="11731"/>
          <a:stretch>
            <a:fillRect/>
          </a:stretch>
        </p:blipFill>
        <p:spPr>
          <a:xfrm>
            <a:off x="7880350" y="323850"/>
            <a:ext cx="4311650" cy="6189345"/>
          </a:xfrm>
          <a:prstGeom prst="rect">
            <a:avLst/>
          </a:prstGeom>
        </p:spPr>
      </p:pic>
      <p:sp>
        <p:nvSpPr>
          <p:cNvPr id="2" name="文本框 1"/>
          <p:cNvSpPr txBox="1"/>
          <p:nvPr/>
        </p:nvSpPr>
        <p:spPr>
          <a:xfrm>
            <a:off x="704215" y="967740"/>
            <a:ext cx="1047115" cy="1170940"/>
          </a:xfrm>
          <a:prstGeom prst="rect">
            <a:avLst/>
          </a:prstGeom>
          <a:noFill/>
        </p:spPr>
        <p:txBody>
          <a:bodyPr wrap="square" rtlCol="0">
            <a:spAutoFit/>
          </a:bodyPr>
          <a:lstStyle/>
          <a:p>
            <a:pPr indent="0" fontAlgn="auto">
              <a:lnSpc>
                <a:spcPct val="130000"/>
              </a:lnSpc>
            </a:pPr>
            <a:r>
              <a:rPr lang="en-US" altLang="zh-CN" sz="5400" b="1">
                <a:solidFill>
                  <a:srgbClr val="26ACEB"/>
                </a:solidFill>
                <a:latin typeface="Microsoft YaHei UI" panose="020B0503020204020204" charset="-122"/>
                <a:ea typeface="Microsoft YaHei UI" panose="020B0503020204020204" charset="-122"/>
                <a:cs typeface="微软雅黑" panose="020B0503020204020204" charset="-122"/>
              </a:rPr>
              <a:t>“</a:t>
            </a:r>
            <a:endParaRPr lang="zh-CN" altLang="en-US" sz="60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185545" y="4430395"/>
            <a:ext cx="8671560" cy="891540"/>
          </a:xfrm>
          <a:prstGeom prst="rect">
            <a:avLst/>
          </a:prstGeom>
          <a:noFill/>
        </p:spPr>
        <p:txBody>
          <a:bodyPr wrap="square" rtlCol="0" anchor="t">
            <a:spAutoFit/>
          </a:bodyPr>
          <a:lstStyle/>
          <a:p>
            <a:pPr indent="0" fontAlgn="auto">
              <a:lnSpc>
                <a:spcPct val="130000"/>
              </a:lnSpc>
            </a:pPr>
            <a:r>
              <a:rPr sz="4000">
                <a:latin typeface="微软雅黑" panose="020B0503020204020204" charset="-122"/>
                <a:ea typeface="微软雅黑" panose="020B0503020204020204" charset="-122"/>
                <a:cs typeface="微软雅黑" panose="020B0503020204020204" charset="-122"/>
              </a:rPr>
              <a:t>activity</a:t>
            </a:r>
            <a:r>
              <a:rPr lang="en-US" sz="4000">
                <a:latin typeface="微软雅黑" panose="020B0503020204020204" charset="-122"/>
                <a:ea typeface="微软雅黑" panose="020B0503020204020204" charset="-122"/>
                <a:cs typeface="微软雅黑" panose="020B0503020204020204" charset="-122"/>
              </a:rPr>
              <a:t>   2023年度活动方案  </a:t>
            </a:r>
            <a:r>
              <a:rPr lang="en-US" altLang="zh-CN" sz="4000">
                <a:latin typeface="微软雅黑" panose="020B0503020204020204" charset="-122"/>
                <a:ea typeface="微软雅黑" panose="020B0503020204020204" charset="-122"/>
                <a:cs typeface="微软雅黑" panose="020B0503020204020204" charset="-122"/>
              </a:rPr>
              <a:t>[ </a:t>
            </a:r>
            <a:r>
              <a:rPr lang="zh-CN" altLang="en-US" sz="4000">
                <a:latin typeface="微软雅黑" panose="020B0503020204020204" charset="-122"/>
                <a:ea typeface="微软雅黑" panose="020B0503020204020204" charset="-122"/>
                <a:cs typeface="微软雅黑" panose="020B0503020204020204" charset="-122"/>
              </a:rPr>
              <a:t>南京</a:t>
            </a:r>
            <a:r>
              <a:rPr lang="en-US" altLang="zh-CN" sz="4000">
                <a:latin typeface="微软雅黑" panose="020B0503020204020204" charset="-122"/>
                <a:ea typeface="微软雅黑" panose="020B0503020204020204" charset="-122"/>
                <a:cs typeface="微软雅黑" panose="020B0503020204020204" charset="-122"/>
              </a:rPr>
              <a:t> ]</a:t>
            </a:r>
          </a:p>
        </p:txBody>
      </p:sp>
      <p:sp>
        <p:nvSpPr>
          <p:cNvPr id="4" name="文本框 3"/>
          <p:cNvSpPr txBox="1"/>
          <p:nvPr/>
        </p:nvSpPr>
        <p:spPr>
          <a:xfrm>
            <a:off x="1227455" y="1350645"/>
            <a:ext cx="6096000" cy="1419860"/>
          </a:xfrm>
          <a:prstGeom prst="rect">
            <a:avLst/>
          </a:prstGeom>
          <a:noFill/>
        </p:spPr>
        <p:txBody>
          <a:bodyPr wrap="square" rtlCol="0" anchor="t">
            <a:spAutoFit/>
          </a:bodyPr>
          <a:lstStyle/>
          <a:p>
            <a:pPr indent="0" fontAlgn="auto">
              <a:lnSpc>
                <a:spcPct val="90000"/>
              </a:lnSpc>
            </a:pPr>
            <a:r>
              <a:rPr lang="zh-CN" altLang="en-US" sz="4800">
                <a:latin typeface="Algerian" panose="04020705040A02060702" charset="0"/>
                <a:ea typeface="华文隶书" panose="02010800040101010101" charset="-122"/>
                <a:cs typeface="Algerian" panose="04020705040A02060702" charset="0"/>
                <a:sym typeface="+mn-ea"/>
              </a:rPr>
              <a:t>Stone Forest</a:t>
            </a:r>
            <a:endParaRPr lang="zh-CN" altLang="en-US" sz="4800">
              <a:latin typeface="Algerian" panose="04020705040A02060702" charset="0"/>
              <a:ea typeface="华文隶书" panose="02010800040101010101" charset="-122"/>
              <a:cs typeface="Algerian" panose="04020705040A02060702" charset="0"/>
            </a:endParaRPr>
          </a:p>
          <a:p>
            <a:pPr indent="0" fontAlgn="auto">
              <a:lnSpc>
                <a:spcPct val="90000"/>
              </a:lnSpc>
            </a:pPr>
            <a:r>
              <a:rPr lang="zh-CN" altLang="en-US" sz="4800">
                <a:latin typeface="Algerian" panose="04020705040A02060702" charset="0"/>
                <a:ea typeface="华文隶书" panose="02010800040101010101" charset="-122"/>
                <a:cs typeface="Algerian" panose="04020705040A02060702" charset="0"/>
                <a:sym typeface="+mn-ea"/>
              </a:rPr>
              <a:t>in Life </a:t>
            </a:r>
          </a:p>
        </p:txBody>
      </p:sp>
      <p:sp>
        <p:nvSpPr>
          <p:cNvPr id="5" name="文本框 4"/>
          <p:cNvSpPr txBox="1"/>
          <p:nvPr/>
        </p:nvSpPr>
        <p:spPr>
          <a:xfrm>
            <a:off x="1227455" y="2590800"/>
            <a:ext cx="4307840" cy="1291590"/>
          </a:xfrm>
          <a:prstGeom prst="rect">
            <a:avLst/>
          </a:prstGeom>
          <a:noFill/>
        </p:spPr>
        <p:txBody>
          <a:bodyPr wrap="square" rtlCol="0" anchor="t">
            <a:spAutoFit/>
          </a:bodyPr>
          <a:lstStyle/>
          <a:p>
            <a:pPr indent="0" algn="dist" fontAlgn="auto">
              <a:lnSpc>
                <a:spcPct val="130000"/>
              </a:lnSpc>
            </a:pPr>
            <a:r>
              <a:rPr lang="en-US" altLang="zh-CN" sz="6000" b="1">
                <a:latin typeface="微软雅黑" panose="020B0503020204020204" charset="-122"/>
                <a:ea typeface="微软雅黑" panose="020B0503020204020204" charset="-122"/>
                <a:cs typeface="微软雅黑" panose="020B0503020204020204" charset="-122"/>
                <a:sym typeface="+mn-ea"/>
              </a:rPr>
              <a:t>XX</a:t>
            </a:r>
            <a:r>
              <a:rPr lang="zh-CN" altLang="en-US" sz="6000" b="1">
                <a:latin typeface="微软雅黑" panose="020B0503020204020204" charset="-122"/>
                <a:ea typeface="微软雅黑" panose="020B0503020204020204" charset="-122"/>
                <a:cs typeface="微软雅黑" panose="020B0503020204020204" charset="-122"/>
                <a:sym typeface="+mn-ea"/>
              </a:rPr>
              <a:t>趣生活</a:t>
            </a:r>
          </a:p>
        </p:txBody>
      </p:sp>
      <p:sp>
        <p:nvSpPr>
          <p:cNvPr id="11" name="TextBox 1"/>
          <p:cNvSpPr txBox="1"/>
          <p:nvPr>
            <p:custDataLst>
              <p:tags r:id="rId2"/>
            </p:custDataLst>
          </p:nvPr>
        </p:nvSpPr>
        <p:spPr>
          <a:xfrm>
            <a:off x="1227455" y="5812155"/>
            <a:ext cx="7460615" cy="276225"/>
          </a:xfrm>
          <a:prstGeom prst="rect">
            <a:avLst/>
          </a:prstGeom>
          <a:noFill/>
        </p:spPr>
        <p:txBody>
          <a:bodyPr wrap="square" lIns="0" tIns="0" rIns="0" rtlCol="0">
            <a:spAutoFit/>
          </a:bodyPr>
          <a:lstStyle/>
          <a:p>
            <a:pPr algn="dist">
              <a:lnSpc>
                <a:spcPts val="1800"/>
              </a:lnSpc>
            </a:pPr>
            <a:r>
              <a:rPr lang="en-US" sz="900" dirty="0">
                <a:solidFill>
                  <a:schemeClr val="tx1"/>
                </a:solidFill>
                <a:latin typeface="华文中宋" panose="02010600040101010101" charset="-122"/>
                <a:ea typeface="华文中宋" panose="02010600040101010101" charset="-122"/>
                <a:cs typeface="方正清刻本悦宋简体" panose="02000000000000000000" charset="-122"/>
              </a:rPr>
              <a:t>XX YUN CHENG 2023 NIAN DU HUO DONG FANG AN</a:t>
            </a:r>
          </a:p>
        </p:txBody>
      </p:sp>
      <p:sp>
        <p:nvSpPr>
          <p:cNvPr id="7" name="文本框 6"/>
          <p:cNvSpPr txBox="1"/>
          <p:nvPr/>
        </p:nvSpPr>
        <p:spPr>
          <a:xfrm>
            <a:off x="1227455" y="5413375"/>
            <a:ext cx="1990725" cy="306705"/>
          </a:xfrm>
          <a:prstGeom prst="rect">
            <a:avLst/>
          </a:prstGeom>
          <a:noFill/>
        </p:spPr>
        <p:txBody>
          <a:bodyPr wrap="square" rtlCol="0" anchor="t">
            <a:spAutoFit/>
          </a:bodyPr>
          <a:lstStyle/>
          <a:p>
            <a:pPr algn="dist"/>
            <a:r>
              <a:rPr lang="zh-CN" altLang="en-US" sz="1400" b="1">
                <a:latin typeface="微软雅黑" panose="020B0503020204020204" charset="-122"/>
                <a:ea typeface="微软雅黑" panose="020B0503020204020204" charset="-122"/>
                <a:cs typeface="微软雅黑" panose="020B0503020204020204" charset="-122"/>
                <a:sym typeface="+mn-ea"/>
              </a:rPr>
              <a:t>节点</a:t>
            </a:r>
            <a:r>
              <a:rPr lang="en-US" altLang="zh-CN" sz="1400" b="1">
                <a:latin typeface="微软雅黑" panose="020B0503020204020204" charset="-122"/>
                <a:ea typeface="微软雅黑" panose="020B0503020204020204" charset="-122"/>
                <a:cs typeface="微软雅黑" panose="020B0503020204020204" charset="-122"/>
                <a:sym typeface="+mn-ea"/>
              </a:rPr>
              <a:t>/</a:t>
            </a:r>
            <a:r>
              <a:rPr lang="zh-CN" altLang="en-US" sz="1400" b="1">
                <a:latin typeface="微软雅黑" panose="020B0503020204020204" charset="-122"/>
                <a:ea typeface="微软雅黑" panose="020B0503020204020204" charset="-122"/>
                <a:cs typeface="微软雅黑" panose="020B0503020204020204" charset="-122"/>
                <a:sym typeface="+mn-ea"/>
              </a:rPr>
              <a:t>营销</a:t>
            </a:r>
          </a:p>
        </p:txBody>
      </p:sp>
      <p:sp>
        <p:nvSpPr>
          <p:cNvPr id="10" name="文本框 9"/>
          <p:cNvSpPr txBox="1"/>
          <p:nvPr>
            <p:custDataLst>
              <p:tags r:id="rId3"/>
            </p:custDataLst>
          </p:nvPr>
        </p:nvSpPr>
        <p:spPr>
          <a:xfrm>
            <a:off x="3392805" y="1751330"/>
            <a:ext cx="951230" cy="1170940"/>
          </a:xfrm>
          <a:prstGeom prst="rect">
            <a:avLst/>
          </a:prstGeom>
          <a:noFill/>
        </p:spPr>
        <p:txBody>
          <a:bodyPr wrap="square" rtlCol="0">
            <a:spAutoFit/>
          </a:bodyPr>
          <a:lstStyle/>
          <a:p>
            <a:pPr indent="0" fontAlgn="auto">
              <a:lnSpc>
                <a:spcPct val="130000"/>
              </a:lnSpc>
            </a:pPr>
            <a:r>
              <a:rPr lang="en-US" altLang="zh-CN" sz="5400" b="1">
                <a:solidFill>
                  <a:srgbClr val="26ACEB"/>
                </a:solidFill>
                <a:latin typeface="Microsoft YaHei UI" panose="020B0503020204020204" charset="-122"/>
                <a:ea typeface="Microsoft YaHei UI" panose="020B0503020204020204" charset="-122"/>
                <a:cs typeface="微软雅黑" panose="020B0503020204020204" charset="-122"/>
              </a:rPr>
              <a:t>“</a:t>
            </a:r>
            <a:endParaRPr lang="zh-CN" altLang="en-US" sz="6000">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6"/>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6741160" y="879475"/>
            <a:ext cx="4169410" cy="53467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custDataLst>
              <p:tags r:id="rId2"/>
            </p:custDataLst>
          </p:nvPr>
        </p:nvSpPr>
        <p:spPr>
          <a:xfrm>
            <a:off x="1227455" y="1350645"/>
            <a:ext cx="6096000" cy="1419860"/>
          </a:xfrm>
          <a:prstGeom prst="rect">
            <a:avLst/>
          </a:prstGeom>
          <a:noFill/>
        </p:spPr>
        <p:txBody>
          <a:bodyPr wrap="square" rtlCol="0" anchor="t">
            <a:spAutoFit/>
          </a:bodyPr>
          <a:lstStyle/>
          <a:p>
            <a:pPr indent="0" fontAlgn="auto">
              <a:lnSpc>
                <a:spcPct val="90000"/>
              </a:lnSpc>
            </a:pPr>
            <a:r>
              <a:rPr lang="zh-CN" altLang="en-US" sz="4800">
                <a:solidFill>
                  <a:schemeClr val="bg1">
                    <a:lumMod val="95000"/>
                    <a:alpha val="50000"/>
                  </a:schemeClr>
                </a:solidFill>
                <a:latin typeface="Algerian" panose="04020705040A02060702" charset="0"/>
                <a:ea typeface="华文隶书" panose="02010800040101010101" charset="-122"/>
                <a:cs typeface="Algerian" panose="04020705040A02060702" charset="0"/>
                <a:sym typeface="+mn-ea"/>
              </a:rPr>
              <a:t>Stone Forest</a:t>
            </a:r>
            <a:endParaRPr lang="zh-CN" altLang="en-US" sz="4800">
              <a:solidFill>
                <a:schemeClr val="bg1">
                  <a:lumMod val="95000"/>
                  <a:alpha val="50000"/>
                </a:schemeClr>
              </a:solidFill>
              <a:latin typeface="Algerian" panose="04020705040A02060702" charset="0"/>
              <a:ea typeface="华文隶书" panose="02010800040101010101" charset="-122"/>
              <a:cs typeface="Algerian" panose="04020705040A02060702" charset="0"/>
            </a:endParaRPr>
          </a:p>
          <a:p>
            <a:pPr indent="0" fontAlgn="auto">
              <a:lnSpc>
                <a:spcPct val="90000"/>
              </a:lnSpc>
            </a:pPr>
            <a:r>
              <a:rPr lang="zh-CN" altLang="en-US" sz="4800">
                <a:solidFill>
                  <a:schemeClr val="bg1">
                    <a:lumMod val="95000"/>
                    <a:alpha val="50000"/>
                  </a:schemeClr>
                </a:solidFill>
                <a:latin typeface="Algerian" panose="04020705040A02060702" charset="0"/>
                <a:ea typeface="华文隶书" panose="02010800040101010101" charset="-122"/>
                <a:cs typeface="Algerian" panose="04020705040A02060702" charset="0"/>
                <a:sym typeface="+mn-ea"/>
              </a:rPr>
              <a:t>in Life </a:t>
            </a:r>
          </a:p>
        </p:txBody>
      </p:sp>
      <p:sp>
        <p:nvSpPr>
          <p:cNvPr id="10" name="文本框 9"/>
          <p:cNvSpPr txBox="1"/>
          <p:nvPr>
            <p:custDataLst>
              <p:tags r:id="rId3"/>
            </p:custDataLst>
          </p:nvPr>
        </p:nvSpPr>
        <p:spPr>
          <a:xfrm>
            <a:off x="1227455" y="3342640"/>
            <a:ext cx="1779270" cy="1170940"/>
          </a:xfrm>
          <a:prstGeom prst="rect">
            <a:avLst/>
          </a:prstGeom>
          <a:noFill/>
        </p:spPr>
        <p:txBody>
          <a:bodyPr wrap="square" rtlCol="0" anchor="t">
            <a:spAutoFit/>
          </a:bodyPr>
          <a:lstStyle/>
          <a:p>
            <a:pPr indent="0" algn="dist" fontAlgn="auto">
              <a:lnSpc>
                <a:spcPct val="130000"/>
              </a:lnSpc>
            </a:pPr>
            <a:r>
              <a:rPr lang="zh-CN" altLang="en-US" sz="5400" b="1">
                <a:latin typeface="微软雅黑" panose="020B0503020204020204" charset="-122"/>
                <a:ea typeface="微软雅黑" panose="020B0503020204020204" charset="-122"/>
                <a:cs typeface="微软雅黑" panose="020B0503020204020204" charset="-122"/>
                <a:sym typeface="+mn-ea"/>
              </a:rPr>
              <a:t>目录</a:t>
            </a:r>
          </a:p>
        </p:txBody>
      </p:sp>
      <p:sp>
        <p:nvSpPr>
          <p:cNvPr id="12" name="文本框 11"/>
          <p:cNvSpPr txBox="1"/>
          <p:nvPr>
            <p:custDataLst>
              <p:tags r:id="rId4"/>
            </p:custDataLst>
          </p:nvPr>
        </p:nvSpPr>
        <p:spPr>
          <a:xfrm>
            <a:off x="5165090" y="1983740"/>
            <a:ext cx="1047115" cy="1170940"/>
          </a:xfrm>
          <a:prstGeom prst="rect">
            <a:avLst/>
          </a:prstGeom>
          <a:noFill/>
        </p:spPr>
        <p:txBody>
          <a:bodyPr wrap="square" rtlCol="0">
            <a:spAutoFit/>
          </a:bodyPr>
          <a:lstStyle/>
          <a:p>
            <a:pPr indent="0" fontAlgn="auto">
              <a:lnSpc>
                <a:spcPct val="130000"/>
              </a:lnSpc>
            </a:pPr>
            <a:r>
              <a:rPr lang="en-US" altLang="zh-CN" sz="5400" b="1">
                <a:solidFill>
                  <a:schemeClr val="tx1"/>
                </a:solidFill>
                <a:latin typeface="Microsoft YaHei UI" panose="020B0503020204020204" charset="-122"/>
                <a:ea typeface="Microsoft YaHei UI" panose="020B0503020204020204" charset="-122"/>
                <a:cs typeface="微软雅黑" panose="020B0503020204020204" charset="-122"/>
              </a:rPr>
              <a:t>“</a:t>
            </a:r>
          </a:p>
        </p:txBody>
      </p:sp>
      <p:sp>
        <p:nvSpPr>
          <p:cNvPr id="13" name="文本框 12"/>
          <p:cNvSpPr txBox="1"/>
          <p:nvPr>
            <p:custDataLst>
              <p:tags r:id="rId5"/>
            </p:custDataLst>
          </p:nvPr>
        </p:nvSpPr>
        <p:spPr>
          <a:xfrm>
            <a:off x="1227455" y="2439035"/>
            <a:ext cx="4382135" cy="1170940"/>
          </a:xfrm>
          <a:prstGeom prst="rect">
            <a:avLst/>
          </a:prstGeom>
          <a:noFill/>
        </p:spPr>
        <p:txBody>
          <a:bodyPr wrap="square" rtlCol="0" anchor="t">
            <a:spAutoFit/>
          </a:bodyPr>
          <a:lstStyle/>
          <a:p>
            <a:pPr indent="0" algn="ctr" fontAlgn="auto">
              <a:lnSpc>
                <a:spcPct val="130000"/>
              </a:lnSpc>
            </a:pPr>
            <a:r>
              <a:rPr lang="en-US" altLang="zh-CN" sz="5400" b="1">
                <a:latin typeface="微软雅黑" panose="020B0503020204020204" charset="-122"/>
                <a:ea typeface="微软雅黑" panose="020B0503020204020204" charset="-122"/>
                <a:cs typeface="微软雅黑" panose="020B0503020204020204" charset="-122"/>
                <a:sym typeface="+mn-ea"/>
              </a:rPr>
              <a:t>DIERCTORY</a:t>
            </a:r>
          </a:p>
        </p:txBody>
      </p:sp>
      <p:sp>
        <p:nvSpPr>
          <p:cNvPr id="14" name="文本框 13"/>
          <p:cNvSpPr txBox="1"/>
          <p:nvPr>
            <p:custDataLst>
              <p:tags r:id="rId6"/>
            </p:custDataLst>
          </p:nvPr>
        </p:nvSpPr>
        <p:spPr>
          <a:xfrm>
            <a:off x="921385" y="4227830"/>
            <a:ext cx="1047115" cy="1170940"/>
          </a:xfrm>
          <a:prstGeom prst="rect">
            <a:avLst/>
          </a:prstGeom>
          <a:noFill/>
        </p:spPr>
        <p:txBody>
          <a:bodyPr wrap="square" rtlCol="0">
            <a:spAutoFit/>
          </a:bodyPr>
          <a:lstStyle/>
          <a:p>
            <a:pPr indent="0" fontAlgn="auto">
              <a:lnSpc>
                <a:spcPct val="130000"/>
              </a:lnSpc>
            </a:pPr>
            <a:r>
              <a:rPr lang="en-US" altLang="zh-CN" sz="5400" b="1">
                <a:solidFill>
                  <a:schemeClr val="tx1"/>
                </a:solidFill>
                <a:latin typeface="Microsoft YaHei UI" panose="020B0503020204020204" charset="-122"/>
                <a:ea typeface="Microsoft YaHei UI" panose="020B0503020204020204" charset="-122"/>
                <a:cs typeface="微软雅黑" panose="020B0503020204020204" charset="-122"/>
              </a:rPr>
              <a:t>“</a:t>
            </a:r>
          </a:p>
        </p:txBody>
      </p:sp>
      <p:sp>
        <p:nvSpPr>
          <p:cNvPr id="15" name="文本框 14"/>
          <p:cNvSpPr txBox="1"/>
          <p:nvPr/>
        </p:nvSpPr>
        <p:spPr>
          <a:xfrm>
            <a:off x="1841500" y="4952365"/>
            <a:ext cx="5068570" cy="645160"/>
          </a:xfrm>
          <a:prstGeom prst="rect">
            <a:avLst/>
          </a:prstGeom>
          <a:noFill/>
        </p:spPr>
        <p:txBody>
          <a:bodyPr wrap="square" rtlCol="0" anchor="t">
            <a:spAutoFit/>
          </a:bodyPr>
          <a:lstStyle/>
          <a:p>
            <a:pPr indent="0" fontAlgn="auto">
              <a:lnSpc>
                <a:spcPct val="90000"/>
              </a:lnSpc>
            </a:pPr>
            <a:r>
              <a:rPr lang="en-US" altLang="zh-CN" sz="4000">
                <a:solidFill>
                  <a:schemeClr val="bg1">
                    <a:lumMod val="95000"/>
                    <a:alpha val="50000"/>
                  </a:schemeClr>
                </a:solidFill>
                <a:latin typeface="Algerian" panose="04020705040A02060702" charset="0"/>
                <a:ea typeface="华文隶书" panose="02010800040101010101" charset="-122"/>
                <a:cs typeface="Algerian" panose="04020705040A02060702" charset="0"/>
                <a:sym typeface="+mn-ea"/>
              </a:rPr>
              <a:t>XX yun cheng</a:t>
            </a:r>
          </a:p>
        </p:txBody>
      </p:sp>
      <p:sp>
        <p:nvSpPr>
          <p:cNvPr id="16" name="TextBox 1"/>
          <p:cNvSpPr txBox="1"/>
          <p:nvPr>
            <p:custDataLst>
              <p:tags r:id="rId7"/>
            </p:custDataLst>
          </p:nvPr>
        </p:nvSpPr>
        <p:spPr>
          <a:xfrm>
            <a:off x="1227455" y="5812155"/>
            <a:ext cx="7460615" cy="276225"/>
          </a:xfrm>
          <a:prstGeom prst="rect">
            <a:avLst/>
          </a:prstGeom>
          <a:noFill/>
        </p:spPr>
        <p:txBody>
          <a:bodyPr wrap="square" lIns="0" tIns="0" rIns="0" rtlCol="0">
            <a:spAutoFit/>
          </a:bodyPr>
          <a:lstStyle/>
          <a:p>
            <a:pPr algn="dist">
              <a:lnSpc>
                <a:spcPts val="1800"/>
              </a:lnSpc>
            </a:pPr>
            <a:r>
              <a:rPr lang="en-US" sz="900" dirty="0">
                <a:solidFill>
                  <a:schemeClr val="tx1"/>
                </a:solidFill>
                <a:latin typeface="华文中宋" panose="02010600040101010101" charset="-122"/>
                <a:ea typeface="华文中宋" panose="02010600040101010101" charset="-122"/>
                <a:cs typeface="方正清刻本悦宋简体" panose="02000000000000000000" charset="-122"/>
              </a:rPr>
              <a:t>XX YUN CHENG 2023 NIAN DU HUO DONG FANG AN</a:t>
            </a:r>
          </a:p>
        </p:txBody>
      </p:sp>
      <p:cxnSp>
        <p:nvCxnSpPr>
          <p:cNvPr id="17" name="直接连接符 16"/>
          <p:cNvCxnSpPr/>
          <p:nvPr/>
        </p:nvCxnSpPr>
        <p:spPr>
          <a:xfrm>
            <a:off x="7486968" y="1289685"/>
            <a:ext cx="0" cy="43200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7422515" y="2151380"/>
            <a:ext cx="128905" cy="128270"/>
          </a:xfrm>
          <a:prstGeom prst="ellipse">
            <a:avLst/>
          </a:prstGeom>
          <a:solidFill>
            <a:srgbClr val="27AD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custDataLst>
              <p:tags r:id="rId8"/>
            </p:custDataLst>
          </p:nvPr>
        </p:nvSpPr>
        <p:spPr>
          <a:xfrm>
            <a:off x="7422515" y="3006090"/>
            <a:ext cx="128905" cy="128270"/>
          </a:xfrm>
          <a:prstGeom prst="ellipse">
            <a:avLst/>
          </a:prstGeom>
          <a:solidFill>
            <a:srgbClr val="27AD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custDataLst>
              <p:tags r:id="rId9"/>
            </p:custDataLst>
          </p:nvPr>
        </p:nvSpPr>
        <p:spPr>
          <a:xfrm>
            <a:off x="7422515" y="3860800"/>
            <a:ext cx="128905" cy="128270"/>
          </a:xfrm>
          <a:prstGeom prst="ellipse">
            <a:avLst/>
          </a:prstGeom>
          <a:solidFill>
            <a:srgbClr val="27AD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custDataLst>
              <p:tags r:id="rId10"/>
            </p:custDataLst>
          </p:nvPr>
        </p:nvSpPr>
        <p:spPr>
          <a:xfrm>
            <a:off x="7422515" y="4715510"/>
            <a:ext cx="128905" cy="128270"/>
          </a:xfrm>
          <a:prstGeom prst="ellipse">
            <a:avLst/>
          </a:prstGeom>
          <a:solidFill>
            <a:srgbClr val="27AD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custDataLst>
              <p:tags r:id="rId11"/>
            </p:custDataLst>
          </p:nvPr>
        </p:nvSpPr>
        <p:spPr>
          <a:xfrm>
            <a:off x="7733665" y="1949450"/>
            <a:ext cx="1394460" cy="491490"/>
          </a:xfrm>
          <a:prstGeom prst="rect">
            <a:avLst/>
          </a:prstGeom>
          <a:noFill/>
        </p:spPr>
        <p:txBody>
          <a:bodyPr wrap="square" rtlCol="0" anchor="t">
            <a:spAutoFit/>
          </a:bodyPr>
          <a:lstStyle/>
          <a:p>
            <a:pPr indent="0" algn="dist" fontAlgn="auto">
              <a:lnSpc>
                <a:spcPct val="130000"/>
              </a:lnSpc>
            </a:pPr>
            <a:r>
              <a:rPr lang="zh-CN" altLang="en-US" sz="2000" b="1">
                <a:latin typeface="微软雅黑" panose="020B0503020204020204" charset="-122"/>
                <a:ea typeface="微软雅黑" panose="020B0503020204020204" charset="-122"/>
                <a:cs typeface="微软雅黑" panose="020B0503020204020204" charset="-122"/>
                <a:sym typeface="+mn-ea"/>
              </a:rPr>
              <a:t>活动核心</a:t>
            </a:r>
          </a:p>
        </p:txBody>
      </p:sp>
      <p:sp>
        <p:nvSpPr>
          <p:cNvPr id="3" name="文本框 2"/>
          <p:cNvSpPr txBox="1"/>
          <p:nvPr>
            <p:custDataLst>
              <p:tags r:id="rId12"/>
            </p:custDataLst>
          </p:nvPr>
        </p:nvSpPr>
        <p:spPr>
          <a:xfrm>
            <a:off x="7733665" y="2804160"/>
            <a:ext cx="1394460" cy="491490"/>
          </a:xfrm>
          <a:prstGeom prst="rect">
            <a:avLst/>
          </a:prstGeom>
          <a:noFill/>
        </p:spPr>
        <p:txBody>
          <a:bodyPr wrap="square" rtlCol="0" anchor="t">
            <a:spAutoFit/>
          </a:bodyPr>
          <a:lstStyle/>
          <a:p>
            <a:pPr indent="0" algn="dist" fontAlgn="auto">
              <a:lnSpc>
                <a:spcPct val="130000"/>
              </a:lnSpc>
            </a:pPr>
            <a:r>
              <a:rPr lang="zh-CN" altLang="en-US" sz="2000" b="1">
                <a:latin typeface="微软雅黑" panose="020B0503020204020204" charset="-122"/>
                <a:ea typeface="微软雅黑" panose="020B0503020204020204" charset="-122"/>
                <a:cs typeface="微软雅黑" panose="020B0503020204020204" charset="-122"/>
                <a:sym typeface="+mn-ea"/>
              </a:rPr>
              <a:t>年度铺排</a:t>
            </a:r>
          </a:p>
        </p:txBody>
      </p:sp>
      <p:sp>
        <p:nvSpPr>
          <p:cNvPr id="4" name="文本框 3"/>
          <p:cNvSpPr txBox="1"/>
          <p:nvPr>
            <p:custDataLst>
              <p:tags r:id="rId13"/>
            </p:custDataLst>
          </p:nvPr>
        </p:nvSpPr>
        <p:spPr>
          <a:xfrm>
            <a:off x="7733665" y="4513580"/>
            <a:ext cx="1513840" cy="491490"/>
          </a:xfrm>
          <a:prstGeom prst="rect">
            <a:avLst/>
          </a:prstGeom>
          <a:noFill/>
        </p:spPr>
        <p:txBody>
          <a:bodyPr wrap="square" rtlCol="0" anchor="t">
            <a:spAutoFit/>
          </a:bodyPr>
          <a:lstStyle/>
          <a:p>
            <a:pPr indent="0" algn="dist" fontAlgn="auto">
              <a:lnSpc>
                <a:spcPct val="130000"/>
              </a:lnSpc>
            </a:pPr>
            <a:r>
              <a:rPr lang="zh-CN" altLang="en-US" sz="2000" b="1">
                <a:latin typeface="微软雅黑" panose="020B0503020204020204" charset="-122"/>
                <a:ea typeface="微软雅黑" panose="020B0503020204020204" charset="-122"/>
                <a:cs typeface="微软雅黑" panose="020B0503020204020204" charset="-122"/>
                <a:sym typeface="+mn-ea"/>
              </a:rPr>
              <a:t>经纪人系列</a:t>
            </a:r>
          </a:p>
        </p:txBody>
      </p:sp>
      <p:sp>
        <p:nvSpPr>
          <p:cNvPr id="5" name="文本框 4"/>
          <p:cNvSpPr txBox="1"/>
          <p:nvPr>
            <p:custDataLst>
              <p:tags r:id="rId14"/>
            </p:custDataLst>
          </p:nvPr>
        </p:nvSpPr>
        <p:spPr>
          <a:xfrm>
            <a:off x="7733665" y="3658870"/>
            <a:ext cx="1513840" cy="491490"/>
          </a:xfrm>
          <a:prstGeom prst="rect">
            <a:avLst/>
          </a:prstGeom>
          <a:noFill/>
        </p:spPr>
        <p:txBody>
          <a:bodyPr wrap="square" rtlCol="0" anchor="t">
            <a:spAutoFit/>
          </a:bodyPr>
          <a:lstStyle/>
          <a:p>
            <a:pPr indent="0" algn="dist" fontAlgn="auto">
              <a:lnSpc>
                <a:spcPct val="130000"/>
              </a:lnSpc>
            </a:pPr>
            <a:r>
              <a:rPr lang="zh-CN" altLang="en-US" sz="2000" b="1">
                <a:latin typeface="微软雅黑" panose="020B0503020204020204" charset="-122"/>
                <a:ea typeface="微软雅黑" panose="020B0503020204020204" charset="-122"/>
                <a:cs typeface="微软雅黑" panose="020B0503020204020204" charset="-122"/>
                <a:sym typeface="+mn-ea"/>
              </a:rPr>
              <a:t>圈层系列</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pic>
        <p:nvPicPr>
          <p:cNvPr id="9" name="图片 8" descr="图片3"/>
          <p:cNvPicPr>
            <a:picLocks noChangeAspect="1"/>
          </p:cNvPicPr>
          <p:nvPr/>
        </p:nvPicPr>
        <p:blipFill>
          <a:blip r:embed="rId7"/>
          <a:srcRect l="13848" t="12037" r="12819" b="11731"/>
          <a:stretch>
            <a:fillRect/>
          </a:stretch>
        </p:blipFill>
        <p:spPr>
          <a:xfrm>
            <a:off x="0" y="323850"/>
            <a:ext cx="4311650" cy="6189345"/>
          </a:xfrm>
          <a:prstGeom prst="rect">
            <a:avLst/>
          </a:prstGeom>
        </p:spPr>
      </p:pic>
      <p:sp>
        <p:nvSpPr>
          <p:cNvPr id="11" name="TextBox 1"/>
          <p:cNvSpPr txBox="1"/>
          <p:nvPr>
            <p:custDataLst>
              <p:tags r:id="rId2"/>
            </p:custDataLst>
          </p:nvPr>
        </p:nvSpPr>
        <p:spPr>
          <a:xfrm>
            <a:off x="1227455" y="5812155"/>
            <a:ext cx="7460615" cy="276225"/>
          </a:xfrm>
          <a:prstGeom prst="rect">
            <a:avLst/>
          </a:prstGeom>
          <a:noFill/>
        </p:spPr>
        <p:txBody>
          <a:bodyPr wrap="square" lIns="0" tIns="0" rIns="0" rtlCol="0">
            <a:spAutoFit/>
          </a:bodyPr>
          <a:lstStyle/>
          <a:p>
            <a:pPr algn="dist">
              <a:lnSpc>
                <a:spcPts val="1800"/>
              </a:lnSpc>
            </a:pPr>
            <a:r>
              <a:rPr lang="en-US" sz="900" dirty="0">
                <a:solidFill>
                  <a:schemeClr val="tx1"/>
                </a:solidFill>
                <a:latin typeface="华文中宋" panose="02010600040101010101" charset="-122"/>
                <a:ea typeface="华文中宋" panose="02010600040101010101" charset="-122"/>
                <a:cs typeface="方正清刻本悦宋简体" panose="02000000000000000000" charset="-122"/>
              </a:rPr>
              <a:t>XX YUN CHENG 2023 NIAN DU HUO DONG FANG AN</a:t>
            </a:r>
          </a:p>
        </p:txBody>
      </p:sp>
      <p:sp>
        <p:nvSpPr>
          <p:cNvPr id="6" name="文本框 5"/>
          <p:cNvSpPr txBox="1"/>
          <p:nvPr>
            <p:custDataLst>
              <p:tags r:id="rId3"/>
            </p:custDataLst>
          </p:nvPr>
        </p:nvSpPr>
        <p:spPr>
          <a:xfrm>
            <a:off x="9292590" y="1344295"/>
            <a:ext cx="1855470" cy="2392045"/>
          </a:xfrm>
          <a:prstGeom prst="rect">
            <a:avLst/>
          </a:prstGeom>
          <a:noFill/>
        </p:spPr>
        <p:txBody>
          <a:bodyPr wrap="square" rtlCol="0" anchor="t">
            <a:spAutoFit/>
          </a:bodyPr>
          <a:lstStyle/>
          <a:p>
            <a:pPr indent="0" algn="dist" fontAlgn="auto">
              <a:lnSpc>
                <a:spcPct val="130000"/>
              </a:lnSpc>
            </a:pPr>
            <a:r>
              <a:rPr lang="en-US" altLang="zh-CN" sz="9600" i="1">
                <a:solidFill>
                  <a:schemeClr val="tx1">
                    <a:lumMod val="75000"/>
                    <a:lumOff val="25000"/>
                  </a:schemeClr>
                </a:solidFill>
                <a:latin typeface="华文琥珀" panose="02010800040101010101" charset="-122"/>
                <a:ea typeface="华文琥珀" panose="02010800040101010101" charset="-122"/>
                <a:cs typeface="微软雅黑" panose="020B0503020204020204" charset="-122"/>
                <a:sym typeface="+mn-ea"/>
              </a:rPr>
              <a:t>0</a:t>
            </a:r>
            <a:r>
              <a:rPr lang="en-US" altLang="zh-CN" sz="11500" i="1">
                <a:solidFill>
                  <a:schemeClr val="tx1">
                    <a:lumMod val="75000"/>
                    <a:lumOff val="25000"/>
                  </a:schemeClr>
                </a:solidFill>
                <a:latin typeface="华文琥珀" panose="02010800040101010101" charset="-122"/>
                <a:ea typeface="华文琥珀" panose="02010800040101010101" charset="-122"/>
                <a:cs typeface="微软雅黑" panose="020B0503020204020204" charset="-122"/>
                <a:sym typeface="+mn-ea"/>
              </a:rPr>
              <a:t>1</a:t>
            </a:r>
          </a:p>
        </p:txBody>
      </p:sp>
      <p:sp>
        <p:nvSpPr>
          <p:cNvPr id="8" name="文本框 7"/>
          <p:cNvSpPr txBox="1"/>
          <p:nvPr>
            <p:custDataLst>
              <p:tags r:id="rId4"/>
            </p:custDataLst>
          </p:nvPr>
        </p:nvSpPr>
        <p:spPr>
          <a:xfrm>
            <a:off x="7833360" y="3503295"/>
            <a:ext cx="3314700" cy="1050925"/>
          </a:xfrm>
          <a:prstGeom prst="rect">
            <a:avLst/>
          </a:prstGeom>
          <a:noFill/>
        </p:spPr>
        <p:txBody>
          <a:bodyPr wrap="square" rtlCol="0" anchor="t">
            <a:spAutoFit/>
          </a:bodyPr>
          <a:lstStyle/>
          <a:p>
            <a:pPr indent="0" algn="dist" fontAlgn="auto">
              <a:lnSpc>
                <a:spcPct val="130000"/>
              </a:lnSpc>
            </a:pPr>
            <a:r>
              <a:rPr lang="zh-CN" altLang="en-US" sz="4800" b="1">
                <a:latin typeface="微软雅黑" panose="020B0503020204020204" charset="-122"/>
                <a:ea typeface="微软雅黑" panose="020B0503020204020204" charset="-122"/>
                <a:cs typeface="微软雅黑" panose="020B0503020204020204" charset="-122"/>
                <a:sym typeface="+mn-ea"/>
              </a:rPr>
              <a:t>活动核心</a:t>
            </a:r>
          </a:p>
        </p:txBody>
      </p:sp>
      <p:sp>
        <p:nvSpPr>
          <p:cNvPr id="12" name="文本框 11"/>
          <p:cNvSpPr txBox="1"/>
          <p:nvPr/>
        </p:nvSpPr>
        <p:spPr>
          <a:xfrm>
            <a:off x="7094220" y="4554220"/>
            <a:ext cx="4053840" cy="398780"/>
          </a:xfrm>
          <a:prstGeom prst="rect">
            <a:avLst/>
          </a:prstGeom>
          <a:noFill/>
        </p:spPr>
        <p:txBody>
          <a:bodyPr wrap="square" rtlCol="0" anchor="t">
            <a:spAutoFit/>
          </a:bodyPr>
          <a:lstStyle/>
          <a:p>
            <a:pPr algn="r"/>
            <a:r>
              <a:rPr lang="en-US" altLang="zh-CN" sz="2000">
                <a:latin typeface="微软雅黑" panose="020B0503020204020204" charset="-122"/>
                <a:ea typeface="微软雅黑" panose="020B0503020204020204" charset="-122"/>
                <a:cs typeface="微软雅黑" panose="020B0503020204020204" charset="-122"/>
              </a:rPr>
              <a:t>Activity core</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19" name="矩形 18"/>
          <p:cNvSpPr/>
          <p:nvPr>
            <p:custDataLst>
              <p:tags r:id="rId2"/>
            </p:custDataLst>
          </p:nvPr>
        </p:nvSpPr>
        <p:spPr>
          <a:xfrm>
            <a:off x="891540" y="2668905"/>
            <a:ext cx="5969635" cy="33020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 name="椭圆 8"/>
          <p:cNvSpPr/>
          <p:nvPr>
            <p:custDataLst>
              <p:tags r:id="rId3"/>
            </p:custDataLst>
          </p:nvPr>
        </p:nvSpPr>
        <p:spPr>
          <a:xfrm>
            <a:off x="2277110" y="1503680"/>
            <a:ext cx="847725" cy="805180"/>
          </a:xfrm>
          <a:prstGeom prst="ellipse">
            <a:avLst/>
          </a:prstGeom>
          <a:solidFill>
            <a:srgbClr val="00B0F0">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0" name="椭圆 9"/>
          <p:cNvSpPr/>
          <p:nvPr>
            <p:custDataLst>
              <p:tags r:id="rId4"/>
            </p:custDataLst>
          </p:nvPr>
        </p:nvSpPr>
        <p:spPr>
          <a:xfrm>
            <a:off x="3050540" y="1503680"/>
            <a:ext cx="847725" cy="805180"/>
          </a:xfrm>
          <a:prstGeom prst="ellipse">
            <a:avLst/>
          </a:prstGeom>
          <a:solidFill>
            <a:srgbClr val="E4CBF2">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 name="椭圆 1"/>
          <p:cNvSpPr/>
          <p:nvPr>
            <p:custDataLst>
              <p:tags r:id="rId5"/>
            </p:custDataLst>
          </p:nvPr>
        </p:nvSpPr>
        <p:spPr>
          <a:xfrm>
            <a:off x="3823970" y="1503680"/>
            <a:ext cx="847725" cy="805180"/>
          </a:xfrm>
          <a:prstGeom prst="ellipse">
            <a:avLst/>
          </a:prstGeom>
          <a:solidFill>
            <a:schemeClr val="accent6">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 name="椭圆 2"/>
          <p:cNvSpPr/>
          <p:nvPr>
            <p:custDataLst>
              <p:tags r:id="rId6"/>
            </p:custDataLst>
          </p:nvPr>
        </p:nvSpPr>
        <p:spPr>
          <a:xfrm>
            <a:off x="4597400" y="1503680"/>
            <a:ext cx="847725" cy="805180"/>
          </a:xfrm>
          <a:prstGeom prst="ellipse">
            <a:avLst/>
          </a:prstGeom>
          <a:solidFill>
            <a:schemeClr val="accent1">
              <a:lumMod val="40000"/>
              <a:lumOff val="60000"/>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8" name="文本框 7"/>
          <p:cNvSpPr txBox="1"/>
          <p:nvPr>
            <p:custDataLst>
              <p:tags r:id="rId7"/>
            </p:custDataLst>
          </p:nvPr>
        </p:nvSpPr>
        <p:spPr>
          <a:xfrm>
            <a:off x="2307590" y="1418590"/>
            <a:ext cx="3059430" cy="786130"/>
          </a:xfrm>
          <a:prstGeom prst="rect">
            <a:avLst/>
          </a:prstGeom>
          <a:noFill/>
        </p:spPr>
        <p:txBody>
          <a:bodyPr wrap="square" rtlCol="0" anchor="t">
            <a:noAutofit/>
          </a:bodyPr>
          <a:lstStyle/>
          <a:p>
            <a:pPr indent="0" algn="dist" fontAlgn="auto">
              <a:lnSpc>
                <a:spcPct val="130000"/>
              </a:lnSpc>
            </a:pPr>
            <a:r>
              <a:rPr lang="zh-CN" altLang="en-US" sz="4000" b="1">
                <a:latin typeface="微软雅黑" panose="020B0503020204020204" charset="-122"/>
                <a:ea typeface="微软雅黑" panose="020B0503020204020204" charset="-122"/>
                <a:cs typeface="微软雅黑" panose="020B0503020204020204" charset="-122"/>
                <a:sym typeface="+mn-ea"/>
              </a:rPr>
              <a:t>活动核心</a:t>
            </a:r>
          </a:p>
        </p:txBody>
      </p:sp>
      <p:sp>
        <p:nvSpPr>
          <p:cNvPr id="5" name="矩形 4"/>
          <p:cNvSpPr/>
          <p:nvPr>
            <p:custDataLst>
              <p:tags r:id="rId8"/>
            </p:custDataLst>
          </p:nvPr>
        </p:nvSpPr>
        <p:spPr>
          <a:xfrm>
            <a:off x="891540" y="2668905"/>
            <a:ext cx="5969000" cy="3270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7" name="矩形 6"/>
          <p:cNvSpPr/>
          <p:nvPr>
            <p:custDataLst>
              <p:tags r:id="rId9"/>
            </p:custDataLst>
          </p:nvPr>
        </p:nvSpPr>
        <p:spPr>
          <a:xfrm>
            <a:off x="1626870" y="2393315"/>
            <a:ext cx="4497705" cy="5943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3200">
                <a:latin typeface="微软雅黑" panose="020B0503020204020204" charset="-122"/>
                <a:ea typeface="微软雅黑" panose="020B0503020204020204" charset="-122"/>
              </a:rPr>
              <a:t>Activity core</a:t>
            </a:r>
          </a:p>
        </p:txBody>
      </p:sp>
      <p:sp>
        <p:nvSpPr>
          <p:cNvPr id="11" name="文本框 10"/>
          <p:cNvSpPr txBox="1"/>
          <p:nvPr>
            <p:custDataLst>
              <p:tags r:id="rId10"/>
            </p:custDataLst>
          </p:nvPr>
        </p:nvSpPr>
        <p:spPr>
          <a:xfrm>
            <a:off x="1202690" y="3381375"/>
            <a:ext cx="5344795" cy="1845310"/>
          </a:xfrm>
          <a:prstGeom prst="rect">
            <a:avLst/>
          </a:prstGeom>
          <a:noFill/>
        </p:spPr>
        <p:txBody>
          <a:bodyPr wrap="square" rtlCol="0">
            <a:spAutoFit/>
          </a:bodyPr>
          <a:lstStyle/>
          <a:p>
            <a:pPr indent="0" fontAlgn="auto">
              <a:lnSpc>
                <a:spcPct val="190000"/>
              </a:lnSpc>
            </a:pPr>
            <a:r>
              <a:rPr lang="zh-CN" altLang="en-US" sz="2000" b="1">
                <a:latin typeface="微软雅黑" panose="020B0503020204020204" charset="-122"/>
                <a:ea typeface="微软雅黑" panose="020B0503020204020204" charset="-122"/>
              </a:rPr>
              <a:t>以活动为载体，以营销为目标，带动人气，吸引目标客群关注，实现品牌形象、项目影响塑造、价值露出，最终达成销售目的。</a:t>
            </a:r>
          </a:p>
        </p:txBody>
      </p:sp>
      <p:pic>
        <p:nvPicPr>
          <p:cNvPr id="18" name="图片 17" descr="图片3"/>
          <p:cNvPicPr>
            <a:picLocks noChangeAspect="1"/>
          </p:cNvPicPr>
          <p:nvPr>
            <p:custDataLst>
              <p:tags r:id="rId11"/>
            </p:custDataLst>
          </p:nvPr>
        </p:nvPicPr>
        <p:blipFill>
          <a:blip r:embed="rId14"/>
          <a:srcRect l="13848" t="12037" r="12819" b="11731"/>
          <a:stretch>
            <a:fillRect/>
          </a:stretch>
        </p:blipFill>
        <p:spPr>
          <a:xfrm>
            <a:off x="7880350" y="323850"/>
            <a:ext cx="4311650" cy="6189345"/>
          </a:xfrm>
          <a:prstGeom prst="rect">
            <a:avLst/>
          </a:prstGeom>
        </p:spPr>
      </p:pic>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4382135" y="1026795"/>
            <a:ext cx="6880860" cy="532257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2"/>
            </p:custDataLst>
          </p:nvPr>
        </p:nvSpPr>
        <p:spPr>
          <a:xfrm>
            <a:off x="4859020" y="2025650"/>
            <a:ext cx="5927090" cy="3307080"/>
          </a:xfrm>
          <a:prstGeom prst="rect">
            <a:avLst/>
          </a:prstGeom>
          <a:noFill/>
        </p:spPr>
        <p:txBody>
          <a:bodyPr wrap="square" rtlCol="0">
            <a:spAutoFit/>
          </a:bodyPr>
          <a:lstStyle/>
          <a:p>
            <a:pPr indent="0" algn="ctr" fontAlgn="auto">
              <a:lnSpc>
                <a:spcPct val="190000"/>
              </a:lnSpc>
            </a:pPr>
            <a:r>
              <a:rPr lang="zh-CN" altLang="en-US" sz="2200" b="1">
                <a:latin typeface="微软雅黑" panose="020B0503020204020204" charset="-122"/>
                <a:ea typeface="微软雅黑" panose="020B0503020204020204" charset="-122"/>
              </a:rPr>
              <a:t>按照季度和节点划分</a:t>
            </a:r>
          </a:p>
          <a:p>
            <a:pPr indent="0" algn="ctr" fontAlgn="auto">
              <a:lnSpc>
                <a:spcPct val="190000"/>
              </a:lnSpc>
            </a:pPr>
            <a:r>
              <a:rPr lang="zh-CN" altLang="en-US" sz="2200" b="1">
                <a:latin typeface="微软雅黑" panose="020B0503020204020204" charset="-122"/>
                <a:ea typeface="微软雅黑" panose="020B0503020204020204" charset="-122"/>
              </a:rPr>
              <a:t>结合当月节点、匹配项目调性</a:t>
            </a:r>
          </a:p>
          <a:p>
            <a:pPr indent="0" algn="ctr" fontAlgn="auto">
              <a:lnSpc>
                <a:spcPct val="190000"/>
              </a:lnSpc>
            </a:pPr>
            <a:r>
              <a:rPr lang="zh-CN" altLang="en-US" sz="2200" b="1">
                <a:latin typeface="微软雅黑" panose="020B0503020204020204" charset="-122"/>
                <a:ea typeface="微软雅黑" panose="020B0503020204020204" charset="-122"/>
              </a:rPr>
              <a:t>针对客户群体和新老业主</a:t>
            </a:r>
          </a:p>
          <a:p>
            <a:pPr indent="0" algn="ctr" fontAlgn="auto">
              <a:lnSpc>
                <a:spcPct val="190000"/>
              </a:lnSpc>
            </a:pPr>
            <a:r>
              <a:rPr lang="zh-CN" altLang="en-US" sz="2200" b="1">
                <a:latin typeface="微软雅黑" panose="020B0503020204020204" charset="-122"/>
                <a:ea typeface="微软雅黑" panose="020B0503020204020204" charset="-122"/>
              </a:rPr>
              <a:t>给予受众对</a:t>
            </a:r>
            <a:r>
              <a:rPr lang="en-US" altLang="zh-CN" sz="2200" b="1">
                <a:latin typeface="微软雅黑" panose="020B0503020204020204" charset="-122"/>
                <a:ea typeface="微软雅黑" panose="020B0503020204020204" charset="-122"/>
              </a:rPr>
              <a:t>XX</a:t>
            </a:r>
            <a:r>
              <a:rPr lang="zh-CN" altLang="en-US" sz="2200" b="1">
                <a:latin typeface="微软雅黑" panose="020B0503020204020204" charset="-122"/>
                <a:ea typeface="微软雅黑" panose="020B0503020204020204" charset="-122"/>
              </a:rPr>
              <a:t>品牌更深的认可度及价值输出</a:t>
            </a:r>
          </a:p>
          <a:p>
            <a:pPr indent="0" algn="ctr" fontAlgn="auto">
              <a:lnSpc>
                <a:spcPct val="190000"/>
              </a:lnSpc>
            </a:pPr>
            <a:r>
              <a:rPr lang="zh-CN" altLang="en-US" sz="2200" b="1">
                <a:latin typeface="微软雅黑" panose="020B0503020204020204" charset="-122"/>
                <a:ea typeface="微软雅黑" panose="020B0503020204020204" charset="-122"/>
              </a:rPr>
              <a:t>达成销售目标及品牌知晓度等</a:t>
            </a:r>
          </a:p>
        </p:txBody>
      </p:sp>
      <p:sp>
        <p:nvSpPr>
          <p:cNvPr id="9" name="文本框 8"/>
          <p:cNvSpPr txBox="1"/>
          <p:nvPr/>
        </p:nvSpPr>
        <p:spPr>
          <a:xfrm>
            <a:off x="1356360" y="414020"/>
            <a:ext cx="791845" cy="6030595"/>
          </a:xfrm>
          <a:prstGeom prst="rect">
            <a:avLst/>
          </a:prstGeom>
          <a:noFill/>
        </p:spPr>
        <p:txBody>
          <a:bodyPr vert="eaVert" wrap="square" rtlCol="0">
            <a:spAutoFit/>
          </a:bodyPr>
          <a:lstStyle/>
          <a:p>
            <a:pPr indent="0" algn="ctr" fontAlgn="auto">
              <a:lnSpc>
                <a:spcPct val="90000"/>
              </a:lnSpc>
            </a:pPr>
            <a:r>
              <a:rPr lang="zh-CN" altLang="en-US" sz="4400">
                <a:solidFill>
                  <a:schemeClr val="bg1">
                    <a:lumMod val="95000"/>
                    <a:alpha val="50000"/>
                  </a:schemeClr>
                </a:solidFill>
                <a:latin typeface="Algerian" panose="04020705040A02060702" charset="0"/>
                <a:ea typeface="华文隶书" panose="02010800040101010101" charset="-122"/>
                <a:cs typeface="Algerian" panose="04020705040A02060702" charset="0"/>
                <a:sym typeface="+mn-ea"/>
              </a:rPr>
              <a:t>Stone Forest</a:t>
            </a:r>
            <a:r>
              <a:rPr lang="en-US" altLang="zh-CN" sz="4400">
                <a:solidFill>
                  <a:schemeClr val="bg1">
                    <a:lumMod val="95000"/>
                    <a:alpha val="50000"/>
                  </a:schemeClr>
                </a:solidFill>
                <a:latin typeface="Algerian" panose="04020705040A02060702" charset="0"/>
                <a:ea typeface="华文隶书" panose="02010800040101010101" charset="-122"/>
                <a:cs typeface="Algerian" panose="04020705040A02060702" charset="0"/>
                <a:sym typeface="+mn-ea"/>
              </a:rPr>
              <a:t> </a:t>
            </a:r>
            <a:r>
              <a:rPr lang="zh-CN" altLang="en-US" sz="4400">
                <a:solidFill>
                  <a:schemeClr val="bg1">
                    <a:lumMod val="95000"/>
                    <a:alpha val="50000"/>
                  </a:schemeClr>
                </a:solidFill>
                <a:latin typeface="Algerian" panose="04020705040A02060702" charset="0"/>
                <a:ea typeface="华文隶书" panose="02010800040101010101" charset="-122"/>
                <a:cs typeface="Algerian" panose="04020705040A02060702" charset="0"/>
                <a:sym typeface="+mn-ea"/>
              </a:rPr>
              <a:t>in Life </a:t>
            </a:r>
          </a:p>
        </p:txBody>
      </p:sp>
      <p:sp>
        <p:nvSpPr>
          <p:cNvPr id="12" name="椭圆 11"/>
          <p:cNvSpPr/>
          <p:nvPr/>
        </p:nvSpPr>
        <p:spPr>
          <a:xfrm>
            <a:off x="2770505" y="2025650"/>
            <a:ext cx="847725" cy="805180"/>
          </a:xfrm>
          <a:prstGeom prst="ellipse">
            <a:avLst/>
          </a:prstGeom>
          <a:solidFill>
            <a:srgbClr val="00B0F0">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3"/>
            </p:custDataLst>
          </p:nvPr>
        </p:nvSpPr>
        <p:spPr>
          <a:xfrm>
            <a:off x="2770505" y="2826385"/>
            <a:ext cx="847725" cy="805180"/>
          </a:xfrm>
          <a:prstGeom prst="ellipse">
            <a:avLst/>
          </a:prstGeom>
          <a:solidFill>
            <a:srgbClr val="E4CBF2">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4"/>
            </p:custDataLst>
          </p:nvPr>
        </p:nvSpPr>
        <p:spPr>
          <a:xfrm>
            <a:off x="2770505" y="3627120"/>
            <a:ext cx="847725" cy="805180"/>
          </a:xfrm>
          <a:prstGeom prst="ellipse">
            <a:avLst/>
          </a:prstGeom>
          <a:solidFill>
            <a:schemeClr val="accent6">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custDataLst>
              <p:tags r:id="rId5"/>
            </p:custDataLst>
          </p:nvPr>
        </p:nvSpPr>
        <p:spPr>
          <a:xfrm>
            <a:off x="2770505" y="4427855"/>
            <a:ext cx="847725" cy="805180"/>
          </a:xfrm>
          <a:prstGeom prst="ellipse">
            <a:avLst/>
          </a:prstGeom>
          <a:solidFill>
            <a:schemeClr val="accent1">
              <a:lumMod val="40000"/>
              <a:lumOff val="60000"/>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6"/>
            </p:custDataLst>
          </p:nvPr>
        </p:nvSpPr>
        <p:spPr>
          <a:xfrm>
            <a:off x="2778125" y="2044700"/>
            <a:ext cx="736600" cy="3013710"/>
          </a:xfrm>
          <a:prstGeom prst="rect">
            <a:avLst/>
          </a:prstGeom>
          <a:noFill/>
        </p:spPr>
        <p:txBody>
          <a:bodyPr vert="eaVert" wrap="square" rtlCol="0">
            <a:spAutoFit/>
          </a:bodyPr>
          <a:lstStyle/>
          <a:p>
            <a:pPr indent="0" algn="dist" fontAlgn="auto">
              <a:lnSpc>
                <a:spcPct val="90000"/>
              </a:lnSpc>
            </a:pPr>
            <a:r>
              <a:rPr lang="zh-CN" altLang="en-US" sz="4000" b="1">
                <a:solidFill>
                  <a:schemeClr val="tx1"/>
                </a:solidFill>
                <a:latin typeface="微软雅黑" panose="020B0503020204020204" charset="-122"/>
                <a:ea typeface="微软雅黑" panose="020B0503020204020204" charset="-122"/>
                <a:cs typeface="Algerian" panose="04020705040A02060702" charset="0"/>
                <a:sym typeface="+mn-ea"/>
              </a:rPr>
              <a:t>活动策略</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pic>
        <p:nvPicPr>
          <p:cNvPr id="9" name="图片 8" descr="图片3"/>
          <p:cNvPicPr>
            <a:picLocks noChangeAspect="1"/>
          </p:cNvPicPr>
          <p:nvPr/>
        </p:nvPicPr>
        <p:blipFill>
          <a:blip r:embed="rId7"/>
          <a:srcRect l="13848" t="12037" r="12819" b="11731"/>
          <a:stretch>
            <a:fillRect/>
          </a:stretch>
        </p:blipFill>
        <p:spPr>
          <a:xfrm>
            <a:off x="0" y="323850"/>
            <a:ext cx="4311650" cy="6189345"/>
          </a:xfrm>
          <a:prstGeom prst="rect">
            <a:avLst/>
          </a:prstGeom>
        </p:spPr>
      </p:pic>
      <p:sp>
        <p:nvSpPr>
          <p:cNvPr id="11" name="TextBox 1"/>
          <p:cNvSpPr txBox="1"/>
          <p:nvPr>
            <p:custDataLst>
              <p:tags r:id="rId2"/>
            </p:custDataLst>
          </p:nvPr>
        </p:nvSpPr>
        <p:spPr>
          <a:xfrm>
            <a:off x="1227455" y="5812155"/>
            <a:ext cx="7460615" cy="276225"/>
          </a:xfrm>
          <a:prstGeom prst="rect">
            <a:avLst/>
          </a:prstGeom>
          <a:noFill/>
        </p:spPr>
        <p:txBody>
          <a:bodyPr wrap="square" lIns="0" tIns="0" rIns="0" rtlCol="0">
            <a:spAutoFit/>
          </a:bodyPr>
          <a:lstStyle/>
          <a:p>
            <a:pPr algn="dist">
              <a:lnSpc>
                <a:spcPts val="1800"/>
              </a:lnSpc>
            </a:pPr>
            <a:r>
              <a:rPr lang="en-US" sz="900" dirty="0">
                <a:solidFill>
                  <a:schemeClr val="tx1"/>
                </a:solidFill>
                <a:latin typeface="华文中宋" panose="02010600040101010101" charset="-122"/>
                <a:ea typeface="华文中宋" panose="02010600040101010101" charset="-122"/>
                <a:cs typeface="方正清刻本悦宋简体" panose="02000000000000000000" charset="-122"/>
              </a:rPr>
              <a:t>XX YUN CHENG 2023 NIAN DU HUO DONG FANG AN</a:t>
            </a:r>
          </a:p>
        </p:txBody>
      </p:sp>
      <p:sp>
        <p:nvSpPr>
          <p:cNvPr id="6" name="文本框 5"/>
          <p:cNvSpPr txBox="1"/>
          <p:nvPr>
            <p:custDataLst>
              <p:tags r:id="rId3"/>
            </p:custDataLst>
          </p:nvPr>
        </p:nvSpPr>
        <p:spPr>
          <a:xfrm>
            <a:off x="9292590" y="1344295"/>
            <a:ext cx="1855470" cy="2392045"/>
          </a:xfrm>
          <a:prstGeom prst="rect">
            <a:avLst/>
          </a:prstGeom>
          <a:noFill/>
        </p:spPr>
        <p:txBody>
          <a:bodyPr wrap="square" rtlCol="0" anchor="t">
            <a:spAutoFit/>
          </a:bodyPr>
          <a:lstStyle/>
          <a:p>
            <a:pPr indent="0" algn="dist" fontAlgn="auto">
              <a:lnSpc>
                <a:spcPct val="130000"/>
              </a:lnSpc>
            </a:pPr>
            <a:r>
              <a:rPr lang="en-US" altLang="zh-CN" sz="9600" i="1">
                <a:solidFill>
                  <a:schemeClr val="tx1">
                    <a:lumMod val="75000"/>
                    <a:lumOff val="25000"/>
                  </a:schemeClr>
                </a:solidFill>
                <a:latin typeface="华文琥珀" panose="02010800040101010101" charset="-122"/>
                <a:ea typeface="华文琥珀" panose="02010800040101010101" charset="-122"/>
                <a:cs typeface="微软雅黑" panose="020B0503020204020204" charset="-122"/>
                <a:sym typeface="+mn-ea"/>
              </a:rPr>
              <a:t>0</a:t>
            </a:r>
            <a:r>
              <a:rPr lang="en-US" altLang="zh-CN" sz="11500" i="1">
                <a:solidFill>
                  <a:schemeClr val="tx1">
                    <a:lumMod val="75000"/>
                    <a:lumOff val="25000"/>
                  </a:schemeClr>
                </a:solidFill>
                <a:latin typeface="华文琥珀" panose="02010800040101010101" charset="-122"/>
                <a:ea typeface="华文琥珀" panose="02010800040101010101" charset="-122"/>
                <a:cs typeface="微软雅黑" panose="020B0503020204020204" charset="-122"/>
                <a:sym typeface="+mn-ea"/>
              </a:rPr>
              <a:t>2</a:t>
            </a:r>
          </a:p>
        </p:txBody>
      </p:sp>
      <p:sp>
        <p:nvSpPr>
          <p:cNvPr id="8" name="文本框 7"/>
          <p:cNvSpPr txBox="1"/>
          <p:nvPr>
            <p:custDataLst>
              <p:tags r:id="rId4"/>
            </p:custDataLst>
          </p:nvPr>
        </p:nvSpPr>
        <p:spPr>
          <a:xfrm>
            <a:off x="7833360" y="3503295"/>
            <a:ext cx="3314700" cy="1050925"/>
          </a:xfrm>
          <a:prstGeom prst="rect">
            <a:avLst/>
          </a:prstGeom>
          <a:noFill/>
        </p:spPr>
        <p:txBody>
          <a:bodyPr wrap="square" rtlCol="0" anchor="t">
            <a:spAutoFit/>
          </a:bodyPr>
          <a:lstStyle/>
          <a:p>
            <a:pPr indent="0" algn="dist" fontAlgn="auto">
              <a:lnSpc>
                <a:spcPct val="130000"/>
              </a:lnSpc>
            </a:pPr>
            <a:r>
              <a:rPr lang="zh-CN" altLang="en-US" sz="4800" b="1">
                <a:latin typeface="微软雅黑" panose="020B0503020204020204" charset="-122"/>
                <a:ea typeface="微软雅黑" panose="020B0503020204020204" charset="-122"/>
                <a:cs typeface="微软雅黑" panose="020B0503020204020204" charset="-122"/>
                <a:sym typeface="+mn-ea"/>
              </a:rPr>
              <a:t>年度铺排</a:t>
            </a:r>
          </a:p>
        </p:txBody>
      </p:sp>
      <p:sp>
        <p:nvSpPr>
          <p:cNvPr id="12" name="文本框 11"/>
          <p:cNvSpPr txBox="1"/>
          <p:nvPr/>
        </p:nvSpPr>
        <p:spPr>
          <a:xfrm>
            <a:off x="7094220" y="4554220"/>
            <a:ext cx="4053840" cy="398780"/>
          </a:xfrm>
          <a:prstGeom prst="rect">
            <a:avLst/>
          </a:prstGeom>
          <a:noFill/>
        </p:spPr>
        <p:txBody>
          <a:bodyPr wrap="square" rtlCol="0" anchor="t">
            <a:spAutoFit/>
          </a:bodyPr>
          <a:lstStyle/>
          <a:p>
            <a:pPr algn="r"/>
            <a:r>
              <a:rPr lang="en-US" altLang="zh-CN" sz="2000">
                <a:latin typeface="微软雅黑" panose="020B0503020204020204" charset="-122"/>
                <a:ea typeface="微软雅黑" panose="020B0503020204020204" charset="-122"/>
                <a:cs typeface="微软雅黑" panose="020B0503020204020204" charset="-122"/>
              </a:rPr>
              <a:t>Activity core</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54"/>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直接箭头连接符 1"/>
          <p:cNvCxnSpPr/>
          <p:nvPr/>
        </p:nvCxnSpPr>
        <p:spPr>
          <a:xfrm>
            <a:off x="1123950" y="4295775"/>
            <a:ext cx="10080000" cy="0"/>
          </a:xfrm>
          <a:prstGeom prst="straightConnector1">
            <a:avLst/>
          </a:prstGeom>
          <a:ln w="12700" cmpd="sng">
            <a:solidFill>
              <a:srgbClr val="27ADEC"/>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2075180" y="3575685"/>
            <a:ext cx="0" cy="720000"/>
          </a:xfrm>
          <a:prstGeom prst="line">
            <a:avLst/>
          </a:prstGeom>
          <a:ln>
            <a:solidFill>
              <a:srgbClr val="27ADEC"/>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custDataLst>
              <p:tags r:id="rId2"/>
            </p:custDataLst>
          </p:nvPr>
        </p:nvCxnSpPr>
        <p:spPr>
          <a:xfrm>
            <a:off x="3560445" y="3575685"/>
            <a:ext cx="0" cy="720000"/>
          </a:xfrm>
          <a:prstGeom prst="line">
            <a:avLst/>
          </a:prstGeom>
          <a:ln>
            <a:solidFill>
              <a:srgbClr val="27ADEC"/>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custDataLst>
              <p:tags r:id="rId3"/>
            </p:custDataLst>
          </p:nvPr>
        </p:nvCxnSpPr>
        <p:spPr>
          <a:xfrm>
            <a:off x="5045710" y="3575685"/>
            <a:ext cx="0" cy="720000"/>
          </a:xfrm>
          <a:prstGeom prst="line">
            <a:avLst/>
          </a:prstGeom>
          <a:ln>
            <a:solidFill>
              <a:srgbClr val="27ADEC"/>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4"/>
            </p:custDataLst>
          </p:nvPr>
        </p:nvCxnSpPr>
        <p:spPr>
          <a:xfrm>
            <a:off x="6530975" y="3575685"/>
            <a:ext cx="0" cy="720000"/>
          </a:xfrm>
          <a:prstGeom prst="line">
            <a:avLst/>
          </a:prstGeom>
          <a:ln>
            <a:solidFill>
              <a:srgbClr val="27ADE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5"/>
            </p:custDataLst>
          </p:nvPr>
        </p:nvCxnSpPr>
        <p:spPr>
          <a:xfrm>
            <a:off x="8016240" y="3575685"/>
            <a:ext cx="0" cy="720000"/>
          </a:xfrm>
          <a:prstGeom prst="line">
            <a:avLst/>
          </a:prstGeom>
          <a:ln>
            <a:solidFill>
              <a:srgbClr val="27ADEC"/>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6"/>
            </p:custDataLst>
          </p:nvPr>
        </p:nvCxnSpPr>
        <p:spPr>
          <a:xfrm>
            <a:off x="9501505" y="3575685"/>
            <a:ext cx="0" cy="720000"/>
          </a:xfrm>
          <a:prstGeom prst="line">
            <a:avLst/>
          </a:prstGeom>
          <a:ln>
            <a:solidFill>
              <a:srgbClr val="27ADEC"/>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7"/>
            </p:custDataLst>
          </p:nvPr>
        </p:nvCxnSpPr>
        <p:spPr>
          <a:xfrm>
            <a:off x="10246995" y="4295775"/>
            <a:ext cx="0" cy="720000"/>
          </a:xfrm>
          <a:prstGeom prst="line">
            <a:avLst/>
          </a:prstGeom>
          <a:ln>
            <a:solidFill>
              <a:srgbClr val="27ADEC"/>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custDataLst>
              <p:tags r:id="rId8"/>
            </p:custDataLst>
          </p:nvPr>
        </p:nvCxnSpPr>
        <p:spPr>
          <a:xfrm>
            <a:off x="2817495" y="4295775"/>
            <a:ext cx="0" cy="720000"/>
          </a:xfrm>
          <a:prstGeom prst="line">
            <a:avLst/>
          </a:prstGeom>
          <a:ln>
            <a:solidFill>
              <a:srgbClr val="27ADEC"/>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custDataLst>
              <p:tags r:id="rId9"/>
            </p:custDataLst>
          </p:nvPr>
        </p:nvCxnSpPr>
        <p:spPr>
          <a:xfrm>
            <a:off x="4303395" y="4295775"/>
            <a:ext cx="0" cy="720000"/>
          </a:xfrm>
          <a:prstGeom prst="line">
            <a:avLst/>
          </a:prstGeom>
          <a:ln>
            <a:solidFill>
              <a:srgbClr val="27ADEC"/>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10"/>
            </p:custDataLst>
          </p:nvPr>
        </p:nvCxnSpPr>
        <p:spPr>
          <a:xfrm>
            <a:off x="5789295" y="4295775"/>
            <a:ext cx="0" cy="720000"/>
          </a:xfrm>
          <a:prstGeom prst="line">
            <a:avLst/>
          </a:prstGeom>
          <a:ln>
            <a:solidFill>
              <a:srgbClr val="27ADEC"/>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11"/>
            </p:custDataLst>
          </p:nvPr>
        </p:nvCxnSpPr>
        <p:spPr>
          <a:xfrm>
            <a:off x="7275195" y="4295775"/>
            <a:ext cx="0" cy="720000"/>
          </a:xfrm>
          <a:prstGeom prst="line">
            <a:avLst/>
          </a:prstGeom>
          <a:ln>
            <a:solidFill>
              <a:srgbClr val="27ADEC"/>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12"/>
            </p:custDataLst>
          </p:nvPr>
        </p:nvCxnSpPr>
        <p:spPr>
          <a:xfrm>
            <a:off x="8761095" y="4295775"/>
            <a:ext cx="0" cy="720000"/>
          </a:xfrm>
          <a:prstGeom prst="line">
            <a:avLst/>
          </a:prstGeom>
          <a:ln>
            <a:solidFill>
              <a:srgbClr val="27ADEC"/>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custDataLst>
              <p:tags r:id="rId13"/>
            </p:custDataLst>
          </p:nvPr>
        </p:nvSpPr>
        <p:spPr>
          <a:xfrm>
            <a:off x="1228725" y="2537460"/>
            <a:ext cx="1692275" cy="306705"/>
          </a:xfrm>
          <a:prstGeom prst="rect">
            <a:avLst/>
          </a:prstGeom>
          <a:noFill/>
        </p:spPr>
        <p:txBody>
          <a:bodyPr wrap="square" rtlCol="0" anchor="t">
            <a:spAutoFit/>
          </a:bodyPr>
          <a:lstStyle/>
          <a:p>
            <a:pPr algn="ctr"/>
            <a:r>
              <a:rPr lang="en-US" altLang="zh-CN" sz="1400">
                <a:latin typeface="微软雅黑" panose="020B0503020204020204" charset="-122"/>
                <a:ea typeface="微软雅黑" panose="020B0503020204020204" charset="-122"/>
                <a:cs typeface="微软雅黑" panose="020B0503020204020204" charset="-122"/>
              </a:rPr>
              <a:t>2</a:t>
            </a:r>
            <a:r>
              <a:rPr lang="zh-CN" altLang="en-US" sz="1400">
                <a:latin typeface="微软雅黑" panose="020B0503020204020204" charset="-122"/>
                <a:ea typeface="微软雅黑" panose="020B0503020204020204" charset="-122"/>
                <a:cs typeface="微软雅黑" panose="020B0503020204020204" charset="-122"/>
              </a:rPr>
              <a:t>月</a:t>
            </a:r>
          </a:p>
        </p:txBody>
      </p:sp>
      <p:sp>
        <p:nvSpPr>
          <p:cNvPr id="30" name="文本框 29"/>
          <p:cNvSpPr txBox="1"/>
          <p:nvPr>
            <p:custDataLst>
              <p:tags r:id="rId14"/>
            </p:custDataLst>
          </p:nvPr>
        </p:nvSpPr>
        <p:spPr>
          <a:xfrm>
            <a:off x="8661400" y="2537460"/>
            <a:ext cx="1692275" cy="306705"/>
          </a:xfrm>
          <a:prstGeom prst="rect">
            <a:avLst/>
          </a:prstGeom>
          <a:noFill/>
        </p:spPr>
        <p:txBody>
          <a:bodyPr wrap="square" rtlCol="0" anchor="t">
            <a:spAutoFit/>
          </a:bodyPr>
          <a:lstStyle/>
          <a:p>
            <a:pPr algn="ctr"/>
            <a:r>
              <a:rPr lang="en-US" altLang="zh-CN" sz="1400">
                <a:latin typeface="微软雅黑" panose="020B0503020204020204" charset="-122"/>
                <a:ea typeface="微软雅黑" panose="020B0503020204020204" charset="-122"/>
                <a:cs typeface="微软雅黑" panose="020B0503020204020204" charset="-122"/>
              </a:rPr>
              <a:t>12</a:t>
            </a:r>
            <a:r>
              <a:rPr lang="zh-CN" altLang="en-US" sz="1400">
                <a:latin typeface="微软雅黑" panose="020B0503020204020204" charset="-122"/>
                <a:ea typeface="微软雅黑" panose="020B0503020204020204" charset="-122"/>
                <a:cs typeface="微软雅黑" panose="020B0503020204020204" charset="-122"/>
              </a:rPr>
              <a:t>月</a:t>
            </a:r>
          </a:p>
        </p:txBody>
      </p:sp>
      <p:sp>
        <p:nvSpPr>
          <p:cNvPr id="31" name="文本框 30"/>
          <p:cNvSpPr txBox="1"/>
          <p:nvPr>
            <p:custDataLst>
              <p:tags r:id="rId15"/>
            </p:custDataLst>
          </p:nvPr>
        </p:nvSpPr>
        <p:spPr>
          <a:xfrm>
            <a:off x="2715260" y="2537460"/>
            <a:ext cx="1692275" cy="306705"/>
          </a:xfrm>
          <a:prstGeom prst="rect">
            <a:avLst/>
          </a:prstGeom>
          <a:noFill/>
        </p:spPr>
        <p:txBody>
          <a:bodyPr wrap="square" rtlCol="0" anchor="t">
            <a:spAutoFit/>
          </a:bodyPr>
          <a:lstStyle/>
          <a:p>
            <a:pPr algn="ctr"/>
            <a:r>
              <a:rPr lang="en-US" altLang="zh-CN" sz="1400">
                <a:latin typeface="微软雅黑" panose="020B0503020204020204" charset="-122"/>
                <a:ea typeface="微软雅黑" panose="020B0503020204020204" charset="-122"/>
                <a:cs typeface="微软雅黑" panose="020B0503020204020204" charset="-122"/>
              </a:rPr>
              <a:t>4</a:t>
            </a:r>
            <a:r>
              <a:rPr lang="zh-CN" altLang="en-US" sz="1400">
                <a:latin typeface="微软雅黑" panose="020B0503020204020204" charset="-122"/>
                <a:ea typeface="微软雅黑" panose="020B0503020204020204" charset="-122"/>
                <a:cs typeface="微软雅黑" panose="020B0503020204020204" charset="-122"/>
              </a:rPr>
              <a:t>月</a:t>
            </a:r>
          </a:p>
        </p:txBody>
      </p:sp>
      <p:sp>
        <p:nvSpPr>
          <p:cNvPr id="32" name="文本框 31"/>
          <p:cNvSpPr txBox="1"/>
          <p:nvPr>
            <p:custDataLst>
              <p:tags r:id="rId16"/>
            </p:custDataLst>
          </p:nvPr>
        </p:nvSpPr>
        <p:spPr>
          <a:xfrm>
            <a:off x="4201795" y="2537460"/>
            <a:ext cx="1692275" cy="306705"/>
          </a:xfrm>
          <a:prstGeom prst="rect">
            <a:avLst/>
          </a:prstGeom>
          <a:noFill/>
        </p:spPr>
        <p:txBody>
          <a:bodyPr wrap="square" rtlCol="0" anchor="t">
            <a:spAutoFit/>
          </a:bodyPr>
          <a:lstStyle/>
          <a:p>
            <a:pPr algn="ctr"/>
            <a:r>
              <a:rPr lang="en-US" altLang="zh-CN" sz="1400">
                <a:latin typeface="微软雅黑" panose="020B0503020204020204" charset="-122"/>
                <a:ea typeface="微软雅黑" panose="020B0503020204020204" charset="-122"/>
                <a:cs typeface="微软雅黑" panose="020B0503020204020204" charset="-122"/>
              </a:rPr>
              <a:t>6</a:t>
            </a:r>
            <a:r>
              <a:rPr lang="zh-CN" altLang="en-US" sz="1400">
                <a:latin typeface="微软雅黑" panose="020B0503020204020204" charset="-122"/>
                <a:ea typeface="微软雅黑" panose="020B0503020204020204" charset="-122"/>
                <a:cs typeface="微软雅黑" panose="020B0503020204020204" charset="-122"/>
              </a:rPr>
              <a:t>月</a:t>
            </a:r>
          </a:p>
        </p:txBody>
      </p:sp>
      <p:sp>
        <p:nvSpPr>
          <p:cNvPr id="33" name="文本框 32"/>
          <p:cNvSpPr txBox="1"/>
          <p:nvPr>
            <p:custDataLst>
              <p:tags r:id="rId17"/>
            </p:custDataLst>
          </p:nvPr>
        </p:nvSpPr>
        <p:spPr>
          <a:xfrm>
            <a:off x="5688330" y="2537460"/>
            <a:ext cx="1692275" cy="306705"/>
          </a:xfrm>
          <a:prstGeom prst="rect">
            <a:avLst/>
          </a:prstGeom>
          <a:noFill/>
        </p:spPr>
        <p:txBody>
          <a:bodyPr wrap="square" rtlCol="0" anchor="t">
            <a:spAutoFit/>
          </a:bodyPr>
          <a:lstStyle/>
          <a:p>
            <a:pPr algn="ctr"/>
            <a:r>
              <a:rPr lang="en-US" altLang="zh-CN" sz="1400">
                <a:latin typeface="微软雅黑" panose="020B0503020204020204" charset="-122"/>
                <a:ea typeface="微软雅黑" panose="020B0503020204020204" charset="-122"/>
                <a:cs typeface="微软雅黑" panose="020B0503020204020204" charset="-122"/>
              </a:rPr>
              <a:t>8</a:t>
            </a:r>
            <a:r>
              <a:rPr lang="zh-CN" altLang="en-US" sz="1400">
                <a:latin typeface="微软雅黑" panose="020B0503020204020204" charset="-122"/>
                <a:ea typeface="微软雅黑" panose="020B0503020204020204" charset="-122"/>
                <a:cs typeface="微软雅黑" panose="020B0503020204020204" charset="-122"/>
              </a:rPr>
              <a:t>月</a:t>
            </a:r>
          </a:p>
        </p:txBody>
      </p:sp>
      <p:sp>
        <p:nvSpPr>
          <p:cNvPr id="34" name="文本框 33"/>
          <p:cNvSpPr txBox="1"/>
          <p:nvPr>
            <p:custDataLst>
              <p:tags r:id="rId18"/>
            </p:custDataLst>
          </p:nvPr>
        </p:nvSpPr>
        <p:spPr>
          <a:xfrm>
            <a:off x="7174865" y="2537460"/>
            <a:ext cx="1692275" cy="306705"/>
          </a:xfrm>
          <a:prstGeom prst="rect">
            <a:avLst/>
          </a:prstGeom>
          <a:noFill/>
        </p:spPr>
        <p:txBody>
          <a:bodyPr wrap="square" rtlCol="0" anchor="t">
            <a:spAutoFit/>
          </a:bodyPr>
          <a:lstStyle/>
          <a:p>
            <a:pPr algn="ctr"/>
            <a:r>
              <a:rPr lang="en-US" altLang="zh-CN" sz="1400">
                <a:latin typeface="微软雅黑" panose="020B0503020204020204" charset="-122"/>
                <a:ea typeface="微软雅黑" panose="020B0503020204020204" charset="-122"/>
                <a:cs typeface="微软雅黑" panose="020B0503020204020204" charset="-122"/>
              </a:rPr>
              <a:t>10</a:t>
            </a:r>
            <a:r>
              <a:rPr lang="zh-CN" altLang="en-US" sz="1400">
                <a:latin typeface="微软雅黑" panose="020B0503020204020204" charset="-122"/>
                <a:ea typeface="微软雅黑" panose="020B0503020204020204" charset="-122"/>
                <a:cs typeface="微软雅黑" panose="020B0503020204020204" charset="-122"/>
              </a:rPr>
              <a:t>月</a:t>
            </a:r>
          </a:p>
        </p:txBody>
      </p:sp>
      <p:sp>
        <p:nvSpPr>
          <p:cNvPr id="35" name="文本框 34"/>
          <p:cNvSpPr txBox="1"/>
          <p:nvPr>
            <p:custDataLst>
              <p:tags r:id="rId19"/>
            </p:custDataLst>
          </p:nvPr>
        </p:nvSpPr>
        <p:spPr>
          <a:xfrm>
            <a:off x="1971675" y="5249545"/>
            <a:ext cx="1692275" cy="306705"/>
          </a:xfrm>
          <a:prstGeom prst="rect">
            <a:avLst/>
          </a:prstGeom>
          <a:noFill/>
        </p:spPr>
        <p:txBody>
          <a:bodyPr wrap="square" rtlCol="0" anchor="t">
            <a:spAutoFit/>
          </a:bodyPr>
          <a:lstStyle/>
          <a:p>
            <a:pPr algn="ctr"/>
            <a:r>
              <a:rPr lang="en-US" altLang="zh-CN" sz="1400">
                <a:latin typeface="微软雅黑" panose="020B0503020204020204" charset="-122"/>
                <a:ea typeface="微软雅黑" panose="020B0503020204020204" charset="-122"/>
                <a:cs typeface="微软雅黑" panose="020B0503020204020204" charset="-122"/>
              </a:rPr>
              <a:t>3</a:t>
            </a:r>
            <a:r>
              <a:rPr lang="zh-CN" altLang="en-US" sz="1400">
                <a:latin typeface="微软雅黑" panose="020B0503020204020204" charset="-122"/>
                <a:ea typeface="微软雅黑" panose="020B0503020204020204" charset="-122"/>
                <a:cs typeface="微软雅黑" panose="020B0503020204020204" charset="-122"/>
              </a:rPr>
              <a:t>月</a:t>
            </a:r>
          </a:p>
        </p:txBody>
      </p:sp>
      <p:sp>
        <p:nvSpPr>
          <p:cNvPr id="36" name="文本框 35"/>
          <p:cNvSpPr txBox="1"/>
          <p:nvPr>
            <p:custDataLst>
              <p:tags r:id="rId20"/>
            </p:custDataLst>
          </p:nvPr>
        </p:nvSpPr>
        <p:spPr>
          <a:xfrm>
            <a:off x="7917815" y="5249545"/>
            <a:ext cx="1692275" cy="306705"/>
          </a:xfrm>
          <a:prstGeom prst="rect">
            <a:avLst/>
          </a:prstGeom>
          <a:noFill/>
        </p:spPr>
        <p:txBody>
          <a:bodyPr wrap="square" rtlCol="0" anchor="t">
            <a:spAutoFit/>
          </a:bodyPr>
          <a:lstStyle/>
          <a:p>
            <a:pPr algn="ctr"/>
            <a:r>
              <a:rPr lang="en-US" altLang="zh-CN" sz="1400">
                <a:latin typeface="微软雅黑" panose="020B0503020204020204" charset="-122"/>
                <a:ea typeface="微软雅黑" panose="020B0503020204020204" charset="-122"/>
                <a:cs typeface="微软雅黑" panose="020B0503020204020204" charset="-122"/>
              </a:rPr>
              <a:t>11</a:t>
            </a:r>
            <a:r>
              <a:rPr lang="zh-CN" altLang="en-US" sz="1400">
                <a:latin typeface="微软雅黑" panose="020B0503020204020204" charset="-122"/>
                <a:ea typeface="微软雅黑" panose="020B0503020204020204" charset="-122"/>
                <a:cs typeface="微软雅黑" panose="020B0503020204020204" charset="-122"/>
              </a:rPr>
              <a:t>月</a:t>
            </a:r>
          </a:p>
        </p:txBody>
      </p:sp>
      <p:sp>
        <p:nvSpPr>
          <p:cNvPr id="37" name="文本框 36"/>
          <p:cNvSpPr txBox="1"/>
          <p:nvPr>
            <p:custDataLst>
              <p:tags r:id="rId21"/>
            </p:custDataLst>
          </p:nvPr>
        </p:nvSpPr>
        <p:spPr>
          <a:xfrm>
            <a:off x="3458210" y="5249545"/>
            <a:ext cx="1692275" cy="306705"/>
          </a:xfrm>
          <a:prstGeom prst="rect">
            <a:avLst/>
          </a:prstGeom>
          <a:noFill/>
        </p:spPr>
        <p:txBody>
          <a:bodyPr wrap="square" rtlCol="0" anchor="t">
            <a:spAutoFit/>
          </a:bodyPr>
          <a:lstStyle/>
          <a:p>
            <a:pPr algn="ctr"/>
            <a:r>
              <a:rPr lang="en-US" altLang="zh-CN" sz="1400">
                <a:latin typeface="微软雅黑" panose="020B0503020204020204" charset="-122"/>
                <a:ea typeface="微软雅黑" panose="020B0503020204020204" charset="-122"/>
                <a:cs typeface="微软雅黑" panose="020B0503020204020204" charset="-122"/>
              </a:rPr>
              <a:t>5</a:t>
            </a:r>
            <a:r>
              <a:rPr lang="zh-CN" altLang="en-US" sz="1400">
                <a:latin typeface="微软雅黑" panose="020B0503020204020204" charset="-122"/>
                <a:ea typeface="微软雅黑" panose="020B0503020204020204" charset="-122"/>
                <a:cs typeface="微软雅黑" panose="020B0503020204020204" charset="-122"/>
              </a:rPr>
              <a:t>月</a:t>
            </a:r>
          </a:p>
        </p:txBody>
      </p:sp>
      <p:sp>
        <p:nvSpPr>
          <p:cNvPr id="38" name="文本框 37"/>
          <p:cNvSpPr txBox="1"/>
          <p:nvPr>
            <p:custDataLst>
              <p:tags r:id="rId22"/>
            </p:custDataLst>
          </p:nvPr>
        </p:nvSpPr>
        <p:spPr>
          <a:xfrm>
            <a:off x="4944745" y="5249545"/>
            <a:ext cx="1692275" cy="306705"/>
          </a:xfrm>
          <a:prstGeom prst="rect">
            <a:avLst/>
          </a:prstGeom>
          <a:noFill/>
        </p:spPr>
        <p:txBody>
          <a:bodyPr wrap="square" rtlCol="0" anchor="t">
            <a:spAutoFit/>
          </a:bodyPr>
          <a:lstStyle/>
          <a:p>
            <a:pPr algn="ctr"/>
            <a:r>
              <a:rPr lang="en-US" altLang="zh-CN" sz="1400">
                <a:latin typeface="微软雅黑" panose="020B0503020204020204" charset="-122"/>
                <a:ea typeface="微软雅黑" panose="020B0503020204020204" charset="-122"/>
                <a:cs typeface="微软雅黑" panose="020B0503020204020204" charset="-122"/>
              </a:rPr>
              <a:t>7</a:t>
            </a:r>
            <a:r>
              <a:rPr lang="zh-CN" altLang="en-US" sz="1400">
                <a:latin typeface="微软雅黑" panose="020B0503020204020204" charset="-122"/>
                <a:ea typeface="微软雅黑" panose="020B0503020204020204" charset="-122"/>
                <a:cs typeface="微软雅黑" panose="020B0503020204020204" charset="-122"/>
              </a:rPr>
              <a:t>月</a:t>
            </a:r>
          </a:p>
        </p:txBody>
      </p:sp>
      <p:sp>
        <p:nvSpPr>
          <p:cNvPr id="39" name="文本框 38"/>
          <p:cNvSpPr txBox="1"/>
          <p:nvPr>
            <p:custDataLst>
              <p:tags r:id="rId23"/>
            </p:custDataLst>
          </p:nvPr>
        </p:nvSpPr>
        <p:spPr>
          <a:xfrm>
            <a:off x="6431280" y="5249545"/>
            <a:ext cx="1692275" cy="306705"/>
          </a:xfrm>
          <a:prstGeom prst="rect">
            <a:avLst/>
          </a:prstGeom>
          <a:noFill/>
        </p:spPr>
        <p:txBody>
          <a:bodyPr wrap="square" rtlCol="0" anchor="t">
            <a:spAutoFit/>
          </a:bodyPr>
          <a:lstStyle/>
          <a:p>
            <a:pPr algn="ctr"/>
            <a:r>
              <a:rPr lang="en-US" altLang="zh-CN" sz="1400">
                <a:latin typeface="微软雅黑" panose="020B0503020204020204" charset="-122"/>
                <a:ea typeface="微软雅黑" panose="020B0503020204020204" charset="-122"/>
                <a:cs typeface="微软雅黑" panose="020B0503020204020204" charset="-122"/>
              </a:rPr>
              <a:t>9</a:t>
            </a:r>
            <a:r>
              <a:rPr lang="zh-CN" altLang="en-US" sz="1400">
                <a:latin typeface="微软雅黑" panose="020B0503020204020204" charset="-122"/>
                <a:ea typeface="微软雅黑" panose="020B0503020204020204" charset="-122"/>
                <a:cs typeface="微软雅黑" panose="020B0503020204020204" charset="-122"/>
              </a:rPr>
              <a:t>月</a:t>
            </a:r>
          </a:p>
        </p:txBody>
      </p:sp>
      <p:sp>
        <p:nvSpPr>
          <p:cNvPr id="40" name="文本框 39"/>
          <p:cNvSpPr txBox="1"/>
          <p:nvPr>
            <p:custDataLst>
              <p:tags r:id="rId24"/>
            </p:custDataLst>
          </p:nvPr>
        </p:nvSpPr>
        <p:spPr>
          <a:xfrm>
            <a:off x="9404350" y="5249545"/>
            <a:ext cx="1692275" cy="306705"/>
          </a:xfrm>
          <a:prstGeom prst="rect">
            <a:avLst/>
          </a:prstGeom>
          <a:noFill/>
        </p:spPr>
        <p:txBody>
          <a:bodyPr wrap="square" rtlCol="0" anchor="t">
            <a:spAutoFit/>
          </a:bodyPr>
          <a:lstStyle/>
          <a:p>
            <a:pPr algn="ctr"/>
            <a:r>
              <a:rPr lang="en-US" altLang="zh-CN" sz="1400">
                <a:latin typeface="微软雅黑" panose="020B0503020204020204" charset="-122"/>
                <a:ea typeface="微软雅黑" panose="020B0503020204020204" charset="-122"/>
                <a:cs typeface="微软雅黑" panose="020B0503020204020204" charset="-122"/>
              </a:rPr>
              <a:t>1</a:t>
            </a:r>
            <a:r>
              <a:rPr lang="zh-CN" altLang="en-US" sz="1400">
                <a:latin typeface="微软雅黑" panose="020B0503020204020204" charset="-122"/>
                <a:ea typeface="微软雅黑" panose="020B0503020204020204" charset="-122"/>
                <a:cs typeface="微软雅黑" panose="020B0503020204020204" charset="-122"/>
              </a:rPr>
              <a:t>月</a:t>
            </a:r>
          </a:p>
        </p:txBody>
      </p:sp>
      <p:sp>
        <p:nvSpPr>
          <p:cNvPr id="42" name="矩形 41"/>
          <p:cNvSpPr/>
          <p:nvPr/>
        </p:nvSpPr>
        <p:spPr>
          <a:xfrm>
            <a:off x="1504950" y="1701165"/>
            <a:ext cx="2406650" cy="408305"/>
          </a:xfrm>
          <a:prstGeom prst="rect">
            <a:avLst/>
          </a:prstGeom>
          <a:solidFill>
            <a:srgbClr val="BAB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tx1"/>
                </a:solidFill>
                <a:latin typeface="微软雅黑" panose="020B0503020204020204" charset="-122"/>
                <a:ea typeface="微软雅黑" panose="020B0503020204020204" charset="-122"/>
              </a:rPr>
              <a:t>院墅升级：宣传预热传播</a:t>
            </a:r>
          </a:p>
        </p:txBody>
      </p:sp>
      <p:sp>
        <p:nvSpPr>
          <p:cNvPr id="43" name="矩形 42"/>
          <p:cNvSpPr/>
          <p:nvPr>
            <p:custDataLst>
              <p:tags r:id="rId25"/>
            </p:custDataLst>
          </p:nvPr>
        </p:nvSpPr>
        <p:spPr>
          <a:xfrm>
            <a:off x="4095750" y="1701165"/>
            <a:ext cx="1999615" cy="407670"/>
          </a:xfrm>
          <a:prstGeom prst="rect">
            <a:avLst/>
          </a:prstGeom>
          <a:solidFill>
            <a:srgbClr val="BAB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lang="zh-CN" altLang="en-US" sz="1200">
                <a:solidFill>
                  <a:schemeClr val="tx1"/>
                </a:solidFill>
                <a:latin typeface="微软雅黑" panose="020B0503020204020204" charset="-122"/>
                <a:ea typeface="微软雅黑" panose="020B0503020204020204" charset="-122"/>
              </a:rPr>
              <a:t>蜜糖商业：启动前预热启动后持续利用传播</a:t>
            </a:r>
          </a:p>
        </p:txBody>
      </p:sp>
      <p:sp>
        <p:nvSpPr>
          <p:cNvPr id="44" name="矩形 43"/>
          <p:cNvSpPr/>
          <p:nvPr>
            <p:custDataLst>
              <p:tags r:id="rId26"/>
            </p:custDataLst>
          </p:nvPr>
        </p:nvSpPr>
        <p:spPr>
          <a:xfrm>
            <a:off x="6224905" y="1700530"/>
            <a:ext cx="1902460" cy="409575"/>
          </a:xfrm>
          <a:prstGeom prst="rect">
            <a:avLst/>
          </a:prstGeom>
          <a:solidFill>
            <a:srgbClr val="BAB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tx1"/>
                </a:solidFill>
                <a:latin typeface="微软雅黑" panose="020B0503020204020204" charset="-122"/>
                <a:ea typeface="微软雅黑" panose="020B0503020204020204" charset="-122"/>
              </a:rPr>
              <a:t>盛大交付：预热、宣传、落地、实景宣传</a:t>
            </a:r>
          </a:p>
        </p:txBody>
      </p:sp>
      <p:sp>
        <p:nvSpPr>
          <p:cNvPr id="8" name="矩形 7"/>
          <p:cNvSpPr/>
          <p:nvPr>
            <p:custDataLst>
              <p:tags r:id="rId27"/>
            </p:custDataLst>
          </p:nvPr>
        </p:nvSpPr>
        <p:spPr>
          <a:xfrm>
            <a:off x="8213090" y="1701165"/>
            <a:ext cx="2521585" cy="407035"/>
          </a:xfrm>
          <a:prstGeom prst="rect">
            <a:avLst/>
          </a:prstGeom>
          <a:solidFill>
            <a:srgbClr val="BAB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tx1"/>
                </a:solidFill>
                <a:latin typeface="微软雅黑" panose="020B0503020204020204" charset="-122"/>
                <a:ea typeface="微软雅黑" panose="020B0503020204020204" charset="-122"/>
              </a:rPr>
              <a:t>车位销售、年底开盘</a:t>
            </a:r>
          </a:p>
        </p:txBody>
      </p:sp>
      <p:sp>
        <p:nvSpPr>
          <p:cNvPr id="13" name="文本框 12"/>
          <p:cNvSpPr txBox="1"/>
          <p:nvPr>
            <p:custDataLst>
              <p:tags r:id="rId28"/>
            </p:custDataLst>
          </p:nvPr>
        </p:nvSpPr>
        <p:spPr>
          <a:xfrm>
            <a:off x="1325880" y="4378325"/>
            <a:ext cx="1389380" cy="460375"/>
          </a:xfrm>
          <a:prstGeom prst="rect">
            <a:avLst/>
          </a:prstGeom>
          <a:noFill/>
        </p:spPr>
        <p:txBody>
          <a:bodyPr wrap="square" rtlCol="0" anchor="t">
            <a:spAutoFit/>
          </a:bodyPr>
          <a:lstStyle/>
          <a:p>
            <a:pPr algn="ct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莓好食光</a:t>
            </a:r>
          </a:p>
          <a:p>
            <a:pPr algn="ct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陶享生活</a:t>
            </a:r>
          </a:p>
        </p:txBody>
      </p:sp>
      <p:sp>
        <p:nvSpPr>
          <p:cNvPr id="14" name="文本框 13"/>
          <p:cNvSpPr txBox="1"/>
          <p:nvPr>
            <p:custDataLst>
              <p:tags r:id="rId29"/>
            </p:custDataLst>
          </p:nvPr>
        </p:nvSpPr>
        <p:spPr>
          <a:xfrm>
            <a:off x="1971675" y="5615940"/>
            <a:ext cx="1588770" cy="368300"/>
          </a:xfrm>
          <a:prstGeom prst="rect">
            <a:avLst/>
          </a:prstGeom>
          <a:noFill/>
        </p:spPr>
        <p:txBody>
          <a:bodyPr wrap="square" rtlCol="0" anchor="t">
            <a:spAutoFit/>
          </a:bodyPr>
          <a:lstStyle/>
          <a:p>
            <a:pPr algn="ct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春风</a:t>
            </a:r>
            <a:r>
              <a:rPr lang="en-US" altLang="zh-CN" b="1">
                <a:solidFill>
                  <a:srgbClr val="4B4954"/>
                </a:solidFill>
                <a:latin typeface="微软雅黑" panose="020B0503020204020204" charset="-122"/>
                <a:ea typeface="微软雅黑" panose="020B0503020204020204" charset="-122"/>
                <a:cs typeface="华文中宋" panose="02010600040101010101" charset="-122"/>
                <a:sym typeface="+mn-ea"/>
              </a:rPr>
              <a:t>“</a:t>
            </a: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石</a:t>
            </a:r>
            <a:r>
              <a:rPr lang="en-US" altLang="zh-CN" b="1">
                <a:solidFill>
                  <a:srgbClr val="4B4954"/>
                </a:solidFill>
                <a:latin typeface="微软雅黑" panose="020B0503020204020204" charset="-122"/>
                <a:ea typeface="微软雅黑" panose="020B0503020204020204" charset="-122"/>
                <a:cs typeface="华文中宋" panose="02010600040101010101" charset="-122"/>
                <a:sym typeface="+mn-ea"/>
              </a:rPr>
              <a:t>”</a:t>
            </a: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里</a:t>
            </a:r>
          </a:p>
        </p:txBody>
      </p:sp>
      <p:sp>
        <p:nvSpPr>
          <p:cNvPr id="15" name="文本框 14"/>
          <p:cNvSpPr txBox="1"/>
          <p:nvPr>
            <p:custDataLst>
              <p:tags r:id="rId30"/>
            </p:custDataLst>
          </p:nvPr>
        </p:nvSpPr>
        <p:spPr>
          <a:xfrm>
            <a:off x="2894965" y="2927350"/>
            <a:ext cx="1389380" cy="368300"/>
          </a:xfrm>
          <a:prstGeom prst="rect">
            <a:avLst/>
          </a:prstGeom>
          <a:noFill/>
        </p:spPr>
        <p:txBody>
          <a:bodyPr wrap="square" rtlCol="0" anchor="t">
            <a:spAutoFit/>
          </a:bodyPr>
          <a:lstStyle/>
          <a:p>
            <a:pPr algn="ct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约绘春天</a:t>
            </a:r>
          </a:p>
        </p:txBody>
      </p:sp>
      <p:sp>
        <p:nvSpPr>
          <p:cNvPr id="16" name="文本框 15"/>
          <p:cNvSpPr txBox="1"/>
          <p:nvPr>
            <p:custDataLst>
              <p:tags r:id="rId31"/>
            </p:custDataLst>
          </p:nvPr>
        </p:nvSpPr>
        <p:spPr>
          <a:xfrm>
            <a:off x="3658870" y="5615940"/>
            <a:ext cx="1389380" cy="368300"/>
          </a:xfrm>
          <a:prstGeom prst="rect">
            <a:avLst/>
          </a:prstGeom>
          <a:noFill/>
        </p:spPr>
        <p:txBody>
          <a:bodyPr wrap="square" rtlCol="0" anchor="t">
            <a:spAutoFit/>
          </a:bodyPr>
          <a:lstStyle/>
          <a:p>
            <a:pPr algn="ct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露天电影节</a:t>
            </a:r>
          </a:p>
        </p:txBody>
      </p:sp>
      <p:sp>
        <p:nvSpPr>
          <p:cNvPr id="17" name="文本框 16"/>
          <p:cNvSpPr txBox="1"/>
          <p:nvPr>
            <p:custDataLst>
              <p:tags r:id="rId32"/>
            </p:custDataLst>
          </p:nvPr>
        </p:nvSpPr>
        <p:spPr>
          <a:xfrm>
            <a:off x="9610090" y="5615940"/>
            <a:ext cx="1389380" cy="368300"/>
          </a:xfrm>
          <a:prstGeom prst="rect">
            <a:avLst/>
          </a:prstGeom>
          <a:noFill/>
        </p:spPr>
        <p:txBody>
          <a:bodyPr wrap="square" rtlCol="0" anchor="t">
            <a:spAutoFit/>
          </a:bodyPr>
          <a:lstStyle/>
          <a:p>
            <a:pPr algn="ct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潮年迎新</a:t>
            </a:r>
          </a:p>
        </p:txBody>
      </p:sp>
      <p:sp>
        <p:nvSpPr>
          <p:cNvPr id="18" name="文本框 17"/>
          <p:cNvSpPr txBox="1"/>
          <p:nvPr>
            <p:custDataLst>
              <p:tags r:id="rId33"/>
            </p:custDataLst>
          </p:nvPr>
        </p:nvSpPr>
        <p:spPr>
          <a:xfrm>
            <a:off x="5146675" y="5615940"/>
            <a:ext cx="1389380" cy="368300"/>
          </a:xfrm>
          <a:prstGeom prst="rect">
            <a:avLst/>
          </a:prstGeom>
          <a:noFill/>
        </p:spPr>
        <p:txBody>
          <a:bodyPr wrap="square" rtlCol="0" anchor="t">
            <a:spAutoFit/>
          </a:bodyPr>
          <a:lstStyle/>
          <a:p>
            <a:pPr algn="ct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城市治愈</a:t>
            </a:r>
          </a:p>
        </p:txBody>
      </p:sp>
      <p:sp>
        <p:nvSpPr>
          <p:cNvPr id="19" name="文本框 18"/>
          <p:cNvSpPr txBox="1"/>
          <p:nvPr>
            <p:custDataLst>
              <p:tags r:id="rId34"/>
            </p:custDataLst>
          </p:nvPr>
        </p:nvSpPr>
        <p:spPr>
          <a:xfrm>
            <a:off x="6634480" y="5615940"/>
            <a:ext cx="1389380" cy="368300"/>
          </a:xfrm>
          <a:prstGeom prst="rect">
            <a:avLst/>
          </a:prstGeom>
          <a:noFill/>
        </p:spPr>
        <p:txBody>
          <a:bodyPr wrap="square" rtlCol="0" anchor="t">
            <a:spAutoFit/>
          </a:bodyPr>
          <a:lstStyle/>
          <a:p>
            <a:pPr algn="ct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开学季</a:t>
            </a:r>
          </a:p>
        </p:txBody>
      </p:sp>
      <p:sp>
        <p:nvSpPr>
          <p:cNvPr id="20" name="文本框 19"/>
          <p:cNvSpPr txBox="1"/>
          <p:nvPr>
            <p:custDataLst>
              <p:tags r:id="rId35"/>
            </p:custDataLst>
          </p:nvPr>
        </p:nvSpPr>
        <p:spPr>
          <a:xfrm>
            <a:off x="8122285" y="5615940"/>
            <a:ext cx="1389380" cy="368300"/>
          </a:xfrm>
          <a:prstGeom prst="rect">
            <a:avLst/>
          </a:prstGeom>
          <a:noFill/>
        </p:spPr>
        <p:txBody>
          <a:bodyPr wrap="square" rtlCol="0" anchor="t">
            <a:spAutoFit/>
          </a:bodyPr>
          <a:lstStyle/>
          <a:p>
            <a:pPr algn="ct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嗨购生活节</a:t>
            </a:r>
          </a:p>
        </p:txBody>
      </p:sp>
      <p:sp>
        <p:nvSpPr>
          <p:cNvPr id="21" name="文本框 20"/>
          <p:cNvSpPr txBox="1"/>
          <p:nvPr>
            <p:custDataLst>
              <p:tags r:id="rId36"/>
            </p:custDataLst>
          </p:nvPr>
        </p:nvSpPr>
        <p:spPr>
          <a:xfrm>
            <a:off x="8759825" y="2927350"/>
            <a:ext cx="1389380" cy="368300"/>
          </a:xfrm>
          <a:prstGeom prst="rect">
            <a:avLst/>
          </a:prstGeom>
          <a:noFill/>
        </p:spPr>
        <p:txBody>
          <a:bodyPr wrap="square" rtlCol="0" anchor="t">
            <a:spAutoFit/>
          </a:bodyPr>
          <a:lstStyle/>
          <a:p>
            <a:pPr algn="ct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奇妙圣诞</a:t>
            </a:r>
          </a:p>
        </p:txBody>
      </p:sp>
      <p:sp>
        <p:nvSpPr>
          <p:cNvPr id="22" name="文本框 21"/>
          <p:cNvSpPr txBox="1"/>
          <p:nvPr>
            <p:custDataLst>
              <p:tags r:id="rId37"/>
            </p:custDataLst>
          </p:nvPr>
        </p:nvSpPr>
        <p:spPr>
          <a:xfrm>
            <a:off x="4361180" y="2927350"/>
            <a:ext cx="1389380" cy="368300"/>
          </a:xfrm>
          <a:prstGeom prst="rect">
            <a:avLst/>
          </a:prstGeom>
          <a:noFill/>
        </p:spPr>
        <p:txBody>
          <a:bodyPr wrap="square" rtlCol="0" anchor="t">
            <a:spAutoFit/>
          </a:bodyPr>
          <a:lstStyle/>
          <a:p>
            <a:pPr algn="ct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端午温情</a:t>
            </a:r>
          </a:p>
        </p:txBody>
      </p:sp>
      <p:sp>
        <p:nvSpPr>
          <p:cNvPr id="41" name="文本框 40"/>
          <p:cNvSpPr txBox="1"/>
          <p:nvPr>
            <p:custDataLst>
              <p:tags r:id="rId38"/>
            </p:custDataLst>
          </p:nvPr>
        </p:nvSpPr>
        <p:spPr>
          <a:xfrm>
            <a:off x="5827395" y="2927350"/>
            <a:ext cx="1389380" cy="368300"/>
          </a:xfrm>
          <a:prstGeom prst="rect">
            <a:avLst/>
          </a:prstGeom>
          <a:noFill/>
        </p:spPr>
        <p:txBody>
          <a:bodyPr wrap="square" rtlCol="0" anchor="t">
            <a:spAutoFit/>
          </a:bodyPr>
          <a:lstStyle/>
          <a:p>
            <a:pPr algn="ct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梦幻夏日</a:t>
            </a:r>
          </a:p>
        </p:txBody>
      </p:sp>
      <p:sp>
        <p:nvSpPr>
          <p:cNvPr id="45" name="文本框 44"/>
          <p:cNvSpPr txBox="1"/>
          <p:nvPr>
            <p:custDataLst>
              <p:tags r:id="rId39"/>
            </p:custDataLst>
          </p:nvPr>
        </p:nvSpPr>
        <p:spPr>
          <a:xfrm>
            <a:off x="7174230" y="2927350"/>
            <a:ext cx="1692275" cy="368300"/>
          </a:xfrm>
          <a:prstGeom prst="rect">
            <a:avLst/>
          </a:prstGeom>
          <a:noFill/>
        </p:spPr>
        <p:txBody>
          <a:bodyPr wrap="square" rtlCol="0" anchor="t">
            <a:spAutoFit/>
          </a:bodyPr>
          <a:lstStyle/>
          <a:p>
            <a:pPr algn="ctr"/>
            <a:r>
              <a:rPr lang="en-US" altLang="zh-CN" b="1">
                <a:solidFill>
                  <a:srgbClr val="4B4954"/>
                </a:solidFill>
                <a:latin typeface="微软雅黑" panose="020B0503020204020204" charset="-122"/>
                <a:ea typeface="微软雅黑" panose="020B0503020204020204" charset="-122"/>
                <a:cs typeface="华文中宋" panose="02010600040101010101" charset="-122"/>
                <a:sym typeface="+mn-ea"/>
              </a:rPr>
              <a:t>“</a:t>
            </a: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石</a:t>
            </a:r>
            <a:r>
              <a:rPr lang="en-US" altLang="zh-CN" b="1">
                <a:solidFill>
                  <a:srgbClr val="4B4954"/>
                </a:solidFill>
                <a:latin typeface="微软雅黑" panose="020B0503020204020204" charset="-122"/>
                <a:ea typeface="微软雅黑" panose="020B0503020204020204" charset="-122"/>
                <a:cs typeface="华文中宋" panose="02010600040101010101" charset="-122"/>
                <a:sym typeface="+mn-ea"/>
              </a:rPr>
              <a:t>”</a:t>
            </a: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光游园</a:t>
            </a:r>
          </a:p>
        </p:txBody>
      </p:sp>
      <p:sp>
        <p:nvSpPr>
          <p:cNvPr id="46" name="文本框 45"/>
          <p:cNvSpPr txBox="1"/>
          <p:nvPr>
            <p:custDataLst>
              <p:tags r:id="rId40"/>
            </p:custDataLst>
          </p:nvPr>
        </p:nvSpPr>
        <p:spPr>
          <a:xfrm>
            <a:off x="2136140" y="3355340"/>
            <a:ext cx="1389380" cy="901700"/>
          </a:xfrm>
          <a:prstGeom prst="rect">
            <a:avLst/>
          </a:prstGeom>
          <a:noFill/>
        </p:spPr>
        <p:txBody>
          <a:bodyPr wrap="square" rtlCol="0" anchor="t">
            <a:spAutoFit/>
          </a:bodyPr>
          <a:lstStyle/>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花颜悦色</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魅力女神</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手植绿意</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春满心间</a:t>
            </a:r>
          </a:p>
        </p:txBody>
      </p:sp>
      <p:sp>
        <p:nvSpPr>
          <p:cNvPr id="47" name="文本框 46"/>
          <p:cNvSpPr txBox="1"/>
          <p:nvPr>
            <p:custDataLst>
              <p:tags r:id="rId41"/>
            </p:custDataLst>
          </p:nvPr>
        </p:nvSpPr>
        <p:spPr>
          <a:xfrm>
            <a:off x="3611245" y="3355340"/>
            <a:ext cx="1389380" cy="901700"/>
          </a:xfrm>
          <a:prstGeom prst="rect">
            <a:avLst/>
          </a:prstGeom>
          <a:noFill/>
        </p:spPr>
        <p:txBody>
          <a:bodyPr wrap="square" rtlCol="0" anchor="t">
            <a:spAutoFit/>
          </a:bodyPr>
          <a:lstStyle/>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夏了夏天</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露天电影</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母亲节</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时光告白</a:t>
            </a:r>
          </a:p>
        </p:txBody>
      </p:sp>
      <p:sp>
        <p:nvSpPr>
          <p:cNvPr id="48" name="文本框 47"/>
          <p:cNvSpPr txBox="1"/>
          <p:nvPr>
            <p:custDataLst>
              <p:tags r:id="rId42"/>
            </p:custDataLst>
          </p:nvPr>
        </p:nvSpPr>
        <p:spPr>
          <a:xfrm>
            <a:off x="5086350" y="3355340"/>
            <a:ext cx="1389380" cy="1160780"/>
          </a:xfrm>
          <a:prstGeom prst="rect">
            <a:avLst/>
          </a:prstGeom>
          <a:noFill/>
        </p:spPr>
        <p:txBody>
          <a:bodyPr wrap="square" rtlCol="0" anchor="t">
            <a:spAutoFit/>
          </a:bodyPr>
          <a:lstStyle/>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户外野餐</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写生体验</a:t>
            </a:r>
          </a:p>
          <a:p>
            <a:pPr algn="ctr">
              <a:lnSpc>
                <a:spcPct val="125000"/>
              </a:lnSpc>
              <a:spcBef>
                <a:spcPts val="0"/>
              </a:spcBef>
              <a:spcAft>
                <a:spcPts val="0"/>
              </a:spcAft>
            </a:pPr>
            <a:r>
              <a:rPr lang="zh-CN" altLang="en-US" sz="1200">
                <a:solidFill>
                  <a:srgbClr val="4B4954"/>
                </a:solidFill>
                <a:latin typeface="华文中宋" panose="02010600040101010101" charset="-122"/>
                <a:ea typeface="华文中宋" panose="02010600040101010101" charset="-122"/>
                <a:cs typeface="华文中宋" panose="02010600040101010101" charset="-122"/>
                <a:sym typeface="+mn-ea"/>
              </a:rPr>
              <a:t>萌宠集结</a:t>
            </a:r>
            <a:endParaRPr lang="zh-CN" altLang="en-US" sz="1200">
              <a:solidFill>
                <a:srgbClr val="4B4954"/>
              </a:solidFill>
              <a:latin typeface="华文中宋" panose="02010600040101010101" charset="-122"/>
              <a:ea typeface="华文中宋" panose="02010600040101010101" charset="-122"/>
              <a:cs typeface="华文中宋" panose="02010600040101010101" charset="-122"/>
            </a:endParaRPr>
          </a:p>
          <a:p>
            <a:pPr algn="ctr">
              <a:lnSpc>
                <a:spcPct val="125000"/>
              </a:lnSpc>
              <a:spcBef>
                <a:spcPts val="0"/>
              </a:spcBef>
              <a:spcAft>
                <a:spcPts val="0"/>
              </a:spcAft>
            </a:pPr>
            <a:r>
              <a:rPr lang="zh-CN" altLang="en-US" sz="1200">
                <a:solidFill>
                  <a:srgbClr val="4B4954"/>
                </a:solidFill>
                <a:latin typeface="华文中宋" panose="02010600040101010101" charset="-122"/>
                <a:ea typeface="华文中宋" panose="02010600040101010101" charset="-122"/>
                <a:cs typeface="华文中宋" panose="02010600040101010101" charset="-122"/>
                <a:sym typeface="+mn-ea"/>
              </a:rPr>
              <a:t>奇趣世界</a:t>
            </a:r>
            <a:endParaRPr lang="zh-CN" altLang="en-US" sz="1200">
              <a:solidFill>
                <a:srgbClr val="4B4954"/>
              </a:solidFill>
              <a:latin typeface="华文中宋" panose="02010600040101010101" charset="-122"/>
              <a:ea typeface="华文中宋" panose="02010600040101010101" charset="-122"/>
              <a:cs typeface="华文中宋" panose="02010600040101010101" charset="-122"/>
            </a:endParaRPr>
          </a:p>
          <a:p>
            <a:pPr indent="0" algn="ctr" fontAlgn="auto">
              <a:lnSpc>
                <a:spcPct val="110000"/>
              </a:lnSpc>
            </a:pPr>
            <a:endPar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endParaRPr>
          </a:p>
        </p:txBody>
      </p:sp>
      <p:sp>
        <p:nvSpPr>
          <p:cNvPr id="49" name="文本框 48"/>
          <p:cNvSpPr txBox="1"/>
          <p:nvPr>
            <p:custDataLst>
              <p:tags r:id="rId43"/>
            </p:custDataLst>
          </p:nvPr>
        </p:nvSpPr>
        <p:spPr>
          <a:xfrm>
            <a:off x="6561455" y="3355340"/>
            <a:ext cx="1389380" cy="958215"/>
          </a:xfrm>
          <a:prstGeom prst="rect">
            <a:avLst/>
          </a:prstGeom>
          <a:noFill/>
        </p:spPr>
        <p:txBody>
          <a:bodyPr wrap="square" rtlCol="0" anchor="t">
            <a:spAutoFit/>
          </a:bodyPr>
          <a:lstStyle/>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桃李天下</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以书会友</a:t>
            </a:r>
          </a:p>
          <a:p>
            <a:pPr algn="ctr">
              <a:lnSpc>
                <a:spcPct val="125000"/>
              </a:lnSpc>
              <a:spcBef>
                <a:spcPts val="0"/>
              </a:spcBef>
              <a:spcAft>
                <a:spcPts val="0"/>
              </a:spcAft>
            </a:pPr>
            <a:r>
              <a:rPr lang="zh-CN" altLang="en-US" sz="1200">
                <a:solidFill>
                  <a:srgbClr val="4B4954"/>
                </a:solidFill>
                <a:latin typeface="华文中宋" panose="02010600040101010101" charset="-122"/>
                <a:ea typeface="华文中宋" panose="02010600040101010101" charset="-122"/>
                <a:cs typeface="华文中宋" panose="02010600040101010101" charset="-122"/>
                <a:sym typeface="+mn-ea"/>
              </a:rPr>
              <a:t>浓情中秋</a:t>
            </a:r>
            <a:endParaRPr lang="zh-CN" altLang="en-US" sz="1200">
              <a:solidFill>
                <a:srgbClr val="4B4954"/>
              </a:solidFill>
              <a:latin typeface="华文中宋" panose="02010600040101010101" charset="-122"/>
              <a:ea typeface="华文中宋" panose="02010600040101010101" charset="-122"/>
              <a:cs typeface="华文中宋" panose="02010600040101010101" charset="-122"/>
            </a:endParaRPr>
          </a:p>
          <a:p>
            <a:pPr algn="ctr">
              <a:lnSpc>
                <a:spcPct val="125000"/>
              </a:lnSpc>
              <a:spcBef>
                <a:spcPts val="0"/>
              </a:spcBef>
              <a:spcAft>
                <a:spcPts val="0"/>
              </a:spcAft>
            </a:pPr>
            <a:r>
              <a:rPr lang="zh-CN" altLang="en-US" sz="1200">
                <a:solidFill>
                  <a:srgbClr val="4B4954"/>
                </a:solidFill>
                <a:latin typeface="华文中宋" panose="02010600040101010101" charset="-122"/>
                <a:ea typeface="华文中宋" panose="02010600040101010101" charset="-122"/>
                <a:cs typeface="华文中宋" panose="02010600040101010101" charset="-122"/>
                <a:sym typeface="+mn-ea"/>
              </a:rPr>
              <a:t>相聚</a:t>
            </a:r>
            <a:r>
              <a:rPr lang="en-US" altLang="zh-CN" sz="1200">
                <a:solidFill>
                  <a:srgbClr val="4B4954"/>
                </a:solidFill>
                <a:latin typeface="华文中宋" panose="02010600040101010101" charset="-122"/>
                <a:ea typeface="华文中宋" panose="02010600040101010101" charset="-122"/>
                <a:cs typeface="华文中宋" panose="02010600040101010101" charset="-122"/>
                <a:sym typeface="+mn-ea"/>
              </a:rPr>
              <a:t>XX</a:t>
            </a:r>
          </a:p>
        </p:txBody>
      </p:sp>
      <p:sp>
        <p:nvSpPr>
          <p:cNvPr id="50" name="文本框 49"/>
          <p:cNvSpPr txBox="1"/>
          <p:nvPr>
            <p:custDataLst>
              <p:tags r:id="rId44"/>
            </p:custDataLst>
          </p:nvPr>
        </p:nvSpPr>
        <p:spPr>
          <a:xfrm>
            <a:off x="7971155" y="3355340"/>
            <a:ext cx="1560830" cy="901700"/>
          </a:xfrm>
          <a:prstGeom prst="rect">
            <a:avLst/>
          </a:prstGeom>
          <a:noFill/>
        </p:spPr>
        <p:txBody>
          <a:bodyPr wrap="square" rtlCol="0" anchor="t">
            <a:spAutoFit/>
          </a:bodyPr>
          <a:lstStyle/>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双十一嗨购系</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宜家精品、无印良品</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国际美妆大牌</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山姆会员超市</a:t>
            </a:r>
          </a:p>
        </p:txBody>
      </p:sp>
      <p:sp>
        <p:nvSpPr>
          <p:cNvPr id="51" name="文本框 50"/>
          <p:cNvSpPr txBox="1"/>
          <p:nvPr>
            <p:custDataLst>
              <p:tags r:id="rId45"/>
            </p:custDataLst>
          </p:nvPr>
        </p:nvSpPr>
        <p:spPr>
          <a:xfrm>
            <a:off x="9511665" y="3355340"/>
            <a:ext cx="1389380" cy="901700"/>
          </a:xfrm>
          <a:prstGeom prst="rect">
            <a:avLst/>
          </a:prstGeom>
          <a:noFill/>
        </p:spPr>
        <p:txBody>
          <a:bodyPr wrap="square" rtlCol="0" anchor="t">
            <a:spAutoFit/>
          </a:bodyPr>
          <a:lstStyle/>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XX映像</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情影相伴</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传统民俗</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新年伊始</a:t>
            </a:r>
          </a:p>
        </p:txBody>
      </p:sp>
      <p:sp>
        <p:nvSpPr>
          <p:cNvPr id="52" name="文本框 51"/>
          <p:cNvSpPr txBox="1"/>
          <p:nvPr>
            <p:custDataLst>
              <p:tags r:id="rId46"/>
            </p:custDataLst>
          </p:nvPr>
        </p:nvSpPr>
        <p:spPr>
          <a:xfrm>
            <a:off x="2820035" y="4378325"/>
            <a:ext cx="1389380" cy="699135"/>
          </a:xfrm>
          <a:prstGeom prst="rect">
            <a:avLst/>
          </a:prstGeom>
          <a:noFill/>
        </p:spPr>
        <p:txBody>
          <a:bodyPr wrap="square" rtlCol="0" anchor="t">
            <a:spAutoFit/>
          </a:bodyPr>
          <a:lstStyle/>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约绘风筝</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放飞童趣</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帐篷彩绘</a:t>
            </a:r>
          </a:p>
        </p:txBody>
      </p:sp>
      <p:sp>
        <p:nvSpPr>
          <p:cNvPr id="53" name="文本框 52"/>
          <p:cNvSpPr txBox="1"/>
          <p:nvPr>
            <p:custDataLst>
              <p:tags r:id="rId47"/>
            </p:custDataLst>
          </p:nvPr>
        </p:nvSpPr>
        <p:spPr>
          <a:xfrm>
            <a:off x="4314190" y="4378325"/>
            <a:ext cx="1389380" cy="901700"/>
          </a:xfrm>
          <a:prstGeom prst="rect">
            <a:avLst/>
          </a:prstGeom>
          <a:noFill/>
        </p:spPr>
        <p:txBody>
          <a:bodyPr wrap="square" rtlCol="0" anchor="t">
            <a:spAutoFit/>
          </a:bodyPr>
          <a:lstStyle/>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光影交错</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艺趣生活</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粽情端午</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一家团圆</a:t>
            </a:r>
          </a:p>
        </p:txBody>
      </p:sp>
      <p:sp>
        <p:nvSpPr>
          <p:cNvPr id="54" name="文本框 53"/>
          <p:cNvSpPr txBox="1"/>
          <p:nvPr>
            <p:custDataLst>
              <p:tags r:id="rId48"/>
            </p:custDataLst>
          </p:nvPr>
        </p:nvSpPr>
        <p:spPr>
          <a:xfrm>
            <a:off x="5808345" y="4378325"/>
            <a:ext cx="1389380" cy="958215"/>
          </a:xfrm>
          <a:prstGeom prst="rect">
            <a:avLst/>
          </a:prstGeom>
          <a:noFill/>
        </p:spPr>
        <p:txBody>
          <a:bodyPr wrap="square" rtlCol="0" anchor="t">
            <a:spAutoFit/>
          </a:bodyPr>
          <a:lstStyle/>
          <a:p>
            <a:pPr indent="0" algn="ctr" fontAlgn="auto">
              <a:lnSpc>
                <a:spcPct val="110000"/>
              </a:lnSpc>
            </a:pPr>
            <a:r>
              <a:rPr lang="en-US" altLang="zh-CN" sz="1200">
                <a:solidFill>
                  <a:srgbClr val="4B4954"/>
                </a:solidFill>
                <a:latin typeface="微软雅黑" panose="020B0503020204020204" charset="-122"/>
                <a:ea typeface="微软雅黑" panose="020B0503020204020204" charset="-122"/>
                <a:cs typeface="华文中宋" panose="02010600040101010101" charset="-122"/>
                <a:sym typeface="+mn-ea"/>
              </a:rPr>
              <a:t>XX</a:t>
            </a: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盛宴</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美味集结</a:t>
            </a:r>
          </a:p>
          <a:p>
            <a:pPr indent="0" algn="ctr">
              <a:lnSpc>
                <a:spcPct val="125000"/>
              </a:lnSpc>
              <a:spcBef>
                <a:spcPts val="0"/>
              </a:spcBef>
              <a:spcAft>
                <a:spcPts val="0"/>
              </a:spcAft>
              <a:buNone/>
            </a:pPr>
            <a:r>
              <a:rPr lang="zh-CN" altLang="en-US" sz="1200">
                <a:solidFill>
                  <a:srgbClr val="4B4954"/>
                </a:solidFill>
                <a:latin typeface="华文中宋" panose="02010600040101010101" charset="-122"/>
                <a:ea typeface="华文中宋" panose="02010600040101010101" charset="-122"/>
                <a:cs typeface="华文中宋" panose="02010600040101010101" charset="-122"/>
                <a:sym typeface="+mn-ea"/>
              </a:rPr>
              <a:t>花之密语</a:t>
            </a:r>
            <a:endParaRPr lang="zh-CN" altLang="en-US" sz="1200">
              <a:solidFill>
                <a:srgbClr val="4B4954"/>
              </a:solidFill>
              <a:latin typeface="华文中宋" panose="02010600040101010101" charset="-122"/>
              <a:ea typeface="华文中宋" panose="02010600040101010101" charset="-122"/>
              <a:cs typeface="华文中宋" panose="02010600040101010101" charset="-122"/>
            </a:endParaRPr>
          </a:p>
          <a:p>
            <a:pPr indent="0" algn="ctr">
              <a:lnSpc>
                <a:spcPct val="125000"/>
              </a:lnSpc>
              <a:spcBef>
                <a:spcPts val="0"/>
              </a:spcBef>
              <a:spcAft>
                <a:spcPts val="0"/>
              </a:spcAft>
              <a:buNone/>
            </a:pPr>
            <a:r>
              <a:rPr lang="zh-CN" altLang="en-US" sz="1200">
                <a:solidFill>
                  <a:srgbClr val="4B4954"/>
                </a:solidFill>
                <a:latin typeface="华文中宋" panose="02010600040101010101" charset="-122"/>
                <a:ea typeface="华文中宋" panose="02010600040101010101" charset="-122"/>
                <a:cs typeface="华文中宋" panose="02010600040101010101" charset="-122"/>
                <a:sym typeface="+mn-ea"/>
              </a:rPr>
              <a:t>绽放指尖</a:t>
            </a:r>
            <a:endPar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endParaRPr>
          </a:p>
        </p:txBody>
      </p:sp>
      <p:sp>
        <p:nvSpPr>
          <p:cNvPr id="55" name="文本框 54"/>
          <p:cNvSpPr txBox="1"/>
          <p:nvPr>
            <p:custDataLst>
              <p:tags r:id="rId49"/>
            </p:custDataLst>
          </p:nvPr>
        </p:nvSpPr>
        <p:spPr>
          <a:xfrm>
            <a:off x="7302500" y="4378325"/>
            <a:ext cx="1389380" cy="958215"/>
          </a:xfrm>
          <a:prstGeom prst="rect">
            <a:avLst/>
          </a:prstGeom>
          <a:noFill/>
        </p:spPr>
        <p:txBody>
          <a:bodyPr wrap="square" rtlCol="0" anchor="t">
            <a:spAutoFit/>
          </a:bodyPr>
          <a:lstStyle/>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喜事游园</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潮动国庆</a:t>
            </a:r>
          </a:p>
          <a:p>
            <a:pPr indent="0" algn="ctr">
              <a:lnSpc>
                <a:spcPct val="125000"/>
              </a:lnSpc>
              <a:spcBef>
                <a:spcPts val="0"/>
              </a:spcBef>
              <a:spcAft>
                <a:spcPts val="0"/>
              </a:spcAft>
              <a:buNone/>
            </a:pPr>
            <a:r>
              <a:rPr lang="zh-CN" altLang="en-US" sz="1200">
                <a:solidFill>
                  <a:srgbClr val="4B4954"/>
                </a:solidFill>
                <a:latin typeface="华文中宋" panose="02010600040101010101" charset="-122"/>
                <a:ea typeface="华文中宋" panose="02010600040101010101" charset="-122"/>
                <a:cs typeface="华文中宋" panose="02010600040101010101" charset="-122"/>
                <a:sym typeface="+mn-ea"/>
              </a:rPr>
              <a:t>茶情雅韵</a:t>
            </a:r>
            <a:endParaRPr lang="zh-CN" altLang="en-US" sz="1200">
              <a:solidFill>
                <a:srgbClr val="4B4954"/>
              </a:solidFill>
              <a:latin typeface="华文中宋" panose="02010600040101010101" charset="-122"/>
              <a:ea typeface="华文中宋" panose="02010600040101010101" charset="-122"/>
              <a:cs typeface="华文中宋" panose="02010600040101010101" charset="-122"/>
            </a:endParaRPr>
          </a:p>
          <a:p>
            <a:pPr indent="0" algn="ctr">
              <a:lnSpc>
                <a:spcPct val="125000"/>
              </a:lnSpc>
              <a:spcBef>
                <a:spcPts val="0"/>
              </a:spcBef>
              <a:spcAft>
                <a:spcPts val="0"/>
              </a:spcAft>
              <a:buNone/>
            </a:pPr>
            <a:r>
              <a:rPr lang="zh-CN" altLang="en-US" sz="1200">
                <a:solidFill>
                  <a:srgbClr val="4B4954"/>
                </a:solidFill>
                <a:latin typeface="华文中宋" panose="02010600040101010101" charset="-122"/>
                <a:ea typeface="华文中宋" panose="02010600040101010101" charset="-122"/>
                <a:cs typeface="华文中宋" panose="02010600040101010101" charset="-122"/>
                <a:sym typeface="+mn-ea"/>
              </a:rPr>
              <a:t>品茗生活</a:t>
            </a:r>
            <a:endPar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endParaRPr>
          </a:p>
        </p:txBody>
      </p:sp>
      <p:sp>
        <p:nvSpPr>
          <p:cNvPr id="56" name="文本框 55"/>
          <p:cNvSpPr txBox="1"/>
          <p:nvPr>
            <p:custDataLst>
              <p:tags r:id="rId50"/>
            </p:custDataLst>
          </p:nvPr>
        </p:nvSpPr>
        <p:spPr>
          <a:xfrm>
            <a:off x="8796655" y="4378325"/>
            <a:ext cx="1389380" cy="958215"/>
          </a:xfrm>
          <a:prstGeom prst="rect">
            <a:avLst/>
          </a:prstGeom>
          <a:noFill/>
        </p:spPr>
        <p:txBody>
          <a:bodyPr wrap="square" rtlCol="0" anchor="t">
            <a:spAutoFit/>
          </a:bodyPr>
          <a:lstStyle/>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悦享时光</a:t>
            </a:r>
          </a:p>
          <a:p>
            <a:pPr indent="0" algn="ctr" fontAlgn="auto">
              <a:lnSpc>
                <a:spcPct val="110000"/>
              </a:lnSpc>
            </a:pPr>
            <a:r>
              <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rPr>
              <a:t>养生冬日</a:t>
            </a:r>
          </a:p>
          <a:p>
            <a:pPr indent="0" algn="ctr">
              <a:lnSpc>
                <a:spcPct val="125000"/>
              </a:lnSpc>
              <a:spcBef>
                <a:spcPts val="0"/>
              </a:spcBef>
              <a:spcAft>
                <a:spcPts val="0"/>
              </a:spcAft>
              <a:buNone/>
            </a:pPr>
            <a:r>
              <a:rPr lang="zh-CN" altLang="en-US" sz="1200">
                <a:solidFill>
                  <a:srgbClr val="4B4954"/>
                </a:solidFill>
                <a:latin typeface="华文中宋" panose="02010600040101010101" charset="-122"/>
                <a:ea typeface="华文中宋" panose="02010600040101010101" charset="-122"/>
                <a:cs typeface="华文中宋" panose="02010600040101010101" charset="-122"/>
                <a:sym typeface="+mn-ea"/>
              </a:rPr>
              <a:t>圣诞狂欢</a:t>
            </a:r>
            <a:endParaRPr lang="zh-CN" altLang="en-US" sz="1200">
              <a:solidFill>
                <a:srgbClr val="4B4954"/>
              </a:solidFill>
              <a:latin typeface="华文中宋" panose="02010600040101010101" charset="-122"/>
              <a:ea typeface="华文中宋" panose="02010600040101010101" charset="-122"/>
              <a:cs typeface="华文中宋" panose="02010600040101010101" charset="-122"/>
            </a:endParaRPr>
          </a:p>
          <a:p>
            <a:pPr indent="0" algn="ctr">
              <a:lnSpc>
                <a:spcPct val="125000"/>
              </a:lnSpc>
              <a:spcBef>
                <a:spcPts val="0"/>
              </a:spcBef>
              <a:spcAft>
                <a:spcPts val="0"/>
              </a:spcAft>
              <a:buNone/>
            </a:pPr>
            <a:r>
              <a:rPr lang="zh-CN" altLang="en-US" sz="1200">
                <a:solidFill>
                  <a:srgbClr val="4B4954"/>
                </a:solidFill>
                <a:latin typeface="华文中宋" panose="02010600040101010101" charset="-122"/>
                <a:ea typeface="华文中宋" panose="02010600040101010101" charset="-122"/>
                <a:cs typeface="华文中宋" panose="02010600040101010101" charset="-122"/>
                <a:sym typeface="+mn-ea"/>
              </a:rPr>
              <a:t>畅享礼遇</a:t>
            </a:r>
            <a:endParaRPr lang="zh-CN" altLang="en-US" sz="1200">
              <a:solidFill>
                <a:srgbClr val="4B4954"/>
              </a:solidFill>
              <a:latin typeface="微软雅黑" panose="020B0503020204020204" charset="-122"/>
              <a:ea typeface="微软雅黑" panose="020B0503020204020204" charset="-122"/>
              <a:cs typeface="华文中宋" panose="02010600040101010101" charset="-122"/>
              <a:sym typeface="+mn-ea"/>
            </a:endParaRPr>
          </a:p>
        </p:txBody>
      </p:sp>
      <p:sp>
        <p:nvSpPr>
          <p:cNvPr id="63" name="文本框 62"/>
          <p:cNvSpPr txBox="1"/>
          <p:nvPr>
            <p:custDataLst>
              <p:tags r:id="rId51"/>
            </p:custDataLst>
          </p:nvPr>
        </p:nvSpPr>
        <p:spPr>
          <a:xfrm>
            <a:off x="4557395" y="719455"/>
            <a:ext cx="3059430" cy="786130"/>
          </a:xfrm>
          <a:prstGeom prst="rect">
            <a:avLst/>
          </a:prstGeom>
          <a:noFill/>
        </p:spPr>
        <p:txBody>
          <a:bodyPr wrap="square" rtlCol="0" anchor="t">
            <a:noAutofit/>
          </a:bodyPr>
          <a:lstStyle/>
          <a:p>
            <a:pPr indent="0" algn="dist" fontAlgn="auto">
              <a:lnSpc>
                <a:spcPct val="130000"/>
              </a:lnSpc>
            </a:pPr>
            <a:r>
              <a:rPr lang="zh-CN" altLang="en-US" sz="3200">
                <a:gradFill>
                  <a:gsLst>
                    <a:gs pos="22000">
                      <a:srgbClr val="BABFEF"/>
                    </a:gs>
                    <a:gs pos="2000">
                      <a:srgbClr val="E4CBF2"/>
                    </a:gs>
                    <a:gs pos="58000">
                      <a:srgbClr val="5CA0DA">
                        <a:alpha val="100000"/>
                      </a:srgbClr>
                    </a:gs>
                    <a:gs pos="42000">
                      <a:schemeClr val="accent1">
                        <a:lumMod val="45000"/>
                        <a:lumOff val="55000"/>
                      </a:schemeClr>
                    </a:gs>
                    <a:gs pos="82000">
                      <a:srgbClr val="0070C0"/>
                    </a:gs>
                  </a:gsLst>
                  <a:lin ang="4800000" scaled="0"/>
                  <a:tileRect/>
                </a:gradFill>
                <a:latin typeface="微软雅黑" panose="020B0503020204020204" charset="-122"/>
                <a:ea typeface="微软雅黑" panose="020B0503020204020204" charset="-122"/>
                <a:cs typeface="微软雅黑" panose="020B0503020204020204" charset="-122"/>
                <a:sym typeface="+mn-ea"/>
              </a:rPr>
              <a:t>活动铺排</a:t>
            </a:r>
          </a:p>
        </p:txBody>
      </p:sp>
      <p:sp>
        <p:nvSpPr>
          <p:cNvPr id="10" name="文本框 9"/>
          <p:cNvSpPr txBox="1"/>
          <p:nvPr>
            <p:custDataLst>
              <p:tags r:id="rId52"/>
            </p:custDataLst>
          </p:nvPr>
        </p:nvSpPr>
        <p:spPr>
          <a:xfrm>
            <a:off x="1407795" y="2927350"/>
            <a:ext cx="1389380" cy="368300"/>
          </a:xfrm>
          <a:prstGeom prst="rect">
            <a:avLst/>
          </a:prstGeom>
          <a:noFill/>
        </p:spPr>
        <p:txBody>
          <a:bodyPr wrap="square" rtlCol="0" anchor="t">
            <a:spAutoFit/>
          </a:bodyPr>
          <a:lstStyle/>
          <a:p>
            <a:pPr algn="ctr"/>
            <a:r>
              <a:rPr lang="zh-CN" altLang="en-US" b="1">
                <a:solidFill>
                  <a:srgbClr val="4B4954"/>
                </a:solidFill>
                <a:latin typeface="微软雅黑" panose="020B0503020204020204" charset="-122"/>
                <a:ea typeface="微软雅黑" panose="020B0503020204020204" charset="-122"/>
                <a:cs typeface="华文中宋" panose="02010600040101010101" charset="-122"/>
                <a:sym typeface="+mn-ea"/>
              </a:rPr>
              <a:t>醒春计划</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pic>
        <p:nvPicPr>
          <p:cNvPr id="4" name="图片 3" descr="图片3"/>
          <p:cNvPicPr>
            <a:picLocks noChangeAspect="1"/>
          </p:cNvPicPr>
          <p:nvPr>
            <p:custDataLst>
              <p:tags r:id="rId2"/>
            </p:custDataLst>
          </p:nvPr>
        </p:nvPicPr>
        <p:blipFill>
          <a:blip r:embed="rId12"/>
          <a:srcRect l="13848" t="12037" r="12819" b="11731"/>
          <a:stretch>
            <a:fillRect/>
          </a:stretch>
        </p:blipFill>
        <p:spPr>
          <a:xfrm>
            <a:off x="0" y="323850"/>
            <a:ext cx="4311650" cy="6189345"/>
          </a:xfrm>
          <a:prstGeom prst="rect">
            <a:avLst/>
          </a:prstGeom>
        </p:spPr>
      </p:pic>
      <p:sp>
        <p:nvSpPr>
          <p:cNvPr id="6" name="矩形 5"/>
          <p:cNvSpPr/>
          <p:nvPr/>
        </p:nvSpPr>
        <p:spPr>
          <a:xfrm>
            <a:off x="6929755" y="762000"/>
            <a:ext cx="4457700" cy="5587365"/>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3"/>
            </p:custDataLst>
          </p:nvPr>
        </p:nvSpPr>
        <p:spPr>
          <a:xfrm>
            <a:off x="7618730" y="3429000"/>
            <a:ext cx="3047365" cy="1106805"/>
          </a:xfrm>
          <a:prstGeom prst="rect">
            <a:avLst/>
          </a:prstGeom>
          <a:noFill/>
        </p:spPr>
        <p:txBody>
          <a:bodyPr wrap="square" rtlCol="0">
            <a:spAutoFit/>
          </a:bodyPr>
          <a:lstStyle/>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莓好食光</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陶享生活</a:t>
            </a:r>
          </a:p>
        </p:txBody>
      </p:sp>
      <p:sp>
        <p:nvSpPr>
          <p:cNvPr id="12" name="椭圆 11"/>
          <p:cNvSpPr/>
          <p:nvPr/>
        </p:nvSpPr>
        <p:spPr>
          <a:xfrm>
            <a:off x="5077460" y="2021205"/>
            <a:ext cx="847725" cy="805180"/>
          </a:xfrm>
          <a:prstGeom prst="ellipse">
            <a:avLst/>
          </a:prstGeom>
          <a:solidFill>
            <a:srgbClr val="00B0F0">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4"/>
            </p:custDataLst>
          </p:nvPr>
        </p:nvSpPr>
        <p:spPr>
          <a:xfrm>
            <a:off x="5077460" y="2821940"/>
            <a:ext cx="847725" cy="805180"/>
          </a:xfrm>
          <a:prstGeom prst="ellipse">
            <a:avLst/>
          </a:prstGeom>
          <a:solidFill>
            <a:srgbClr val="E4CBF2">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5"/>
            </p:custDataLst>
          </p:nvPr>
        </p:nvSpPr>
        <p:spPr>
          <a:xfrm>
            <a:off x="5077460" y="3622675"/>
            <a:ext cx="847725" cy="805180"/>
          </a:xfrm>
          <a:prstGeom prst="ellipse">
            <a:avLst/>
          </a:prstGeom>
          <a:solidFill>
            <a:schemeClr val="accent6">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custDataLst>
              <p:tags r:id="rId6"/>
            </p:custDataLst>
          </p:nvPr>
        </p:nvSpPr>
        <p:spPr>
          <a:xfrm>
            <a:off x="5077460" y="4423410"/>
            <a:ext cx="847725" cy="805180"/>
          </a:xfrm>
          <a:prstGeom prst="ellipse">
            <a:avLst/>
          </a:prstGeom>
          <a:solidFill>
            <a:schemeClr val="accent1">
              <a:lumMod val="40000"/>
              <a:lumOff val="60000"/>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7"/>
            </p:custDataLst>
          </p:nvPr>
        </p:nvSpPr>
        <p:spPr>
          <a:xfrm>
            <a:off x="5077460" y="2107565"/>
            <a:ext cx="791845" cy="3013710"/>
          </a:xfrm>
          <a:prstGeom prst="rect">
            <a:avLst/>
          </a:prstGeom>
          <a:noFill/>
        </p:spPr>
        <p:txBody>
          <a:bodyPr vert="eaVert" wrap="square" rtlCol="0">
            <a:spAutoFit/>
          </a:bodyPr>
          <a:lstStyle/>
          <a:p>
            <a:pPr indent="0" algn="dist" fontAlgn="auto">
              <a:lnSpc>
                <a:spcPct val="90000"/>
              </a:lnSpc>
            </a:pPr>
            <a:r>
              <a:rPr lang="zh-CN" altLang="en-US" sz="4400">
                <a:solidFill>
                  <a:schemeClr val="tx1">
                    <a:alpha val="50000"/>
                  </a:schemeClr>
                </a:solidFill>
                <a:latin typeface="微软雅黑" panose="020B0503020204020204" charset="-122"/>
                <a:ea typeface="微软雅黑" panose="020B0503020204020204" charset="-122"/>
                <a:cs typeface="Algerian" panose="04020705040A02060702" charset="0"/>
                <a:sym typeface="+mn-ea"/>
              </a:rPr>
              <a:t>活动铺排</a:t>
            </a:r>
          </a:p>
        </p:txBody>
      </p:sp>
      <p:sp>
        <p:nvSpPr>
          <p:cNvPr id="2" name="等腰三角形 1"/>
          <p:cNvSpPr/>
          <p:nvPr/>
        </p:nvSpPr>
        <p:spPr>
          <a:xfrm rot="5400000">
            <a:off x="6776720" y="1753870"/>
            <a:ext cx="618490" cy="312420"/>
          </a:xfrm>
          <a:prstGeom prst="triangle">
            <a:avLst/>
          </a:prstGeom>
          <a:solidFill>
            <a:srgbClr val="26A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endParaRPr lang="zh-CN" altLang="en-US"/>
          </a:p>
        </p:txBody>
      </p:sp>
      <p:sp>
        <p:nvSpPr>
          <p:cNvPr id="63" name="文本框 62"/>
          <p:cNvSpPr txBox="1"/>
          <p:nvPr>
            <p:custDataLst>
              <p:tags r:id="rId8"/>
            </p:custDataLst>
          </p:nvPr>
        </p:nvSpPr>
        <p:spPr>
          <a:xfrm>
            <a:off x="7390130" y="1433195"/>
            <a:ext cx="1978025" cy="849630"/>
          </a:xfrm>
          <a:prstGeom prst="rect">
            <a:avLst/>
          </a:prstGeom>
          <a:noFill/>
        </p:spPr>
        <p:txBody>
          <a:bodyPr wrap="square" rtlCol="0" anchor="ctr" anchorCtr="0">
            <a:noAutofit/>
          </a:bodyPr>
          <a:lstStyle/>
          <a:p>
            <a:pPr indent="0" algn="ctr" fontAlgn="auto">
              <a:lnSpc>
                <a:spcPct val="130000"/>
              </a:lnSpc>
            </a:pPr>
            <a:r>
              <a:rPr lang="en-US" altLang="zh-CN" sz="9600">
                <a:solidFill>
                  <a:schemeClr val="accent2"/>
                </a:solidFill>
                <a:latin typeface="微软雅黑" panose="020B0503020204020204" charset="-122"/>
                <a:ea typeface="微软雅黑" panose="020B0503020204020204" charset="-122"/>
                <a:cs typeface="微软雅黑" panose="020B0503020204020204" charset="-122"/>
                <a:sym typeface="+mn-ea"/>
              </a:rPr>
              <a:t>2</a:t>
            </a:r>
            <a:r>
              <a:rPr lang="zh-CN" altLang="en-US" sz="4000">
                <a:solidFill>
                  <a:schemeClr val="accent2"/>
                </a:solidFill>
                <a:latin typeface="微软雅黑" panose="020B0503020204020204" charset="-122"/>
                <a:ea typeface="微软雅黑" panose="020B0503020204020204" charset="-122"/>
                <a:cs typeface="微软雅黑" panose="020B0503020204020204" charset="-122"/>
                <a:sym typeface="+mn-ea"/>
              </a:rPr>
              <a:t>月</a:t>
            </a:r>
          </a:p>
        </p:txBody>
      </p:sp>
      <p:sp>
        <p:nvSpPr>
          <p:cNvPr id="3" name="文本框 2"/>
          <p:cNvSpPr txBox="1"/>
          <p:nvPr>
            <p:custDataLst>
              <p:tags r:id="rId9"/>
            </p:custDataLst>
          </p:nvPr>
        </p:nvSpPr>
        <p:spPr>
          <a:xfrm>
            <a:off x="7586980" y="2736850"/>
            <a:ext cx="1780540" cy="460375"/>
          </a:xfrm>
          <a:prstGeom prst="rect">
            <a:avLst/>
          </a:prstGeom>
          <a:noFill/>
        </p:spPr>
        <p:txBody>
          <a:bodyPr wrap="square" rtlCol="0" anchor="t">
            <a:spAutoFit/>
          </a:bodyPr>
          <a:lstStyle/>
          <a:p>
            <a:pPr algn="dist"/>
            <a:r>
              <a:rPr lang="zh-CN" altLang="en-US" sz="2400" b="1">
                <a:solidFill>
                  <a:schemeClr val="accent2"/>
                </a:solidFill>
                <a:effectLst/>
                <a:latin typeface="微软雅黑" panose="020B0503020204020204" charset="-122"/>
                <a:ea typeface="微软雅黑" panose="020B0503020204020204" charset="-122"/>
                <a:cs typeface="华文中宋" panose="02010600040101010101" charset="-122"/>
                <a:sym typeface="+mn-ea"/>
              </a:rPr>
              <a:t>醒春计划</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custDataLst>
              <p:tags r:id="rId2"/>
            </p:custDataLst>
          </p:nvPr>
        </p:nvSpPr>
        <p:spPr>
          <a:xfrm>
            <a:off x="464185" y="2016125"/>
            <a:ext cx="11369675" cy="829945"/>
          </a:xfrm>
          <a:prstGeom prst="rect">
            <a:avLst/>
          </a:prstGeom>
          <a:noFill/>
        </p:spPr>
        <p:txBody>
          <a:bodyPr wrap="square" rtlCol="0">
            <a:spAutoFit/>
          </a:bodyPr>
          <a:lstStyle/>
          <a:p>
            <a:pPr algn="l">
              <a:lnSpc>
                <a:spcPct val="150000"/>
              </a:lnSpc>
              <a:spcBef>
                <a:spcPts val="0"/>
              </a:spcBef>
              <a:spcAft>
                <a:spcPts val="0"/>
              </a:spcAft>
            </a:pPr>
            <a:r>
              <a:rPr sz="1600">
                <a:solidFill>
                  <a:schemeClr val="tx1"/>
                </a:solidFill>
                <a:latin typeface="微软雅黑" panose="020B0503020204020204" charset="-122"/>
                <a:ea typeface="微软雅黑" panose="020B0503020204020204" charset="-122"/>
                <a:cs typeface="微软雅黑" panose="020B0503020204020204" charset="-122"/>
              </a:rPr>
              <a:t>莓好生活，趣味食光，本周活动将以“创意美食”为主题，案场设置创意草莓布丁DIY区，准备制作草莓布丁的食材及容器，</a:t>
            </a:r>
          </a:p>
          <a:p>
            <a:pPr algn="l">
              <a:lnSpc>
                <a:spcPct val="150000"/>
              </a:lnSpc>
              <a:spcBef>
                <a:spcPts val="0"/>
              </a:spcBef>
              <a:spcAft>
                <a:spcPts val="0"/>
              </a:spcAft>
            </a:pPr>
            <a:r>
              <a:rPr sz="1600">
                <a:solidFill>
                  <a:schemeClr val="tx1"/>
                </a:solidFill>
                <a:latin typeface="微软雅黑" panose="020B0503020204020204" charset="-122"/>
                <a:ea typeface="微软雅黑" panose="020B0503020204020204" charset="-122"/>
                <a:cs typeface="微软雅黑" panose="020B0503020204020204" charset="-122"/>
              </a:rPr>
              <a:t>小朋友们可以在家长的带领下动手制作，通过制作布丁，淋面果酱，放入草莓颗粒与奶油拉花，现场制作专属草莓布丁！</a:t>
            </a:r>
          </a:p>
        </p:txBody>
      </p:sp>
      <p:sp>
        <p:nvSpPr>
          <p:cNvPr id="17" name="文本框 16"/>
          <p:cNvSpPr txBox="1"/>
          <p:nvPr>
            <p:custDataLst>
              <p:tags r:id="rId3"/>
            </p:custDataLst>
          </p:nvPr>
        </p:nvSpPr>
        <p:spPr>
          <a:xfrm>
            <a:off x="464185" y="1377315"/>
            <a:ext cx="3254375" cy="506730"/>
          </a:xfrm>
          <a:prstGeom prst="rect">
            <a:avLst/>
          </a:prstGeom>
          <a:noFill/>
        </p:spPr>
        <p:txBody>
          <a:bodyPr wrap="square" rtlCol="0">
            <a:spAutoFit/>
          </a:bodyPr>
          <a:lstStyle/>
          <a:p>
            <a:pPr algn="l">
              <a:lnSpc>
                <a:spcPct val="150000"/>
              </a:lnSpc>
              <a:spcBef>
                <a:spcPts val="0"/>
              </a:spcBef>
              <a:spcAft>
                <a:spcPts val="0"/>
              </a:spcAft>
            </a:pPr>
            <a:r>
              <a:rPr lang="zh-CN" altLang="en-US">
                <a:latin typeface="微软雅黑" panose="020B0503020204020204" charset="-122"/>
                <a:ea typeface="微软雅黑" panose="020B0503020204020204" charset="-122"/>
                <a:cs typeface="微软雅黑" panose="020B0503020204020204" charset="-122"/>
                <a:sym typeface="+mn-ea"/>
              </a:rPr>
              <a:t>草莓布丁</a:t>
            </a:r>
            <a:r>
              <a:rPr lang="en-US" altLang="zh-CN">
                <a:latin typeface="微软雅黑" panose="020B0503020204020204" charset="-122"/>
                <a:ea typeface="微软雅黑" panose="020B0503020204020204" charset="-122"/>
                <a:cs typeface="微软雅黑" panose="020B0503020204020204" charset="-122"/>
                <a:sym typeface="+mn-ea"/>
              </a:rPr>
              <a:t>DIY/</a:t>
            </a:r>
          </a:p>
        </p:txBody>
      </p:sp>
      <p:grpSp>
        <p:nvGrpSpPr>
          <p:cNvPr id="3" name="组合 2"/>
          <p:cNvGrpSpPr/>
          <p:nvPr/>
        </p:nvGrpSpPr>
        <p:grpSpPr>
          <a:xfrm>
            <a:off x="381635" y="3228340"/>
            <a:ext cx="11451590" cy="2701290"/>
            <a:chOff x="622" y="4350"/>
            <a:chExt cx="20238" cy="4774"/>
          </a:xfrm>
        </p:grpSpPr>
        <p:grpSp>
          <p:nvGrpSpPr>
            <p:cNvPr id="11" name="组合 10"/>
            <p:cNvGrpSpPr/>
            <p:nvPr/>
          </p:nvGrpSpPr>
          <p:grpSpPr>
            <a:xfrm>
              <a:off x="622" y="4350"/>
              <a:ext cx="13041" cy="4774"/>
              <a:chOff x="622" y="4368"/>
              <a:chExt cx="12124" cy="4438"/>
            </a:xfrm>
          </p:grpSpPr>
          <p:pic>
            <p:nvPicPr>
              <p:cNvPr id="4" name="图片 3"/>
              <p:cNvPicPr>
                <a:picLocks noChangeAspect="1"/>
              </p:cNvPicPr>
              <p:nvPr>
                <p:custDataLst>
                  <p:tags r:id="rId7"/>
                </p:custDataLst>
              </p:nvPr>
            </p:nvPicPr>
            <p:blipFill>
              <a:blip r:embed="rId12"/>
              <a:srcRect r="732" b="1866"/>
              <a:stretch>
                <a:fillRect/>
              </a:stretch>
            </p:blipFill>
            <p:spPr>
              <a:xfrm>
                <a:off x="622" y="4368"/>
                <a:ext cx="5982" cy="4436"/>
              </a:xfrm>
              <a:prstGeom prst="rect">
                <a:avLst/>
              </a:prstGeom>
            </p:spPr>
          </p:pic>
          <p:pic>
            <p:nvPicPr>
              <p:cNvPr id="8" name="图片 7"/>
              <p:cNvPicPr>
                <a:picLocks noChangeAspect="1"/>
              </p:cNvPicPr>
              <p:nvPr>
                <p:custDataLst>
                  <p:tags r:id="rId8"/>
                </p:custDataLst>
              </p:nvPr>
            </p:nvPicPr>
            <p:blipFill>
              <a:blip r:embed="rId13">
                <a:lum contrast="12000"/>
              </a:blip>
              <a:srcRect t="7927" b="14867"/>
              <a:stretch>
                <a:fillRect/>
              </a:stretch>
            </p:blipFill>
            <p:spPr>
              <a:xfrm>
                <a:off x="6647" y="4368"/>
                <a:ext cx="3232" cy="4437"/>
              </a:xfrm>
              <a:prstGeom prst="rect">
                <a:avLst/>
              </a:prstGeom>
            </p:spPr>
          </p:pic>
          <p:pic>
            <p:nvPicPr>
              <p:cNvPr id="9" name="图片 8"/>
              <p:cNvPicPr>
                <a:picLocks noChangeAspect="1"/>
              </p:cNvPicPr>
              <p:nvPr>
                <p:custDataLst>
                  <p:tags r:id="rId9"/>
                </p:custDataLst>
              </p:nvPr>
            </p:nvPicPr>
            <p:blipFill>
              <a:blip r:embed="rId14"/>
              <a:srcRect t="1594" b="9995"/>
              <a:stretch>
                <a:fillRect/>
              </a:stretch>
            </p:blipFill>
            <p:spPr>
              <a:xfrm>
                <a:off x="9924" y="4368"/>
                <a:ext cx="2822" cy="4438"/>
              </a:xfrm>
              <a:prstGeom prst="rect">
                <a:avLst/>
              </a:prstGeom>
            </p:spPr>
          </p:pic>
        </p:grpSp>
        <p:pic>
          <p:nvPicPr>
            <p:cNvPr id="5" name="图片 4"/>
            <p:cNvPicPr>
              <a:picLocks noChangeAspect="1"/>
            </p:cNvPicPr>
            <p:nvPr>
              <p:custDataLst>
                <p:tags r:id="rId6"/>
              </p:custDataLst>
            </p:nvPr>
          </p:nvPicPr>
          <p:blipFill>
            <a:blip r:embed="rId15">
              <a:lum contrast="6000"/>
            </a:blip>
            <a:srcRect l="1716" t="753" b="1213"/>
            <a:stretch>
              <a:fillRect/>
            </a:stretch>
          </p:blipFill>
          <p:spPr>
            <a:xfrm>
              <a:off x="13686" y="4350"/>
              <a:ext cx="7175" cy="4772"/>
            </a:xfrm>
            <a:prstGeom prst="rect">
              <a:avLst/>
            </a:prstGeom>
          </p:spPr>
        </p:pic>
      </p:grpSp>
      <p:sp>
        <p:nvSpPr>
          <p:cNvPr id="7" name="文本框 6"/>
          <p:cNvSpPr txBox="1"/>
          <p:nvPr>
            <p:custDataLst>
              <p:tags r:id="rId4"/>
            </p:custDataLst>
          </p:nvPr>
        </p:nvSpPr>
        <p:spPr>
          <a:xfrm>
            <a:off x="464185" y="78486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10" name="文本框 9"/>
          <p:cNvSpPr txBox="1"/>
          <p:nvPr>
            <p:custDataLst>
              <p:tags r:id="rId5"/>
            </p:custDataLst>
          </p:nvPr>
        </p:nvSpPr>
        <p:spPr>
          <a:xfrm>
            <a:off x="9700260" y="1120140"/>
            <a:ext cx="1794510" cy="437515"/>
          </a:xfrm>
          <a:prstGeom prst="rect">
            <a:avLst/>
          </a:prstGeom>
          <a:noFill/>
        </p:spPr>
        <p:txBody>
          <a:bodyPr wrap="square" rtlCol="0">
            <a:spAutoFit/>
          </a:bodyPr>
          <a:lstStyle/>
          <a:p>
            <a:pPr algn="r">
              <a:lnSpc>
                <a:spcPct val="125000"/>
              </a:lnSpc>
              <a:spcBef>
                <a:spcPts val="0"/>
              </a:spcBef>
              <a:spcAft>
                <a:spcPts val="0"/>
              </a:spcAft>
            </a:pPr>
            <a:r>
              <a:rPr lang="en-US" altLang="zh-CN">
                <a:solidFill>
                  <a:srgbClr val="4B4954"/>
                </a:solidFill>
                <a:latin typeface="微软雅黑" panose="020B0503020204020204" charset="-122"/>
                <a:ea typeface="微软雅黑" panose="020B0503020204020204" charset="-122"/>
                <a:cs typeface="微软雅黑" panose="020B0503020204020204" charset="-122"/>
              </a:rPr>
              <a:t>2</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18</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custDataLst>
              <p:tags r:id="rId2"/>
            </p:custDataLst>
          </p:nvPr>
        </p:nvSpPr>
        <p:spPr>
          <a:xfrm>
            <a:off x="464185" y="2103755"/>
            <a:ext cx="11435715" cy="829945"/>
          </a:xfrm>
          <a:prstGeom prst="rect">
            <a:avLst/>
          </a:prstGeom>
          <a:noFill/>
        </p:spPr>
        <p:txBody>
          <a:bodyPr wrap="square" rtlCol="0">
            <a:spAutoFit/>
          </a:bodyPr>
          <a:lstStyle/>
          <a:p>
            <a:pPr algn="l">
              <a:lnSpc>
                <a:spcPct val="150000"/>
              </a:lnSpc>
              <a:spcBef>
                <a:spcPts val="0"/>
              </a:spcBef>
              <a:spcAft>
                <a:spcPts val="0"/>
              </a:spcAft>
            </a:pPr>
            <a:r>
              <a:rPr lang="zh-CN" altLang="en-US" sz="1600">
                <a:latin typeface="微软雅黑" panose="020B0503020204020204" charset="-122"/>
                <a:ea typeface="微软雅黑" panose="020B0503020204020204" charset="-122"/>
                <a:cs typeface="华文中宋" panose="02010600040101010101" charset="-122"/>
                <a:sym typeface="+mn-ea"/>
              </a:rPr>
              <a:t>活动案场设置陶艺课堂专区，提前准备好陶艺材料及道具等，邀请专业陶艺老师带来中式陶艺体验课程，让来宾在制作陶艺作品的过程中，感受传统工艺手作的魅力，制统一安排进行烧制，烧制完成后，邀请来宾到销售中心领取，将手工陶带回家。</a:t>
            </a:r>
            <a:endParaRPr lang="zh-CN" altLang="en-US" sz="1600" dirty="0">
              <a:latin typeface="微软雅黑" panose="020B0503020204020204" charset="-122"/>
              <a:ea typeface="微软雅黑" panose="020B0503020204020204" charset="-122"/>
              <a:cs typeface="华文中宋" panose="02010600040101010101" charset="-122"/>
              <a:sym typeface="+mn-ea"/>
            </a:endParaRPr>
          </a:p>
        </p:txBody>
      </p:sp>
      <p:sp>
        <p:nvSpPr>
          <p:cNvPr id="17" name="文本框 16"/>
          <p:cNvSpPr txBox="1"/>
          <p:nvPr>
            <p:custDataLst>
              <p:tags r:id="rId3"/>
            </p:custDataLst>
          </p:nvPr>
        </p:nvSpPr>
        <p:spPr>
          <a:xfrm>
            <a:off x="464185" y="1421130"/>
            <a:ext cx="3254375" cy="506730"/>
          </a:xfrm>
          <a:prstGeom prst="rect">
            <a:avLst/>
          </a:prstGeom>
          <a:noFill/>
        </p:spPr>
        <p:txBody>
          <a:bodyPr wrap="square" rtlCol="0">
            <a:spAutoFit/>
          </a:bodyPr>
          <a:lstStyle/>
          <a:p>
            <a:pPr algn="l">
              <a:lnSpc>
                <a:spcPct val="150000"/>
              </a:lnSpc>
              <a:spcBef>
                <a:spcPts val="0"/>
              </a:spcBef>
              <a:spcAft>
                <a:spcPts val="0"/>
              </a:spcAft>
            </a:pPr>
            <a:r>
              <a:rPr lang="zh-CN" altLang="en-US" dirty="0">
                <a:latin typeface="微软雅黑" panose="020B0503020204020204" charset="-122"/>
                <a:ea typeface="微软雅黑" panose="020B0503020204020204" charset="-122"/>
                <a:cs typeface="微软雅黑" panose="020B0503020204020204" charset="-122"/>
                <a:sym typeface="+mn-ea"/>
              </a:rPr>
              <a:t>陶艺体验课堂</a:t>
            </a:r>
            <a:r>
              <a:rPr lang="en-US" altLang="zh-CN" dirty="0">
                <a:latin typeface="微软雅黑" panose="020B0503020204020204" charset="-122"/>
                <a:ea typeface="微软雅黑" panose="020B0503020204020204" charset="-122"/>
                <a:cs typeface="微软雅黑" panose="020B0503020204020204" charset="-122"/>
                <a:sym typeface="+mn-ea"/>
              </a:rPr>
              <a:t>/</a:t>
            </a:r>
          </a:p>
        </p:txBody>
      </p:sp>
      <p:grpSp>
        <p:nvGrpSpPr>
          <p:cNvPr id="10" name="组合 9"/>
          <p:cNvGrpSpPr/>
          <p:nvPr/>
        </p:nvGrpSpPr>
        <p:grpSpPr>
          <a:xfrm>
            <a:off x="293040" y="3163568"/>
            <a:ext cx="11605920" cy="2932431"/>
            <a:chOff x="537210" y="3154043"/>
            <a:chExt cx="11605920" cy="2932431"/>
          </a:xfrm>
        </p:grpSpPr>
        <p:pic>
          <p:nvPicPr>
            <p:cNvPr id="3" name="图片 2"/>
            <p:cNvPicPr>
              <a:picLocks noChangeAspect="1"/>
            </p:cNvPicPr>
            <p:nvPr>
              <p:custDataLst>
                <p:tags r:id="rId6"/>
              </p:custDataLst>
            </p:nvPr>
          </p:nvPicPr>
          <p:blipFill>
            <a:blip r:embed="rId11"/>
            <a:stretch>
              <a:fillRect/>
            </a:stretch>
          </p:blipFill>
          <p:spPr>
            <a:xfrm>
              <a:off x="537210" y="3154043"/>
              <a:ext cx="4614862" cy="2932431"/>
            </a:xfrm>
            <a:prstGeom prst="rect">
              <a:avLst/>
            </a:prstGeom>
          </p:spPr>
        </p:pic>
        <p:pic>
          <p:nvPicPr>
            <p:cNvPr id="5" name="图片 4"/>
            <p:cNvPicPr>
              <a:picLocks noChangeAspect="1"/>
            </p:cNvPicPr>
            <p:nvPr>
              <p:custDataLst>
                <p:tags r:id="rId7"/>
              </p:custDataLst>
            </p:nvPr>
          </p:nvPicPr>
          <p:blipFill>
            <a:blip r:embed="rId12"/>
            <a:stretch>
              <a:fillRect/>
            </a:stretch>
          </p:blipFill>
          <p:spPr>
            <a:xfrm>
              <a:off x="5196698" y="3154043"/>
              <a:ext cx="4487085" cy="2932431"/>
            </a:xfrm>
            <a:prstGeom prst="rect">
              <a:avLst/>
            </a:prstGeom>
          </p:spPr>
        </p:pic>
        <p:pic>
          <p:nvPicPr>
            <p:cNvPr id="9" name="图片 8"/>
            <p:cNvPicPr>
              <a:picLocks noChangeAspect="1"/>
            </p:cNvPicPr>
            <p:nvPr>
              <p:custDataLst>
                <p:tags r:id="rId8"/>
              </p:custDataLst>
            </p:nvPr>
          </p:nvPicPr>
          <p:blipFill>
            <a:blip r:embed="rId13"/>
            <a:stretch>
              <a:fillRect/>
            </a:stretch>
          </p:blipFill>
          <p:spPr>
            <a:xfrm>
              <a:off x="9728409" y="3154043"/>
              <a:ext cx="2414721" cy="2932431"/>
            </a:xfrm>
            <a:prstGeom prst="rect">
              <a:avLst/>
            </a:prstGeom>
          </p:spPr>
        </p:pic>
      </p:grpSp>
      <p:sp>
        <p:nvSpPr>
          <p:cNvPr id="7" name="文本框 6"/>
          <p:cNvSpPr txBox="1"/>
          <p:nvPr>
            <p:custDataLst>
              <p:tags r:id="rId4"/>
            </p:custDataLst>
          </p:nvPr>
        </p:nvSpPr>
        <p:spPr>
          <a:xfrm>
            <a:off x="464185" y="78486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2" name="文本框 1"/>
          <p:cNvSpPr txBox="1"/>
          <p:nvPr>
            <p:custDataLst>
              <p:tags r:id="rId5"/>
            </p:custDataLst>
          </p:nvPr>
        </p:nvSpPr>
        <p:spPr>
          <a:xfrm>
            <a:off x="9435465" y="1120140"/>
            <a:ext cx="1794510" cy="437515"/>
          </a:xfrm>
          <a:prstGeom prst="rect">
            <a:avLst/>
          </a:prstGeom>
          <a:noFill/>
        </p:spPr>
        <p:txBody>
          <a:bodyPr wrap="square" rtlCol="0">
            <a:spAutoFit/>
          </a:bodyPr>
          <a:lstStyle/>
          <a:p>
            <a:pPr algn="ctr">
              <a:lnSpc>
                <a:spcPct val="125000"/>
              </a:lnSpc>
              <a:spcBef>
                <a:spcPts val="0"/>
              </a:spcBef>
              <a:spcAft>
                <a:spcPts val="0"/>
              </a:spcAft>
            </a:pPr>
            <a:r>
              <a:rPr lang="en-US" altLang="zh-CN">
                <a:solidFill>
                  <a:srgbClr val="4B4954"/>
                </a:solidFill>
                <a:latin typeface="微软雅黑" panose="020B0503020204020204" charset="-122"/>
                <a:ea typeface="微软雅黑" panose="020B0503020204020204" charset="-122"/>
                <a:cs typeface="微软雅黑" panose="020B0503020204020204" charset="-122"/>
              </a:rPr>
              <a:t>2</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2</a:t>
            </a:r>
            <a:r>
              <a:rPr lang="en-US" altLang="zh-CN">
                <a:solidFill>
                  <a:srgbClr val="4B4954"/>
                </a:solidFill>
                <a:latin typeface="微软雅黑" panose="020B0503020204020204" charset="-122"/>
                <a:ea typeface="微软雅黑" panose="020B0503020204020204" charset="-122"/>
                <a:cs typeface="微软雅黑" panose="020B0503020204020204" charset="-122"/>
              </a:rPr>
              <a:t>5</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pic>
        <p:nvPicPr>
          <p:cNvPr id="4" name="图片 3" descr="图片3"/>
          <p:cNvPicPr>
            <a:picLocks noChangeAspect="1"/>
          </p:cNvPicPr>
          <p:nvPr>
            <p:custDataLst>
              <p:tags r:id="rId2"/>
            </p:custDataLst>
          </p:nvPr>
        </p:nvPicPr>
        <p:blipFill>
          <a:blip r:embed="rId12"/>
          <a:srcRect l="13848" t="12037" r="12819" b="11731"/>
          <a:stretch>
            <a:fillRect/>
          </a:stretch>
        </p:blipFill>
        <p:spPr>
          <a:xfrm>
            <a:off x="0" y="323850"/>
            <a:ext cx="4311650" cy="6189345"/>
          </a:xfrm>
          <a:prstGeom prst="rect">
            <a:avLst/>
          </a:prstGeom>
        </p:spPr>
      </p:pic>
      <p:sp>
        <p:nvSpPr>
          <p:cNvPr id="6" name="矩形 5"/>
          <p:cNvSpPr/>
          <p:nvPr/>
        </p:nvSpPr>
        <p:spPr>
          <a:xfrm>
            <a:off x="6929755" y="762000"/>
            <a:ext cx="4457700" cy="5587365"/>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3"/>
            </p:custDataLst>
          </p:nvPr>
        </p:nvSpPr>
        <p:spPr>
          <a:xfrm>
            <a:off x="7618730" y="3429000"/>
            <a:ext cx="3047365" cy="2122805"/>
          </a:xfrm>
          <a:prstGeom prst="rect">
            <a:avLst/>
          </a:prstGeom>
          <a:noFill/>
        </p:spPr>
        <p:txBody>
          <a:bodyPr wrap="square" rtlCol="0">
            <a:spAutoFit/>
          </a:bodyPr>
          <a:lstStyle/>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sym typeface="+mn-ea"/>
              </a:rPr>
              <a:t>花颜悦色</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sym typeface="+mn-ea"/>
              </a:rPr>
              <a:t>魅力女神</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sym typeface="+mn-ea"/>
              </a:rPr>
              <a:t>手植绿意</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sym typeface="+mn-ea"/>
              </a:rPr>
              <a:t>春满心间</a:t>
            </a:r>
          </a:p>
        </p:txBody>
      </p:sp>
      <p:sp>
        <p:nvSpPr>
          <p:cNvPr id="12" name="椭圆 11"/>
          <p:cNvSpPr/>
          <p:nvPr/>
        </p:nvSpPr>
        <p:spPr>
          <a:xfrm>
            <a:off x="5077460" y="2021205"/>
            <a:ext cx="847725" cy="805180"/>
          </a:xfrm>
          <a:prstGeom prst="ellipse">
            <a:avLst/>
          </a:prstGeom>
          <a:solidFill>
            <a:srgbClr val="00B0F0">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4"/>
            </p:custDataLst>
          </p:nvPr>
        </p:nvSpPr>
        <p:spPr>
          <a:xfrm>
            <a:off x="5077460" y="2821940"/>
            <a:ext cx="847725" cy="805180"/>
          </a:xfrm>
          <a:prstGeom prst="ellipse">
            <a:avLst/>
          </a:prstGeom>
          <a:solidFill>
            <a:srgbClr val="E4CBF2">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5"/>
            </p:custDataLst>
          </p:nvPr>
        </p:nvSpPr>
        <p:spPr>
          <a:xfrm>
            <a:off x="5077460" y="3622675"/>
            <a:ext cx="847725" cy="805180"/>
          </a:xfrm>
          <a:prstGeom prst="ellipse">
            <a:avLst/>
          </a:prstGeom>
          <a:solidFill>
            <a:schemeClr val="accent6">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custDataLst>
              <p:tags r:id="rId6"/>
            </p:custDataLst>
          </p:nvPr>
        </p:nvSpPr>
        <p:spPr>
          <a:xfrm>
            <a:off x="5077460" y="4423410"/>
            <a:ext cx="847725" cy="805180"/>
          </a:xfrm>
          <a:prstGeom prst="ellipse">
            <a:avLst/>
          </a:prstGeom>
          <a:solidFill>
            <a:schemeClr val="accent1">
              <a:lumMod val="40000"/>
              <a:lumOff val="60000"/>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7"/>
            </p:custDataLst>
          </p:nvPr>
        </p:nvSpPr>
        <p:spPr>
          <a:xfrm>
            <a:off x="5077460" y="2107565"/>
            <a:ext cx="791845" cy="3013710"/>
          </a:xfrm>
          <a:prstGeom prst="rect">
            <a:avLst/>
          </a:prstGeom>
          <a:noFill/>
        </p:spPr>
        <p:txBody>
          <a:bodyPr vert="eaVert" wrap="square" rtlCol="0">
            <a:spAutoFit/>
          </a:bodyPr>
          <a:lstStyle/>
          <a:p>
            <a:pPr indent="0" algn="dist" fontAlgn="auto">
              <a:lnSpc>
                <a:spcPct val="90000"/>
              </a:lnSpc>
            </a:pPr>
            <a:r>
              <a:rPr lang="zh-CN" altLang="en-US" sz="4400">
                <a:solidFill>
                  <a:schemeClr val="tx1">
                    <a:alpha val="50000"/>
                  </a:schemeClr>
                </a:solidFill>
                <a:latin typeface="微软雅黑" panose="020B0503020204020204" charset="-122"/>
                <a:ea typeface="微软雅黑" panose="020B0503020204020204" charset="-122"/>
                <a:cs typeface="Algerian" panose="04020705040A02060702" charset="0"/>
                <a:sym typeface="+mn-ea"/>
              </a:rPr>
              <a:t>活动铺排</a:t>
            </a:r>
          </a:p>
        </p:txBody>
      </p:sp>
      <p:sp>
        <p:nvSpPr>
          <p:cNvPr id="2" name="等腰三角形 1"/>
          <p:cNvSpPr/>
          <p:nvPr/>
        </p:nvSpPr>
        <p:spPr>
          <a:xfrm rot="5400000">
            <a:off x="6776720" y="1753870"/>
            <a:ext cx="618490" cy="312420"/>
          </a:xfrm>
          <a:prstGeom prst="triangle">
            <a:avLst/>
          </a:prstGeom>
          <a:solidFill>
            <a:srgbClr val="26A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endParaRPr lang="zh-CN" altLang="en-US"/>
          </a:p>
        </p:txBody>
      </p:sp>
      <p:sp>
        <p:nvSpPr>
          <p:cNvPr id="63" name="文本框 62"/>
          <p:cNvSpPr txBox="1"/>
          <p:nvPr>
            <p:custDataLst>
              <p:tags r:id="rId8"/>
            </p:custDataLst>
          </p:nvPr>
        </p:nvSpPr>
        <p:spPr>
          <a:xfrm>
            <a:off x="7390130" y="1433195"/>
            <a:ext cx="1863090" cy="849630"/>
          </a:xfrm>
          <a:prstGeom prst="rect">
            <a:avLst/>
          </a:prstGeom>
          <a:noFill/>
        </p:spPr>
        <p:txBody>
          <a:bodyPr wrap="square" rtlCol="0" anchor="ctr" anchorCtr="0">
            <a:noAutofit/>
          </a:bodyPr>
          <a:lstStyle/>
          <a:p>
            <a:pPr indent="0" algn="ctr" fontAlgn="auto">
              <a:lnSpc>
                <a:spcPct val="130000"/>
              </a:lnSpc>
            </a:pPr>
            <a:r>
              <a:rPr lang="en-US" altLang="zh-CN" sz="9600">
                <a:solidFill>
                  <a:schemeClr val="accent2"/>
                </a:solidFill>
                <a:latin typeface="微软雅黑" panose="020B0503020204020204" charset="-122"/>
                <a:ea typeface="微软雅黑" panose="020B0503020204020204" charset="-122"/>
                <a:cs typeface="微软雅黑" panose="020B0503020204020204" charset="-122"/>
                <a:sym typeface="+mn-ea"/>
              </a:rPr>
              <a:t>3</a:t>
            </a:r>
            <a:r>
              <a:rPr lang="zh-CN" altLang="en-US" sz="4000">
                <a:solidFill>
                  <a:schemeClr val="accent2"/>
                </a:solidFill>
                <a:latin typeface="微软雅黑" panose="020B0503020204020204" charset="-122"/>
                <a:ea typeface="微软雅黑" panose="020B0503020204020204" charset="-122"/>
                <a:cs typeface="微软雅黑" panose="020B0503020204020204" charset="-122"/>
                <a:sym typeface="+mn-ea"/>
              </a:rPr>
              <a:t>月</a:t>
            </a:r>
          </a:p>
        </p:txBody>
      </p:sp>
      <p:sp>
        <p:nvSpPr>
          <p:cNvPr id="3" name="文本框 2"/>
          <p:cNvSpPr txBox="1"/>
          <p:nvPr>
            <p:custDataLst>
              <p:tags r:id="rId9"/>
            </p:custDataLst>
          </p:nvPr>
        </p:nvSpPr>
        <p:spPr>
          <a:xfrm>
            <a:off x="7586980" y="2736850"/>
            <a:ext cx="2139950" cy="460375"/>
          </a:xfrm>
          <a:prstGeom prst="rect">
            <a:avLst/>
          </a:prstGeom>
          <a:noFill/>
        </p:spPr>
        <p:txBody>
          <a:bodyPr wrap="square" rtlCol="0" anchor="t">
            <a:spAutoFit/>
          </a:bodyPr>
          <a:lstStyle/>
          <a:p>
            <a:pPr algn="dist"/>
            <a:r>
              <a:rPr lang="zh-CN" altLang="en-US" sz="2400" b="1">
                <a:solidFill>
                  <a:schemeClr val="accent2"/>
                </a:solidFill>
                <a:effectLst/>
                <a:latin typeface="微软雅黑" panose="020B0503020204020204" charset="-122"/>
                <a:ea typeface="微软雅黑" panose="020B0503020204020204" charset="-122"/>
                <a:cs typeface="华文中宋" panose="02010600040101010101" charset="-122"/>
                <a:sym typeface="+mn-ea"/>
              </a:rPr>
              <a:t>春风“石”里</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grpSp>
        <p:nvGrpSpPr>
          <p:cNvPr id="3" name="组合 2"/>
          <p:cNvGrpSpPr/>
          <p:nvPr/>
        </p:nvGrpSpPr>
        <p:grpSpPr>
          <a:xfrm>
            <a:off x="336963" y="3127375"/>
            <a:ext cx="11584861" cy="3024505"/>
            <a:chOff x="456" y="4149"/>
            <a:chExt cx="16440" cy="4292"/>
          </a:xfrm>
        </p:grpSpPr>
        <p:grpSp>
          <p:nvGrpSpPr>
            <p:cNvPr id="5" name="组合 4"/>
            <p:cNvGrpSpPr/>
            <p:nvPr/>
          </p:nvGrpSpPr>
          <p:grpSpPr>
            <a:xfrm>
              <a:off x="456" y="4149"/>
              <a:ext cx="12118" cy="4292"/>
              <a:chOff x="651" y="4005"/>
              <a:chExt cx="13631" cy="4828"/>
            </a:xfrm>
          </p:grpSpPr>
          <p:pic>
            <p:nvPicPr>
              <p:cNvPr id="7" name="图片 6" descr="aedad4c405ab571016f223c91dfbb5fe767ce6b75996f-AE6Bzz"/>
              <p:cNvPicPr>
                <a:picLocks noChangeAspect="1"/>
              </p:cNvPicPr>
              <p:nvPr>
                <p:custDataLst>
                  <p:tags r:id="rId7"/>
                </p:custDataLst>
              </p:nvPr>
            </p:nvPicPr>
            <p:blipFill>
              <a:blip r:embed="rId11"/>
              <a:srcRect l="4309" r="1657"/>
              <a:stretch>
                <a:fillRect/>
              </a:stretch>
            </p:blipFill>
            <p:spPr>
              <a:xfrm>
                <a:off x="651" y="4005"/>
                <a:ext cx="6809" cy="4828"/>
              </a:xfrm>
              <a:prstGeom prst="rect">
                <a:avLst/>
              </a:prstGeom>
            </p:spPr>
          </p:pic>
          <p:pic>
            <p:nvPicPr>
              <p:cNvPr id="8" name="图片 7" descr="88664058e2b1b7ea85717e37964706d2e1beca1a4c69c-x5YUJj"/>
              <p:cNvPicPr>
                <a:picLocks noChangeAspect="1"/>
              </p:cNvPicPr>
              <p:nvPr>
                <p:custDataLst>
                  <p:tags r:id="rId8"/>
                </p:custDataLst>
              </p:nvPr>
            </p:nvPicPr>
            <p:blipFill>
              <a:blip r:embed="rId12"/>
              <a:srcRect l="3845" t="9375" r="15821" b="4962"/>
              <a:stretch>
                <a:fillRect/>
              </a:stretch>
            </p:blipFill>
            <p:spPr>
              <a:xfrm>
                <a:off x="7493" y="4006"/>
                <a:ext cx="6789" cy="4827"/>
              </a:xfrm>
              <a:prstGeom prst="rect">
                <a:avLst/>
              </a:prstGeom>
            </p:spPr>
          </p:pic>
        </p:grpSp>
        <p:pic>
          <p:nvPicPr>
            <p:cNvPr id="9" name="图片 8"/>
            <p:cNvPicPr>
              <a:picLocks noChangeAspect="1"/>
            </p:cNvPicPr>
            <p:nvPr>
              <p:custDataLst>
                <p:tags r:id="rId6"/>
              </p:custDataLst>
            </p:nvPr>
          </p:nvPicPr>
          <p:blipFill>
            <a:blip r:embed="rId13"/>
            <a:stretch>
              <a:fillRect/>
            </a:stretch>
          </p:blipFill>
          <p:spPr>
            <a:xfrm>
              <a:off x="12605" y="4150"/>
              <a:ext cx="4291" cy="4291"/>
            </a:xfrm>
            <a:prstGeom prst="rect">
              <a:avLst/>
            </a:prstGeom>
          </p:spPr>
        </p:pic>
      </p:grpSp>
      <p:sp>
        <p:nvSpPr>
          <p:cNvPr id="13" name="文本框 12"/>
          <p:cNvSpPr txBox="1"/>
          <p:nvPr>
            <p:custDataLst>
              <p:tags r:id="rId2"/>
            </p:custDataLst>
          </p:nvPr>
        </p:nvSpPr>
        <p:spPr>
          <a:xfrm>
            <a:off x="464185" y="1964055"/>
            <a:ext cx="11033760" cy="829945"/>
          </a:xfrm>
          <a:prstGeom prst="rect">
            <a:avLst/>
          </a:prstGeom>
          <a:noFill/>
        </p:spPr>
        <p:txBody>
          <a:bodyPr wrap="square" rtlCol="0">
            <a:spAutoFit/>
          </a:bodyPr>
          <a:lstStyle/>
          <a:p>
            <a:pPr algn="l">
              <a:lnSpc>
                <a:spcPct val="150000"/>
              </a:lnSpc>
              <a:spcBef>
                <a:spcPts val="0"/>
              </a:spcBef>
              <a:spcAft>
                <a:spcPts val="0"/>
              </a:spcAft>
            </a:pPr>
            <a:r>
              <a:rPr lang="zh-CN" altLang="en-US" sz="1600">
                <a:latin typeface="微软雅黑" panose="020B0503020204020204" charset="-122"/>
                <a:ea typeface="微软雅黑" panose="020B0503020204020204" charset="-122"/>
                <a:cs typeface="微软雅黑" panose="020B0503020204020204" charset="-122"/>
                <a:sym typeface="+mn-ea"/>
              </a:rPr>
              <a:t>漫享春日，魅力女神，活动当天，在案场准备珍珠开蚌</a:t>
            </a:r>
            <a:r>
              <a:rPr lang="en-US" altLang="zh-CN" sz="1600">
                <a:latin typeface="微软雅黑" panose="020B0503020204020204" charset="-122"/>
                <a:ea typeface="微软雅黑" panose="020B0503020204020204" charset="-122"/>
                <a:cs typeface="微软雅黑" panose="020B0503020204020204" charset="-122"/>
                <a:sym typeface="+mn-ea"/>
              </a:rPr>
              <a:t>DIY</a:t>
            </a:r>
            <a:r>
              <a:rPr lang="zh-CN" altLang="en-US" sz="1600">
                <a:latin typeface="微软雅黑" panose="020B0503020204020204" charset="-122"/>
                <a:ea typeface="微软雅黑" panose="020B0503020204020204" charset="-122"/>
                <a:cs typeface="微软雅黑" panose="020B0503020204020204" charset="-122"/>
                <a:sym typeface="+mn-ea"/>
              </a:rPr>
              <a:t>区，以精致浪漫的元素装饰包装，现场准备珍珠蚌与开蚌工具，</a:t>
            </a:r>
          </a:p>
          <a:p>
            <a:pPr algn="l">
              <a:lnSpc>
                <a:spcPct val="150000"/>
              </a:lnSpc>
              <a:spcBef>
                <a:spcPts val="0"/>
              </a:spcBef>
              <a:spcAft>
                <a:spcPts val="0"/>
              </a:spcAft>
            </a:pPr>
            <a:r>
              <a:rPr lang="zh-CN" altLang="en-US" sz="1600">
                <a:latin typeface="微软雅黑" panose="020B0503020204020204" charset="-122"/>
                <a:ea typeface="微软雅黑" panose="020B0503020204020204" charset="-122"/>
                <a:cs typeface="微软雅黑" panose="020B0503020204020204" charset="-122"/>
                <a:sym typeface="+mn-ea"/>
              </a:rPr>
              <a:t>邀请女神们现场开蚌取珠，</a:t>
            </a:r>
            <a:r>
              <a:rPr lang="zh-CN" altLang="en-US" sz="1600" dirty="0">
                <a:latin typeface="微软雅黑" panose="020B0503020204020204" charset="-122"/>
                <a:ea typeface="微软雅黑" panose="020B0503020204020204" charset="-122"/>
                <a:cs typeface="微软雅黑" panose="020B0503020204020204" charset="-122"/>
                <a:sym typeface="+mn-lt"/>
              </a:rPr>
              <a:t>由专业手工老师利用开蚌取出的珍珠，为女神们定制专属珍珠饰品、首饰</a:t>
            </a:r>
            <a:r>
              <a:rPr lang="en-US" altLang="zh-CN" sz="1600" dirty="0">
                <a:latin typeface="微软雅黑" panose="020B0503020204020204" charset="-122"/>
                <a:ea typeface="微软雅黑" panose="020B0503020204020204" charset="-122"/>
                <a:cs typeface="微软雅黑" panose="020B0503020204020204" charset="-122"/>
                <a:sym typeface="+mn-lt"/>
              </a:rPr>
              <a:t>!</a:t>
            </a:r>
          </a:p>
        </p:txBody>
      </p:sp>
      <p:sp>
        <p:nvSpPr>
          <p:cNvPr id="14" name="文本框 13"/>
          <p:cNvSpPr txBox="1"/>
          <p:nvPr>
            <p:custDataLst>
              <p:tags r:id="rId3"/>
            </p:custDataLst>
          </p:nvPr>
        </p:nvSpPr>
        <p:spPr>
          <a:xfrm>
            <a:off x="464185" y="1351280"/>
            <a:ext cx="3254375" cy="506730"/>
          </a:xfrm>
          <a:prstGeom prst="rect">
            <a:avLst/>
          </a:prstGeom>
          <a:noFill/>
        </p:spPr>
        <p:txBody>
          <a:bodyPr wrap="square" rtlCol="0">
            <a:spAutoFit/>
          </a:bodyPr>
          <a:lstStyle/>
          <a:p>
            <a:pPr algn="l">
              <a:lnSpc>
                <a:spcPct val="150000"/>
              </a:lnSpc>
              <a:spcBef>
                <a:spcPts val="0"/>
              </a:spcBef>
              <a:spcAft>
                <a:spcPts val="0"/>
              </a:spcAft>
            </a:pPr>
            <a:r>
              <a:rPr lang="zh-CN" altLang="en-US">
                <a:latin typeface="微软雅黑" panose="020B0503020204020204" charset="-122"/>
                <a:ea typeface="微软雅黑" panose="020B0503020204020204" charset="-122"/>
                <a:cs typeface="微软雅黑" panose="020B0503020204020204" charset="-122"/>
                <a:sym typeface="+mn-ea"/>
              </a:rPr>
              <a:t>珍珠开蚌</a:t>
            </a:r>
            <a:r>
              <a:rPr lang="en-US" altLang="zh-CN">
                <a:latin typeface="微软雅黑" panose="020B0503020204020204" charset="-122"/>
                <a:ea typeface="微软雅黑" panose="020B0503020204020204" charset="-122"/>
                <a:cs typeface="微软雅黑" panose="020B0503020204020204" charset="-122"/>
                <a:sym typeface="+mn-ea"/>
              </a:rPr>
              <a:t>DIY/</a:t>
            </a:r>
          </a:p>
        </p:txBody>
      </p:sp>
      <p:sp>
        <p:nvSpPr>
          <p:cNvPr id="15" name="文本框 14"/>
          <p:cNvSpPr txBox="1"/>
          <p:nvPr>
            <p:custDataLst>
              <p:tags r:id="rId4"/>
            </p:custDataLst>
          </p:nvPr>
        </p:nvSpPr>
        <p:spPr>
          <a:xfrm>
            <a:off x="464185" y="784860"/>
            <a:ext cx="3661410" cy="460375"/>
          </a:xfrm>
          <a:prstGeom prst="rect">
            <a:avLst/>
          </a:prstGeom>
          <a:noFill/>
        </p:spPr>
        <p:txBody>
          <a:bodyPr wrap="square" rtlCol="0">
            <a:spAutoFit/>
          </a:bodyPr>
          <a:lstStyle/>
          <a:p>
            <a:r>
              <a:rPr lang="zh-CN" altLang="en-US" sz="2400">
                <a:solidFill>
                  <a:schemeClr val="tx1"/>
                </a:solidFill>
                <a:effectLst/>
                <a:latin typeface="微软雅黑" panose="020B0503020204020204" charset="-122"/>
                <a:ea typeface="微软雅黑" panose="020B0503020204020204" charset="-122"/>
              </a:rPr>
              <a:t>内容规划</a:t>
            </a:r>
          </a:p>
        </p:txBody>
      </p:sp>
      <p:sp>
        <p:nvSpPr>
          <p:cNvPr id="18" name="文本框 17"/>
          <p:cNvSpPr txBox="1"/>
          <p:nvPr>
            <p:custDataLst>
              <p:tags r:id="rId5"/>
            </p:custDataLst>
          </p:nvPr>
        </p:nvSpPr>
        <p:spPr>
          <a:xfrm>
            <a:off x="9999345" y="1030605"/>
            <a:ext cx="1772920"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3</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4</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endParaRPr lang="en-US" altLang="zh-CN">
              <a:solidFill>
                <a:srgbClr val="4B4954"/>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12"/>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custDataLst>
              <p:tags r:id="rId2"/>
            </p:custDataLst>
          </p:nvPr>
        </p:nvSpPr>
        <p:spPr>
          <a:xfrm>
            <a:off x="464185" y="1960880"/>
            <a:ext cx="11329035" cy="829945"/>
          </a:xfrm>
          <a:prstGeom prst="rect">
            <a:avLst/>
          </a:prstGeom>
          <a:noFill/>
        </p:spPr>
        <p:txBody>
          <a:bodyPr wrap="square" rtlCol="0">
            <a:spAutoFit/>
          </a:bodyPr>
          <a:lstStyle/>
          <a:p>
            <a:pPr algn="l">
              <a:lnSpc>
                <a:spcPct val="150000"/>
              </a:lnSpc>
              <a:spcBef>
                <a:spcPts val="0"/>
              </a:spcBef>
              <a:spcAft>
                <a:spcPts val="0"/>
              </a:spcAft>
            </a:pPr>
            <a:r>
              <a:rPr lang="zh-CN" altLang="en-US" sz="1600">
                <a:latin typeface="微软雅黑" panose="020B0503020204020204" charset="-122"/>
                <a:ea typeface="微软雅黑" panose="020B0503020204020204" charset="-122"/>
                <a:cs typeface="微软雅黑" panose="020B0503020204020204" charset="-122"/>
                <a:sym typeface="+mn-ea"/>
              </a:rPr>
              <a:t>活动期间，案场设置网红口红挑战机，网红新玩法，女神赢大牌！口红转盘转动，限时通关，即可现场领取大牌口红一支，每人每张体验券可参与挑战一次！</a:t>
            </a:r>
          </a:p>
        </p:txBody>
      </p:sp>
      <p:sp>
        <p:nvSpPr>
          <p:cNvPr id="3" name="文本框 2"/>
          <p:cNvSpPr txBox="1"/>
          <p:nvPr>
            <p:custDataLst>
              <p:tags r:id="rId3"/>
            </p:custDataLst>
          </p:nvPr>
        </p:nvSpPr>
        <p:spPr>
          <a:xfrm>
            <a:off x="464185" y="1372870"/>
            <a:ext cx="3254375" cy="506730"/>
          </a:xfrm>
          <a:prstGeom prst="rect">
            <a:avLst/>
          </a:prstGeom>
          <a:noFill/>
        </p:spPr>
        <p:txBody>
          <a:bodyPr wrap="square" rtlCol="0">
            <a:spAutoFit/>
          </a:bodyPr>
          <a:lstStyle/>
          <a:p>
            <a:pPr algn="l">
              <a:lnSpc>
                <a:spcPct val="150000"/>
              </a:lnSpc>
              <a:spcBef>
                <a:spcPts val="0"/>
              </a:spcBef>
              <a:spcAft>
                <a:spcPts val="0"/>
              </a:spcAft>
            </a:pPr>
            <a:r>
              <a:rPr>
                <a:latin typeface="微软雅黑" panose="020B0503020204020204" charset="-122"/>
                <a:ea typeface="微软雅黑" panose="020B0503020204020204" charset="-122"/>
                <a:cs typeface="微软雅黑" panose="020B0503020204020204" charset="-122"/>
                <a:sym typeface="+mn-ea"/>
              </a:rPr>
              <a:t>网红口红挑战机</a:t>
            </a:r>
            <a:r>
              <a:rPr lang="en-US" altLang="zh-CN">
                <a:latin typeface="微软雅黑" panose="020B0503020204020204" charset="-122"/>
                <a:ea typeface="微软雅黑" panose="020B0503020204020204" charset="-122"/>
                <a:cs typeface="微软雅黑" panose="020B0503020204020204" charset="-122"/>
                <a:sym typeface="+mn-ea"/>
              </a:rPr>
              <a:t>/</a:t>
            </a:r>
          </a:p>
        </p:txBody>
      </p:sp>
      <p:sp>
        <p:nvSpPr>
          <p:cNvPr id="5" name="文本框 4"/>
          <p:cNvSpPr txBox="1"/>
          <p:nvPr>
            <p:custDataLst>
              <p:tags r:id="rId4"/>
            </p:custDataLst>
          </p:nvPr>
        </p:nvSpPr>
        <p:spPr>
          <a:xfrm>
            <a:off x="464185" y="784860"/>
            <a:ext cx="3661410" cy="460375"/>
          </a:xfrm>
          <a:prstGeom prst="rect">
            <a:avLst/>
          </a:prstGeom>
          <a:noFill/>
        </p:spPr>
        <p:txBody>
          <a:bodyPr wrap="square" rtlCol="0">
            <a:spAutoFit/>
          </a:bodyPr>
          <a:lstStyle/>
          <a:p>
            <a:r>
              <a:rPr lang="zh-CN" altLang="en-US" sz="2400">
                <a:solidFill>
                  <a:schemeClr val="tx1"/>
                </a:solidFill>
                <a:effectLst/>
                <a:latin typeface="微软雅黑" panose="020B0503020204020204" charset="-122"/>
                <a:ea typeface="微软雅黑" panose="020B0503020204020204" charset="-122"/>
              </a:rPr>
              <a:t>内容规划</a:t>
            </a:r>
          </a:p>
        </p:txBody>
      </p:sp>
      <p:sp>
        <p:nvSpPr>
          <p:cNvPr id="4" name="文本框 3"/>
          <p:cNvSpPr txBox="1"/>
          <p:nvPr>
            <p:custDataLst>
              <p:tags r:id="rId5"/>
            </p:custDataLst>
          </p:nvPr>
        </p:nvSpPr>
        <p:spPr>
          <a:xfrm>
            <a:off x="9999028" y="1030605"/>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3</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8</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endParaRPr lang="en-US" altLang="zh-CN">
              <a:solidFill>
                <a:srgbClr val="4B4954"/>
              </a:solidFill>
              <a:latin typeface="微软雅黑" panose="020B0503020204020204" charset="-122"/>
              <a:ea typeface="微软雅黑" panose="020B0503020204020204" charset="-122"/>
              <a:cs typeface="微软雅黑" panose="020B0503020204020204" charset="-122"/>
            </a:endParaRPr>
          </a:p>
        </p:txBody>
      </p:sp>
      <p:grpSp>
        <p:nvGrpSpPr>
          <p:cNvPr id="7" name="组合 6"/>
          <p:cNvGrpSpPr/>
          <p:nvPr/>
        </p:nvGrpSpPr>
        <p:grpSpPr>
          <a:xfrm>
            <a:off x="464185" y="2872105"/>
            <a:ext cx="11238865" cy="3392170"/>
            <a:chOff x="1093" y="4152"/>
            <a:chExt cx="16541" cy="4992"/>
          </a:xfrm>
        </p:grpSpPr>
        <p:grpSp>
          <p:nvGrpSpPr>
            <p:cNvPr id="11" name="组合 10"/>
            <p:cNvGrpSpPr/>
            <p:nvPr/>
          </p:nvGrpSpPr>
          <p:grpSpPr>
            <a:xfrm>
              <a:off x="1093" y="4152"/>
              <a:ext cx="13277" cy="4992"/>
              <a:chOff x="-7" y="2463"/>
              <a:chExt cx="14043" cy="5280"/>
            </a:xfrm>
          </p:grpSpPr>
          <p:pic>
            <p:nvPicPr>
              <p:cNvPr id="12" name="图片 11"/>
              <p:cNvPicPr>
                <a:picLocks noChangeAspect="1"/>
              </p:cNvPicPr>
              <p:nvPr>
                <p:custDataLst>
                  <p:tags r:id="rId8"/>
                </p:custDataLst>
              </p:nvPr>
            </p:nvPicPr>
            <p:blipFill>
              <a:blip r:embed="rId13"/>
              <a:stretch>
                <a:fillRect/>
              </a:stretch>
            </p:blipFill>
            <p:spPr>
              <a:xfrm>
                <a:off x="-7" y="2477"/>
                <a:ext cx="3215" cy="5252"/>
              </a:xfrm>
              <a:prstGeom prst="rect">
                <a:avLst/>
              </a:prstGeom>
            </p:spPr>
          </p:pic>
          <p:pic>
            <p:nvPicPr>
              <p:cNvPr id="13" name="图片 12"/>
              <p:cNvPicPr>
                <a:picLocks noChangeAspect="1"/>
              </p:cNvPicPr>
              <p:nvPr>
                <p:custDataLst>
                  <p:tags r:id="rId9"/>
                </p:custDataLst>
              </p:nvPr>
            </p:nvPicPr>
            <p:blipFill>
              <a:blip r:embed="rId14"/>
              <a:stretch>
                <a:fillRect/>
              </a:stretch>
            </p:blipFill>
            <p:spPr>
              <a:xfrm>
                <a:off x="3248" y="2477"/>
                <a:ext cx="3267" cy="5245"/>
              </a:xfrm>
              <a:prstGeom prst="rect">
                <a:avLst/>
              </a:prstGeom>
            </p:spPr>
          </p:pic>
          <p:pic>
            <p:nvPicPr>
              <p:cNvPr id="9" name="图片 8"/>
              <p:cNvPicPr>
                <a:picLocks noChangeAspect="1"/>
              </p:cNvPicPr>
              <p:nvPr>
                <p:custDataLst>
                  <p:tags r:id="rId10"/>
                </p:custDataLst>
              </p:nvPr>
            </p:nvPicPr>
            <p:blipFill>
              <a:blip r:embed="rId15"/>
              <a:srcRect l="6440"/>
              <a:stretch>
                <a:fillRect/>
              </a:stretch>
            </p:blipFill>
            <p:spPr>
              <a:xfrm>
                <a:off x="6556" y="2463"/>
                <a:ext cx="7480" cy="5280"/>
              </a:xfrm>
              <a:prstGeom prst="rect">
                <a:avLst/>
              </a:prstGeom>
            </p:spPr>
          </p:pic>
        </p:grpSp>
        <p:pic>
          <p:nvPicPr>
            <p:cNvPr id="15" name="图片 14"/>
            <p:cNvPicPr>
              <a:picLocks noChangeAspect="1"/>
            </p:cNvPicPr>
            <p:nvPr>
              <p:custDataLst>
                <p:tags r:id="rId7"/>
              </p:custDataLst>
            </p:nvPr>
          </p:nvPicPr>
          <p:blipFill>
            <a:blip r:embed="rId16">
              <a:lum contrast="6000"/>
            </a:blip>
            <a:srcRect l="14479" t="6069" r="23133" b="12887"/>
            <a:stretch>
              <a:fillRect/>
            </a:stretch>
          </p:blipFill>
          <p:spPr>
            <a:xfrm>
              <a:off x="14384" y="4165"/>
              <a:ext cx="3250" cy="4976"/>
            </a:xfrm>
            <a:prstGeom prst="rect">
              <a:avLst/>
            </a:prstGeom>
          </p:spPr>
        </p:pic>
      </p:grpSp>
      <p:sp>
        <p:nvSpPr>
          <p:cNvPr id="18" name="文本框 17"/>
          <p:cNvSpPr txBox="1"/>
          <p:nvPr>
            <p:custDataLst>
              <p:tags r:id="rId6"/>
            </p:custDataLst>
          </p:nvPr>
        </p:nvSpPr>
        <p:spPr>
          <a:xfrm>
            <a:off x="10064115" y="6250940"/>
            <a:ext cx="1554480" cy="275590"/>
          </a:xfrm>
          <a:prstGeom prst="rect">
            <a:avLst/>
          </a:prstGeom>
          <a:noFill/>
        </p:spPr>
        <p:txBody>
          <a:bodyPr wrap="none" rtlCol="0">
            <a:spAutoFit/>
          </a:bodyPr>
          <a:lstStyle/>
          <a:p>
            <a:pPr algn="r"/>
            <a:r>
              <a:rPr lang="zh-CN" altLang="en-US" sz="1200">
                <a:solidFill>
                  <a:schemeClr val="tx1"/>
                </a:solidFill>
                <a:latin typeface="微软雅黑" panose="020B0503020204020204" charset="-122"/>
                <a:ea typeface="微软雅黑" panose="020B0503020204020204" charset="-122"/>
              </a:rPr>
              <a:t>（口红挑战机意向）</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6" name="文本框 15"/>
          <p:cNvSpPr txBox="1"/>
          <p:nvPr>
            <p:custDataLst>
              <p:tags r:id="rId2"/>
            </p:custDataLst>
          </p:nvPr>
        </p:nvSpPr>
        <p:spPr>
          <a:xfrm>
            <a:off x="464185" y="2100580"/>
            <a:ext cx="10220325" cy="737235"/>
          </a:xfrm>
          <a:prstGeom prst="rect">
            <a:avLst/>
          </a:prstGeom>
          <a:noFill/>
        </p:spPr>
        <p:txBody>
          <a:bodyPr wrap="square" rtlCol="0">
            <a:spAutoFit/>
          </a:bodyPr>
          <a:lstStyle/>
          <a:p>
            <a:pPr algn="l">
              <a:lnSpc>
                <a:spcPct val="150000"/>
              </a:lnSpc>
              <a:spcBef>
                <a:spcPts val="0"/>
              </a:spcBef>
              <a:spcAft>
                <a:spcPts val="0"/>
              </a:spcAft>
            </a:pPr>
            <a:r>
              <a:rPr lang="zh-CN" altLang="en-US" sz="1400" dirty="0">
                <a:latin typeface="微软雅黑" panose="020B0503020204020204" charset="-122"/>
                <a:ea typeface="微软雅黑" panose="020B0503020204020204" charset="-122"/>
                <a:sym typeface="+mn-lt"/>
              </a:rPr>
              <a:t>活动期间，凡是到访的亲子家庭、意向客户，活动当天凭体验券参与现场活动，即可现场领取一份绿色多肉盆栽，</a:t>
            </a:r>
          </a:p>
          <a:p>
            <a:pPr algn="l">
              <a:lnSpc>
                <a:spcPct val="150000"/>
              </a:lnSpc>
              <a:spcBef>
                <a:spcPts val="0"/>
              </a:spcBef>
              <a:spcAft>
                <a:spcPts val="0"/>
              </a:spcAft>
            </a:pPr>
            <a:r>
              <a:rPr lang="zh-CN" altLang="en-US" sz="1400" dirty="0">
                <a:latin typeface="微软雅黑" panose="020B0503020204020204" charset="-122"/>
                <a:ea typeface="微软雅黑" panose="020B0503020204020204" charset="-122"/>
                <a:sym typeface="+mn-lt"/>
              </a:rPr>
              <a:t>将盆栽带回家中，种植春日希望，一年之计在于春，感受春日里的生机勃勃！</a:t>
            </a:r>
          </a:p>
        </p:txBody>
      </p:sp>
      <p:sp>
        <p:nvSpPr>
          <p:cNvPr id="8" name="文本框 7"/>
          <p:cNvSpPr txBox="1"/>
          <p:nvPr>
            <p:custDataLst>
              <p:tags r:id="rId3"/>
            </p:custDataLst>
          </p:nvPr>
        </p:nvSpPr>
        <p:spPr>
          <a:xfrm>
            <a:off x="464185" y="1456690"/>
            <a:ext cx="3900805" cy="506730"/>
          </a:xfrm>
          <a:prstGeom prst="rect">
            <a:avLst/>
          </a:prstGeom>
          <a:noFill/>
        </p:spPr>
        <p:txBody>
          <a:bodyPr wrap="square" rtlCol="0">
            <a:spAutoFit/>
          </a:bodyPr>
          <a:lstStyle/>
          <a:p>
            <a:pPr algn="l">
              <a:lnSpc>
                <a:spcPct val="150000"/>
              </a:lnSpc>
              <a:spcBef>
                <a:spcPts val="0"/>
              </a:spcBef>
              <a:spcAft>
                <a:spcPts val="0"/>
              </a:spcAft>
            </a:pPr>
            <a:r>
              <a:rPr lang="zh-CN" altLang="en-US">
                <a:latin typeface="微软雅黑" panose="020B0503020204020204" charset="-122"/>
                <a:ea typeface="微软雅黑" panose="020B0503020204020204" charset="-122"/>
                <a:cs typeface="微软雅黑" panose="020B0503020204020204" charset="-122"/>
                <a:sym typeface="+mn-ea"/>
              </a:rPr>
              <a:t>春意盎然，到访赠送多肉盆栽</a:t>
            </a:r>
            <a:r>
              <a:rPr lang="en-US" altLang="zh-CN">
                <a:latin typeface="微软雅黑" panose="020B0503020204020204" charset="-122"/>
                <a:ea typeface="微软雅黑" panose="020B0503020204020204" charset="-122"/>
                <a:cs typeface="微软雅黑" panose="020B0503020204020204" charset="-122"/>
                <a:sym typeface="+mn-ea"/>
              </a:rPr>
              <a:t>/</a:t>
            </a:r>
          </a:p>
        </p:txBody>
      </p:sp>
      <p:grpSp>
        <p:nvGrpSpPr>
          <p:cNvPr id="10" name="组合 9"/>
          <p:cNvGrpSpPr/>
          <p:nvPr/>
        </p:nvGrpSpPr>
        <p:grpSpPr>
          <a:xfrm>
            <a:off x="323850" y="3122930"/>
            <a:ext cx="11494770" cy="3106420"/>
            <a:chOff x="654" y="4599"/>
            <a:chExt cx="17555" cy="4744"/>
          </a:xfrm>
        </p:grpSpPr>
        <p:grpSp>
          <p:nvGrpSpPr>
            <p:cNvPr id="14" name="组合 13"/>
            <p:cNvGrpSpPr/>
            <p:nvPr/>
          </p:nvGrpSpPr>
          <p:grpSpPr>
            <a:xfrm>
              <a:off x="654" y="4599"/>
              <a:ext cx="17555" cy="4744"/>
              <a:chOff x="1425" y="4599"/>
              <a:chExt cx="16712" cy="4516"/>
            </a:xfrm>
          </p:grpSpPr>
          <p:pic>
            <p:nvPicPr>
              <p:cNvPr id="17" name="图片 16"/>
              <p:cNvPicPr>
                <a:picLocks noChangeAspect="1"/>
              </p:cNvPicPr>
              <p:nvPr>
                <p:custDataLst>
                  <p:tags r:id="rId6"/>
                </p:custDataLst>
              </p:nvPr>
            </p:nvPicPr>
            <p:blipFill>
              <a:blip r:embed="rId10">
                <a:lum contrast="12000"/>
              </a:blip>
              <a:srcRect l="16000" r="6177" b="22727"/>
              <a:stretch>
                <a:fillRect/>
              </a:stretch>
            </p:blipFill>
            <p:spPr>
              <a:xfrm>
                <a:off x="1425" y="4600"/>
                <a:ext cx="6762" cy="4515"/>
              </a:xfrm>
              <a:prstGeom prst="rect">
                <a:avLst/>
              </a:prstGeom>
            </p:spPr>
          </p:pic>
          <p:pic>
            <p:nvPicPr>
              <p:cNvPr id="19" name="图片 18"/>
              <p:cNvPicPr>
                <a:picLocks noChangeAspect="1"/>
              </p:cNvPicPr>
              <p:nvPr>
                <p:custDataLst>
                  <p:tags r:id="rId7"/>
                </p:custDataLst>
              </p:nvPr>
            </p:nvPicPr>
            <p:blipFill>
              <a:blip r:embed="rId11"/>
              <a:stretch>
                <a:fillRect/>
              </a:stretch>
            </p:blipFill>
            <p:spPr>
              <a:xfrm>
                <a:off x="11338" y="4599"/>
                <a:ext cx="6799" cy="4516"/>
              </a:xfrm>
              <a:prstGeom prst="rect">
                <a:avLst/>
              </a:prstGeom>
            </p:spPr>
          </p:pic>
        </p:grpSp>
        <p:pic>
          <p:nvPicPr>
            <p:cNvPr id="20" name="图片 19"/>
            <p:cNvPicPr>
              <a:picLocks noChangeAspect="1"/>
            </p:cNvPicPr>
            <p:nvPr>
              <p:custDataLst>
                <p:tags r:id="rId5"/>
              </p:custDataLst>
            </p:nvPr>
          </p:nvPicPr>
          <p:blipFill>
            <a:blip r:embed="rId12">
              <a:lum contrast="6000"/>
            </a:blip>
            <a:srcRect t="2861"/>
            <a:stretch>
              <a:fillRect/>
            </a:stretch>
          </p:blipFill>
          <p:spPr>
            <a:xfrm>
              <a:off x="7790" y="4600"/>
              <a:ext cx="3240" cy="4742"/>
            </a:xfrm>
            <a:prstGeom prst="rect">
              <a:avLst/>
            </a:prstGeom>
          </p:spPr>
        </p:pic>
      </p:grpSp>
      <p:sp>
        <p:nvSpPr>
          <p:cNvPr id="21" name="文本框 20"/>
          <p:cNvSpPr txBox="1"/>
          <p:nvPr>
            <p:custDataLst>
              <p:tags r:id="rId4"/>
            </p:custDataLst>
          </p:nvPr>
        </p:nvSpPr>
        <p:spPr>
          <a:xfrm>
            <a:off x="464185" y="784860"/>
            <a:ext cx="3661410" cy="460375"/>
          </a:xfrm>
          <a:prstGeom prst="rect">
            <a:avLst/>
          </a:prstGeom>
          <a:noFill/>
        </p:spPr>
        <p:txBody>
          <a:bodyPr wrap="square" rtlCol="0">
            <a:spAutoFit/>
          </a:bodyPr>
          <a:lstStyle/>
          <a:p>
            <a:r>
              <a:rPr lang="zh-CN" altLang="en-US" sz="2400">
                <a:solidFill>
                  <a:schemeClr val="tx1"/>
                </a:solidFill>
                <a:effectLst/>
                <a:latin typeface="微软雅黑" panose="020B0503020204020204" charset="-122"/>
                <a:ea typeface="微软雅黑" panose="020B0503020204020204" charset="-122"/>
              </a:rPr>
              <a:t>内容规划</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custDataLst>
              <p:tags r:id="rId2"/>
            </p:custDataLst>
          </p:nvPr>
        </p:nvSpPr>
        <p:spPr>
          <a:xfrm>
            <a:off x="552450" y="1960245"/>
            <a:ext cx="11181080" cy="1198880"/>
          </a:xfrm>
          <a:prstGeom prst="rect">
            <a:avLst/>
          </a:prstGeom>
          <a:noFill/>
        </p:spPr>
        <p:txBody>
          <a:bodyPr wrap="square" rtlCol="0">
            <a:spAutoFit/>
          </a:bodyPr>
          <a:lstStyle/>
          <a:p>
            <a:pPr>
              <a:lnSpc>
                <a:spcPct val="150000"/>
              </a:lnSpc>
            </a:pPr>
            <a:r>
              <a:rPr lang="zh-CN" altLang="en-US" sz="1600">
                <a:solidFill>
                  <a:srgbClr val="4B4954"/>
                </a:solidFill>
                <a:effectLst/>
                <a:latin typeface="微软雅黑" panose="020B0503020204020204" charset="-122"/>
                <a:ea typeface="微软雅黑" panose="020B0503020204020204" charset="-122"/>
                <a:cs typeface="华文中宋" panose="02010600040101010101" charset="-122"/>
              </a:rPr>
              <a:t>以“绿色希望”为主题，开展植树节绿色计划，活动期间，到访销售中心的客户，可现场在工作人员处领取绿色多肉植物DIY材料一份，在现场老师的指导之下，进行创意多肉植物DIY，通过绿色多肉植物，完成“微缩家园”景观，将绿意留存在景观瓶中，将美好定格在春天里！</a:t>
            </a:r>
          </a:p>
        </p:txBody>
      </p:sp>
      <p:sp>
        <p:nvSpPr>
          <p:cNvPr id="17" name="文本框 16"/>
          <p:cNvSpPr txBox="1"/>
          <p:nvPr>
            <p:custDataLst>
              <p:tags r:id="rId3"/>
            </p:custDataLst>
          </p:nvPr>
        </p:nvSpPr>
        <p:spPr>
          <a:xfrm>
            <a:off x="552450" y="1349375"/>
            <a:ext cx="3254375" cy="506730"/>
          </a:xfrm>
          <a:prstGeom prst="rect">
            <a:avLst/>
          </a:prstGeom>
          <a:noFill/>
        </p:spPr>
        <p:txBody>
          <a:bodyPr wrap="square" rtlCol="0">
            <a:spAutoFit/>
          </a:bodyPr>
          <a:lstStyle/>
          <a:p>
            <a:pPr algn="l">
              <a:lnSpc>
                <a:spcPct val="150000"/>
              </a:lnSpc>
              <a:spcBef>
                <a:spcPts val="0"/>
              </a:spcBef>
              <a:spcAft>
                <a:spcPts val="0"/>
              </a:spcAft>
            </a:pPr>
            <a:r>
              <a:rPr>
                <a:latin typeface="微软雅黑" panose="020B0503020204020204" charset="-122"/>
                <a:ea typeface="微软雅黑" panose="020B0503020204020204" charset="-122"/>
                <a:cs typeface="微软雅黑" panose="020B0503020204020204" charset="-122"/>
                <a:sym typeface="+mn-ea"/>
              </a:rPr>
              <a:t>微景观</a:t>
            </a:r>
            <a:r>
              <a:rPr lang="en-US">
                <a:latin typeface="微软雅黑" panose="020B0503020204020204" charset="-122"/>
                <a:ea typeface="微软雅黑" panose="020B0503020204020204" charset="-122"/>
                <a:cs typeface="微软雅黑" panose="020B0503020204020204" charset="-122"/>
                <a:sym typeface="+mn-ea"/>
              </a:rPr>
              <a:t>/</a:t>
            </a:r>
          </a:p>
        </p:txBody>
      </p:sp>
      <p:grpSp>
        <p:nvGrpSpPr>
          <p:cNvPr id="2" name="组合 1"/>
          <p:cNvGrpSpPr/>
          <p:nvPr/>
        </p:nvGrpSpPr>
        <p:grpSpPr>
          <a:xfrm>
            <a:off x="697865" y="3556635"/>
            <a:ext cx="10880725" cy="2475865"/>
            <a:chOff x="-6356" y="3976"/>
            <a:chExt cx="19596" cy="4857"/>
          </a:xfrm>
        </p:grpSpPr>
        <p:grpSp>
          <p:nvGrpSpPr>
            <p:cNvPr id="7" name="组合 6"/>
            <p:cNvGrpSpPr/>
            <p:nvPr/>
          </p:nvGrpSpPr>
          <p:grpSpPr>
            <a:xfrm>
              <a:off x="556" y="3976"/>
              <a:ext cx="12684" cy="4857"/>
              <a:chOff x="779" y="3866"/>
              <a:chExt cx="13996" cy="5359"/>
            </a:xfrm>
          </p:grpSpPr>
          <p:pic>
            <p:nvPicPr>
              <p:cNvPr id="8" name="图片 7"/>
              <p:cNvPicPr>
                <a:picLocks noChangeAspect="1"/>
              </p:cNvPicPr>
              <p:nvPr>
                <p:custDataLst>
                  <p:tags r:id="rId7"/>
                </p:custDataLst>
              </p:nvPr>
            </p:nvPicPr>
            <p:blipFill>
              <a:blip r:embed="rId11"/>
              <a:srcRect l="6849" t="3318" r="6158" b="24731"/>
              <a:stretch>
                <a:fillRect/>
              </a:stretch>
            </p:blipFill>
            <p:spPr>
              <a:xfrm>
                <a:off x="779" y="3866"/>
                <a:ext cx="6385" cy="5359"/>
              </a:xfrm>
              <a:prstGeom prst="rect">
                <a:avLst/>
              </a:prstGeom>
            </p:spPr>
          </p:pic>
          <p:pic>
            <p:nvPicPr>
              <p:cNvPr id="9" name="图片 8"/>
              <p:cNvPicPr>
                <a:picLocks noChangeAspect="1"/>
              </p:cNvPicPr>
              <p:nvPr>
                <p:custDataLst>
                  <p:tags r:id="rId8"/>
                </p:custDataLst>
              </p:nvPr>
            </p:nvPicPr>
            <p:blipFill>
              <a:blip r:embed="rId12"/>
              <a:srcRect l="1794" t="2001" r="7736" b="51020"/>
              <a:stretch>
                <a:fillRect/>
              </a:stretch>
            </p:blipFill>
            <p:spPr>
              <a:xfrm>
                <a:off x="7221" y="3866"/>
                <a:ext cx="7554" cy="5359"/>
              </a:xfrm>
              <a:prstGeom prst="rect">
                <a:avLst/>
              </a:prstGeom>
            </p:spPr>
          </p:pic>
        </p:grpSp>
        <p:pic>
          <p:nvPicPr>
            <p:cNvPr id="12" name="图片 11"/>
            <p:cNvPicPr>
              <a:picLocks noChangeAspect="1"/>
            </p:cNvPicPr>
            <p:nvPr>
              <p:custDataLst>
                <p:tags r:id="rId6"/>
              </p:custDataLst>
            </p:nvPr>
          </p:nvPicPr>
          <p:blipFill>
            <a:blip r:embed="rId13"/>
            <a:srcRect l="12500" r="420" b="7713"/>
            <a:stretch>
              <a:fillRect/>
            </a:stretch>
          </p:blipFill>
          <p:spPr>
            <a:xfrm>
              <a:off x="-6356" y="3976"/>
              <a:ext cx="6873" cy="4857"/>
            </a:xfrm>
            <a:prstGeom prst="rect">
              <a:avLst/>
            </a:prstGeom>
          </p:spPr>
        </p:pic>
      </p:grpSp>
      <p:sp>
        <p:nvSpPr>
          <p:cNvPr id="4" name="文本框 3"/>
          <p:cNvSpPr txBox="1"/>
          <p:nvPr>
            <p:custDataLst>
              <p:tags r:id="rId4"/>
            </p:custDataLst>
          </p:nvPr>
        </p:nvSpPr>
        <p:spPr>
          <a:xfrm>
            <a:off x="9999028" y="1030605"/>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3</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1</a:t>
            </a:r>
            <a:r>
              <a:rPr lang="en-US">
                <a:solidFill>
                  <a:srgbClr val="4B4954"/>
                </a:solidFill>
                <a:latin typeface="微软雅黑" panose="020B0503020204020204" charset="-122"/>
                <a:ea typeface="微软雅黑" panose="020B0503020204020204" charset="-122"/>
                <a:cs typeface="微软雅黑" panose="020B0503020204020204" charset="-122"/>
              </a:rPr>
              <a:t>8</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endParaRPr lang="en-US" altLang="zh-CN">
              <a:solidFill>
                <a:srgbClr val="4B4954"/>
              </a:solidFill>
              <a:latin typeface="微软雅黑" panose="020B0503020204020204" charset="-122"/>
              <a:ea typeface="微软雅黑" panose="020B0503020204020204" charset="-122"/>
              <a:cs typeface="微软雅黑" panose="020B0503020204020204" charset="-122"/>
            </a:endParaRPr>
          </a:p>
        </p:txBody>
      </p:sp>
      <p:sp>
        <p:nvSpPr>
          <p:cNvPr id="21" name="文本框 20"/>
          <p:cNvSpPr txBox="1"/>
          <p:nvPr>
            <p:custDataLst>
              <p:tags r:id="rId5"/>
            </p:custDataLst>
          </p:nvPr>
        </p:nvSpPr>
        <p:spPr>
          <a:xfrm>
            <a:off x="552450" y="784860"/>
            <a:ext cx="3573145" cy="460375"/>
          </a:xfrm>
          <a:prstGeom prst="rect">
            <a:avLst/>
          </a:prstGeom>
          <a:noFill/>
        </p:spPr>
        <p:txBody>
          <a:bodyPr wrap="square" rtlCol="0">
            <a:spAutoFit/>
          </a:bodyPr>
          <a:lstStyle/>
          <a:p>
            <a:r>
              <a:rPr lang="zh-CN" altLang="en-US" sz="2400">
                <a:solidFill>
                  <a:schemeClr val="tx1"/>
                </a:solidFill>
                <a:effectLst/>
                <a:latin typeface="微软雅黑" panose="020B0503020204020204" charset="-122"/>
                <a:ea typeface="微软雅黑" panose="020B0503020204020204" charset="-122"/>
              </a:rPr>
              <a:t>内容规划</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custDataLst>
              <p:tags r:id="rId2"/>
            </p:custDataLst>
          </p:nvPr>
        </p:nvSpPr>
        <p:spPr>
          <a:xfrm>
            <a:off x="552450" y="1814830"/>
            <a:ext cx="11181080" cy="1198880"/>
          </a:xfrm>
          <a:prstGeom prst="rect">
            <a:avLst/>
          </a:prstGeom>
          <a:noFill/>
        </p:spPr>
        <p:txBody>
          <a:bodyPr wrap="square" rtlCol="0">
            <a:spAutoFit/>
          </a:bodyPr>
          <a:lstStyle/>
          <a:p>
            <a:pPr>
              <a:lnSpc>
                <a:spcPct val="150000"/>
              </a:lnSpc>
            </a:pPr>
            <a:r>
              <a:rPr lang="zh-CN" altLang="en-US" sz="1600">
                <a:solidFill>
                  <a:srgbClr val="4B4954"/>
                </a:solidFill>
                <a:effectLst/>
                <a:latin typeface="微软雅黑" panose="020B0503020204020204" charset="-122"/>
                <a:ea typeface="微软雅黑" panose="020B0503020204020204" charset="-122"/>
                <a:cs typeface="华文中宋" panose="02010600040101010101" charset="-122"/>
              </a:rPr>
              <a:t>春意盎然，绿意复苏，生态环保的植物材料与多彩的涂鸦画，总能让人心情愉悦，活动当天在案场设置创意木片画DIY区，邀请现场的小朋友，拿起你手中的画笔，用上你心仪的主题色，制作专属于你的小小木片画，这个春天，感受亲子时光的乐趣，一同打造家长与小朋友的绿色幸福空间</a:t>
            </a:r>
            <a:r>
              <a:rPr lang="en-US" altLang="zh-CN" sz="1600">
                <a:solidFill>
                  <a:srgbClr val="4B4954"/>
                </a:solidFill>
                <a:effectLst/>
                <a:latin typeface="微软雅黑" panose="020B0503020204020204" charset="-122"/>
                <a:ea typeface="微软雅黑" panose="020B0503020204020204" charset="-122"/>
                <a:cs typeface="华文中宋" panose="02010600040101010101" charset="-122"/>
              </a:rPr>
              <a:t>.</a:t>
            </a:r>
          </a:p>
        </p:txBody>
      </p:sp>
      <p:sp>
        <p:nvSpPr>
          <p:cNvPr id="17" name="文本框 16"/>
          <p:cNvSpPr txBox="1"/>
          <p:nvPr>
            <p:custDataLst>
              <p:tags r:id="rId3"/>
            </p:custDataLst>
          </p:nvPr>
        </p:nvSpPr>
        <p:spPr>
          <a:xfrm>
            <a:off x="552450" y="1245235"/>
            <a:ext cx="3254375" cy="506730"/>
          </a:xfrm>
          <a:prstGeom prst="rect">
            <a:avLst/>
          </a:prstGeom>
          <a:noFill/>
        </p:spPr>
        <p:txBody>
          <a:bodyPr wrap="square" rtlCol="0">
            <a:spAutoFit/>
          </a:bodyPr>
          <a:lstStyle/>
          <a:p>
            <a:pPr algn="l">
              <a:lnSpc>
                <a:spcPct val="150000"/>
              </a:lnSpc>
              <a:spcBef>
                <a:spcPts val="0"/>
              </a:spcBef>
              <a:spcAft>
                <a:spcPts val="0"/>
              </a:spcAft>
            </a:pPr>
            <a:r>
              <a:rPr>
                <a:latin typeface="微软雅黑" panose="020B0503020204020204" charset="-122"/>
                <a:ea typeface="微软雅黑" panose="020B0503020204020204" charset="-122"/>
                <a:cs typeface="微软雅黑" panose="020B0503020204020204" charset="-122"/>
                <a:sym typeface="+mn-ea"/>
              </a:rPr>
              <a:t>创意木片画DIY</a:t>
            </a:r>
            <a:r>
              <a:rPr lang="en-US">
                <a:latin typeface="微软雅黑" panose="020B0503020204020204" charset="-122"/>
                <a:ea typeface="微软雅黑" panose="020B0503020204020204" charset="-122"/>
                <a:cs typeface="微软雅黑" panose="020B0503020204020204" charset="-122"/>
                <a:sym typeface="+mn-ea"/>
              </a:rPr>
              <a:t>/</a:t>
            </a:r>
          </a:p>
        </p:txBody>
      </p:sp>
      <p:grpSp>
        <p:nvGrpSpPr>
          <p:cNvPr id="10" name="组合 9"/>
          <p:cNvGrpSpPr/>
          <p:nvPr/>
        </p:nvGrpSpPr>
        <p:grpSpPr>
          <a:xfrm>
            <a:off x="603885" y="3462655"/>
            <a:ext cx="10974070" cy="2654300"/>
            <a:chOff x="715" y="4717"/>
            <a:chExt cx="20152" cy="5093"/>
          </a:xfrm>
        </p:grpSpPr>
        <p:grpSp>
          <p:nvGrpSpPr>
            <p:cNvPr id="3" name="组合 2"/>
            <p:cNvGrpSpPr/>
            <p:nvPr/>
          </p:nvGrpSpPr>
          <p:grpSpPr>
            <a:xfrm>
              <a:off x="715" y="4717"/>
              <a:ext cx="12677" cy="5092"/>
              <a:chOff x="481" y="3133"/>
              <a:chExt cx="12668" cy="5088"/>
            </a:xfrm>
          </p:grpSpPr>
          <p:pic>
            <p:nvPicPr>
              <p:cNvPr id="2" name="图片 1"/>
              <p:cNvPicPr>
                <a:picLocks noChangeAspect="1"/>
              </p:cNvPicPr>
              <p:nvPr>
                <p:custDataLst>
                  <p:tags r:id="rId7"/>
                </p:custDataLst>
              </p:nvPr>
            </p:nvPicPr>
            <p:blipFill>
              <a:blip r:embed="rId11">
                <a:lum contrast="6000"/>
              </a:blip>
              <a:srcRect l="11180" t="6394" r="758"/>
              <a:stretch>
                <a:fillRect/>
              </a:stretch>
            </p:blipFill>
            <p:spPr>
              <a:xfrm>
                <a:off x="481" y="3133"/>
                <a:ext cx="5425" cy="5088"/>
              </a:xfrm>
              <a:prstGeom prst="rect">
                <a:avLst/>
              </a:prstGeom>
            </p:spPr>
          </p:pic>
          <p:pic>
            <p:nvPicPr>
              <p:cNvPr id="7" name="图片 6"/>
              <p:cNvPicPr>
                <a:picLocks noChangeAspect="1"/>
              </p:cNvPicPr>
              <p:nvPr>
                <p:custDataLst>
                  <p:tags r:id="rId8"/>
                </p:custDataLst>
              </p:nvPr>
            </p:nvPicPr>
            <p:blipFill>
              <a:blip r:embed="rId12">
                <a:lum contrast="18000"/>
              </a:blip>
              <a:srcRect t="6502" r="15031" b="2730"/>
              <a:stretch>
                <a:fillRect/>
              </a:stretch>
            </p:blipFill>
            <p:spPr>
              <a:xfrm>
                <a:off x="5994" y="3133"/>
                <a:ext cx="7155" cy="5088"/>
              </a:xfrm>
              <a:prstGeom prst="rect">
                <a:avLst/>
              </a:prstGeom>
            </p:spPr>
          </p:pic>
        </p:grpSp>
        <p:pic>
          <p:nvPicPr>
            <p:cNvPr id="9" name="图片 8"/>
            <p:cNvPicPr>
              <a:picLocks noChangeAspect="1"/>
            </p:cNvPicPr>
            <p:nvPr>
              <p:custDataLst>
                <p:tags r:id="rId6"/>
              </p:custDataLst>
            </p:nvPr>
          </p:nvPicPr>
          <p:blipFill>
            <a:blip r:embed="rId13">
              <a:lum contrast="12000"/>
            </a:blip>
            <a:srcRect t="5175" r="14184" b="4871"/>
            <a:stretch>
              <a:fillRect/>
            </a:stretch>
          </p:blipFill>
          <p:spPr>
            <a:xfrm>
              <a:off x="13455" y="4718"/>
              <a:ext cx="7412" cy="5092"/>
            </a:xfrm>
            <a:prstGeom prst="rect">
              <a:avLst/>
            </a:prstGeom>
          </p:spPr>
        </p:pic>
      </p:grpSp>
      <p:sp>
        <p:nvSpPr>
          <p:cNvPr id="4" name="文本框 3"/>
          <p:cNvSpPr txBox="1"/>
          <p:nvPr>
            <p:custDataLst>
              <p:tags r:id="rId4"/>
            </p:custDataLst>
          </p:nvPr>
        </p:nvSpPr>
        <p:spPr>
          <a:xfrm>
            <a:off x="9999028" y="1030605"/>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3</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25</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endParaRPr lang="en-US" altLang="zh-CN">
              <a:solidFill>
                <a:srgbClr val="4B4954"/>
              </a:solidFill>
              <a:latin typeface="微软雅黑" panose="020B0503020204020204" charset="-122"/>
              <a:ea typeface="微软雅黑" panose="020B0503020204020204" charset="-122"/>
              <a:cs typeface="微软雅黑" panose="020B0503020204020204" charset="-122"/>
            </a:endParaRPr>
          </a:p>
        </p:txBody>
      </p:sp>
      <p:sp>
        <p:nvSpPr>
          <p:cNvPr id="21" name="文本框 20"/>
          <p:cNvSpPr txBox="1"/>
          <p:nvPr>
            <p:custDataLst>
              <p:tags r:id="rId5"/>
            </p:custDataLst>
          </p:nvPr>
        </p:nvSpPr>
        <p:spPr>
          <a:xfrm>
            <a:off x="552450" y="784860"/>
            <a:ext cx="3573145" cy="460375"/>
          </a:xfrm>
          <a:prstGeom prst="rect">
            <a:avLst/>
          </a:prstGeom>
          <a:noFill/>
        </p:spPr>
        <p:txBody>
          <a:bodyPr wrap="square" rtlCol="0">
            <a:spAutoFit/>
          </a:bodyPr>
          <a:lstStyle/>
          <a:p>
            <a:r>
              <a:rPr lang="zh-CN" altLang="en-US" sz="2400">
                <a:solidFill>
                  <a:schemeClr val="tx1"/>
                </a:solidFill>
                <a:effectLst/>
                <a:latin typeface="微软雅黑" panose="020B0503020204020204" charset="-122"/>
                <a:ea typeface="微软雅黑" panose="020B0503020204020204" charset="-122"/>
              </a:rPr>
              <a:t>内容规划</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pic>
        <p:nvPicPr>
          <p:cNvPr id="4" name="图片 3" descr="图片3"/>
          <p:cNvPicPr>
            <a:picLocks noChangeAspect="1"/>
          </p:cNvPicPr>
          <p:nvPr>
            <p:custDataLst>
              <p:tags r:id="rId2"/>
            </p:custDataLst>
          </p:nvPr>
        </p:nvPicPr>
        <p:blipFill>
          <a:blip r:embed="rId12"/>
          <a:srcRect l="13848" t="12037" r="12819" b="11731"/>
          <a:stretch>
            <a:fillRect/>
          </a:stretch>
        </p:blipFill>
        <p:spPr>
          <a:xfrm>
            <a:off x="0" y="323850"/>
            <a:ext cx="4311650" cy="6189345"/>
          </a:xfrm>
          <a:prstGeom prst="rect">
            <a:avLst/>
          </a:prstGeom>
        </p:spPr>
      </p:pic>
      <p:sp>
        <p:nvSpPr>
          <p:cNvPr id="6" name="矩形 5"/>
          <p:cNvSpPr/>
          <p:nvPr/>
        </p:nvSpPr>
        <p:spPr>
          <a:xfrm>
            <a:off x="6929755" y="762000"/>
            <a:ext cx="4457700" cy="5587365"/>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3"/>
            </p:custDataLst>
          </p:nvPr>
        </p:nvSpPr>
        <p:spPr>
          <a:xfrm>
            <a:off x="7618730" y="3429000"/>
            <a:ext cx="3047365" cy="2122805"/>
          </a:xfrm>
          <a:prstGeom prst="rect">
            <a:avLst/>
          </a:prstGeom>
          <a:noFill/>
        </p:spPr>
        <p:txBody>
          <a:bodyPr wrap="square" rtlCol="0">
            <a:spAutoFit/>
          </a:bodyPr>
          <a:lstStyle/>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约绘风筝</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放飞童趣</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帐篷彩绘</a:t>
            </a:r>
          </a:p>
          <a:p>
            <a:pPr marL="342900" indent="-342900" algn="l" fontAlgn="auto">
              <a:lnSpc>
                <a:spcPct val="150000"/>
              </a:lnSpc>
              <a:buFont typeface="Wingdings" panose="05000000000000000000" charset="0"/>
              <a:buChar char="ü"/>
            </a:pPr>
            <a:endParaRPr lang="zh-CN" altLang="en-US" sz="2200">
              <a:latin typeface="微软雅黑" panose="020B0503020204020204" charset="-122"/>
              <a:ea typeface="微软雅黑" panose="020B0503020204020204" charset="-122"/>
            </a:endParaRPr>
          </a:p>
        </p:txBody>
      </p:sp>
      <p:sp>
        <p:nvSpPr>
          <p:cNvPr id="12" name="椭圆 11"/>
          <p:cNvSpPr/>
          <p:nvPr/>
        </p:nvSpPr>
        <p:spPr>
          <a:xfrm>
            <a:off x="5077460" y="2021205"/>
            <a:ext cx="847725" cy="805180"/>
          </a:xfrm>
          <a:prstGeom prst="ellipse">
            <a:avLst/>
          </a:prstGeom>
          <a:solidFill>
            <a:srgbClr val="00B0F0">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4"/>
            </p:custDataLst>
          </p:nvPr>
        </p:nvSpPr>
        <p:spPr>
          <a:xfrm>
            <a:off x="5077460" y="2821940"/>
            <a:ext cx="847725" cy="805180"/>
          </a:xfrm>
          <a:prstGeom prst="ellipse">
            <a:avLst/>
          </a:prstGeom>
          <a:solidFill>
            <a:srgbClr val="E4CBF2">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5"/>
            </p:custDataLst>
          </p:nvPr>
        </p:nvSpPr>
        <p:spPr>
          <a:xfrm>
            <a:off x="5077460" y="3622675"/>
            <a:ext cx="847725" cy="805180"/>
          </a:xfrm>
          <a:prstGeom prst="ellipse">
            <a:avLst/>
          </a:prstGeom>
          <a:solidFill>
            <a:schemeClr val="accent6">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custDataLst>
              <p:tags r:id="rId6"/>
            </p:custDataLst>
          </p:nvPr>
        </p:nvSpPr>
        <p:spPr>
          <a:xfrm>
            <a:off x="5077460" y="4423410"/>
            <a:ext cx="847725" cy="805180"/>
          </a:xfrm>
          <a:prstGeom prst="ellipse">
            <a:avLst/>
          </a:prstGeom>
          <a:solidFill>
            <a:schemeClr val="accent1">
              <a:lumMod val="40000"/>
              <a:lumOff val="60000"/>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7"/>
            </p:custDataLst>
          </p:nvPr>
        </p:nvSpPr>
        <p:spPr>
          <a:xfrm>
            <a:off x="5077460" y="2107565"/>
            <a:ext cx="791845" cy="3013710"/>
          </a:xfrm>
          <a:prstGeom prst="rect">
            <a:avLst/>
          </a:prstGeom>
          <a:noFill/>
        </p:spPr>
        <p:txBody>
          <a:bodyPr vert="eaVert" wrap="square" rtlCol="0">
            <a:spAutoFit/>
          </a:bodyPr>
          <a:lstStyle/>
          <a:p>
            <a:pPr indent="0" algn="dist" fontAlgn="auto">
              <a:lnSpc>
                <a:spcPct val="90000"/>
              </a:lnSpc>
            </a:pPr>
            <a:r>
              <a:rPr lang="zh-CN" altLang="en-US" sz="4400">
                <a:solidFill>
                  <a:schemeClr val="tx1">
                    <a:alpha val="50000"/>
                  </a:schemeClr>
                </a:solidFill>
                <a:latin typeface="微软雅黑" panose="020B0503020204020204" charset="-122"/>
                <a:ea typeface="微软雅黑" panose="020B0503020204020204" charset="-122"/>
                <a:cs typeface="Algerian" panose="04020705040A02060702" charset="0"/>
                <a:sym typeface="+mn-ea"/>
              </a:rPr>
              <a:t>活动铺排</a:t>
            </a:r>
          </a:p>
        </p:txBody>
      </p:sp>
      <p:sp>
        <p:nvSpPr>
          <p:cNvPr id="2" name="等腰三角形 1"/>
          <p:cNvSpPr/>
          <p:nvPr/>
        </p:nvSpPr>
        <p:spPr>
          <a:xfrm rot="5400000">
            <a:off x="6776720" y="1753870"/>
            <a:ext cx="618490" cy="312420"/>
          </a:xfrm>
          <a:prstGeom prst="triangle">
            <a:avLst/>
          </a:prstGeom>
          <a:solidFill>
            <a:srgbClr val="26A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endParaRPr lang="zh-CN" altLang="en-US"/>
          </a:p>
        </p:txBody>
      </p:sp>
      <p:sp>
        <p:nvSpPr>
          <p:cNvPr id="63" name="文本框 62"/>
          <p:cNvSpPr txBox="1"/>
          <p:nvPr>
            <p:custDataLst>
              <p:tags r:id="rId8"/>
            </p:custDataLst>
          </p:nvPr>
        </p:nvSpPr>
        <p:spPr>
          <a:xfrm>
            <a:off x="7390130" y="1433195"/>
            <a:ext cx="1379855" cy="849630"/>
          </a:xfrm>
          <a:prstGeom prst="rect">
            <a:avLst/>
          </a:prstGeom>
          <a:noFill/>
        </p:spPr>
        <p:txBody>
          <a:bodyPr wrap="square" rtlCol="0" anchor="ctr" anchorCtr="0">
            <a:noAutofit/>
          </a:bodyPr>
          <a:lstStyle/>
          <a:p>
            <a:pPr indent="0" algn="ctr" fontAlgn="auto">
              <a:lnSpc>
                <a:spcPct val="130000"/>
              </a:lnSpc>
            </a:pPr>
            <a:r>
              <a:rPr lang="en-US" altLang="zh-CN" sz="9600">
                <a:solidFill>
                  <a:schemeClr val="accent2"/>
                </a:solidFill>
                <a:latin typeface="微软雅黑" panose="020B0503020204020204" charset="-122"/>
                <a:ea typeface="微软雅黑" panose="020B0503020204020204" charset="-122"/>
                <a:cs typeface="微软雅黑" panose="020B0503020204020204" charset="-122"/>
                <a:sym typeface="+mn-ea"/>
              </a:rPr>
              <a:t>4</a:t>
            </a:r>
            <a:r>
              <a:rPr lang="zh-CN" altLang="en-US" sz="4000">
                <a:solidFill>
                  <a:schemeClr val="accent2"/>
                </a:solidFill>
                <a:latin typeface="微软雅黑" panose="020B0503020204020204" charset="-122"/>
                <a:ea typeface="微软雅黑" panose="020B0503020204020204" charset="-122"/>
                <a:cs typeface="微软雅黑" panose="020B0503020204020204" charset="-122"/>
                <a:sym typeface="+mn-ea"/>
              </a:rPr>
              <a:t>月</a:t>
            </a:r>
          </a:p>
        </p:txBody>
      </p:sp>
      <p:sp>
        <p:nvSpPr>
          <p:cNvPr id="3" name="文本框 2"/>
          <p:cNvSpPr txBox="1"/>
          <p:nvPr>
            <p:custDataLst>
              <p:tags r:id="rId9"/>
            </p:custDataLst>
          </p:nvPr>
        </p:nvSpPr>
        <p:spPr>
          <a:xfrm>
            <a:off x="7586980" y="2736850"/>
            <a:ext cx="2034540" cy="460375"/>
          </a:xfrm>
          <a:prstGeom prst="rect">
            <a:avLst/>
          </a:prstGeom>
          <a:noFill/>
        </p:spPr>
        <p:txBody>
          <a:bodyPr wrap="square" rtlCol="0" anchor="t">
            <a:spAutoFit/>
          </a:bodyPr>
          <a:lstStyle/>
          <a:p>
            <a:pPr algn="dist"/>
            <a:r>
              <a:rPr lang="zh-CN" altLang="en-US" sz="2400" b="1">
                <a:solidFill>
                  <a:schemeClr val="accent2"/>
                </a:solidFill>
                <a:effectLst/>
                <a:latin typeface="微软雅黑" panose="020B0503020204020204" charset="-122"/>
                <a:ea typeface="微软雅黑" panose="020B0503020204020204" charset="-122"/>
                <a:cs typeface="华文中宋" panose="02010600040101010101" charset="-122"/>
                <a:sym typeface="+mn-ea"/>
              </a:rPr>
              <a:t>约绘春天</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custDataLst>
              <p:tags r:id="rId2"/>
            </p:custDataLst>
          </p:nvPr>
        </p:nvSpPr>
        <p:spPr>
          <a:xfrm>
            <a:off x="552450" y="1814830"/>
            <a:ext cx="11181080" cy="829945"/>
          </a:xfrm>
          <a:prstGeom prst="rect">
            <a:avLst/>
          </a:prstGeom>
          <a:noFill/>
        </p:spPr>
        <p:txBody>
          <a:bodyPr wrap="square" rtlCol="0">
            <a:spAutoFit/>
          </a:bodyPr>
          <a:lstStyle/>
          <a:p>
            <a:pPr>
              <a:lnSpc>
                <a:spcPct val="150000"/>
              </a:lnSpc>
            </a:pPr>
            <a:r>
              <a:rPr sz="1600">
                <a:solidFill>
                  <a:srgbClr val="4B4954"/>
                </a:solidFill>
                <a:effectLst/>
                <a:latin typeface="微软雅黑" panose="020B0503020204020204" charset="-122"/>
                <a:ea typeface="微软雅黑" panose="020B0503020204020204" charset="-122"/>
                <a:cs typeface="华文中宋" panose="02010600040101010101" charset="-122"/>
              </a:rPr>
              <a:t>铮铮日上，约绘纸鸢，体验一次别样春天风筝之旅，案场设置创意风筝DIY区，每个孩子都有一个童趣放飞梦，动手涂鸦制作手工风筝，一起进入创意的涂鸦世界，亲子时刻，溢彩时光，等待颜料风干，前往园区放飞！</a:t>
            </a:r>
          </a:p>
        </p:txBody>
      </p:sp>
      <p:sp>
        <p:nvSpPr>
          <p:cNvPr id="17" name="文本框 16"/>
          <p:cNvSpPr txBox="1"/>
          <p:nvPr>
            <p:custDataLst>
              <p:tags r:id="rId3"/>
            </p:custDataLst>
          </p:nvPr>
        </p:nvSpPr>
        <p:spPr>
          <a:xfrm>
            <a:off x="552450" y="1245235"/>
            <a:ext cx="3254375" cy="506730"/>
          </a:xfrm>
          <a:prstGeom prst="rect">
            <a:avLst/>
          </a:prstGeom>
          <a:noFill/>
        </p:spPr>
        <p:txBody>
          <a:bodyPr wrap="square" rtlCol="0">
            <a:spAutoFit/>
          </a:bodyPr>
          <a:lstStyle/>
          <a:p>
            <a:pPr algn="l">
              <a:lnSpc>
                <a:spcPct val="150000"/>
              </a:lnSpc>
              <a:spcBef>
                <a:spcPts val="0"/>
              </a:spcBef>
              <a:spcAft>
                <a:spcPts val="0"/>
              </a:spcAft>
            </a:pPr>
            <a:r>
              <a:rPr>
                <a:latin typeface="微软雅黑" panose="020B0503020204020204" charset="-122"/>
                <a:ea typeface="微软雅黑" panose="020B0503020204020204" charset="-122"/>
                <a:cs typeface="微软雅黑" panose="020B0503020204020204" charset="-122"/>
                <a:sym typeface="+mn-ea"/>
              </a:rPr>
              <a:t>创意风筝DIY/</a:t>
            </a:r>
          </a:p>
        </p:txBody>
      </p:sp>
      <p:sp>
        <p:nvSpPr>
          <p:cNvPr id="4" name="文本框 3"/>
          <p:cNvSpPr txBox="1"/>
          <p:nvPr>
            <p:custDataLst>
              <p:tags r:id="rId4"/>
            </p:custDataLst>
          </p:nvPr>
        </p:nvSpPr>
        <p:spPr>
          <a:xfrm>
            <a:off x="9999028" y="1030605"/>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4</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1</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endParaRPr lang="en-US" altLang="zh-CN">
              <a:solidFill>
                <a:srgbClr val="4B4954"/>
              </a:solidFill>
              <a:latin typeface="微软雅黑" panose="020B0503020204020204" charset="-122"/>
              <a:ea typeface="微软雅黑" panose="020B0503020204020204" charset="-122"/>
              <a:cs typeface="微软雅黑" panose="020B0503020204020204" charset="-122"/>
            </a:endParaRPr>
          </a:p>
        </p:txBody>
      </p:sp>
      <p:sp>
        <p:nvSpPr>
          <p:cNvPr id="21" name="文本框 20"/>
          <p:cNvSpPr txBox="1"/>
          <p:nvPr>
            <p:custDataLst>
              <p:tags r:id="rId5"/>
            </p:custDataLst>
          </p:nvPr>
        </p:nvSpPr>
        <p:spPr>
          <a:xfrm>
            <a:off x="552450" y="784860"/>
            <a:ext cx="3573145" cy="460375"/>
          </a:xfrm>
          <a:prstGeom prst="rect">
            <a:avLst/>
          </a:prstGeom>
          <a:noFill/>
        </p:spPr>
        <p:txBody>
          <a:bodyPr wrap="square" rtlCol="0">
            <a:spAutoFit/>
          </a:bodyPr>
          <a:lstStyle/>
          <a:p>
            <a:r>
              <a:rPr lang="zh-CN" altLang="en-US" sz="2400">
                <a:solidFill>
                  <a:schemeClr val="tx1"/>
                </a:solidFill>
                <a:effectLst/>
                <a:latin typeface="微软雅黑" panose="020B0503020204020204" charset="-122"/>
                <a:ea typeface="微软雅黑" panose="020B0503020204020204" charset="-122"/>
              </a:rPr>
              <a:t>内容规划</a:t>
            </a:r>
          </a:p>
        </p:txBody>
      </p:sp>
      <p:grpSp>
        <p:nvGrpSpPr>
          <p:cNvPr id="2" name="组合 1"/>
          <p:cNvGrpSpPr/>
          <p:nvPr/>
        </p:nvGrpSpPr>
        <p:grpSpPr>
          <a:xfrm>
            <a:off x="421640" y="2991485"/>
            <a:ext cx="11386334" cy="2900597"/>
            <a:chOff x="560" y="3922"/>
            <a:chExt cx="20646" cy="5259"/>
          </a:xfrm>
        </p:grpSpPr>
        <p:grpSp>
          <p:nvGrpSpPr>
            <p:cNvPr id="3" name="组合 2"/>
            <p:cNvGrpSpPr/>
            <p:nvPr/>
          </p:nvGrpSpPr>
          <p:grpSpPr>
            <a:xfrm>
              <a:off x="560" y="3922"/>
              <a:ext cx="12920" cy="5259"/>
              <a:chOff x="596" y="3994"/>
              <a:chExt cx="13207" cy="5376"/>
            </a:xfrm>
          </p:grpSpPr>
          <p:pic>
            <p:nvPicPr>
              <p:cNvPr id="8" name="图片 7"/>
              <p:cNvPicPr>
                <a:picLocks noChangeAspect="1"/>
              </p:cNvPicPr>
              <p:nvPr>
                <p:custDataLst>
                  <p:tags r:id="rId7"/>
                </p:custDataLst>
              </p:nvPr>
            </p:nvPicPr>
            <p:blipFill>
              <a:blip r:embed="rId11"/>
              <a:srcRect l="11203" t="11434" r="32148" b="1739"/>
              <a:stretch>
                <a:fillRect/>
              </a:stretch>
            </p:blipFill>
            <p:spPr>
              <a:xfrm>
                <a:off x="596" y="3994"/>
                <a:ext cx="5259" cy="5376"/>
              </a:xfrm>
              <a:prstGeom prst="rect">
                <a:avLst/>
              </a:prstGeom>
            </p:spPr>
          </p:pic>
          <p:pic>
            <p:nvPicPr>
              <p:cNvPr id="9" name="图片 8"/>
              <p:cNvPicPr>
                <a:picLocks noChangeAspect="1"/>
              </p:cNvPicPr>
              <p:nvPr>
                <p:custDataLst>
                  <p:tags r:id="rId8"/>
                </p:custDataLst>
              </p:nvPr>
            </p:nvPicPr>
            <p:blipFill>
              <a:blip r:embed="rId12"/>
              <a:srcRect l="12908" t="10131" r="5565" b="6535"/>
              <a:stretch>
                <a:fillRect/>
              </a:stretch>
            </p:blipFill>
            <p:spPr>
              <a:xfrm>
                <a:off x="5909" y="3994"/>
                <a:ext cx="7894" cy="5376"/>
              </a:xfrm>
              <a:prstGeom prst="rect">
                <a:avLst/>
              </a:prstGeom>
            </p:spPr>
          </p:pic>
        </p:grpSp>
        <p:pic>
          <p:nvPicPr>
            <p:cNvPr id="11" name="图片 10"/>
            <p:cNvPicPr>
              <a:picLocks noChangeAspect="1"/>
            </p:cNvPicPr>
            <p:nvPr>
              <p:custDataLst>
                <p:tags r:id="rId6"/>
              </p:custDataLst>
            </p:nvPr>
          </p:nvPicPr>
          <p:blipFill>
            <a:blip r:embed="rId13"/>
            <a:srcRect l="1415"/>
            <a:stretch>
              <a:fillRect/>
            </a:stretch>
          </p:blipFill>
          <p:spPr>
            <a:xfrm>
              <a:off x="13530" y="3922"/>
              <a:ext cx="7676" cy="5258"/>
            </a:xfrm>
            <a:prstGeom prst="rect">
              <a:avLst/>
            </a:prstGeom>
          </p:spPr>
        </p:pic>
      </p:gr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custDataLst>
              <p:tags r:id="rId2"/>
            </p:custDataLst>
          </p:nvPr>
        </p:nvSpPr>
        <p:spPr>
          <a:xfrm>
            <a:off x="552450" y="1814830"/>
            <a:ext cx="11181080" cy="829945"/>
          </a:xfrm>
          <a:prstGeom prst="rect">
            <a:avLst/>
          </a:prstGeom>
          <a:noFill/>
        </p:spPr>
        <p:txBody>
          <a:bodyPr wrap="square" rtlCol="0">
            <a:spAutoFit/>
          </a:bodyPr>
          <a:lstStyle/>
          <a:p>
            <a:pPr>
              <a:lnSpc>
                <a:spcPct val="150000"/>
              </a:lnSpc>
            </a:pPr>
            <a:r>
              <a:rPr sz="1600">
                <a:solidFill>
                  <a:srgbClr val="4B4954"/>
                </a:solidFill>
                <a:effectLst/>
                <a:latin typeface="微软雅黑" panose="020B0503020204020204" charset="-122"/>
                <a:ea typeface="微软雅黑" panose="020B0503020204020204" charset="-122"/>
                <a:cs typeface="华文中宋" panose="02010600040101010101" charset="-122"/>
              </a:rPr>
              <a:t>等待手工制作的涂鸦风筝颜料晾干后，由工作人员置业顾问引导邀请家长与小朋友们前往园区放风筝，小朋友们自由放飞童心，家长们则通过风筝与孩子们趣味互动，记录下亲子欢乐时光，在这个春日里，开启亲子互动的精彩时刻；</a:t>
            </a:r>
          </a:p>
        </p:txBody>
      </p:sp>
      <p:sp>
        <p:nvSpPr>
          <p:cNvPr id="17" name="文本框 16"/>
          <p:cNvSpPr txBox="1"/>
          <p:nvPr>
            <p:custDataLst>
              <p:tags r:id="rId3"/>
            </p:custDataLst>
          </p:nvPr>
        </p:nvSpPr>
        <p:spPr>
          <a:xfrm>
            <a:off x="552450" y="1245235"/>
            <a:ext cx="3254375" cy="506730"/>
          </a:xfrm>
          <a:prstGeom prst="rect">
            <a:avLst/>
          </a:prstGeom>
          <a:noFill/>
        </p:spPr>
        <p:txBody>
          <a:bodyPr wrap="square" rtlCol="0">
            <a:spAutoFit/>
          </a:bodyPr>
          <a:lstStyle/>
          <a:p>
            <a:pPr algn="l">
              <a:lnSpc>
                <a:spcPct val="150000"/>
              </a:lnSpc>
              <a:spcBef>
                <a:spcPts val="0"/>
              </a:spcBef>
              <a:spcAft>
                <a:spcPts val="0"/>
              </a:spcAft>
            </a:pPr>
            <a:r>
              <a:rPr>
                <a:latin typeface="微软雅黑" panose="020B0503020204020204" charset="-122"/>
                <a:ea typeface="微软雅黑" panose="020B0503020204020204" charset="-122"/>
                <a:cs typeface="微软雅黑" panose="020B0503020204020204" charset="-122"/>
                <a:sym typeface="+mn-ea"/>
              </a:rPr>
              <a:t>园区放飞童趣/</a:t>
            </a:r>
          </a:p>
        </p:txBody>
      </p:sp>
      <p:sp>
        <p:nvSpPr>
          <p:cNvPr id="4" name="文本框 3"/>
          <p:cNvSpPr txBox="1"/>
          <p:nvPr>
            <p:custDataLst>
              <p:tags r:id="rId4"/>
            </p:custDataLst>
          </p:nvPr>
        </p:nvSpPr>
        <p:spPr>
          <a:xfrm>
            <a:off x="9999028" y="1030605"/>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4</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5</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endParaRPr lang="en-US" altLang="zh-CN">
              <a:solidFill>
                <a:srgbClr val="4B4954"/>
              </a:solidFill>
              <a:latin typeface="微软雅黑" panose="020B0503020204020204" charset="-122"/>
              <a:ea typeface="微软雅黑" panose="020B0503020204020204" charset="-122"/>
              <a:cs typeface="微软雅黑" panose="020B0503020204020204" charset="-122"/>
            </a:endParaRPr>
          </a:p>
        </p:txBody>
      </p:sp>
      <p:sp>
        <p:nvSpPr>
          <p:cNvPr id="21" name="文本框 20"/>
          <p:cNvSpPr txBox="1"/>
          <p:nvPr>
            <p:custDataLst>
              <p:tags r:id="rId5"/>
            </p:custDataLst>
          </p:nvPr>
        </p:nvSpPr>
        <p:spPr>
          <a:xfrm>
            <a:off x="552450" y="784860"/>
            <a:ext cx="3573145" cy="460375"/>
          </a:xfrm>
          <a:prstGeom prst="rect">
            <a:avLst/>
          </a:prstGeom>
          <a:noFill/>
        </p:spPr>
        <p:txBody>
          <a:bodyPr wrap="square" rtlCol="0">
            <a:spAutoFit/>
          </a:bodyPr>
          <a:lstStyle/>
          <a:p>
            <a:r>
              <a:rPr lang="zh-CN" altLang="en-US" sz="2400">
                <a:solidFill>
                  <a:schemeClr val="tx1"/>
                </a:solidFill>
                <a:effectLst/>
                <a:latin typeface="微软雅黑" panose="020B0503020204020204" charset="-122"/>
                <a:ea typeface="微软雅黑" panose="020B0503020204020204" charset="-122"/>
              </a:rPr>
              <a:t>内容规划</a:t>
            </a:r>
          </a:p>
        </p:txBody>
      </p:sp>
      <p:grpSp>
        <p:nvGrpSpPr>
          <p:cNvPr id="3" name="组合 2"/>
          <p:cNvGrpSpPr/>
          <p:nvPr/>
        </p:nvGrpSpPr>
        <p:grpSpPr>
          <a:xfrm>
            <a:off x="382355" y="2873375"/>
            <a:ext cx="11345238" cy="3298948"/>
            <a:chOff x="544" y="3933"/>
            <a:chExt cx="17245" cy="5014"/>
          </a:xfrm>
        </p:grpSpPr>
        <p:grpSp>
          <p:nvGrpSpPr>
            <p:cNvPr id="2" name="组合 1"/>
            <p:cNvGrpSpPr/>
            <p:nvPr/>
          </p:nvGrpSpPr>
          <p:grpSpPr>
            <a:xfrm>
              <a:off x="544" y="3933"/>
              <a:ext cx="17245" cy="5014"/>
              <a:chOff x="542" y="3933"/>
              <a:chExt cx="18622" cy="5414"/>
            </a:xfrm>
          </p:grpSpPr>
          <p:pic>
            <p:nvPicPr>
              <p:cNvPr id="5" name="图片 4" descr="10873433"/>
              <p:cNvPicPr>
                <a:picLocks noChangeAspect="1"/>
              </p:cNvPicPr>
              <p:nvPr>
                <p:custDataLst>
                  <p:tags r:id="rId7"/>
                </p:custDataLst>
              </p:nvPr>
            </p:nvPicPr>
            <p:blipFill>
              <a:blip r:embed="rId11"/>
              <a:srcRect l="1445" t="10190" r="7667" b="9118"/>
              <a:stretch>
                <a:fillRect/>
              </a:stretch>
            </p:blipFill>
            <p:spPr>
              <a:xfrm>
                <a:off x="10546" y="3933"/>
                <a:ext cx="8618" cy="5403"/>
              </a:xfrm>
              <a:prstGeom prst="rect">
                <a:avLst/>
              </a:prstGeom>
            </p:spPr>
          </p:pic>
          <p:pic>
            <p:nvPicPr>
              <p:cNvPr id="7" name="图片 6"/>
              <p:cNvPicPr>
                <a:picLocks noChangeAspect="1"/>
              </p:cNvPicPr>
              <p:nvPr>
                <p:custDataLst>
                  <p:tags r:id="rId8"/>
                </p:custDataLst>
              </p:nvPr>
            </p:nvPicPr>
            <p:blipFill>
              <a:blip r:embed="rId12"/>
              <a:srcRect l="20225" t="10417" r="19850"/>
              <a:stretch>
                <a:fillRect/>
              </a:stretch>
            </p:blipFill>
            <p:spPr>
              <a:xfrm>
                <a:off x="542" y="3934"/>
                <a:ext cx="4800" cy="5413"/>
              </a:xfrm>
              <a:prstGeom prst="rect">
                <a:avLst/>
              </a:prstGeom>
            </p:spPr>
          </p:pic>
        </p:grpSp>
        <p:pic>
          <p:nvPicPr>
            <p:cNvPr id="11" name="图片 10" descr="10995895"/>
            <p:cNvPicPr>
              <a:picLocks noChangeAspect="1"/>
            </p:cNvPicPr>
            <p:nvPr>
              <p:custDataLst>
                <p:tags r:id="rId6"/>
              </p:custDataLst>
            </p:nvPr>
          </p:nvPicPr>
          <p:blipFill>
            <a:blip r:embed="rId13"/>
            <a:srcRect l="8682" r="27725" b="2596"/>
            <a:stretch>
              <a:fillRect/>
            </a:stretch>
          </p:blipFill>
          <p:spPr>
            <a:xfrm>
              <a:off x="5013" y="3933"/>
              <a:ext cx="4765" cy="5014"/>
            </a:xfrm>
            <a:prstGeom prst="rect">
              <a:avLst/>
            </a:prstGeom>
          </p:spPr>
        </p:pic>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custDataLst>
              <p:tags r:id="rId2"/>
            </p:custDataLst>
          </p:nvPr>
        </p:nvSpPr>
        <p:spPr>
          <a:xfrm>
            <a:off x="552450" y="1814830"/>
            <a:ext cx="11181080" cy="460375"/>
          </a:xfrm>
          <a:prstGeom prst="rect">
            <a:avLst/>
          </a:prstGeom>
          <a:noFill/>
        </p:spPr>
        <p:txBody>
          <a:bodyPr wrap="square" rtlCol="0">
            <a:spAutoFit/>
          </a:bodyPr>
          <a:lstStyle/>
          <a:p>
            <a:pPr>
              <a:lnSpc>
                <a:spcPct val="150000"/>
              </a:lnSpc>
            </a:pPr>
            <a:r>
              <a:rPr sz="1600">
                <a:solidFill>
                  <a:srgbClr val="4B4954"/>
                </a:solidFill>
                <a:effectLst/>
                <a:latin typeface="微软雅黑" panose="020B0503020204020204" charset="-122"/>
                <a:ea typeface="微软雅黑" panose="020B0503020204020204" charset="-122"/>
                <a:cs typeface="华文中宋" panose="02010600040101010101" charset="-122"/>
              </a:rPr>
              <a:t>搭建心情帐篷，收藏情绪，在帐篷中交换物品，交换故事</a:t>
            </a:r>
            <a:r>
              <a:rPr lang="zh-CN" sz="1600">
                <a:solidFill>
                  <a:srgbClr val="4B4954"/>
                </a:solidFill>
                <a:effectLst/>
                <a:latin typeface="微软雅黑" panose="020B0503020204020204" charset="-122"/>
                <a:ea typeface="微软雅黑" panose="020B0503020204020204" charset="-122"/>
                <a:cs typeface="华文中宋" panose="02010600040101010101" charset="-122"/>
              </a:rPr>
              <a:t>。</a:t>
            </a:r>
          </a:p>
        </p:txBody>
      </p:sp>
      <p:sp>
        <p:nvSpPr>
          <p:cNvPr id="17" name="文本框 16"/>
          <p:cNvSpPr txBox="1"/>
          <p:nvPr>
            <p:custDataLst>
              <p:tags r:id="rId3"/>
            </p:custDataLst>
          </p:nvPr>
        </p:nvSpPr>
        <p:spPr>
          <a:xfrm>
            <a:off x="552450" y="1245235"/>
            <a:ext cx="3254375" cy="506730"/>
          </a:xfrm>
          <a:prstGeom prst="rect">
            <a:avLst/>
          </a:prstGeom>
          <a:noFill/>
        </p:spPr>
        <p:txBody>
          <a:bodyPr wrap="square" rtlCol="0">
            <a:spAutoFit/>
          </a:bodyPr>
          <a:lstStyle/>
          <a:p>
            <a:pPr algn="l">
              <a:lnSpc>
                <a:spcPct val="150000"/>
              </a:lnSpc>
              <a:spcBef>
                <a:spcPts val="0"/>
              </a:spcBef>
              <a:spcAft>
                <a:spcPts val="0"/>
              </a:spcAft>
            </a:pPr>
            <a:r>
              <a:rPr lang="zh-CN">
                <a:latin typeface="微软雅黑" panose="020B0503020204020204" charset="-122"/>
                <a:ea typeface="微软雅黑" panose="020B0503020204020204" charset="-122"/>
                <a:cs typeface="微软雅黑" panose="020B0503020204020204" charset="-122"/>
                <a:sym typeface="+mn-ea"/>
              </a:rPr>
              <a:t>帐篷彩绘</a:t>
            </a:r>
            <a:r>
              <a:rPr>
                <a:latin typeface="微软雅黑" panose="020B0503020204020204" charset="-122"/>
                <a:ea typeface="微软雅黑" panose="020B0503020204020204" charset="-122"/>
                <a:cs typeface="微软雅黑" panose="020B0503020204020204" charset="-122"/>
                <a:sym typeface="+mn-ea"/>
              </a:rPr>
              <a:t>/</a:t>
            </a:r>
          </a:p>
        </p:txBody>
      </p:sp>
      <p:sp>
        <p:nvSpPr>
          <p:cNvPr id="4" name="文本框 3"/>
          <p:cNvSpPr txBox="1"/>
          <p:nvPr>
            <p:custDataLst>
              <p:tags r:id="rId4"/>
            </p:custDataLst>
          </p:nvPr>
        </p:nvSpPr>
        <p:spPr>
          <a:xfrm>
            <a:off x="9999028" y="1030605"/>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4</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1</a:t>
            </a:r>
            <a:r>
              <a:rPr lang="en-US">
                <a:solidFill>
                  <a:srgbClr val="4B4954"/>
                </a:solidFill>
                <a:latin typeface="微软雅黑" panose="020B0503020204020204" charset="-122"/>
                <a:ea typeface="微软雅黑" panose="020B0503020204020204" charset="-122"/>
                <a:cs typeface="微软雅黑" panose="020B0503020204020204" charset="-122"/>
              </a:rPr>
              <a:t>5</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endParaRPr lang="en-US" altLang="zh-CN">
              <a:solidFill>
                <a:srgbClr val="4B4954"/>
              </a:solidFill>
              <a:latin typeface="微软雅黑" panose="020B0503020204020204" charset="-122"/>
              <a:ea typeface="微软雅黑" panose="020B0503020204020204" charset="-122"/>
              <a:cs typeface="微软雅黑" panose="020B0503020204020204" charset="-122"/>
            </a:endParaRPr>
          </a:p>
        </p:txBody>
      </p:sp>
      <p:sp>
        <p:nvSpPr>
          <p:cNvPr id="21" name="文本框 20"/>
          <p:cNvSpPr txBox="1"/>
          <p:nvPr>
            <p:custDataLst>
              <p:tags r:id="rId5"/>
            </p:custDataLst>
          </p:nvPr>
        </p:nvSpPr>
        <p:spPr>
          <a:xfrm>
            <a:off x="552450" y="784860"/>
            <a:ext cx="3573145" cy="460375"/>
          </a:xfrm>
          <a:prstGeom prst="rect">
            <a:avLst/>
          </a:prstGeom>
          <a:noFill/>
        </p:spPr>
        <p:txBody>
          <a:bodyPr wrap="square" rtlCol="0">
            <a:spAutoFit/>
          </a:bodyPr>
          <a:lstStyle/>
          <a:p>
            <a:r>
              <a:rPr lang="zh-CN" altLang="en-US" sz="2400">
                <a:solidFill>
                  <a:schemeClr val="tx1"/>
                </a:solidFill>
                <a:effectLst/>
                <a:latin typeface="微软雅黑" panose="020B0503020204020204" charset="-122"/>
                <a:ea typeface="微软雅黑" panose="020B0503020204020204" charset="-122"/>
              </a:rPr>
              <a:t>内容规划</a:t>
            </a:r>
          </a:p>
        </p:txBody>
      </p:sp>
      <p:pic>
        <p:nvPicPr>
          <p:cNvPr id="22" name="图片 21"/>
          <p:cNvPicPr>
            <a:picLocks noChangeAspect="1"/>
          </p:cNvPicPr>
          <p:nvPr>
            <p:custDataLst>
              <p:tags r:id="rId6"/>
            </p:custDataLst>
          </p:nvPr>
        </p:nvPicPr>
        <p:blipFill>
          <a:blip r:embed="rId10" cstate="screen"/>
          <a:srcRect l="2580" t="1084" r="3870" b="1064"/>
          <a:stretch>
            <a:fillRect/>
          </a:stretch>
        </p:blipFill>
        <p:spPr>
          <a:xfrm>
            <a:off x="664845" y="2621915"/>
            <a:ext cx="5113655" cy="3211195"/>
          </a:xfrm>
          <a:prstGeom prst="rect">
            <a:avLst/>
          </a:prstGeom>
        </p:spPr>
      </p:pic>
      <p:pic>
        <p:nvPicPr>
          <p:cNvPr id="7" name="图片 6"/>
          <p:cNvPicPr>
            <a:picLocks noChangeAspect="1"/>
          </p:cNvPicPr>
          <p:nvPr>
            <p:custDataLst>
              <p:tags r:id="rId7"/>
            </p:custDataLst>
          </p:nvPr>
        </p:nvPicPr>
        <p:blipFill>
          <a:blip r:embed="rId11" cstate="screen"/>
          <a:stretch>
            <a:fillRect/>
          </a:stretch>
        </p:blipFill>
        <p:spPr>
          <a:xfrm>
            <a:off x="5901055" y="2621915"/>
            <a:ext cx="4784090" cy="3192145"/>
          </a:xfrm>
          <a:prstGeom prst="rect">
            <a:avLst/>
          </a:prstGeom>
        </p:spPr>
      </p:pic>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pic>
        <p:nvPicPr>
          <p:cNvPr id="4" name="图片 3" descr="图片3"/>
          <p:cNvPicPr>
            <a:picLocks noChangeAspect="1"/>
          </p:cNvPicPr>
          <p:nvPr>
            <p:custDataLst>
              <p:tags r:id="rId2"/>
            </p:custDataLst>
          </p:nvPr>
        </p:nvPicPr>
        <p:blipFill>
          <a:blip r:embed="rId12"/>
          <a:srcRect l="13848" t="12037" r="12819" b="11731"/>
          <a:stretch>
            <a:fillRect/>
          </a:stretch>
        </p:blipFill>
        <p:spPr>
          <a:xfrm>
            <a:off x="0" y="323850"/>
            <a:ext cx="4311650" cy="6189345"/>
          </a:xfrm>
          <a:prstGeom prst="rect">
            <a:avLst/>
          </a:prstGeom>
        </p:spPr>
      </p:pic>
      <p:sp>
        <p:nvSpPr>
          <p:cNvPr id="6" name="矩形 5"/>
          <p:cNvSpPr/>
          <p:nvPr/>
        </p:nvSpPr>
        <p:spPr>
          <a:xfrm>
            <a:off x="6929755" y="762000"/>
            <a:ext cx="4457700" cy="5587365"/>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3"/>
            </p:custDataLst>
          </p:nvPr>
        </p:nvSpPr>
        <p:spPr>
          <a:xfrm>
            <a:off x="7618730" y="3429000"/>
            <a:ext cx="3047365" cy="2122805"/>
          </a:xfrm>
          <a:prstGeom prst="rect">
            <a:avLst/>
          </a:prstGeom>
          <a:noFill/>
        </p:spPr>
        <p:txBody>
          <a:bodyPr wrap="square" rtlCol="0">
            <a:spAutoFit/>
          </a:bodyPr>
          <a:lstStyle/>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夏了夏天</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露天电影</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母亲节</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时光告白</a:t>
            </a:r>
          </a:p>
        </p:txBody>
      </p:sp>
      <p:sp>
        <p:nvSpPr>
          <p:cNvPr id="12" name="椭圆 11"/>
          <p:cNvSpPr/>
          <p:nvPr/>
        </p:nvSpPr>
        <p:spPr>
          <a:xfrm>
            <a:off x="5077460" y="2021205"/>
            <a:ext cx="847725" cy="805180"/>
          </a:xfrm>
          <a:prstGeom prst="ellipse">
            <a:avLst/>
          </a:prstGeom>
          <a:solidFill>
            <a:srgbClr val="00B0F0">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4"/>
            </p:custDataLst>
          </p:nvPr>
        </p:nvSpPr>
        <p:spPr>
          <a:xfrm>
            <a:off x="5077460" y="2821940"/>
            <a:ext cx="847725" cy="805180"/>
          </a:xfrm>
          <a:prstGeom prst="ellipse">
            <a:avLst/>
          </a:prstGeom>
          <a:solidFill>
            <a:srgbClr val="E4CBF2">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5"/>
            </p:custDataLst>
          </p:nvPr>
        </p:nvSpPr>
        <p:spPr>
          <a:xfrm>
            <a:off x="5077460" y="3622675"/>
            <a:ext cx="847725" cy="805180"/>
          </a:xfrm>
          <a:prstGeom prst="ellipse">
            <a:avLst/>
          </a:prstGeom>
          <a:solidFill>
            <a:schemeClr val="accent6">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custDataLst>
              <p:tags r:id="rId6"/>
            </p:custDataLst>
          </p:nvPr>
        </p:nvSpPr>
        <p:spPr>
          <a:xfrm>
            <a:off x="5077460" y="4423410"/>
            <a:ext cx="847725" cy="805180"/>
          </a:xfrm>
          <a:prstGeom prst="ellipse">
            <a:avLst/>
          </a:prstGeom>
          <a:solidFill>
            <a:schemeClr val="accent1">
              <a:lumMod val="40000"/>
              <a:lumOff val="60000"/>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7"/>
            </p:custDataLst>
          </p:nvPr>
        </p:nvSpPr>
        <p:spPr>
          <a:xfrm>
            <a:off x="5077460" y="2107565"/>
            <a:ext cx="791845" cy="3013710"/>
          </a:xfrm>
          <a:prstGeom prst="rect">
            <a:avLst/>
          </a:prstGeom>
          <a:noFill/>
        </p:spPr>
        <p:txBody>
          <a:bodyPr vert="eaVert" wrap="square" rtlCol="0">
            <a:spAutoFit/>
          </a:bodyPr>
          <a:lstStyle/>
          <a:p>
            <a:pPr indent="0" algn="dist" fontAlgn="auto">
              <a:lnSpc>
                <a:spcPct val="90000"/>
              </a:lnSpc>
            </a:pPr>
            <a:r>
              <a:rPr lang="zh-CN" altLang="en-US" sz="4400">
                <a:solidFill>
                  <a:schemeClr val="tx1">
                    <a:alpha val="50000"/>
                  </a:schemeClr>
                </a:solidFill>
                <a:latin typeface="微软雅黑" panose="020B0503020204020204" charset="-122"/>
                <a:ea typeface="微软雅黑" panose="020B0503020204020204" charset="-122"/>
                <a:cs typeface="Algerian" panose="04020705040A02060702" charset="0"/>
                <a:sym typeface="+mn-ea"/>
              </a:rPr>
              <a:t>活动铺排</a:t>
            </a:r>
          </a:p>
        </p:txBody>
      </p:sp>
      <p:sp>
        <p:nvSpPr>
          <p:cNvPr id="2" name="等腰三角形 1"/>
          <p:cNvSpPr/>
          <p:nvPr/>
        </p:nvSpPr>
        <p:spPr>
          <a:xfrm rot="5400000">
            <a:off x="6776720" y="1753870"/>
            <a:ext cx="618490" cy="312420"/>
          </a:xfrm>
          <a:prstGeom prst="triangle">
            <a:avLst/>
          </a:prstGeom>
          <a:solidFill>
            <a:srgbClr val="26A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endParaRPr lang="zh-CN" altLang="en-US"/>
          </a:p>
        </p:txBody>
      </p:sp>
      <p:sp>
        <p:nvSpPr>
          <p:cNvPr id="63" name="文本框 62"/>
          <p:cNvSpPr txBox="1"/>
          <p:nvPr>
            <p:custDataLst>
              <p:tags r:id="rId8"/>
            </p:custDataLst>
          </p:nvPr>
        </p:nvSpPr>
        <p:spPr>
          <a:xfrm>
            <a:off x="7390130" y="1433195"/>
            <a:ext cx="1971040" cy="849630"/>
          </a:xfrm>
          <a:prstGeom prst="rect">
            <a:avLst/>
          </a:prstGeom>
          <a:noFill/>
        </p:spPr>
        <p:txBody>
          <a:bodyPr wrap="square" rtlCol="0" anchor="ctr" anchorCtr="0">
            <a:noAutofit/>
          </a:bodyPr>
          <a:lstStyle/>
          <a:p>
            <a:pPr indent="0" algn="ctr" fontAlgn="auto">
              <a:lnSpc>
                <a:spcPct val="130000"/>
              </a:lnSpc>
            </a:pPr>
            <a:r>
              <a:rPr lang="en-US" altLang="zh-CN" sz="9600">
                <a:solidFill>
                  <a:schemeClr val="accent2"/>
                </a:solidFill>
                <a:latin typeface="微软雅黑" panose="020B0503020204020204" charset="-122"/>
                <a:ea typeface="微软雅黑" panose="020B0503020204020204" charset="-122"/>
                <a:cs typeface="微软雅黑" panose="020B0503020204020204" charset="-122"/>
                <a:sym typeface="+mn-ea"/>
              </a:rPr>
              <a:t>5</a:t>
            </a:r>
            <a:r>
              <a:rPr lang="zh-CN" altLang="en-US" sz="4000">
                <a:solidFill>
                  <a:schemeClr val="accent2"/>
                </a:solidFill>
                <a:latin typeface="微软雅黑" panose="020B0503020204020204" charset="-122"/>
                <a:ea typeface="微软雅黑" panose="020B0503020204020204" charset="-122"/>
                <a:cs typeface="微软雅黑" panose="020B0503020204020204" charset="-122"/>
                <a:sym typeface="+mn-ea"/>
              </a:rPr>
              <a:t>月</a:t>
            </a:r>
          </a:p>
        </p:txBody>
      </p:sp>
      <p:sp>
        <p:nvSpPr>
          <p:cNvPr id="3" name="文本框 2"/>
          <p:cNvSpPr txBox="1"/>
          <p:nvPr>
            <p:custDataLst>
              <p:tags r:id="rId9"/>
            </p:custDataLst>
          </p:nvPr>
        </p:nvSpPr>
        <p:spPr>
          <a:xfrm>
            <a:off x="7586980" y="2736850"/>
            <a:ext cx="2139950" cy="460375"/>
          </a:xfrm>
          <a:prstGeom prst="rect">
            <a:avLst/>
          </a:prstGeom>
          <a:noFill/>
        </p:spPr>
        <p:txBody>
          <a:bodyPr wrap="square" rtlCol="0" anchor="t">
            <a:spAutoFit/>
          </a:bodyPr>
          <a:lstStyle/>
          <a:p>
            <a:pPr algn="dist"/>
            <a:r>
              <a:rPr lang="zh-CN" altLang="en-US" sz="2400" b="1">
                <a:solidFill>
                  <a:schemeClr val="accent2"/>
                </a:solidFill>
                <a:effectLst/>
                <a:latin typeface="微软雅黑" panose="020B0503020204020204" charset="-122"/>
                <a:ea typeface="微软雅黑" panose="020B0503020204020204" charset="-122"/>
                <a:cs typeface="华文中宋" panose="02010600040101010101" charset="-122"/>
                <a:sym typeface="+mn-ea"/>
              </a:rPr>
              <a:t>露天电影节</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custDataLst>
              <p:tags r:id="rId2"/>
            </p:custDataLst>
          </p:nvPr>
        </p:nvSpPr>
        <p:spPr>
          <a:xfrm>
            <a:off x="552450" y="1814830"/>
            <a:ext cx="11181080" cy="460375"/>
          </a:xfrm>
          <a:prstGeom prst="rect">
            <a:avLst/>
          </a:prstGeom>
          <a:noFill/>
        </p:spPr>
        <p:txBody>
          <a:bodyPr wrap="square" rtlCol="0">
            <a:spAutoFit/>
          </a:bodyPr>
          <a:lstStyle/>
          <a:p>
            <a:pPr>
              <a:lnSpc>
                <a:spcPct val="150000"/>
              </a:lnSpc>
            </a:pPr>
            <a:r>
              <a:rPr sz="1600">
                <a:solidFill>
                  <a:srgbClr val="4B4954"/>
                </a:solidFill>
                <a:effectLst/>
                <a:latin typeface="微软雅黑" panose="020B0503020204020204" charset="-122"/>
                <a:ea typeface="微软雅黑" panose="020B0503020204020204" charset="-122"/>
                <a:cs typeface="华文中宋" panose="02010600040101010101" charset="-122"/>
              </a:rPr>
              <a:t>氛围包装：帐篷、睡枕、躺椅、野餐垫</a:t>
            </a:r>
          </a:p>
        </p:txBody>
      </p:sp>
      <p:sp>
        <p:nvSpPr>
          <p:cNvPr id="17" name="文本框 16"/>
          <p:cNvSpPr txBox="1"/>
          <p:nvPr>
            <p:custDataLst>
              <p:tags r:id="rId3"/>
            </p:custDataLst>
          </p:nvPr>
        </p:nvSpPr>
        <p:spPr>
          <a:xfrm>
            <a:off x="552450" y="1245235"/>
            <a:ext cx="3254375" cy="506730"/>
          </a:xfrm>
          <a:prstGeom prst="rect">
            <a:avLst/>
          </a:prstGeom>
          <a:noFill/>
        </p:spPr>
        <p:txBody>
          <a:bodyPr wrap="square" rtlCol="0">
            <a:spAutoFit/>
          </a:bodyPr>
          <a:lstStyle/>
          <a:p>
            <a:pPr algn="l">
              <a:lnSpc>
                <a:spcPct val="150000"/>
              </a:lnSpc>
              <a:spcBef>
                <a:spcPts val="0"/>
              </a:spcBef>
              <a:spcAft>
                <a:spcPts val="0"/>
              </a:spcAft>
            </a:pPr>
            <a:r>
              <a:rPr lang="zh-CN">
                <a:latin typeface="微软雅黑" panose="020B0503020204020204" charset="-122"/>
                <a:ea typeface="微软雅黑" panose="020B0503020204020204" charset="-122"/>
                <a:cs typeface="微软雅黑" panose="020B0503020204020204" charset="-122"/>
                <a:sym typeface="+mn-ea"/>
              </a:rPr>
              <a:t>露天电影节</a:t>
            </a:r>
            <a:r>
              <a:rPr>
                <a:latin typeface="微软雅黑" panose="020B0503020204020204" charset="-122"/>
                <a:ea typeface="微软雅黑" panose="020B0503020204020204" charset="-122"/>
                <a:cs typeface="微软雅黑" panose="020B0503020204020204" charset="-122"/>
                <a:sym typeface="+mn-ea"/>
              </a:rPr>
              <a:t>/</a:t>
            </a:r>
          </a:p>
        </p:txBody>
      </p:sp>
      <p:sp>
        <p:nvSpPr>
          <p:cNvPr id="4" name="文本框 3"/>
          <p:cNvSpPr txBox="1"/>
          <p:nvPr>
            <p:custDataLst>
              <p:tags r:id="rId4"/>
            </p:custDataLst>
          </p:nvPr>
        </p:nvSpPr>
        <p:spPr>
          <a:xfrm>
            <a:off x="9999028" y="1030605"/>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4</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29</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r>
              <a:rPr lang="en-US" altLang="zh-CN">
                <a:solidFill>
                  <a:srgbClr val="4B4954"/>
                </a:solidFill>
                <a:latin typeface="微软雅黑" panose="020B0503020204020204" charset="-122"/>
                <a:ea typeface="微软雅黑" panose="020B0503020204020204" charset="-122"/>
                <a:cs typeface="微软雅黑" panose="020B0503020204020204" charset="-122"/>
              </a:rPr>
              <a:t>-5</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3</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sp>
        <p:nvSpPr>
          <p:cNvPr id="21" name="文本框 20"/>
          <p:cNvSpPr txBox="1"/>
          <p:nvPr>
            <p:custDataLst>
              <p:tags r:id="rId5"/>
            </p:custDataLst>
          </p:nvPr>
        </p:nvSpPr>
        <p:spPr>
          <a:xfrm>
            <a:off x="552450" y="784860"/>
            <a:ext cx="3573145" cy="460375"/>
          </a:xfrm>
          <a:prstGeom prst="rect">
            <a:avLst/>
          </a:prstGeom>
          <a:noFill/>
        </p:spPr>
        <p:txBody>
          <a:bodyPr wrap="square" rtlCol="0">
            <a:spAutoFit/>
          </a:bodyPr>
          <a:lstStyle/>
          <a:p>
            <a:r>
              <a:rPr lang="zh-CN" altLang="en-US" sz="2400">
                <a:solidFill>
                  <a:schemeClr val="tx1"/>
                </a:solidFill>
                <a:effectLst/>
                <a:latin typeface="微软雅黑" panose="020B0503020204020204" charset="-122"/>
                <a:ea typeface="微软雅黑" panose="020B0503020204020204" charset="-122"/>
              </a:rPr>
              <a:t>内容规划</a:t>
            </a:r>
          </a:p>
        </p:txBody>
      </p:sp>
      <p:pic>
        <p:nvPicPr>
          <p:cNvPr id="12" name="图片 11"/>
          <p:cNvPicPr>
            <a:picLocks noChangeAspect="1"/>
          </p:cNvPicPr>
          <p:nvPr>
            <p:custDataLst>
              <p:tags r:id="rId6"/>
            </p:custDataLst>
          </p:nvPr>
        </p:nvPicPr>
        <p:blipFill>
          <a:blip r:embed="rId10"/>
          <a:stretch>
            <a:fillRect/>
          </a:stretch>
        </p:blipFill>
        <p:spPr>
          <a:xfrm>
            <a:off x="552450" y="2621915"/>
            <a:ext cx="5039360" cy="3362960"/>
          </a:xfrm>
          <a:prstGeom prst="rect">
            <a:avLst/>
          </a:prstGeom>
        </p:spPr>
      </p:pic>
      <p:pic>
        <p:nvPicPr>
          <p:cNvPr id="14" name="图片 13"/>
          <p:cNvPicPr>
            <a:picLocks noChangeAspect="1"/>
          </p:cNvPicPr>
          <p:nvPr>
            <p:custDataLst>
              <p:tags r:id="rId7"/>
            </p:custDataLst>
          </p:nvPr>
        </p:nvPicPr>
        <p:blipFill>
          <a:blip r:embed="rId11"/>
          <a:stretch>
            <a:fillRect/>
          </a:stretch>
        </p:blipFill>
        <p:spPr>
          <a:xfrm>
            <a:off x="5789295" y="2621915"/>
            <a:ext cx="5026025" cy="3369310"/>
          </a:xfrm>
          <a:prstGeom prst="rect">
            <a:avLst/>
          </a:prstGeom>
        </p:spPr>
      </p:pic>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custDataLst>
              <p:tags r:id="rId2"/>
            </p:custDataLst>
          </p:nvPr>
        </p:nvPicPr>
        <p:blipFill>
          <a:blip r:embed="rId9"/>
          <a:stretch>
            <a:fillRect/>
          </a:stretch>
        </p:blipFill>
        <p:spPr>
          <a:xfrm>
            <a:off x="3188970" y="784860"/>
            <a:ext cx="8420735" cy="5373370"/>
          </a:xfrm>
          <a:prstGeom prst="rect">
            <a:avLst/>
          </a:prstGeom>
        </p:spPr>
      </p:pic>
      <p:sp>
        <p:nvSpPr>
          <p:cNvPr id="16" name="文本框 15"/>
          <p:cNvSpPr txBox="1"/>
          <p:nvPr>
            <p:custDataLst>
              <p:tags r:id="rId3"/>
            </p:custDataLst>
          </p:nvPr>
        </p:nvSpPr>
        <p:spPr>
          <a:xfrm>
            <a:off x="552450" y="1814830"/>
            <a:ext cx="11181080" cy="460375"/>
          </a:xfrm>
          <a:prstGeom prst="rect">
            <a:avLst/>
          </a:prstGeom>
          <a:noFill/>
        </p:spPr>
        <p:txBody>
          <a:bodyPr wrap="square" rtlCol="0">
            <a:spAutoFit/>
          </a:bodyPr>
          <a:lstStyle/>
          <a:p>
            <a:pPr>
              <a:lnSpc>
                <a:spcPct val="150000"/>
              </a:lnSpc>
            </a:pPr>
            <a:r>
              <a:rPr sz="1600">
                <a:latin typeface="微软雅黑" panose="020B0503020204020204" charset="-122"/>
                <a:ea typeface="微软雅黑" panose="020B0503020204020204" charset="-122"/>
              </a:rPr>
              <a:t>氛围包装：夜间灯条照明</a:t>
            </a:r>
          </a:p>
        </p:txBody>
      </p:sp>
      <p:sp>
        <p:nvSpPr>
          <p:cNvPr id="17" name="文本框 16"/>
          <p:cNvSpPr txBox="1"/>
          <p:nvPr>
            <p:custDataLst>
              <p:tags r:id="rId4"/>
            </p:custDataLst>
          </p:nvPr>
        </p:nvSpPr>
        <p:spPr>
          <a:xfrm>
            <a:off x="552450" y="1245235"/>
            <a:ext cx="3254375" cy="506730"/>
          </a:xfrm>
          <a:prstGeom prst="rect">
            <a:avLst/>
          </a:prstGeom>
          <a:noFill/>
        </p:spPr>
        <p:txBody>
          <a:bodyPr wrap="square" rtlCol="0">
            <a:spAutoFit/>
          </a:bodyPr>
          <a:lstStyle/>
          <a:p>
            <a:pPr algn="l">
              <a:lnSpc>
                <a:spcPct val="150000"/>
              </a:lnSpc>
              <a:spcBef>
                <a:spcPts val="0"/>
              </a:spcBef>
              <a:spcAft>
                <a:spcPts val="0"/>
              </a:spcAft>
            </a:pPr>
            <a:r>
              <a:rPr lang="zh-CN">
                <a:latin typeface="微软雅黑" panose="020B0503020204020204" charset="-122"/>
                <a:ea typeface="微软雅黑" panose="020B0503020204020204" charset="-122"/>
                <a:cs typeface="微软雅黑" panose="020B0503020204020204" charset="-122"/>
                <a:sym typeface="+mn-ea"/>
              </a:rPr>
              <a:t>露天电影节</a:t>
            </a:r>
            <a:r>
              <a:rPr>
                <a:latin typeface="微软雅黑" panose="020B0503020204020204" charset="-122"/>
                <a:ea typeface="微软雅黑" panose="020B0503020204020204" charset="-122"/>
                <a:cs typeface="微软雅黑" panose="020B0503020204020204" charset="-122"/>
                <a:sym typeface="+mn-ea"/>
              </a:rPr>
              <a:t>/</a:t>
            </a:r>
          </a:p>
        </p:txBody>
      </p:sp>
      <p:sp>
        <p:nvSpPr>
          <p:cNvPr id="4" name="文本框 3"/>
          <p:cNvSpPr txBox="1"/>
          <p:nvPr>
            <p:custDataLst>
              <p:tags r:id="rId5"/>
            </p:custDataLst>
          </p:nvPr>
        </p:nvSpPr>
        <p:spPr>
          <a:xfrm>
            <a:off x="9999028" y="1030605"/>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4</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29</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r>
              <a:rPr lang="en-US" altLang="zh-CN">
                <a:solidFill>
                  <a:srgbClr val="4B4954"/>
                </a:solidFill>
                <a:latin typeface="微软雅黑" panose="020B0503020204020204" charset="-122"/>
                <a:ea typeface="微软雅黑" panose="020B0503020204020204" charset="-122"/>
                <a:cs typeface="微软雅黑" panose="020B0503020204020204" charset="-122"/>
              </a:rPr>
              <a:t>-5</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3</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sp>
        <p:nvSpPr>
          <p:cNvPr id="21" name="文本框 20"/>
          <p:cNvSpPr txBox="1"/>
          <p:nvPr>
            <p:custDataLst>
              <p:tags r:id="rId6"/>
            </p:custDataLst>
          </p:nvPr>
        </p:nvSpPr>
        <p:spPr>
          <a:xfrm>
            <a:off x="552450" y="784860"/>
            <a:ext cx="3573145" cy="460375"/>
          </a:xfrm>
          <a:prstGeom prst="rect">
            <a:avLst/>
          </a:prstGeom>
          <a:noFill/>
        </p:spPr>
        <p:txBody>
          <a:bodyPr wrap="square" rtlCol="0">
            <a:spAutoFit/>
          </a:bodyPr>
          <a:lstStyle/>
          <a:p>
            <a:r>
              <a:rPr lang="zh-CN" altLang="en-US" sz="2400">
                <a:solidFill>
                  <a:schemeClr val="tx1"/>
                </a:solidFill>
                <a:effectLst/>
                <a:latin typeface="微软雅黑" panose="020B0503020204020204" charset="-122"/>
                <a:ea typeface="微软雅黑" panose="020B0503020204020204" charset="-122"/>
              </a:rPr>
              <a:t>内容规划</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custDataLst>
              <p:tags r:id="rId2"/>
            </p:custDataLst>
          </p:nvPr>
        </p:nvSpPr>
        <p:spPr>
          <a:xfrm>
            <a:off x="552450" y="1814830"/>
            <a:ext cx="11181080" cy="460375"/>
          </a:xfrm>
          <a:prstGeom prst="rect">
            <a:avLst/>
          </a:prstGeom>
          <a:noFill/>
        </p:spPr>
        <p:txBody>
          <a:bodyPr wrap="square" rtlCol="0">
            <a:spAutoFit/>
          </a:bodyPr>
          <a:lstStyle/>
          <a:p>
            <a:pPr>
              <a:lnSpc>
                <a:spcPct val="150000"/>
              </a:lnSpc>
            </a:pPr>
            <a:r>
              <a:rPr sz="1600">
                <a:latin typeface="微软雅黑" panose="020B0503020204020204" charset="-122"/>
                <a:ea typeface="微软雅黑" panose="020B0503020204020204" charset="-122"/>
              </a:rPr>
              <a:t>电影小食：可乐雪碧、爆米花、冰淇淋</a:t>
            </a:r>
          </a:p>
        </p:txBody>
      </p:sp>
      <p:sp>
        <p:nvSpPr>
          <p:cNvPr id="17" name="文本框 16"/>
          <p:cNvSpPr txBox="1"/>
          <p:nvPr>
            <p:custDataLst>
              <p:tags r:id="rId3"/>
            </p:custDataLst>
          </p:nvPr>
        </p:nvSpPr>
        <p:spPr>
          <a:xfrm>
            <a:off x="552450" y="1245235"/>
            <a:ext cx="3254375" cy="506730"/>
          </a:xfrm>
          <a:prstGeom prst="rect">
            <a:avLst/>
          </a:prstGeom>
          <a:noFill/>
        </p:spPr>
        <p:txBody>
          <a:bodyPr wrap="square" rtlCol="0">
            <a:spAutoFit/>
          </a:bodyPr>
          <a:lstStyle/>
          <a:p>
            <a:pPr algn="l">
              <a:lnSpc>
                <a:spcPct val="150000"/>
              </a:lnSpc>
              <a:spcBef>
                <a:spcPts val="0"/>
              </a:spcBef>
              <a:spcAft>
                <a:spcPts val="0"/>
              </a:spcAft>
            </a:pPr>
            <a:r>
              <a:rPr lang="zh-CN">
                <a:latin typeface="微软雅黑" panose="020B0503020204020204" charset="-122"/>
                <a:ea typeface="微软雅黑" panose="020B0503020204020204" charset="-122"/>
                <a:cs typeface="微软雅黑" panose="020B0503020204020204" charset="-122"/>
                <a:sym typeface="+mn-ea"/>
              </a:rPr>
              <a:t>露天电影节</a:t>
            </a:r>
            <a:r>
              <a:rPr>
                <a:latin typeface="微软雅黑" panose="020B0503020204020204" charset="-122"/>
                <a:ea typeface="微软雅黑" panose="020B0503020204020204" charset="-122"/>
                <a:cs typeface="微软雅黑" panose="020B0503020204020204" charset="-122"/>
                <a:sym typeface="+mn-ea"/>
              </a:rPr>
              <a:t>/</a:t>
            </a:r>
          </a:p>
        </p:txBody>
      </p:sp>
      <p:sp>
        <p:nvSpPr>
          <p:cNvPr id="4" name="文本框 3"/>
          <p:cNvSpPr txBox="1"/>
          <p:nvPr>
            <p:custDataLst>
              <p:tags r:id="rId4"/>
            </p:custDataLst>
          </p:nvPr>
        </p:nvSpPr>
        <p:spPr>
          <a:xfrm>
            <a:off x="9999028" y="1030605"/>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4</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29</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r>
              <a:rPr lang="en-US" altLang="zh-CN">
                <a:solidFill>
                  <a:srgbClr val="4B4954"/>
                </a:solidFill>
                <a:latin typeface="微软雅黑" panose="020B0503020204020204" charset="-122"/>
                <a:ea typeface="微软雅黑" panose="020B0503020204020204" charset="-122"/>
                <a:cs typeface="微软雅黑" panose="020B0503020204020204" charset="-122"/>
              </a:rPr>
              <a:t>-5</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3</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sp>
        <p:nvSpPr>
          <p:cNvPr id="21" name="文本框 20"/>
          <p:cNvSpPr txBox="1"/>
          <p:nvPr>
            <p:custDataLst>
              <p:tags r:id="rId5"/>
            </p:custDataLst>
          </p:nvPr>
        </p:nvSpPr>
        <p:spPr>
          <a:xfrm>
            <a:off x="552450" y="784860"/>
            <a:ext cx="3573145" cy="460375"/>
          </a:xfrm>
          <a:prstGeom prst="rect">
            <a:avLst/>
          </a:prstGeom>
          <a:noFill/>
        </p:spPr>
        <p:txBody>
          <a:bodyPr wrap="square" rtlCol="0">
            <a:spAutoFit/>
          </a:bodyPr>
          <a:lstStyle/>
          <a:p>
            <a:r>
              <a:rPr lang="zh-CN" altLang="en-US" sz="2400">
                <a:solidFill>
                  <a:schemeClr val="tx1"/>
                </a:solidFill>
                <a:effectLst/>
                <a:latin typeface="微软雅黑" panose="020B0503020204020204" charset="-122"/>
                <a:ea typeface="微软雅黑" panose="020B0503020204020204" charset="-122"/>
              </a:rPr>
              <a:t>内容规划</a:t>
            </a:r>
          </a:p>
        </p:txBody>
      </p:sp>
      <p:pic>
        <p:nvPicPr>
          <p:cNvPr id="3" name="图片 2"/>
          <p:cNvPicPr>
            <a:picLocks noChangeAspect="1"/>
          </p:cNvPicPr>
          <p:nvPr>
            <p:custDataLst>
              <p:tags r:id="rId6"/>
            </p:custDataLst>
          </p:nvPr>
        </p:nvPicPr>
        <p:blipFill>
          <a:blip r:embed="rId11"/>
          <a:srcRect b="3878"/>
          <a:stretch>
            <a:fillRect/>
          </a:stretch>
        </p:blipFill>
        <p:spPr>
          <a:xfrm>
            <a:off x="7900670" y="2730500"/>
            <a:ext cx="3731895" cy="2391410"/>
          </a:xfrm>
          <a:prstGeom prst="rect">
            <a:avLst/>
          </a:prstGeom>
        </p:spPr>
      </p:pic>
      <p:pic>
        <p:nvPicPr>
          <p:cNvPr id="2" name="图片 1"/>
          <p:cNvPicPr>
            <a:picLocks noChangeAspect="1"/>
          </p:cNvPicPr>
          <p:nvPr>
            <p:custDataLst>
              <p:tags r:id="rId7"/>
            </p:custDataLst>
          </p:nvPr>
        </p:nvPicPr>
        <p:blipFill>
          <a:blip r:embed="rId12"/>
          <a:srcRect b="9472"/>
          <a:stretch>
            <a:fillRect/>
          </a:stretch>
        </p:blipFill>
        <p:spPr>
          <a:xfrm>
            <a:off x="4385310" y="2740025"/>
            <a:ext cx="3515360" cy="2388235"/>
          </a:xfrm>
          <a:prstGeom prst="rect">
            <a:avLst/>
          </a:prstGeom>
        </p:spPr>
      </p:pic>
      <p:pic>
        <p:nvPicPr>
          <p:cNvPr id="7" name="图片 6"/>
          <p:cNvPicPr>
            <a:picLocks noChangeAspect="1"/>
          </p:cNvPicPr>
          <p:nvPr>
            <p:custDataLst>
              <p:tags r:id="rId8"/>
            </p:custDataLst>
          </p:nvPr>
        </p:nvPicPr>
        <p:blipFill>
          <a:blip r:embed="rId13"/>
          <a:stretch>
            <a:fillRect/>
          </a:stretch>
        </p:blipFill>
        <p:spPr>
          <a:xfrm>
            <a:off x="552450" y="2740025"/>
            <a:ext cx="3992880" cy="2381885"/>
          </a:xfrm>
          <a:prstGeom prst="rect">
            <a:avLst/>
          </a:prstGeom>
        </p:spPr>
      </p:pic>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custDataLst>
              <p:tags r:id="rId2"/>
            </p:custDataLst>
          </p:nvPr>
        </p:nvSpPr>
        <p:spPr>
          <a:xfrm>
            <a:off x="2054860" y="1245235"/>
            <a:ext cx="1922145" cy="460375"/>
          </a:xfrm>
          <a:prstGeom prst="rect">
            <a:avLst/>
          </a:prstGeom>
          <a:noFill/>
        </p:spPr>
        <p:txBody>
          <a:bodyPr wrap="square" rtlCol="0">
            <a:spAutoFit/>
          </a:bodyPr>
          <a:lstStyle/>
          <a:p>
            <a:pPr>
              <a:lnSpc>
                <a:spcPct val="150000"/>
              </a:lnSpc>
            </a:pPr>
            <a:r>
              <a:rPr sz="1600">
                <a:latin typeface="微软雅黑" panose="020B0503020204020204" charset="-122"/>
                <a:ea typeface="微软雅黑" panose="020B0503020204020204" charset="-122"/>
              </a:rPr>
              <a:t>冷餐美食</a:t>
            </a:r>
          </a:p>
        </p:txBody>
      </p:sp>
      <p:sp>
        <p:nvSpPr>
          <p:cNvPr id="17" name="文本框 16"/>
          <p:cNvSpPr txBox="1"/>
          <p:nvPr>
            <p:custDataLst>
              <p:tags r:id="rId3"/>
            </p:custDataLst>
          </p:nvPr>
        </p:nvSpPr>
        <p:spPr>
          <a:xfrm>
            <a:off x="552450" y="1245235"/>
            <a:ext cx="3254375" cy="506730"/>
          </a:xfrm>
          <a:prstGeom prst="rect">
            <a:avLst/>
          </a:prstGeom>
          <a:noFill/>
        </p:spPr>
        <p:txBody>
          <a:bodyPr wrap="square" rtlCol="0">
            <a:spAutoFit/>
          </a:bodyPr>
          <a:lstStyle/>
          <a:p>
            <a:pPr algn="l">
              <a:lnSpc>
                <a:spcPct val="150000"/>
              </a:lnSpc>
              <a:spcBef>
                <a:spcPts val="0"/>
              </a:spcBef>
              <a:spcAft>
                <a:spcPts val="0"/>
              </a:spcAft>
            </a:pPr>
            <a:r>
              <a:rPr lang="zh-CN">
                <a:latin typeface="微软雅黑" panose="020B0503020204020204" charset="-122"/>
                <a:ea typeface="微软雅黑" panose="020B0503020204020204" charset="-122"/>
                <a:cs typeface="微软雅黑" panose="020B0503020204020204" charset="-122"/>
                <a:sym typeface="+mn-ea"/>
              </a:rPr>
              <a:t>露天电影节</a:t>
            </a:r>
            <a:r>
              <a:rPr>
                <a:latin typeface="微软雅黑" panose="020B0503020204020204" charset="-122"/>
                <a:ea typeface="微软雅黑" panose="020B0503020204020204" charset="-122"/>
                <a:cs typeface="微软雅黑" panose="020B0503020204020204" charset="-122"/>
                <a:sym typeface="+mn-ea"/>
              </a:rPr>
              <a:t>/</a:t>
            </a:r>
          </a:p>
        </p:txBody>
      </p:sp>
      <p:sp>
        <p:nvSpPr>
          <p:cNvPr id="4" name="文本框 3"/>
          <p:cNvSpPr txBox="1"/>
          <p:nvPr>
            <p:custDataLst>
              <p:tags r:id="rId4"/>
            </p:custDataLst>
          </p:nvPr>
        </p:nvSpPr>
        <p:spPr>
          <a:xfrm>
            <a:off x="9999028" y="1030605"/>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4</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29</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r>
              <a:rPr lang="en-US" altLang="zh-CN">
                <a:solidFill>
                  <a:srgbClr val="4B4954"/>
                </a:solidFill>
                <a:latin typeface="微软雅黑" panose="020B0503020204020204" charset="-122"/>
                <a:ea typeface="微软雅黑" panose="020B0503020204020204" charset="-122"/>
                <a:cs typeface="微软雅黑" panose="020B0503020204020204" charset="-122"/>
              </a:rPr>
              <a:t>-5</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3</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sp>
        <p:nvSpPr>
          <p:cNvPr id="21" name="文本框 20"/>
          <p:cNvSpPr txBox="1"/>
          <p:nvPr>
            <p:custDataLst>
              <p:tags r:id="rId5"/>
            </p:custDataLst>
          </p:nvPr>
        </p:nvSpPr>
        <p:spPr>
          <a:xfrm>
            <a:off x="552450" y="784860"/>
            <a:ext cx="3573145" cy="460375"/>
          </a:xfrm>
          <a:prstGeom prst="rect">
            <a:avLst/>
          </a:prstGeom>
          <a:noFill/>
        </p:spPr>
        <p:txBody>
          <a:bodyPr wrap="square" rtlCol="0">
            <a:spAutoFit/>
          </a:bodyPr>
          <a:lstStyle/>
          <a:p>
            <a:r>
              <a:rPr lang="zh-CN" altLang="en-US" sz="2400">
                <a:solidFill>
                  <a:schemeClr val="tx1"/>
                </a:solidFill>
                <a:effectLst/>
                <a:latin typeface="微软雅黑" panose="020B0503020204020204" charset="-122"/>
                <a:ea typeface="微软雅黑" panose="020B0503020204020204" charset="-122"/>
              </a:rPr>
              <a:t>内容规划</a:t>
            </a:r>
          </a:p>
        </p:txBody>
      </p:sp>
      <p:pic>
        <p:nvPicPr>
          <p:cNvPr id="8" name="图片 7"/>
          <p:cNvPicPr>
            <a:picLocks noChangeAspect="1"/>
          </p:cNvPicPr>
          <p:nvPr>
            <p:custDataLst>
              <p:tags r:id="rId6"/>
            </p:custDataLst>
          </p:nvPr>
        </p:nvPicPr>
        <p:blipFill>
          <a:blip r:embed="rId11"/>
          <a:stretch>
            <a:fillRect/>
          </a:stretch>
        </p:blipFill>
        <p:spPr>
          <a:xfrm>
            <a:off x="7773670" y="1915160"/>
            <a:ext cx="2821305" cy="4235450"/>
          </a:xfrm>
          <a:prstGeom prst="rect">
            <a:avLst/>
          </a:prstGeom>
        </p:spPr>
      </p:pic>
      <p:pic>
        <p:nvPicPr>
          <p:cNvPr id="11" name="图片 10"/>
          <p:cNvPicPr>
            <a:picLocks noChangeAspect="1"/>
          </p:cNvPicPr>
          <p:nvPr>
            <p:custDataLst>
              <p:tags r:id="rId7"/>
            </p:custDataLst>
          </p:nvPr>
        </p:nvPicPr>
        <p:blipFill>
          <a:blip r:embed="rId12"/>
          <a:srcRect b="9756"/>
          <a:stretch>
            <a:fillRect/>
          </a:stretch>
        </p:blipFill>
        <p:spPr>
          <a:xfrm>
            <a:off x="3977005" y="1915160"/>
            <a:ext cx="3535045" cy="4292600"/>
          </a:xfrm>
          <a:prstGeom prst="rect">
            <a:avLst/>
          </a:prstGeom>
        </p:spPr>
      </p:pic>
      <p:pic>
        <p:nvPicPr>
          <p:cNvPr id="2" name="图片 1"/>
          <p:cNvPicPr>
            <a:picLocks noChangeAspect="1"/>
          </p:cNvPicPr>
          <p:nvPr>
            <p:custDataLst>
              <p:tags r:id="rId8"/>
            </p:custDataLst>
          </p:nvPr>
        </p:nvPicPr>
        <p:blipFill>
          <a:blip r:embed="rId13"/>
          <a:srcRect b="6035"/>
          <a:stretch>
            <a:fillRect/>
          </a:stretch>
        </p:blipFill>
        <p:spPr>
          <a:xfrm>
            <a:off x="659765" y="1915160"/>
            <a:ext cx="3055620" cy="4309745"/>
          </a:xfrm>
          <a:prstGeom prst="rect">
            <a:avLst/>
          </a:prstGeom>
        </p:spPr>
      </p:pic>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custDataLst>
              <p:tags r:id="rId2"/>
            </p:custDataLst>
          </p:nvPr>
        </p:nvSpPr>
        <p:spPr>
          <a:xfrm>
            <a:off x="494030" y="2100580"/>
            <a:ext cx="11181080" cy="460375"/>
          </a:xfrm>
          <a:prstGeom prst="rect">
            <a:avLst/>
          </a:prstGeom>
          <a:noFill/>
        </p:spPr>
        <p:txBody>
          <a:bodyPr wrap="square" rtlCol="0">
            <a:spAutoFit/>
          </a:bodyPr>
          <a:lstStyle/>
          <a:p>
            <a:pPr>
              <a:lnSpc>
                <a:spcPct val="150000"/>
              </a:lnSpc>
            </a:pPr>
            <a:r>
              <a:rPr sz="1600">
                <a:latin typeface="微软雅黑" panose="020B0503020204020204" charset="-122"/>
                <a:ea typeface="微软雅黑" panose="020B0503020204020204" charset="-122"/>
              </a:rPr>
              <a:t>母亲的容颜是记忆中最美的风景，母亲的颜值秒杀当红花旦，秀出母亲的老照片或与母亲的合影，可获得康乃馨好礼</a:t>
            </a:r>
            <a:r>
              <a:rPr lang="en-US" sz="1600">
                <a:latin typeface="微软雅黑" panose="020B0503020204020204" charset="-122"/>
                <a:ea typeface="微软雅黑" panose="020B0503020204020204" charset="-122"/>
              </a:rPr>
              <a:t>.</a:t>
            </a:r>
          </a:p>
        </p:txBody>
      </p:sp>
      <p:sp>
        <p:nvSpPr>
          <p:cNvPr id="17" name="文本框 16"/>
          <p:cNvSpPr txBox="1"/>
          <p:nvPr>
            <p:custDataLst>
              <p:tags r:id="rId3"/>
            </p:custDataLst>
          </p:nvPr>
        </p:nvSpPr>
        <p:spPr>
          <a:xfrm>
            <a:off x="552450" y="1468120"/>
            <a:ext cx="3254375" cy="506730"/>
          </a:xfrm>
          <a:prstGeom prst="rect">
            <a:avLst/>
          </a:prstGeom>
          <a:noFill/>
        </p:spPr>
        <p:txBody>
          <a:bodyPr wrap="square" rtlCol="0">
            <a:spAutoFit/>
          </a:bodyPr>
          <a:lstStyle/>
          <a:p>
            <a:pPr algn="l">
              <a:lnSpc>
                <a:spcPct val="150000"/>
              </a:lnSpc>
              <a:spcBef>
                <a:spcPts val="0"/>
              </a:spcBef>
              <a:spcAft>
                <a:spcPts val="0"/>
              </a:spcAft>
            </a:pPr>
            <a:r>
              <a:rPr>
                <a:latin typeface="微软雅黑" panose="020B0503020204020204" charset="-122"/>
                <a:ea typeface="微软雅黑" panose="020B0503020204020204" charset="-122"/>
                <a:cs typeface="微软雅黑" panose="020B0503020204020204" charset="-122"/>
                <a:sym typeface="+mn-ea"/>
              </a:rPr>
              <a:t>母亲节-时光的告白</a:t>
            </a:r>
          </a:p>
        </p:txBody>
      </p:sp>
      <p:sp>
        <p:nvSpPr>
          <p:cNvPr id="4" name="文本框 3"/>
          <p:cNvSpPr txBox="1"/>
          <p:nvPr>
            <p:custDataLst>
              <p:tags r:id="rId4"/>
            </p:custDataLst>
          </p:nvPr>
        </p:nvSpPr>
        <p:spPr>
          <a:xfrm>
            <a:off x="9999028" y="1030605"/>
            <a:ext cx="1793875" cy="437515"/>
          </a:xfrm>
          <a:prstGeom prst="rect">
            <a:avLst/>
          </a:prstGeom>
          <a:noFill/>
        </p:spPr>
        <p:txBody>
          <a:bodyPr wrap="square" rtlCol="0">
            <a:spAutoFit/>
          </a:bodyPr>
          <a:lstStyle/>
          <a:p>
            <a:pPr algn="ctr">
              <a:lnSpc>
                <a:spcPct val="125000"/>
              </a:lnSpc>
              <a:spcBef>
                <a:spcPts val="0"/>
              </a:spcBef>
              <a:spcAft>
                <a:spcPts val="0"/>
              </a:spcAft>
            </a:pPr>
            <a:r>
              <a:rPr lang="en-US" altLang="zh-CN">
                <a:solidFill>
                  <a:srgbClr val="4B4954"/>
                </a:solidFill>
                <a:latin typeface="微软雅黑" panose="020B0503020204020204" charset="-122"/>
                <a:ea typeface="微软雅黑" panose="020B0503020204020204" charset="-122"/>
                <a:cs typeface="微软雅黑" panose="020B0503020204020204" charset="-122"/>
              </a:rPr>
              <a:t>5</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14</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sp>
        <p:nvSpPr>
          <p:cNvPr id="21" name="文本框 20"/>
          <p:cNvSpPr txBox="1"/>
          <p:nvPr>
            <p:custDataLst>
              <p:tags r:id="rId5"/>
            </p:custDataLst>
          </p:nvPr>
        </p:nvSpPr>
        <p:spPr>
          <a:xfrm>
            <a:off x="552450" y="784860"/>
            <a:ext cx="3573145" cy="460375"/>
          </a:xfrm>
          <a:prstGeom prst="rect">
            <a:avLst/>
          </a:prstGeom>
          <a:noFill/>
        </p:spPr>
        <p:txBody>
          <a:bodyPr wrap="square" rtlCol="0">
            <a:spAutoFit/>
          </a:bodyPr>
          <a:lstStyle/>
          <a:p>
            <a:r>
              <a:rPr lang="zh-CN" altLang="en-US" sz="2400">
                <a:solidFill>
                  <a:schemeClr val="tx1"/>
                </a:solidFill>
                <a:effectLst/>
                <a:latin typeface="微软雅黑" panose="020B0503020204020204" charset="-122"/>
                <a:ea typeface="微软雅黑" panose="020B0503020204020204" charset="-122"/>
              </a:rPr>
              <a:t>内容规划</a:t>
            </a:r>
          </a:p>
        </p:txBody>
      </p:sp>
      <p:pic>
        <p:nvPicPr>
          <p:cNvPr id="13" name="图片 12"/>
          <p:cNvPicPr>
            <a:picLocks noChangeAspect="1"/>
          </p:cNvPicPr>
          <p:nvPr>
            <p:custDataLst>
              <p:tags r:id="rId6"/>
            </p:custDataLst>
          </p:nvPr>
        </p:nvPicPr>
        <p:blipFill>
          <a:blip r:embed="rId12" cstate="screen"/>
          <a:srcRect/>
          <a:stretch>
            <a:fillRect/>
          </a:stretch>
        </p:blipFill>
        <p:spPr>
          <a:xfrm>
            <a:off x="494030" y="3067050"/>
            <a:ext cx="1722755" cy="2607310"/>
          </a:xfrm>
          <a:prstGeom prst="rect">
            <a:avLst/>
          </a:prstGeom>
        </p:spPr>
      </p:pic>
      <p:pic>
        <p:nvPicPr>
          <p:cNvPr id="15" name="图片 14"/>
          <p:cNvPicPr>
            <a:picLocks noChangeAspect="1"/>
          </p:cNvPicPr>
          <p:nvPr>
            <p:custDataLst>
              <p:tags r:id="rId7"/>
            </p:custDataLst>
          </p:nvPr>
        </p:nvPicPr>
        <p:blipFill>
          <a:blip r:embed="rId13" cstate="screen"/>
          <a:stretch>
            <a:fillRect/>
          </a:stretch>
        </p:blipFill>
        <p:spPr>
          <a:xfrm>
            <a:off x="2206625" y="3067050"/>
            <a:ext cx="1852930" cy="2607310"/>
          </a:xfrm>
          <a:prstGeom prst="rect">
            <a:avLst/>
          </a:prstGeom>
        </p:spPr>
      </p:pic>
      <p:pic>
        <p:nvPicPr>
          <p:cNvPr id="2" name="图片 1"/>
          <p:cNvPicPr>
            <a:picLocks noChangeAspect="1"/>
          </p:cNvPicPr>
          <p:nvPr>
            <p:custDataLst>
              <p:tags r:id="rId8"/>
            </p:custDataLst>
          </p:nvPr>
        </p:nvPicPr>
        <p:blipFill>
          <a:blip r:embed="rId14"/>
          <a:srcRect/>
          <a:stretch>
            <a:fillRect/>
          </a:stretch>
        </p:blipFill>
        <p:spPr>
          <a:xfrm>
            <a:off x="4034790" y="3067050"/>
            <a:ext cx="3630930" cy="2607310"/>
          </a:xfrm>
          <a:prstGeom prst="rect">
            <a:avLst/>
          </a:prstGeom>
        </p:spPr>
      </p:pic>
      <p:pic>
        <p:nvPicPr>
          <p:cNvPr id="22" name="图片 21"/>
          <p:cNvPicPr>
            <a:picLocks noChangeAspect="1"/>
          </p:cNvPicPr>
          <p:nvPr>
            <p:custDataLst>
              <p:tags r:id="rId9"/>
            </p:custDataLst>
          </p:nvPr>
        </p:nvPicPr>
        <p:blipFill>
          <a:blip r:embed="rId15" cstate="screen"/>
          <a:stretch>
            <a:fillRect/>
          </a:stretch>
        </p:blipFill>
        <p:spPr>
          <a:xfrm>
            <a:off x="7446645" y="3067050"/>
            <a:ext cx="4170680" cy="2607310"/>
          </a:xfrm>
          <a:prstGeom prst="rect">
            <a:avLst/>
          </a:prstGeom>
        </p:spPr>
      </p:pic>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custDataLst>
              <p:tags r:id="rId2"/>
            </p:custDataLst>
          </p:nvPr>
        </p:nvSpPr>
        <p:spPr>
          <a:xfrm>
            <a:off x="494030" y="1874520"/>
            <a:ext cx="11181080" cy="119888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sz="1600">
                <a:latin typeface="微软雅黑" panose="020B0503020204020204" charset="-122"/>
                <a:ea typeface="微软雅黑" panose="020B0503020204020204" charset="-122"/>
              </a:rPr>
              <a:t>秀出母亲年轻时的老照片、和母亲的合影，可获得康乃馨一束</a:t>
            </a:r>
          </a:p>
          <a:p>
            <a:pPr marL="285750" indent="-285750">
              <a:lnSpc>
                <a:spcPct val="150000"/>
              </a:lnSpc>
              <a:buFont typeface="Arial" panose="020B0604020202020204" pitchFamily="34" charset="0"/>
              <a:buChar char="•"/>
            </a:pPr>
            <a:r>
              <a:rPr sz="1600">
                <a:latin typeface="微软雅黑" panose="020B0503020204020204" charset="-122"/>
                <a:ea typeface="微软雅黑" panose="020B0503020204020204" charset="-122"/>
              </a:rPr>
              <a:t>将照片制作成纪念相册在营销中心展示</a:t>
            </a:r>
          </a:p>
          <a:p>
            <a:pPr marL="285750" indent="-285750">
              <a:lnSpc>
                <a:spcPct val="150000"/>
              </a:lnSpc>
              <a:buFont typeface="Arial" panose="020B0604020202020204" pitchFamily="34" charset="0"/>
              <a:buChar char="•"/>
            </a:pPr>
            <a:r>
              <a:rPr sz="1600">
                <a:latin typeface="微软雅黑" panose="020B0503020204020204" charset="-122"/>
                <a:ea typeface="微软雅黑" panose="020B0503020204020204" charset="-122"/>
              </a:rPr>
              <a:t>为母亲制作3D祝福卡、纸花，记录下感恩之情</a:t>
            </a:r>
          </a:p>
        </p:txBody>
      </p:sp>
      <p:sp>
        <p:nvSpPr>
          <p:cNvPr id="17" name="文本框 16"/>
          <p:cNvSpPr txBox="1"/>
          <p:nvPr>
            <p:custDataLst>
              <p:tags r:id="rId3"/>
            </p:custDataLst>
          </p:nvPr>
        </p:nvSpPr>
        <p:spPr>
          <a:xfrm>
            <a:off x="552450" y="1367790"/>
            <a:ext cx="3254375" cy="506730"/>
          </a:xfrm>
          <a:prstGeom prst="rect">
            <a:avLst/>
          </a:prstGeom>
          <a:noFill/>
        </p:spPr>
        <p:txBody>
          <a:bodyPr wrap="square" rtlCol="0">
            <a:spAutoFit/>
          </a:bodyPr>
          <a:lstStyle/>
          <a:p>
            <a:pPr algn="l">
              <a:lnSpc>
                <a:spcPct val="150000"/>
              </a:lnSpc>
              <a:spcBef>
                <a:spcPts val="0"/>
              </a:spcBef>
              <a:spcAft>
                <a:spcPts val="0"/>
              </a:spcAft>
            </a:pPr>
            <a:r>
              <a:rPr>
                <a:latin typeface="微软雅黑" panose="020B0503020204020204" charset="-122"/>
                <a:ea typeface="微软雅黑" panose="020B0503020204020204" charset="-122"/>
                <a:cs typeface="微软雅黑" panose="020B0503020204020204" charset="-122"/>
                <a:sym typeface="+mn-ea"/>
              </a:rPr>
              <a:t>母亲节-时光的告白</a:t>
            </a:r>
          </a:p>
        </p:txBody>
      </p:sp>
      <p:sp>
        <p:nvSpPr>
          <p:cNvPr id="4" name="文本框 3"/>
          <p:cNvSpPr txBox="1"/>
          <p:nvPr>
            <p:custDataLst>
              <p:tags r:id="rId4"/>
            </p:custDataLst>
          </p:nvPr>
        </p:nvSpPr>
        <p:spPr>
          <a:xfrm>
            <a:off x="9999028" y="1030605"/>
            <a:ext cx="1793875" cy="437515"/>
          </a:xfrm>
          <a:prstGeom prst="rect">
            <a:avLst/>
          </a:prstGeom>
          <a:noFill/>
        </p:spPr>
        <p:txBody>
          <a:bodyPr wrap="square" rtlCol="0">
            <a:spAutoFit/>
          </a:bodyPr>
          <a:lstStyle/>
          <a:p>
            <a:pPr algn="ctr">
              <a:lnSpc>
                <a:spcPct val="125000"/>
              </a:lnSpc>
              <a:spcBef>
                <a:spcPts val="0"/>
              </a:spcBef>
              <a:spcAft>
                <a:spcPts val="0"/>
              </a:spcAft>
            </a:pPr>
            <a:r>
              <a:rPr lang="en-US" altLang="zh-CN">
                <a:solidFill>
                  <a:srgbClr val="4B4954"/>
                </a:solidFill>
                <a:latin typeface="微软雅黑" panose="020B0503020204020204" charset="-122"/>
                <a:ea typeface="微软雅黑" panose="020B0503020204020204" charset="-122"/>
                <a:cs typeface="微软雅黑" panose="020B0503020204020204" charset="-122"/>
              </a:rPr>
              <a:t>5</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14</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sp>
        <p:nvSpPr>
          <p:cNvPr id="21" name="文本框 20"/>
          <p:cNvSpPr txBox="1"/>
          <p:nvPr>
            <p:custDataLst>
              <p:tags r:id="rId5"/>
            </p:custDataLst>
          </p:nvPr>
        </p:nvSpPr>
        <p:spPr>
          <a:xfrm>
            <a:off x="552450" y="784860"/>
            <a:ext cx="3573145" cy="460375"/>
          </a:xfrm>
          <a:prstGeom prst="rect">
            <a:avLst/>
          </a:prstGeom>
          <a:noFill/>
        </p:spPr>
        <p:txBody>
          <a:bodyPr wrap="square" rtlCol="0">
            <a:spAutoFit/>
          </a:bodyPr>
          <a:lstStyle/>
          <a:p>
            <a:r>
              <a:rPr lang="zh-CN" altLang="en-US" sz="2400">
                <a:solidFill>
                  <a:schemeClr val="tx1"/>
                </a:solidFill>
                <a:effectLst/>
                <a:latin typeface="微软雅黑" panose="020B0503020204020204" charset="-122"/>
                <a:ea typeface="微软雅黑" panose="020B0503020204020204" charset="-122"/>
              </a:rPr>
              <a:t>内容规划</a:t>
            </a:r>
          </a:p>
        </p:txBody>
      </p:sp>
      <p:pic>
        <p:nvPicPr>
          <p:cNvPr id="5" name="图片 4"/>
          <p:cNvPicPr>
            <a:picLocks noChangeAspect="1"/>
          </p:cNvPicPr>
          <p:nvPr>
            <p:custDataLst>
              <p:tags r:id="rId6"/>
            </p:custDataLst>
          </p:nvPr>
        </p:nvPicPr>
        <p:blipFill>
          <a:blip r:embed="rId11"/>
          <a:stretch>
            <a:fillRect/>
          </a:stretch>
        </p:blipFill>
        <p:spPr>
          <a:xfrm>
            <a:off x="552450" y="3274060"/>
            <a:ext cx="3063875" cy="2813685"/>
          </a:xfrm>
          <a:prstGeom prst="rect">
            <a:avLst/>
          </a:prstGeom>
        </p:spPr>
      </p:pic>
      <p:pic>
        <p:nvPicPr>
          <p:cNvPr id="3" name="图片 2"/>
          <p:cNvPicPr>
            <a:picLocks noChangeAspect="1"/>
          </p:cNvPicPr>
          <p:nvPr>
            <p:custDataLst>
              <p:tags r:id="rId7"/>
            </p:custDataLst>
          </p:nvPr>
        </p:nvPicPr>
        <p:blipFill>
          <a:blip r:embed="rId12" cstate="screen"/>
          <a:stretch>
            <a:fillRect/>
          </a:stretch>
        </p:blipFill>
        <p:spPr>
          <a:xfrm>
            <a:off x="3806825" y="3291840"/>
            <a:ext cx="2688590" cy="2813685"/>
          </a:xfrm>
          <a:prstGeom prst="rect">
            <a:avLst/>
          </a:prstGeom>
        </p:spPr>
      </p:pic>
      <p:pic>
        <p:nvPicPr>
          <p:cNvPr id="7" name="图片 6"/>
          <p:cNvPicPr>
            <a:picLocks noChangeAspect="1"/>
          </p:cNvPicPr>
          <p:nvPr>
            <p:custDataLst>
              <p:tags r:id="rId8"/>
            </p:custDataLst>
          </p:nvPr>
        </p:nvPicPr>
        <p:blipFill>
          <a:blip r:embed="rId13" cstate="screen"/>
          <a:stretch>
            <a:fillRect/>
          </a:stretch>
        </p:blipFill>
        <p:spPr>
          <a:xfrm>
            <a:off x="6685915" y="3308985"/>
            <a:ext cx="4391025" cy="2796540"/>
          </a:xfrm>
          <a:prstGeom prst="rect">
            <a:avLst/>
          </a:prstGeom>
        </p:spPr>
      </p:pic>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pic>
        <p:nvPicPr>
          <p:cNvPr id="4" name="图片 3" descr="图片3"/>
          <p:cNvPicPr>
            <a:picLocks noChangeAspect="1"/>
          </p:cNvPicPr>
          <p:nvPr>
            <p:custDataLst>
              <p:tags r:id="rId2"/>
            </p:custDataLst>
          </p:nvPr>
        </p:nvPicPr>
        <p:blipFill>
          <a:blip r:embed="rId12"/>
          <a:srcRect l="13848" t="12037" r="12819" b="11731"/>
          <a:stretch>
            <a:fillRect/>
          </a:stretch>
        </p:blipFill>
        <p:spPr>
          <a:xfrm>
            <a:off x="0" y="323850"/>
            <a:ext cx="4311650" cy="6189345"/>
          </a:xfrm>
          <a:prstGeom prst="rect">
            <a:avLst/>
          </a:prstGeom>
        </p:spPr>
      </p:pic>
      <p:sp>
        <p:nvSpPr>
          <p:cNvPr id="6" name="矩形 5"/>
          <p:cNvSpPr/>
          <p:nvPr/>
        </p:nvSpPr>
        <p:spPr>
          <a:xfrm>
            <a:off x="6929755" y="762000"/>
            <a:ext cx="4457700" cy="5587365"/>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3"/>
            </p:custDataLst>
          </p:nvPr>
        </p:nvSpPr>
        <p:spPr>
          <a:xfrm>
            <a:off x="7618730" y="3429000"/>
            <a:ext cx="3047365" cy="2122805"/>
          </a:xfrm>
          <a:prstGeom prst="rect">
            <a:avLst/>
          </a:prstGeom>
          <a:noFill/>
        </p:spPr>
        <p:txBody>
          <a:bodyPr wrap="square" rtlCol="0">
            <a:spAutoFit/>
          </a:bodyPr>
          <a:lstStyle/>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光影交错</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艺趣生活</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粽情端午</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一家团圆</a:t>
            </a:r>
          </a:p>
        </p:txBody>
      </p:sp>
      <p:sp>
        <p:nvSpPr>
          <p:cNvPr id="12" name="椭圆 11"/>
          <p:cNvSpPr/>
          <p:nvPr/>
        </p:nvSpPr>
        <p:spPr>
          <a:xfrm>
            <a:off x="5077460" y="2021205"/>
            <a:ext cx="847725" cy="805180"/>
          </a:xfrm>
          <a:prstGeom prst="ellipse">
            <a:avLst/>
          </a:prstGeom>
          <a:solidFill>
            <a:srgbClr val="00B0F0">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4"/>
            </p:custDataLst>
          </p:nvPr>
        </p:nvSpPr>
        <p:spPr>
          <a:xfrm>
            <a:off x="5077460" y="2821940"/>
            <a:ext cx="847725" cy="805180"/>
          </a:xfrm>
          <a:prstGeom prst="ellipse">
            <a:avLst/>
          </a:prstGeom>
          <a:solidFill>
            <a:srgbClr val="E4CBF2">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5"/>
            </p:custDataLst>
          </p:nvPr>
        </p:nvSpPr>
        <p:spPr>
          <a:xfrm>
            <a:off x="5077460" y="3622675"/>
            <a:ext cx="847725" cy="805180"/>
          </a:xfrm>
          <a:prstGeom prst="ellipse">
            <a:avLst/>
          </a:prstGeom>
          <a:solidFill>
            <a:schemeClr val="accent6">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custDataLst>
              <p:tags r:id="rId6"/>
            </p:custDataLst>
          </p:nvPr>
        </p:nvSpPr>
        <p:spPr>
          <a:xfrm>
            <a:off x="5077460" y="4423410"/>
            <a:ext cx="847725" cy="805180"/>
          </a:xfrm>
          <a:prstGeom prst="ellipse">
            <a:avLst/>
          </a:prstGeom>
          <a:solidFill>
            <a:schemeClr val="accent1">
              <a:lumMod val="40000"/>
              <a:lumOff val="60000"/>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7"/>
            </p:custDataLst>
          </p:nvPr>
        </p:nvSpPr>
        <p:spPr>
          <a:xfrm>
            <a:off x="5077460" y="2107565"/>
            <a:ext cx="791845" cy="3013710"/>
          </a:xfrm>
          <a:prstGeom prst="rect">
            <a:avLst/>
          </a:prstGeom>
          <a:noFill/>
        </p:spPr>
        <p:txBody>
          <a:bodyPr vert="eaVert" wrap="square" rtlCol="0">
            <a:spAutoFit/>
          </a:bodyPr>
          <a:lstStyle/>
          <a:p>
            <a:pPr indent="0" algn="dist" fontAlgn="auto">
              <a:lnSpc>
                <a:spcPct val="90000"/>
              </a:lnSpc>
            </a:pPr>
            <a:r>
              <a:rPr lang="zh-CN" altLang="en-US" sz="4400">
                <a:solidFill>
                  <a:schemeClr val="tx1">
                    <a:alpha val="50000"/>
                  </a:schemeClr>
                </a:solidFill>
                <a:latin typeface="微软雅黑" panose="020B0503020204020204" charset="-122"/>
                <a:ea typeface="微软雅黑" panose="020B0503020204020204" charset="-122"/>
                <a:cs typeface="Algerian" panose="04020705040A02060702" charset="0"/>
                <a:sym typeface="+mn-ea"/>
              </a:rPr>
              <a:t>活动铺排</a:t>
            </a:r>
          </a:p>
        </p:txBody>
      </p:sp>
      <p:sp>
        <p:nvSpPr>
          <p:cNvPr id="2" name="等腰三角形 1"/>
          <p:cNvSpPr/>
          <p:nvPr/>
        </p:nvSpPr>
        <p:spPr>
          <a:xfrm rot="5400000">
            <a:off x="6776720" y="1753870"/>
            <a:ext cx="618490" cy="312420"/>
          </a:xfrm>
          <a:prstGeom prst="triangle">
            <a:avLst/>
          </a:prstGeom>
          <a:solidFill>
            <a:srgbClr val="26A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endParaRPr lang="zh-CN" altLang="en-US"/>
          </a:p>
        </p:txBody>
      </p:sp>
      <p:sp>
        <p:nvSpPr>
          <p:cNvPr id="63" name="文本框 62"/>
          <p:cNvSpPr txBox="1"/>
          <p:nvPr>
            <p:custDataLst>
              <p:tags r:id="rId8"/>
            </p:custDataLst>
          </p:nvPr>
        </p:nvSpPr>
        <p:spPr>
          <a:xfrm>
            <a:off x="7390130" y="1433195"/>
            <a:ext cx="1971040" cy="849630"/>
          </a:xfrm>
          <a:prstGeom prst="rect">
            <a:avLst/>
          </a:prstGeom>
          <a:noFill/>
        </p:spPr>
        <p:txBody>
          <a:bodyPr wrap="square" rtlCol="0" anchor="ctr" anchorCtr="0">
            <a:noAutofit/>
          </a:bodyPr>
          <a:lstStyle/>
          <a:p>
            <a:pPr indent="0" algn="ctr" fontAlgn="auto">
              <a:lnSpc>
                <a:spcPct val="130000"/>
              </a:lnSpc>
            </a:pPr>
            <a:r>
              <a:rPr lang="en-US" altLang="zh-CN" sz="9600">
                <a:solidFill>
                  <a:schemeClr val="accent2"/>
                </a:solidFill>
                <a:latin typeface="微软雅黑" panose="020B0503020204020204" charset="-122"/>
                <a:ea typeface="微软雅黑" panose="020B0503020204020204" charset="-122"/>
                <a:cs typeface="微软雅黑" panose="020B0503020204020204" charset="-122"/>
                <a:sym typeface="+mn-ea"/>
              </a:rPr>
              <a:t>6</a:t>
            </a:r>
            <a:r>
              <a:rPr lang="zh-CN" altLang="en-US" sz="4000">
                <a:solidFill>
                  <a:schemeClr val="accent2"/>
                </a:solidFill>
                <a:latin typeface="微软雅黑" panose="020B0503020204020204" charset="-122"/>
                <a:ea typeface="微软雅黑" panose="020B0503020204020204" charset="-122"/>
                <a:cs typeface="微软雅黑" panose="020B0503020204020204" charset="-122"/>
                <a:sym typeface="+mn-ea"/>
              </a:rPr>
              <a:t>月</a:t>
            </a:r>
          </a:p>
        </p:txBody>
      </p:sp>
      <p:sp>
        <p:nvSpPr>
          <p:cNvPr id="3" name="文本框 2"/>
          <p:cNvSpPr txBox="1"/>
          <p:nvPr>
            <p:custDataLst>
              <p:tags r:id="rId9"/>
            </p:custDataLst>
          </p:nvPr>
        </p:nvSpPr>
        <p:spPr>
          <a:xfrm>
            <a:off x="7586980" y="2736850"/>
            <a:ext cx="2139950" cy="460375"/>
          </a:xfrm>
          <a:prstGeom prst="rect">
            <a:avLst/>
          </a:prstGeom>
          <a:noFill/>
        </p:spPr>
        <p:txBody>
          <a:bodyPr wrap="square" rtlCol="0" anchor="t">
            <a:spAutoFit/>
          </a:bodyPr>
          <a:lstStyle/>
          <a:p>
            <a:pPr algn="dist"/>
            <a:r>
              <a:rPr lang="zh-CN" altLang="en-US" sz="2400" b="1">
                <a:solidFill>
                  <a:schemeClr val="accent2"/>
                </a:solidFill>
                <a:effectLst/>
                <a:latin typeface="微软雅黑" panose="020B0503020204020204" charset="-122"/>
                <a:ea typeface="微软雅黑" panose="020B0503020204020204" charset="-122"/>
                <a:cs typeface="华文中宋" panose="02010600040101010101" charset="-122"/>
                <a:sym typeface="+mn-ea"/>
              </a:rPr>
              <a:t>端午温情</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2"/>
            </p:custDataLst>
          </p:nvPr>
        </p:nvSpPr>
        <p:spPr>
          <a:xfrm>
            <a:off x="722630" y="78486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23" name="文本框 22"/>
          <p:cNvSpPr txBox="1"/>
          <p:nvPr>
            <p:custDataLst>
              <p:tags r:id="rId3"/>
            </p:custDataLst>
          </p:nvPr>
        </p:nvSpPr>
        <p:spPr>
          <a:xfrm>
            <a:off x="722630" y="1342390"/>
            <a:ext cx="6780530" cy="506730"/>
          </a:xfrm>
          <a:prstGeom prst="rect">
            <a:avLst/>
          </a:prstGeom>
          <a:noFill/>
          <a:ln w="9525">
            <a:noFill/>
          </a:ln>
        </p:spPr>
        <p:txBody>
          <a:bodyPr wrap="square" anchor="t">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光影交错  艺趣生活——手工DIY马赛克花瓶</a:t>
            </a:r>
          </a:p>
        </p:txBody>
      </p:sp>
      <p:sp>
        <p:nvSpPr>
          <p:cNvPr id="4" name="矩形 3"/>
          <p:cNvSpPr/>
          <p:nvPr>
            <p:custDataLst>
              <p:tags r:id="rId4"/>
            </p:custDataLst>
          </p:nvPr>
        </p:nvSpPr>
        <p:spPr>
          <a:xfrm>
            <a:off x="722507" y="1945990"/>
            <a:ext cx="9315928" cy="829945"/>
          </a:xfrm>
          <a:prstGeom prst="rect">
            <a:avLst/>
          </a:prstGeom>
        </p:spPr>
        <p:txBody>
          <a:bodyPr wrap="square">
            <a:spAutoFit/>
          </a:bodyPr>
          <a:lstStyle/>
          <a:p>
            <a:pPr marL="285750" lvl="0" indent="-285750" algn="l">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来宾入场签到后，即可领取活动参与券，</a:t>
            </a:r>
            <a:r>
              <a:rPr lang="en-GB" altLang="zh-CN" sz="1600" dirty="0">
                <a:solidFill>
                  <a:schemeClr val="tx1"/>
                </a:solidFill>
                <a:latin typeface="微软雅黑" panose="020B0503020204020204" charset="-122"/>
                <a:ea typeface="微软雅黑" panose="020B0503020204020204" charset="-122"/>
                <a:cs typeface="微软雅黑" panose="020B0503020204020204" charset="-122"/>
              </a:rPr>
              <a:t>DIY</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马赛克花瓶制作；</a:t>
            </a:r>
          </a:p>
          <a:p>
            <a:pPr marL="285750" lvl="0" indent="-285750" algn="l">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每组来宾领取一套</a:t>
            </a:r>
            <a:r>
              <a:rPr lang="en-GB" altLang="zh-CN" sz="1600" dirty="0">
                <a:solidFill>
                  <a:schemeClr val="tx1"/>
                </a:solidFill>
                <a:latin typeface="微软雅黑" panose="020B0503020204020204" charset="-122"/>
                <a:ea typeface="微软雅黑" panose="020B0503020204020204" charset="-122"/>
                <a:cs typeface="微软雅黑" panose="020B0503020204020204" charset="-122"/>
              </a:rPr>
              <a:t>DIY</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工具；</a:t>
            </a:r>
            <a:endPar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p:txBody>
      </p:sp>
      <p:grpSp>
        <p:nvGrpSpPr>
          <p:cNvPr id="5" name="组合 4"/>
          <p:cNvGrpSpPr/>
          <p:nvPr/>
        </p:nvGrpSpPr>
        <p:grpSpPr>
          <a:xfrm>
            <a:off x="722910" y="2903741"/>
            <a:ext cx="10062163" cy="3342623"/>
            <a:chOff x="441213" y="2991103"/>
            <a:chExt cx="11309574" cy="3757009"/>
          </a:xfrm>
        </p:grpSpPr>
        <p:pic>
          <p:nvPicPr>
            <p:cNvPr id="14" name="图片 13"/>
            <p:cNvPicPr>
              <a:picLocks noChangeAspect="1"/>
            </p:cNvPicPr>
            <p:nvPr>
              <p:custDataLst>
                <p:tags r:id="rId6"/>
              </p:custDataLst>
            </p:nvPr>
          </p:nvPicPr>
          <p:blipFill>
            <a:blip r:embed="rId10"/>
            <a:stretch>
              <a:fillRect/>
            </a:stretch>
          </p:blipFill>
          <p:spPr>
            <a:xfrm>
              <a:off x="6623827" y="2991103"/>
              <a:ext cx="5126960" cy="3746625"/>
            </a:xfrm>
            <a:prstGeom prst="rect">
              <a:avLst/>
            </a:prstGeom>
          </p:spPr>
        </p:pic>
        <p:pic>
          <p:nvPicPr>
            <p:cNvPr id="15" name="图片 14"/>
            <p:cNvPicPr>
              <a:picLocks noChangeAspect="1"/>
            </p:cNvPicPr>
            <p:nvPr>
              <p:custDataLst>
                <p:tags r:id="rId7"/>
              </p:custDataLst>
            </p:nvPr>
          </p:nvPicPr>
          <p:blipFill>
            <a:blip r:embed="rId11"/>
            <a:stretch>
              <a:fillRect/>
            </a:stretch>
          </p:blipFill>
          <p:spPr>
            <a:xfrm>
              <a:off x="441213" y="3022558"/>
              <a:ext cx="6006150" cy="3725554"/>
            </a:xfrm>
            <a:prstGeom prst="rect">
              <a:avLst/>
            </a:prstGeom>
          </p:spPr>
        </p:pic>
      </p:grpSp>
      <p:sp>
        <p:nvSpPr>
          <p:cNvPr id="47" name="文本框 46"/>
          <p:cNvSpPr txBox="1"/>
          <p:nvPr>
            <p:custDataLst>
              <p:tags r:id="rId5"/>
            </p:custDataLst>
          </p:nvPr>
        </p:nvSpPr>
        <p:spPr>
          <a:xfrm>
            <a:off x="9277668" y="807720"/>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6</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03</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endParaRPr lang="en-US" altLang="zh-CN">
              <a:solidFill>
                <a:srgbClr val="4B4954"/>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2"/>
            </p:custDataLst>
          </p:nvPr>
        </p:nvSpPr>
        <p:spPr>
          <a:xfrm>
            <a:off x="722630" y="78486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23" name="文本框 22"/>
          <p:cNvSpPr txBox="1"/>
          <p:nvPr>
            <p:custDataLst>
              <p:tags r:id="rId3"/>
            </p:custDataLst>
          </p:nvPr>
        </p:nvSpPr>
        <p:spPr>
          <a:xfrm>
            <a:off x="722630" y="1342390"/>
            <a:ext cx="6780530" cy="506730"/>
          </a:xfrm>
          <a:prstGeom prst="rect">
            <a:avLst/>
          </a:prstGeom>
          <a:noFill/>
          <a:ln w="9525">
            <a:noFill/>
          </a:ln>
        </p:spPr>
        <p:txBody>
          <a:bodyPr wrap="square" anchor="t">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光影交错  艺趣生活——手工DIY马赛克台灯</a:t>
            </a:r>
          </a:p>
        </p:txBody>
      </p:sp>
      <p:sp>
        <p:nvSpPr>
          <p:cNvPr id="4" name="矩形 3"/>
          <p:cNvSpPr/>
          <p:nvPr>
            <p:custDataLst>
              <p:tags r:id="rId4"/>
            </p:custDataLst>
          </p:nvPr>
        </p:nvSpPr>
        <p:spPr>
          <a:xfrm>
            <a:off x="741680" y="1946275"/>
            <a:ext cx="10204450" cy="460375"/>
          </a:xfrm>
          <a:prstGeom prst="rect">
            <a:avLst/>
          </a:prstGeom>
        </p:spPr>
        <p:txBody>
          <a:bodyPr wrap="square">
            <a:spAutoFit/>
          </a:bodyPr>
          <a:lstStyle/>
          <a:p>
            <a:pPr marL="285750" lvl="0" indent="-285750" algn="l">
              <a:lnSpc>
                <a:spcPct val="150000"/>
              </a:lnSpc>
              <a:buFont typeface="Arial" panose="020B0604020202020204" pitchFamily="34" charset="0"/>
              <a:buChar char="•"/>
            </a:pPr>
            <a:r>
              <a:rPr sz="1600" dirty="0">
                <a:solidFill>
                  <a:schemeClr val="tx1"/>
                </a:solidFill>
                <a:latin typeface="微软雅黑" panose="020B0503020204020204" charset="-122"/>
                <a:ea typeface="微软雅黑" panose="020B0503020204020204" charset="-122"/>
                <a:cs typeface="华文中宋" panose="02010600040101010101" charset="-122"/>
              </a:rPr>
              <a:t>台灯的材质是五彩玻璃，颜值很高，有着异域风情，白天放在床头能很好的装饰房间，晚上打开很有氛围。</a:t>
            </a:r>
          </a:p>
        </p:txBody>
      </p:sp>
      <p:sp>
        <p:nvSpPr>
          <p:cNvPr id="47" name="文本框 46"/>
          <p:cNvSpPr txBox="1"/>
          <p:nvPr>
            <p:custDataLst>
              <p:tags r:id="rId5"/>
            </p:custDataLst>
          </p:nvPr>
        </p:nvSpPr>
        <p:spPr>
          <a:xfrm>
            <a:off x="9277668" y="807720"/>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6</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10</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endParaRPr lang="en-US" altLang="zh-CN">
              <a:solidFill>
                <a:srgbClr val="4B4954"/>
              </a:solidFill>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custDataLst>
              <p:tags r:id="rId6"/>
            </p:custDataLst>
          </p:nvPr>
        </p:nvPicPr>
        <p:blipFill>
          <a:blip r:embed="rId10"/>
          <a:stretch>
            <a:fillRect/>
          </a:stretch>
        </p:blipFill>
        <p:spPr>
          <a:xfrm>
            <a:off x="741557" y="2700881"/>
            <a:ext cx="3642669" cy="3551030"/>
          </a:xfrm>
          <a:prstGeom prst="rect">
            <a:avLst/>
          </a:prstGeom>
        </p:spPr>
      </p:pic>
      <p:pic>
        <p:nvPicPr>
          <p:cNvPr id="3" name="图片 2"/>
          <p:cNvPicPr>
            <a:picLocks noChangeAspect="1"/>
          </p:cNvPicPr>
          <p:nvPr>
            <p:custDataLst>
              <p:tags r:id="rId7"/>
            </p:custDataLst>
          </p:nvPr>
        </p:nvPicPr>
        <p:blipFill rotWithShape="1">
          <a:blip r:embed="rId11"/>
          <a:srcRect l="13330" r="6578"/>
          <a:stretch>
            <a:fillRect/>
          </a:stretch>
        </p:blipFill>
        <p:spPr>
          <a:xfrm>
            <a:off x="4493679" y="2700881"/>
            <a:ext cx="5211428" cy="3551030"/>
          </a:xfrm>
          <a:prstGeom prst="rect">
            <a:avLst/>
          </a:prstGeom>
        </p:spPr>
      </p:pic>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2"/>
            </p:custDataLst>
          </p:nvPr>
        </p:nvSpPr>
        <p:spPr>
          <a:xfrm>
            <a:off x="722630" y="78486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23" name="文本框 22"/>
          <p:cNvSpPr txBox="1"/>
          <p:nvPr>
            <p:custDataLst>
              <p:tags r:id="rId3"/>
            </p:custDataLst>
          </p:nvPr>
        </p:nvSpPr>
        <p:spPr>
          <a:xfrm>
            <a:off x="722630" y="1462405"/>
            <a:ext cx="6780530" cy="506730"/>
          </a:xfrm>
          <a:prstGeom prst="rect">
            <a:avLst/>
          </a:prstGeom>
          <a:noFill/>
          <a:ln w="9525">
            <a:noFill/>
          </a:ln>
        </p:spPr>
        <p:txBody>
          <a:bodyPr wrap="square" anchor="t">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大手牵小手-亲子手模制作</a:t>
            </a:r>
          </a:p>
        </p:txBody>
      </p:sp>
      <p:sp>
        <p:nvSpPr>
          <p:cNvPr id="4" name="矩形 3"/>
          <p:cNvSpPr/>
          <p:nvPr>
            <p:custDataLst>
              <p:tags r:id="rId4"/>
            </p:custDataLst>
          </p:nvPr>
        </p:nvSpPr>
        <p:spPr>
          <a:xfrm>
            <a:off x="722630" y="2075815"/>
            <a:ext cx="9752330" cy="414020"/>
          </a:xfrm>
          <a:prstGeom prst="rect">
            <a:avLst/>
          </a:prstGeom>
        </p:spPr>
        <p:txBody>
          <a:bodyPr wrap="square">
            <a:spAutoFit/>
          </a:bodyPr>
          <a:lstStyle/>
          <a:p>
            <a:pPr marL="285750" lvl="0" indent="-285750" algn="l">
              <a:lnSpc>
                <a:spcPct val="150000"/>
              </a:lnSpc>
              <a:buFont typeface="Arial" panose="020B0604020202020204" pitchFamily="34" charset="0"/>
              <a:buChar char="•"/>
            </a:pPr>
            <a:r>
              <a:rPr lang="zh-CN" altLang="en-US" sz="1400" dirty="0">
                <a:solidFill>
                  <a:schemeClr val="tx1"/>
                </a:solidFill>
                <a:latin typeface="微软雅黑" panose="020B0503020204020204" charset="-122"/>
                <a:ea typeface="微软雅黑" panose="020B0503020204020204" charset="-122"/>
              </a:rPr>
              <a:t>永远留住牵着父亲的手的瞬间，亲子手模制作。</a:t>
            </a:r>
          </a:p>
        </p:txBody>
      </p:sp>
      <p:sp>
        <p:nvSpPr>
          <p:cNvPr id="48" name="文本框 47"/>
          <p:cNvSpPr txBox="1"/>
          <p:nvPr>
            <p:custDataLst>
              <p:tags r:id="rId5"/>
            </p:custDataLst>
          </p:nvPr>
        </p:nvSpPr>
        <p:spPr>
          <a:xfrm>
            <a:off x="9174163" y="871855"/>
            <a:ext cx="179260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6</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18</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pic>
        <p:nvPicPr>
          <p:cNvPr id="5" name="图片 4"/>
          <p:cNvPicPr>
            <a:picLocks noChangeAspect="1"/>
          </p:cNvPicPr>
          <p:nvPr>
            <p:custDataLst>
              <p:tags r:id="rId6"/>
            </p:custDataLst>
          </p:nvPr>
        </p:nvPicPr>
        <p:blipFill>
          <a:blip r:embed="rId10" cstate="screen"/>
          <a:srcRect/>
          <a:stretch>
            <a:fillRect/>
          </a:stretch>
        </p:blipFill>
        <p:spPr>
          <a:xfrm>
            <a:off x="652145" y="2830195"/>
            <a:ext cx="4339590" cy="3067685"/>
          </a:xfrm>
          <a:prstGeom prst="rect">
            <a:avLst/>
          </a:prstGeom>
        </p:spPr>
      </p:pic>
      <p:pic>
        <p:nvPicPr>
          <p:cNvPr id="2" name="图片 1"/>
          <p:cNvPicPr>
            <a:picLocks noChangeAspect="1"/>
          </p:cNvPicPr>
          <p:nvPr>
            <p:custDataLst>
              <p:tags r:id="rId7"/>
            </p:custDataLst>
          </p:nvPr>
        </p:nvPicPr>
        <p:blipFill>
          <a:blip r:embed="rId11" cstate="screen"/>
          <a:srcRect t="4502" b="7494"/>
          <a:stretch>
            <a:fillRect/>
          </a:stretch>
        </p:blipFill>
        <p:spPr>
          <a:xfrm>
            <a:off x="5146675" y="2830195"/>
            <a:ext cx="5160010" cy="3028315"/>
          </a:xfrm>
          <a:prstGeom prst="rect">
            <a:avLst/>
          </a:prstGeom>
        </p:spPr>
      </p:pic>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2"/>
            </p:custDataLst>
          </p:nvPr>
        </p:nvSpPr>
        <p:spPr>
          <a:xfrm>
            <a:off x="722630" y="78486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23" name="文本框 22"/>
          <p:cNvSpPr txBox="1"/>
          <p:nvPr>
            <p:custDataLst>
              <p:tags r:id="rId3"/>
            </p:custDataLst>
          </p:nvPr>
        </p:nvSpPr>
        <p:spPr>
          <a:xfrm>
            <a:off x="722630" y="1462405"/>
            <a:ext cx="6780530" cy="506730"/>
          </a:xfrm>
          <a:prstGeom prst="rect">
            <a:avLst/>
          </a:prstGeom>
          <a:noFill/>
          <a:ln w="9525">
            <a:noFill/>
          </a:ln>
        </p:spPr>
        <p:txBody>
          <a:bodyPr wrap="square" anchor="t">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粽情端午 一家团圆</a:t>
            </a:r>
            <a:r>
              <a:rPr kumimoji="0" lang="en-US" altLang="zh-CN"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端午粽</a:t>
            </a:r>
            <a:r>
              <a:rPr kumimoji="0" lang="en-US" altLang="zh-CN"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DIY</a:t>
            </a:r>
          </a:p>
        </p:txBody>
      </p:sp>
      <p:sp>
        <p:nvSpPr>
          <p:cNvPr id="4" name="矩形 3"/>
          <p:cNvSpPr/>
          <p:nvPr>
            <p:custDataLst>
              <p:tags r:id="rId4"/>
            </p:custDataLst>
          </p:nvPr>
        </p:nvSpPr>
        <p:spPr>
          <a:xfrm>
            <a:off x="722630" y="2075815"/>
            <a:ext cx="9752330" cy="1060450"/>
          </a:xfrm>
          <a:prstGeom prst="rect">
            <a:avLst/>
          </a:prstGeom>
        </p:spPr>
        <p:txBody>
          <a:bodyPr wrap="square">
            <a:spAutoFit/>
          </a:bodyPr>
          <a:lstStyle/>
          <a:p>
            <a:pPr marL="285750" lvl="0" indent="-285750" algn="l">
              <a:lnSpc>
                <a:spcPct val="150000"/>
              </a:lnSpc>
              <a:buFont typeface="Arial" panose="020B0604020202020204" pitchFamily="34" charset="0"/>
              <a:buChar char="•"/>
            </a:pPr>
            <a:r>
              <a:rPr lang="zh-CN" altLang="en-US" sz="1400" dirty="0">
                <a:solidFill>
                  <a:schemeClr val="tx1"/>
                </a:solidFill>
                <a:latin typeface="微软雅黑" panose="020B0503020204020204" charset="-122"/>
                <a:ea typeface="微软雅黑" panose="020B0503020204020204" charset="-122"/>
              </a:rPr>
              <a:t>小时候临近端午，长辈们就会买来糯米和粽叶，糯米提前加碱浸好，粽叶也要提前冲水，满屋子都是轻灵的粽香</a:t>
            </a:r>
            <a:endParaRPr lang="en-US" altLang="zh-CN" sz="1400" dirty="0">
              <a:solidFill>
                <a:schemeClr val="tx1"/>
              </a:solidFill>
              <a:latin typeface="微软雅黑" panose="020B0503020204020204" charset="-122"/>
              <a:ea typeface="微软雅黑" panose="020B0503020204020204" charset="-122"/>
            </a:endParaRPr>
          </a:p>
          <a:p>
            <a:pPr marL="285750" indent="-285750" algn="l">
              <a:lnSpc>
                <a:spcPct val="150000"/>
              </a:lnSpc>
              <a:buFont typeface="Arial" panose="020B0604020202020204" pitchFamily="34" charset="0"/>
              <a:buChar char="•"/>
            </a:pPr>
            <a:r>
              <a:rPr lang="zh-CN" altLang="en-US" sz="1400" dirty="0">
                <a:solidFill>
                  <a:schemeClr val="tx1"/>
                </a:solidFill>
                <a:latin typeface="微软雅黑" panose="020B0503020204020204" charset="-122"/>
                <a:ea typeface="微软雅黑" panose="020B0503020204020204" charset="-122"/>
              </a:rPr>
              <a:t>离家之后，自己不会包粽子，每逢端午自家人聚在一起的热闹也不再了。这个端午，我们一起尝试着自己包粽子，把长辈的手艺，把这个和亲人紧密相连的食物传统继续下去。</a:t>
            </a:r>
            <a:endParaRPr kumimoji="0" lang="zh-CN" altLang="en-US" sz="14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endParaRPr>
          </a:p>
        </p:txBody>
      </p:sp>
      <p:grpSp>
        <p:nvGrpSpPr>
          <p:cNvPr id="12" name="组合 11"/>
          <p:cNvGrpSpPr/>
          <p:nvPr/>
        </p:nvGrpSpPr>
        <p:grpSpPr>
          <a:xfrm>
            <a:off x="767584" y="3410849"/>
            <a:ext cx="10199628" cy="2723948"/>
            <a:chOff x="1210469" y="3076380"/>
            <a:chExt cx="10199628" cy="2723948"/>
          </a:xfrm>
        </p:grpSpPr>
        <p:pic>
          <p:nvPicPr>
            <p:cNvPr id="5" name="图片 4"/>
            <p:cNvPicPr>
              <a:picLocks noChangeAspect="1"/>
            </p:cNvPicPr>
            <p:nvPr>
              <p:custDataLst>
                <p:tags r:id="rId6"/>
              </p:custDataLst>
            </p:nvPr>
          </p:nvPicPr>
          <p:blipFill>
            <a:blip r:embed="rId12"/>
            <a:stretch>
              <a:fillRect/>
            </a:stretch>
          </p:blipFill>
          <p:spPr>
            <a:xfrm>
              <a:off x="4149697" y="3086039"/>
              <a:ext cx="2554623" cy="2714287"/>
            </a:xfrm>
            <a:prstGeom prst="rect">
              <a:avLst/>
            </a:prstGeom>
          </p:spPr>
        </p:pic>
        <p:pic>
          <p:nvPicPr>
            <p:cNvPr id="8" name="图片 7"/>
            <p:cNvPicPr>
              <a:picLocks noChangeAspect="1"/>
            </p:cNvPicPr>
            <p:nvPr>
              <p:custDataLst>
                <p:tags r:id="rId7"/>
              </p:custDataLst>
            </p:nvPr>
          </p:nvPicPr>
          <p:blipFill>
            <a:blip r:embed="rId13"/>
            <a:stretch>
              <a:fillRect/>
            </a:stretch>
          </p:blipFill>
          <p:spPr>
            <a:xfrm>
              <a:off x="1210469" y="3086040"/>
              <a:ext cx="2877799" cy="2714288"/>
            </a:xfrm>
            <a:prstGeom prst="rect">
              <a:avLst/>
            </a:prstGeom>
          </p:spPr>
        </p:pic>
        <p:pic>
          <p:nvPicPr>
            <p:cNvPr id="10" name="图片 9"/>
            <p:cNvPicPr>
              <a:picLocks noChangeAspect="1"/>
            </p:cNvPicPr>
            <p:nvPr>
              <p:custDataLst>
                <p:tags r:id="rId8"/>
              </p:custDataLst>
            </p:nvPr>
          </p:nvPicPr>
          <p:blipFill>
            <a:blip r:embed="rId14"/>
            <a:stretch>
              <a:fillRect/>
            </a:stretch>
          </p:blipFill>
          <p:spPr>
            <a:xfrm>
              <a:off x="6765748" y="3076380"/>
              <a:ext cx="2299613" cy="2723946"/>
            </a:xfrm>
            <a:prstGeom prst="rect">
              <a:avLst/>
            </a:prstGeom>
          </p:spPr>
        </p:pic>
        <p:pic>
          <p:nvPicPr>
            <p:cNvPr id="11" name="图片 10"/>
            <p:cNvPicPr>
              <a:picLocks noChangeAspect="1"/>
            </p:cNvPicPr>
            <p:nvPr>
              <p:custDataLst>
                <p:tags r:id="rId9"/>
              </p:custDataLst>
            </p:nvPr>
          </p:nvPicPr>
          <p:blipFill>
            <a:blip r:embed="rId15"/>
            <a:stretch>
              <a:fillRect/>
            </a:stretch>
          </p:blipFill>
          <p:spPr>
            <a:xfrm>
              <a:off x="9126789" y="3076380"/>
              <a:ext cx="2283308" cy="2723946"/>
            </a:xfrm>
            <a:prstGeom prst="rect">
              <a:avLst/>
            </a:prstGeom>
          </p:spPr>
        </p:pic>
      </p:grpSp>
      <p:sp>
        <p:nvSpPr>
          <p:cNvPr id="48" name="文本框 47"/>
          <p:cNvSpPr txBox="1"/>
          <p:nvPr>
            <p:custDataLst>
              <p:tags r:id="rId5"/>
            </p:custDataLst>
          </p:nvPr>
        </p:nvSpPr>
        <p:spPr>
          <a:xfrm>
            <a:off x="9174163" y="871855"/>
            <a:ext cx="179260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6</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rPr>
              <a:t>22</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r>
              <a:rPr lang="en-US" altLang="zh-CN">
                <a:solidFill>
                  <a:srgbClr val="4B4954"/>
                </a:solidFill>
                <a:latin typeface="微软雅黑" panose="020B0503020204020204" charset="-122"/>
                <a:ea typeface="微软雅黑" panose="020B0503020204020204" charset="-122"/>
                <a:cs typeface="微软雅黑" panose="020B0503020204020204" charset="-122"/>
              </a:rPr>
              <a:t>-24</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pic>
        <p:nvPicPr>
          <p:cNvPr id="4" name="图片 3" descr="图片3"/>
          <p:cNvPicPr>
            <a:picLocks noChangeAspect="1"/>
          </p:cNvPicPr>
          <p:nvPr>
            <p:custDataLst>
              <p:tags r:id="rId2"/>
            </p:custDataLst>
          </p:nvPr>
        </p:nvPicPr>
        <p:blipFill>
          <a:blip r:embed="rId12"/>
          <a:srcRect l="13848" t="12037" r="12819" b="11731"/>
          <a:stretch>
            <a:fillRect/>
          </a:stretch>
        </p:blipFill>
        <p:spPr>
          <a:xfrm>
            <a:off x="0" y="323850"/>
            <a:ext cx="4311650" cy="6189345"/>
          </a:xfrm>
          <a:prstGeom prst="rect">
            <a:avLst/>
          </a:prstGeom>
        </p:spPr>
      </p:pic>
      <p:sp>
        <p:nvSpPr>
          <p:cNvPr id="6" name="矩形 5"/>
          <p:cNvSpPr/>
          <p:nvPr/>
        </p:nvSpPr>
        <p:spPr>
          <a:xfrm>
            <a:off x="6929755" y="762000"/>
            <a:ext cx="4457700" cy="5587365"/>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3"/>
            </p:custDataLst>
          </p:nvPr>
        </p:nvSpPr>
        <p:spPr>
          <a:xfrm>
            <a:off x="7618730" y="3429000"/>
            <a:ext cx="3047365" cy="2122805"/>
          </a:xfrm>
          <a:prstGeom prst="rect">
            <a:avLst/>
          </a:prstGeom>
          <a:noFill/>
        </p:spPr>
        <p:txBody>
          <a:bodyPr wrap="square" rtlCol="0">
            <a:spAutoFit/>
          </a:bodyPr>
          <a:lstStyle/>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户外野餐</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写生体验</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萌宠集结</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奇趣世界</a:t>
            </a:r>
          </a:p>
        </p:txBody>
      </p:sp>
      <p:sp>
        <p:nvSpPr>
          <p:cNvPr id="12" name="椭圆 11"/>
          <p:cNvSpPr/>
          <p:nvPr/>
        </p:nvSpPr>
        <p:spPr>
          <a:xfrm>
            <a:off x="5077460" y="2021205"/>
            <a:ext cx="847725" cy="805180"/>
          </a:xfrm>
          <a:prstGeom prst="ellipse">
            <a:avLst/>
          </a:prstGeom>
          <a:solidFill>
            <a:srgbClr val="00B0F0">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4"/>
            </p:custDataLst>
          </p:nvPr>
        </p:nvSpPr>
        <p:spPr>
          <a:xfrm>
            <a:off x="5077460" y="2821940"/>
            <a:ext cx="847725" cy="805180"/>
          </a:xfrm>
          <a:prstGeom prst="ellipse">
            <a:avLst/>
          </a:prstGeom>
          <a:solidFill>
            <a:srgbClr val="E4CBF2">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5"/>
            </p:custDataLst>
          </p:nvPr>
        </p:nvSpPr>
        <p:spPr>
          <a:xfrm>
            <a:off x="5077460" y="3622675"/>
            <a:ext cx="847725" cy="805180"/>
          </a:xfrm>
          <a:prstGeom prst="ellipse">
            <a:avLst/>
          </a:prstGeom>
          <a:solidFill>
            <a:schemeClr val="accent6">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custDataLst>
              <p:tags r:id="rId6"/>
            </p:custDataLst>
          </p:nvPr>
        </p:nvSpPr>
        <p:spPr>
          <a:xfrm>
            <a:off x="5077460" y="4423410"/>
            <a:ext cx="847725" cy="805180"/>
          </a:xfrm>
          <a:prstGeom prst="ellipse">
            <a:avLst/>
          </a:prstGeom>
          <a:solidFill>
            <a:schemeClr val="accent1">
              <a:lumMod val="40000"/>
              <a:lumOff val="60000"/>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7"/>
            </p:custDataLst>
          </p:nvPr>
        </p:nvSpPr>
        <p:spPr>
          <a:xfrm>
            <a:off x="5077460" y="2107565"/>
            <a:ext cx="791845" cy="3013710"/>
          </a:xfrm>
          <a:prstGeom prst="rect">
            <a:avLst/>
          </a:prstGeom>
          <a:noFill/>
        </p:spPr>
        <p:txBody>
          <a:bodyPr vert="eaVert" wrap="square" rtlCol="0">
            <a:spAutoFit/>
          </a:bodyPr>
          <a:lstStyle/>
          <a:p>
            <a:pPr indent="0" algn="dist" fontAlgn="auto">
              <a:lnSpc>
                <a:spcPct val="90000"/>
              </a:lnSpc>
            </a:pPr>
            <a:r>
              <a:rPr lang="zh-CN" altLang="en-US" sz="4400">
                <a:solidFill>
                  <a:schemeClr val="tx1">
                    <a:alpha val="50000"/>
                  </a:schemeClr>
                </a:solidFill>
                <a:latin typeface="微软雅黑" panose="020B0503020204020204" charset="-122"/>
                <a:ea typeface="微软雅黑" panose="020B0503020204020204" charset="-122"/>
                <a:cs typeface="Algerian" panose="04020705040A02060702" charset="0"/>
                <a:sym typeface="+mn-ea"/>
              </a:rPr>
              <a:t>活动铺排</a:t>
            </a:r>
          </a:p>
        </p:txBody>
      </p:sp>
      <p:sp>
        <p:nvSpPr>
          <p:cNvPr id="2" name="等腰三角形 1"/>
          <p:cNvSpPr/>
          <p:nvPr/>
        </p:nvSpPr>
        <p:spPr>
          <a:xfrm rot="5400000">
            <a:off x="6776720" y="1753870"/>
            <a:ext cx="618490" cy="312420"/>
          </a:xfrm>
          <a:prstGeom prst="triangle">
            <a:avLst/>
          </a:prstGeom>
          <a:solidFill>
            <a:srgbClr val="26A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endParaRPr lang="zh-CN" altLang="en-US"/>
          </a:p>
        </p:txBody>
      </p:sp>
      <p:sp>
        <p:nvSpPr>
          <p:cNvPr id="63" name="文本框 62"/>
          <p:cNvSpPr txBox="1"/>
          <p:nvPr>
            <p:custDataLst>
              <p:tags r:id="rId8"/>
            </p:custDataLst>
          </p:nvPr>
        </p:nvSpPr>
        <p:spPr>
          <a:xfrm>
            <a:off x="7390130" y="1433195"/>
            <a:ext cx="1971040" cy="849630"/>
          </a:xfrm>
          <a:prstGeom prst="rect">
            <a:avLst/>
          </a:prstGeom>
          <a:noFill/>
        </p:spPr>
        <p:txBody>
          <a:bodyPr wrap="square" rtlCol="0" anchor="ctr" anchorCtr="0">
            <a:noAutofit/>
          </a:bodyPr>
          <a:lstStyle/>
          <a:p>
            <a:pPr indent="0" algn="ctr" fontAlgn="auto">
              <a:lnSpc>
                <a:spcPct val="130000"/>
              </a:lnSpc>
            </a:pPr>
            <a:r>
              <a:rPr lang="en-US" altLang="zh-CN" sz="9600">
                <a:solidFill>
                  <a:schemeClr val="accent2"/>
                </a:solidFill>
                <a:latin typeface="微软雅黑" panose="020B0503020204020204" charset="-122"/>
                <a:ea typeface="微软雅黑" panose="020B0503020204020204" charset="-122"/>
                <a:cs typeface="微软雅黑" panose="020B0503020204020204" charset="-122"/>
                <a:sym typeface="+mn-ea"/>
              </a:rPr>
              <a:t>7</a:t>
            </a:r>
            <a:r>
              <a:rPr lang="zh-CN" altLang="en-US" sz="4000">
                <a:solidFill>
                  <a:schemeClr val="accent2"/>
                </a:solidFill>
                <a:latin typeface="微软雅黑" panose="020B0503020204020204" charset="-122"/>
                <a:ea typeface="微软雅黑" panose="020B0503020204020204" charset="-122"/>
                <a:cs typeface="微软雅黑" panose="020B0503020204020204" charset="-122"/>
                <a:sym typeface="+mn-ea"/>
              </a:rPr>
              <a:t>月</a:t>
            </a:r>
          </a:p>
        </p:txBody>
      </p:sp>
      <p:sp>
        <p:nvSpPr>
          <p:cNvPr id="3" name="文本框 2"/>
          <p:cNvSpPr txBox="1"/>
          <p:nvPr>
            <p:custDataLst>
              <p:tags r:id="rId9"/>
            </p:custDataLst>
          </p:nvPr>
        </p:nvSpPr>
        <p:spPr>
          <a:xfrm>
            <a:off x="7586980" y="2736850"/>
            <a:ext cx="2139950" cy="460375"/>
          </a:xfrm>
          <a:prstGeom prst="rect">
            <a:avLst/>
          </a:prstGeom>
          <a:noFill/>
        </p:spPr>
        <p:txBody>
          <a:bodyPr wrap="square" rtlCol="0" anchor="t">
            <a:spAutoFit/>
          </a:bodyPr>
          <a:lstStyle/>
          <a:p>
            <a:pPr algn="dist"/>
            <a:r>
              <a:rPr lang="zh-CN" altLang="en-US" sz="2400" b="1">
                <a:solidFill>
                  <a:schemeClr val="accent2"/>
                </a:solidFill>
                <a:effectLst/>
                <a:latin typeface="微软雅黑" panose="020B0503020204020204" charset="-122"/>
                <a:ea typeface="微软雅黑" panose="020B0503020204020204" charset="-122"/>
                <a:cs typeface="华文中宋" panose="02010600040101010101" charset="-122"/>
                <a:sym typeface="+mn-ea"/>
              </a:rPr>
              <a:t>城市治愈</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custDataLst>
              <p:tags r:id="rId2"/>
            </p:custDataLst>
          </p:nvPr>
        </p:nvSpPr>
        <p:spPr>
          <a:xfrm>
            <a:off x="9174163" y="871855"/>
            <a:ext cx="1792605"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7月01日-02日</a:t>
            </a:r>
          </a:p>
        </p:txBody>
      </p:sp>
      <p:sp>
        <p:nvSpPr>
          <p:cNvPr id="7" name="文本框 6"/>
          <p:cNvSpPr txBox="1"/>
          <p:nvPr>
            <p:custDataLst>
              <p:tags r:id="rId3"/>
            </p:custDataLst>
          </p:nvPr>
        </p:nvSpPr>
        <p:spPr>
          <a:xfrm>
            <a:off x="824230" y="188341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grpSp>
        <p:nvGrpSpPr>
          <p:cNvPr id="13" name="组合 12"/>
          <p:cNvGrpSpPr/>
          <p:nvPr/>
        </p:nvGrpSpPr>
        <p:grpSpPr>
          <a:xfrm>
            <a:off x="5117465" y="1480185"/>
            <a:ext cx="6157595" cy="4826000"/>
            <a:chOff x="6790" y="1676"/>
            <a:chExt cx="10573" cy="8286"/>
          </a:xfrm>
        </p:grpSpPr>
        <p:pic>
          <p:nvPicPr>
            <p:cNvPr id="4" name="图片 3"/>
            <p:cNvPicPr>
              <a:picLocks noChangeAspect="1"/>
            </p:cNvPicPr>
            <p:nvPr>
              <p:custDataLst>
                <p:tags r:id="rId6"/>
              </p:custDataLst>
            </p:nvPr>
          </p:nvPicPr>
          <p:blipFill>
            <a:blip r:embed="rId11">
              <a:lum contrast="18000"/>
            </a:blip>
            <a:stretch>
              <a:fillRect/>
            </a:stretch>
          </p:blipFill>
          <p:spPr>
            <a:xfrm>
              <a:off x="6790" y="1676"/>
              <a:ext cx="5449" cy="8287"/>
            </a:xfrm>
            <a:prstGeom prst="rect">
              <a:avLst/>
            </a:prstGeom>
          </p:spPr>
        </p:pic>
        <p:pic>
          <p:nvPicPr>
            <p:cNvPr id="11" name="图片 10"/>
            <p:cNvPicPr>
              <a:picLocks noChangeAspect="1"/>
            </p:cNvPicPr>
            <p:nvPr>
              <p:custDataLst>
                <p:tags r:id="rId7"/>
              </p:custDataLst>
            </p:nvPr>
          </p:nvPicPr>
          <p:blipFill>
            <a:blip r:embed="rId12"/>
            <a:srcRect t="2991"/>
            <a:stretch>
              <a:fillRect/>
            </a:stretch>
          </p:blipFill>
          <p:spPr>
            <a:xfrm>
              <a:off x="12283" y="6266"/>
              <a:ext cx="5081" cy="3697"/>
            </a:xfrm>
            <a:prstGeom prst="rect">
              <a:avLst/>
            </a:prstGeom>
          </p:spPr>
        </p:pic>
        <p:pic>
          <p:nvPicPr>
            <p:cNvPr id="12" name="图片 11"/>
            <p:cNvPicPr>
              <a:picLocks noChangeAspect="1"/>
            </p:cNvPicPr>
            <p:nvPr>
              <p:custDataLst>
                <p:tags r:id="rId8"/>
              </p:custDataLst>
            </p:nvPr>
          </p:nvPicPr>
          <p:blipFill>
            <a:blip r:embed="rId13"/>
            <a:srcRect t="8538" b="714"/>
            <a:stretch>
              <a:fillRect/>
            </a:stretch>
          </p:blipFill>
          <p:spPr>
            <a:xfrm>
              <a:off x="12283" y="1676"/>
              <a:ext cx="5080" cy="4546"/>
            </a:xfrm>
            <a:prstGeom prst="rect">
              <a:avLst/>
            </a:prstGeom>
          </p:spPr>
        </p:pic>
      </p:grpSp>
      <p:sp>
        <p:nvSpPr>
          <p:cNvPr id="23" name="文本框 22"/>
          <p:cNvSpPr txBox="1"/>
          <p:nvPr>
            <p:custDataLst>
              <p:tags r:id="rId4"/>
            </p:custDataLst>
          </p:nvPr>
        </p:nvSpPr>
        <p:spPr>
          <a:xfrm>
            <a:off x="824230" y="2482215"/>
            <a:ext cx="3661410" cy="506730"/>
          </a:xfrm>
          <a:prstGeom prst="rect">
            <a:avLst/>
          </a:prstGeom>
          <a:noFill/>
          <a:ln w="9525">
            <a:noFill/>
          </a:ln>
        </p:spPr>
        <p:txBody>
          <a:bodyPr wrap="square" anchor="t">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户外野餐</a:t>
            </a:r>
            <a:r>
              <a:rPr kumimoji="0" 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a:t>
            </a:r>
          </a:p>
        </p:txBody>
      </p:sp>
      <p:sp>
        <p:nvSpPr>
          <p:cNvPr id="5" name="文本框 4"/>
          <p:cNvSpPr txBox="1"/>
          <p:nvPr>
            <p:custDataLst>
              <p:tags r:id="rId5"/>
            </p:custDataLst>
          </p:nvPr>
        </p:nvSpPr>
        <p:spPr>
          <a:xfrm>
            <a:off x="824230" y="3262630"/>
            <a:ext cx="3883025" cy="1938020"/>
          </a:xfrm>
          <a:prstGeom prst="rect">
            <a:avLst/>
          </a:prstGeom>
          <a:noFill/>
        </p:spPr>
        <p:txBody>
          <a:bodyPr wrap="square" rtlCol="0" anchor="t">
            <a:spAutoFit/>
          </a:bodyPr>
          <a:lstStyle/>
          <a:p>
            <a:pPr algn="l" fontAlgn="auto">
              <a:lnSpc>
                <a:spcPct val="150000"/>
              </a:lnSpc>
            </a:pPr>
            <a:r>
              <a:rPr lang="zh-CN" sz="1600" dirty="0">
                <a:latin typeface="微软雅黑" panose="020B0503020204020204" charset="-122"/>
                <a:ea typeface="微软雅黑" panose="020B0503020204020204" charset="-122"/>
                <a:cs typeface="微软雅黑" panose="020B0503020204020204" charset="-122"/>
                <a:sym typeface="+mn-ea"/>
              </a:rPr>
              <a:t>在园林草坪区域设置户外野餐体验区，准备多款特色野餐布、花篮及帐篷，邀请来宾自带美食饮料，</a:t>
            </a:r>
            <a:r>
              <a:rPr lang="zh-CN" altLang="en-US" sz="1600" dirty="0">
                <a:latin typeface="微软雅黑" panose="020B0503020204020204" charset="-122"/>
                <a:ea typeface="微软雅黑" panose="020B0503020204020204" charset="-122"/>
                <a:cs typeface="微软雅黑" panose="020B0503020204020204" charset="-122"/>
                <a:sym typeface="+mn-ea"/>
              </a:rPr>
              <a:t>来一场说走就走的野餐派对，亲子时光，从此开启，这一次，唤醒城市的自然记忆，与美好生活倾心相见；</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custDataLst>
              <p:tags r:id="rId2"/>
            </p:custDataLst>
          </p:nvPr>
        </p:nvSpPr>
        <p:spPr>
          <a:xfrm>
            <a:off x="9174163" y="871855"/>
            <a:ext cx="1792605"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7月</a:t>
            </a:r>
            <a:r>
              <a:rPr lang="en-US">
                <a:solidFill>
                  <a:srgbClr val="4B4954"/>
                </a:solidFill>
                <a:latin typeface="微软雅黑" panose="020B0503020204020204" charset="-122"/>
                <a:ea typeface="微软雅黑" panose="020B0503020204020204" charset="-122"/>
                <a:cs typeface="微软雅黑" panose="020B0503020204020204" charset="-122"/>
              </a:rPr>
              <a:t>8</a:t>
            </a:r>
            <a:r>
              <a:rPr>
                <a:solidFill>
                  <a:srgbClr val="4B4954"/>
                </a:solidFill>
                <a:latin typeface="微软雅黑" panose="020B0503020204020204" charset="-122"/>
                <a:ea typeface="微软雅黑" panose="020B0503020204020204" charset="-122"/>
                <a:cs typeface="微软雅黑" panose="020B0503020204020204" charset="-122"/>
              </a:rPr>
              <a:t>日</a:t>
            </a:r>
          </a:p>
        </p:txBody>
      </p:sp>
      <p:sp>
        <p:nvSpPr>
          <p:cNvPr id="7" name="文本框 6"/>
          <p:cNvSpPr txBox="1"/>
          <p:nvPr>
            <p:custDataLst>
              <p:tags r:id="rId3"/>
            </p:custDataLst>
          </p:nvPr>
        </p:nvSpPr>
        <p:spPr>
          <a:xfrm>
            <a:off x="824230" y="77851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23" name="文本框 22"/>
          <p:cNvSpPr txBox="1"/>
          <p:nvPr>
            <p:custDataLst>
              <p:tags r:id="rId4"/>
            </p:custDataLst>
          </p:nvPr>
        </p:nvSpPr>
        <p:spPr>
          <a:xfrm>
            <a:off x="824230" y="1309370"/>
            <a:ext cx="3661410" cy="506730"/>
          </a:xfrm>
          <a:prstGeom prst="rect">
            <a:avLst/>
          </a:prstGeom>
          <a:noFill/>
          <a:ln w="9525">
            <a:noFill/>
          </a:ln>
        </p:spPr>
        <p:txBody>
          <a:bodyPr wrap="square" anchor="t">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写生体验/</a:t>
            </a:r>
          </a:p>
        </p:txBody>
      </p:sp>
      <p:sp>
        <p:nvSpPr>
          <p:cNvPr id="5" name="文本框 4"/>
          <p:cNvSpPr txBox="1"/>
          <p:nvPr>
            <p:custDataLst>
              <p:tags r:id="rId5"/>
            </p:custDataLst>
          </p:nvPr>
        </p:nvSpPr>
        <p:spPr>
          <a:xfrm>
            <a:off x="824230" y="1953260"/>
            <a:ext cx="2660650" cy="3784600"/>
          </a:xfrm>
          <a:prstGeom prst="rect">
            <a:avLst/>
          </a:prstGeom>
          <a:noFill/>
        </p:spPr>
        <p:txBody>
          <a:bodyPr wrap="square" rtlCol="0" anchor="t">
            <a:spAutoFit/>
          </a:bodyPr>
          <a:lstStyle/>
          <a:p>
            <a:pPr algn="l" fontAlgn="auto">
              <a:lnSpc>
                <a:spcPct val="150000"/>
              </a:lnSpc>
            </a:pPr>
            <a:r>
              <a:rPr lang="zh-CN" sz="1600" dirty="0">
                <a:latin typeface="微软雅黑" panose="020B0503020204020204" charset="-122"/>
                <a:ea typeface="微软雅黑" panose="020B0503020204020204" charset="-122"/>
                <a:cs typeface="华文中宋" panose="02010600040101010101" charset="-122"/>
                <a:sym typeface="+mn-ea"/>
              </a:rPr>
              <a:t>活动期间，邀请专业素描美术老师，在园林草坪，现场指导客户进行户外写生体验，留备多绘画器材，邀请大家在项目部来一场艺术写生，勾画栩栩梦想，将完成后的作品放置于样板房及营销中心内进行画展展示，或带回家中收藏，拍照转发朋友圈，将美好分享给家人朋友；</a:t>
            </a:r>
          </a:p>
        </p:txBody>
      </p:sp>
      <p:grpSp>
        <p:nvGrpSpPr>
          <p:cNvPr id="10" name="组合 9"/>
          <p:cNvGrpSpPr/>
          <p:nvPr/>
        </p:nvGrpSpPr>
        <p:grpSpPr>
          <a:xfrm>
            <a:off x="3616960" y="2073275"/>
            <a:ext cx="7891145" cy="3664585"/>
            <a:chOff x="8035" y="2957"/>
            <a:chExt cx="11941" cy="5545"/>
          </a:xfrm>
        </p:grpSpPr>
        <p:pic>
          <p:nvPicPr>
            <p:cNvPr id="2" name="图片 1" descr="C:/Users/Administrator/AppData/Local/Temp/picturecompress_20201201154615/output_1.pngoutput_1"/>
            <p:cNvPicPr>
              <a:picLocks noChangeAspect="1"/>
            </p:cNvPicPr>
            <p:nvPr>
              <p:custDataLst>
                <p:tags r:id="rId6"/>
              </p:custDataLst>
            </p:nvPr>
          </p:nvPicPr>
          <p:blipFill>
            <a:blip r:embed="rId11">
              <a:lum contrast="6000"/>
            </a:blip>
            <a:stretch>
              <a:fillRect/>
            </a:stretch>
          </p:blipFill>
          <p:spPr>
            <a:xfrm>
              <a:off x="8035" y="2957"/>
              <a:ext cx="3838" cy="5545"/>
            </a:xfrm>
            <a:prstGeom prst="rect">
              <a:avLst/>
            </a:prstGeom>
          </p:spPr>
        </p:pic>
        <p:pic>
          <p:nvPicPr>
            <p:cNvPr id="8" name="图片 7" descr="C:/Users/Administrator/AppData/Local/Temp/picturecompress_20201201154615/output_2.pngoutput_2"/>
            <p:cNvPicPr>
              <a:picLocks noChangeAspect="1"/>
            </p:cNvPicPr>
            <p:nvPr>
              <p:custDataLst>
                <p:tags r:id="rId7"/>
              </p:custDataLst>
            </p:nvPr>
          </p:nvPicPr>
          <p:blipFill>
            <a:blip r:embed="rId12">
              <a:lum contrast="12000"/>
            </a:blip>
            <a:stretch>
              <a:fillRect/>
            </a:stretch>
          </p:blipFill>
          <p:spPr>
            <a:xfrm>
              <a:off x="11913" y="2957"/>
              <a:ext cx="4157" cy="5544"/>
            </a:xfrm>
            <a:prstGeom prst="rect">
              <a:avLst/>
            </a:prstGeom>
          </p:spPr>
        </p:pic>
        <p:pic>
          <p:nvPicPr>
            <p:cNvPr id="9" name="图片 8"/>
            <p:cNvPicPr>
              <a:picLocks noChangeAspect="1"/>
            </p:cNvPicPr>
            <p:nvPr>
              <p:custDataLst>
                <p:tags r:id="rId8"/>
              </p:custDataLst>
            </p:nvPr>
          </p:nvPicPr>
          <p:blipFill>
            <a:blip r:embed="rId13">
              <a:lum contrast="12000"/>
            </a:blip>
            <a:srcRect t="3619" r="2867" b="3462"/>
            <a:stretch>
              <a:fillRect/>
            </a:stretch>
          </p:blipFill>
          <p:spPr>
            <a:xfrm>
              <a:off x="16114" y="2957"/>
              <a:ext cx="3862" cy="5545"/>
            </a:xfrm>
            <a:prstGeom prst="rect">
              <a:avLst/>
            </a:prstGeom>
          </p:spPr>
        </p:pic>
      </p:gr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15"/>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2"/>
            </p:custDataLst>
          </p:nvPr>
        </p:nvSpPr>
        <p:spPr>
          <a:xfrm>
            <a:off x="824230" y="77851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11" name="文本框 10"/>
          <p:cNvSpPr txBox="1"/>
          <p:nvPr>
            <p:custDataLst>
              <p:tags r:id="rId3"/>
            </p:custDataLst>
          </p:nvPr>
        </p:nvSpPr>
        <p:spPr>
          <a:xfrm>
            <a:off x="824230" y="1342390"/>
            <a:ext cx="7508240" cy="506730"/>
          </a:xfrm>
          <a:prstGeom prst="rect">
            <a:avLst/>
          </a:prstGeom>
          <a:noFill/>
          <a:ln w="9525">
            <a:noFill/>
          </a:ln>
        </p:spPr>
        <p:txBody>
          <a:bodyPr wrap="square" anchor="t">
            <a:spAutoFit/>
          </a:bodyPr>
          <a:lstStyle/>
          <a:p>
            <a:pPr algn="l">
              <a:lnSpc>
                <a:spcPct val="150000"/>
              </a:lnSpc>
              <a:defRPr/>
            </a:pPr>
            <a:r>
              <a:rPr kumimoji="0" lang="zh-CN" alt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萌宠集结 奇趣世界</a:t>
            </a:r>
            <a:r>
              <a:rPr kumimoji="0" lang="en-US" altLang="zh-CN"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萌宠联盟</a:t>
            </a:r>
          </a:p>
        </p:txBody>
      </p:sp>
      <p:sp>
        <p:nvSpPr>
          <p:cNvPr id="10" name="矩形 9"/>
          <p:cNvSpPr/>
          <p:nvPr>
            <p:custDataLst>
              <p:tags r:id="rId4"/>
            </p:custDataLst>
          </p:nvPr>
        </p:nvSpPr>
        <p:spPr>
          <a:xfrm>
            <a:off x="824230" y="1952625"/>
            <a:ext cx="10700385" cy="829945"/>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rPr>
              <a:t>联手动物界各大萌宠，打造史无前例萌宠乐园，各大宠物萌主空降活动现场，例如；羊驼、宠物猫、宠物狗、小马驹、变色龙、小香猪等。主办方不但自己打造萌宠乐园，邀约市民朋友，带着自家萌宠，参与比赛，评选出优胜。</a:t>
            </a:r>
          </a:p>
        </p:txBody>
      </p:sp>
      <p:grpSp>
        <p:nvGrpSpPr>
          <p:cNvPr id="22" name="组合 21"/>
          <p:cNvGrpSpPr/>
          <p:nvPr/>
        </p:nvGrpSpPr>
        <p:grpSpPr>
          <a:xfrm>
            <a:off x="784285" y="2953697"/>
            <a:ext cx="9816801" cy="3310309"/>
            <a:chOff x="1272712" y="2942110"/>
            <a:chExt cx="10114712" cy="3410767"/>
          </a:xfrm>
        </p:grpSpPr>
        <p:grpSp>
          <p:nvGrpSpPr>
            <p:cNvPr id="14" name="组合 13"/>
            <p:cNvGrpSpPr/>
            <p:nvPr/>
          </p:nvGrpSpPr>
          <p:grpSpPr>
            <a:xfrm>
              <a:off x="1272712" y="2942110"/>
              <a:ext cx="7766053" cy="3410767"/>
              <a:chOff x="1633441" y="2889115"/>
              <a:chExt cx="9905941" cy="4350583"/>
            </a:xfrm>
          </p:grpSpPr>
          <p:pic>
            <p:nvPicPr>
              <p:cNvPr id="4" name="图片 3"/>
              <p:cNvPicPr>
                <a:picLocks noChangeAspect="1"/>
              </p:cNvPicPr>
              <p:nvPr>
                <p:custDataLst>
                  <p:tags r:id="rId8"/>
                </p:custDataLst>
              </p:nvPr>
            </p:nvPicPr>
            <p:blipFill>
              <a:blip r:embed="rId16"/>
              <a:stretch>
                <a:fillRect/>
              </a:stretch>
            </p:blipFill>
            <p:spPr>
              <a:xfrm>
                <a:off x="1663105" y="2889116"/>
                <a:ext cx="3266882" cy="2168770"/>
              </a:xfrm>
              <a:prstGeom prst="rect">
                <a:avLst/>
              </a:prstGeom>
            </p:spPr>
          </p:pic>
          <p:pic>
            <p:nvPicPr>
              <p:cNvPr id="5" name="图片 4"/>
              <p:cNvPicPr>
                <a:picLocks noChangeAspect="1"/>
              </p:cNvPicPr>
              <p:nvPr>
                <p:custDataLst>
                  <p:tags r:id="rId9"/>
                </p:custDataLst>
              </p:nvPr>
            </p:nvPicPr>
            <p:blipFill>
              <a:blip r:embed="rId17"/>
              <a:stretch>
                <a:fillRect/>
              </a:stretch>
            </p:blipFill>
            <p:spPr>
              <a:xfrm>
                <a:off x="4959651" y="2889116"/>
                <a:ext cx="3266881" cy="2168712"/>
              </a:xfrm>
              <a:prstGeom prst="rect">
                <a:avLst/>
              </a:prstGeom>
            </p:spPr>
          </p:pic>
          <p:pic>
            <p:nvPicPr>
              <p:cNvPr id="2" name="图片 1"/>
              <p:cNvPicPr>
                <a:picLocks noChangeAspect="1"/>
              </p:cNvPicPr>
              <p:nvPr>
                <p:custDataLst>
                  <p:tags r:id="rId10"/>
                </p:custDataLst>
              </p:nvPr>
            </p:nvPicPr>
            <p:blipFill>
              <a:blip r:embed="rId18"/>
              <a:stretch>
                <a:fillRect/>
              </a:stretch>
            </p:blipFill>
            <p:spPr>
              <a:xfrm>
                <a:off x="8256196" y="2889115"/>
                <a:ext cx="3266882" cy="2168711"/>
              </a:xfrm>
              <a:prstGeom prst="rect">
                <a:avLst/>
              </a:prstGeom>
            </p:spPr>
          </p:pic>
          <p:pic>
            <p:nvPicPr>
              <p:cNvPr id="8" name="图片 7"/>
              <p:cNvPicPr>
                <a:picLocks noChangeAspect="1"/>
              </p:cNvPicPr>
              <p:nvPr>
                <p:custDataLst>
                  <p:tags r:id="rId11"/>
                </p:custDataLst>
              </p:nvPr>
            </p:nvPicPr>
            <p:blipFill>
              <a:blip r:embed="rId19"/>
              <a:stretch>
                <a:fillRect/>
              </a:stretch>
            </p:blipFill>
            <p:spPr>
              <a:xfrm>
                <a:off x="1633441" y="5057826"/>
                <a:ext cx="3326210" cy="2181872"/>
              </a:xfrm>
              <a:prstGeom prst="rect">
                <a:avLst/>
              </a:prstGeom>
            </p:spPr>
          </p:pic>
          <p:pic>
            <p:nvPicPr>
              <p:cNvPr id="12" name="图片 11"/>
              <p:cNvPicPr>
                <a:picLocks noChangeAspect="1"/>
              </p:cNvPicPr>
              <p:nvPr>
                <p:custDataLst>
                  <p:tags r:id="rId12"/>
                </p:custDataLst>
              </p:nvPr>
            </p:nvPicPr>
            <p:blipFill>
              <a:blip r:embed="rId20"/>
              <a:stretch>
                <a:fillRect/>
              </a:stretch>
            </p:blipFill>
            <p:spPr>
              <a:xfrm>
                <a:off x="4959650" y="5057826"/>
                <a:ext cx="3275501" cy="2168711"/>
              </a:xfrm>
              <a:prstGeom prst="rect">
                <a:avLst/>
              </a:prstGeom>
            </p:spPr>
          </p:pic>
          <p:pic>
            <p:nvPicPr>
              <p:cNvPr id="13" name="图片 12"/>
              <p:cNvPicPr>
                <a:picLocks noChangeAspect="1"/>
              </p:cNvPicPr>
              <p:nvPr>
                <p:custDataLst>
                  <p:tags r:id="rId13"/>
                </p:custDataLst>
              </p:nvPr>
            </p:nvPicPr>
            <p:blipFill>
              <a:blip r:embed="rId21"/>
              <a:stretch>
                <a:fillRect/>
              </a:stretch>
            </p:blipFill>
            <p:spPr>
              <a:xfrm>
                <a:off x="8256195" y="5057826"/>
                <a:ext cx="3283187" cy="2168711"/>
              </a:xfrm>
              <a:prstGeom prst="rect">
                <a:avLst/>
              </a:prstGeom>
            </p:spPr>
          </p:pic>
        </p:grpSp>
        <p:pic>
          <p:nvPicPr>
            <p:cNvPr id="15" name="图片 14"/>
            <p:cNvPicPr>
              <a:picLocks noChangeAspect="1"/>
            </p:cNvPicPr>
            <p:nvPr>
              <p:custDataLst>
                <p:tags r:id="rId6"/>
              </p:custDataLst>
            </p:nvPr>
          </p:nvPicPr>
          <p:blipFill>
            <a:blip r:embed="rId22"/>
            <a:stretch>
              <a:fillRect/>
            </a:stretch>
          </p:blipFill>
          <p:spPr>
            <a:xfrm>
              <a:off x="9025983" y="2942110"/>
              <a:ext cx="2348659" cy="1700225"/>
            </a:xfrm>
            <a:prstGeom prst="rect">
              <a:avLst/>
            </a:prstGeom>
          </p:spPr>
        </p:pic>
        <p:pic>
          <p:nvPicPr>
            <p:cNvPr id="17" name="图片 16"/>
            <p:cNvPicPr>
              <a:picLocks noChangeAspect="1"/>
            </p:cNvPicPr>
            <p:nvPr>
              <p:custDataLst>
                <p:tags r:id="rId7"/>
              </p:custDataLst>
            </p:nvPr>
          </p:nvPicPr>
          <p:blipFill rotWithShape="1">
            <a:blip r:embed="rId23"/>
            <a:srcRect l="4954" r="4412"/>
            <a:stretch>
              <a:fillRect/>
            </a:stretch>
          </p:blipFill>
          <p:spPr>
            <a:xfrm>
              <a:off x="9038765" y="4642334"/>
              <a:ext cx="2348659" cy="1700225"/>
            </a:xfrm>
            <a:prstGeom prst="rect">
              <a:avLst/>
            </a:prstGeom>
          </p:spPr>
        </p:pic>
      </p:grpSp>
      <p:sp>
        <p:nvSpPr>
          <p:cNvPr id="51" name="文本框 50"/>
          <p:cNvSpPr txBox="1"/>
          <p:nvPr>
            <p:custDataLst>
              <p:tags r:id="rId5"/>
            </p:custDataLst>
          </p:nvPr>
        </p:nvSpPr>
        <p:spPr>
          <a:xfrm>
            <a:off x="8808403" y="904875"/>
            <a:ext cx="179260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7</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22</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r>
              <a:rPr lang="en-US" altLang="zh-CN">
                <a:solidFill>
                  <a:srgbClr val="4B4954"/>
                </a:solidFill>
                <a:latin typeface="微软雅黑" panose="020B0503020204020204" charset="-122"/>
                <a:ea typeface="微软雅黑" panose="020B0503020204020204" charset="-122"/>
                <a:cs typeface="微软雅黑" panose="020B0503020204020204" charset="-122"/>
              </a:rPr>
              <a:t>-23</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2"/>
            </p:custDataLst>
          </p:nvPr>
        </p:nvSpPr>
        <p:spPr>
          <a:xfrm>
            <a:off x="824230" y="77851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11" name="文本框 10"/>
          <p:cNvSpPr txBox="1"/>
          <p:nvPr>
            <p:custDataLst>
              <p:tags r:id="rId3"/>
            </p:custDataLst>
          </p:nvPr>
        </p:nvSpPr>
        <p:spPr>
          <a:xfrm>
            <a:off x="824230" y="1342390"/>
            <a:ext cx="7508240" cy="506730"/>
          </a:xfrm>
          <a:prstGeom prst="rect">
            <a:avLst/>
          </a:prstGeom>
          <a:noFill/>
          <a:ln w="9525">
            <a:noFill/>
          </a:ln>
        </p:spPr>
        <p:txBody>
          <a:bodyPr wrap="square" anchor="t">
            <a:spAutoFit/>
          </a:bodyPr>
          <a:lstStyle/>
          <a:p>
            <a:pPr algn="l">
              <a:lnSpc>
                <a:spcPct val="150000"/>
              </a:lnSpc>
              <a:defRPr/>
            </a:pPr>
            <a:r>
              <a:rPr kumimoji="0" lang="zh-CN" alt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萌宠集结 奇趣世界</a:t>
            </a:r>
            <a:r>
              <a:rPr kumimoji="0" lang="en-US" altLang="zh-CN"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萌宠联盟</a:t>
            </a:r>
          </a:p>
        </p:txBody>
      </p:sp>
      <p:sp>
        <p:nvSpPr>
          <p:cNvPr id="51" name="文本框 50"/>
          <p:cNvSpPr txBox="1"/>
          <p:nvPr>
            <p:custDataLst>
              <p:tags r:id="rId4"/>
            </p:custDataLst>
          </p:nvPr>
        </p:nvSpPr>
        <p:spPr>
          <a:xfrm>
            <a:off x="8808403" y="904875"/>
            <a:ext cx="179260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7</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22</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r>
              <a:rPr lang="en-US" altLang="zh-CN">
                <a:solidFill>
                  <a:srgbClr val="4B4954"/>
                </a:solidFill>
                <a:latin typeface="微软雅黑" panose="020B0503020204020204" charset="-122"/>
                <a:ea typeface="微软雅黑" panose="020B0503020204020204" charset="-122"/>
                <a:cs typeface="微软雅黑" panose="020B0503020204020204" charset="-122"/>
              </a:rPr>
              <a:t>-23</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sp>
        <p:nvSpPr>
          <p:cNvPr id="10" name="矩形 9"/>
          <p:cNvSpPr/>
          <p:nvPr>
            <p:custDataLst>
              <p:tags r:id="rId5"/>
            </p:custDataLst>
          </p:nvPr>
        </p:nvSpPr>
        <p:spPr>
          <a:xfrm>
            <a:off x="824453" y="1952934"/>
            <a:ext cx="10340788" cy="1198880"/>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rPr>
              <a:t>在营销中心外举办宠物展，届时会有多种宠物供来宾观赏，在每只宠物旁会放置宠物介绍，让来宾在观赏宠物的同时可以科普到相关宠物的知识。</a:t>
            </a:r>
          </a:p>
          <a:p>
            <a:pPr marL="285750" indent="-285750">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rPr>
              <a:t>活动内容：举办萌宠评选赛、萌宠体能障碍赛、萌宠抵御零食诱惑比赛等</a:t>
            </a:r>
          </a:p>
        </p:txBody>
      </p:sp>
      <p:pic>
        <p:nvPicPr>
          <p:cNvPr id="4" name="图片 3" descr="C:/Users/ADMINI~1/AppData/Local/Temp/picturecompress_20210316170731/output_58.pngoutput_58"/>
          <p:cNvPicPr>
            <a:picLocks noChangeAspect="1"/>
          </p:cNvPicPr>
          <p:nvPr>
            <p:custDataLst>
              <p:tags r:id="rId6"/>
            </p:custDataLst>
          </p:nvPr>
        </p:nvPicPr>
        <p:blipFill>
          <a:blip r:embed="rId10"/>
          <a:stretch>
            <a:fillRect/>
          </a:stretch>
        </p:blipFill>
        <p:spPr>
          <a:xfrm>
            <a:off x="823984" y="3388821"/>
            <a:ext cx="4364493" cy="2796471"/>
          </a:xfrm>
          <a:prstGeom prst="rect">
            <a:avLst/>
          </a:prstGeom>
        </p:spPr>
      </p:pic>
      <p:pic>
        <p:nvPicPr>
          <p:cNvPr id="5" name="图片 4" descr="C:/Users/ADMINI~1/AppData/Local/Temp/picturecompress_20210316170731/output_59.pngoutput_59"/>
          <p:cNvPicPr>
            <a:picLocks noChangeAspect="1"/>
          </p:cNvPicPr>
          <p:nvPr>
            <p:custDataLst>
              <p:tags r:id="rId7"/>
            </p:custDataLst>
          </p:nvPr>
        </p:nvPicPr>
        <p:blipFill>
          <a:blip r:embed="rId11"/>
          <a:stretch>
            <a:fillRect/>
          </a:stretch>
        </p:blipFill>
        <p:spPr>
          <a:xfrm>
            <a:off x="5324363" y="3359600"/>
            <a:ext cx="4984061" cy="2825692"/>
          </a:xfrm>
          <a:prstGeom prst="rect">
            <a:avLst/>
          </a:prstGeom>
        </p:spPr>
      </p:pic>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pic>
        <p:nvPicPr>
          <p:cNvPr id="4" name="图片 3" descr="图片3"/>
          <p:cNvPicPr>
            <a:picLocks noChangeAspect="1"/>
          </p:cNvPicPr>
          <p:nvPr>
            <p:custDataLst>
              <p:tags r:id="rId2"/>
            </p:custDataLst>
          </p:nvPr>
        </p:nvPicPr>
        <p:blipFill>
          <a:blip r:embed="rId12"/>
          <a:srcRect l="13848" t="12037" r="12819" b="11731"/>
          <a:stretch>
            <a:fillRect/>
          </a:stretch>
        </p:blipFill>
        <p:spPr>
          <a:xfrm>
            <a:off x="0" y="323850"/>
            <a:ext cx="4311650" cy="6189345"/>
          </a:xfrm>
          <a:prstGeom prst="rect">
            <a:avLst/>
          </a:prstGeom>
        </p:spPr>
      </p:pic>
      <p:sp>
        <p:nvSpPr>
          <p:cNvPr id="6" name="矩形 5"/>
          <p:cNvSpPr/>
          <p:nvPr/>
        </p:nvSpPr>
        <p:spPr>
          <a:xfrm>
            <a:off x="6929755" y="762000"/>
            <a:ext cx="4457700" cy="5587365"/>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3"/>
            </p:custDataLst>
          </p:nvPr>
        </p:nvSpPr>
        <p:spPr>
          <a:xfrm>
            <a:off x="7618730" y="3429000"/>
            <a:ext cx="3047365" cy="2122805"/>
          </a:xfrm>
          <a:prstGeom prst="rect">
            <a:avLst/>
          </a:prstGeom>
          <a:noFill/>
        </p:spPr>
        <p:txBody>
          <a:bodyPr wrap="square" rtlCol="0">
            <a:spAutoFit/>
          </a:bodyPr>
          <a:lstStyle/>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XX盛宴</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美味集结</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花之密语</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绽放指尖</a:t>
            </a:r>
          </a:p>
        </p:txBody>
      </p:sp>
      <p:sp>
        <p:nvSpPr>
          <p:cNvPr id="12" name="椭圆 11"/>
          <p:cNvSpPr/>
          <p:nvPr/>
        </p:nvSpPr>
        <p:spPr>
          <a:xfrm>
            <a:off x="5077460" y="2021205"/>
            <a:ext cx="847725" cy="805180"/>
          </a:xfrm>
          <a:prstGeom prst="ellipse">
            <a:avLst/>
          </a:prstGeom>
          <a:solidFill>
            <a:srgbClr val="00B0F0">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4"/>
            </p:custDataLst>
          </p:nvPr>
        </p:nvSpPr>
        <p:spPr>
          <a:xfrm>
            <a:off x="5077460" y="2821940"/>
            <a:ext cx="847725" cy="805180"/>
          </a:xfrm>
          <a:prstGeom prst="ellipse">
            <a:avLst/>
          </a:prstGeom>
          <a:solidFill>
            <a:srgbClr val="E4CBF2">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5"/>
            </p:custDataLst>
          </p:nvPr>
        </p:nvSpPr>
        <p:spPr>
          <a:xfrm>
            <a:off x="5077460" y="3622675"/>
            <a:ext cx="847725" cy="805180"/>
          </a:xfrm>
          <a:prstGeom prst="ellipse">
            <a:avLst/>
          </a:prstGeom>
          <a:solidFill>
            <a:schemeClr val="accent6">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custDataLst>
              <p:tags r:id="rId6"/>
            </p:custDataLst>
          </p:nvPr>
        </p:nvSpPr>
        <p:spPr>
          <a:xfrm>
            <a:off x="5077460" y="4423410"/>
            <a:ext cx="847725" cy="805180"/>
          </a:xfrm>
          <a:prstGeom prst="ellipse">
            <a:avLst/>
          </a:prstGeom>
          <a:solidFill>
            <a:schemeClr val="accent1">
              <a:lumMod val="40000"/>
              <a:lumOff val="60000"/>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7"/>
            </p:custDataLst>
          </p:nvPr>
        </p:nvSpPr>
        <p:spPr>
          <a:xfrm>
            <a:off x="5077460" y="2107565"/>
            <a:ext cx="791845" cy="3013710"/>
          </a:xfrm>
          <a:prstGeom prst="rect">
            <a:avLst/>
          </a:prstGeom>
          <a:noFill/>
        </p:spPr>
        <p:txBody>
          <a:bodyPr vert="eaVert" wrap="square" rtlCol="0">
            <a:spAutoFit/>
          </a:bodyPr>
          <a:lstStyle/>
          <a:p>
            <a:pPr indent="0" algn="dist" fontAlgn="auto">
              <a:lnSpc>
                <a:spcPct val="90000"/>
              </a:lnSpc>
            </a:pPr>
            <a:r>
              <a:rPr lang="zh-CN" altLang="en-US" sz="4400">
                <a:solidFill>
                  <a:schemeClr val="tx1">
                    <a:alpha val="50000"/>
                  </a:schemeClr>
                </a:solidFill>
                <a:latin typeface="微软雅黑" panose="020B0503020204020204" charset="-122"/>
                <a:ea typeface="微软雅黑" panose="020B0503020204020204" charset="-122"/>
                <a:cs typeface="Algerian" panose="04020705040A02060702" charset="0"/>
                <a:sym typeface="+mn-ea"/>
              </a:rPr>
              <a:t>活动铺排</a:t>
            </a:r>
          </a:p>
        </p:txBody>
      </p:sp>
      <p:sp>
        <p:nvSpPr>
          <p:cNvPr id="2" name="等腰三角形 1"/>
          <p:cNvSpPr/>
          <p:nvPr/>
        </p:nvSpPr>
        <p:spPr>
          <a:xfrm rot="5400000">
            <a:off x="6776720" y="1753870"/>
            <a:ext cx="618490" cy="312420"/>
          </a:xfrm>
          <a:prstGeom prst="triangle">
            <a:avLst/>
          </a:prstGeom>
          <a:solidFill>
            <a:srgbClr val="26A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endParaRPr lang="zh-CN" altLang="en-US"/>
          </a:p>
        </p:txBody>
      </p:sp>
      <p:sp>
        <p:nvSpPr>
          <p:cNvPr id="63" name="文本框 62"/>
          <p:cNvSpPr txBox="1"/>
          <p:nvPr>
            <p:custDataLst>
              <p:tags r:id="rId8"/>
            </p:custDataLst>
          </p:nvPr>
        </p:nvSpPr>
        <p:spPr>
          <a:xfrm>
            <a:off x="7390130" y="1433195"/>
            <a:ext cx="1971040" cy="849630"/>
          </a:xfrm>
          <a:prstGeom prst="rect">
            <a:avLst/>
          </a:prstGeom>
          <a:noFill/>
        </p:spPr>
        <p:txBody>
          <a:bodyPr wrap="square" rtlCol="0" anchor="ctr" anchorCtr="0">
            <a:noAutofit/>
          </a:bodyPr>
          <a:lstStyle/>
          <a:p>
            <a:pPr indent="0" algn="ctr" fontAlgn="auto">
              <a:lnSpc>
                <a:spcPct val="130000"/>
              </a:lnSpc>
            </a:pPr>
            <a:r>
              <a:rPr lang="en-US" altLang="zh-CN" sz="9600">
                <a:solidFill>
                  <a:schemeClr val="accent2"/>
                </a:solidFill>
                <a:latin typeface="微软雅黑" panose="020B0503020204020204" charset="-122"/>
                <a:ea typeface="微软雅黑" panose="020B0503020204020204" charset="-122"/>
                <a:cs typeface="微软雅黑" panose="020B0503020204020204" charset="-122"/>
                <a:sym typeface="+mn-ea"/>
              </a:rPr>
              <a:t>8</a:t>
            </a:r>
            <a:r>
              <a:rPr lang="zh-CN" altLang="en-US" sz="4000">
                <a:solidFill>
                  <a:schemeClr val="accent2"/>
                </a:solidFill>
                <a:latin typeface="微软雅黑" panose="020B0503020204020204" charset="-122"/>
                <a:ea typeface="微软雅黑" panose="020B0503020204020204" charset="-122"/>
                <a:cs typeface="微软雅黑" panose="020B0503020204020204" charset="-122"/>
                <a:sym typeface="+mn-ea"/>
              </a:rPr>
              <a:t>月</a:t>
            </a:r>
          </a:p>
        </p:txBody>
      </p:sp>
      <p:sp>
        <p:nvSpPr>
          <p:cNvPr id="3" name="文本框 2"/>
          <p:cNvSpPr txBox="1"/>
          <p:nvPr>
            <p:custDataLst>
              <p:tags r:id="rId9"/>
            </p:custDataLst>
          </p:nvPr>
        </p:nvSpPr>
        <p:spPr>
          <a:xfrm>
            <a:off x="7586980" y="2736850"/>
            <a:ext cx="2139950" cy="460375"/>
          </a:xfrm>
          <a:prstGeom prst="rect">
            <a:avLst/>
          </a:prstGeom>
          <a:noFill/>
        </p:spPr>
        <p:txBody>
          <a:bodyPr wrap="square" rtlCol="0" anchor="t">
            <a:spAutoFit/>
          </a:bodyPr>
          <a:lstStyle/>
          <a:p>
            <a:pPr algn="dist"/>
            <a:r>
              <a:rPr lang="zh-CN" altLang="en-US" sz="2400" b="1">
                <a:solidFill>
                  <a:schemeClr val="accent2"/>
                </a:solidFill>
                <a:effectLst/>
                <a:latin typeface="微软雅黑" panose="020B0503020204020204" charset="-122"/>
                <a:ea typeface="微软雅黑" panose="020B0503020204020204" charset="-122"/>
                <a:cs typeface="华文中宋" panose="02010600040101010101" charset="-122"/>
                <a:sym typeface="+mn-ea"/>
              </a:rPr>
              <a:t>梦幻夏日</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custDataLst>
              <p:tags r:id="rId2"/>
            </p:custDataLst>
          </p:nvPr>
        </p:nvSpPr>
        <p:spPr>
          <a:xfrm>
            <a:off x="939800" y="1258570"/>
            <a:ext cx="6531610" cy="506730"/>
          </a:xfrm>
          <a:prstGeom prst="rect">
            <a:avLst/>
          </a:prstGeom>
          <a:noFill/>
          <a:ln w="9525">
            <a:noFill/>
          </a:ln>
        </p:spPr>
        <p:txBody>
          <a:bodyPr wrap="square" anchor="t">
            <a:spAutoFit/>
          </a:bodyPr>
          <a:lstStyle/>
          <a:p>
            <a:pPr algn="l">
              <a:lnSpc>
                <a:spcPct val="150000"/>
              </a:lnSpc>
              <a:defRPr/>
            </a:pPr>
            <a:r>
              <a:rPr kumimoji="0" lang="zh-CN" alt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XX盛宴</a:t>
            </a:r>
            <a:r>
              <a:rPr kumimoji="0" lang="en-US" altLang="zh-CN"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 </a:t>
            </a:r>
            <a:r>
              <a:rPr kumimoji="0" lang="zh-CN" alt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美味集结</a:t>
            </a:r>
            <a:r>
              <a:rPr kumimoji="0" lang="en-US" altLang="zh-CN"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春日水果嗨翻</a:t>
            </a:r>
          </a:p>
        </p:txBody>
      </p:sp>
      <p:sp>
        <p:nvSpPr>
          <p:cNvPr id="17" name="矩形 16"/>
          <p:cNvSpPr/>
          <p:nvPr>
            <p:custDataLst>
              <p:tags r:id="rId3"/>
            </p:custDataLst>
          </p:nvPr>
        </p:nvSpPr>
        <p:spPr>
          <a:xfrm>
            <a:off x="939847" y="1903224"/>
            <a:ext cx="9315928" cy="1198880"/>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以水果作为主要元素设计主背景板与</a:t>
            </a:r>
            <a:r>
              <a:rPr lang="en-US" altLang="zh-CN" sz="1600" dirty="0" err="1">
                <a:solidFill>
                  <a:schemeClr val="tx1"/>
                </a:solidFill>
                <a:latin typeface="微软雅黑" panose="020B0503020204020204" charset="-122"/>
                <a:ea typeface="微软雅黑" panose="020B0503020204020204" charset="-122"/>
                <a:cs typeface="微软雅黑" panose="020B0503020204020204" charset="-122"/>
              </a:rPr>
              <a:t>Dp</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点，供来宾拍照</a:t>
            </a:r>
            <a:endParaRPr lang="en-US" altLang="zh-CN" sz="16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换购活动：活动期间将活动现场拍照转发朋友圈的客户凭截图参加；活动细则：</a:t>
            </a:r>
            <a:r>
              <a:rPr lang="en-US" altLang="zh-CN" sz="1600" dirty="0">
                <a:solidFill>
                  <a:schemeClr val="tx1"/>
                </a:solidFill>
                <a:latin typeface="微软雅黑" panose="020B0503020204020204" charset="-122"/>
                <a:ea typeface="微软雅黑" panose="020B0503020204020204" charset="-122"/>
                <a:cs typeface="微软雅黑" panose="020B0503020204020204" charset="-122"/>
              </a:rPr>
              <a:t>1</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元换购</a:t>
            </a:r>
            <a:r>
              <a:rPr lang="en-US" altLang="zh-CN" sz="1600" dirty="0">
                <a:solidFill>
                  <a:schemeClr val="tx1"/>
                </a:solidFill>
                <a:latin typeface="微软雅黑" panose="020B0503020204020204" charset="-122"/>
                <a:ea typeface="微软雅黑" panose="020B0503020204020204" charset="-122"/>
                <a:cs typeface="微软雅黑" panose="020B0503020204020204" charset="-122"/>
              </a:rPr>
              <a:t>4</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斤水果（数量有限，先到先得，换完即止）</a:t>
            </a:r>
          </a:p>
        </p:txBody>
      </p:sp>
      <p:pic>
        <p:nvPicPr>
          <p:cNvPr id="25" name="图片 24" descr="C:/Users/ADMINI~1/AppData/Local/Temp/picturecompress_20210316170731/output_86.jpgoutput_86"/>
          <p:cNvPicPr>
            <a:picLocks noChangeAspect="1"/>
          </p:cNvPicPr>
          <p:nvPr>
            <p:custDataLst>
              <p:tags r:id="rId4"/>
            </p:custDataLst>
          </p:nvPr>
        </p:nvPicPr>
        <p:blipFill>
          <a:blip r:embed="rId10"/>
          <a:stretch>
            <a:fillRect/>
          </a:stretch>
        </p:blipFill>
        <p:spPr>
          <a:xfrm>
            <a:off x="952094" y="3234366"/>
            <a:ext cx="4314023" cy="2876015"/>
          </a:xfrm>
          <a:prstGeom prst="rect">
            <a:avLst/>
          </a:prstGeom>
        </p:spPr>
      </p:pic>
      <p:pic>
        <p:nvPicPr>
          <p:cNvPr id="10" name="图片 9" descr="C:/Users/ADMINI~1/AppData/Local/Temp/picturecompress_20210316170731/output_87.jpgoutput_87"/>
          <p:cNvPicPr>
            <a:picLocks noChangeAspect="1"/>
          </p:cNvPicPr>
          <p:nvPr>
            <p:custDataLst>
              <p:tags r:id="rId5"/>
            </p:custDataLst>
          </p:nvPr>
        </p:nvPicPr>
        <p:blipFill rotWithShape="1">
          <a:blip r:embed="rId11"/>
          <a:srcRect/>
          <a:stretch>
            <a:fillRect/>
          </a:stretch>
        </p:blipFill>
        <p:spPr>
          <a:xfrm>
            <a:off x="5449117" y="3240081"/>
            <a:ext cx="3993224" cy="2876015"/>
          </a:xfrm>
          <a:prstGeom prst="rect">
            <a:avLst/>
          </a:prstGeom>
        </p:spPr>
      </p:pic>
      <p:sp>
        <p:nvSpPr>
          <p:cNvPr id="8" name="文本框 7"/>
          <p:cNvSpPr txBox="1"/>
          <p:nvPr>
            <p:custDataLst>
              <p:tags r:id="rId6"/>
            </p:custDataLst>
          </p:nvPr>
        </p:nvSpPr>
        <p:spPr>
          <a:xfrm>
            <a:off x="939800" y="66040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2" name="文本框 1"/>
          <p:cNvSpPr txBox="1"/>
          <p:nvPr>
            <p:custDataLst>
              <p:tags r:id="rId7"/>
            </p:custDataLst>
          </p:nvPr>
        </p:nvSpPr>
        <p:spPr>
          <a:xfrm>
            <a:off x="9684703" y="749300"/>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sym typeface="+mn-ea"/>
              </a:rPr>
              <a:t>8</a:t>
            </a:r>
            <a:r>
              <a:rPr lang="zh-CN" altLang="en-US">
                <a:solidFill>
                  <a:srgbClr val="4B4954"/>
                </a:solidFill>
                <a:latin typeface="微软雅黑" panose="020B0503020204020204" charset="-122"/>
                <a:ea typeface="微软雅黑" panose="020B0503020204020204" charset="-122"/>
                <a:cs typeface="微软雅黑" panose="020B0503020204020204" charset="-122"/>
                <a:sym typeface="+mn-ea"/>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sym typeface="+mn-ea"/>
              </a:rPr>
              <a:t>05</a:t>
            </a:r>
            <a:r>
              <a:rPr lang="zh-CN" altLang="en-US">
                <a:solidFill>
                  <a:srgbClr val="4B4954"/>
                </a:solidFill>
                <a:latin typeface="微软雅黑" panose="020B0503020204020204" charset="-122"/>
                <a:ea typeface="微软雅黑" panose="020B0503020204020204" charset="-122"/>
                <a:cs typeface="微软雅黑" panose="020B0503020204020204" charset="-122"/>
                <a:sym typeface="+mn-ea"/>
              </a:rPr>
              <a:t>日</a:t>
            </a:r>
            <a:r>
              <a:rPr lang="en-US" altLang="zh-CN">
                <a:solidFill>
                  <a:srgbClr val="4B4954"/>
                </a:solidFill>
                <a:latin typeface="微软雅黑" panose="020B0503020204020204" charset="-122"/>
                <a:ea typeface="微软雅黑" panose="020B0503020204020204" charset="-122"/>
                <a:cs typeface="微软雅黑" panose="020B0503020204020204" charset="-122"/>
                <a:sym typeface="+mn-ea"/>
              </a:rPr>
              <a:t>-06</a:t>
            </a:r>
            <a:r>
              <a:rPr lang="zh-CN" altLang="en-US">
                <a:solidFill>
                  <a:srgbClr val="4B4954"/>
                </a:solidFill>
                <a:latin typeface="微软雅黑" panose="020B0503020204020204" charset="-122"/>
                <a:ea typeface="微软雅黑" panose="020B0503020204020204" charset="-122"/>
                <a:cs typeface="微软雅黑" panose="020B0503020204020204" charset="-122"/>
                <a:sym typeface="+mn-ea"/>
              </a:rPr>
              <a:t>日</a:t>
            </a:r>
            <a:endParaRPr lang="en-US" altLang="zh-CN">
              <a:solidFill>
                <a:srgbClr val="4B4954"/>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custDataLst>
              <p:tags r:id="rId2"/>
            </p:custDataLst>
          </p:nvPr>
        </p:nvSpPr>
        <p:spPr>
          <a:xfrm>
            <a:off x="928370" y="2037715"/>
            <a:ext cx="10549890" cy="829945"/>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水果装装乐：来宾至签到处签到领取号码牌，凭号码牌都可以领到一个水果袋，客户五人一组，排队等候开始，主持人开始计时，时长</a:t>
            </a:r>
            <a:r>
              <a:rPr lang="en-US" altLang="zh-CN" sz="1600" dirty="0">
                <a:solidFill>
                  <a:schemeClr val="tx1"/>
                </a:solidFill>
                <a:latin typeface="微软雅黑" panose="020B0503020204020204" charset="-122"/>
                <a:ea typeface="微软雅黑" panose="020B0503020204020204" charset="-122"/>
                <a:cs typeface="微软雅黑" panose="020B0503020204020204" charset="-122"/>
              </a:rPr>
              <a:t>10</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秒，在规定的时间内单手装水果，将纸袋装满。能装多少就能带走多少，客户满载而归！</a:t>
            </a:r>
          </a:p>
        </p:txBody>
      </p:sp>
      <p:pic>
        <p:nvPicPr>
          <p:cNvPr id="12" name="图片 11" descr="C:/Users/ADMINI~1/AppData/Local/Temp/picturecompress_20210316170731/output_90.jpgoutput_90"/>
          <p:cNvPicPr>
            <a:picLocks noChangeAspect="1"/>
          </p:cNvPicPr>
          <p:nvPr>
            <p:custDataLst>
              <p:tags r:id="rId3"/>
            </p:custDataLst>
          </p:nvPr>
        </p:nvPicPr>
        <p:blipFill>
          <a:blip r:embed="rId11"/>
          <a:stretch>
            <a:fillRect/>
          </a:stretch>
        </p:blipFill>
        <p:spPr>
          <a:xfrm>
            <a:off x="928244" y="3030314"/>
            <a:ext cx="4129797" cy="3097347"/>
          </a:xfrm>
          <a:prstGeom prst="rect">
            <a:avLst/>
          </a:prstGeom>
        </p:spPr>
      </p:pic>
      <p:pic>
        <p:nvPicPr>
          <p:cNvPr id="13" name="图片 12" descr="C:/Users/ADMINI~1/AppData/Local/Temp/picturecompress_20210316170731/output_91.pngoutput_91"/>
          <p:cNvPicPr>
            <a:picLocks noChangeAspect="1"/>
          </p:cNvPicPr>
          <p:nvPr>
            <p:custDataLst>
              <p:tags r:id="rId4"/>
            </p:custDataLst>
          </p:nvPr>
        </p:nvPicPr>
        <p:blipFill>
          <a:blip r:embed="rId12"/>
          <a:stretch>
            <a:fillRect/>
          </a:stretch>
        </p:blipFill>
        <p:spPr>
          <a:xfrm>
            <a:off x="5139582" y="3030314"/>
            <a:ext cx="3039271" cy="3097347"/>
          </a:xfrm>
          <a:prstGeom prst="rect">
            <a:avLst/>
          </a:prstGeom>
        </p:spPr>
      </p:pic>
      <p:pic>
        <p:nvPicPr>
          <p:cNvPr id="14" name="图片 13" descr="C:/Users/ADMINI~1/AppData/Local/Temp/picturecompress_20210316170731/output_92.pngoutput_92"/>
          <p:cNvPicPr>
            <a:picLocks noChangeAspect="1"/>
          </p:cNvPicPr>
          <p:nvPr>
            <p:custDataLst>
              <p:tags r:id="rId5"/>
            </p:custDataLst>
          </p:nvPr>
        </p:nvPicPr>
        <p:blipFill>
          <a:blip r:embed="rId13"/>
          <a:stretch>
            <a:fillRect/>
          </a:stretch>
        </p:blipFill>
        <p:spPr>
          <a:xfrm>
            <a:off x="8260394" y="3030314"/>
            <a:ext cx="2386105" cy="3097347"/>
          </a:xfrm>
          <a:prstGeom prst="rect">
            <a:avLst/>
          </a:prstGeom>
        </p:spPr>
      </p:pic>
      <p:sp>
        <p:nvSpPr>
          <p:cNvPr id="15" name="文本框 14"/>
          <p:cNvSpPr txBox="1"/>
          <p:nvPr>
            <p:custDataLst>
              <p:tags r:id="rId6"/>
            </p:custDataLst>
          </p:nvPr>
        </p:nvSpPr>
        <p:spPr>
          <a:xfrm>
            <a:off x="939800" y="1358265"/>
            <a:ext cx="6531610" cy="506730"/>
          </a:xfrm>
          <a:prstGeom prst="rect">
            <a:avLst/>
          </a:prstGeom>
          <a:noFill/>
          <a:ln w="9525">
            <a:noFill/>
          </a:ln>
        </p:spPr>
        <p:txBody>
          <a:bodyPr wrap="square" anchor="t">
            <a:spAutoFit/>
          </a:bodyPr>
          <a:lstStyle/>
          <a:p>
            <a:pPr algn="l">
              <a:lnSpc>
                <a:spcPct val="150000"/>
              </a:lnSpc>
              <a:defRPr/>
            </a:pPr>
            <a:r>
              <a:rPr kumimoji="0" lang="zh-CN" alt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XX盛宴</a:t>
            </a:r>
            <a:r>
              <a:rPr kumimoji="0" lang="en-US" altLang="zh-CN"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 </a:t>
            </a:r>
            <a:r>
              <a:rPr kumimoji="0" lang="zh-CN" alt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美味集结</a:t>
            </a:r>
            <a:r>
              <a:rPr kumimoji="0" lang="en-US" altLang="zh-CN"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春日水果嗨翻</a:t>
            </a:r>
          </a:p>
        </p:txBody>
      </p:sp>
      <p:sp>
        <p:nvSpPr>
          <p:cNvPr id="8" name="文本框 7"/>
          <p:cNvSpPr txBox="1"/>
          <p:nvPr>
            <p:custDataLst>
              <p:tags r:id="rId7"/>
            </p:custDataLst>
          </p:nvPr>
        </p:nvSpPr>
        <p:spPr>
          <a:xfrm>
            <a:off x="928370" y="80962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47" name="文本框 46"/>
          <p:cNvSpPr txBox="1"/>
          <p:nvPr>
            <p:custDataLst>
              <p:tags r:id="rId8"/>
            </p:custDataLst>
          </p:nvPr>
        </p:nvSpPr>
        <p:spPr>
          <a:xfrm>
            <a:off x="9684703" y="749300"/>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sym typeface="+mn-ea"/>
              </a:rPr>
              <a:t>8</a:t>
            </a:r>
            <a:r>
              <a:rPr lang="zh-CN" altLang="en-US">
                <a:solidFill>
                  <a:srgbClr val="4B4954"/>
                </a:solidFill>
                <a:latin typeface="微软雅黑" panose="020B0503020204020204" charset="-122"/>
                <a:ea typeface="微软雅黑" panose="020B0503020204020204" charset="-122"/>
                <a:cs typeface="微软雅黑" panose="020B0503020204020204" charset="-122"/>
                <a:sym typeface="+mn-ea"/>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sym typeface="+mn-ea"/>
              </a:rPr>
              <a:t>05</a:t>
            </a:r>
            <a:r>
              <a:rPr lang="zh-CN" altLang="en-US">
                <a:solidFill>
                  <a:srgbClr val="4B4954"/>
                </a:solidFill>
                <a:latin typeface="微软雅黑" panose="020B0503020204020204" charset="-122"/>
                <a:ea typeface="微软雅黑" panose="020B0503020204020204" charset="-122"/>
                <a:cs typeface="微软雅黑" panose="020B0503020204020204" charset="-122"/>
                <a:sym typeface="+mn-ea"/>
              </a:rPr>
              <a:t>日</a:t>
            </a:r>
            <a:r>
              <a:rPr lang="en-US" altLang="zh-CN">
                <a:solidFill>
                  <a:srgbClr val="4B4954"/>
                </a:solidFill>
                <a:latin typeface="微软雅黑" panose="020B0503020204020204" charset="-122"/>
                <a:ea typeface="微软雅黑" panose="020B0503020204020204" charset="-122"/>
                <a:cs typeface="微软雅黑" panose="020B0503020204020204" charset="-122"/>
                <a:sym typeface="+mn-ea"/>
              </a:rPr>
              <a:t>-06</a:t>
            </a:r>
            <a:r>
              <a:rPr lang="zh-CN" altLang="en-US">
                <a:solidFill>
                  <a:srgbClr val="4B4954"/>
                </a:solidFill>
                <a:latin typeface="微软雅黑" panose="020B0503020204020204" charset="-122"/>
                <a:ea typeface="微软雅黑" panose="020B0503020204020204" charset="-122"/>
                <a:cs typeface="微软雅黑" panose="020B0503020204020204" charset="-122"/>
                <a:sym typeface="+mn-ea"/>
              </a:rPr>
              <a:t>日</a:t>
            </a:r>
            <a:endParaRPr lang="en-US" altLang="zh-CN">
              <a:solidFill>
                <a:srgbClr val="4B4954"/>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custDataLst>
              <p:tags r:id="rId2"/>
            </p:custDataLst>
          </p:nvPr>
        </p:nvSpPr>
        <p:spPr>
          <a:xfrm>
            <a:off x="488950" y="66929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4" name="文本框 3"/>
          <p:cNvSpPr txBox="1"/>
          <p:nvPr>
            <p:custDataLst>
              <p:tags r:id="rId3"/>
            </p:custDataLst>
          </p:nvPr>
        </p:nvSpPr>
        <p:spPr>
          <a:xfrm>
            <a:off x="488950" y="1790065"/>
            <a:ext cx="11156950" cy="1198880"/>
          </a:xfrm>
          <a:prstGeom prst="rect">
            <a:avLst/>
          </a:prstGeom>
          <a:noFill/>
        </p:spPr>
        <p:txBody>
          <a:bodyPr wrap="square" rtlCol="0">
            <a:spAutoFit/>
          </a:bodyPr>
          <a:lstStyle/>
          <a:p>
            <a:pPr algn="l" fontAlgn="auto">
              <a:lnSpc>
                <a:spcPct val="150000"/>
              </a:lnSpc>
            </a:pPr>
            <a:r>
              <a:rPr lang="zh-CN" altLang="en-US" sz="1600" dirty="0">
                <a:latin typeface="微软雅黑" panose="020B0503020204020204" charset="-122"/>
                <a:ea typeface="微软雅黑" panose="020B0503020204020204" charset="-122"/>
                <a:sym typeface="+mn-lt"/>
              </a:rPr>
              <a:t>活动当天，案场设置创意美甲体验区，邀请专业美甲老师，现场准备美甲样品与美甲材料，为到场的女性客户定制专属美甲与指甲护理项目，在制作美甲的同时，现场与客户畅谈，科普教授更多的女性美甲护理的知识与美甲经验，这个假期，漫享时光，一美到底！</a:t>
            </a:r>
          </a:p>
        </p:txBody>
      </p:sp>
      <p:sp>
        <p:nvSpPr>
          <p:cNvPr id="5" name="文本框 4"/>
          <p:cNvSpPr txBox="1"/>
          <p:nvPr>
            <p:custDataLst>
              <p:tags r:id="rId4"/>
            </p:custDataLst>
          </p:nvPr>
        </p:nvSpPr>
        <p:spPr>
          <a:xfrm>
            <a:off x="488950" y="1206500"/>
            <a:ext cx="3254375" cy="506730"/>
          </a:xfrm>
          <a:prstGeom prst="rect">
            <a:avLst/>
          </a:prstGeom>
          <a:noFill/>
        </p:spPr>
        <p:txBody>
          <a:bodyPr wrap="square" rtlCol="0">
            <a:spAutoFit/>
          </a:bodyPr>
          <a:lstStyle/>
          <a:p>
            <a:pPr algn="l">
              <a:lnSpc>
                <a:spcPct val="150000"/>
              </a:lnSpc>
              <a:spcBef>
                <a:spcPts val="0"/>
              </a:spcBef>
              <a:spcAft>
                <a:spcPts val="0"/>
              </a:spcAft>
            </a:pPr>
            <a:r>
              <a:rPr lang="zh-CN" altLang="en-US">
                <a:latin typeface="微软雅黑" panose="020B0503020204020204" charset="-122"/>
                <a:ea typeface="微软雅黑" panose="020B0503020204020204" charset="-122"/>
                <a:cs typeface="微软雅黑" panose="020B0503020204020204" charset="-122"/>
                <a:sym typeface="+mn-ea"/>
              </a:rPr>
              <a:t>创意美甲体验</a:t>
            </a:r>
            <a:r>
              <a:rPr lang="en-US" altLang="zh-CN">
                <a:latin typeface="微软雅黑" panose="020B0503020204020204" charset="-122"/>
                <a:ea typeface="微软雅黑" panose="020B0503020204020204" charset="-122"/>
                <a:cs typeface="微软雅黑" panose="020B0503020204020204" charset="-122"/>
                <a:sym typeface="+mn-ea"/>
              </a:rPr>
              <a:t>/</a:t>
            </a:r>
          </a:p>
        </p:txBody>
      </p:sp>
      <p:grpSp>
        <p:nvGrpSpPr>
          <p:cNvPr id="2" name="组合 1"/>
          <p:cNvGrpSpPr/>
          <p:nvPr/>
        </p:nvGrpSpPr>
        <p:grpSpPr>
          <a:xfrm>
            <a:off x="304165" y="3126740"/>
            <a:ext cx="11282045" cy="2889250"/>
            <a:chOff x="707" y="5080"/>
            <a:chExt cx="17155" cy="4393"/>
          </a:xfrm>
        </p:grpSpPr>
        <p:pic>
          <p:nvPicPr>
            <p:cNvPr id="7" name="图片 6"/>
            <p:cNvPicPr>
              <a:picLocks noChangeAspect="1"/>
            </p:cNvPicPr>
            <p:nvPr>
              <p:custDataLst>
                <p:tags r:id="rId6"/>
              </p:custDataLst>
            </p:nvPr>
          </p:nvPicPr>
          <p:blipFill>
            <a:blip r:embed="rId11">
              <a:lum contrast="6000"/>
            </a:blip>
            <a:srcRect t="2407" b="926"/>
            <a:stretch>
              <a:fillRect/>
            </a:stretch>
          </p:blipFill>
          <p:spPr>
            <a:xfrm>
              <a:off x="707" y="5081"/>
              <a:ext cx="6813" cy="4392"/>
            </a:xfrm>
            <a:prstGeom prst="rect">
              <a:avLst/>
            </a:prstGeom>
          </p:spPr>
        </p:pic>
        <p:pic>
          <p:nvPicPr>
            <p:cNvPr id="9" name="图片 8"/>
            <p:cNvPicPr>
              <a:picLocks noChangeAspect="1"/>
            </p:cNvPicPr>
            <p:nvPr>
              <p:custDataLst>
                <p:tags r:id="rId7"/>
              </p:custDataLst>
            </p:nvPr>
          </p:nvPicPr>
          <p:blipFill>
            <a:blip r:embed="rId12">
              <a:lum contrast="12000"/>
            </a:blip>
            <a:srcRect t="4032" b="8455"/>
            <a:stretch>
              <a:fillRect/>
            </a:stretch>
          </p:blipFill>
          <p:spPr>
            <a:xfrm>
              <a:off x="7561" y="5080"/>
              <a:ext cx="3343" cy="4393"/>
            </a:xfrm>
            <a:prstGeom prst="rect">
              <a:avLst/>
            </a:prstGeom>
          </p:spPr>
        </p:pic>
        <p:pic>
          <p:nvPicPr>
            <p:cNvPr id="11" name="图片 10"/>
            <p:cNvPicPr>
              <a:picLocks noChangeAspect="1"/>
            </p:cNvPicPr>
            <p:nvPr>
              <p:custDataLst>
                <p:tags r:id="rId8"/>
              </p:custDataLst>
            </p:nvPr>
          </p:nvPicPr>
          <p:blipFill>
            <a:blip r:embed="rId13">
              <a:lum contrast="6000"/>
            </a:blip>
            <a:srcRect b="4815"/>
            <a:stretch>
              <a:fillRect/>
            </a:stretch>
          </p:blipFill>
          <p:spPr>
            <a:xfrm>
              <a:off x="10944" y="5081"/>
              <a:ext cx="6919" cy="4391"/>
            </a:xfrm>
            <a:prstGeom prst="rect">
              <a:avLst/>
            </a:prstGeom>
          </p:spPr>
        </p:pic>
      </p:grpSp>
      <p:sp>
        <p:nvSpPr>
          <p:cNvPr id="47" name="文本框 46"/>
          <p:cNvSpPr txBox="1"/>
          <p:nvPr>
            <p:custDataLst>
              <p:tags r:id="rId5"/>
            </p:custDataLst>
          </p:nvPr>
        </p:nvSpPr>
        <p:spPr>
          <a:xfrm>
            <a:off x="9684703" y="749300"/>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sym typeface="+mn-ea"/>
              </a:rPr>
              <a:t>8</a:t>
            </a:r>
            <a:r>
              <a:rPr lang="zh-CN" altLang="en-US">
                <a:solidFill>
                  <a:srgbClr val="4B4954"/>
                </a:solidFill>
                <a:latin typeface="微软雅黑" panose="020B0503020204020204" charset="-122"/>
                <a:ea typeface="微软雅黑" panose="020B0503020204020204" charset="-122"/>
                <a:cs typeface="微软雅黑" panose="020B0503020204020204" charset="-122"/>
                <a:sym typeface="+mn-ea"/>
              </a:rPr>
              <a:t>月</a:t>
            </a:r>
            <a:r>
              <a:rPr lang="en-US" altLang="zh-CN">
                <a:solidFill>
                  <a:srgbClr val="4B4954"/>
                </a:solidFill>
                <a:latin typeface="微软雅黑" panose="020B0503020204020204" charset="-122"/>
                <a:ea typeface="微软雅黑" panose="020B0503020204020204" charset="-122"/>
                <a:cs typeface="微软雅黑" panose="020B0503020204020204" charset="-122"/>
                <a:sym typeface="+mn-ea"/>
              </a:rPr>
              <a:t>19</a:t>
            </a:r>
            <a:r>
              <a:rPr lang="zh-CN" altLang="en-US">
                <a:solidFill>
                  <a:srgbClr val="4B4954"/>
                </a:solidFill>
                <a:latin typeface="微软雅黑" panose="020B0503020204020204" charset="-122"/>
                <a:ea typeface="微软雅黑" panose="020B0503020204020204" charset="-122"/>
                <a:cs typeface="微软雅黑" panose="020B0503020204020204" charset="-122"/>
                <a:sym typeface="+mn-ea"/>
              </a:rPr>
              <a:t>日</a:t>
            </a:r>
            <a:endParaRPr lang="en-US" altLang="zh-CN">
              <a:solidFill>
                <a:srgbClr val="4B4954"/>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14"/>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custDataLst>
              <p:tags r:id="rId2"/>
            </p:custDataLst>
          </p:nvPr>
        </p:nvSpPr>
        <p:spPr>
          <a:xfrm>
            <a:off x="772160" y="1902460"/>
            <a:ext cx="10175875" cy="829945"/>
          </a:xfrm>
          <a:prstGeom prst="rect">
            <a:avLst/>
          </a:prstGeom>
        </p:spPr>
        <p:txBody>
          <a:bodyPr wrap="square">
            <a:spAutoFit/>
          </a:bodyPr>
          <a:lstStyle/>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现场邀请一名花艺</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师，从认识花朵、认识工具器皿、花朵养护秘籍，万能的插花“配色公式等方面进行教学</a:t>
            </a:r>
            <a:endParaRPr lang="en-US" altLang="zh-CN" sz="1600" dirty="0">
              <a:solidFill>
                <a:schemeClr val="tx1"/>
              </a:solidFill>
              <a:latin typeface="微软雅黑" panose="020B0503020204020204" charset="-122"/>
              <a:ea typeface="微软雅黑" panose="020B0503020204020204" charset="-122"/>
              <a:cs typeface="微软雅黑" panose="020B0503020204020204" charset="-122"/>
            </a:endParaRPr>
          </a:p>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来宾插花完成</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后，对来宾作品进行品鉴及指导，现场将以精致冷餐茶歇配合活动</a:t>
            </a:r>
            <a:endPar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23" name="文本框 22"/>
          <p:cNvSpPr txBox="1"/>
          <p:nvPr>
            <p:custDataLst>
              <p:tags r:id="rId3"/>
            </p:custDataLst>
          </p:nvPr>
        </p:nvSpPr>
        <p:spPr>
          <a:xfrm>
            <a:off x="772160" y="1332865"/>
            <a:ext cx="6521450" cy="506730"/>
          </a:xfrm>
          <a:prstGeom prst="rect">
            <a:avLst/>
          </a:prstGeom>
          <a:noFill/>
          <a:ln w="9525">
            <a:noFill/>
          </a:ln>
        </p:spPr>
        <p:txBody>
          <a:bodyPr wrap="square" anchor="t">
            <a:spAutoFit/>
          </a:bodyPr>
          <a:lstStyle/>
          <a:p>
            <a:pPr algn="l">
              <a:lnSpc>
                <a:spcPct val="150000"/>
              </a:lnSpc>
              <a:defRPr/>
            </a:pPr>
            <a:r>
              <a:rPr kumimoji="0" lang="zh-CN" alt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花之密语  绽放指尖</a:t>
            </a:r>
            <a:r>
              <a:rPr kumimoji="0" lang="en-US" altLang="zh-CN"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花艺手作</a:t>
            </a:r>
          </a:p>
        </p:txBody>
      </p:sp>
      <p:grpSp>
        <p:nvGrpSpPr>
          <p:cNvPr id="24" name="组合 23"/>
          <p:cNvGrpSpPr/>
          <p:nvPr/>
        </p:nvGrpSpPr>
        <p:grpSpPr>
          <a:xfrm>
            <a:off x="2036008" y="2878209"/>
            <a:ext cx="8254600" cy="3630173"/>
            <a:chOff x="2520226" y="2488842"/>
            <a:chExt cx="17280930" cy="7599734"/>
          </a:xfrm>
        </p:grpSpPr>
        <p:sp>
          <p:nvSpPr>
            <p:cNvPr id="25" name="矩形 24"/>
            <p:cNvSpPr/>
            <p:nvPr>
              <p:custDataLst>
                <p:tags r:id="rId6"/>
              </p:custDataLst>
            </p:nvPr>
          </p:nvSpPr>
          <p:spPr>
            <a:xfrm>
              <a:off x="6749160" y="2662420"/>
              <a:ext cx="30313" cy="7275148"/>
            </a:xfrm>
            <a:prstGeom prst="rect">
              <a:avLst/>
            </a:prstGeom>
            <a:solidFill>
              <a:srgbClr val="786B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26" name="矩形 25"/>
            <p:cNvSpPr/>
            <p:nvPr>
              <p:custDataLst>
                <p:tags r:id="rId7"/>
              </p:custDataLst>
            </p:nvPr>
          </p:nvSpPr>
          <p:spPr>
            <a:xfrm>
              <a:off x="11145070" y="2662420"/>
              <a:ext cx="30313" cy="7275148"/>
            </a:xfrm>
            <a:prstGeom prst="rect">
              <a:avLst/>
            </a:prstGeom>
            <a:solidFill>
              <a:srgbClr val="786B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27" name="矩形 26"/>
            <p:cNvSpPr/>
            <p:nvPr>
              <p:custDataLst>
                <p:tags r:id="rId8"/>
              </p:custDataLst>
            </p:nvPr>
          </p:nvSpPr>
          <p:spPr>
            <a:xfrm>
              <a:off x="15540980" y="2662420"/>
              <a:ext cx="30313" cy="7275148"/>
            </a:xfrm>
            <a:prstGeom prst="rect">
              <a:avLst/>
            </a:prstGeom>
            <a:solidFill>
              <a:srgbClr val="786B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pic>
          <p:nvPicPr>
            <p:cNvPr id="28" name="图片 27"/>
            <p:cNvPicPr>
              <a:picLocks noChangeAspect="1"/>
            </p:cNvPicPr>
            <p:nvPr>
              <p:custDataLst>
                <p:tags r:id="rId9"/>
              </p:custDataLst>
            </p:nvPr>
          </p:nvPicPr>
          <p:blipFill rotWithShape="1">
            <a:blip r:embed="rId15" cstate="print">
              <a:extLst>
                <a:ext uri="{28A0092B-C50C-407E-A947-70E740481C1C}">
                  <a14:useLocalDpi xmlns:a14="http://schemas.microsoft.com/office/drawing/2010/main" val="0"/>
                </a:ext>
              </a:extLst>
            </a:blip>
            <a:srcRect/>
            <a:stretch>
              <a:fillRect/>
            </a:stretch>
          </p:blipFill>
          <p:spPr>
            <a:xfrm>
              <a:off x="2520226" y="2488843"/>
              <a:ext cx="4092270" cy="7577721"/>
            </a:xfrm>
            <a:prstGeom prst="rect">
              <a:avLst/>
            </a:prstGeom>
          </p:spPr>
        </p:pic>
        <p:pic>
          <p:nvPicPr>
            <p:cNvPr id="29" name="图片 28"/>
            <p:cNvPicPr>
              <a:picLocks noChangeAspect="1"/>
            </p:cNvPicPr>
            <p:nvPr>
              <p:custDataLst>
                <p:tags r:id="rId10"/>
              </p:custDataLst>
            </p:nvPr>
          </p:nvPicPr>
          <p:blipFill rotWithShape="1">
            <a:blip r:embed="rId16" cstate="print">
              <a:extLst>
                <a:ext uri="{28A0092B-C50C-407E-A947-70E740481C1C}">
                  <a14:useLocalDpi xmlns:a14="http://schemas.microsoft.com/office/drawing/2010/main" val="0"/>
                </a:ext>
              </a:extLst>
            </a:blip>
            <a:srcRect/>
            <a:stretch>
              <a:fillRect/>
            </a:stretch>
          </p:blipFill>
          <p:spPr>
            <a:xfrm>
              <a:off x="6900514" y="2488842"/>
              <a:ext cx="4107891" cy="7599734"/>
            </a:xfrm>
            <a:prstGeom prst="rect">
              <a:avLst/>
            </a:prstGeom>
          </p:spPr>
        </p:pic>
        <p:pic>
          <p:nvPicPr>
            <p:cNvPr id="30" name="图片 29"/>
            <p:cNvPicPr>
              <a:picLocks noChangeAspect="1"/>
            </p:cNvPicPr>
            <p:nvPr>
              <p:custDataLst>
                <p:tags r:id="rId11"/>
              </p:custDataLst>
            </p:nvPr>
          </p:nvPicPr>
          <p:blipFill rotWithShape="1">
            <a:blip r:embed="rId17" cstate="print">
              <a:extLst>
                <a:ext uri="{28A0092B-C50C-407E-A947-70E740481C1C}">
                  <a14:useLocalDpi xmlns:a14="http://schemas.microsoft.com/office/drawing/2010/main" val="0"/>
                </a:ext>
              </a:extLst>
            </a:blip>
            <a:srcRect/>
            <a:stretch>
              <a:fillRect/>
            </a:stretch>
          </p:blipFill>
          <p:spPr>
            <a:xfrm>
              <a:off x="11289587" y="2510853"/>
              <a:ext cx="4114730" cy="7577723"/>
            </a:xfrm>
            <a:prstGeom prst="rect">
              <a:avLst/>
            </a:prstGeom>
          </p:spPr>
        </p:pic>
        <p:pic>
          <p:nvPicPr>
            <p:cNvPr id="31" name="图片 30"/>
            <p:cNvPicPr>
              <a:picLocks noChangeAspect="1"/>
            </p:cNvPicPr>
            <p:nvPr>
              <p:custDataLst>
                <p:tags r:id="rId12"/>
              </p:custDataLst>
            </p:nvPr>
          </p:nvPicPr>
          <p:blipFill rotWithShape="1">
            <a:blip r:embed="rId18" cstate="print">
              <a:extLst>
                <a:ext uri="{28A0092B-C50C-407E-A947-70E740481C1C}">
                  <a14:useLocalDpi xmlns:a14="http://schemas.microsoft.com/office/drawing/2010/main" val="0"/>
                </a:ext>
              </a:extLst>
            </a:blip>
            <a:srcRect/>
            <a:stretch>
              <a:fillRect/>
            </a:stretch>
          </p:blipFill>
          <p:spPr>
            <a:xfrm>
              <a:off x="15679333" y="2510853"/>
              <a:ext cx="4121823" cy="7577723"/>
            </a:xfrm>
            <a:prstGeom prst="rect">
              <a:avLst/>
            </a:prstGeom>
          </p:spPr>
        </p:pic>
      </p:grpSp>
      <p:sp>
        <p:nvSpPr>
          <p:cNvPr id="8" name="文本框 7"/>
          <p:cNvSpPr txBox="1"/>
          <p:nvPr>
            <p:custDataLst>
              <p:tags r:id="rId4"/>
            </p:custDataLst>
          </p:nvPr>
        </p:nvSpPr>
        <p:spPr>
          <a:xfrm>
            <a:off x="772160" y="80962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47" name="文本框 46"/>
          <p:cNvSpPr txBox="1"/>
          <p:nvPr>
            <p:custDataLst>
              <p:tags r:id="rId5"/>
            </p:custDataLst>
          </p:nvPr>
        </p:nvSpPr>
        <p:spPr>
          <a:xfrm>
            <a:off x="9684703" y="749300"/>
            <a:ext cx="179387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sym typeface="+mn-ea"/>
              </a:rPr>
              <a:t>8</a:t>
            </a:r>
            <a:r>
              <a:rPr lang="zh-CN" altLang="en-US">
                <a:solidFill>
                  <a:srgbClr val="4B4954"/>
                </a:solidFill>
                <a:latin typeface="微软雅黑" panose="020B0503020204020204" charset="-122"/>
                <a:ea typeface="微软雅黑" panose="020B0503020204020204" charset="-122"/>
                <a:cs typeface="微软雅黑" panose="020B0503020204020204" charset="-122"/>
                <a:sym typeface="+mn-ea"/>
              </a:rPr>
              <a:t>月</a:t>
            </a:r>
            <a:r>
              <a:rPr lang="en-US">
                <a:solidFill>
                  <a:srgbClr val="4B4954"/>
                </a:solidFill>
                <a:latin typeface="微软雅黑" panose="020B0503020204020204" charset="-122"/>
                <a:ea typeface="微软雅黑" panose="020B0503020204020204" charset="-122"/>
                <a:cs typeface="微软雅黑" panose="020B0503020204020204" charset="-122"/>
                <a:sym typeface="+mn-ea"/>
              </a:rPr>
              <a:t>26</a:t>
            </a:r>
            <a:r>
              <a:rPr lang="zh-CN" altLang="en-US">
                <a:solidFill>
                  <a:srgbClr val="4B4954"/>
                </a:solidFill>
                <a:latin typeface="微软雅黑" panose="020B0503020204020204" charset="-122"/>
                <a:ea typeface="微软雅黑" panose="020B0503020204020204" charset="-122"/>
                <a:cs typeface="微软雅黑" panose="020B0503020204020204" charset="-122"/>
                <a:sym typeface="+mn-ea"/>
              </a:rPr>
              <a:t>日</a:t>
            </a:r>
            <a:endParaRPr lang="en-US" altLang="zh-CN">
              <a:solidFill>
                <a:srgbClr val="4B4954"/>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pic>
        <p:nvPicPr>
          <p:cNvPr id="4" name="图片 3" descr="图片3"/>
          <p:cNvPicPr>
            <a:picLocks noChangeAspect="1"/>
          </p:cNvPicPr>
          <p:nvPr>
            <p:custDataLst>
              <p:tags r:id="rId2"/>
            </p:custDataLst>
          </p:nvPr>
        </p:nvPicPr>
        <p:blipFill>
          <a:blip r:embed="rId12"/>
          <a:srcRect l="13848" t="12037" r="12819" b="11731"/>
          <a:stretch>
            <a:fillRect/>
          </a:stretch>
        </p:blipFill>
        <p:spPr>
          <a:xfrm>
            <a:off x="0" y="323850"/>
            <a:ext cx="4311650" cy="6189345"/>
          </a:xfrm>
          <a:prstGeom prst="rect">
            <a:avLst/>
          </a:prstGeom>
        </p:spPr>
      </p:pic>
      <p:sp>
        <p:nvSpPr>
          <p:cNvPr id="6" name="矩形 5"/>
          <p:cNvSpPr/>
          <p:nvPr/>
        </p:nvSpPr>
        <p:spPr>
          <a:xfrm>
            <a:off x="6929755" y="762000"/>
            <a:ext cx="4457700" cy="5587365"/>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3"/>
            </p:custDataLst>
          </p:nvPr>
        </p:nvSpPr>
        <p:spPr>
          <a:xfrm>
            <a:off x="7618730" y="3429000"/>
            <a:ext cx="3047365" cy="2122805"/>
          </a:xfrm>
          <a:prstGeom prst="rect">
            <a:avLst/>
          </a:prstGeom>
          <a:noFill/>
        </p:spPr>
        <p:txBody>
          <a:bodyPr wrap="square" rtlCol="0">
            <a:spAutoFit/>
          </a:bodyPr>
          <a:lstStyle/>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桃李天下</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以书会友</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浓情中秋</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相聚XX</a:t>
            </a:r>
          </a:p>
        </p:txBody>
      </p:sp>
      <p:sp>
        <p:nvSpPr>
          <p:cNvPr id="12" name="椭圆 11"/>
          <p:cNvSpPr/>
          <p:nvPr/>
        </p:nvSpPr>
        <p:spPr>
          <a:xfrm>
            <a:off x="5077460" y="2021205"/>
            <a:ext cx="847725" cy="805180"/>
          </a:xfrm>
          <a:prstGeom prst="ellipse">
            <a:avLst/>
          </a:prstGeom>
          <a:solidFill>
            <a:srgbClr val="00B0F0">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4"/>
            </p:custDataLst>
          </p:nvPr>
        </p:nvSpPr>
        <p:spPr>
          <a:xfrm>
            <a:off x="5077460" y="2821940"/>
            <a:ext cx="847725" cy="805180"/>
          </a:xfrm>
          <a:prstGeom prst="ellipse">
            <a:avLst/>
          </a:prstGeom>
          <a:solidFill>
            <a:srgbClr val="E4CBF2">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5"/>
            </p:custDataLst>
          </p:nvPr>
        </p:nvSpPr>
        <p:spPr>
          <a:xfrm>
            <a:off x="5077460" y="3622675"/>
            <a:ext cx="847725" cy="805180"/>
          </a:xfrm>
          <a:prstGeom prst="ellipse">
            <a:avLst/>
          </a:prstGeom>
          <a:solidFill>
            <a:schemeClr val="accent6">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custDataLst>
              <p:tags r:id="rId6"/>
            </p:custDataLst>
          </p:nvPr>
        </p:nvSpPr>
        <p:spPr>
          <a:xfrm>
            <a:off x="5077460" y="4423410"/>
            <a:ext cx="847725" cy="805180"/>
          </a:xfrm>
          <a:prstGeom prst="ellipse">
            <a:avLst/>
          </a:prstGeom>
          <a:solidFill>
            <a:schemeClr val="accent1">
              <a:lumMod val="40000"/>
              <a:lumOff val="60000"/>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7"/>
            </p:custDataLst>
          </p:nvPr>
        </p:nvSpPr>
        <p:spPr>
          <a:xfrm>
            <a:off x="5077460" y="2107565"/>
            <a:ext cx="791845" cy="3013710"/>
          </a:xfrm>
          <a:prstGeom prst="rect">
            <a:avLst/>
          </a:prstGeom>
          <a:noFill/>
        </p:spPr>
        <p:txBody>
          <a:bodyPr vert="eaVert" wrap="square" rtlCol="0">
            <a:spAutoFit/>
          </a:bodyPr>
          <a:lstStyle/>
          <a:p>
            <a:pPr indent="0" algn="dist" fontAlgn="auto">
              <a:lnSpc>
                <a:spcPct val="90000"/>
              </a:lnSpc>
            </a:pPr>
            <a:r>
              <a:rPr lang="zh-CN" altLang="en-US" sz="4400">
                <a:solidFill>
                  <a:schemeClr val="tx1">
                    <a:alpha val="50000"/>
                  </a:schemeClr>
                </a:solidFill>
                <a:latin typeface="微软雅黑" panose="020B0503020204020204" charset="-122"/>
                <a:ea typeface="微软雅黑" panose="020B0503020204020204" charset="-122"/>
                <a:cs typeface="Algerian" panose="04020705040A02060702" charset="0"/>
                <a:sym typeface="+mn-ea"/>
              </a:rPr>
              <a:t>活动铺排</a:t>
            </a:r>
          </a:p>
        </p:txBody>
      </p:sp>
      <p:sp>
        <p:nvSpPr>
          <p:cNvPr id="2" name="等腰三角形 1"/>
          <p:cNvSpPr/>
          <p:nvPr/>
        </p:nvSpPr>
        <p:spPr>
          <a:xfrm rot="5400000">
            <a:off x="6776720" y="1753870"/>
            <a:ext cx="618490" cy="312420"/>
          </a:xfrm>
          <a:prstGeom prst="triangle">
            <a:avLst/>
          </a:prstGeom>
          <a:solidFill>
            <a:srgbClr val="26A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endParaRPr lang="zh-CN" altLang="en-US"/>
          </a:p>
        </p:txBody>
      </p:sp>
      <p:sp>
        <p:nvSpPr>
          <p:cNvPr id="63" name="文本框 62"/>
          <p:cNvSpPr txBox="1"/>
          <p:nvPr>
            <p:custDataLst>
              <p:tags r:id="rId8"/>
            </p:custDataLst>
          </p:nvPr>
        </p:nvSpPr>
        <p:spPr>
          <a:xfrm>
            <a:off x="7390130" y="1433195"/>
            <a:ext cx="1971040" cy="849630"/>
          </a:xfrm>
          <a:prstGeom prst="rect">
            <a:avLst/>
          </a:prstGeom>
          <a:noFill/>
        </p:spPr>
        <p:txBody>
          <a:bodyPr wrap="square" rtlCol="0" anchor="ctr" anchorCtr="0">
            <a:noAutofit/>
          </a:bodyPr>
          <a:lstStyle/>
          <a:p>
            <a:pPr indent="0" algn="ctr" fontAlgn="auto">
              <a:lnSpc>
                <a:spcPct val="130000"/>
              </a:lnSpc>
            </a:pPr>
            <a:r>
              <a:rPr lang="en-US" altLang="zh-CN" sz="9600">
                <a:solidFill>
                  <a:schemeClr val="accent2"/>
                </a:solidFill>
                <a:latin typeface="微软雅黑" panose="020B0503020204020204" charset="-122"/>
                <a:ea typeface="微软雅黑" panose="020B0503020204020204" charset="-122"/>
                <a:cs typeface="微软雅黑" panose="020B0503020204020204" charset="-122"/>
                <a:sym typeface="+mn-ea"/>
              </a:rPr>
              <a:t>9</a:t>
            </a:r>
            <a:r>
              <a:rPr lang="zh-CN" altLang="en-US" sz="4000">
                <a:solidFill>
                  <a:schemeClr val="accent2"/>
                </a:solidFill>
                <a:latin typeface="微软雅黑" panose="020B0503020204020204" charset="-122"/>
                <a:ea typeface="微软雅黑" panose="020B0503020204020204" charset="-122"/>
                <a:cs typeface="微软雅黑" panose="020B0503020204020204" charset="-122"/>
                <a:sym typeface="+mn-ea"/>
              </a:rPr>
              <a:t>月</a:t>
            </a:r>
          </a:p>
        </p:txBody>
      </p:sp>
      <p:sp>
        <p:nvSpPr>
          <p:cNvPr id="3" name="文本框 2"/>
          <p:cNvSpPr txBox="1"/>
          <p:nvPr>
            <p:custDataLst>
              <p:tags r:id="rId9"/>
            </p:custDataLst>
          </p:nvPr>
        </p:nvSpPr>
        <p:spPr>
          <a:xfrm>
            <a:off x="7586980" y="2736850"/>
            <a:ext cx="2139950" cy="460375"/>
          </a:xfrm>
          <a:prstGeom prst="rect">
            <a:avLst/>
          </a:prstGeom>
          <a:noFill/>
        </p:spPr>
        <p:txBody>
          <a:bodyPr wrap="square" rtlCol="0" anchor="t">
            <a:spAutoFit/>
          </a:bodyPr>
          <a:lstStyle/>
          <a:p>
            <a:pPr algn="dist"/>
            <a:r>
              <a:rPr lang="zh-CN" altLang="en-US" sz="2400" b="1">
                <a:solidFill>
                  <a:schemeClr val="accent2"/>
                </a:solidFill>
                <a:effectLst/>
                <a:latin typeface="微软雅黑" panose="020B0503020204020204" charset="-122"/>
                <a:ea typeface="微软雅黑" panose="020B0503020204020204" charset="-122"/>
                <a:cs typeface="华文中宋" panose="02010600040101010101" charset="-122"/>
                <a:sym typeface="+mn-ea"/>
              </a:rPr>
              <a:t>开学季</a:t>
            </a:r>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14"/>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custDataLst>
              <p:tags r:id="rId2"/>
            </p:custDataLst>
          </p:nvPr>
        </p:nvSpPr>
        <p:spPr>
          <a:xfrm>
            <a:off x="772160" y="1796415"/>
            <a:ext cx="10175875" cy="460375"/>
          </a:xfrm>
          <a:prstGeom prst="rect">
            <a:avLst/>
          </a:prstGeom>
        </p:spPr>
        <p:txBody>
          <a:bodyPr wrap="square">
            <a:spAutoFit/>
          </a:bodyPr>
          <a:lstStyle/>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华文中宋" panose="02010600040101010101" charset="-122"/>
              </a:rPr>
              <a:t>主题性包装，增加活动氛围，供客户拍中打卡。</a:t>
            </a:r>
          </a:p>
        </p:txBody>
      </p:sp>
      <p:sp>
        <p:nvSpPr>
          <p:cNvPr id="23" name="文本框 22"/>
          <p:cNvSpPr txBox="1"/>
          <p:nvPr>
            <p:custDataLst>
              <p:tags r:id="rId3"/>
            </p:custDataLst>
          </p:nvPr>
        </p:nvSpPr>
        <p:spPr>
          <a:xfrm>
            <a:off x="772160" y="1332865"/>
            <a:ext cx="6521450" cy="506730"/>
          </a:xfrm>
          <a:prstGeom prst="rect">
            <a:avLst/>
          </a:prstGeom>
          <a:noFill/>
          <a:ln w="9525">
            <a:noFill/>
          </a:ln>
        </p:spPr>
        <p:txBody>
          <a:bodyPr wrap="square" anchor="t">
            <a:spAutoFit/>
          </a:bodyPr>
          <a:lstStyle/>
          <a:p>
            <a:pPr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桃李天下</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 </a:t>
            </a: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以书会友</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读书会</a:t>
            </a:r>
          </a:p>
        </p:txBody>
      </p:sp>
      <p:sp>
        <p:nvSpPr>
          <p:cNvPr id="8" name="文本框 7"/>
          <p:cNvSpPr txBox="1"/>
          <p:nvPr>
            <p:custDataLst>
              <p:tags r:id="rId4"/>
            </p:custDataLst>
          </p:nvPr>
        </p:nvSpPr>
        <p:spPr>
          <a:xfrm>
            <a:off x="772160" y="80962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47" name="文本框 46"/>
          <p:cNvSpPr txBox="1"/>
          <p:nvPr>
            <p:custDataLst>
              <p:tags r:id="rId5"/>
            </p:custDataLst>
          </p:nvPr>
        </p:nvSpPr>
        <p:spPr>
          <a:xfrm>
            <a:off x="9684703" y="749300"/>
            <a:ext cx="1793875"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sym typeface="+mn-ea"/>
              </a:rPr>
              <a:t>9月09日-10日</a:t>
            </a:r>
          </a:p>
        </p:txBody>
      </p:sp>
      <p:pic>
        <p:nvPicPr>
          <p:cNvPr id="4" name="图片 3"/>
          <p:cNvPicPr>
            <a:picLocks noChangeAspect="1"/>
          </p:cNvPicPr>
          <p:nvPr>
            <p:custDataLst>
              <p:tags r:id="rId6"/>
            </p:custDataLst>
          </p:nvPr>
        </p:nvPicPr>
        <p:blipFill>
          <a:blip r:embed="rId15"/>
          <a:stretch>
            <a:fillRect/>
          </a:stretch>
        </p:blipFill>
        <p:spPr>
          <a:xfrm>
            <a:off x="772160" y="2421255"/>
            <a:ext cx="3084830" cy="2016125"/>
          </a:xfrm>
          <a:prstGeom prst="rect">
            <a:avLst/>
          </a:prstGeom>
        </p:spPr>
      </p:pic>
      <p:pic>
        <p:nvPicPr>
          <p:cNvPr id="5" name="图片 4" descr="1631086985038"/>
          <p:cNvPicPr>
            <a:picLocks noChangeAspect="1"/>
          </p:cNvPicPr>
          <p:nvPr>
            <p:custDataLst>
              <p:tags r:id="rId7"/>
            </p:custDataLst>
          </p:nvPr>
        </p:nvPicPr>
        <p:blipFill>
          <a:blip r:embed="rId16"/>
          <a:stretch>
            <a:fillRect/>
          </a:stretch>
        </p:blipFill>
        <p:spPr>
          <a:xfrm>
            <a:off x="9088120" y="4538980"/>
            <a:ext cx="1243330" cy="1742440"/>
          </a:xfrm>
          <a:prstGeom prst="rect">
            <a:avLst/>
          </a:prstGeom>
        </p:spPr>
      </p:pic>
      <p:pic>
        <p:nvPicPr>
          <p:cNvPr id="3" name="图片 2" descr="C:/Users/sw/AppData/Local/Temp/picturecompress_20220410154455/output_1.pngoutput_1"/>
          <p:cNvPicPr>
            <a:picLocks noChangeAspect="1"/>
          </p:cNvPicPr>
          <p:nvPr>
            <p:custDataLst>
              <p:tags r:id="rId8"/>
            </p:custDataLst>
          </p:nvPr>
        </p:nvPicPr>
        <p:blipFill>
          <a:blip r:embed="rId17"/>
          <a:stretch>
            <a:fillRect/>
          </a:stretch>
        </p:blipFill>
        <p:spPr>
          <a:xfrm>
            <a:off x="3985895" y="2421255"/>
            <a:ext cx="3023235" cy="2016125"/>
          </a:xfrm>
          <a:prstGeom prst="rect">
            <a:avLst/>
          </a:prstGeom>
        </p:spPr>
      </p:pic>
      <p:pic>
        <p:nvPicPr>
          <p:cNvPr id="7" name="图片 6"/>
          <p:cNvPicPr>
            <a:picLocks noChangeAspect="1"/>
          </p:cNvPicPr>
          <p:nvPr>
            <p:custDataLst>
              <p:tags r:id="rId9"/>
            </p:custDataLst>
          </p:nvPr>
        </p:nvPicPr>
        <p:blipFill>
          <a:blip r:embed="rId18"/>
          <a:stretch>
            <a:fillRect/>
          </a:stretch>
        </p:blipFill>
        <p:spPr>
          <a:xfrm>
            <a:off x="772160" y="4542155"/>
            <a:ext cx="2764790" cy="1730375"/>
          </a:xfrm>
          <a:prstGeom prst="rect">
            <a:avLst/>
          </a:prstGeom>
        </p:spPr>
      </p:pic>
      <p:pic>
        <p:nvPicPr>
          <p:cNvPr id="9" name="图片 8"/>
          <p:cNvPicPr>
            <a:picLocks noChangeAspect="1"/>
          </p:cNvPicPr>
          <p:nvPr>
            <p:custDataLst>
              <p:tags r:id="rId10"/>
            </p:custDataLst>
          </p:nvPr>
        </p:nvPicPr>
        <p:blipFill>
          <a:blip r:embed="rId19"/>
          <a:stretch>
            <a:fillRect/>
          </a:stretch>
        </p:blipFill>
        <p:spPr>
          <a:xfrm>
            <a:off x="3621405" y="4542155"/>
            <a:ext cx="2609215" cy="1718945"/>
          </a:xfrm>
          <a:prstGeom prst="rect">
            <a:avLst/>
          </a:prstGeom>
        </p:spPr>
      </p:pic>
      <p:pic>
        <p:nvPicPr>
          <p:cNvPr id="11" name="图片 10"/>
          <p:cNvPicPr>
            <a:picLocks noChangeAspect="1"/>
          </p:cNvPicPr>
          <p:nvPr>
            <p:custDataLst>
              <p:tags r:id="rId11"/>
            </p:custDataLst>
          </p:nvPr>
        </p:nvPicPr>
        <p:blipFill>
          <a:blip r:embed="rId20"/>
          <a:srcRect t="23180" b="14669"/>
          <a:stretch>
            <a:fillRect/>
          </a:stretch>
        </p:blipFill>
        <p:spPr>
          <a:xfrm>
            <a:off x="6315075" y="4542155"/>
            <a:ext cx="2664460" cy="1736725"/>
          </a:xfrm>
          <a:prstGeom prst="rect">
            <a:avLst/>
          </a:prstGeom>
        </p:spPr>
      </p:pic>
      <p:pic>
        <p:nvPicPr>
          <p:cNvPr id="12" name="图片 11"/>
          <p:cNvPicPr>
            <a:picLocks noChangeAspect="1"/>
          </p:cNvPicPr>
          <p:nvPr>
            <p:custDataLst>
              <p:tags r:id="rId12"/>
            </p:custDataLst>
          </p:nvPr>
        </p:nvPicPr>
        <p:blipFill>
          <a:blip r:embed="rId21"/>
          <a:stretch>
            <a:fillRect/>
          </a:stretch>
        </p:blipFill>
        <p:spPr>
          <a:xfrm>
            <a:off x="7138035" y="2426335"/>
            <a:ext cx="3193415" cy="2002790"/>
          </a:xfrm>
          <a:prstGeom prst="rect">
            <a:avLst/>
          </a:prstGeom>
        </p:spPr>
      </p:pic>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custDataLst>
              <p:tags r:id="rId2"/>
            </p:custDataLst>
          </p:nvPr>
        </p:nvSpPr>
        <p:spPr>
          <a:xfrm>
            <a:off x="772160" y="3495040"/>
            <a:ext cx="10175875" cy="829945"/>
          </a:xfrm>
          <a:prstGeom prst="rect">
            <a:avLst/>
          </a:prstGeom>
        </p:spPr>
        <p:txBody>
          <a:bodyPr wrap="square">
            <a:spAutoFit/>
          </a:bodyPr>
          <a:lstStyle/>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华文中宋" panose="02010600040101010101" charset="-122"/>
              </a:rPr>
              <a:t>主持人与客户进行书籍分享</a:t>
            </a:r>
          </a:p>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华文中宋" panose="02010600040101010101" charset="-122"/>
              </a:rPr>
              <a:t>邀请客户对喜欢的书籍进行介绍和分享</a:t>
            </a:r>
          </a:p>
        </p:txBody>
      </p:sp>
      <p:sp>
        <p:nvSpPr>
          <p:cNvPr id="23" name="文本框 22"/>
          <p:cNvSpPr txBox="1"/>
          <p:nvPr>
            <p:custDataLst>
              <p:tags r:id="rId3"/>
            </p:custDataLst>
          </p:nvPr>
        </p:nvSpPr>
        <p:spPr>
          <a:xfrm>
            <a:off x="772160" y="2925445"/>
            <a:ext cx="6521450" cy="506730"/>
          </a:xfrm>
          <a:prstGeom prst="rect">
            <a:avLst/>
          </a:prstGeom>
          <a:noFill/>
          <a:ln w="9525">
            <a:noFill/>
          </a:ln>
        </p:spPr>
        <p:txBody>
          <a:bodyPr wrap="square" anchor="t">
            <a:spAutoFit/>
          </a:bodyPr>
          <a:lstStyle/>
          <a:p>
            <a:pPr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桃李天下</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 </a:t>
            </a: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以书会友</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读书会</a:t>
            </a:r>
          </a:p>
        </p:txBody>
      </p:sp>
      <p:sp>
        <p:nvSpPr>
          <p:cNvPr id="8" name="文本框 7"/>
          <p:cNvSpPr txBox="1"/>
          <p:nvPr>
            <p:custDataLst>
              <p:tags r:id="rId4"/>
            </p:custDataLst>
          </p:nvPr>
        </p:nvSpPr>
        <p:spPr>
          <a:xfrm>
            <a:off x="772160" y="240220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47" name="文本框 46"/>
          <p:cNvSpPr txBox="1"/>
          <p:nvPr>
            <p:custDataLst>
              <p:tags r:id="rId5"/>
            </p:custDataLst>
          </p:nvPr>
        </p:nvSpPr>
        <p:spPr>
          <a:xfrm>
            <a:off x="9684703" y="749300"/>
            <a:ext cx="1793875"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sym typeface="+mn-ea"/>
              </a:rPr>
              <a:t>9月09日-10日</a:t>
            </a:r>
          </a:p>
        </p:txBody>
      </p:sp>
      <p:pic>
        <p:nvPicPr>
          <p:cNvPr id="12" name="图片 11"/>
          <p:cNvPicPr>
            <a:picLocks noChangeAspect="1"/>
          </p:cNvPicPr>
          <p:nvPr>
            <p:custDataLst>
              <p:tags r:id="rId6"/>
            </p:custDataLst>
          </p:nvPr>
        </p:nvPicPr>
        <p:blipFill>
          <a:blip r:embed="rId9"/>
          <a:stretch>
            <a:fillRect/>
          </a:stretch>
        </p:blipFill>
        <p:spPr>
          <a:xfrm>
            <a:off x="4853940" y="1867535"/>
            <a:ext cx="6624955" cy="3826510"/>
          </a:xfrm>
          <a:prstGeom prst="rect">
            <a:avLst/>
          </a:prstGeom>
        </p:spPr>
      </p:pic>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custDataLst>
              <p:tags r:id="rId2"/>
            </p:custDataLst>
          </p:nvPr>
        </p:nvPicPr>
        <p:blipFill>
          <a:blip r:embed="rId9"/>
          <a:stretch>
            <a:fillRect/>
          </a:stretch>
        </p:blipFill>
        <p:spPr>
          <a:xfrm>
            <a:off x="6095742" y="1780891"/>
            <a:ext cx="5696372" cy="3797581"/>
          </a:xfrm>
          <a:prstGeom prst="rect">
            <a:avLst/>
          </a:prstGeom>
        </p:spPr>
      </p:pic>
      <p:sp>
        <p:nvSpPr>
          <p:cNvPr id="47" name="文本框 46"/>
          <p:cNvSpPr txBox="1"/>
          <p:nvPr>
            <p:custDataLst>
              <p:tags r:id="rId3"/>
            </p:custDataLst>
          </p:nvPr>
        </p:nvSpPr>
        <p:spPr>
          <a:xfrm>
            <a:off x="9997758" y="908050"/>
            <a:ext cx="1793875"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sym typeface="+mn-ea"/>
              </a:rPr>
              <a:t>9月09日-10日</a:t>
            </a:r>
          </a:p>
        </p:txBody>
      </p:sp>
      <p:sp>
        <p:nvSpPr>
          <p:cNvPr id="10" name="矩形 9"/>
          <p:cNvSpPr/>
          <p:nvPr>
            <p:custDataLst>
              <p:tags r:id="rId4"/>
            </p:custDataLst>
          </p:nvPr>
        </p:nvSpPr>
        <p:spPr>
          <a:xfrm>
            <a:off x="772160" y="3432175"/>
            <a:ext cx="4991100" cy="1568450"/>
          </a:xfrm>
          <a:prstGeom prst="rect">
            <a:avLst/>
          </a:prstGeom>
        </p:spPr>
        <p:txBody>
          <a:bodyPr wrap="square">
            <a:spAutoFit/>
          </a:bodyPr>
          <a:lstStyle/>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现场根据实际捐书的厚度，给予相应价值的兑换</a:t>
            </a:r>
          </a:p>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设置门槛：5.2cm、8.8cm、19.89cm等</a:t>
            </a:r>
          </a:p>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（课本、教材教辅、工具书、杂志期刊等图书，或污损严重、影响图书内容完整及使用保存的图书）</a:t>
            </a:r>
          </a:p>
        </p:txBody>
      </p:sp>
      <p:sp>
        <p:nvSpPr>
          <p:cNvPr id="23" name="文本框 22"/>
          <p:cNvSpPr txBox="1"/>
          <p:nvPr>
            <p:custDataLst>
              <p:tags r:id="rId5"/>
            </p:custDataLst>
          </p:nvPr>
        </p:nvSpPr>
        <p:spPr>
          <a:xfrm>
            <a:off x="772160" y="2693035"/>
            <a:ext cx="6521450" cy="506730"/>
          </a:xfrm>
          <a:prstGeom prst="rect">
            <a:avLst/>
          </a:prstGeom>
          <a:noFill/>
          <a:ln w="9525">
            <a:noFill/>
          </a:ln>
        </p:spPr>
        <p:txBody>
          <a:bodyPr wrap="square" anchor="t">
            <a:spAutoFit/>
          </a:bodyPr>
          <a:lstStyle/>
          <a:p>
            <a:pPr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桃李天下</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 </a:t>
            </a: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以书会友</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读书会</a:t>
            </a:r>
          </a:p>
        </p:txBody>
      </p:sp>
      <p:sp>
        <p:nvSpPr>
          <p:cNvPr id="8" name="文本框 7"/>
          <p:cNvSpPr txBox="1"/>
          <p:nvPr>
            <p:custDataLst>
              <p:tags r:id="rId6"/>
            </p:custDataLst>
          </p:nvPr>
        </p:nvSpPr>
        <p:spPr>
          <a:xfrm>
            <a:off x="772160" y="216979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custDataLst>
              <p:tags r:id="rId2"/>
            </p:custDataLst>
          </p:nvPr>
        </p:nvSpPr>
        <p:spPr>
          <a:xfrm>
            <a:off x="1239520" y="2221230"/>
            <a:ext cx="7777480" cy="460375"/>
          </a:xfrm>
          <a:prstGeom prst="rect">
            <a:avLst/>
          </a:prstGeom>
        </p:spPr>
        <p:txBody>
          <a:bodyPr wrap="square">
            <a:spAutoFit/>
          </a:bodyPr>
          <a:lstStyle/>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氛 围 美 陈 小 景 ， 供 客 户 拍 照 打 卡 ， 发 朋 友 圈 宣 传 。</a:t>
            </a:r>
          </a:p>
        </p:txBody>
      </p:sp>
      <p:sp>
        <p:nvSpPr>
          <p:cNvPr id="23" name="文本框 22"/>
          <p:cNvSpPr txBox="1"/>
          <p:nvPr>
            <p:custDataLst>
              <p:tags r:id="rId3"/>
            </p:custDataLst>
          </p:nvPr>
        </p:nvSpPr>
        <p:spPr>
          <a:xfrm>
            <a:off x="1240155" y="1651635"/>
            <a:ext cx="6521450" cy="506730"/>
          </a:xfrm>
          <a:prstGeom prst="rect">
            <a:avLst/>
          </a:prstGeom>
          <a:noFill/>
          <a:ln w="9525">
            <a:noFill/>
          </a:ln>
        </p:spPr>
        <p:txBody>
          <a:bodyPr wrap="square" anchor="t">
            <a:spAutoFit/>
          </a:bodyPr>
          <a:lstStyle/>
          <a:p>
            <a:pPr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浓情中秋</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 </a:t>
            </a: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相聚XX</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氛围包装</a:t>
            </a:r>
          </a:p>
        </p:txBody>
      </p:sp>
      <p:sp>
        <p:nvSpPr>
          <p:cNvPr id="8" name="文本框 7"/>
          <p:cNvSpPr txBox="1"/>
          <p:nvPr>
            <p:custDataLst>
              <p:tags r:id="rId4"/>
            </p:custDataLst>
          </p:nvPr>
        </p:nvSpPr>
        <p:spPr>
          <a:xfrm>
            <a:off x="1240155" y="112839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51" name="文本框 50"/>
          <p:cNvSpPr txBox="1"/>
          <p:nvPr>
            <p:custDataLst>
              <p:tags r:id="rId5"/>
            </p:custDataLst>
          </p:nvPr>
        </p:nvSpPr>
        <p:spPr>
          <a:xfrm>
            <a:off x="9155113" y="1151255"/>
            <a:ext cx="179260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9</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29</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r>
              <a:rPr lang="en-US" altLang="zh-CN">
                <a:solidFill>
                  <a:srgbClr val="4B4954"/>
                </a:solidFill>
                <a:latin typeface="微软雅黑" panose="020B0503020204020204" charset="-122"/>
                <a:ea typeface="微软雅黑" panose="020B0503020204020204" charset="-122"/>
                <a:cs typeface="微软雅黑" panose="020B0503020204020204" charset="-122"/>
              </a:rPr>
              <a:t>-30</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pic>
        <p:nvPicPr>
          <p:cNvPr id="2" name="图片 1"/>
          <p:cNvPicPr>
            <a:picLocks noChangeAspect="1"/>
          </p:cNvPicPr>
          <p:nvPr>
            <p:custDataLst>
              <p:tags r:id="rId6"/>
            </p:custDataLst>
          </p:nvPr>
        </p:nvPicPr>
        <p:blipFill>
          <a:blip r:embed="rId10"/>
          <a:stretch>
            <a:fillRect/>
          </a:stretch>
        </p:blipFill>
        <p:spPr>
          <a:xfrm>
            <a:off x="1240155" y="2976880"/>
            <a:ext cx="4856480" cy="3049905"/>
          </a:xfrm>
          <a:prstGeom prst="rect">
            <a:avLst/>
          </a:prstGeom>
        </p:spPr>
      </p:pic>
      <p:pic>
        <p:nvPicPr>
          <p:cNvPr id="3" name="图片 2"/>
          <p:cNvPicPr>
            <a:picLocks noChangeAspect="1"/>
          </p:cNvPicPr>
          <p:nvPr>
            <p:custDataLst>
              <p:tags r:id="rId7"/>
            </p:custDataLst>
          </p:nvPr>
        </p:nvPicPr>
        <p:blipFill>
          <a:blip r:embed="rId11"/>
          <a:stretch>
            <a:fillRect/>
          </a:stretch>
        </p:blipFill>
        <p:spPr>
          <a:xfrm>
            <a:off x="6186170" y="2973705"/>
            <a:ext cx="4699000" cy="3039110"/>
          </a:xfrm>
          <a:prstGeom prst="rect">
            <a:avLst/>
          </a:prstGeom>
        </p:spPr>
      </p:pic>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custDataLst>
              <p:tags r:id="rId2"/>
            </p:custDataLst>
          </p:nvPr>
        </p:nvPicPr>
        <p:blipFill>
          <a:blip r:embed="rId9"/>
          <a:stretch>
            <a:fillRect/>
          </a:stretch>
        </p:blipFill>
        <p:spPr>
          <a:xfrm>
            <a:off x="1240155" y="3138805"/>
            <a:ext cx="7776845" cy="2818765"/>
          </a:xfrm>
          <a:prstGeom prst="rect">
            <a:avLst/>
          </a:prstGeom>
        </p:spPr>
      </p:pic>
      <p:sp>
        <p:nvSpPr>
          <p:cNvPr id="10" name="矩形 9"/>
          <p:cNvSpPr/>
          <p:nvPr>
            <p:custDataLst>
              <p:tags r:id="rId3"/>
            </p:custDataLst>
          </p:nvPr>
        </p:nvSpPr>
        <p:spPr>
          <a:xfrm>
            <a:off x="1239520" y="2221230"/>
            <a:ext cx="7777480" cy="829945"/>
          </a:xfrm>
          <a:prstGeom prst="rect">
            <a:avLst/>
          </a:prstGeom>
        </p:spPr>
        <p:txBody>
          <a:bodyPr wrap="square">
            <a:spAutoFit/>
          </a:bodyPr>
          <a:lstStyle/>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华文中宋" panose="02010600040101010101" charset="-122"/>
              </a:rPr>
              <a:t>活动规则：现场设置各种趣味灯谜，每位客户均有一次猜灯谜的机会</a:t>
            </a:r>
          </a:p>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华文中宋" panose="02010600040101010101" charset="-122"/>
              </a:rPr>
              <a:t>将猜到的灯谜取下，向工作人员验证，并兑换专属礼品。</a:t>
            </a:r>
          </a:p>
        </p:txBody>
      </p:sp>
      <p:sp>
        <p:nvSpPr>
          <p:cNvPr id="23" name="文本框 22"/>
          <p:cNvSpPr txBox="1"/>
          <p:nvPr>
            <p:custDataLst>
              <p:tags r:id="rId4"/>
            </p:custDataLst>
          </p:nvPr>
        </p:nvSpPr>
        <p:spPr>
          <a:xfrm>
            <a:off x="1240155" y="1651635"/>
            <a:ext cx="6521450" cy="506730"/>
          </a:xfrm>
          <a:prstGeom prst="rect">
            <a:avLst/>
          </a:prstGeom>
          <a:noFill/>
          <a:ln w="9525">
            <a:noFill/>
          </a:ln>
        </p:spPr>
        <p:txBody>
          <a:bodyPr wrap="square" anchor="t">
            <a:spAutoFit/>
          </a:bodyPr>
          <a:lstStyle/>
          <a:p>
            <a:pPr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浓情中秋</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 </a:t>
            </a: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相聚XX</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猜灯谜</a:t>
            </a:r>
          </a:p>
        </p:txBody>
      </p:sp>
      <p:sp>
        <p:nvSpPr>
          <p:cNvPr id="8" name="文本框 7"/>
          <p:cNvSpPr txBox="1"/>
          <p:nvPr>
            <p:custDataLst>
              <p:tags r:id="rId5"/>
            </p:custDataLst>
          </p:nvPr>
        </p:nvSpPr>
        <p:spPr>
          <a:xfrm>
            <a:off x="1240155" y="112839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51" name="文本框 50"/>
          <p:cNvSpPr txBox="1"/>
          <p:nvPr>
            <p:custDataLst>
              <p:tags r:id="rId6"/>
            </p:custDataLst>
          </p:nvPr>
        </p:nvSpPr>
        <p:spPr>
          <a:xfrm>
            <a:off x="9155113" y="1151255"/>
            <a:ext cx="179260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9</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29</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r>
              <a:rPr lang="en-US" altLang="zh-CN">
                <a:solidFill>
                  <a:srgbClr val="4B4954"/>
                </a:solidFill>
                <a:latin typeface="微软雅黑" panose="020B0503020204020204" charset="-122"/>
                <a:ea typeface="微软雅黑" panose="020B0503020204020204" charset="-122"/>
                <a:cs typeface="微软雅黑" panose="020B0503020204020204" charset="-122"/>
              </a:rPr>
              <a:t>-30</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custDataLst>
              <p:tags r:id="rId2"/>
            </p:custDataLst>
          </p:nvPr>
        </p:nvSpPr>
        <p:spPr>
          <a:xfrm>
            <a:off x="1239520" y="2221230"/>
            <a:ext cx="7777480" cy="829945"/>
          </a:xfrm>
          <a:prstGeom prst="rect">
            <a:avLst/>
          </a:prstGeom>
        </p:spPr>
        <p:txBody>
          <a:bodyPr wrap="square">
            <a:spAutoFit/>
          </a:bodyPr>
          <a:lstStyle/>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活动规则：每人可选择一个项目进行diy，制作完成后可以自行带回。</a:t>
            </a:r>
          </a:p>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可选择动物造型花灯一个或月饼一份四个。</a:t>
            </a:r>
          </a:p>
        </p:txBody>
      </p:sp>
      <p:sp>
        <p:nvSpPr>
          <p:cNvPr id="3" name="文本框 2"/>
          <p:cNvSpPr txBox="1"/>
          <p:nvPr>
            <p:custDataLst>
              <p:tags r:id="rId3"/>
            </p:custDataLst>
          </p:nvPr>
        </p:nvSpPr>
        <p:spPr>
          <a:xfrm>
            <a:off x="1240155" y="1651635"/>
            <a:ext cx="6521450" cy="506730"/>
          </a:xfrm>
          <a:prstGeom prst="rect">
            <a:avLst/>
          </a:prstGeom>
          <a:noFill/>
          <a:ln w="9525">
            <a:noFill/>
          </a:ln>
        </p:spPr>
        <p:txBody>
          <a:bodyPr wrap="square" anchor="t">
            <a:spAutoFit/>
          </a:bodyPr>
          <a:lstStyle/>
          <a:p>
            <a:pPr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浓情中秋</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 </a:t>
            </a: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相聚XX</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花 灯 /月 饼 diy</a:t>
            </a:r>
          </a:p>
        </p:txBody>
      </p:sp>
      <p:sp>
        <p:nvSpPr>
          <p:cNvPr id="4" name="文本框 3"/>
          <p:cNvSpPr txBox="1"/>
          <p:nvPr>
            <p:custDataLst>
              <p:tags r:id="rId4"/>
            </p:custDataLst>
          </p:nvPr>
        </p:nvSpPr>
        <p:spPr>
          <a:xfrm>
            <a:off x="1240155" y="112839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7" name="文本框 6"/>
          <p:cNvSpPr txBox="1"/>
          <p:nvPr>
            <p:custDataLst>
              <p:tags r:id="rId5"/>
            </p:custDataLst>
          </p:nvPr>
        </p:nvSpPr>
        <p:spPr>
          <a:xfrm>
            <a:off x="9155113" y="1151255"/>
            <a:ext cx="179260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9</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29</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r>
              <a:rPr lang="en-US" altLang="zh-CN">
                <a:solidFill>
                  <a:srgbClr val="4B4954"/>
                </a:solidFill>
                <a:latin typeface="微软雅黑" panose="020B0503020204020204" charset="-122"/>
                <a:ea typeface="微软雅黑" panose="020B0503020204020204" charset="-122"/>
                <a:cs typeface="微软雅黑" panose="020B0503020204020204" charset="-122"/>
              </a:rPr>
              <a:t>-30</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pic>
        <p:nvPicPr>
          <p:cNvPr id="9" name="图片 8"/>
          <p:cNvPicPr>
            <a:picLocks noChangeAspect="1"/>
          </p:cNvPicPr>
          <p:nvPr>
            <p:custDataLst>
              <p:tags r:id="rId6"/>
            </p:custDataLst>
          </p:nvPr>
        </p:nvPicPr>
        <p:blipFill>
          <a:blip r:embed="rId9"/>
          <a:stretch>
            <a:fillRect/>
          </a:stretch>
        </p:blipFill>
        <p:spPr>
          <a:xfrm>
            <a:off x="1236345" y="3229610"/>
            <a:ext cx="7780655" cy="3082290"/>
          </a:xfrm>
          <a:prstGeom prst="rect">
            <a:avLst/>
          </a:prstGeom>
        </p:spPr>
      </p:pic>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custDataLst>
              <p:tags r:id="rId2"/>
            </p:custDataLst>
          </p:nvPr>
        </p:nvSpPr>
        <p:spPr>
          <a:xfrm>
            <a:off x="1239520" y="2221230"/>
            <a:ext cx="10165715" cy="829945"/>
          </a:xfrm>
          <a:prstGeom prst="rect">
            <a:avLst/>
          </a:prstGeom>
        </p:spPr>
        <p:txBody>
          <a:bodyPr wrap="square">
            <a:spAutoFit/>
          </a:bodyPr>
          <a:lstStyle/>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华文中宋" panose="02010600040101010101" charset="-122"/>
              </a:rPr>
              <a:t>执行：每人三次机会，根据不同的掷色子数额获得相应的小礼品，三次中最大的一次为最终色子数。</a:t>
            </a:r>
          </a:p>
          <a:p>
            <a:pPr marL="285750" indent="-285750">
              <a:lnSpc>
                <a:spcPct val="150000"/>
              </a:lnSpc>
              <a:buFont typeface="Arial" panose="020B0604020202020204" pitchFamily="34" charset="0"/>
              <a:buChar char="•"/>
            </a:pPr>
            <a:r>
              <a:rPr kumimoji="0" lang="zh-CN" altLang="en-US" sz="1600"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华文中宋" panose="02010600040101010101" charset="-122"/>
              </a:rPr>
              <a:t>共六个等级：每个等级设置不同的小礼品</a:t>
            </a:r>
          </a:p>
        </p:txBody>
      </p:sp>
      <p:sp>
        <p:nvSpPr>
          <p:cNvPr id="23" name="文本框 22"/>
          <p:cNvSpPr txBox="1"/>
          <p:nvPr>
            <p:custDataLst>
              <p:tags r:id="rId3"/>
            </p:custDataLst>
          </p:nvPr>
        </p:nvSpPr>
        <p:spPr>
          <a:xfrm>
            <a:off x="1240155" y="1651635"/>
            <a:ext cx="6521450" cy="506730"/>
          </a:xfrm>
          <a:prstGeom prst="rect">
            <a:avLst/>
          </a:prstGeom>
          <a:noFill/>
          <a:ln w="9525">
            <a:noFill/>
          </a:ln>
        </p:spPr>
        <p:txBody>
          <a:bodyPr wrap="square" anchor="t">
            <a:spAutoFit/>
          </a:bodyPr>
          <a:lstStyle/>
          <a:p>
            <a:pPr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浓情中秋</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 </a:t>
            </a: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相聚XX</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中 秋 博 饼</a:t>
            </a:r>
          </a:p>
        </p:txBody>
      </p:sp>
      <p:sp>
        <p:nvSpPr>
          <p:cNvPr id="8" name="文本框 7"/>
          <p:cNvSpPr txBox="1"/>
          <p:nvPr>
            <p:custDataLst>
              <p:tags r:id="rId4"/>
            </p:custDataLst>
          </p:nvPr>
        </p:nvSpPr>
        <p:spPr>
          <a:xfrm>
            <a:off x="1240155" y="112839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51" name="文本框 50"/>
          <p:cNvSpPr txBox="1"/>
          <p:nvPr>
            <p:custDataLst>
              <p:tags r:id="rId5"/>
            </p:custDataLst>
          </p:nvPr>
        </p:nvSpPr>
        <p:spPr>
          <a:xfrm>
            <a:off x="9155113" y="1151255"/>
            <a:ext cx="1792605"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9</a:t>
            </a:r>
            <a:r>
              <a:rPr lang="zh-CN" altLang="en-US">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29</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r>
              <a:rPr lang="en-US" altLang="zh-CN">
                <a:solidFill>
                  <a:srgbClr val="4B4954"/>
                </a:solidFill>
                <a:latin typeface="微软雅黑" panose="020B0503020204020204" charset="-122"/>
                <a:ea typeface="微软雅黑" panose="020B0503020204020204" charset="-122"/>
                <a:cs typeface="微软雅黑" panose="020B0503020204020204" charset="-122"/>
              </a:rPr>
              <a:t>-30</a:t>
            </a:r>
            <a:r>
              <a:rPr lang="zh-CN" altLang="en-US">
                <a:solidFill>
                  <a:srgbClr val="4B4954"/>
                </a:solidFill>
                <a:latin typeface="微软雅黑" panose="020B0503020204020204" charset="-122"/>
                <a:ea typeface="微软雅黑" panose="020B0503020204020204" charset="-122"/>
                <a:cs typeface="微软雅黑" panose="020B0503020204020204" charset="-122"/>
              </a:rPr>
              <a:t>日</a:t>
            </a:r>
          </a:p>
        </p:txBody>
      </p:sp>
      <p:pic>
        <p:nvPicPr>
          <p:cNvPr id="3" name="图片 2"/>
          <p:cNvPicPr>
            <a:picLocks noChangeAspect="1"/>
          </p:cNvPicPr>
          <p:nvPr>
            <p:custDataLst>
              <p:tags r:id="rId6"/>
            </p:custDataLst>
          </p:nvPr>
        </p:nvPicPr>
        <p:blipFill>
          <a:blip r:embed="rId10"/>
          <a:stretch>
            <a:fillRect/>
          </a:stretch>
        </p:blipFill>
        <p:spPr>
          <a:xfrm>
            <a:off x="1240155" y="3251200"/>
            <a:ext cx="5052695" cy="2804160"/>
          </a:xfrm>
          <a:prstGeom prst="rect">
            <a:avLst/>
          </a:prstGeom>
        </p:spPr>
      </p:pic>
      <p:pic>
        <p:nvPicPr>
          <p:cNvPr id="4" name="图片 3"/>
          <p:cNvPicPr>
            <a:picLocks noChangeAspect="1"/>
          </p:cNvPicPr>
          <p:nvPr>
            <p:custDataLst>
              <p:tags r:id="rId7"/>
            </p:custDataLst>
          </p:nvPr>
        </p:nvPicPr>
        <p:blipFill>
          <a:blip r:embed="rId11"/>
          <a:stretch>
            <a:fillRect/>
          </a:stretch>
        </p:blipFill>
        <p:spPr>
          <a:xfrm>
            <a:off x="6520180" y="3234055"/>
            <a:ext cx="1899920" cy="2821305"/>
          </a:xfrm>
          <a:prstGeom prst="rect">
            <a:avLst/>
          </a:prstGeom>
        </p:spPr>
      </p:pic>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pic>
        <p:nvPicPr>
          <p:cNvPr id="4" name="图片 3" descr="图片3"/>
          <p:cNvPicPr>
            <a:picLocks noChangeAspect="1"/>
          </p:cNvPicPr>
          <p:nvPr>
            <p:custDataLst>
              <p:tags r:id="rId2"/>
            </p:custDataLst>
          </p:nvPr>
        </p:nvPicPr>
        <p:blipFill>
          <a:blip r:embed="rId12"/>
          <a:srcRect l="13848" t="12037" r="12819" b="11731"/>
          <a:stretch>
            <a:fillRect/>
          </a:stretch>
        </p:blipFill>
        <p:spPr>
          <a:xfrm>
            <a:off x="0" y="323850"/>
            <a:ext cx="4311650" cy="6189345"/>
          </a:xfrm>
          <a:prstGeom prst="rect">
            <a:avLst/>
          </a:prstGeom>
        </p:spPr>
      </p:pic>
      <p:sp>
        <p:nvSpPr>
          <p:cNvPr id="6" name="矩形 5"/>
          <p:cNvSpPr/>
          <p:nvPr/>
        </p:nvSpPr>
        <p:spPr>
          <a:xfrm>
            <a:off x="6929755" y="762000"/>
            <a:ext cx="4457700" cy="5587365"/>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3"/>
            </p:custDataLst>
          </p:nvPr>
        </p:nvSpPr>
        <p:spPr>
          <a:xfrm>
            <a:off x="7618730" y="3429000"/>
            <a:ext cx="3047365" cy="2122805"/>
          </a:xfrm>
          <a:prstGeom prst="rect">
            <a:avLst/>
          </a:prstGeom>
          <a:noFill/>
        </p:spPr>
        <p:txBody>
          <a:bodyPr wrap="square" rtlCol="0">
            <a:spAutoFit/>
          </a:bodyPr>
          <a:lstStyle/>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喜事游园</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潮动国庆</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茶情雅韵</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品茗生活</a:t>
            </a:r>
          </a:p>
        </p:txBody>
      </p:sp>
      <p:sp>
        <p:nvSpPr>
          <p:cNvPr id="12" name="椭圆 11"/>
          <p:cNvSpPr/>
          <p:nvPr/>
        </p:nvSpPr>
        <p:spPr>
          <a:xfrm>
            <a:off x="5077460" y="2021205"/>
            <a:ext cx="847725" cy="805180"/>
          </a:xfrm>
          <a:prstGeom prst="ellipse">
            <a:avLst/>
          </a:prstGeom>
          <a:solidFill>
            <a:srgbClr val="00B0F0">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4"/>
            </p:custDataLst>
          </p:nvPr>
        </p:nvSpPr>
        <p:spPr>
          <a:xfrm>
            <a:off x="5077460" y="2821940"/>
            <a:ext cx="847725" cy="805180"/>
          </a:xfrm>
          <a:prstGeom prst="ellipse">
            <a:avLst/>
          </a:prstGeom>
          <a:solidFill>
            <a:srgbClr val="E4CBF2">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5"/>
            </p:custDataLst>
          </p:nvPr>
        </p:nvSpPr>
        <p:spPr>
          <a:xfrm>
            <a:off x="5077460" y="3622675"/>
            <a:ext cx="847725" cy="805180"/>
          </a:xfrm>
          <a:prstGeom prst="ellipse">
            <a:avLst/>
          </a:prstGeom>
          <a:solidFill>
            <a:schemeClr val="accent6">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custDataLst>
              <p:tags r:id="rId6"/>
            </p:custDataLst>
          </p:nvPr>
        </p:nvSpPr>
        <p:spPr>
          <a:xfrm>
            <a:off x="5077460" y="4423410"/>
            <a:ext cx="847725" cy="805180"/>
          </a:xfrm>
          <a:prstGeom prst="ellipse">
            <a:avLst/>
          </a:prstGeom>
          <a:solidFill>
            <a:schemeClr val="accent1">
              <a:lumMod val="40000"/>
              <a:lumOff val="60000"/>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7"/>
            </p:custDataLst>
          </p:nvPr>
        </p:nvSpPr>
        <p:spPr>
          <a:xfrm>
            <a:off x="5077460" y="2107565"/>
            <a:ext cx="791845" cy="3013710"/>
          </a:xfrm>
          <a:prstGeom prst="rect">
            <a:avLst/>
          </a:prstGeom>
          <a:noFill/>
        </p:spPr>
        <p:txBody>
          <a:bodyPr vert="eaVert" wrap="square" rtlCol="0">
            <a:spAutoFit/>
          </a:bodyPr>
          <a:lstStyle/>
          <a:p>
            <a:pPr indent="0" algn="dist" fontAlgn="auto">
              <a:lnSpc>
                <a:spcPct val="90000"/>
              </a:lnSpc>
            </a:pPr>
            <a:r>
              <a:rPr lang="zh-CN" altLang="en-US" sz="4400">
                <a:solidFill>
                  <a:schemeClr val="tx1">
                    <a:alpha val="50000"/>
                  </a:schemeClr>
                </a:solidFill>
                <a:latin typeface="微软雅黑" panose="020B0503020204020204" charset="-122"/>
                <a:ea typeface="微软雅黑" panose="020B0503020204020204" charset="-122"/>
                <a:cs typeface="Algerian" panose="04020705040A02060702" charset="0"/>
                <a:sym typeface="+mn-ea"/>
              </a:rPr>
              <a:t>活动铺排</a:t>
            </a:r>
          </a:p>
        </p:txBody>
      </p:sp>
      <p:sp>
        <p:nvSpPr>
          <p:cNvPr id="2" name="等腰三角形 1"/>
          <p:cNvSpPr/>
          <p:nvPr/>
        </p:nvSpPr>
        <p:spPr>
          <a:xfrm rot="5400000">
            <a:off x="6776720" y="1753870"/>
            <a:ext cx="618490" cy="312420"/>
          </a:xfrm>
          <a:prstGeom prst="triangle">
            <a:avLst/>
          </a:prstGeom>
          <a:solidFill>
            <a:srgbClr val="26A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endParaRPr lang="zh-CN" altLang="en-US"/>
          </a:p>
        </p:txBody>
      </p:sp>
      <p:sp>
        <p:nvSpPr>
          <p:cNvPr id="63" name="文本框 62"/>
          <p:cNvSpPr txBox="1"/>
          <p:nvPr>
            <p:custDataLst>
              <p:tags r:id="rId8"/>
            </p:custDataLst>
          </p:nvPr>
        </p:nvSpPr>
        <p:spPr>
          <a:xfrm>
            <a:off x="7390130" y="1433195"/>
            <a:ext cx="1971040" cy="849630"/>
          </a:xfrm>
          <a:prstGeom prst="rect">
            <a:avLst/>
          </a:prstGeom>
          <a:noFill/>
        </p:spPr>
        <p:txBody>
          <a:bodyPr wrap="square" rtlCol="0" anchor="ctr" anchorCtr="0">
            <a:noAutofit/>
          </a:bodyPr>
          <a:lstStyle/>
          <a:p>
            <a:pPr indent="0" algn="ctr" fontAlgn="auto">
              <a:lnSpc>
                <a:spcPct val="130000"/>
              </a:lnSpc>
            </a:pPr>
            <a:r>
              <a:rPr lang="en-US" altLang="zh-CN" sz="9600">
                <a:solidFill>
                  <a:schemeClr val="accent2"/>
                </a:solidFill>
                <a:latin typeface="微软雅黑" panose="020B0503020204020204" charset="-122"/>
                <a:ea typeface="微软雅黑" panose="020B0503020204020204" charset="-122"/>
                <a:cs typeface="微软雅黑" panose="020B0503020204020204" charset="-122"/>
                <a:sym typeface="+mn-ea"/>
              </a:rPr>
              <a:t>10</a:t>
            </a:r>
            <a:r>
              <a:rPr lang="zh-CN" altLang="en-US" sz="4000">
                <a:solidFill>
                  <a:schemeClr val="accent2"/>
                </a:solidFill>
                <a:latin typeface="微软雅黑" panose="020B0503020204020204" charset="-122"/>
                <a:ea typeface="微软雅黑" panose="020B0503020204020204" charset="-122"/>
                <a:cs typeface="微软雅黑" panose="020B0503020204020204" charset="-122"/>
                <a:sym typeface="+mn-ea"/>
              </a:rPr>
              <a:t>月</a:t>
            </a:r>
          </a:p>
        </p:txBody>
      </p:sp>
      <p:sp>
        <p:nvSpPr>
          <p:cNvPr id="3" name="文本框 2"/>
          <p:cNvSpPr txBox="1"/>
          <p:nvPr>
            <p:custDataLst>
              <p:tags r:id="rId9"/>
            </p:custDataLst>
          </p:nvPr>
        </p:nvSpPr>
        <p:spPr>
          <a:xfrm>
            <a:off x="7586980" y="2736850"/>
            <a:ext cx="2139950" cy="460375"/>
          </a:xfrm>
          <a:prstGeom prst="rect">
            <a:avLst/>
          </a:prstGeom>
          <a:noFill/>
        </p:spPr>
        <p:txBody>
          <a:bodyPr wrap="square" rtlCol="0" anchor="t">
            <a:spAutoFit/>
          </a:bodyPr>
          <a:lstStyle/>
          <a:p>
            <a:pPr algn="dist"/>
            <a:r>
              <a:rPr lang="zh-CN" altLang="en-US" sz="2400" b="1">
                <a:solidFill>
                  <a:schemeClr val="accent2"/>
                </a:solidFill>
                <a:effectLst/>
                <a:latin typeface="微软雅黑" panose="020B0503020204020204" charset="-122"/>
                <a:ea typeface="微软雅黑" panose="020B0503020204020204" charset="-122"/>
                <a:cs typeface="华文中宋" panose="02010600040101010101" charset="-122"/>
                <a:sym typeface="+mn-ea"/>
              </a:rPr>
              <a:t>“石”光游园</a:t>
            </a:r>
          </a:p>
        </p:txBody>
      </p:sp>
    </p:spTree>
    <p:custDataLst>
      <p:tags r:id="rId1"/>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custDataLst>
              <p:tags r:id="rId2"/>
            </p:custDataLst>
          </p:nvPr>
        </p:nvSpPr>
        <p:spPr>
          <a:xfrm>
            <a:off x="655955" y="81153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22" name="文本框 21"/>
          <p:cNvSpPr txBox="1"/>
          <p:nvPr>
            <p:custDataLst>
              <p:tags r:id="rId3"/>
            </p:custDataLst>
          </p:nvPr>
        </p:nvSpPr>
        <p:spPr>
          <a:xfrm>
            <a:off x="655909" y="1594933"/>
            <a:ext cx="5546110" cy="506730"/>
          </a:xfrm>
          <a:prstGeom prst="rect">
            <a:avLst/>
          </a:prstGeom>
          <a:noFill/>
          <a:ln w="9525">
            <a:noFill/>
          </a:ln>
        </p:spPr>
        <p:txBody>
          <a:bodyPr wrap="square" anchor="t">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喜事游园</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 </a:t>
            </a: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潮动国庆</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国潮打卡</a:t>
            </a:r>
          </a:p>
        </p:txBody>
      </p:sp>
      <p:sp>
        <p:nvSpPr>
          <p:cNvPr id="5" name="矩形 4"/>
          <p:cNvSpPr/>
          <p:nvPr>
            <p:custDataLst>
              <p:tags r:id="rId4"/>
            </p:custDataLst>
          </p:nvPr>
        </p:nvSpPr>
        <p:spPr>
          <a:xfrm>
            <a:off x="655955" y="2275205"/>
            <a:ext cx="10506075" cy="460375"/>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rPr>
              <a:t>打造国潮美陈，展示国潮文化展示，客户打卡拍照朋友圈宣传。</a:t>
            </a:r>
          </a:p>
        </p:txBody>
      </p:sp>
      <p:sp>
        <p:nvSpPr>
          <p:cNvPr id="49" name="文本框 48"/>
          <p:cNvSpPr txBox="1"/>
          <p:nvPr>
            <p:custDataLst>
              <p:tags r:id="rId5"/>
            </p:custDataLst>
          </p:nvPr>
        </p:nvSpPr>
        <p:spPr>
          <a:xfrm>
            <a:off x="9612630" y="811530"/>
            <a:ext cx="2012950"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10月01日-06日</a:t>
            </a:r>
          </a:p>
        </p:txBody>
      </p:sp>
      <p:pic>
        <p:nvPicPr>
          <p:cNvPr id="2" name="图片 1"/>
          <p:cNvPicPr>
            <a:picLocks noChangeAspect="1"/>
          </p:cNvPicPr>
          <p:nvPr>
            <p:custDataLst>
              <p:tags r:id="rId6"/>
            </p:custDataLst>
          </p:nvPr>
        </p:nvPicPr>
        <p:blipFill>
          <a:blip r:embed="rId9"/>
          <a:stretch>
            <a:fillRect/>
          </a:stretch>
        </p:blipFill>
        <p:spPr>
          <a:xfrm>
            <a:off x="655955" y="2915920"/>
            <a:ext cx="9146540" cy="3226435"/>
          </a:xfrm>
          <a:prstGeom prst="rect">
            <a:avLst/>
          </a:prstGeom>
        </p:spPr>
      </p:pic>
    </p:spTree>
    <p:custDataLst>
      <p:tags r:id="rId1"/>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custDataLst>
              <p:tags r:id="rId2"/>
            </p:custDataLst>
          </p:nvPr>
        </p:nvSpPr>
        <p:spPr>
          <a:xfrm>
            <a:off x="655955" y="81153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22" name="文本框 21"/>
          <p:cNvSpPr txBox="1"/>
          <p:nvPr>
            <p:custDataLst>
              <p:tags r:id="rId3"/>
            </p:custDataLst>
          </p:nvPr>
        </p:nvSpPr>
        <p:spPr>
          <a:xfrm>
            <a:off x="655909" y="1405703"/>
            <a:ext cx="5546110" cy="506730"/>
          </a:xfrm>
          <a:prstGeom prst="rect">
            <a:avLst/>
          </a:prstGeom>
          <a:noFill/>
          <a:ln w="9525">
            <a:noFill/>
          </a:ln>
        </p:spPr>
        <p:txBody>
          <a:bodyPr wrap="square" anchor="t">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喜事游园</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 </a:t>
            </a: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潮动国庆</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国潮市集</a:t>
            </a:r>
          </a:p>
        </p:txBody>
      </p:sp>
      <p:sp>
        <p:nvSpPr>
          <p:cNvPr id="5" name="矩形 4"/>
          <p:cNvSpPr/>
          <p:nvPr>
            <p:custDataLst>
              <p:tags r:id="rId4"/>
            </p:custDataLst>
          </p:nvPr>
        </p:nvSpPr>
        <p:spPr>
          <a:xfrm>
            <a:off x="655955" y="1982470"/>
            <a:ext cx="10506075" cy="829945"/>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rPr>
              <a:t>中国制造、国货市集，限定文创展示。</a:t>
            </a:r>
          </a:p>
          <a:p>
            <a:pPr marL="285750" indent="-285750">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rPr>
              <a:t>手工画扇、国粹脸谱、中国剪纸、国风面人、奇趣好物等。丰富的非遗技艺、浪漫的喜市游园。</a:t>
            </a:r>
          </a:p>
        </p:txBody>
      </p:sp>
      <p:sp>
        <p:nvSpPr>
          <p:cNvPr id="49" name="文本框 48"/>
          <p:cNvSpPr txBox="1"/>
          <p:nvPr>
            <p:custDataLst>
              <p:tags r:id="rId5"/>
            </p:custDataLst>
          </p:nvPr>
        </p:nvSpPr>
        <p:spPr>
          <a:xfrm>
            <a:off x="9612630" y="811530"/>
            <a:ext cx="2012950"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10月01日-06日</a:t>
            </a:r>
          </a:p>
        </p:txBody>
      </p:sp>
      <p:pic>
        <p:nvPicPr>
          <p:cNvPr id="3" name="图片 2"/>
          <p:cNvPicPr>
            <a:picLocks noChangeAspect="1"/>
          </p:cNvPicPr>
          <p:nvPr>
            <p:custDataLst>
              <p:tags r:id="rId6"/>
            </p:custDataLst>
          </p:nvPr>
        </p:nvPicPr>
        <p:blipFill>
          <a:blip r:embed="rId9"/>
          <a:stretch>
            <a:fillRect/>
          </a:stretch>
        </p:blipFill>
        <p:spPr>
          <a:xfrm>
            <a:off x="655955" y="2962275"/>
            <a:ext cx="9991090" cy="3246755"/>
          </a:xfrm>
          <a:prstGeom prst="rect">
            <a:avLst/>
          </a:prstGeom>
        </p:spPr>
      </p:pic>
    </p:spTree>
    <p:custDataLst>
      <p:tags r:id="rId1"/>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custDataLst>
              <p:tags r:id="rId2"/>
            </p:custDataLst>
          </p:nvPr>
        </p:nvSpPr>
        <p:spPr>
          <a:xfrm>
            <a:off x="655955" y="81153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22" name="文本框 21"/>
          <p:cNvSpPr txBox="1"/>
          <p:nvPr>
            <p:custDataLst>
              <p:tags r:id="rId3"/>
            </p:custDataLst>
          </p:nvPr>
        </p:nvSpPr>
        <p:spPr>
          <a:xfrm>
            <a:off x="655909" y="1594933"/>
            <a:ext cx="5546110" cy="506730"/>
          </a:xfrm>
          <a:prstGeom prst="rect">
            <a:avLst/>
          </a:prstGeom>
          <a:noFill/>
          <a:ln w="9525">
            <a:noFill/>
          </a:ln>
        </p:spPr>
        <p:txBody>
          <a:bodyPr wrap="square" anchor="t">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喜事游园</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 </a:t>
            </a: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潮动国庆</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a:t>
            </a:r>
            <a:r>
              <a:rPr kumimoji="0" lang="zh-CN" alt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互动体验</a:t>
            </a:r>
          </a:p>
        </p:txBody>
      </p:sp>
      <p:sp>
        <p:nvSpPr>
          <p:cNvPr id="5" name="矩形 4"/>
          <p:cNvSpPr/>
          <p:nvPr>
            <p:custDataLst>
              <p:tags r:id="rId4"/>
            </p:custDataLst>
          </p:nvPr>
        </p:nvSpPr>
        <p:spPr>
          <a:xfrm>
            <a:off x="655955" y="2228850"/>
            <a:ext cx="10506075" cy="829945"/>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国潮投壶：手执箭羽站规定的距离之外，将其投入壶内，以投入的多少决定胜负</a:t>
            </a:r>
          </a:p>
          <a:p>
            <a:pPr marL="285750" indent="-285750">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国宝套圈：一人5个圈，套中即可得</a:t>
            </a:r>
          </a:p>
        </p:txBody>
      </p:sp>
      <p:sp>
        <p:nvSpPr>
          <p:cNvPr id="49" name="文本框 48"/>
          <p:cNvSpPr txBox="1"/>
          <p:nvPr>
            <p:custDataLst>
              <p:tags r:id="rId5"/>
            </p:custDataLst>
          </p:nvPr>
        </p:nvSpPr>
        <p:spPr>
          <a:xfrm>
            <a:off x="9612630" y="811530"/>
            <a:ext cx="2012950"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10月01日-06日</a:t>
            </a:r>
          </a:p>
        </p:txBody>
      </p:sp>
      <p:pic>
        <p:nvPicPr>
          <p:cNvPr id="2" name="图片 1"/>
          <p:cNvPicPr>
            <a:picLocks noChangeAspect="1"/>
          </p:cNvPicPr>
          <p:nvPr>
            <p:custDataLst>
              <p:tags r:id="rId6"/>
            </p:custDataLst>
          </p:nvPr>
        </p:nvPicPr>
        <p:blipFill>
          <a:blip r:embed="rId9"/>
          <a:stretch>
            <a:fillRect/>
          </a:stretch>
        </p:blipFill>
        <p:spPr>
          <a:xfrm>
            <a:off x="655955" y="3185795"/>
            <a:ext cx="10321290" cy="2884170"/>
          </a:xfrm>
          <a:prstGeom prst="rect">
            <a:avLst/>
          </a:prstGeom>
        </p:spPr>
      </p:pic>
    </p:spTree>
    <p:custDataLst>
      <p:tags r:id="rId1"/>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custDataLst>
              <p:tags r:id="rId2"/>
            </p:custDataLst>
          </p:nvPr>
        </p:nvSpPr>
        <p:spPr>
          <a:xfrm>
            <a:off x="655955" y="81153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22" name="文本框 21"/>
          <p:cNvSpPr txBox="1"/>
          <p:nvPr>
            <p:custDataLst>
              <p:tags r:id="rId3"/>
            </p:custDataLst>
          </p:nvPr>
        </p:nvSpPr>
        <p:spPr>
          <a:xfrm>
            <a:off x="655909" y="1594933"/>
            <a:ext cx="5546110" cy="506730"/>
          </a:xfrm>
          <a:prstGeom prst="rect">
            <a:avLst/>
          </a:prstGeom>
          <a:noFill/>
          <a:ln w="9525">
            <a:noFill/>
          </a:ln>
        </p:spPr>
        <p:txBody>
          <a:bodyPr wrap="square" anchor="t">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茶</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情雅韵  品茗品生活</a:t>
            </a:r>
            <a:r>
              <a:rPr kumimoji="0" lang="en-US" altLang="zh-CN"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茶艺体验</a:t>
            </a:r>
          </a:p>
        </p:txBody>
      </p:sp>
      <p:sp>
        <p:nvSpPr>
          <p:cNvPr id="5" name="矩形 4"/>
          <p:cNvSpPr/>
          <p:nvPr>
            <p:custDataLst>
              <p:tags r:id="rId4"/>
            </p:custDataLst>
          </p:nvPr>
        </p:nvSpPr>
        <p:spPr>
          <a:xfrm>
            <a:off x="655955" y="2275205"/>
            <a:ext cx="10506075" cy="1198880"/>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rPr>
              <a:t>茶作为国饮，源远流长，在中国有五千多年的历史；在长期的品饮中，形成了博大精深的品饮文化</a:t>
            </a:r>
            <a:endParaRPr lang="en-US" altLang="zh-CN" sz="1600" dirty="0">
              <a:solidFill>
                <a:schemeClr val="tx1"/>
              </a:solidFill>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rPr>
              <a:t>茶艺师从最基础十三道茶艺内容教授：净手和欣赏器具、烫杯温壶、马龙入宫、洗茶、冲泡、春风拂面、封壶、分杯、玉液回壶、分壶、奉茶、闻香、品茗。</a:t>
            </a:r>
          </a:p>
        </p:txBody>
      </p:sp>
      <p:grpSp>
        <p:nvGrpSpPr>
          <p:cNvPr id="7" name="组合 6"/>
          <p:cNvGrpSpPr/>
          <p:nvPr/>
        </p:nvGrpSpPr>
        <p:grpSpPr>
          <a:xfrm>
            <a:off x="593466" y="3624286"/>
            <a:ext cx="11032402" cy="2495121"/>
            <a:chOff x="597977" y="3213990"/>
            <a:chExt cx="11567766" cy="2616200"/>
          </a:xfrm>
        </p:grpSpPr>
        <p:pic>
          <p:nvPicPr>
            <p:cNvPr id="2" name="图片 1"/>
            <p:cNvPicPr>
              <a:picLocks noChangeAspect="1"/>
            </p:cNvPicPr>
            <p:nvPr>
              <p:custDataLst>
                <p:tags r:id="rId6"/>
              </p:custDataLst>
            </p:nvPr>
          </p:nvPicPr>
          <p:blipFill>
            <a:blip r:embed="rId11"/>
            <a:stretch>
              <a:fillRect/>
            </a:stretch>
          </p:blipFill>
          <p:spPr>
            <a:xfrm>
              <a:off x="597977" y="3213990"/>
              <a:ext cx="4025900" cy="2616200"/>
            </a:xfrm>
            <a:prstGeom prst="rect">
              <a:avLst/>
            </a:prstGeom>
          </p:spPr>
        </p:pic>
        <p:pic>
          <p:nvPicPr>
            <p:cNvPr id="9" name="图片 8"/>
            <p:cNvPicPr>
              <a:picLocks noChangeAspect="1"/>
            </p:cNvPicPr>
            <p:nvPr>
              <p:custDataLst>
                <p:tags r:id="rId7"/>
              </p:custDataLst>
            </p:nvPr>
          </p:nvPicPr>
          <p:blipFill rotWithShape="1">
            <a:blip r:embed="rId12"/>
            <a:srcRect l="5224" r="5143"/>
            <a:stretch>
              <a:fillRect/>
            </a:stretch>
          </p:blipFill>
          <p:spPr>
            <a:xfrm>
              <a:off x="4623877" y="3213990"/>
              <a:ext cx="3528812" cy="2603500"/>
            </a:xfrm>
            <a:prstGeom prst="rect">
              <a:avLst/>
            </a:prstGeom>
          </p:spPr>
        </p:pic>
        <p:pic>
          <p:nvPicPr>
            <p:cNvPr id="10" name="图片 9"/>
            <p:cNvPicPr>
              <a:picLocks noChangeAspect="1"/>
            </p:cNvPicPr>
            <p:nvPr>
              <p:custDataLst>
                <p:tags r:id="rId8"/>
              </p:custDataLst>
            </p:nvPr>
          </p:nvPicPr>
          <p:blipFill>
            <a:blip r:embed="rId13"/>
            <a:stretch>
              <a:fillRect/>
            </a:stretch>
          </p:blipFill>
          <p:spPr>
            <a:xfrm>
              <a:off x="8145294" y="3226690"/>
              <a:ext cx="4020449" cy="2603500"/>
            </a:xfrm>
            <a:prstGeom prst="rect">
              <a:avLst/>
            </a:prstGeom>
          </p:spPr>
        </p:pic>
      </p:grpSp>
      <p:sp>
        <p:nvSpPr>
          <p:cNvPr id="49" name="文本框 48"/>
          <p:cNvSpPr txBox="1"/>
          <p:nvPr>
            <p:custDataLst>
              <p:tags r:id="rId5"/>
            </p:custDataLst>
          </p:nvPr>
        </p:nvSpPr>
        <p:spPr>
          <a:xfrm>
            <a:off x="9721850" y="811530"/>
            <a:ext cx="1903730"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10月21日-22日</a:t>
            </a:r>
          </a:p>
        </p:txBody>
      </p:sp>
    </p:spTree>
    <p:custDataLst>
      <p:tags r:id="rId1"/>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655955" y="1500505"/>
            <a:ext cx="7281545" cy="506730"/>
          </a:xfrm>
          <a:prstGeom prst="rect">
            <a:avLst/>
          </a:prstGeom>
          <a:noFill/>
          <a:ln w="9525">
            <a:noFill/>
          </a:ln>
        </p:spPr>
        <p:txBody>
          <a:bodyPr wrap="square" anchor="t">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茶</a:t>
            </a:r>
            <a:r>
              <a:rPr lang="zh-CN" altLang="en-US" dirty="0">
                <a:solidFill>
                  <a:schemeClr val="tx1"/>
                </a:solidFill>
                <a:latin typeface="微软雅黑" panose="020B0503020204020204" charset="-122"/>
                <a:ea typeface="微软雅黑" panose="020B0503020204020204" charset="-122"/>
                <a:cs typeface="微软雅黑" panose="020B0503020204020204" charset="-122"/>
              </a:rPr>
              <a:t>情雅韵  品茗品生活</a:t>
            </a:r>
            <a:r>
              <a:rPr kumimoji="0" lang="en-US" altLang="zh-CN"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b="0"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微软雅黑" panose="020B0503020204020204" charset="-122"/>
              </a:rPr>
              <a:t>茶艺体验</a:t>
            </a:r>
          </a:p>
        </p:txBody>
      </p:sp>
      <p:sp>
        <p:nvSpPr>
          <p:cNvPr id="8" name="文本框 7"/>
          <p:cNvSpPr txBox="1"/>
          <p:nvPr>
            <p:custDataLst>
              <p:tags r:id="rId3"/>
            </p:custDataLst>
          </p:nvPr>
        </p:nvSpPr>
        <p:spPr>
          <a:xfrm>
            <a:off x="655955" y="81153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10" name="矩形 9"/>
          <p:cNvSpPr/>
          <p:nvPr>
            <p:custDataLst>
              <p:tags r:id="rId4"/>
            </p:custDataLst>
          </p:nvPr>
        </p:nvSpPr>
        <p:spPr>
          <a:xfrm>
            <a:off x="655870" y="2235571"/>
            <a:ext cx="8465922" cy="460375"/>
          </a:xfrm>
          <a:prstGeom prst="rect">
            <a:avLst/>
          </a:prstGeom>
        </p:spPr>
        <p:txBody>
          <a:bodyPr wrap="square">
            <a:spAutoFit/>
          </a:bodyPr>
          <a:lstStyle/>
          <a:p>
            <a:pPr marL="285750" indent="-285750">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rPr>
              <a:t>当茶艺遇上传统乐器，品茗的同时乐器奏响，为舒雅的生活增添一丝优雅淡然。</a:t>
            </a:r>
          </a:p>
        </p:txBody>
      </p:sp>
      <p:pic>
        <p:nvPicPr>
          <p:cNvPr id="2" name="图片 1" descr="C:/Users/ADMINI~1/AppData/Local/Temp/picturecompress_20210316170731/output_81.jpgoutput_81"/>
          <p:cNvPicPr>
            <a:picLocks noChangeAspect="1"/>
          </p:cNvPicPr>
          <p:nvPr>
            <p:custDataLst>
              <p:tags r:id="rId5"/>
            </p:custDataLst>
          </p:nvPr>
        </p:nvPicPr>
        <p:blipFill>
          <a:blip r:embed="rId10"/>
          <a:stretch>
            <a:fillRect/>
          </a:stretch>
        </p:blipFill>
        <p:spPr>
          <a:xfrm>
            <a:off x="5782499" y="3035951"/>
            <a:ext cx="4938858" cy="3292572"/>
          </a:xfrm>
          <a:prstGeom prst="rect">
            <a:avLst/>
          </a:prstGeom>
        </p:spPr>
      </p:pic>
      <p:pic>
        <p:nvPicPr>
          <p:cNvPr id="5" name="图片 4" descr="C:/Users/ADMINI~1/AppData/Local/Temp/picturecompress_20210316170731/output_82.jpgoutput_82"/>
          <p:cNvPicPr>
            <a:picLocks noChangeAspect="1"/>
          </p:cNvPicPr>
          <p:nvPr>
            <p:custDataLst>
              <p:tags r:id="rId6"/>
            </p:custDataLst>
          </p:nvPr>
        </p:nvPicPr>
        <p:blipFill>
          <a:blip r:embed="rId11"/>
          <a:stretch>
            <a:fillRect/>
          </a:stretch>
        </p:blipFill>
        <p:spPr>
          <a:xfrm>
            <a:off x="655977" y="3035951"/>
            <a:ext cx="4938859" cy="3292572"/>
          </a:xfrm>
          <a:prstGeom prst="rect">
            <a:avLst/>
          </a:prstGeom>
        </p:spPr>
      </p:pic>
      <p:sp>
        <p:nvSpPr>
          <p:cNvPr id="7" name="文本框 6"/>
          <p:cNvSpPr txBox="1"/>
          <p:nvPr>
            <p:custDataLst>
              <p:tags r:id="rId7"/>
            </p:custDataLst>
          </p:nvPr>
        </p:nvSpPr>
        <p:spPr>
          <a:xfrm>
            <a:off x="9721850" y="811530"/>
            <a:ext cx="1903730"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10月21日-22日</a:t>
            </a:r>
          </a:p>
        </p:txBody>
      </p:sp>
    </p:spTree>
    <p:custDataLst>
      <p:tags r:id="rId1"/>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pic>
        <p:nvPicPr>
          <p:cNvPr id="4" name="图片 3" descr="图片3"/>
          <p:cNvPicPr>
            <a:picLocks noChangeAspect="1"/>
          </p:cNvPicPr>
          <p:nvPr>
            <p:custDataLst>
              <p:tags r:id="rId2"/>
            </p:custDataLst>
          </p:nvPr>
        </p:nvPicPr>
        <p:blipFill>
          <a:blip r:embed="rId12"/>
          <a:srcRect l="13848" t="12037" r="12819" b="11731"/>
          <a:stretch>
            <a:fillRect/>
          </a:stretch>
        </p:blipFill>
        <p:spPr>
          <a:xfrm>
            <a:off x="0" y="323850"/>
            <a:ext cx="4311650" cy="6189345"/>
          </a:xfrm>
          <a:prstGeom prst="rect">
            <a:avLst/>
          </a:prstGeom>
        </p:spPr>
      </p:pic>
      <p:sp>
        <p:nvSpPr>
          <p:cNvPr id="6" name="矩形 5"/>
          <p:cNvSpPr/>
          <p:nvPr/>
        </p:nvSpPr>
        <p:spPr>
          <a:xfrm>
            <a:off x="6929755" y="762000"/>
            <a:ext cx="4457700" cy="5587365"/>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3"/>
            </p:custDataLst>
          </p:nvPr>
        </p:nvSpPr>
        <p:spPr>
          <a:xfrm>
            <a:off x="7618730" y="3429000"/>
            <a:ext cx="3047365" cy="2122805"/>
          </a:xfrm>
          <a:prstGeom prst="rect">
            <a:avLst/>
          </a:prstGeom>
          <a:noFill/>
        </p:spPr>
        <p:txBody>
          <a:bodyPr wrap="square" rtlCol="0">
            <a:spAutoFit/>
          </a:bodyPr>
          <a:lstStyle/>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宜家精品</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无印良品</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国际美妆大牌</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山姆会员超市</a:t>
            </a:r>
          </a:p>
        </p:txBody>
      </p:sp>
      <p:sp>
        <p:nvSpPr>
          <p:cNvPr id="12" name="椭圆 11"/>
          <p:cNvSpPr/>
          <p:nvPr/>
        </p:nvSpPr>
        <p:spPr>
          <a:xfrm>
            <a:off x="5077460" y="2021205"/>
            <a:ext cx="847725" cy="805180"/>
          </a:xfrm>
          <a:prstGeom prst="ellipse">
            <a:avLst/>
          </a:prstGeom>
          <a:solidFill>
            <a:srgbClr val="00B0F0">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4"/>
            </p:custDataLst>
          </p:nvPr>
        </p:nvSpPr>
        <p:spPr>
          <a:xfrm>
            <a:off x="5077460" y="2821940"/>
            <a:ext cx="847725" cy="805180"/>
          </a:xfrm>
          <a:prstGeom prst="ellipse">
            <a:avLst/>
          </a:prstGeom>
          <a:solidFill>
            <a:srgbClr val="E4CBF2">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5"/>
            </p:custDataLst>
          </p:nvPr>
        </p:nvSpPr>
        <p:spPr>
          <a:xfrm>
            <a:off x="5077460" y="3622675"/>
            <a:ext cx="847725" cy="805180"/>
          </a:xfrm>
          <a:prstGeom prst="ellipse">
            <a:avLst/>
          </a:prstGeom>
          <a:solidFill>
            <a:schemeClr val="accent6">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custDataLst>
              <p:tags r:id="rId6"/>
            </p:custDataLst>
          </p:nvPr>
        </p:nvSpPr>
        <p:spPr>
          <a:xfrm>
            <a:off x="5077460" y="4423410"/>
            <a:ext cx="847725" cy="805180"/>
          </a:xfrm>
          <a:prstGeom prst="ellipse">
            <a:avLst/>
          </a:prstGeom>
          <a:solidFill>
            <a:schemeClr val="accent1">
              <a:lumMod val="40000"/>
              <a:lumOff val="60000"/>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7"/>
            </p:custDataLst>
          </p:nvPr>
        </p:nvSpPr>
        <p:spPr>
          <a:xfrm>
            <a:off x="5077460" y="2107565"/>
            <a:ext cx="791845" cy="3013710"/>
          </a:xfrm>
          <a:prstGeom prst="rect">
            <a:avLst/>
          </a:prstGeom>
          <a:noFill/>
        </p:spPr>
        <p:txBody>
          <a:bodyPr vert="eaVert" wrap="square" rtlCol="0">
            <a:spAutoFit/>
          </a:bodyPr>
          <a:lstStyle/>
          <a:p>
            <a:pPr indent="0" algn="dist" fontAlgn="auto">
              <a:lnSpc>
                <a:spcPct val="90000"/>
              </a:lnSpc>
            </a:pPr>
            <a:r>
              <a:rPr lang="zh-CN" altLang="en-US" sz="4400">
                <a:solidFill>
                  <a:schemeClr val="tx1">
                    <a:alpha val="50000"/>
                  </a:schemeClr>
                </a:solidFill>
                <a:latin typeface="微软雅黑" panose="020B0503020204020204" charset="-122"/>
                <a:ea typeface="微软雅黑" panose="020B0503020204020204" charset="-122"/>
                <a:cs typeface="Algerian" panose="04020705040A02060702" charset="0"/>
                <a:sym typeface="+mn-ea"/>
              </a:rPr>
              <a:t>活动铺排</a:t>
            </a:r>
          </a:p>
        </p:txBody>
      </p:sp>
      <p:sp>
        <p:nvSpPr>
          <p:cNvPr id="2" name="等腰三角形 1"/>
          <p:cNvSpPr/>
          <p:nvPr/>
        </p:nvSpPr>
        <p:spPr>
          <a:xfrm rot="5400000">
            <a:off x="6776720" y="1753870"/>
            <a:ext cx="618490" cy="312420"/>
          </a:xfrm>
          <a:prstGeom prst="triangle">
            <a:avLst/>
          </a:prstGeom>
          <a:solidFill>
            <a:srgbClr val="26A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endParaRPr lang="zh-CN" altLang="en-US"/>
          </a:p>
        </p:txBody>
      </p:sp>
      <p:sp>
        <p:nvSpPr>
          <p:cNvPr id="63" name="文本框 62"/>
          <p:cNvSpPr txBox="1"/>
          <p:nvPr>
            <p:custDataLst>
              <p:tags r:id="rId8"/>
            </p:custDataLst>
          </p:nvPr>
        </p:nvSpPr>
        <p:spPr>
          <a:xfrm>
            <a:off x="7390130" y="1433195"/>
            <a:ext cx="1971040" cy="849630"/>
          </a:xfrm>
          <a:prstGeom prst="rect">
            <a:avLst/>
          </a:prstGeom>
          <a:noFill/>
        </p:spPr>
        <p:txBody>
          <a:bodyPr wrap="square" rtlCol="0" anchor="ctr" anchorCtr="0">
            <a:noAutofit/>
          </a:bodyPr>
          <a:lstStyle/>
          <a:p>
            <a:pPr indent="0" algn="ctr" fontAlgn="auto">
              <a:lnSpc>
                <a:spcPct val="130000"/>
              </a:lnSpc>
            </a:pPr>
            <a:r>
              <a:rPr lang="en-US" altLang="zh-CN" sz="9600">
                <a:solidFill>
                  <a:schemeClr val="accent2"/>
                </a:solidFill>
                <a:latin typeface="微软雅黑" panose="020B0503020204020204" charset="-122"/>
                <a:ea typeface="微软雅黑" panose="020B0503020204020204" charset="-122"/>
                <a:cs typeface="微软雅黑" panose="020B0503020204020204" charset="-122"/>
                <a:sym typeface="+mn-ea"/>
              </a:rPr>
              <a:t>11</a:t>
            </a:r>
            <a:r>
              <a:rPr lang="zh-CN" altLang="en-US" sz="4000">
                <a:solidFill>
                  <a:schemeClr val="accent2"/>
                </a:solidFill>
                <a:latin typeface="微软雅黑" panose="020B0503020204020204" charset="-122"/>
                <a:ea typeface="微软雅黑" panose="020B0503020204020204" charset="-122"/>
                <a:cs typeface="微软雅黑" panose="020B0503020204020204" charset="-122"/>
                <a:sym typeface="+mn-ea"/>
              </a:rPr>
              <a:t>月</a:t>
            </a:r>
          </a:p>
        </p:txBody>
      </p:sp>
      <p:sp>
        <p:nvSpPr>
          <p:cNvPr id="3" name="文本框 2"/>
          <p:cNvSpPr txBox="1"/>
          <p:nvPr>
            <p:custDataLst>
              <p:tags r:id="rId9"/>
            </p:custDataLst>
          </p:nvPr>
        </p:nvSpPr>
        <p:spPr>
          <a:xfrm>
            <a:off x="7586980" y="2736850"/>
            <a:ext cx="2139950" cy="460375"/>
          </a:xfrm>
          <a:prstGeom prst="rect">
            <a:avLst/>
          </a:prstGeom>
          <a:noFill/>
        </p:spPr>
        <p:txBody>
          <a:bodyPr wrap="square" rtlCol="0" anchor="t">
            <a:spAutoFit/>
          </a:bodyPr>
          <a:lstStyle/>
          <a:p>
            <a:pPr algn="dist"/>
            <a:r>
              <a:rPr lang="zh-CN" altLang="en-US" sz="2400" b="1">
                <a:solidFill>
                  <a:schemeClr val="accent2"/>
                </a:solidFill>
                <a:effectLst/>
                <a:latin typeface="微软雅黑" panose="020B0503020204020204" charset="-122"/>
                <a:ea typeface="微软雅黑" panose="020B0503020204020204" charset="-122"/>
                <a:cs typeface="华文中宋" panose="02010600040101010101" charset="-122"/>
                <a:sym typeface="+mn-ea"/>
              </a:rPr>
              <a:t>嗨购生活节</a:t>
            </a:r>
          </a:p>
        </p:txBody>
      </p:sp>
    </p:spTree>
    <p:custDataLst>
      <p:tags r:id="rId1"/>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3" name="图片 2"/>
          <p:cNvPicPr>
            <a:picLocks noChangeAspect="1"/>
          </p:cNvPicPr>
          <p:nvPr>
            <p:custDataLst>
              <p:tags r:id="rId2"/>
            </p:custDataLst>
          </p:nvPr>
        </p:nvPicPr>
        <p:blipFill>
          <a:blip r:embed="rId10"/>
          <a:srcRect l="16291" t="22216" r="17527" b="16385"/>
          <a:stretch>
            <a:fillRect/>
          </a:stretch>
        </p:blipFill>
        <p:spPr>
          <a:xfrm>
            <a:off x="137795" y="170815"/>
            <a:ext cx="2133600" cy="1270635"/>
          </a:xfrm>
          <a:prstGeom prst="rect">
            <a:avLst/>
          </a:prstGeom>
        </p:spPr>
      </p:pic>
      <p:pic>
        <p:nvPicPr>
          <p:cNvPr id="8" name="图片 7"/>
          <p:cNvPicPr>
            <a:picLocks noChangeAspect="1"/>
          </p:cNvPicPr>
          <p:nvPr>
            <p:custDataLst>
              <p:tags r:id="rId3"/>
            </p:custDataLst>
          </p:nvPr>
        </p:nvPicPr>
        <p:blipFill>
          <a:blip r:embed="rId11"/>
          <a:srcRect t="6734" b="9559"/>
          <a:stretch>
            <a:fillRect/>
          </a:stretch>
        </p:blipFill>
        <p:spPr>
          <a:xfrm>
            <a:off x="6240145" y="1668145"/>
            <a:ext cx="5951855" cy="3646170"/>
          </a:xfrm>
          <a:prstGeom prst="rect">
            <a:avLst/>
          </a:prstGeom>
        </p:spPr>
      </p:pic>
      <p:sp>
        <p:nvSpPr>
          <p:cNvPr id="4" name="内容占位符 2"/>
          <p:cNvSpPr>
            <a:spLocks noGrp="1"/>
          </p:cNvSpPr>
          <p:nvPr>
            <p:custDataLst>
              <p:tags r:id="rId4"/>
            </p:custDataLst>
          </p:nvPr>
        </p:nvSpPr>
        <p:spPr>
          <a:xfrm>
            <a:off x="3545840" y="414655"/>
            <a:ext cx="5674360" cy="102679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6600" dirty="0">
                <a:solidFill>
                  <a:srgbClr val="C00000"/>
                </a:solidFill>
                <a:latin typeface="微软雅黑" panose="020B0503020204020204" charset="-122"/>
                <a:ea typeface="微软雅黑" panose="020B0503020204020204" charset="-122"/>
                <a:cs typeface="Times New Roman" panose="02020603050405020304" pitchFamily="18" charset="0"/>
                <a:sym typeface="+mn-ea"/>
              </a:rPr>
              <a:t>宜</a:t>
            </a:r>
            <a:r>
              <a:rPr lang="zh-CN" altLang="en-US" sz="3200" dirty="0">
                <a:latin typeface="微软雅黑" panose="020B0503020204020204" charset="-122"/>
                <a:ea typeface="微软雅黑" panose="020B0503020204020204" charset="-122"/>
                <a:cs typeface="Times New Roman" panose="02020603050405020304" pitchFamily="18" charset="0"/>
                <a:sym typeface="+mn-ea"/>
              </a:rPr>
              <a:t>元起拍</a:t>
            </a:r>
            <a:r>
              <a:rPr lang="en-US" altLang="zh-CN" sz="3200" dirty="0">
                <a:latin typeface="微软雅黑" panose="020B0503020204020204" charset="-122"/>
                <a:ea typeface="微软雅黑" panose="020B0503020204020204" charset="-122"/>
                <a:cs typeface="Times New Roman" panose="02020603050405020304" pitchFamily="18" charset="0"/>
                <a:sym typeface="+mn-ea"/>
              </a:rPr>
              <a:t>「</a:t>
            </a:r>
            <a:r>
              <a:rPr lang="zh-CN" altLang="en-US" sz="3200" dirty="0">
                <a:latin typeface="微软雅黑" panose="020B0503020204020204" charset="-122"/>
                <a:ea typeface="微软雅黑" panose="020B0503020204020204" charset="-122"/>
                <a:cs typeface="Times New Roman" panose="02020603050405020304" pitchFamily="18" charset="0"/>
                <a:sym typeface="+mn-ea"/>
              </a:rPr>
              <a:t>创意</a:t>
            </a:r>
            <a:r>
              <a:rPr lang="zh-CN" sz="3200">
                <a:latin typeface="微软雅黑" panose="020B0503020204020204" charset="-122"/>
                <a:ea typeface="微软雅黑" panose="020B0503020204020204" charset="-122"/>
              </a:rPr>
              <a:t>宜家产品</a:t>
            </a:r>
            <a:r>
              <a:rPr lang="en-US" altLang="zh-CN" sz="3200" dirty="0">
                <a:latin typeface="微软雅黑" panose="020B0503020204020204" charset="-122"/>
                <a:ea typeface="微软雅黑" panose="020B0503020204020204" charset="-122"/>
                <a:cs typeface="Times New Roman" panose="02020603050405020304" pitchFamily="18" charset="0"/>
                <a:sym typeface="+mn-ea"/>
              </a:rPr>
              <a:t>」</a:t>
            </a:r>
            <a:endParaRPr lang="en-US" altLang="zh-CN" sz="3600" dirty="0">
              <a:solidFill>
                <a:schemeClr val="tx1"/>
              </a:solidFill>
              <a:latin typeface="微软雅黑" panose="020B0503020204020204" charset="-122"/>
              <a:ea typeface="微软雅黑" panose="020B0503020204020204" charset="-122"/>
              <a:cs typeface="Times New Roman" panose="02020603050405020304" pitchFamily="18" charset="0"/>
            </a:endParaRPr>
          </a:p>
          <a:p>
            <a:pPr marL="0" indent="0" algn="ctr">
              <a:buNone/>
            </a:pPr>
            <a:endParaRPr lang="en-US" altLang="zh-CN" sz="3600">
              <a:latin typeface="微软雅黑" panose="020B0503020204020204" charset="-122"/>
              <a:ea typeface="微软雅黑" panose="020B0503020204020204" charset="-122"/>
            </a:endParaRPr>
          </a:p>
          <a:p>
            <a:pPr marL="0" indent="0" algn="ctr">
              <a:buNone/>
            </a:pPr>
            <a:endParaRPr lang="en-US" altLang="zh-CN">
              <a:latin typeface="微软雅黑" panose="020B0503020204020204" charset="-122"/>
              <a:ea typeface="微软雅黑" panose="020B0503020204020204" charset="-122"/>
            </a:endParaRPr>
          </a:p>
          <a:p>
            <a:pPr marL="0" indent="0" algn="ctr">
              <a:buNone/>
            </a:pPr>
            <a:endParaRPr lang="en-US" altLang="zh-CN">
              <a:latin typeface="微软雅黑" panose="020B0503020204020204" charset="-122"/>
              <a:ea typeface="微软雅黑" panose="020B0503020204020204" charset="-122"/>
            </a:endParaRPr>
          </a:p>
          <a:p>
            <a:pPr marL="0" indent="0" algn="ctr">
              <a:buNone/>
            </a:pPr>
            <a:endParaRPr lang="en-US" altLang="zh-CN">
              <a:latin typeface="微软雅黑" panose="020B0503020204020204" charset="-122"/>
              <a:ea typeface="微软雅黑" panose="020B0503020204020204" charset="-122"/>
            </a:endParaRPr>
          </a:p>
        </p:txBody>
      </p:sp>
      <p:sp>
        <p:nvSpPr>
          <p:cNvPr id="15" name="文本框 14"/>
          <p:cNvSpPr txBox="1"/>
          <p:nvPr>
            <p:custDataLst>
              <p:tags r:id="rId5"/>
            </p:custDataLst>
          </p:nvPr>
        </p:nvSpPr>
        <p:spPr>
          <a:xfrm>
            <a:off x="1681480" y="5429885"/>
            <a:ext cx="8829675" cy="1014730"/>
          </a:xfrm>
          <a:prstGeom prst="rect">
            <a:avLst/>
          </a:prstGeom>
          <a:noFill/>
        </p:spPr>
        <p:txBody>
          <a:bodyPr wrap="square" rtlCol="0">
            <a:spAutoFit/>
          </a:bodyPr>
          <a:lstStyle/>
          <a:p>
            <a:pPr algn="ctr" fontAlgn="auto">
              <a:lnSpc>
                <a:spcPct val="150000"/>
              </a:lnSpc>
            </a:pPr>
            <a:r>
              <a:rPr lang="zh-CN" sz="2000">
                <a:latin typeface="微软雅黑" panose="020B0503020204020204" charset="-122"/>
                <a:ea typeface="微软雅黑" panose="020B0503020204020204" charset="-122"/>
              </a:rPr>
              <a:t>活动当天以宜家最新产品为拍卖主体，客户可以对自己心仪的拍卖品进行一元起拍卖，拍卖成功即可把心仪的拍卖品打包带回家。</a:t>
            </a:r>
          </a:p>
        </p:txBody>
      </p:sp>
      <p:pic>
        <p:nvPicPr>
          <p:cNvPr id="2" name="图片 1"/>
          <p:cNvPicPr>
            <a:picLocks noChangeAspect="1"/>
          </p:cNvPicPr>
          <p:nvPr>
            <p:custDataLst>
              <p:tags r:id="rId6"/>
            </p:custDataLst>
          </p:nvPr>
        </p:nvPicPr>
        <p:blipFill>
          <a:blip r:embed="rId12"/>
          <a:srcRect t="23889" b="13809"/>
          <a:stretch>
            <a:fillRect/>
          </a:stretch>
        </p:blipFill>
        <p:spPr>
          <a:xfrm>
            <a:off x="635" y="1668145"/>
            <a:ext cx="6239510" cy="3646170"/>
          </a:xfrm>
          <a:prstGeom prst="rect">
            <a:avLst/>
          </a:prstGeom>
        </p:spPr>
      </p:pic>
      <p:sp>
        <p:nvSpPr>
          <p:cNvPr id="7" name="文本框 6"/>
          <p:cNvSpPr txBox="1"/>
          <p:nvPr>
            <p:custDataLst>
              <p:tags r:id="rId7"/>
            </p:custDataLst>
          </p:nvPr>
        </p:nvSpPr>
        <p:spPr>
          <a:xfrm>
            <a:off x="9721850" y="811530"/>
            <a:ext cx="1903730"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11</a:t>
            </a:r>
            <a:r>
              <a:rPr>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4</a:t>
            </a:r>
            <a:r>
              <a:rPr>
                <a:solidFill>
                  <a:srgbClr val="4B4954"/>
                </a:solidFill>
                <a:latin typeface="微软雅黑" panose="020B0503020204020204" charset="-122"/>
                <a:ea typeface="微软雅黑" panose="020B0503020204020204" charset="-122"/>
                <a:cs typeface="微软雅黑" panose="020B0503020204020204" charset="-122"/>
              </a:rPr>
              <a:t>日</a:t>
            </a:r>
          </a:p>
        </p:txBody>
      </p:sp>
    </p:spTree>
    <p:custDataLst>
      <p:tags r:id="rId1"/>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12"/>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custDataLst>
              <p:tags r:id="rId2"/>
            </p:custDataLst>
          </p:nvPr>
        </p:nvSpPr>
        <p:spPr>
          <a:xfrm>
            <a:off x="2220595" y="5897245"/>
            <a:ext cx="8004810" cy="398780"/>
          </a:xfrm>
          <a:prstGeom prst="rect">
            <a:avLst/>
          </a:prstGeom>
          <a:noFill/>
        </p:spPr>
        <p:txBody>
          <a:bodyPr wrap="square" rtlCol="0">
            <a:spAutoFit/>
          </a:bodyPr>
          <a:lstStyle/>
          <a:p>
            <a:pPr algn="ctr"/>
            <a:r>
              <a:rPr lang="zh-CN" altLang="en-US" sz="2000">
                <a:latin typeface="微软雅黑" panose="020B0503020204020204" charset="-122"/>
                <a:ea typeface="微软雅黑" panose="020B0503020204020204" charset="-122"/>
              </a:rPr>
              <a:t>拍卖品同时也集结了高品质的无印良品商品在现场供来宾拍卖与挑选</a:t>
            </a:r>
          </a:p>
        </p:txBody>
      </p:sp>
      <p:pic>
        <p:nvPicPr>
          <p:cNvPr id="3" name="图片 2"/>
          <p:cNvPicPr>
            <a:picLocks noChangeAspect="1"/>
          </p:cNvPicPr>
          <p:nvPr>
            <p:custDataLst>
              <p:tags r:id="rId3"/>
            </p:custDataLst>
          </p:nvPr>
        </p:nvPicPr>
        <p:blipFill>
          <a:blip r:embed="rId13"/>
          <a:stretch>
            <a:fillRect/>
          </a:stretch>
        </p:blipFill>
        <p:spPr>
          <a:xfrm>
            <a:off x="83185" y="1925955"/>
            <a:ext cx="4072890" cy="3529965"/>
          </a:xfrm>
          <a:prstGeom prst="rect">
            <a:avLst/>
          </a:prstGeom>
        </p:spPr>
      </p:pic>
      <p:pic>
        <p:nvPicPr>
          <p:cNvPr id="5" name="图片 4"/>
          <p:cNvPicPr>
            <a:picLocks noChangeAspect="1"/>
          </p:cNvPicPr>
          <p:nvPr>
            <p:custDataLst>
              <p:tags r:id="rId4"/>
            </p:custDataLst>
          </p:nvPr>
        </p:nvPicPr>
        <p:blipFill>
          <a:blip r:embed="rId14"/>
          <a:srcRect l="3233" t="2168" r="2434" b="3499"/>
          <a:stretch>
            <a:fillRect/>
          </a:stretch>
        </p:blipFill>
        <p:spPr>
          <a:xfrm>
            <a:off x="4156075" y="1926590"/>
            <a:ext cx="3757930" cy="3529965"/>
          </a:xfrm>
          <a:prstGeom prst="rect">
            <a:avLst/>
          </a:prstGeom>
        </p:spPr>
      </p:pic>
      <p:pic>
        <p:nvPicPr>
          <p:cNvPr id="2" name="图片 1"/>
          <p:cNvPicPr>
            <a:picLocks noChangeAspect="1"/>
          </p:cNvPicPr>
          <p:nvPr>
            <p:custDataLst>
              <p:tags r:id="rId5"/>
            </p:custDataLst>
          </p:nvPr>
        </p:nvPicPr>
        <p:blipFill>
          <a:blip r:embed="rId15"/>
          <a:stretch>
            <a:fillRect/>
          </a:stretch>
        </p:blipFill>
        <p:spPr>
          <a:xfrm>
            <a:off x="7914005" y="1925955"/>
            <a:ext cx="4189095" cy="3529965"/>
          </a:xfrm>
          <a:prstGeom prst="rect">
            <a:avLst/>
          </a:prstGeom>
        </p:spPr>
      </p:pic>
      <p:sp>
        <p:nvSpPr>
          <p:cNvPr id="7" name="内容占位符 2"/>
          <p:cNvSpPr>
            <a:spLocks noGrp="1"/>
          </p:cNvSpPr>
          <p:nvPr>
            <p:custDataLst>
              <p:tags r:id="rId6"/>
            </p:custDataLst>
          </p:nvPr>
        </p:nvSpPr>
        <p:spPr>
          <a:xfrm>
            <a:off x="3186430" y="553085"/>
            <a:ext cx="6563995" cy="1059180"/>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dirty="0">
                <a:latin typeface="微软雅黑" panose="020B0503020204020204" charset="-122"/>
                <a:ea typeface="微软雅黑" panose="020B0503020204020204" charset="-122"/>
                <a:cs typeface="微软雅黑" panose="020B0503020204020204" charset="-122"/>
                <a:sym typeface="+mn-ea"/>
              </a:rPr>
              <a:t>一元起拍 </a:t>
            </a:r>
            <a:r>
              <a:rPr lang="zh-CN" altLang="en-US" sz="6600" dirty="0">
                <a:solidFill>
                  <a:srgbClr val="C00000"/>
                </a:solidFill>
                <a:latin typeface="微软雅黑" panose="020B0503020204020204" charset="-122"/>
                <a:ea typeface="微软雅黑" panose="020B0503020204020204" charset="-122"/>
                <a:cs typeface="微软雅黑" panose="020B0503020204020204" charset="-122"/>
                <a:sym typeface="+mn-ea"/>
              </a:rPr>
              <a:t>良</a:t>
            </a:r>
            <a:r>
              <a:rPr lang="zh-CN" altLang="en-US" sz="3200" dirty="0">
                <a:latin typeface="微软雅黑" panose="020B0503020204020204" charset="-122"/>
                <a:ea typeface="微软雅黑" panose="020B0503020204020204" charset="-122"/>
                <a:cs typeface="微软雅黑" panose="020B0503020204020204" charset="-122"/>
                <a:sym typeface="+mn-ea"/>
              </a:rPr>
              <a:t>品满目</a:t>
            </a:r>
            <a:r>
              <a:rPr lang="en-US" altLang="zh-CN" sz="3200" dirty="0">
                <a:latin typeface="微软雅黑" panose="020B0503020204020204" charset="-122"/>
                <a:ea typeface="微软雅黑" panose="020B0503020204020204" charset="-122"/>
                <a:cs typeface="微软雅黑" panose="020B0503020204020204" charset="-122"/>
                <a:sym typeface="+mn-ea"/>
              </a:rPr>
              <a:t>「</a:t>
            </a:r>
            <a:r>
              <a:rPr lang="zh-CN" sz="3200">
                <a:latin typeface="微软雅黑" panose="020B0503020204020204" charset="-122"/>
                <a:ea typeface="微软雅黑" panose="020B0503020204020204" charset="-122"/>
                <a:cs typeface="微软雅黑" panose="020B0503020204020204" charset="-122"/>
              </a:rPr>
              <a:t>无印良品</a:t>
            </a:r>
            <a:r>
              <a:rPr lang="en-US" altLang="zh-CN" sz="3200" dirty="0">
                <a:latin typeface="微软雅黑" panose="020B0503020204020204" charset="-122"/>
                <a:ea typeface="微软雅黑" panose="020B0503020204020204" charset="-122"/>
                <a:cs typeface="微软雅黑" panose="020B0503020204020204" charset="-122"/>
                <a:sym typeface="+mn-ea"/>
              </a:rPr>
              <a:t>」</a:t>
            </a:r>
            <a:endParaRPr lang="en-US" altLang="zh-CN" sz="3600" dirty="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00000"/>
              </a:lnSpc>
              <a:buNone/>
            </a:pPr>
            <a:endParaRPr lang="en-US" altLang="zh-CN" sz="3600">
              <a:latin typeface="微软雅黑" panose="020B0503020204020204" charset="-122"/>
              <a:ea typeface="微软雅黑" panose="020B0503020204020204" charset="-122"/>
              <a:cs typeface="微软雅黑" panose="020B0503020204020204" charset="-122"/>
            </a:endParaRPr>
          </a:p>
          <a:p>
            <a:pPr marL="0" indent="0">
              <a:lnSpc>
                <a:spcPct val="100000"/>
              </a:lnSpc>
              <a:buNone/>
            </a:pPr>
            <a:endParaRPr lang="en-US" altLang="zh-CN">
              <a:latin typeface="微软雅黑" panose="020B0503020204020204" charset="-122"/>
              <a:ea typeface="微软雅黑" panose="020B0503020204020204" charset="-122"/>
              <a:cs typeface="微软雅黑" panose="020B0503020204020204" charset="-122"/>
            </a:endParaRPr>
          </a:p>
          <a:p>
            <a:pPr marL="0" indent="0">
              <a:lnSpc>
                <a:spcPct val="100000"/>
              </a:lnSpc>
              <a:buNone/>
            </a:pPr>
            <a:endParaRPr lang="en-US" altLang="zh-CN">
              <a:latin typeface="微软雅黑" panose="020B0503020204020204" charset="-122"/>
              <a:ea typeface="微软雅黑" panose="020B0503020204020204" charset="-122"/>
              <a:cs typeface="微软雅黑" panose="020B0503020204020204" charset="-122"/>
            </a:endParaRPr>
          </a:p>
          <a:p>
            <a:pPr marL="0" indent="0">
              <a:buNone/>
            </a:pPr>
            <a:endParaRPr lang="en-US" altLang="zh-CN">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custDataLst>
              <p:tags r:id="rId7"/>
            </p:custDataLst>
          </p:nvPr>
        </p:nvPicPr>
        <p:blipFill>
          <a:blip r:embed="rId16"/>
          <a:srcRect t="5242" r="6905" b="30574"/>
          <a:stretch>
            <a:fillRect/>
          </a:stretch>
        </p:blipFill>
        <p:spPr>
          <a:xfrm>
            <a:off x="-5715" y="1927225"/>
            <a:ext cx="6993255" cy="3528695"/>
          </a:xfrm>
          <a:prstGeom prst="rect">
            <a:avLst/>
          </a:prstGeom>
        </p:spPr>
      </p:pic>
      <p:pic>
        <p:nvPicPr>
          <p:cNvPr id="8" name="图片 7"/>
          <p:cNvPicPr>
            <a:picLocks noChangeAspect="1"/>
          </p:cNvPicPr>
          <p:nvPr>
            <p:custDataLst>
              <p:tags r:id="rId8"/>
            </p:custDataLst>
          </p:nvPr>
        </p:nvPicPr>
        <p:blipFill>
          <a:blip r:embed="rId17"/>
          <a:stretch>
            <a:fillRect/>
          </a:stretch>
        </p:blipFill>
        <p:spPr>
          <a:xfrm>
            <a:off x="6334125" y="1926590"/>
            <a:ext cx="5857875" cy="3529965"/>
          </a:xfrm>
          <a:prstGeom prst="rect">
            <a:avLst/>
          </a:prstGeom>
        </p:spPr>
      </p:pic>
      <p:pic>
        <p:nvPicPr>
          <p:cNvPr id="9" name="图片 8"/>
          <p:cNvPicPr>
            <a:picLocks noChangeAspect="1"/>
          </p:cNvPicPr>
          <p:nvPr>
            <p:custDataLst>
              <p:tags r:id="rId9"/>
            </p:custDataLst>
          </p:nvPr>
        </p:nvPicPr>
        <p:blipFill>
          <a:blip r:embed="rId18"/>
          <a:srcRect l="10345"/>
          <a:stretch>
            <a:fillRect/>
          </a:stretch>
        </p:blipFill>
        <p:spPr>
          <a:xfrm>
            <a:off x="166370" y="240030"/>
            <a:ext cx="3094355" cy="1507490"/>
          </a:xfrm>
          <a:prstGeom prst="rect">
            <a:avLst/>
          </a:prstGeom>
        </p:spPr>
      </p:pic>
      <p:sp>
        <p:nvSpPr>
          <p:cNvPr id="10" name="文本框 9"/>
          <p:cNvSpPr txBox="1"/>
          <p:nvPr>
            <p:custDataLst>
              <p:tags r:id="rId10"/>
            </p:custDataLst>
          </p:nvPr>
        </p:nvSpPr>
        <p:spPr>
          <a:xfrm>
            <a:off x="9721850" y="811530"/>
            <a:ext cx="1903730"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11</a:t>
            </a:r>
            <a:r>
              <a:rPr>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11</a:t>
            </a:r>
            <a:r>
              <a:rPr>
                <a:solidFill>
                  <a:srgbClr val="4B4954"/>
                </a:solidFill>
                <a:latin typeface="微软雅黑" panose="020B0503020204020204" charset="-122"/>
                <a:ea typeface="微软雅黑" panose="020B0503020204020204" charset="-122"/>
                <a:cs typeface="微软雅黑" panose="020B0503020204020204" charset="-122"/>
              </a:rPr>
              <a:t>日</a:t>
            </a:r>
          </a:p>
        </p:txBody>
      </p:sp>
    </p:spTree>
    <p:custDataLst>
      <p:tags r:id="rId1"/>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12"/>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custDataLst>
              <p:tags r:id="rId2"/>
            </p:custDataLst>
          </p:nvPr>
        </p:nvSpPr>
        <p:spPr>
          <a:xfrm>
            <a:off x="2241550" y="5400040"/>
            <a:ext cx="7572375" cy="1014730"/>
          </a:xfrm>
          <a:prstGeom prst="rect">
            <a:avLst/>
          </a:prstGeom>
          <a:noFill/>
        </p:spPr>
        <p:txBody>
          <a:bodyPr wrap="square" rtlCol="0">
            <a:spAutoFit/>
          </a:bodyPr>
          <a:lstStyle/>
          <a:p>
            <a:pPr algn="ctr" fontAlgn="auto">
              <a:lnSpc>
                <a:spcPct val="150000"/>
              </a:lnSpc>
            </a:pPr>
            <a:r>
              <a:rPr lang="zh-CN" altLang="en-US" sz="2000">
                <a:latin typeface="微软雅黑" panose="020B0503020204020204" charset="-122"/>
                <a:ea typeface="微软雅黑" panose="020B0503020204020204" charset="-122"/>
                <a:cs typeface="微软雅黑" panose="020B0503020204020204" charset="-122"/>
              </a:rPr>
              <a:t>活动当天拍卖品集结各大国际美妆潮品香奈儿，</a:t>
            </a:r>
            <a:r>
              <a:rPr lang="en-US" altLang="zh-CN" sz="2000">
                <a:latin typeface="微软雅黑" panose="020B0503020204020204" charset="-122"/>
                <a:ea typeface="微软雅黑" panose="020B0503020204020204" charset="-122"/>
                <a:cs typeface="微软雅黑" panose="020B0503020204020204" charset="-122"/>
              </a:rPr>
              <a:t>LV</a:t>
            </a:r>
            <a:r>
              <a:rPr lang="zh-CN" altLang="en-US" sz="2000">
                <a:latin typeface="微软雅黑" panose="020B0503020204020204" charset="-122"/>
                <a:ea typeface="微软雅黑" panose="020B0503020204020204" charset="-122"/>
                <a:cs typeface="微软雅黑" panose="020B0503020204020204" charset="-122"/>
              </a:rPr>
              <a:t>，阿玛尼等大牌美妆给客户以多样化</a:t>
            </a:r>
            <a:r>
              <a:rPr lang="zh-CN" altLang="en-US" sz="2000">
                <a:latin typeface="微软雅黑" panose="020B0503020204020204" charset="-122"/>
                <a:ea typeface="微软雅黑" panose="020B0503020204020204" charset="-122"/>
                <a:cs typeface="微软雅黑" panose="020B0503020204020204" charset="-122"/>
                <a:sym typeface="+mn-ea"/>
              </a:rPr>
              <a:t>的</a:t>
            </a:r>
            <a:r>
              <a:rPr lang="zh-CN" altLang="en-US" sz="2000">
                <a:latin typeface="微软雅黑" panose="020B0503020204020204" charset="-122"/>
                <a:ea typeface="微软雅黑" panose="020B0503020204020204" charset="-122"/>
                <a:cs typeface="微软雅黑" panose="020B0503020204020204" charset="-122"/>
              </a:rPr>
              <a:t>拍卖选择。</a:t>
            </a:r>
          </a:p>
        </p:txBody>
      </p:sp>
      <p:pic>
        <p:nvPicPr>
          <p:cNvPr id="3" name="图片 2"/>
          <p:cNvPicPr>
            <a:picLocks noChangeAspect="1"/>
          </p:cNvPicPr>
          <p:nvPr>
            <p:custDataLst>
              <p:tags r:id="rId3"/>
            </p:custDataLst>
          </p:nvPr>
        </p:nvPicPr>
        <p:blipFill>
          <a:blip r:embed="rId13"/>
          <a:stretch>
            <a:fillRect/>
          </a:stretch>
        </p:blipFill>
        <p:spPr>
          <a:xfrm>
            <a:off x="75565" y="1687830"/>
            <a:ext cx="4072890" cy="3529965"/>
          </a:xfrm>
          <a:prstGeom prst="rect">
            <a:avLst/>
          </a:prstGeom>
        </p:spPr>
      </p:pic>
      <p:pic>
        <p:nvPicPr>
          <p:cNvPr id="5" name="图片 4"/>
          <p:cNvPicPr>
            <a:picLocks noChangeAspect="1"/>
          </p:cNvPicPr>
          <p:nvPr>
            <p:custDataLst>
              <p:tags r:id="rId4"/>
            </p:custDataLst>
          </p:nvPr>
        </p:nvPicPr>
        <p:blipFill>
          <a:blip r:embed="rId14"/>
          <a:srcRect l="3233" t="2168" r="2434" b="3499"/>
          <a:stretch>
            <a:fillRect/>
          </a:stretch>
        </p:blipFill>
        <p:spPr>
          <a:xfrm>
            <a:off x="4148455" y="1688465"/>
            <a:ext cx="3757930" cy="3529965"/>
          </a:xfrm>
          <a:prstGeom prst="rect">
            <a:avLst/>
          </a:prstGeom>
        </p:spPr>
      </p:pic>
      <p:pic>
        <p:nvPicPr>
          <p:cNvPr id="2" name="图片 1"/>
          <p:cNvPicPr>
            <a:picLocks noChangeAspect="1"/>
          </p:cNvPicPr>
          <p:nvPr>
            <p:custDataLst>
              <p:tags r:id="rId5"/>
            </p:custDataLst>
          </p:nvPr>
        </p:nvPicPr>
        <p:blipFill>
          <a:blip r:embed="rId15"/>
          <a:stretch>
            <a:fillRect/>
          </a:stretch>
        </p:blipFill>
        <p:spPr>
          <a:xfrm>
            <a:off x="7906385" y="1687830"/>
            <a:ext cx="4189095" cy="3529965"/>
          </a:xfrm>
          <a:prstGeom prst="rect">
            <a:avLst/>
          </a:prstGeom>
        </p:spPr>
      </p:pic>
      <p:sp>
        <p:nvSpPr>
          <p:cNvPr id="7" name="内容占位符 2"/>
          <p:cNvSpPr>
            <a:spLocks noGrp="1"/>
          </p:cNvSpPr>
          <p:nvPr>
            <p:custDataLst>
              <p:tags r:id="rId6"/>
            </p:custDataLst>
          </p:nvPr>
        </p:nvSpPr>
        <p:spPr>
          <a:xfrm>
            <a:off x="445770" y="648970"/>
            <a:ext cx="7160260" cy="719455"/>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200" dirty="0">
                <a:latin typeface="微软雅黑" panose="020B0503020204020204" charset="-122"/>
                <a:ea typeface="微软雅黑" panose="020B0503020204020204" charset="-122"/>
                <a:cs typeface="微软雅黑" panose="020B0503020204020204" charset="-122"/>
                <a:sym typeface="+mn-ea"/>
              </a:rPr>
              <a:t>一元起拍   </a:t>
            </a:r>
            <a:r>
              <a:rPr lang="zh-CN" altLang="en-US" sz="4000" dirty="0">
                <a:solidFill>
                  <a:srgbClr val="C00000"/>
                </a:solidFill>
                <a:latin typeface="微软雅黑" panose="020B0503020204020204" charset="-122"/>
                <a:ea typeface="微软雅黑" panose="020B0503020204020204" charset="-122"/>
                <a:cs typeface="微软雅黑" panose="020B0503020204020204" charset="-122"/>
                <a:sym typeface="+mn-ea"/>
              </a:rPr>
              <a:t>大牌</a:t>
            </a:r>
            <a:r>
              <a:rPr lang="zh-CN" altLang="en-US" sz="3200" dirty="0">
                <a:latin typeface="微软雅黑" panose="020B0503020204020204" charset="-122"/>
                <a:ea typeface="微软雅黑" panose="020B0503020204020204" charset="-122"/>
                <a:cs typeface="微软雅黑" panose="020B0503020204020204" charset="-122"/>
                <a:sym typeface="+mn-ea"/>
              </a:rPr>
              <a:t>云集</a:t>
            </a:r>
            <a:r>
              <a:rPr lang="en-US" altLang="zh-CN" sz="3200" dirty="0">
                <a:latin typeface="微软雅黑" panose="020B0503020204020204" charset="-122"/>
                <a:ea typeface="微软雅黑" panose="020B0503020204020204" charset="-122"/>
                <a:cs typeface="微软雅黑" panose="020B0503020204020204" charset="-122"/>
                <a:sym typeface="+mn-ea"/>
              </a:rPr>
              <a:t>「</a:t>
            </a:r>
            <a:r>
              <a:rPr lang="zh-CN" sz="3200">
                <a:latin typeface="微软雅黑" panose="020B0503020204020204" charset="-122"/>
                <a:ea typeface="微软雅黑" panose="020B0503020204020204" charset="-122"/>
                <a:cs typeface="微软雅黑" panose="020B0503020204020204" charset="-122"/>
              </a:rPr>
              <a:t>国际美妆潮品</a:t>
            </a:r>
            <a:r>
              <a:rPr lang="en-US" altLang="zh-CN" sz="3200" dirty="0">
                <a:latin typeface="微软雅黑" panose="020B0503020204020204" charset="-122"/>
                <a:ea typeface="微软雅黑" panose="020B0503020204020204" charset="-122"/>
                <a:cs typeface="微软雅黑" panose="020B0503020204020204" charset="-122"/>
                <a:sym typeface="+mn-ea"/>
              </a:rPr>
              <a:t>」</a:t>
            </a:r>
            <a:endParaRPr lang="en-US" altLang="zh-CN" sz="3600" dirty="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en-US" altLang="zh-CN" sz="3600">
              <a:latin typeface="微软雅黑" panose="020B0503020204020204" charset="-122"/>
              <a:ea typeface="微软雅黑" panose="020B0503020204020204" charset="-122"/>
              <a:cs typeface="微软雅黑" panose="020B0503020204020204" charset="-122"/>
            </a:endParaRPr>
          </a:p>
          <a:p>
            <a:pPr marL="0" indent="0">
              <a:buNone/>
            </a:pPr>
            <a:endParaRPr lang="en-US" altLang="zh-CN">
              <a:latin typeface="微软雅黑" panose="020B0503020204020204" charset="-122"/>
              <a:ea typeface="微软雅黑" panose="020B0503020204020204" charset="-122"/>
              <a:cs typeface="微软雅黑" panose="020B0503020204020204" charset="-122"/>
            </a:endParaRPr>
          </a:p>
          <a:p>
            <a:pPr marL="0" indent="0">
              <a:buNone/>
            </a:pPr>
            <a:endParaRPr lang="en-US" altLang="zh-CN">
              <a:latin typeface="微软雅黑" panose="020B0503020204020204" charset="-122"/>
              <a:ea typeface="微软雅黑" panose="020B0503020204020204" charset="-122"/>
              <a:cs typeface="微软雅黑" panose="020B0503020204020204" charset="-122"/>
            </a:endParaRPr>
          </a:p>
          <a:p>
            <a:pPr marL="0" indent="0">
              <a:buNone/>
            </a:pPr>
            <a:endParaRPr lang="en-US" altLang="zh-CN">
              <a:latin typeface="微软雅黑" panose="020B0503020204020204" charset="-122"/>
              <a:ea typeface="微软雅黑" panose="020B0503020204020204" charset="-122"/>
              <a:cs typeface="微软雅黑" panose="020B0503020204020204" charset="-122"/>
            </a:endParaRPr>
          </a:p>
        </p:txBody>
      </p:sp>
      <p:pic>
        <p:nvPicPr>
          <p:cNvPr id="16" name="图片 15"/>
          <p:cNvPicPr>
            <a:picLocks noChangeAspect="1"/>
          </p:cNvPicPr>
          <p:nvPr>
            <p:custDataLst>
              <p:tags r:id="rId7"/>
            </p:custDataLst>
          </p:nvPr>
        </p:nvPicPr>
        <p:blipFill>
          <a:blip r:embed="rId16"/>
          <a:stretch>
            <a:fillRect/>
          </a:stretch>
        </p:blipFill>
        <p:spPr>
          <a:xfrm>
            <a:off x="8234045" y="506730"/>
            <a:ext cx="998855" cy="998855"/>
          </a:xfrm>
          <a:prstGeom prst="rect">
            <a:avLst/>
          </a:prstGeom>
        </p:spPr>
      </p:pic>
      <p:pic>
        <p:nvPicPr>
          <p:cNvPr id="17" name="图片 16"/>
          <p:cNvPicPr>
            <a:picLocks noChangeAspect="1"/>
          </p:cNvPicPr>
          <p:nvPr>
            <p:custDataLst>
              <p:tags r:id="rId8"/>
            </p:custDataLst>
          </p:nvPr>
        </p:nvPicPr>
        <p:blipFill>
          <a:blip r:embed="rId17"/>
          <a:srcRect l="21767" t="6316" r="23010" b="11950"/>
          <a:stretch>
            <a:fillRect/>
          </a:stretch>
        </p:blipFill>
        <p:spPr>
          <a:xfrm>
            <a:off x="9498330" y="506730"/>
            <a:ext cx="858520" cy="944880"/>
          </a:xfrm>
          <a:prstGeom prst="rect">
            <a:avLst/>
          </a:prstGeom>
        </p:spPr>
      </p:pic>
      <p:pic>
        <p:nvPicPr>
          <p:cNvPr id="18" name="图片 17"/>
          <p:cNvPicPr>
            <a:picLocks noChangeAspect="1"/>
          </p:cNvPicPr>
          <p:nvPr>
            <p:custDataLst>
              <p:tags r:id="rId9"/>
            </p:custDataLst>
          </p:nvPr>
        </p:nvPicPr>
        <p:blipFill>
          <a:blip r:embed="rId18"/>
          <a:stretch>
            <a:fillRect/>
          </a:stretch>
        </p:blipFill>
        <p:spPr>
          <a:xfrm>
            <a:off x="10490200" y="560705"/>
            <a:ext cx="1378585" cy="890905"/>
          </a:xfrm>
          <a:prstGeom prst="rect">
            <a:avLst/>
          </a:prstGeom>
        </p:spPr>
      </p:pic>
      <p:sp>
        <p:nvSpPr>
          <p:cNvPr id="10" name="文本框 9"/>
          <p:cNvSpPr txBox="1"/>
          <p:nvPr>
            <p:custDataLst>
              <p:tags r:id="rId10"/>
            </p:custDataLst>
          </p:nvPr>
        </p:nvSpPr>
        <p:spPr>
          <a:xfrm>
            <a:off x="445770" y="5870575"/>
            <a:ext cx="1903730"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11</a:t>
            </a:r>
            <a:r>
              <a:rPr>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18</a:t>
            </a:r>
            <a:r>
              <a:rPr>
                <a:solidFill>
                  <a:srgbClr val="4B4954"/>
                </a:solidFill>
                <a:latin typeface="微软雅黑" panose="020B0503020204020204" charset="-122"/>
                <a:ea typeface="微软雅黑" panose="020B0503020204020204" charset="-122"/>
                <a:cs typeface="微软雅黑" panose="020B0503020204020204" charset="-122"/>
              </a:rPr>
              <a:t>日</a:t>
            </a:r>
          </a:p>
        </p:txBody>
      </p:sp>
    </p:spTree>
    <p:custDataLst>
      <p:tags r:id="rId1"/>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custDataLst>
              <p:tags r:id="rId2"/>
            </p:custDataLst>
          </p:nvPr>
        </p:nvSpPr>
        <p:spPr>
          <a:xfrm>
            <a:off x="9721850" y="5436235"/>
            <a:ext cx="1903730" cy="437515"/>
          </a:xfrm>
          <a:prstGeom prst="rect">
            <a:avLst/>
          </a:prstGeom>
          <a:noFill/>
        </p:spPr>
        <p:txBody>
          <a:bodyPr wrap="square" rtlCol="0">
            <a:spAutoFit/>
          </a:bodyPr>
          <a:lstStyle/>
          <a:p>
            <a:pPr algn="ctr">
              <a:lnSpc>
                <a:spcPct val="125000"/>
              </a:lnSpc>
              <a:spcBef>
                <a:spcPts val="0"/>
              </a:spcBef>
              <a:spcAft>
                <a:spcPts val="0"/>
              </a:spcAft>
            </a:pPr>
            <a:r>
              <a:rPr lang="en-US">
                <a:solidFill>
                  <a:srgbClr val="4B4954"/>
                </a:solidFill>
                <a:latin typeface="微软雅黑" panose="020B0503020204020204" charset="-122"/>
                <a:ea typeface="微软雅黑" panose="020B0503020204020204" charset="-122"/>
                <a:cs typeface="微软雅黑" panose="020B0503020204020204" charset="-122"/>
              </a:rPr>
              <a:t>11</a:t>
            </a:r>
            <a:r>
              <a:rPr>
                <a:solidFill>
                  <a:srgbClr val="4B4954"/>
                </a:solidFill>
                <a:latin typeface="微软雅黑" panose="020B0503020204020204" charset="-122"/>
                <a:ea typeface="微软雅黑" panose="020B0503020204020204" charset="-122"/>
                <a:cs typeface="微软雅黑" panose="020B0503020204020204" charset="-122"/>
              </a:rPr>
              <a:t>月</a:t>
            </a:r>
            <a:r>
              <a:rPr lang="en-US">
                <a:solidFill>
                  <a:srgbClr val="4B4954"/>
                </a:solidFill>
                <a:latin typeface="微软雅黑" panose="020B0503020204020204" charset="-122"/>
                <a:ea typeface="微软雅黑" panose="020B0503020204020204" charset="-122"/>
                <a:cs typeface="微软雅黑" panose="020B0503020204020204" charset="-122"/>
              </a:rPr>
              <a:t>25</a:t>
            </a:r>
            <a:r>
              <a:rPr>
                <a:solidFill>
                  <a:srgbClr val="4B4954"/>
                </a:solidFill>
                <a:latin typeface="微软雅黑" panose="020B0503020204020204" charset="-122"/>
                <a:ea typeface="微软雅黑" panose="020B0503020204020204" charset="-122"/>
                <a:cs typeface="微软雅黑" panose="020B0503020204020204" charset="-122"/>
              </a:rPr>
              <a:t>日</a:t>
            </a:r>
          </a:p>
        </p:txBody>
      </p:sp>
      <p:sp>
        <p:nvSpPr>
          <p:cNvPr id="8" name="文本框 7"/>
          <p:cNvSpPr txBox="1"/>
          <p:nvPr>
            <p:custDataLst>
              <p:tags r:id="rId3"/>
            </p:custDataLst>
          </p:nvPr>
        </p:nvSpPr>
        <p:spPr>
          <a:xfrm>
            <a:off x="652145" y="1229995"/>
            <a:ext cx="4512310" cy="521970"/>
          </a:xfrm>
          <a:prstGeom prst="rect">
            <a:avLst/>
          </a:prstGeom>
          <a:noFill/>
        </p:spPr>
        <p:txBody>
          <a:bodyPr wrap="square" rtlCol="0">
            <a:spAutoFit/>
          </a:bodyPr>
          <a:lstStyle/>
          <a:p>
            <a:r>
              <a:rPr lang="zh-CN" altLang="en-US" sz="2800" b="1">
                <a:latin typeface="微软雅黑" panose="020B0503020204020204" charset="-122"/>
                <a:ea typeface="微软雅黑" panose="020B0503020204020204" charset="-122"/>
              </a:rPr>
              <a:t>资源介绍：山姆会员超市</a:t>
            </a:r>
          </a:p>
        </p:txBody>
      </p:sp>
      <p:sp>
        <p:nvSpPr>
          <p:cNvPr id="11" name="文本框 10"/>
          <p:cNvSpPr txBox="1"/>
          <p:nvPr>
            <p:custDataLst>
              <p:tags r:id="rId4"/>
            </p:custDataLst>
          </p:nvPr>
        </p:nvSpPr>
        <p:spPr>
          <a:xfrm>
            <a:off x="652145" y="2484120"/>
            <a:ext cx="7032625" cy="3192780"/>
          </a:xfrm>
          <a:prstGeom prst="rect">
            <a:avLst/>
          </a:prstGeom>
          <a:noFill/>
        </p:spPr>
        <p:txBody>
          <a:bodyPr wrap="square" rtlCol="0">
            <a:spAutoFit/>
          </a:bodyPr>
          <a:lstStyle/>
          <a:p>
            <a:pPr fontAlgn="auto">
              <a:lnSpc>
                <a:spcPct val="180000"/>
              </a:lnSpc>
            </a:pPr>
            <a:r>
              <a:rPr lang="zh-CN" altLang="en-US" sz="1600">
                <a:latin typeface="微软雅黑" panose="020B0503020204020204" charset="-122"/>
                <a:ea typeface="微软雅黑" panose="020B0503020204020204" charset="-122"/>
                <a:cs typeface="微软雅黑" panose="020B0503020204020204" charset="-122"/>
              </a:rPr>
              <a:t>山姆会员商店是世界500强企业沃尔玛旗下的高端会员制商店，其名取自零售界传奇人物——沃尔玛创始人山姆·沃尔顿先生。90年代初，山姆开始进入国际市场，山姆在全球已拥有800多家门店，成为全球最大的会员制商店之一，为5000多万个人与商业会员提供优质的购物体验。在中国，第一家山姆会员商店于1996年8月12日落户深圳。截至2021年9月，山姆已在中国开设了34家商店。山姆开发了在线购物平台和移动端App“山姆会员商店”，并通过山姆京东旗舰店，为会员提供更多网上购买渠道。</a:t>
            </a:r>
          </a:p>
        </p:txBody>
      </p:sp>
      <p:sp>
        <p:nvSpPr>
          <p:cNvPr id="12" name="文本框 11"/>
          <p:cNvSpPr txBox="1"/>
          <p:nvPr>
            <p:custDataLst>
              <p:tags r:id="rId5"/>
            </p:custDataLst>
          </p:nvPr>
        </p:nvSpPr>
        <p:spPr>
          <a:xfrm>
            <a:off x="791845" y="1815465"/>
            <a:ext cx="3805555" cy="306705"/>
          </a:xfrm>
          <a:prstGeom prst="rect">
            <a:avLst/>
          </a:prstGeom>
          <a:noFill/>
        </p:spPr>
        <p:txBody>
          <a:bodyPr wrap="square" rtlCol="0" anchor="t">
            <a:spAutoFit/>
          </a:bodyPr>
          <a:lstStyle/>
          <a:p>
            <a:pPr algn="dist"/>
            <a:r>
              <a:rPr lang="zh-CN" altLang="en-US" sz="1400">
                <a:latin typeface="微软雅黑" panose="020B0503020204020204" charset="-122"/>
                <a:ea typeface="微软雅黑" panose="020B0503020204020204" charset="-122"/>
              </a:rPr>
              <a:t>Sam's member supermarket</a:t>
            </a:r>
          </a:p>
        </p:txBody>
      </p:sp>
      <p:pic>
        <p:nvPicPr>
          <p:cNvPr id="13" name="图片 12"/>
          <p:cNvPicPr>
            <a:picLocks noChangeAspect="1"/>
          </p:cNvPicPr>
          <p:nvPr>
            <p:custDataLst>
              <p:tags r:id="rId6"/>
            </p:custDataLst>
          </p:nvPr>
        </p:nvPicPr>
        <p:blipFill>
          <a:blip r:embed="rId9"/>
          <a:stretch>
            <a:fillRect/>
          </a:stretch>
        </p:blipFill>
        <p:spPr>
          <a:xfrm>
            <a:off x="8482330" y="104775"/>
            <a:ext cx="3293745" cy="3089910"/>
          </a:xfrm>
          <a:prstGeom prst="ellipse">
            <a:avLst/>
          </a:prstGeom>
        </p:spPr>
      </p:pic>
    </p:spTree>
    <p:custDataLst>
      <p:tags r:id="rId1"/>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pic>
        <p:nvPicPr>
          <p:cNvPr id="4" name="图片 3" descr="图片3"/>
          <p:cNvPicPr>
            <a:picLocks noChangeAspect="1"/>
          </p:cNvPicPr>
          <p:nvPr>
            <p:custDataLst>
              <p:tags r:id="rId2"/>
            </p:custDataLst>
          </p:nvPr>
        </p:nvPicPr>
        <p:blipFill>
          <a:blip r:embed="rId12"/>
          <a:srcRect l="13848" t="12037" r="12819" b="11731"/>
          <a:stretch>
            <a:fillRect/>
          </a:stretch>
        </p:blipFill>
        <p:spPr>
          <a:xfrm>
            <a:off x="0" y="323850"/>
            <a:ext cx="4311650" cy="6189345"/>
          </a:xfrm>
          <a:prstGeom prst="rect">
            <a:avLst/>
          </a:prstGeom>
        </p:spPr>
      </p:pic>
      <p:sp>
        <p:nvSpPr>
          <p:cNvPr id="6" name="矩形 5"/>
          <p:cNvSpPr/>
          <p:nvPr/>
        </p:nvSpPr>
        <p:spPr>
          <a:xfrm>
            <a:off x="6929755" y="762000"/>
            <a:ext cx="4457700" cy="5587365"/>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3"/>
            </p:custDataLst>
          </p:nvPr>
        </p:nvSpPr>
        <p:spPr>
          <a:xfrm>
            <a:off x="7618730" y="3429000"/>
            <a:ext cx="3047365" cy="2122805"/>
          </a:xfrm>
          <a:prstGeom prst="rect">
            <a:avLst/>
          </a:prstGeom>
          <a:noFill/>
        </p:spPr>
        <p:txBody>
          <a:bodyPr wrap="square" rtlCol="0">
            <a:spAutoFit/>
          </a:bodyPr>
          <a:lstStyle/>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悦享时光</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养生冬日</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圣诞狂欢</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畅享礼遇</a:t>
            </a:r>
          </a:p>
        </p:txBody>
      </p:sp>
      <p:sp>
        <p:nvSpPr>
          <p:cNvPr id="12" name="椭圆 11"/>
          <p:cNvSpPr/>
          <p:nvPr/>
        </p:nvSpPr>
        <p:spPr>
          <a:xfrm>
            <a:off x="5077460" y="2021205"/>
            <a:ext cx="847725" cy="805180"/>
          </a:xfrm>
          <a:prstGeom prst="ellipse">
            <a:avLst/>
          </a:prstGeom>
          <a:solidFill>
            <a:srgbClr val="00B0F0">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4"/>
            </p:custDataLst>
          </p:nvPr>
        </p:nvSpPr>
        <p:spPr>
          <a:xfrm>
            <a:off x="5077460" y="2821940"/>
            <a:ext cx="847725" cy="805180"/>
          </a:xfrm>
          <a:prstGeom prst="ellipse">
            <a:avLst/>
          </a:prstGeom>
          <a:solidFill>
            <a:srgbClr val="E4CBF2">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5"/>
            </p:custDataLst>
          </p:nvPr>
        </p:nvSpPr>
        <p:spPr>
          <a:xfrm>
            <a:off x="5077460" y="3622675"/>
            <a:ext cx="847725" cy="805180"/>
          </a:xfrm>
          <a:prstGeom prst="ellipse">
            <a:avLst/>
          </a:prstGeom>
          <a:solidFill>
            <a:schemeClr val="accent6">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custDataLst>
              <p:tags r:id="rId6"/>
            </p:custDataLst>
          </p:nvPr>
        </p:nvSpPr>
        <p:spPr>
          <a:xfrm>
            <a:off x="5077460" y="4423410"/>
            <a:ext cx="847725" cy="805180"/>
          </a:xfrm>
          <a:prstGeom prst="ellipse">
            <a:avLst/>
          </a:prstGeom>
          <a:solidFill>
            <a:schemeClr val="accent1">
              <a:lumMod val="40000"/>
              <a:lumOff val="60000"/>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7"/>
            </p:custDataLst>
          </p:nvPr>
        </p:nvSpPr>
        <p:spPr>
          <a:xfrm>
            <a:off x="5077460" y="2107565"/>
            <a:ext cx="791845" cy="3013710"/>
          </a:xfrm>
          <a:prstGeom prst="rect">
            <a:avLst/>
          </a:prstGeom>
          <a:noFill/>
        </p:spPr>
        <p:txBody>
          <a:bodyPr vert="eaVert" wrap="square" rtlCol="0">
            <a:spAutoFit/>
          </a:bodyPr>
          <a:lstStyle/>
          <a:p>
            <a:pPr indent="0" algn="dist" fontAlgn="auto">
              <a:lnSpc>
                <a:spcPct val="90000"/>
              </a:lnSpc>
            </a:pPr>
            <a:r>
              <a:rPr lang="zh-CN" altLang="en-US" sz="4400">
                <a:solidFill>
                  <a:schemeClr val="tx1">
                    <a:alpha val="50000"/>
                  </a:schemeClr>
                </a:solidFill>
                <a:latin typeface="微软雅黑" panose="020B0503020204020204" charset="-122"/>
                <a:ea typeface="微软雅黑" panose="020B0503020204020204" charset="-122"/>
                <a:cs typeface="Algerian" panose="04020705040A02060702" charset="0"/>
                <a:sym typeface="+mn-ea"/>
              </a:rPr>
              <a:t>活动铺排</a:t>
            </a:r>
          </a:p>
        </p:txBody>
      </p:sp>
      <p:sp>
        <p:nvSpPr>
          <p:cNvPr id="2" name="等腰三角形 1"/>
          <p:cNvSpPr/>
          <p:nvPr/>
        </p:nvSpPr>
        <p:spPr>
          <a:xfrm rot="5400000">
            <a:off x="6776720" y="1753870"/>
            <a:ext cx="618490" cy="312420"/>
          </a:xfrm>
          <a:prstGeom prst="triangle">
            <a:avLst/>
          </a:prstGeom>
          <a:solidFill>
            <a:srgbClr val="26A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endParaRPr lang="zh-CN" altLang="en-US"/>
          </a:p>
        </p:txBody>
      </p:sp>
      <p:sp>
        <p:nvSpPr>
          <p:cNvPr id="63" name="文本框 62"/>
          <p:cNvSpPr txBox="1"/>
          <p:nvPr>
            <p:custDataLst>
              <p:tags r:id="rId8"/>
            </p:custDataLst>
          </p:nvPr>
        </p:nvSpPr>
        <p:spPr>
          <a:xfrm>
            <a:off x="7390130" y="1433195"/>
            <a:ext cx="1971040" cy="849630"/>
          </a:xfrm>
          <a:prstGeom prst="rect">
            <a:avLst/>
          </a:prstGeom>
          <a:noFill/>
        </p:spPr>
        <p:txBody>
          <a:bodyPr wrap="square" rtlCol="0" anchor="ctr" anchorCtr="0">
            <a:noAutofit/>
          </a:bodyPr>
          <a:lstStyle/>
          <a:p>
            <a:pPr indent="0" algn="ctr" fontAlgn="auto">
              <a:lnSpc>
                <a:spcPct val="130000"/>
              </a:lnSpc>
            </a:pPr>
            <a:r>
              <a:rPr lang="en-US" altLang="zh-CN" sz="9600">
                <a:solidFill>
                  <a:schemeClr val="accent2"/>
                </a:solidFill>
                <a:latin typeface="微软雅黑" panose="020B0503020204020204" charset="-122"/>
                <a:ea typeface="微软雅黑" panose="020B0503020204020204" charset="-122"/>
                <a:cs typeface="微软雅黑" panose="020B0503020204020204" charset="-122"/>
                <a:sym typeface="+mn-ea"/>
              </a:rPr>
              <a:t>12</a:t>
            </a:r>
            <a:r>
              <a:rPr lang="zh-CN" altLang="en-US" sz="4000">
                <a:solidFill>
                  <a:schemeClr val="accent2"/>
                </a:solidFill>
                <a:latin typeface="微软雅黑" panose="020B0503020204020204" charset="-122"/>
                <a:ea typeface="微软雅黑" panose="020B0503020204020204" charset="-122"/>
                <a:cs typeface="微软雅黑" panose="020B0503020204020204" charset="-122"/>
                <a:sym typeface="+mn-ea"/>
              </a:rPr>
              <a:t>月</a:t>
            </a:r>
          </a:p>
        </p:txBody>
      </p:sp>
      <p:sp>
        <p:nvSpPr>
          <p:cNvPr id="3" name="文本框 2"/>
          <p:cNvSpPr txBox="1"/>
          <p:nvPr>
            <p:custDataLst>
              <p:tags r:id="rId9"/>
            </p:custDataLst>
          </p:nvPr>
        </p:nvSpPr>
        <p:spPr>
          <a:xfrm>
            <a:off x="7586980" y="2736850"/>
            <a:ext cx="2139950" cy="460375"/>
          </a:xfrm>
          <a:prstGeom prst="rect">
            <a:avLst/>
          </a:prstGeom>
          <a:noFill/>
        </p:spPr>
        <p:txBody>
          <a:bodyPr wrap="square" rtlCol="0" anchor="t">
            <a:spAutoFit/>
          </a:bodyPr>
          <a:lstStyle/>
          <a:p>
            <a:pPr algn="dist"/>
            <a:r>
              <a:rPr lang="zh-CN" altLang="en-US" sz="2400" b="1">
                <a:solidFill>
                  <a:schemeClr val="accent2"/>
                </a:solidFill>
                <a:effectLst/>
                <a:latin typeface="微软雅黑" panose="020B0503020204020204" charset="-122"/>
                <a:ea typeface="微软雅黑" panose="020B0503020204020204" charset="-122"/>
                <a:cs typeface="华文中宋" panose="02010600040101010101" charset="-122"/>
                <a:sym typeface="+mn-ea"/>
              </a:rPr>
              <a:t>奇妙圣诞</a:t>
            </a:r>
          </a:p>
        </p:txBody>
      </p:sp>
    </p:spTree>
    <p:custDataLst>
      <p:tags r:id="rId1"/>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2546985"/>
            <a:ext cx="5540375" cy="506730"/>
          </a:xfrm>
          <a:prstGeom prst="rect">
            <a:avLst/>
          </a:prstGeom>
          <a:noFill/>
          <a:ln w="9525">
            <a:noFill/>
          </a:ln>
        </p:spPr>
        <p:txBody>
          <a:bodyPr wrap="square" anchor="t">
            <a:spAutoFit/>
          </a:bodyPr>
          <a:lstStyle/>
          <a:p>
            <a:pPr lvl="0"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华文中宋" panose="02010600040101010101" charset="-122"/>
              </a:rPr>
              <a:t>中医四季养生之道</a:t>
            </a:r>
          </a:p>
        </p:txBody>
      </p:sp>
      <p:sp>
        <p:nvSpPr>
          <p:cNvPr id="17" name="矩形 16"/>
          <p:cNvSpPr/>
          <p:nvPr>
            <p:custDataLst>
              <p:tags r:id="rId3"/>
            </p:custDataLst>
          </p:nvPr>
        </p:nvSpPr>
        <p:spPr>
          <a:xfrm>
            <a:off x="830580" y="3178175"/>
            <a:ext cx="5012055" cy="2306955"/>
          </a:xfrm>
          <a:prstGeom prst="rect">
            <a:avLst/>
          </a:prstGeom>
        </p:spPr>
        <p:txBody>
          <a:bodyPr wrap="square">
            <a:spAutoFit/>
          </a:bodyPr>
          <a:lstStyle/>
          <a:p>
            <a:pPr marL="285750" lvl="0" indent="-285750" algn="l">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rPr>
              <a:t>一年中春温、夏热、秋凉、冬寒的气候变化，导致自然界中生物的生、长、化、收、藏的物候变化。</a:t>
            </a:r>
          </a:p>
          <a:p>
            <a:pPr marL="285750" lvl="0" indent="-285750" algn="l">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rPr>
              <a:t>当代养生已经不仅仅是中老年人的专利，对于年轻人来说，养生也成为了一种新潮。</a:t>
            </a:r>
          </a:p>
          <a:p>
            <a:pPr marL="285750" lvl="0" indent="-285750" algn="l">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rPr>
              <a:t>打造一场健康养生文化主题活动，引入知名养生健康团队，带来健康暖心的陪伴。</a:t>
            </a:r>
          </a:p>
        </p:txBody>
      </p:sp>
      <p:sp>
        <p:nvSpPr>
          <p:cNvPr id="8" name="文本框 7"/>
          <p:cNvSpPr txBox="1"/>
          <p:nvPr>
            <p:custDataLst>
              <p:tags r:id="rId4"/>
            </p:custDataLst>
          </p:nvPr>
        </p:nvSpPr>
        <p:spPr>
          <a:xfrm>
            <a:off x="830580" y="183705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7" name="文本框 6"/>
          <p:cNvSpPr txBox="1"/>
          <p:nvPr>
            <p:custDataLst>
              <p:tags r:id="rId5"/>
            </p:custDataLst>
          </p:nvPr>
        </p:nvSpPr>
        <p:spPr>
          <a:xfrm>
            <a:off x="9516745" y="962660"/>
            <a:ext cx="1902460"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12月09日-10日</a:t>
            </a:r>
          </a:p>
        </p:txBody>
      </p:sp>
      <p:pic>
        <p:nvPicPr>
          <p:cNvPr id="5" name="图片 4"/>
          <p:cNvPicPr>
            <a:picLocks noChangeAspect="1"/>
          </p:cNvPicPr>
          <p:nvPr>
            <p:custDataLst>
              <p:tags r:id="rId6"/>
            </p:custDataLst>
          </p:nvPr>
        </p:nvPicPr>
        <p:blipFill>
          <a:blip r:embed="rId9"/>
          <a:stretch>
            <a:fillRect/>
          </a:stretch>
        </p:blipFill>
        <p:spPr>
          <a:xfrm>
            <a:off x="6200775" y="1633855"/>
            <a:ext cx="5076190" cy="4324985"/>
          </a:xfrm>
          <a:prstGeom prst="rect">
            <a:avLst/>
          </a:prstGeom>
        </p:spPr>
      </p:pic>
    </p:spTree>
    <p:custDataLst>
      <p:tags r:id="rId1"/>
    </p:custData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521460"/>
            <a:ext cx="7570470" cy="506730"/>
          </a:xfrm>
          <a:prstGeom prst="rect">
            <a:avLst/>
          </a:prstGeom>
          <a:noFill/>
          <a:ln w="9525">
            <a:noFill/>
          </a:ln>
        </p:spPr>
        <p:txBody>
          <a:bodyPr wrap="square" anchor="t">
            <a:spAutoFit/>
          </a:bodyPr>
          <a:lstStyle/>
          <a:p>
            <a:pPr lvl="0"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中医问诊 博大精深</a:t>
            </a:r>
          </a:p>
        </p:txBody>
      </p:sp>
      <p:sp>
        <p:nvSpPr>
          <p:cNvPr id="17" name="矩形 16"/>
          <p:cNvSpPr/>
          <p:nvPr>
            <p:custDataLst>
              <p:tags r:id="rId3"/>
            </p:custDataLst>
          </p:nvPr>
        </p:nvSpPr>
        <p:spPr>
          <a:xfrm>
            <a:off x="830580" y="2152650"/>
            <a:ext cx="9569450" cy="460375"/>
          </a:xfrm>
          <a:prstGeom prst="rect">
            <a:avLst/>
          </a:prstGeom>
        </p:spPr>
        <p:txBody>
          <a:bodyPr wrap="square">
            <a:spAutoFit/>
          </a:bodyPr>
          <a:lstStyle/>
          <a:p>
            <a:pPr marL="285750" lvl="0" indent="-285750" algn="l">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rPr>
              <a:t>专业中医团队为客户进行问诊，针对个人体质提出最适合的日常食补与健康养生建议。</a:t>
            </a:r>
          </a:p>
        </p:txBody>
      </p:sp>
      <p:sp>
        <p:nvSpPr>
          <p:cNvPr id="8" name="文本框 7"/>
          <p:cNvSpPr txBox="1"/>
          <p:nvPr>
            <p:custDataLst>
              <p:tags r:id="rId4"/>
            </p:custDataLst>
          </p:nvPr>
        </p:nvSpPr>
        <p:spPr>
          <a:xfrm>
            <a:off x="830580" y="81153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7" name="文本框 6"/>
          <p:cNvSpPr txBox="1"/>
          <p:nvPr>
            <p:custDataLst>
              <p:tags r:id="rId5"/>
            </p:custDataLst>
          </p:nvPr>
        </p:nvSpPr>
        <p:spPr>
          <a:xfrm>
            <a:off x="9516745" y="962660"/>
            <a:ext cx="1902460"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12月09日-10日</a:t>
            </a:r>
          </a:p>
        </p:txBody>
      </p:sp>
      <p:pic>
        <p:nvPicPr>
          <p:cNvPr id="3" name="图片 2"/>
          <p:cNvPicPr>
            <a:picLocks noChangeAspect="1"/>
          </p:cNvPicPr>
          <p:nvPr>
            <p:custDataLst>
              <p:tags r:id="rId6"/>
            </p:custDataLst>
          </p:nvPr>
        </p:nvPicPr>
        <p:blipFill>
          <a:blip r:embed="rId11"/>
          <a:stretch>
            <a:fillRect/>
          </a:stretch>
        </p:blipFill>
        <p:spPr>
          <a:xfrm>
            <a:off x="830580" y="2866390"/>
            <a:ext cx="5097145" cy="3187065"/>
          </a:xfrm>
          <a:prstGeom prst="rect">
            <a:avLst/>
          </a:prstGeom>
        </p:spPr>
      </p:pic>
      <p:pic>
        <p:nvPicPr>
          <p:cNvPr id="5" name="图片 4"/>
          <p:cNvPicPr>
            <a:picLocks noChangeAspect="1"/>
          </p:cNvPicPr>
          <p:nvPr>
            <p:custDataLst>
              <p:tags r:id="rId7"/>
            </p:custDataLst>
          </p:nvPr>
        </p:nvPicPr>
        <p:blipFill>
          <a:blip r:embed="rId12"/>
          <a:stretch>
            <a:fillRect/>
          </a:stretch>
        </p:blipFill>
        <p:spPr>
          <a:xfrm>
            <a:off x="6037580" y="2866390"/>
            <a:ext cx="4823460" cy="3186430"/>
          </a:xfrm>
          <a:prstGeom prst="rect">
            <a:avLst/>
          </a:prstGeom>
        </p:spPr>
      </p:pic>
    </p:spTree>
    <p:custDataLst>
      <p:tags r:id="rId1"/>
    </p:custData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521460"/>
            <a:ext cx="7570470" cy="506730"/>
          </a:xfrm>
          <a:prstGeom prst="rect">
            <a:avLst/>
          </a:prstGeom>
          <a:noFill/>
          <a:ln w="9525">
            <a:noFill/>
          </a:ln>
        </p:spPr>
        <p:txBody>
          <a:bodyPr wrap="square" anchor="t">
            <a:spAutoFit/>
          </a:bodyPr>
          <a:lstStyle/>
          <a:p>
            <a:pPr lvl="0"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古法推拿 诊疗理疗</a:t>
            </a:r>
          </a:p>
        </p:txBody>
      </p:sp>
      <p:sp>
        <p:nvSpPr>
          <p:cNvPr id="17" name="矩形 16"/>
          <p:cNvSpPr/>
          <p:nvPr>
            <p:custDataLst>
              <p:tags r:id="rId3"/>
            </p:custDataLst>
          </p:nvPr>
        </p:nvSpPr>
        <p:spPr>
          <a:xfrm>
            <a:off x="830580" y="2152650"/>
            <a:ext cx="10943590" cy="460375"/>
          </a:xfrm>
          <a:prstGeom prst="rect">
            <a:avLst/>
          </a:prstGeom>
        </p:spPr>
        <p:txBody>
          <a:bodyPr wrap="square">
            <a:spAutoFit/>
          </a:bodyPr>
          <a:lstStyle/>
          <a:p>
            <a:pPr marL="285750" lvl="0" indent="-285750" algn="l">
              <a:lnSpc>
                <a:spcPct val="15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rPr>
              <a:t>专业中医团队为客户进行问诊，针对个人体质提出最适合的日常食补与健康养生建议。</a:t>
            </a:r>
          </a:p>
        </p:txBody>
      </p:sp>
      <p:sp>
        <p:nvSpPr>
          <p:cNvPr id="8" name="文本框 7"/>
          <p:cNvSpPr txBox="1"/>
          <p:nvPr>
            <p:custDataLst>
              <p:tags r:id="rId4"/>
            </p:custDataLst>
          </p:nvPr>
        </p:nvSpPr>
        <p:spPr>
          <a:xfrm>
            <a:off x="830580" y="81153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7" name="文本框 6"/>
          <p:cNvSpPr txBox="1"/>
          <p:nvPr>
            <p:custDataLst>
              <p:tags r:id="rId5"/>
            </p:custDataLst>
          </p:nvPr>
        </p:nvSpPr>
        <p:spPr>
          <a:xfrm>
            <a:off x="9516745" y="962660"/>
            <a:ext cx="1902460"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12月09日-10日</a:t>
            </a:r>
          </a:p>
        </p:txBody>
      </p:sp>
      <p:pic>
        <p:nvPicPr>
          <p:cNvPr id="2" name="图片 1"/>
          <p:cNvPicPr>
            <a:picLocks noChangeAspect="1"/>
          </p:cNvPicPr>
          <p:nvPr>
            <p:custDataLst>
              <p:tags r:id="rId6"/>
            </p:custDataLst>
          </p:nvPr>
        </p:nvPicPr>
        <p:blipFill>
          <a:blip r:embed="rId9"/>
          <a:stretch>
            <a:fillRect/>
          </a:stretch>
        </p:blipFill>
        <p:spPr>
          <a:xfrm>
            <a:off x="830580" y="2866390"/>
            <a:ext cx="9282430" cy="3225165"/>
          </a:xfrm>
          <a:prstGeom prst="rect">
            <a:avLst/>
          </a:prstGeom>
        </p:spPr>
      </p:pic>
    </p:spTree>
    <p:custDataLst>
      <p:tags r:id="rId1"/>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10"/>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521460"/>
            <a:ext cx="7570470" cy="506730"/>
          </a:xfrm>
          <a:prstGeom prst="rect">
            <a:avLst/>
          </a:prstGeom>
          <a:noFill/>
          <a:ln w="9525">
            <a:noFill/>
          </a:ln>
        </p:spPr>
        <p:txBody>
          <a:bodyPr wrap="square" anchor="t">
            <a:spAutoFit/>
          </a:bodyPr>
          <a:lstStyle/>
          <a:p>
            <a:pPr lvl="0"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华文中宋" panose="02010600040101010101" charset="-122"/>
              </a:rPr>
              <a:t>氛围包装</a:t>
            </a:r>
          </a:p>
        </p:txBody>
      </p:sp>
      <p:sp>
        <p:nvSpPr>
          <p:cNvPr id="17" name="矩形 16"/>
          <p:cNvSpPr/>
          <p:nvPr>
            <p:custDataLst>
              <p:tags r:id="rId3"/>
            </p:custDataLst>
          </p:nvPr>
        </p:nvSpPr>
        <p:spPr>
          <a:xfrm>
            <a:off x="830580" y="2152650"/>
            <a:ext cx="10943590" cy="460375"/>
          </a:xfrm>
          <a:prstGeom prst="rect">
            <a:avLst/>
          </a:prstGeom>
        </p:spPr>
        <p:txBody>
          <a:bodyPr wrap="square">
            <a:spAutoFit/>
          </a:bodyPr>
          <a:lstStyle/>
          <a:p>
            <a:pPr marL="285750" lvl="0" indent="-285750" algn="l">
              <a:lnSpc>
                <a:spcPct val="150000"/>
              </a:lnSpc>
              <a:buFont typeface="Arial" panose="020B0604020202020204" pitchFamily="34" charset="0"/>
              <a:buChar char="•"/>
            </a:pPr>
            <a:r>
              <a:rPr sz="1600" dirty="0">
                <a:solidFill>
                  <a:schemeClr val="tx1"/>
                </a:solidFill>
                <a:latin typeface="微软雅黑" panose="020B0503020204020204" charset="-122"/>
                <a:ea typeface="微软雅黑" panose="020B0503020204020204" charset="-122"/>
              </a:rPr>
              <a:t>贴合活动节点，进行主题性包装。圣诞装置、打卡装置等</a:t>
            </a:r>
          </a:p>
        </p:txBody>
      </p:sp>
      <p:sp>
        <p:nvSpPr>
          <p:cNvPr id="8" name="文本框 7"/>
          <p:cNvSpPr txBox="1"/>
          <p:nvPr>
            <p:custDataLst>
              <p:tags r:id="rId4"/>
            </p:custDataLst>
          </p:nvPr>
        </p:nvSpPr>
        <p:spPr>
          <a:xfrm>
            <a:off x="830580" y="81153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7" name="文本框 6"/>
          <p:cNvSpPr txBox="1"/>
          <p:nvPr>
            <p:custDataLst>
              <p:tags r:id="rId5"/>
            </p:custDataLst>
          </p:nvPr>
        </p:nvSpPr>
        <p:spPr>
          <a:xfrm>
            <a:off x="9516745" y="962660"/>
            <a:ext cx="1902460"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12月23日-24日</a:t>
            </a:r>
          </a:p>
        </p:txBody>
      </p:sp>
      <p:pic>
        <p:nvPicPr>
          <p:cNvPr id="3" name="图片 2"/>
          <p:cNvPicPr>
            <a:picLocks noChangeAspect="1"/>
          </p:cNvPicPr>
          <p:nvPr>
            <p:custDataLst>
              <p:tags r:id="rId6"/>
            </p:custDataLst>
          </p:nvPr>
        </p:nvPicPr>
        <p:blipFill>
          <a:blip r:embed="rId11"/>
          <a:stretch>
            <a:fillRect/>
          </a:stretch>
        </p:blipFill>
        <p:spPr>
          <a:xfrm>
            <a:off x="830580" y="3019425"/>
            <a:ext cx="3979545" cy="2601595"/>
          </a:xfrm>
          <a:prstGeom prst="rect">
            <a:avLst/>
          </a:prstGeom>
        </p:spPr>
      </p:pic>
      <p:pic>
        <p:nvPicPr>
          <p:cNvPr id="2" name="图片 1"/>
          <p:cNvPicPr>
            <a:picLocks noChangeAspect="1"/>
          </p:cNvPicPr>
          <p:nvPr>
            <p:custDataLst>
              <p:tags r:id="rId7"/>
            </p:custDataLst>
          </p:nvPr>
        </p:nvPicPr>
        <p:blipFill>
          <a:blip r:embed="rId12"/>
          <a:stretch>
            <a:fillRect/>
          </a:stretch>
        </p:blipFill>
        <p:spPr>
          <a:xfrm>
            <a:off x="4803775" y="3019425"/>
            <a:ext cx="2541270" cy="2601595"/>
          </a:xfrm>
          <a:prstGeom prst="rect">
            <a:avLst/>
          </a:prstGeom>
        </p:spPr>
      </p:pic>
      <p:pic>
        <p:nvPicPr>
          <p:cNvPr id="4" name="图片 3"/>
          <p:cNvPicPr>
            <a:picLocks noChangeAspect="1"/>
          </p:cNvPicPr>
          <p:nvPr>
            <p:custDataLst>
              <p:tags r:id="rId8"/>
            </p:custDataLst>
          </p:nvPr>
        </p:nvPicPr>
        <p:blipFill>
          <a:blip r:embed="rId13"/>
          <a:stretch>
            <a:fillRect/>
          </a:stretch>
        </p:blipFill>
        <p:spPr>
          <a:xfrm>
            <a:off x="7345045" y="3019425"/>
            <a:ext cx="3434080" cy="2583180"/>
          </a:xfrm>
          <a:prstGeom prst="rect">
            <a:avLst/>
          </a:prstGeom>
        </p:spPr>
      </p:pic>
    </p:spTree>
    <p:custDataLst>
      <p:tags r:id="rId1"/>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521460"/>
            <a:ext cx="7570470" cy="506730"/>
          </a:xfrm>
          <a:prstGeom prst="rect">
            <a:avLst/>
          </a:prstGeom>
          <a:noFill/>
          <a:ln w="9525">
            <a:noFill/>
          </a:ln>
        </p:spPr>
        <p:txBody>
          <a:bodyPr wrap="square" anchor="t">
            <a:spAutoFit/>
          </a:bodyPr>
          <a:lstStyle/>
          <a:p>
            <a:pPr lvl="0"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姜饼人DIY</a:t>
            </a:r>
          </a:p>
        </p:txBody>
      </p:sp>
      <p:sp>
        <p:nvSpPr>
          <p:cNvPr id="17" name="矩形 16"/>
          <p:cNvSpPr/>
          <p:nvPr>
            <p:custDataLst>
              <p:tags r:id="rId3"/>
            </p:custDataLst>
          </p:nvPr>
        </p:nvSpPr>
        <p:spPr>
          <a:xfrm>
            <a:off x="830580" y="2152650"/>
            <a:ext cx="10943590" cy="460375"/>
          </a:xfrm>
          <a:prstGeom prst="rect">
            <a:avLst/>
          </a:prstGeom>
        </p:spPr>
        <p:txBody>
          <a:bodyPr wrap="square">
            <a:spAutoFit/>
          </a:bodyPr>
          <a:lstStyle/>
          <a:p>
            <a:pPr marL="285750" lvl="0" indent="-285750" algn="l">
              <a:lnSpc>
                <a:spcPct val="150000"/>
              </a:lnSpc>
              <a:buFont typeface="Arial" panose="020B0604020202020204" pitchFamily="34" charset="0"/>
              <a:buChar char="•"/>
            </a:pPr>
            <a:r>
              <a:rPr sz="1600" dirty="0">
                <a:solidFill>
                  <a:schemeClr val="tx1"/>
                </a:solidFill>
                <a:latin typeface="微软雅黑" panose="020B0503020204020204" charset="-122"/>
                <a:ea typeface="微软雅黑" panose="020B0503020204020204" charset="-122"/>
              </a:rPr>
              <a:t>姜饼人是非常具有圣诞特色的食物。用焗好的姜饼，搭配奶油、糖果等组合成惟妙惟肖的小人。既可爱又美味。</a:t>
            </a:r>
          </a:p>
        </p:txBody>
      </p:sp>
      <p:sp>
        <p:nvSpPr>
          <p:cNvPr id="8" name="文本框 7"/>
          <p:cNvSpPr txBox="1"/>
          <p:nvPr>
            <p:custDataLst>
              <p:tags r:id="rId4"/>
            </p:custDataLst>
          </p:nvPr>
        </p:nvSpPr>
        <p:spPr>
          <a:xfrm>
            <a:off x="830580" y="81153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7" name="文本框 6"/>
          <p:cNvSpPr txBox="1"/>
          <p:nvPr>
            <p:custDataLst>
              <p:tags r:id="rId5"/>
            </p:custDataLst>
          </p:nvPr>
        </p:nvSpPr>
        <p:spPr>
          <a:xfrm>
            <a:off x="9516745" y="962660"/>
            <a:ext cx="1902460"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12月23日-24日</a:t>
            </a:r>
          </a:p>
        </p:txBody>
      </p:sp>
      <p:pic>
        <p:nvPicPr>
          <p:cNvPr id="2" name="图片 1"/>
          <p:cNvPicPr>
            <a:picLocks noChangeAspect="1"/>
          </p:cNvPicPr>
          <p:nvPr>
            <p:custDataLst>
              <p:tags r:id="rId6"/>
            </p:custDataLst>
          </p:nvPr>
        </p:nvPicPr>
        <p:blipFill>
          <a:blip r:embed="rId9"/>
          <a:stretch>
            <a:fillRect/>
          </a:stretch>
        </p:blipFill>
        <p:spPr>
          <a:xfrm>
            <a:off x="830580" y="2835275"/>
            <a:ext cx="10188575" cy="3068955"/>
          </a:xfrm>
          <a:prstGeom prst="rect">
            <a:avLst/>
          </a:prstGeom>
        </p:spPr>
      </p:pic>
    </p:spTree>
    <p:custDataLst>
      <p:tags r:id="rId1"/>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1" name="文本框 10"/>
          <p:cNvSpPr txBox="1"/>
          <p:nvPr>
            <p:custDataLst>
              <p:tags r:id="rId2"/>
            </p:custDataLst>
          </p:nvPr>
        </p:nvSpPr>
        <p:spPr>
          <a:xfrm>
            <a:off x="830580" y="1521460"/>
            <a:ext cx="7570470" cy="506730"/>
          </a:xfrm>
          <a:prstGeom prst="rect">
            <a:avLst/>
          </a:prstGeom>
          <a:noFill/>
          <a:ln w="9525">
            <a:noFill/>
          </a:ln>
        </p:spPr>
        <p:txBody>
          <a:bodyPr wrap="square" anchor="t">
            <a:spAutoFit/>
          </a:bodyPr>
          <a:lstStyle/>
          <a:p>
            <a:pPr lvl="0"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圣诞树diy</a:t>
            </a:r>
          </a:p>
        </p:txBody>
      </p:sp>
      <p:sp>
        <p:nvSpPr>
          <p:cNvPr id="17" name="矩形 16"/>
          <p:cNvSpPr/>
          <p:nvPr>
            <p:custDataLst>
              <p:tags r:id="rId3"/>
            </p:custDataLst>
          </p:nvPr>
        </p:nvSpPr>
        <p:spPr>
          <a:xfrm>
            <a:off x="830580" y="2152650"/>
            <a:ext cx="9314815" cy="829945"/>
          </a:xfrm>
          <a:prstGeom prst="rect">
            <a:avLst/>
          </a:prstGeom>
        </p:spPr>
        <p:txBody>
          <a:bodyPr wrap="square">
            <a:spAutoFit/>
          </a:bodyPr>
          <a:lstStyle/>
          <a:p>
            <a:pPr marL="285750" lvl="0" indent="-285750" algn="l">
              <a:lnSpc>
                <a:spcPct val="150000"/>
              </a:lnSpc>
              <a:buFont typeface="Arial" panose="020B0604020202020204" pitchFamily="34" charset="0"/>
              <a:buChar char="•"/>
            </a:pPr>
            <a:r>
              <a:rPr sz="1600" dirty="0">
                <a:solidFill>
                  <a:schemeClr val="tx1"/>
                </a:solidFill>
                <a:latin typeface="微软雅黑" panose="020B0503020204020204" charset="-122"/>
                <a:ea typeface="微软雅黑" panose="020B0503020204020204" charset="-122"/>
              </a:rPr>
              <a:t>圣诞节当然要制作一棵华丽的圣诞树，挂满对圣诞最美好的祝福。既可以作为圣诞礼物送给他人，又是不错的装饰品，摆放在家中，带来浓浓的圣诞气息。</a:t>
            </a:r>
          </a:p>
        </p:txBody>
      </p:sp>
      <p:sp>
        <p:nvSpPr>
          <p:cNvPr id="8" name="文本框 7"/>
          <p:cNvSpPr txBox="1"/>
          <p:nvPr>
            <p:custDataLst>
              <p:tags r:id="rId4"/>
            </p:custDataLst>
          </p:nvPr>
        </p:nvSpPr>
        <p:spPr>
          <a:xfrm>
            <a:off x="830580" y="81153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7" name="文本框 6"/>
          <p:cNvSpPr txBox="1"/>
          <p:nvPr>
            <p:custDataLst>
              <p:tags r:id="rId5"/>
            </p:custDataLst>
          </p:nvPr>
        </p:nvSpPr>
        <p:spPr>
          <a:xfrm>
            <a:off x="9516745" y="962660"/>
            <a:ext cx="1902460"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12月23日-24日</a:t>
            </a:r>
          </a:p>
        </p:txBody>
      </p:sp>
      <p:pic>
        <p:nvPicPr>
          <p:cNvPr id="3" name="图片 2"/>
          <p:cNvPicPr>
            <a:picLocks noChangeAspect="1"/>
          </p:cNvPicPr>
          <p:nvPr>
            <p:custDataLst>
              <p:tags r:id="rId6"/>
            </p:custDataLst>
          </p:nvPr>
        </p:nvPicPr>
        <p:blipFill>
          <a:blip r:embed="rId9"/>
          <a:stretch>
            <a:fillRect/>
          </a:stretch>
        </p:blipFill>
        <p:spPr>
          <a:xfrm>
            <a:off x="830580" y="3118485"/>
            <a:ext cx="9314815" cy="3088005"/>
          </a:xfrm>
          <a:prstGeom prst="rect">
            <a:avLst/>
          </a:prstGeom>
        </p:spPr>
      </p:pic>
    </p:spTree>
    <p:custDataLst>
      <p:tags r:id="rId1"/>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pic>
        <p:nvPicPr>
          <p:cNvPr id="4" name="图片 3" descr="图片3"/>
          <p:cNvPicPr>
            <a:picLocks noChangeAspect="1"/>
          </p:cNvPicPr>
          <p:nvPr>
            <p:custDataLst>
              <p:tags r:id="rId2"/>
            </p:custDataLst>
          </p:nvPr>
        </p:nvPicPr>
        <p:blipFill>
          <a:blip r:embed="rId12"/>
          <a:srcRect l="13848" t="12037" r="12819" b="11731"/>
          <a:stretch>
            <a:fillRect/>
          </a:stretch>
        </p:blipFill>
        <p:spPr>
          <a:xfrm>
            <a:off x="0" y="323850"/>
            <a:ext cx="4311650" cy="6189345"/>
          </a:xfrm>
          <a:prstGeom prst="rect">
            <a:avLst/>
          </a:prstGeom>
        </p:spPr>
      </p:pic>
      <p:sp>
        <p:nvSpPr>
          <p:cNvPr id="6" name="矩形 5"/>
          <p:cNvSpPr/>
          <p:nvPr/>
        </p:nvSpPr>
        <p:spPr>
          <a:xfrm>
            <a:off x="6929755" y="762000"/>
            <a:ext cx="4457700" cy="5587365"/>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custDataLst>
              <p:tags r:id="rId3"/>
            </p:custDataLst>
          </p:nvPr>
        </p:nvSpPr>
        <p:spPr>
          <a:xfrm>
            <a:off x="7618730" y="3429000"/>
            <a:ext cx="3047365" cy="2122805"/>
          </a:xfrm>
          <a:prstGeom prst="rect">
            <a:avLst/>
          </a:prstGeom>
          <a:noFill/>
        </p:spPr>
        <p:txBody>
          <a:bodyPr wrap="square" rtlCol="0">
            <a:spAutoFit/>
          </a:bodyPr>
          <a:lstStyle/>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XX映像</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情影相伴</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传统民俗</a:t>
            </a:r>
          </a:p>
          <a:p>
            <a:pPr marL="342900" indent="-342900" algn="l" fontAlgn="auto">
              <a:lnSpc>
                <a:spcPct val="150000"/>
              </a:lnSpc>
              <a:buFont typeface="Wingdings" panose="05000000000000000000" charset="0"/>
              <a:buChar char="ü"/>
            </a:pPr>
            <a:r>
              <a:rPr lang="zh-CN" altLang="en-US" sz="2200">
                <a:latin typeface="微软雅黑" panose="020B0503020204020204" charset="-122"/>
                <a:ea typeface="微软雅黑" panose="020B0503020204020204" charset="-122"/>
              </a:rPr>
              <a:t>新年伊始</a:t>
            </a:r>
          </a:p>
        </p:txBody>
      </p:sp>
      <p:sp>
        <p:nvSpPr>
          <p:cNvPr id="12" name="椭圆 11"/>
          <p:cNvSpPr/>
          <p:nvPr/>
        </p:nvSpPr>
        <p:spPr>
          <a:xfrm>
            <a:off x="5077460" y="2021205"/>
            <a:ext cx="847725" cy="805180"/>
          </a:xfrm>
          <a:prstGeom prst="ellipse">
            <a:avLst/>
          </a:prstGeom>
          <a:solidFill>
            <a:srgbClr val="00B0F0">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custDataLst>
              <p:tags r:id="rId4"/>
            </p:custDataLst>
          </p:nvPr>
        </p:nvSpPr>
        <p:spPr>
          <a:xfrm>
            <a:off x="5077460" y="2821940"/>
            <a:ext cx="847725" cy="805180"/>
          </a:xfrm>
          <a:prstGeom prst="ellipse">
            <a:avLst/>
          </a:prstGeom>
          <a:solidFill>
            <a:srgbClr val="E4CBF2">
              <a:alpha val="66000"/>
            </a:srgb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custDataLst>
              <p:tags r:id="rId5"/>
            </p:custDataLst>
          </p:nvPr>
        </p:nvSpPr>
        <p:spPr>
          <a:xfrm>
            <a:off x="5077460" y="3622675"/>
            <a:ext cx="847725" cy="805180"/>
          </a:xfrm>
          <a:prstGeom prst="ellipse">
            <a:avLst/>
          </a:prstGeom>
          <a:solidFill>
            <a:schemeClr val="accent6">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custDataLst>
              <p:tags r:id="rId6"/>
            </p:custDataLst>
          </p:nvPr>
        </p:nvSpPr>
        <p:spPr>
          <a:xfrm>
            <a:off x="5077460" y="4423410"/>
            <a:ext cx="847725" cy="805180"/>
          </a:xfrm>
          <a:prstGeom prst="ellipse">
            <a:avLst/>
          </a:prstGeom>
          <a:solidFill>
            <a:schemeClr val="accent1">
              <a:lumMod val="40000"/>
              <a:lumOff val="60000"/>
              <a:alpha val="66000"/>
            </a:schemeClr>
          </a:solidFill>
          <a:ln w="111125">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7"/>
            </p:custDataLst>
          </p:nvPr>
        </p:nvSpPr>
        <p:spPr>
          <a:xfrm>
            <a:off x="5077460" y="2107565"/>
            <a:ext cx="791845" cy="3013710"/>
          </a:xfrm>
          <a:prstGeom prst="rect">
            <a:avLst/>
          </a:prstGeom>
          <a:noFill/>
        </p:spPr>
        <p:txBody>
          <a:bodyPr vert="eaVert" wrap="square" rtlCol="0">
            <a:spAutoFit/>
          </a:bodyPr>
          <a:lstStyle/>
          <a:p>
            <a:pPr indent="0" algn="dist" fontAlgn="auto">
              <a:lnSpc>
                <a:spcPct val="90000"/>
              </a:lnSpc>
            </a:pPr>
            <a:r>
              <a:rPr lang="zh-CN" altLang="en-US" sz="4400">
                <a:solidFill>
                  <a:schemeClr val="tx1">
                    <a:alpha val="50000"/>
                  </a:schemeClr>
                </a:solidFill>
                <a:latin typeface="微软雅黑" panose="020B0503020204020204" charset="-122"/>
                <a:ea typeface="微软雅黑" panose="020B0503020204020204" charset="-122"/>
                <a:cs typeface="Algerian" panose="04020705040A02060702" charset="0"/>
                <a:sym typeface="+mn-ea"/>
              </a:rPr>
              <a:t>活动铺排</a:t>
            </a:r>
          </a:p>
        </p:txBody>
      </p:sp>
      <p:sp>
        <p:nvSpPr>
          <p:cNvPr id="2" name="等腰三角形 1"/>
          <p:cNvSpPr/>
          <p:nvPr/>
        </p:nvSpPr>
        <p:spPr>
          <a:xfrm rot="5400000">
            <a:off x="6776720" y="1753870"/>
            <a:ext cx="618490" cy="312420"/>
          </a:xfrm>
          <a:prstGeom prst="triangle">
            <a:avLst/>
          </a:prstGeom>
          <a:solidFill>
            <a:srgbClr val="26AC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ctr"/>
            <a:endParaRPr lang="zh-CN" altLang="en-US"/>
          </a:p>
        </p:txBody>
      </p:sp>
      <p:sp>
        <p:nvSpPr>
          <p:cNvPr id="63" name="文本框 62"/>
          <p:cNvSpPr txBox="1"/>
          <p:nvPr>
            <p:custDataLst>
              <p:tags r:id="rId8"/>
            </p:custDataLst>
          </p:nvPr>
        </p:nvSpPr>
        <p:spPr>
          <a:xfrm>
            <a:off x="7390130" y="1433195"/>
            <a:ext cx="1569085" cy="849630"/>
          </a:xfrm>
          <a:prstGeom prst="rect">
            <a:avLst/>
          </a:prstGeom>
          <a:noFill/>
        </p:spPr>
        <p:txBody>
          <a:bodyPr wrap="square" rtlCol="0" anchor="ctr" anchorCtr="0">
            <a:noAutofit/>
          </a:bodyPr>
          <a:lstStyle/>
          <a:p>
            <a:pPr indent="0" algn="ctr" fontAlgn="auto">
              <a:lnSpc>
                <a:spcPct val="130000"/>
              </a:lnSpc>
            </a:pPr>
            <a:r>
              <a:rPr lang="en-US" altLang="zh-CN" sz="9600">
                <a:solidFill>
                  <a:schemeClr val="accent2"/>
                </a:solidFill>
                <a:latin typeface="微软雅黑" panose="020B0503020204020204" charset="-122"/>
                <a:ea typeface="微软雅黑" panose="020B0503020204020204" charset="-122"/>
                <a:cs typeface="微软雅黑" panose="020B0503020204020204" charset="-122"/>
                <a:sym typeface="+mn-ea"/>
              </a:rPr>
              <a:t>1</a:t>
            </a:r>
            <a:r>
              <a:rPr lang="zh-CN" altLang="en-US" sz="4000">
                <a:solidFill>
                  <a:schemeClr val="accent2"/>
                </a:solidFill>
                <a:latin typeface="微软雅黑" panose="020B0503020204020204" charset="-122"/>
                <a:ea typeface="微软雅黑" panose="020B0503020204020204" charset="-122"/>
                <a:cs typeface="微软雅黑" panose="020B0503020204020204" charset="-122"/>
                <a:sym typeface="+mn-ea"/>
              </a:rPr>
              <a:t>月</a:t>
            </a:r>
          </a:p>
        </p:txBody>
      </p:sp>
      <p:sp>
        <p:nvSpPr>
          <p:cNvPr id="3" name="文本框 2"/>
          <p:cNvSpPr txBox="1"/>
          <p:nvPr>
            <p:custDataLst>
              <p:tags r:id="rId9"/>
            </p:custDataLst>
          </p:nvPr>
        </p:nvSpPr>
        <p:spPr>
          <a:xfrm>
            <a:off x="7586980" y="2736850"/>
            <a:ext cx="2139950" cy="460375"/>
          </a:xfrm>
          <a:prstGeom prst="rect">
            <a:avLst/>
          </a:prstGeom>
          <a:noFill/>
        </p:spPr>
        <p:txBody>
          <a:bodyPr wrap="square" rtlCol="0" anchor="t">
            <a:spAutoFit/>
          </a:bodyPr>
          <a:lstStyle/>
          <a:p>
            <a:pPr algn="dist"/>
            <a:r>
              <a:rPr lang="zh-CN" altLang="en-US" sz="2400" b="1">
                <a:solidFill>
                  <a:schemeClr val="accent2"/>
                </a:solidFill>
                <a:effectLst/>
                <a:latin typeface="微软雅黑" panose="020B0503020204020204" charset="-122"/>
                <a:ea typeface="微软雅黑" panose="020B0503020204020204" charset="-122"/>
                <a:cs typeface="华文中宋" panose="02010600040101010101" charset="-122"/>
                <a:sym typeface="+mn-ea"/>
              </a:rPr>
              <a:t>潮年迎新</a:t>
            </a:r>
          </a:p>
        </p:txBody>
      </p:sp>
    </p:spTree>
    <p:custDataLst>
      <p:tags r:id="rId1"/>
    </p:custData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a:grpSpLocks noChangeAspect="1"/>
          </p:cNvGrpSpPr>
          <p:nvPr/>
        </p:nvGrpSpPr>
        <p:grpSpPr>
          <a:xfrm>
            <a:off x="804979" y="3502239"/>
            <a:ext cx="10436021" cy="2382728"/>
            <a:chOff x="2866350" y="5045952"/>
            <a:chExt cx="15767507" cy="3600000"/>
          </a:xfrm>
        </p:grpSpPr>
        <p:pic>
          <p:nvPicPr>
            <p:cNvPr id="16" name="图片 15"/>
            <p:cNvPicPr>
              <a:picLocks noChangeAspect="1"/>
            </p:cNvPicPr>
            <p:nvPr>
              <p:custDataLst>
                <p:tags r:id="rId5"/>
              </p:custDataLst>
            </p:nvPr>
          </p:nvPicPr>
          <p:blipFill>
            <a:blip r:embed="rId10"/>
            <a:stretch>
              <a:fillRect/>
            </a:stretch>
          </p:blipFill>
          <p:spPr>
            <a:xfrm>
              <a:off x="7833857" y="5045952"/>
              <a:ext cx="5400000" cy="3600000"/>
            </a:xfrm>
            <a:prstGeom prst="rect">
              <a:avLst/>
            </a:prstGeom>
          </p:spPr>
        </p:pic>
        <p:pic>
          <p:nvPicPr>
            <p:cNvPr id="18" name="图片 17"/>
            <p:cNvPicPr>
              <a:picLocks noChangeAspect="1"/>
            </p:cNvPicPr>
            <p:nvPr>
              <p:custDataLst>
                <p:tags r:id="rId6"/>
              </p:custDataLst>
            </p:nvPr>
          </p:nvPicPr>
          <p:blipFill>
            <a:blip r:embed="rId11"/>
            <a:stretch>
              <a:fillRect/>
            </a:stretch>
          </p:blipFill>
          <p:spPr>
            <a:xfrm>
              <a:off x="2866350" y="5045952"/>
              <a:ext cx="5031637" cy="3600000"/>
            </a:xfrm>
            <a:prstGeom prst="rect">
              <a:avLst/>
            </a:prstGeom>
          </p:spPr>
        </p:pic>
        <p:pic>
          <p:nvPicPr>
            <p:cNvPr id="19" name="图片 18"/>
            <p:cNvPicPr>
              <a:picLocks noChangeAspect="1"/>
            </p:cNvPicPr>
            <p:nvPr>
              <p:custDataLst>
                <p:tags r:id="rId7"/>
              </p:custDataLst>
            </p:nvPr>
          </p:nvPicPr>
          <p:blipFill>
            <a:blip r:embed="rId12"/>
            <a:stretch>
              <a:fillRect/>
            </a:stretch>
          </p:blipFill>
          <p:spPr>
            <a:xfrm>
              <a:off x="13233857" y="5045952"/>
              <a:ext cx="5400000" cy="3600000"/>
            </a:xfrm>
            <a:prstGeom prst="rect">
              <a:avLst/>
            </a:prstGeom>
          </p:spPr>
        </p:pic>
      </p:grpSp>
      <p:sp>
        <p:nvSpPr>
          <p:cNvPr id="34" name="文本框 33"/>
          <p:cNvSpPr txBox="1"/>
          <p:nvPr>
            <p:custDataLst>
              <p:tags r:id="rId2"/>
            </p:custDataLst>
          </p:nvPr>
        </p:nvSpPr>
        <p:spPr>
          <a:xfrm>
            <a:off x="830580" y="1612265"/>
            <a:ext cx="7274560" cy="368300"/>
          </a:xfrm>
          <a:prstGeom prst="rect">
            <a:avLst/>
          </a:prstGeom>
          <a:noFill/>
        </p:spPr>
        <p:txBody>
          <a:bodyPr wrap="square" rtlCol="0">
            <a:spAutoFit/>
          </a:bodyPr>
          <a:lstStyle/>
          <a:p>
            <a:pPr lvl="0">
              <a:defRPr/>
            </a:pPr>
            <a:r>
              <a:rPr lang="zh-CN" altLang="en-US">
                <a:latin typeface="微软雅黑" panose="020B0503020204020204" charset="-122"/>
                <a:ea typeface="微软雅黑" panose="020B0503020204020204" charset="-122"/>
              </a:rPr>
              <a:t>内场新春主题装饰</a:t>
            </a:r>
          </a:p>
        </p:txBody>
      </p:sp>
      <p:sp>
        <p:nvSpPr>
          <p:cNvPr id="2" name="矩形 1"/>
          <p:cNvSpPr/>
          <p:nvPr>
            <p:custDataLst>
              <p:tags r:id="rId3"/>
            </p:custDataLst>
          </p:nvPr>
        </p:nvSpPr>
        <p:spPr>
          <a:xfrm>
            <a:off x="805404" y="2120216"/>
            <a:ext cx="10405946" cy="852170"/>
          </a:xfrm>
          <a:prstGeom prst="rect">
            <a:avLst/>
          </a:prstGeom>
        </p:spPr>
        <p:txBody>
          <a:bodyPr wrap="square">
            <a:spAutoFit/>
          </a:bodyPr>
          <a:lstStyle/>
          <a:p>
            <a:pPr marL="307975" marR="8890" lvl="0" indent="-285750" algn="just" defTabSz="1619885">
              <a:lnSpc>
                <a:spcPct val="150000"/>
              </a:lnSpc>
              <a:spcBef>
                <a:spcPts val="175"/>
              </a:spcBef>
              <a:buFont typeface="Arial" panose="020B0604020202020204" pitchFamily="34" charset="0"/>
              <a:buChar char="•"/>
            </a:pPr>
            <a:r>
              <a:rPr sz="1600" dirty="0">
                <a:latin typeface="微软雅黑" panose="020B0503020204020204" charset="-122"/>
                <a:ea typeface="微软雅黑" panose="020B0503020204020204" charset="-122"/>
                <a:cs typeface="微软雅黑" panose="020B0503020204020204" charset="-122"/>
              </a:rPr>
              <a:t>营销中心内场墙面、立柱、通道等位置悬挂、粘贴中国结、烟花、鱼形挂饰</a:t>
            </a:r>
          </a:p>
          <a:p>
            <a:pPr marL="307975" marR="8890" lvl="0" indent="-285750" algn="just" defTabSz="1619885">
              <a:lnSpc>
                <a:spcPct val="150000"/>
              </a:lnSpc>
              <a:spcBef>
                <a:spcPts val="175"/>
              </a:spcBef>
              <a:buFont typeface="Arial" panose="020B0604020202020204" pitchFamily="34" charset="0"/>
              <a:buChar char="•"/>
            </a:pPr>
            <a:r>
              <a:rPr sz="1600" dirty="0">
                <a:latin typeface="微软雅黑" panose="020B0503020204020204" charset="-122"/>
                <a:ea typeface="微软雅黑" panose="020B0503020204020204" charset="-122"/>
                <a:cs typeface="微软雅黑" panose="020B0503020204020204" charset="-122"/>
              </a:rPr>
              <a:t>营造团圆、喜庆、热闹的节日氛围</a:t>
            </a:r>
          </a:p>
        </p:txBody>
      </p:sp>
      <p:sp>
        <p:nvSpPr>
          <p:cNvPr id="8" name="文本框 7"/>
          <p:cNvSpPr txBox="1"/>
          <p:nvPr>
            <p:custDataLst>
              <p:tags r:id="rId4"/>
            </p:custDataLst>
          </p:nvPr>
        </p:nvSpPr>
        <p:spPr>
          <a:xfrm>
            <a:off x="830580" y="93980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Tree>
    <p:custDataLst>
      <p:tags r:id="rId1"/>
    </p:custData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custDataLst>
              <p:tags r:id="rId2"/>
            </p:custDataLst>
          </p:nvPr>
        </p:nvSpPr>
        <p:spPr>
          <a:xfrm>
            <a:off x="830580" y="1612265"/>
            <a:ext cx="7274560" cy="368300"/>
          </a:xfrm>
          <a:prstGeom prst="rect">
            <a:avLst/>
          </a:prstGeom>
          <a:noFill/>
        </p:spPr>
        <p:txBody>
          <a:bodyPr wrap="square" rtlCol="0">
            <a:spAutoFit/>
          </a:bodyPr>
          <a:lstStyle/>
          <a:p>
            <a:pPr lvl="0">
              <a:defRPr/>
            </a:pPr>
            <a:r>
              <a:rPr lang="zh-CN" altLang="en-US">
                <a:latin typeface="微软雅黑" panose="020B0503020204020204" charset="-122"/>
                <a:ea typeface="微软雅黑" panose="020B0503020204020204" charset="-122"/>
              </a:rPr>
              <a:t>新年运势签</a:t>
            </a:r>
          </a:p>
        </p:txBody>
      </p:sp>
      <p:sp>
        <p:nvSpPr>
          <p:cNvPr id="2" name="矩形 1"/>
          <p:cNvSpPr/>
          <p:nvPr>
            <p:custDataLst>
              <p:tags r:id="rId3"/>
            </p:custDataLst>
          </p:nvPr>
        </p:nvSpPr>
        <p:spPr>
          <a:xfrm>
            <a:off x="805404" y="2120216"/>
            <a:ext cx="10405946" cy="460375"/>
          </a:xfrm>
          <a:prstGeom prst="rect">
            <a:avLst/>
          </a:prstGeom>
        </p:spPr>
        <p:txBody>
          <a:bodyPr wrap="square">
            <a:spAutoFit/>
          </a:bodyPr>
          <a:lstStyle/>
          <a:p>
            <a:pPr marL="307975" marR="8890" lvl="0" indent="-285750" algn="just" defTabSz="1619885">
              <a:lnSpc>
                <a:spcPct val="150000"/>
              </a:lnSpc>
              <a:spcBef>
                <a:spcPts val="175"/>
              </a:spcBef>
              <a:buFont typeface="Arial" panose="020B0604020202020204" pitchFamily="34" charset="0"/>
              <a:buChar char="•"/>
            </a:pPr>
            <a:r>
              <a:rPr sz="1600" dirty="0">
                <a:latin typeface="微软雅黑" panose="020B0503020204020204" charset="-122"/>
                <a:ea typeface="微软雅黑" panose="020B0503020204020204" charset="-122"/>
                <a:cs typeface="微软雅黑" panose="020B0503020204020204" charset="-122"/>
              </a:rPr>
              <a:t>搭建新年签互动摊位，抽取新年签，将有专业的解签人讲解新的一年的运势。</a:t>
            </a:r>
          </a:p>
        </p:txBody>
      </p:sp>
      <p:sp>
        <p:nvSpPr>
          <p:cNvPr id="8" name="文本框 7"/>
          <p:cNvSpPr txBox="1"/>
          <p:nvPr>
            <p:custDataLst>
              <p:tags r:id="rId4"/>
            </p:custDataLst>
          </p:nvPr>
        </p:nvSpPr>
        <p:spPr>
          <a:xfrm>
            <a:off x="830580" y="93980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pic>
        <p:nvPicPr>
          <p:cNvPr id="4" name="图片 3"/>
          <p:cNvPicPr>
            <a:picLocks noChangeAspect="1"/>
          </p:cNvPicPr>
          <p:nvPr>
            <p:custDataLst>
              <p:tags r:id="rId5"/>
            </p:custDataLst>
          </p:nvPr>
        </p:nvPicPr>
        <p:blipFill>
          <a:blip r:embed="rId9"/>
          <a:stretch>
            <a:fillRect/>
          </a:stretch>
        </p:blipFill>
        <p:spPr>
          <a:xfrm>
            <a:off x="830580" y="2877185"/>
            <a:ext cx="4159250" cy="2841625"/>
          </a:xfrm>
          <a:prstGeom prst="rect">
            <a:avLst/>
          </a:prstGeom>
        </p:spPr>
      </p:pic>
      <p:pic>
        <p:nvPicPr>
          <p:cNvPr id="5" name="图片 4"/>
          <p:cNvPicPr>
            <a:picLocks noChangeAspect="1"/>
          </p:cNvPicPr>
          <p:nvPr>
            <p:custDataLst>
              <p:tags r:id="rId6"/>
            </p:custDataLst>
          </p:nvPr>
        </p:nvPicPr>
        <p:blipFill>
          <a:blip r:embed="rId10"/>
          <a:stretch>
            <a:fillRect/>
          </a:stretch>
        </p:blipFill>
        <p:spPr>
          <a:xfrm>
            <a:off x="5100955" y="2877185"/>
            <a:ext cx="3761740" cy="2841625"/>
          </a:xfrm>
          <a:prstGeom prst="rect">
            <a:avLst/>
          </a:prstGeom>
        </p:spPr>
      </p:pic>
    </p:spTree>
    <p:custDataLst>
      <p:tags r:id="rId1"/>
    </p:custData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custDataLst>
              <p:tags r:id="rId2"/>
            </p:custDataLst>
          </p:nvPr>
        </p:nvSpPr>
        <p:spPr>
          <a:xfrm>
            <a:off x="830580" y="1612265"/>
            <a:ext cx="7274560" cy="368300"/>
          </a:xfrm>
          <a:prstGeom prst="rect">
            <a:avLst/>
          </a:prstGeom>
          <a:noFill/>
        </p:spPr>
        <p:txBody>
          <a:bodyPr wrap="square" rtlCol="0">
            <a:spAutoFit/>
          </a:bodyPr>
          <a:lstStyle/>
          <a:p>
            <a:pPr lvl="0">
              <a:defRPr/>
            </a:pPr>
            <a:r>
              <a:rPr lang="zh-CN" altLang="en-US">
                <a:latin typeface="微软雅黑" panose="020B0503020204020204" charset="-122"/>
                <a:ea typeface="微软雅黑" panose="020B0503020204020204" charset="-122"/>
              </a:rPr>
              <a:t>红包福袋墙</a:t>
            </a:r>
          </a:p>
        </p:txBody>
      </p:sp>
      <p:sp>
        <p:nvSpPr>
          <p:cNvPr id="2" name="矩形 1"/>
          <p:cNvSpPr/>
          <p:nvPr>
            <p:custDataLst>
              <p:tags r:id="rId3"/>
            </p:custDataLst>
          </p:nvPr>
        </p:nvSpPr>
        <p:spPr>
          <a:xfrm>
            <a:off x="805404" y="2120216"/>
            <a:ext cx="10405946" cy="460375"/>
          </a:xfrm>
          <a:prstGeom prst="rect">
            <a:avLst/>
          </a:prstGeom>
        </p:spPr>
        <p:txBody>
          <a:bodyPr wrap="square">
            <a:spAutoFit/>
          </a:bodyPr>
          <a:lstStyle/>
          <a:p>
            <a:pPr marL="307975" marR="8890" lvl="0" indent="-285750" algn="just" defTabSz="1619885">
              <a:lnSpc>
                <a:spcPct val="150000"/>
              </a:lnSpc>
              <a:spcBef>
                <a:spcPts val="175"/>
              </a:spcBef>
              <a:buFont typeface="Arial" panose="020B0604020202020204" pitchFamily="34" charset="0"/>
              <a:buChar char="•"/>
            </a:pPr>
            <a:r>
              <a:rPr sz="1600" dirty="0">
                <a:latin typeface="微软雅黑" panose="020B0503020204020204" charset="-122"/>
                <a:ea typeface="微软雅黑" panose="020B0503020204020204" charset="-122"/>
                <a:cs typeface="微软雅黑" panose="020B0503020204020204" charset="-122"/>
              </a:rPr>
              <a:t>设置开年红包墙，元旦活动期间，到访客户均可领取开年红包一个。</a:t>
            </a:r>
          </a:p>
        </p:txBody>
      </p:sp>
      <p:sp>
        <p:nvSpPr>
          <p:cNvPr id="8" name="文本框 7"/>
          <p:cNvSpPr txBox="1"/>
          <p:nvPr>
            <p:custDataLst>
              <p:tags r:id="rId4"/>
            </p:custDataLst>
          </p:nvPr>
        </p:nvSpPr>
        <p:spPr>
          <a:xfrm>
            <a:off x="830580" y="93980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pic>
        <p:nvPicPr>
          <p:cNvPr id="3" name="图片 2"/>
          <p:cNvPicPr>
            <a:picLocks noChangeAspect="1"/>
          </p:cNvPicPr>
          <p:nvPr>
            <p:custDataLst>
              <p:tags r:id="rId5"/>
            </p:custDataLst>
          </p:nvPr>
        </p:nvPicPr>
        <p:blipFill>
          <a:blip r:embed="rId9"/>
          <a:stretch>
            <a:fillRect/>
          </a:stretch>
        </p:blipFill>
        <p:spPr>
          <a:xfrm>
            <a:off x="805180" y="2905125"/>
            <a:ext cx="5051425" cy="2850515"/>
          </a:xfrm>
          <a:prstGeom prst="rect">
            <a:avLst/>
          </a:prstGeom>
        </p:spPr>
      </p:pic>
      <p:pic>
        <p:nvPicPr>
          <p:cNvPr id="7" name="图片 6"/>
          <p:cNvPicPr>
            <a:picLocks noChangeAspect="1"/>
          </p:cNvPicPr>
          <p:nvPr>
            <p:custDataLst>
              <p:tags r:id="rId6"/>
            </p:custDataLst>
          </p:nvPr>
        </p:nvPicPr>
        <p:blipFill>
          <a:blip r:embed="rId10"/>
          <a:stretch>
            <a:fillRect/>
          </a:stretch>
        </p:blipFill>
        <p:spPr>
          <a:xfrm>
            <a:off x="5979795" y="2909570"/>
            <a:ext cx="4159250" cy="2846070"/>
          </a:xfrm>
          <a:prstGeom prst="rect">
            <a:avLst/>
          </a:prstGeom>
        </p:spPr>
      </p:pic>
    </p:spTree>
    <p:custDataLst>
      <p:tags r:id="rId1"/>
    </p:custData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custDataLst>
              <p:tags r:id="rId2"/>
            </p:custDataLst>
          </p:nvPr>
        </p:nvSpPr>
        <p:spPr>
          <a:xfrm>
            <a:off x="830580" y="1612265"/>
            <a:ext cx="7274560" cy="368300"/>
          </a:xfrm>
          <a:prstGeom prst="rect">
            <a:avLst/>
          </a:prstGeom>
          <a:noFill/>
        </p:spPr>
        <p:txBody>
          <a:bodyPr wrap="square" rtlCol="0">
            <a:spAutoFit/>
          </a:bodyPr>
          <a:lstStyle/>
          <a:p>
            <a:pPr lvl="0">
              <a:defRPr/>
            </a:pPr>
            <a:r>
              <a:rPr lang="zh-CN" altLang="en-US">
                <a:latin typeface="微软雅黑" panose="020B0503020204020204" charset="-122"/>
                <a:ea typeface="微软雅黑" panose="020B0503020204020204" charset="-122"/>
              </a:rPr>
              <a:t>民俗-剪纸画DIY</a:t>
            </a:r>
          </a:p>
        </p:txBody>
      </p:sp>
      <p:sp>
        <p:nvSpPr>
          <p:cNvPr id="2" name="矩形 1"/>
          <p:cNvSpPr/>
          <p:nvPr>
            <p:custDataLst>
              <p:tags r:id="rId3"/>
            </p:custDataLst>
          </p:nvPr>
        </p:nvSpPr>
        <p:spPr>
          <a:xfrm>
            <a:off x="805404" y="2120216"/>
            <a:ext cx="10405946" cy="460375"/>
          </a:xfrm>
          <a:prstGeom prst="rect">
            <a:avLst/>
          </a:prstGeom>
        </p:spPr>
        <p:txBody>
          <a:bodyPr wrap="square">
            <a:spAutoFit/>
          </a:bodyPr>
          <a:lstStyle/>
          <a:p>
            <a:pPr marL="307975" marR="8890" lvl="0" indent="-285750" algn="just" defTabSz="1619885">
              <a:lnSpc>
                <a:spcPct val="150000"/>
              </a:lnSpc>
              <a:spcBef>
                <a:spcPts val="175"/>
              </a:spcBef>
              <a:buFont typeface="Arial" panose="020B0604020202020204" pitchFamily="34" charset="0"/>
              <a:buChar char="•"/>
            </a:pPr>
            <a:r>
              <a:rPr sz="1600" dirty="0">
                <a:latin typeface="微软雅黑" panose="020B0503020204020204" charset="-122"/>
                <a:ea typeface="微软雅黑" panose="020B0503020204020204" charset="-122"/>
                <a:cs typeface="微软雅黑" panose="020B0503020204020204" charset="-122"/>
              </a:rPr>
              <a:t>客户参与剪纸DIY，活动所得的成果可以免费带回家，让客户感受到新春欢乐气息。</a:t>
            </a:r>
          </a:p>
        </p:txBody>
      </p:sp>
      <p:sp>
        <p:nvSpPr>
          <p:cNvPr id="8" name="文本框 7"/>
          <p:cNvSpPr txBox="1"/>
          <p:nvPr>
            <p:custDataLst>
              <p:tags r:id="rId4"/>
            </p:custDataLst>
          </p:nvPr>
        </p:nvSpPr>
        <p:spPr>
          <a:xfrm>
            <a:off x="830580" y="93980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pic>
        <p:nvPicPr>
          <p:cNvPr id="7" name="图片 6" descr="C:/Users/sw/AppData/Local/Temp/picturecompress_20211216153646/output_1.pngoutput_1"/>
          <p:cNvPicPr>
            <a:picLocks noChangeAspect="1"/>
          </p:cNvPicPr>
          <p:nvPr>
            <p:custDataLst>
              <p:tags r:id="rId5"/>
            </p:custDataLst>
          </p:nvPr>
        </p:nvPicPr>
        <p:blipFill>
          <a:blip r:embed="rId10"/>
          <a:stretch>
            <a:fillRect/>
          </a:stretch>
        </p:blipFill>
        <p:spPr>
          <a:xfrm>
            <a:off x="4277995" y="2662555"/>
            <a:ext cx="3691255" cy="2459990"/>
          </a:xfrm>
          <a:prstGeom prst="rect">
            <a:avLst/>
          </a:prstGeom>
        </p:spPr>
      </p:pic>
      <p:pic>
        <p:nvPicPr>
          <p:cNvPr id="3" name="图片 2"/>
          <p:cNvPicPr>
            <a:picLocks noChangeAspect="1"/>
          </p:cNvPicPr>
          <p:nvPr>
            <p:custDataLst>
              <p:tags r:id="rId6"/>
            </p:custDataLst>
          </p:nvPr>
        </p:nvPicPr>
        <p:blipFill>
          <a:blip r:embed="rId11"/>
          <a:stretch>
            <a:fillRect/>
          </a:stretch>
        </p:blipFill>
        <p:spPr>
          <a:xfrm>
            <a:off x="586105" y="2662555"/>
            <a:ext cx="3691890" cy="2460625"/>
          </a:xfrm>
          <a:prstGeom prst="rect">
            <a:avLst/>
          </a:prstGeom>
        </p:spPr>
      </p:pic>
      <p:pic>
        <p:nvPicPr>
          <p:cNvPr id="9" name="图片 8"/>
          <p:cNvPicPr>
            <a:picLocks noChangeAspect="1"/>
          </p:cNvPicPr>
          <p:nvPr>
            <p:custDataLst>
              <p:tags r:id="rId7"/>
            </p:custDataLst>
          </p:nvPr>
        </p:nvPicPr>
        <p:blipFill>
          <a:blip r:embed="rId12"/>
          <a:stretch>
            <a:fillRect/>
          </a:stretch>
        </p:blipFill>
        <p:spPr>
          <a:xfrm>
            <a:off x="7969250" y="2662555"/>
            <a:ext cx="3674745" cy="2450465"/>
          </a:xfrm>
          <a:prstGeom prst="rect">
            <a:avLst/>
          </a:prstGeom>
        </p:spPr>
      </p:pic>
    </p:spTree>
    <p:custDataLst>
      <p:tags r:id="rId1"/>
    </p:custData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a:blip r:embed="rId9"/>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custDataLst>
              <p:tags r:id="rId2"/>
            </p:custDataLst>
          </p:nvPr>
        </p:nvSpPr>
        <p:spPr>
          <a:xfrm>
            <a:off x="830580" y="1612265"/>
            <a:ext cx="7274560" cy="368300"/>
          </a:xfrm>
          <a:prstGeom prst="rect">
            <a:avLst/>
          </a:prstGeom>
          <a:noFill/>
        </p:spPr>
        <p:txBody>
          <a:bodyPr wrap="square" rtlCol="0">
            <a:spAutoFit/>
          </a:bodyPr>
          <a:lstStyle/>
          <a:p>
            <a:pPr lvl="0">
              <a:defRPr/>
            </a:pPr>
            <a:r>
              <a:rPr lang="zh-CN" altLang="en-US">
                <a:latin typeface="微软雅黑" panose="020B0503020204020204" charset="-122"/>
                <a:ea typeface="微软雅黑" panose="020B0503020204020204" charset="-122"/>
              </a:rPr>
              <a:t>民俗-中国结DIY</a:t>
            </a:r>
          </a:p>
        </p:txBody>
      </p:sp>
      <p:sp>
        <p:nvSpPr>
          <p:cNvPr id="2" name="矩形 1"/>
          <p:cNvSpPr/>
          <p:nvPr>
            <p:custDataLst>
              <p:tags r:id="rId3"/>
            </p:custDataLst>
          </p:nvPr>
        </p:nvSpPr>
        <p:spPr>
          <a:xfrm>
            <a:off x="805404" y="2120216"/>
            <a:ext cx="10405946" cy="460375"/>
          </a:xfrm>
          <a:prstGeom prst="rect">
            <a:avLst/>
          </a:prstGeom>
        </p:spPr>
        <p:txBody>
          <a:bodyPr wrap="square">
            <a:spAutoFit/>
          </a:bodyPr>
          <a:lstStyle/>
          <a:p>
            <a:pPr marL="307975" marR="8890" lvl="0" indent="-285750" algn="just" defTabSz="1619885">
              <a:lnSpc>
                <a:spcPct val="150000"/>
              </a:lnSpc>
              <a:spcBef>
                <a:spcPts val="175"/>
              </a:spcBef>
              <a:buFont typeface="Arial" panose="020B0604020202020204" pitchFamily="34" charset="0"/>
              <a:buChar char="•"/>
            </a:pPr>
            <a:r>
              <a:rPr sz="1600" dirty="0">
                <a:latin typeface="微软雅黑" panose="020B0503020204020204" charset="-122"/>
                <a:ea typeface="微软雅黑" panose="020B0503020204020204" charset="-122"/>
                <a:cs typeface="微软雅黑" panose="020B0503020204020204" charset="-122"/>
              </a:rPr>
              <a:t>客户参与编/幸运平安扣手绳DIY，活动所得的成果可以免费带回家，让客户感受到新春欢乐气息。</a:t>
            </a:r>
          </a:p>
        </p:txBody>
      </p:sp>
      <p:sp>
        <p:nvSpPr>
          <p:cNvPr id="8" name="文本框 7"/>
          <p:cNvSpPr txBox="1"/>
          <p:nvPr>
            <p:custDataLst>
              <p:tags r:id="rId4"/>
            </p:custDataLst>
          </p:nvPr>
        </p:nvSpPr>
        <p:spPr>
          <a:xfrm>
            <a:off x="830580" y="93980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pic>
        <p:nvPicPr>
          <p:cNvPr id="11" name="图片 10"/>
          <p:cNvPicPr>
            <a:picLocks noChangeAspect="1"/>
          </p:cNvPicPr>
          <p:nvPr>
            <p:custDataLst>
              <p:tags r:id="rId5"/>
            </p:custDataLst>
          </p:nvPr>
        </p:nvPicPr>
        <p:blipFill>
          <a:blip r:embed="rId10"/>
          <a:stretch>
            <a:fillRect/>
          </a:stretch>
        </p:blipFill>
        <p:spPr>
          <a:xfrm>
            <a:off x="636270" y="3053080"/>
            <a:ext cx="4072255" cy="2644775"/>
          </a:xfrm>
          <a:prstGeom prst="rect">
            <a:avLst/>
          </a:prstGeom>
        </p:spPr>
      </p:pic>
      <p:pic>
        <p:nvPicPr>
          <p:cNvPr id="5" name="图片 4"/>
          <p:cNvPicPr>
            <a:picLocks noChangeAspect="1"/>
          </p:cNvPicPr>
          <p:nvPr>
            <p:custDataLst>
              <p:tags r:id="rId6"/>
            </p:custDataLst>
          </p:nvPr>
        </p:nvPicPr>
        <p:blipFill>
          <a:blip r:embed="rId11"/>
          <a:stretch>
            <a:fillRect/>
          </a:stretch>
        </p:blipFill>
        <p:spPr>
          <a:xfrm>
            <a:off x="4708525" y="3053080"/>
            <a:ext cx="3423285" cy="2644775"/>
          </a:xfrm>
          <a:prstGeom prst="rect">
            <a:avLst/>
          </a:prstGeom>
        </p:spPr>
      </p:pic>
      <p:pic>
        <p:nvPicPr>
          <p:cNvPr id="3" name="图片 2"/>
          <p:cNvPicPr>
            <a:picLocks noChangeAspect="1"/>
          </p:cNvPicPr>
          <p:nvPr>
            <p:custDataLst>
              <p:tags r:id="rId7"/>
            </p:custDataLst>
          </p:nvPr>
        </p:nvPicPr>
        <p:blipFill>
          <a:blip r:embed="rId12"/>
          <a:stretch>
            <a:fillRect/>
          </a:stretch>
        </p:blipFill>
        <p:spPr>
          <a:xfrm>
            <a:off x="8131810" y="3060700"/>
            <a:ext cx="3477895" cy="2629535"/>
          </a:xfrm>
          <a:prstGeom prst="rect">
            <a:avLst/>
          </a:prstGeom>
        </p:spPr>
      </p:pic>
    </p:spTree>
    <p:custDataLst>
      <p:tags r:id="rId1"/>
    </p:custData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521460"/>
            <a:ext cx="7570470" cy="506730"/>
          </a:xfrm>
          <a:prstGeom prst="rect">
            <a:avLst/>
          </a:prstGeom>
          <a:noFill/>
          <a:ln w="9525">
            <a:noFill/>
          </a:ln>
        </p:spPr>
        <p:txBody>
          <a:bodyPr wrap="square" anchor="t">
            <a:spAutoFit/>
          </a:bodyPr>
          <a:lstStyle/>
          <a:p>
            <a:pPr lvl="0"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华文中宋" panose="02010600040101010101" charset="-122"/>
              </a:rPr>
              <a:t>XX映像</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华文中宋" panose="02010600040101010101" charset="-122"/>
              </a:rPr>
              <a:t>-</a:t>
            </a:r>
            <a:r>
              <a:rPr kumimoji="0" b="0" i="0" u="none" strike="noStrike" cap="none" spc="0" normalizeH="0" baseline="0" dirty="0">
                <a:solidFill>
                  <a:schemeClr val="tx1"/>
                </a:solidFill>
                <a:latin typeface="微软雅黑" panose="020B0503020204020204" charset="-122"/>
                <a:ea typeface="微软雅黑" panose="020B0503020204020204" charset="-122"/>
                <a:cs typeface="华文中宋" panose="02010600040101010101" charset="-122"/>
              </a:rPr>
              <a:t>大巴接送</a:t>
            </a:r>
          </a:p>
        </p:txBody>
      </p:sp>
      <p:sp>
        <p:nvSpPr>
          <p:cNvPr id="17" name="矩形 16"/>
          <p:cNvSpPr/>
          <p:nvPr>
            <p:custDataLst>
              <p:tags r:id="rId3"/>
            </p:custDataLst>
          </p:nvPr>
        </p:nvSpPr>
        <p:spPr>
          <a:xfrm>
            <a:off x="830580" y="2152650"/>
            <a:ext cx="9314815" cy="460375"/>
          </a:xfrm>
          <a:prstGeom prst="rect">
            <a:avLst/>
          </a:prstGeom>
        </p:spPr>
        <p:txBody>
          <a:bodyPr wrap="square">
            <a:spAutoFit/>
          </a:bodyPr>
          <a:lstStyle/>
          <a:p>
            <a:pPr marL="285750" lvl="0" indent="-285750" algn="l">
              <a:lnSpc>
                <a:spcPct val="150000"/>
              </a:lnSpc>
              <a:buFont typeface="Arial" panose="020B0604020202020204" pitchFamily="34" charset="0"/>
              <a:buChar char="•"/>
            </a:pPr>
            <a:r>
              <a:rPr sz="1600" dirty="0">
                <a:solidFill>
                  <a:schemeClr val="tx1"/>
                </a:solidFill>
                <a:latin typeface="微软雅黑" panose="020B0503020204020204" charset="-122"/>
                <a:ea typeface="微软雅黑" panose="020B0503020204020204" charset="-122"/>
              </a:rPr>
              <a:t>安排专属大巴车，在项目进行接送服务。</a:t>
            </a:r>
          </a:p>
        </p:txBody>
      </p:sp>
      <p:sp>
        <p:nvSpPr>
          <p:cNvPr id="8" name="文本框 7"/>
          <p:cNvSpPr txBox="1"/>
          <p:nvPr>
            <p:custDataLst>
              <p:tags r:id="rId4"/>
            </p:custDataLst>
          </p:nvPr>
        </p:nvSpPr>
        <p:spPr>
          <a:xfrm>
            <a:off x="830580" y="81153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7" name="文本框 6"/>
          <p:cNvSpPr txBox="1"/>
          <p:nvPr>
            <p:custDataLst>
              <p:tags r:id="rId5"/>
            </p:custDataLst>
          </p:nvPr>
        </p:nvSpPr>
        <p:spPr>
          <a:xfrm>
            <a:off x="9516745" y="962660"/>
            <a:ext cx="1902460"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01月13日-14日</a:t>
            </a:r>
          </a:p>
        </p:txBody>
      </p:sp>
      <p:pic>
        <p:nvPicPr>
          <p:cNvPr id="2" name="图片 1"/>
          <p:cNvPicPr>
            <a:picLocks noChangeAspect="1"/>
          </p:cNvPicPr>
          <p:nvPr>
            <p:custDataLst>
              <p:tags r:id="rId6"/>
            </p:custDataLst>
          </p:nvPr>
        </p:nvPicPr>
        <p:blipFill>
          <a:blip r:embed="rId9"/>
          <a:stretch>
            <a:fillRect/>
          </a:stretch>
        </p:blipFill>
        <p:spPr>
          <a:xfrm>
            <a:off x="830580" y="2917825"/>
            <a:ext cx="9713595" cy="3141980"/>
          </a:xfrm>
          <a:prstGeom prst="rect">
            <a:avLst/>
          </a:prstGeom>
        </p:spPr>
      </p:pic>
    </p:spTree>
    <p:custDataLst>
      <p:tags r:id="rId1"/>
    </p:custData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521460"/>
            <a:ext cx="7570470" cy="506730"/>
          </a:xfrm>
          <a:prstGeom prst="rect">
            <a:avLst/>
          </a:prstGeom>
          <a:noFill/>
          <a:ln w="9525">
            <a:noFill/>
          </a:ln>
        </p:spPr>
        <p:txBody>
          <a:bodyPr wrap="square" anchor="t">
            <a:spAutoFit/>
          </a:bodyPr>
          <a:lstStyle/>
          <a:p>
            <a:pPr lvl="0"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华文中宋" panose="02010600040101010101" charset="-122"/>
              </a:rPr>
              <a:t>XX映像</a:t>
            </a:r>
            <a:r>
              <a:rPr kumimoji="0" lang="en-US" b="0" i="0" u="none" strike="noStrike" cap="none" spc="0" normalizeH="0" baseline="0" dirty="0">
                <a:solidFill>
                  <a:schemeClr val="tx1"/>
                </a:solidFill>
                <a:latin typeface="微软雅黑" panose="020B0503020204020204" charset="-122"/>
                <a:ea typeface="微软雅黑" panose="020B0503020204020204" charset="-122"/>
                <a:cs typeface="华文中宋" panose="02010600040101010101" charset="-122"/>
              </a:rPr>
              <a:t>-</a:t>
            </a:r>
            <a:r>
              <a:rPr kumimoji="0" b="0" i="0" u="none" strike="noStrike" cap="none" spc="0" normalizeH="0" baseline="0" dirty="0">
                <a:solidFill>
                  <a:schemeClr val="tx1"/>
                </a:solidFill>
                <a:latin typeface="微软雅黑" panose="020B0503020204020204" charset="-122"/>
                <a:ea typeface="微软雅黑" panose="020B0503020204020204" charset="-122"/>
                <a:cs typeface="华文中宋" panose="02010600040101010101" charset="-122"/>
              </a:rPr>
              <a:t>项目宣讲</a:t>
            </a:r>
          </a:p>
        </p:txBody>
      </p:sp>
      <p:sp>
        <p:nvSpPr>
          <p:cNvPr id="17" name="矩形 16"/>
          <p:cNvSpPr/>
          <p:nvPr>
            <p:custDataLst>
              <p:tags r:id="rId3"/>
            </p:custDataLst>
          </p:nvPr>
        </p:nvSpPr>
        <p:spPr>
          <a:xfrm>
            <a:off x="830580" y="2152650"/>
            <a:ext cx="9314815" cy="418191"/>
          </a:xfrm>
          <a:prstGeom prst="rect">
            <a:avLst/>
          </a:prstGeom>
        </p:spPr>
        <p:txBody>
          <a:bodyPr wrap="square">
            <a:spAutoFit/>
          </a:bodyPr>
          <a:lstStyle/>
          <a:p>
            <a:pPr marL="285750" lvl="0" indent="-285750" algn="l">
              <a:lnSpc>
                <a:spcPct val="150000"/>
              </a:lnSpc>
              <a:buFont typeface="Arial" panose="020B0604020202020204" pitchFamily="34" charset="0"/>
              <a:buChar char="•"/>
            </a:pPr>
            <a:r>
              <a:rPr sz="1600" dirty="0" err="1">
                <a:solidFill>
                  <a:schemeClr val="tx1"/>
                </a:solidFill>
                <a:latin typeface="微软雅黑" panose="020B0503020204020204" charset="-122"/>
                <a:ea typeface="微软雅黑" panose="020B0503020204020204" charset="-122"/>
              </a:rPr>
              <a:t>在电影院观看电影前，先进行项目宣讲</a:t>
            </a:r>
            <a:r>
              <a:rPr lang="zh-CN" sz="1600" dirty="0">
                <a:solidFill>
                  <a:schemeClr val="tx1"/>
                </a:solidFill>
                <a:latin typeface="微软雅黑" panose="020B0503020204020204" charset="-122"/>
                <a:ea typeface="微软雅黑" panose="020B0503020204020204" charset="-122"/>
              </a:rPr>
              <a:t>；</a:t>
            </a:r>
          </a:p>
        </p:txBody>
      </p:sp>
      <p:sp>
        <p:nvSpPr>
          <p:cNvPr id="8" name="文本框 7"/>
          <p:cNvSpPr txBox="1"/>
          <p:nvPr>
            <p:custDataLst>
              <p:tags r:id="rId4"/>
            </p:custDataLst>
          </p:nvPr>
        </p:nvSpPr>
        <p:spPr>
          <a:xfrm>
            <a:off x="830580" y="81153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7" name="文本框 6"/>
          <p:cNvSpPr txBox="1"/>
          <p:nvPr>
            <p:custDataLst>
              <p:tags r:id="rId5"/>
            </p:custDataLst>
          </p:nvPr>
        </p:nvSpPr>
        <p:spPr>
          <a:xfrm>
            <a:off x="9516745" y="962660"/>
            <a:ext cx="1902460"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01月13日-14日</a:t>
            </a:r>
          </a:p>
        </p:txBody>
      </p:sp>
      <p:pic>
        <p:nvPicPr>
          <p:cNvPr id="2" name="图片 1"/>
          <p:cNvPicPr>
            <a:picLocks noChangeAspect="1"/>
          </p:cNvPicPr>
          <p:nvPr>
            <p:custDataLst>
              <p:tags r:id="rId6"/>
            </p:custDataLst>
          </p:nvPr>
        </p:nvPicPr>
        <p:blipFill>
          <a:blip r:embed="rId9"/>
          <a:stretch>
            <a:fillRect/>
          </a:stretch>
        </p:blipFill>
        <p:spPr>
          <a:xfrm>
            <a:off x="830580" y="2973070"/>
            <a:ext cx="10149205" cy="3060065"/>
          </a:xfrm>
          <a:prstGeom prst="rect">
            <a:avLst/>
          </a:prstGeom>
        </p:spPr>
      </p:pic>
    </p:spTree>
    <p:custDataLst>
      <p:tags r:id="rId1"/>
    </p:custData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521460"/>
            <a:ext cx="7570470" cy="506730"/>
          </a:xfrm>
          <a:prstGeom prst="rect">
            <a:avLst/>
          </a:prstGeom>
          <a:noFill/>
          <a:ln w="9525">
            <a:noFill/>
          </a:ln>
        </p:spPr>
        <p:txBody>
          <a:bodyPr wrap="square" anchor="t">
            <a:spAutoFit/>
          </a:bodyPr>
          <a:lstStyle/>
          <a:p>
            <a:pPr lvl="0" algn="l">
              <a:lnSpc>
                <a:spcPct val="150000"/>
              </a:lnSpc>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电影观看/小食畅吃</a:t>
            </a:r>
          </a:p>
        </p:txBody>
      </p:sp>
      <p:sp>
        <p:nvSpPr>
          <p:cNvPr id="17" name="矩形 16"/>
          <p:cNvSpPr/>
          <p:nvPr>
            <p:custDataLst>
              <p:tags r:id="rId3"/>
            </p:custDataLst>
          </p:nvPr>
        </p:nvSpPr>
        <p:spPr>
          <a:xfrm>
            <a:off x="830580" y="2152650"/>
            <a:ext cx="9314815" cy="460375"/>
          </a:xfrm>
          <a:prstGeom prst="rect">
            <a:avLst/>
          </a:prstGeom>
        </p:spPr>
        <p:txBody>
          <a:bodyPr wrap="square">
            <a:spAutoFit/>
          </a:bodyPr>
          <a:lstStyle/>
          <a:p>
            <a:pPr marL="285750" lvl="0" indent="-285750" algn="l">
              <a:lnSpc>
                <a:spcPct val="150000"/>
              </a:lnSpc>
              <a:buFont typeface="Arial" panose="020B0604020202020204" pitchFamily="34" charset="0"/>
              <a:buChar char="•"/>
            </a:pPr>
            <a:r>
              <a:rPr sz="1600" dirty="0">
                <a:solidFill>
                  <a:schemeClr val="tx1"/>
                </a:solidFill>
                <a:latin typeface="微软雅黑" panose="020B0503020204020204" charset="-122"/>
                <a:ea typeface="微软雅黑" panose="020B0503020204020204" charset="-122"/>
              </a:rPr>
              <a:t>观看电影并为客户提供爆米花、饮料等小食</a:t>
            </a:r>
          </a:p>
        </p:txBody>
      </p:sp>
      <p:sp>
        <p:nvSpPr>
          <p:cNvPr id="8" name="文本框 7"/>
          <p:cNvSpPr txBox="1"/>
          <p:nvPr>
            <p:custDataLst>
              <p:tags r:id="rId4"/>
            </p:custDataLst>
          </p:nvPr>
        </p:nvSpPr>
        <p:spPr>
          <a:xfrm>
            <a:off x="830580" y="811530"/>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内容规划</a:t>
            </a:r>
          </a:p>
        </p:txBody>
      </p:sp>
      <p:sp>
        <p:nvSpPr>
          <p:cNvPr id="7" name="文本框 6"/>
          <p:cNvSpPr txBox="1"/>
          <p:nvPr>
            <p:custDataLst>
              <p:tags r:id="rId5"/>
            </p:custDataLst>
          </p:nvPr>
        </p:nvSpPr>
        <p:spPr>
          <a:xfrm>
            <a:off x="9516745" y="962660"/>
            <a:ext cx="1902460" cy="437515"/>
          </a:xfrm>
          <a:prstGeom prst="rect">
            <a:avLst/>
          </a:prstGeom>
          <a:noFill/>
        </p:spPr>
        <p:txBody>
          <a:bodyPr wrap="square" rtlCol="0">
            <a:spAutoFit/>
          </a:bodyPr>
          <a:lstStyle/>
          <a:p>
            <a:pPr algn="ctr">
              <a:lnSpc>
                <a:spcPct val="125000"/>
              </a:lnSpc>
              <a:spcBef>
                <a:spcPts val="0"/>
              </a:spcBef>
              <a:spcAft>
                <a:spcPts val="0"/>
              </a:spcAft>
            </a:pPr>
            <a:r>
              <a:rPr>
                <a:solidFill>
                  <a:srgbClr val="4B4954"/>
                </a:solidFill>
                <a:latin typeface="微软雅黑" panose="020B0503020204020204" charset="-122"/>
                <a:ea typeface="微软雅黑" panose="020B0503020204020204" charset="-122"/>
                <a:cs typeface="微软雅黑" panose="020B0503020204020204" charset="-122"/>
              </a:rPr>
              <a:t>01月13日-14日</a:t>
            </a:r>
          </a:p>
        </p:txBody>
      </p:sp>
      <p:pic>
        <p:nvPicPr>
          <p:cNvPr id="2" name="图片 1"/>
          <p:cNvPicPr>
            <a:picLocks noChangeAspect="1"/>
          </p:cNvPicPr>
          <p:nvPr>
            <p:custDataLst>
              <p:tags r:id="rId6"/>
            </p:custDataLst>
          </p:nvPr>
        </p:nvPicPr>
        <p:blipFill>
          <a:blip r:embed="rId9"/>
          <a:stretch>
            <a:fillRect/>
          </a:stretch>
        </p:blipFill>
        <p:spPr>
          <a:xfrm>
            <a:off x="830580" y="2854325"/>
            <a:ext cx="9272905" cy="3060065"/>
          </a:xfrm>
          <a:prstGeom prst="rect">
            <a:avLst/>
          </a:prstGeom>
        </p:spPr>
      </p:pic>
    </p:spTree>
    <p:custDataLst>
      <p:tags r:id="rId1"/>
    </p:custData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pic>
        <p:nvPicPr>
          <p:cNvPr id="9" name="图片 8" descr="图片3"/>
          <p:cNvPicPr>
            <a:picLocks noChangeAspect="1"/>
          </p:cNvPicPr>
          <p:nvPr/>
        </p:nvPicPr>
        <p:blipFill>
          <a:blip r:embed="rId7"/>
          <a:srcRect l="13848" t="12037" r="12819" b="11731"/>
          <a:stretch>
            <a:fillRect/>
          </a:stretch>
        </p:blipFill>
        <p:spPr>
          <a:xfrm>
            <a:off x="0" y="323850"/>
            <a:ext cx="4311650" cy="6189345"/>
          </a:xfrm>
          <a:prstGeom prst="rect">
            <a:avLst/>
          </a:prstGeom>
        </p:spPr>
      </p:pic>
      <p:sp>
        <p:nvSpPr>
          <p:cNvPr id="11" name="TextBox 1"/>
          <p:cNvSpPr txBox="1"/>
          <p:nvPr>
            <p:custDataLst>
              <p:tags r:id="rId2"/>
            </p:custDataLst>
          </p:nvPr>
        </p:nvSpPr>
        <p:spPr>
          <a:xfrm>
            <a:off x="1227455" y="5812155"/>
            <a:ext cx="7460615" cy="276225"/>
          </a:xfrm>
          <a:prstGeom prst="rect">
            <a:avLst/>
          </a:prstGeom>
          <a:noFill/>
        </p:spPr>
        <p:txBody>
          <a:bodyPr wrap="square" lIns="0" tIns="0" rIns="0" rtlCol="0">
            <a:spAutoFit/>
          </a:bodyPr>
          <a:lstStyle/>
          <a:p>
            <a:pPr algn="dist">
              <a:lnSpc>
                <a:spcPts val="1800"/>
              </a:lnSpc>
            </a:pPr>
            <a:r>
              <a:rPr lang="en-US" sz="900" dirty="0">
                <a:solidFill>
                  <a:schemeClr val="tx1"/>
                </a:solidFill>
                <a:latin typeface="华文中宋" panose="02010600040101010101" charset="-122"/>
                <a:ea typeface="华文中宋" panose="02010600040101010101" charset="-122"/>
                <a:cs typeface="方正清刻本悦宋简体" panose="02000000000000000000" charset="-122"/>
              </a:rPr>
              <a:t>XX YUN CHENG 2023 NIAN DU HUO DONG FANG AN</a:t>
            </a:r>
          </a:p>
        </p:txBody>
      </p:sp>
      <p:sp>
        <p:nvSpPr>
          <p:cNvPr id="6" name="文本框 5"/>
          <p:cNvSpPr txBox="1"/>
          <p:nvPr>
            <p:custDataLst>
              <p:tags r:id="rId3"/>
            </p:custDataLst>
          </p:nvPr>
        </p:nvSpPr>
        <p:spPr>
          <a:xfrm>
            <a:off x="9292590" y="1344295"/>
            <a:ext cx="1855470" cy="2392045"/>
          </a:xfrm>
          <a:prstGeom prst="rect">
            <a:avLst/>
          </a:prstGeom>
          <a:noFill/>
        </p:spPr>
        <p:txBody>
          <a:bodyPr wrap="square" rtlCol="0" anchor="t">
            <a:spAutoFit/>
          </a:bodyPr>
          <a:lstStyle/>
          <a:p>
            <a:pPr indent="0" algn="dist" fontAlgn="auto">
              <a:lnSpc>
                <a:spcPct val="130000"/>
              </a:lnSpc>
            </a:pPr>
            <a:r>
              <a:rPr lang="en-US" altLang="zh-CN" sz="9600" i="1">
                <a:solidFill>
                  <a:schemeClr val="tx1">
                    <a:lumMod val="75000"/>
                    <a:lumOff val="25000"/>
                  </a:schemeClr>
                </a:solidFill>
                <a:latin typeface="华文琥珀" panose="02010800040101010101" charset="-122"/>
                <a:ea typeface="华文琥珀" panose="02010800040101010101" charset="-122"/>
                <a:cs typeface="微软雅黑" panose="020B0503020204020204" charset="-122"/>
                <a:sym typeface="+mn-ea"/>
              </a:rPr>
              <a:t>0</a:t>
            </a:r>
            <a:r>
              <a:rPr lang="en-US" altLang="zh-CN" sz="11500" i="1">
                <a:solidFill>
                  <a:schemeClr val="tx1">
                    <a:lumMod val="75000"/>
                    <a:lumOff val="25000"/>
                  </a:schemeClr>
                </a:solidFill>
                <a:latin typeface="华文琥珀" panose="02010800040101010101" charset="-122"/>
                <a:ea typeface="华文琥珀" panose="02010800040101010101" charset="-122"/>
                <a:cs typeface="微软雅黑" panose="020B0503020204020204" charset="-122"/>
                <a:sym typeface="+mn-ea"/>
              </a:rPr>
              <a:t>3</a:t>
            </a:r>
          </a:p>
        </p:txBody>
      </p:sp>
      <p:sp>
        <p:nvSpPr>
          <p:cNvPr id="8" name="文本框 7"/>
          <p:cNvSpPr txBox="1"/>
          <p:nvPr>
            <p:custDataLst>
              <p:tags r:id="rId4"/>
            </p:custDataLst>
          </p:nvPr>
        </p:nvSpPr>
        <p:spPr>
          <a:xfrm>
            <a:off x="6560185" y="3503295"/>
            <a:ext cx="4587875" cy="1050925"/>
          </a:xfrm>
          <a:prstGeom prst="rect">
            <a:avLst/>
          </a:prstGeom>
          <a:noFill/>
        </p:spPr>
        <p:txBody>
          <a:bodyPr wrap="square" rtlCol="0" anchor="t">
            <a:spAutoFit/>
          </a:bodyPr>
          <a:lstStyle/>
          <a:p>
            <a:pPr indent="0" algn="dist" fontAlgn="auto">
              <a:lnSpc>
                <a:spcPct val="130000"/>
              </a:lnSpc>
            </a:pPr>
            <a:r>
              <a:rPr lang="zh-CN" altLang="en-US" sz="4800" b="1">
                <a:latin typeface="微软雅黑" panose="020B0503020204020204" charset="-122"/>
                <a:ea typeface="微软雅黑" panose="020B0503020204020204" charset="-122"/>
                <a:cs typeface="微软雅黑" panose="020B0503020204020204" charset="-122"/>
                <a:sym typeface="+mn-ea"/>
              </a:rPr>
              <a:t>圈层系列</a:t>
            </a:r>
          </a:p>
        </p:txBody>
      </p:sp>
      <p:sp>
        <p:nvSpPr>
          <p:cNvPr id="12" name="文本框 11"/>
          <p:cNvSpPr txBox="1"/>
          <p:nvPr/>
        </p:nvSpPr>
        <p:spPr>
          <a:xfrm>
            <a:off x="7094220" y="4554220"/>
            <a:ext cx="4053840" cy="398780"/>
          </a:xfrm>
          <a:prstGeom prst="rect">
            <a:avLst/>
          </a:prstGeom>
          <a:noFill/>
        </p:spPr>
        <p:txBody>
          <a:bodyPr wrap="square" rtlCol="0" anchor="t">
            <a:spAutoFit/>
          </a:bodyPr>
          <a:lstStyle/>
          <a:p>
            <a:pPr algn="r"/>
            <a:r>
              <a:rPr lang="en-US" altLang="zh-CN" sz="2000">
                <a:latin typeface="微软雅黑" panose="020B0503020204020204" charset="-122"/>
                <a:ea typeface="微软雅黑" panose="020B0503020204020204" charset="-122"/>
                <a:cs typeface="微软雅黑" panose="020B0503020204020204" charset="-122"/>
              </a:rPr>
              <a:t>Old owner circle series</a:t>
            </a:r>
          </a:p>
        </p:txBody>
      </p:sp>
    </p:spTree>
    <p:custDataLst>
      <p:tags r:id="rId1"/>
    </p:custData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a:blip r:embed="rId21"/>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custDataLst>
              <p:tags r:id="rId2"/>
            </p:custDataLst>
          </p:nvPr>
        </p:nvSpPr>
        <p:spPr>
          <a:xfrm>
            <a:off x="4220210" y="2486660"/>
            <a:ext cx="6938645" cy="752475"/>
          </a:xfrm>
          <a:prstGeom prst="rect">
            <a:avLst/>
          </a:prstGeom>
          <a:solidFill>
            <a:srgbClr val="E4CBF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25000"/>
              </a:lnSpc>
              <a:spcBef>
                <a:spcPts val="0"/>
              </a:spcBef>
              <a:spcAft>
                <a:spcPts val="0"/>
              </a:spcAft>
            </a:pPr>
            <a:r>
              <a:rPr lang="en-US">
                <a:solidFill>
                  <a:schemeClr val="tx1"/>
                </a:solidFill>
                <a:latin typeface="微软雅黑" panose="020B0503020204020204" charset="-122"/>
                <a:ea typeface="微软雅黑" panose="020B0503020204020204" charset="-122"/>
                <a:cs typeface="微软雅黑" panose="020B0503020204020204" charset="-122"/>
                <a:sym typeface="+mn-ea"/>
              </a:rPr>
              <a:t>  </a:t>
            </a:r>
            <a:r>
              <a:rPr>
                <a:solidFill>
                  <a:schemeClr val="tx1"/>
                </a:solidFill>
                <a:latin typeface="微软雅黑" panose="020B0503020204020204" charset="-122"/>
                <a:ea typeface="微软雅黑" panose="020B0503020204020204" charset="-122"/>
                <a:cs typeface="微软雅黑" panose="020B0503020204020204" charset="-122"/>
                <a:sym typeface="+mn-ea"/>
              </a:rPr>
              <a:t>金枪鱼品鉴&amp;永生花手作</a:t>
            </a:r>
          </a:p>
        </p:txBody>
      </p:sp>
      <p:sp>
        <p:nvSpPr>
          <p:cNvPr id="73" name="矩形 72"/>
          <p:cNvSpPr/>
          <p:nvPr>
            <p:custDataLst>
              <p:tags r:id="rId3"/>
            </p:custDataLst>
          </p:nvPr>
        </p:nvSpPr>
        <p:spPr>
          <a:xfrm>
            <a:off x="4241165" y="3666490"/>
            <a:ext cx="6938645" cy="841375"/>
          </a:xfrm>
          <a:prstGeom prst="rect">
            <a:avLst/>
          </a:prstGeom>
          <a:solidFill>
            <a:srgbClr val="E4CBF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25000"/>
              </a:lnSpc>
              <a:spcBef>
                <a:spcPts val="0"/>
              </a:spcBef>
              <a:spcAft>
                <a:spcPts val="0"/>
              </a:spcAft>
            </a:pPr>
            <a:r>
              <a:rPr lang="en-US" altLang="zh-CN">
                <a:solidFill>
                  <a:schemeClr val="tx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tx1"/>
                </a:solidFill>
                <a:latin typeface="微软雅黑" panose="020B0503020204020204" charset="-122"/>
                <a:ea typeface="微软雅黑" panose="020B0503020204020204" charset="-122"/>
                <a:cs typeface="微软雅黑" panose="020B0503020204020204" charset="-122"/>
                <a:sym typeface="+mn-ea"/>
              </a:rPr>
              <a:t>皮影戏&amp;木偶戏</a:t>
            </a:r>
          </a:p>
        </p:txBody>
      </p:sp>
      <p:sp>
        <p:nvSpPr>
          <p:cNvPr id="47" name="文本框 46"/>
          <p:cNvSpPr txBox="1"/>
          <p:nvPr>
            <p:custDataLst>
              <p:tags r:id="rId4"/>
            </p:custDataLst>
          </p:nvPr>
        </p:nvSpPr>
        <p:spPr>
          <a:xfrm>
            <a:off x="1124585" y="2659380"/>
            <a:ext cx="1148715" cy="437515"/>
          </a:xfrm>
          <a:prstGeom prst="rect">
            <a:avLst/>
          </a:prstGeom>
          <a:noFill/>
        </p:spPr>
        <p:txBody>
          <a:bodyPr wrap="square" rtlCol="0">
            <a:spAutoFit/>
          </a:bodyPr>
          <a:lstStyle/>
          <a:p>
            <a:pPr algn="ctr">
              <a:lnSpc>
                <a:spcPct val="125000"/>
              </a:lnSpc>
              <a:spcBef>
                <a:spcPts val="0"/>
              </a:spcBef>
              <a:spcAft>
                <a:spcPts val="0"/>
              </a:spcAft>
            </a:pPr>
            <a:r>
              <a:rPr lang="zh-CN" altLang="en-US" b="1">
                <a:solidFill>
                  <a:schemeClr val="tx1"/>
                </a:solidFill>
                <a:latin typeface="微软雅黑" panose="020B0503020204020204" charset="-122"/>
                <a:ea typeface="微软雅黑" panose="020B0503020204020204" charset="-122"/>
                <a:cs typeface="华文中宋" panose="02010600040101010101" charset="-122"/>
              </a:rPr>
              <a:t>女性</a:t>
            </a:r>
          </a:p>
        </p:txBody>
      </p:sp>
      <p:sp>
        <p:nvSpPr>
          <p:cNvPr id="48" name="文本框 47"/>
          <p:cNvSpPr txBox="1"/>
          <p:nvPr>
            <p:custDataLst>
              <p:tags r:id="rId5"/>
            </p:custDataLst>
          </p:nvPr>
        </p:nvSpPr>
        <p:spPr>
          <a:xfrm>
            <a:off x="1132840" y="5135880"/>
            <a:ext cx="1132205" cy="437515"/>
          </a:xfrm>
          <a:prstGeom prst="rect">
            <a:avLst/>
          </a:prstGeom>
          <a:noFill/>
        </p:spPr>
        <p:txBody>
          <a:bodyPr wrap="square" rtlCol="0">
            <a:spAutoFit/>
          </a:bodyPr>
          <a:lstStyle/>
          <a:p>
            <a:pPr algn="ctr">
              <a:lnSpc>
                <a:spcPct val="125000"/>
              </a:lnSpc>
              <a:spcBef>
                <a:spcPts val="0"/>
              </a:spcBef>
              <a:spcAft>
                <a:spcPts val="0"/>
              </a:spcAft>
            </a:pPr>
            <a:r>
              <a:rPr lang="zh-CN" altLang="en-US" b="1">
                <a:solidFill>
                  <a:schemeClr val="tx1"/>
                </a:solidFill>
                <a:latin typeface="微软雅黑" panose="020B0503020204020204" charset="-122"/>
                <a:ea typeface="微软雅黑" panose="020B0503020204020204" charset="-122"/>
                <a:cs typeface="华文中宋" panose="02010600040101010101" charset="-122"/>
              </a:rPr>
              <a:t>中青年</a:t>
            </a:r>
          </a:p>
        </p:txBody>
      </p:sp>
      <p:sp>
        <p:nvSpPr>
          <p:cNvPr id="49" name="文本框 48"/>
          <p:cNvSpPr txBox="1"/>
          <p:nvPr>
            <p:custDataLst>
              <p:tags r:id="rId6"/>
            </p:custDataLst>
          </p:nvPr>
        </p:nvSpPr>
        <p:spPr>
          <a:xfrm>
            <a:off x="1132205" y="3868420"/>
            <a:ext cx="1133475" cy="437515"/>
          </a:xfrm>
          <a:prstGeom prst="rect">
            <a:avLst/>
          </a:prstGeom>
          <a:noFill/>
        </p:spPr>
        <p:txBody>
          <a:bodyPr wrap="square" rtlCol="0">
            <a:spAutoFit/>
          </a:bodyPr>
          <a:lstStyle/>
          <a:p>
            <a:pPr algn="ctr">
              <a:lnSpc>
                <a:spcPct val="125000"/>
              </a:lnSpc>
              <a:spcBef>
                <a:spcPts val="0"/>
              </a:spcBef>
              <a:spcAft>
                <a:spcPts val="0"/>
              </a:spcAft>
            </a:pPr>
            <a:r>
              <a:rPr lang="zh-CN" altLang="en-US" b="1">
                <a:solidFill>
                  <a:schemeClr val="tx1"/>
                </a:solidFill>
                <a:latin typeface="微软雅黑" panose="020B0503020204020204" charset="-122"/>
                <a:ea typeface="微软雅黑" panose="020B0503020204020204" charset="-122"/>
                <a:cs typeface="华文中宋" panose="02010600040101010101" charset="-122"/>
              </a:rPr>
              <a:t>儿童</a:t>
            </a:r>
          </a:p>
        </p:txBody>
      </p:sp>
      <p:sp>
        <p:nvSpPr>
          <p:cNvPr id="74" name="矩形 73"/>
          <p:cNvSpPr/>
          <p:nvPr>
            <p:custDataLst>
              <p:tags r:id="rId7"/>
            </p:custDataLst>
          </p:nvPr>
        </p:nvSpPr>
        <p:spPr>
          <a:xfrm>
            <a:off x="4220210" y="4935220"/>
            <a:ext cx="6938645" cy="827405"/>
          </a:xfrm>
          <a:prstGeom prst="rect">
            <a:avLst/>
          </a:prstGeom>
          <a:solidFill>
            <a:srgbClr val="E4CBF2">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25000"/>
              </a:lnSpc>
              <a:spcBef>
                <a:spcPts val="0"/>
              </a:spcBef>
              <a:spcAft>
                <a:spcPts val="0"/>
              </a:spcAft>
            </a:pPr>
            <a:r>
              <a:rPr lang="en-US">
                <a:solidFill>
                  <a:schemeClr val="tx1"/>
                </a:solidFill>
                <a:latin typeface="微软雅黑" panose="020B0503020204020204" charset="-122"/>
                <a:ea typeface="微软雅黑" panose="020B0503020204020204" charset="-122"/>
                <a:cs typeface="微软雅黑" panose="020B0503020204020204" charset="-122"/>
                <a:sym typeface="+mn-ea"/>
              </a:rPr>
              <a:t>  </a:t>
            </a:r>
            <a:r>
              <a:rPr>
                <a:solidFill>
                  <a:schemeClr val="tx1"/>
                </a:solidFill>
                <a:latin typeface="微软雅黑" panose="020B0503020204020204" charset="-122"/>
                <a:ea typeface="微软雅黑" panose="020B0503020204020204" charset="-122"/>
                <a:cs typeface="微软雅黑" panose="020B0503020204020204" charset="-122"/>
                <a:sym typeface="+mn-ea"/>
              </a:rPr>
              <a:t>烤全羊&amp;博彩娱乐</a:t>
            </a:r>
          </a:p>
        </p:txBody>
      </p:sp>
      <p:cxnSp>
        <p:nvCxnSpPr>
          <p:cNvPr id="46" name="直接连接符 45"/>
          <p:cNvCxnSpPr/>
          <p:nvPr>
            <p:custDataLst>
              <p:tags r:id="rId8"/>
            </p:custDataLst>
          </p:nvPr>
        </p:nvCxnSpPr>
        <p:spPr>
          <a:xfrm>
            <a:off x="2448878" y="2222500"/>
            <a:ext cx="8890" cy="3852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9" name="椭圆 88"/>
          <p:cNvSpPr/>
          <p:nvPr>
            <p:custDataLst>
              <p:tags r:id="rId9"/>
            </p:custDataLst>
          </p:nvPr>
        </p:nvSpPr>
        <p:spPr>
          <a:xfrm>
            <a:off x="2385060" y="2795270"/>
            <a:ext cx="136525" cy="165735"/>
          </a:xfrm>
          <a:prstGeom prst="ellipse">
            <a:avLst/>
          </a:prstGeom>
          <a:solidFill>
            <a:srgbClr val="E4C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0" name="椭圆 89"/>
          <p:cNvSpPr/>
          <p:nvPr>
            <p:custDataLst>
              <p:tags r:id="rId10"/>
            </p:custDataLst>
          </p:nvPr>
        </p:nvSpPr>
        <p:spPr>
          <a:xfrm>
            <a:off x="2385060" y="4051935"/>
            <a:ext cx="136525" cy="165735"/>
          </a:xfrm>
          <a:prstGeom prst="ellipse">
            <a:avLst/>
          </a:prstGeom>
          <a:solidFill>
            <a:srgbClr val="E4C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1" name="椭圆 90"/>
          <p:cNvSpPr/>
          <p:nvPr>
            <p:custDataLst>
              <p:tags r:id="rId11"/>
            </p:custDataLst>
          </p:nvPr>
        </p:nvSpPr>
        <p:spPr>
          <a:xfrm>
            <a:off x="2385060" y="5308600"/>
            <a:ext cx="136525" cy="165735"/>
          </a:xfrm>
          <a:prstGeom prst="ellipse">
            <a:avLst/>
          </a:prstGeom>
          <a:solidFill>
            <a:srgbClr val="E4CB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0" name="文本框 39"/>
          <p:cNvSpPr txBox="1"/>
          <p:nvPr>
            <p:custDataLst>
              <p:tags r:id="rId12"/>
            </p:custDataLst>
          </p:nvPr>
        </p:nvSpPr>
        <p:spPr>
          <a:xfrm>
            <a:off x="1132840" y="986155"/>
            <a:ext cx="5394325" cy="645160"/>
          </a:xfrm>
          <a:prstGeom prst="rect">
            <a:avLst/>
          </a:prstGeom>
          <a:noFill/>
        </p:spPr>
        <p:txBody>
          <a:bodyPr wrap="square" rtlCol="0">
            <a:spAutoFit/>
          </a:bodyPr>
          <a:lstStyle/>
          <a:p>
            <a:pPr algn="l">
              <a:lnSpc>
                <a:spcPct val="150000"/>
              </a:lnSpc>
              <a:spcBef>
                <a:spcPts val="0"/>
              </a:spcBef>
              <a:spcAft>
                <a:spcPts val="0"/>
              </a:spcAft>
            </a:pPr>
            <a:r>
              <a:rPr lang="zh-CN" altLang="en-US" sz="2400">
                <a:solidFill>
                  <a:schemeClr val="tx1"/>
                </a:solidFill>
                <a:effectLst/>
                <a:latin typeface="微软雅黑" panose="020B0503020204020204" charset="-122"/>
                <a:ea typeface="微软雅黑" panose="020B0503020204020204" charset="-122"/>
                <a:sym typeface="+mn-ea"/>
              </a:rPr>
              <a:t>圈层系列</a:t>
            </a:r>
            <a:r>
              <a:rPr lang="zh-CN" altLang="en-US">
                <a:solidFill>
                  <a:schemeClr val="tx1"/>
                </a:solidFill>
                <a:effectLst/>
                <a:latin typeface="微软雅黑" panose="020B0503020204020204" charset="-122"/>
                <a:ea typeface="微软雅黑" panose="020B0503020204020204" charset="-122"/>
                <a:sym typeface="+mn-ea"/>
              </a:rPr>
              <a:t>（老带新、新带新）</a:t>
            </a:r>
          </a:p>
        </p:txBody>
      </p:sp>
      <p:sp>
        <p:nvSpPr>
          <p:cNvPr id="2" name="文本框 1"/>
          <p:cNvSpPr txBox="1"/>
          <p:nvPr>
            <p:custDataLst>
              <p:tags r:id="rId13"/>
            </p:custDataLst>
          </p:nvPr>
        </p:nvSpPr>
        <p:spPr>
          <a:xfrm>
            <a:off x="2667953" y="2659380"/>
            <a:ext cx="1525270" cy="437515"/>
          </a:xfrm>
          <a:prstGeom prst="rect">
            <a:avLst/>
          </a:prstGeom>
          <a:noFill/>
        </p:spPr>
        <p:txBody>
          <a:bodyPr wrap="square" rtlCol="0">
            <a:spAutoFit/>
          </a:bodyPr>
          <a:lstStyle/>
          <a:p>
            <a:pPr indent="0" algn="ctr">
              <a:lnSpc>
                <a:spcPct val="125000"/>
              </a:lnSpc>
              <a:spcBef>
                <a:spcPts val="0"/>
              </a:spcBef>
              <a:spcAft>
                <a:spcPts val="0"/>
              </a:spcAft>
              <a:buNone/>
            </a:pPr>
            <a:r>
              <a:rPr lang="zh-CN" altLang="en-US">
                <a:solidFill>
                  <a:srgbClr val="4B4954"/>
                </a:solidFill>
                <a:latin typeface="微软雅黑" panose="020B0503020204020204" charset="-122"/>
                <a:ea typeface="微软雅黑" panose="020B0503020204020204" charset="-122"/>
                <a:cs typeface="华文中宋" panose="02010600040101010101" charset="-122"/>
              </a:rPr>
              <a:t>女王的盛宴</a:t>
            </a:r>
          </a:p>
        </p:txBody>
      </p:sp>
      <p:sp>
        <p:nvSpPr>
          <p:cNvPr id="87" name="文本框 86"/>
          <p:cNvSpPr txBox="1"/>
          <p:nvPr>
            <p:custDataLst>
              <p:tags r:id="rId14"/>
            </p:custDataLst>
          </p:nvPr>
        </p:nvSpPr>
        <p:spPr>
          <a:xfrm>
            <a:off x="2640648" y="3696970"/>
            <a:ext cx="1545590" cy="783590"/>
          </a:xfrm>
          <a:prstGeom prst="rect">
            <a:avLst/>
          </a:prstGeom>
          <a:noFill/>
        </p:spPr>
        <p:txBody>
          <a:bodyPr wrap="square" rtlCol="0">
            <a:spAutoFit/>
          </a:bodyPr>
          <a:lstStyle/>
          <a:p>
            <a:pPr algn="ctr">
              <a:lnSpc>
                <a:spcPct val="125000"/>
              </a:lnSpc>
              <a:spcBef>
                <a:spcPts val="0"/>
              </a:spcBef>
              <a:spcAft>
                <a:spcPts val="0"/>
              </a:spcAft>
            </a:pPr>
            <a:r>
              <a:rPr lang="zh-CN" altLang="en-US">
                <a:solidFill>
                  <a:srgbClr val="4B4954"/>
                </a:solidFill>
                <a:latin typeface="微软雅黑" panose="020B0503020204020204" charset="-122"/>
                <a:ea typeface="微软雅黑" panose="020B0503020204020204" charset="-122"/>
                <a:cs typeface="微软雅黑" panose="020B0503020204020204" charset="-122"/>
              </a:rPr>
              <a:t>世界戏偶 </a:t>
            </a:r>
          </a:p>
          <a:p>
            <a:pPr algn="ctr">
              <a:lnSpc>
                <a:spcPct val="125000"/>
              </a:lnSpc>
              <a:spcBef>
                <a:spcPts val="0"/>
              </a:spcBef>
              <a:spcAft>
                <a:spcPts val="0"/>
              </a:spcAft>
            </a:pPr>
            <a:r>
              <a:rPr lang="zh-CN" altLang="en-US">
                <a:solidFill>
                  <a:srgbClr val="4B4954"/>
                </a:solidFill>
                <a:latin typeface="微软雅黑" panose="020B0503020204020204" charset="-122"/>
                <a:ea typeface="微软雅黑" panose="020B0503020204020204" charset="-122"/>
                <a:cs typeface="微软雅黑" panose="020B0503020204020204" charset="-122"/>
              </a:rPr>
              <a:t>今日童趣 </a:t>
            </a:r>
          </a:p>
        </p:txBody>
      </p:sp>
      <p:sp>
        <p:nvSpPr>
          <p:cNvPr id="3" name="文本框 2"/>
          <p:cNvSpPr txBox="1"/>
          <p:nvPr>
            <p:custDataLst>
              <p:tags r:id="rId15"/>
            </p:custDataLst>
          </p:nvPr>
        </p:nvSpPr>
        <p:spPr>
          <a:xfrm>
            <a:off x="7675880" y="2659380"/>
            <a:ext cx="3482975" cy="437515"/>
          </a:xfrm>
          <a:prstGeom prst="rect">
            <a:avLst/>
          </a:prstGeom>
          <a:noFill/>
        </p:spPr>
        <p:txBody>
          <a:bodyPr wrap="square" rtlCol="0" anchor="t">
            <a:spAutoFit/>
          </a:bodyPr>
          <a:lstStyle/>
          <a:p>
            <a:pPr algn="r">
              <a:lnSpc>
                <a:spcPct val="125000"/>
              </a:lnSpc>
              <a:spcBef>
                <a:spcPts val="0"/>
              </a:spcBef>
              <a:spcAft>
                <a:spcPts val="0"/>
              </a:spcAft>
            </a:pPr>
            <a:r>
              <a:rPr lang="zh-CN">
                <a:latin typeface="微软雅黑" panose="020B0503020204020204" charset="-122"/>
                <a:ea typeface="微软雅黑" panose="020B0503020204020204" charset="-122"/>
                <a:cs typeface="华文中宋" panose="02010600040101010101" charset="-122"/>
                <a:sym typeface="+mn-ea"/>
              </a:rPr>
              <a:t>（妇女节：院墅升级预热宣传）</a:t>
            </a:r>
          </a:p>
        </p:txBody>
      </p:sp>
      <p:sp>
        <p:nvSpPr>
          <p:cNvPr id="4" name="文本框 3"/>
          <p:cNvSpPr txBox="1"/>
          <p:nvPr>
            <p:custDataLst>
              <p:tags r:id="rId16"/>
            </p:custDataLst>
          </p:nvPr>
        </p:nvSpPr>
        <p:spPr>
          <a:xfrm>
            <a:off x="6987540" y="3868420"/>
            <a:ext cx="4171315" cy="437515"/>
          </a:xfrm>
          <a:prstGeom prst="rect">
            <a:avLst/>
          </a:prstGeom>
          <a:noFill/>
        </p:spPr>
        <p:txBody>
          <a:bodyPr wrap="square" rtlCol="0" anchor="t">
            <a:spAutoFit/>
          </a:bodyPr>
          <a:lstStyle/>
          <a:p>
            <a:pPr algn="r">
              <a:lnSpc>
                <a:spcPct val="125000"/>
              </a:lnSpc>
              <a:spcBef>
                <a:spcPts val="0"/>
              </a:spcBef>
              <a:spcAft>
                <a:spcPts val="0"/>
              </a:spcAft>
            </a:pPr>
            <a:r>
              <a:rPr lang="zh-CN">
                <a:latin typeface="微软雅黑" panose="020B0503020204020204" charset="-122"/>
                <a:ea typeface="微软雅黑" panose="020B0503020204020204" charset="-122"/>
                <a:cs typeface="华文中宋" panose="02010600040101010101" charset="-122"/>
                <a:sym typeface="+mn-ea"/>
              </a:rPr>
              <a:t>（儿童节：蜜糖商业落地传播互动）</a:t>
            </a:r>
          </a:p>
        </p:txBody>
      </p:sp>
      <p:sp>
        <p:nvSpPr>
          <p:cNvPr id="5" name="文本框 4"/>
          <p:cNvSpPr txBox="1"/>
          <p:nvPr>
            <p:custDataLst>
              <p:tags r:id="rId17"/>
            </p:custDataLst>
          </p:nvPr>
        </p:nvSpPr>
        <p:spPr>
          <a:xfrm>
            <a:off x="2641283" y="5172710"/>
            <a:ext cx="1545590" cy="437515"/>
          </a:xfrm>
          <a:prstGeom prst="rect">
            <a:avLst/>
          </a:prstGeom>
          <a:noFill/>
        </p:spPr>
        <p:txBody>
          <a:bodyPr wrap="square" rtlCol="0">
            <a:spAutoFit/>
          </a:bodyPr>
          <a:lstStyle/>
          <a:p>
            <a:pPr algn="ctr">
              <a:lnSpc>
                <a:spcPct val="125000"/>
              </a:lnSpc>
              <a:spcBef>
                <a:spcPts val="0"/>
              </a:spcBef>
              <a:spcAft>
                <a:spcPts val="0"/>
              </a:spcAft>
            </a:pPr>
            <a:r>
              <a:rPr lang="zh-CN" altLang="en-US">
                <a:solidFill>
                  <a:srgbClr val="4B4954"/>
                </a:solidFill>
                <a:latin typeface="微软雅黑" panose="020B0503020204020204" charset="-122"/>
                <a:ea typeface="微软雅黑" panose="020B0503020204020204" charset="-122"/>
                <a:cs typeface="微软雅黑" panose="020B0503020204020204" charset="-122"/>
              </a:rPr>
              <a:t>鎏金酒会</a:t>
            </a:r>
          </a:p>
        </p:txBody>
      </p:sp>
      <p:sp>
        <p:nvSpPr>
          <p:cNvPr id="9" name="文本框 8"/>
          <p:cNvSpPr txBox="1"/>
          <p:nvPr>
            <p:custDataLst>
              <p:tags r:id="rId18"/>
            </p:custDataLst>
          </p:nvPr>
        </p:nvSpPr>
        <p:spPr>
          <a:xfrm>
            <a:off x="1132840" y="1710055"/>
            <a:ext cx="7375525" cy="349250"/>
          </a:xfrm>
          <a:prstGeom prst="rect">
            <a:avLst/>
          </a:prstGeom>
          <a:noFill/>
        </p:spPr>
        <p:txBody>
          <a:bodyPr wrap="square" rtlCol="0" anchor="t">
            <a:spAutoFit/>
          </a:bodyPr>
          <a:lstStyle/>
          <a:p>
            <a:pPr algn="dist" fontAlgn="auto">
              <a:lnSpc>
                <a:spcPct val="120000"/>
              </a:lnSpc>
            </a:pPr>
            <a:r>
              <a:rPr lang="zh-CN" altLang="en-US" sz="1400">
                <a:solidFill>
                  <a:schemeClr val="tx1">
                    <a:lumMod val="65000"/>
                    <a:lumOff val="35000"/>
                  </a:schemeClr>
                </a:solidFill>
                <a:latin typeface="微软雅黑" panose="020B0503020204020204" charset="-122"/>
                <a:ea typeface="微软雅黑" panose="020B0503020204020204" charset="-122"/>
              </a:rPr>
              <a:t>针对不同年龄层的客户，开展一系列内部圈层活动，进行项目宣讲带客。</a:t>
            </a:r>
          </a:p>
        </p:txBody>
      </p:sp>
      <p:sp>
        <p:nvSpPr>
          <p:cNvPr id="12" name="文本框 11"/>
          <p:cNvSpPr txBox="1"/>
          <p:nvPr>
            <p:custDataLst>
              <p:tags r:id="rId19"/>
            </p:custDataLst>
          </p:nvPr>
        </p:nvSpPr>
        <p:spPr>
          <a:xfrm>
            <a:off x="6987540" y="5138420"/>
            <a:ext cx="4171315" cy="437515"/>
          </a:xfrm>
          <a:prstGeom prst="rect">
            <a:avLst/>
          </a:prstGeom>
          <a:noFill/>
        </p:spPr>
        <p:txBody>
          <a:bodyPr wrap="square" rtlCol="0" anchor="t">
            <a:spAutoFit/>
          </a:bodyPr>
          <a:lstStyle/>
          <a:p>
            <a:pPr algn="r">
              <a:lnSpc>
                <a:spcPct val="125000"/>
              </a:lnSpc>
              <a:spcBef>
                <a:spcPts val="0"/>
              </a:spcBef>
              <a:spcAft>
                <a:spcPts val="0"/>
              </a:spcAft>
            </a:pPr>
            <a:r>
              <a:rPr lang="zh-CN">
                <a:latin typeface="微软雅黑" panose="020B0503020204020204" charset="-122"/>
                <a:ea typeface="微软雅黑" panose="020B0503020204020204" charset="-122"/>
                <a:cs typeface="华文中宋" panose="02010600040101010101" charset="-122"/>
                <a:sym typeface="+mn-ea"/>
              </a:rPr>
              <a:t>（开盘前的客户聚集、信息输出）</a:t>
            </a:r>
          </a:p>
        </p:txBody>
      </p:sp>
    </p:spTree>
    <p:custDataLst>
      <p:tags r:id="rId1"/>
    </p:custData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8" name="文本框 7"/>
          <p:cNvSpPr txBox="1"/>
          <p:nvPr>
            <p:custDataLst>
              <p:tags r:id="rId2"/>
            </p:custDataLst>
          </p:nvPr>
        </p:nvSpPr>
        <p:spPr>
          <a:xfrm>
            <a:off x="2941320" y="2506980"/>
            <a:ext cx="6310630" cy="1420495"/>
          </a:xfrm>
          <a:prstGeom prst="rect">
            <a:avLst/>
          </a:prstGeom>
          <a:noFill/>
        </p:spPr>
        <p:txBody>
          <a:bodyPr wrap="square" rtlCol="0">
            <a:spAutoFit/>
          </a:bodyPr>
          <a:lstStyle/>
          <a:p>
            <a:pPr algn="dist">
              <a:lnSpc>
                <a:spcPct val="120000"/>
              </a:lnSpc>
            </a:pPr>
            <a:r>
              <a:rPr lang="zh-CN" altLang="en-US" sz="7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女王的盛宴</a:t>
            </a:r>
          </a:p>
        </p:txBody>
      </p:sp>
      <p:sp>
        <p:nvSpPr>
          <p:cNvPr id="10" name="文本框 9"/>
          <p:cNvSpPr txBox="1"/>
          <p:nvPr>
            <p:custDataLst>
              <p:tags r:id="rId3"/>
            </p:custDataLst>
          </p:nvPr>
        </p:nvSpPr>
        <p:spPr>
          <a:xfrm>
            <a:off x="3388678" y="4239895"/>
            <a:ext cx="5415915" cy="423545"/>
          </a:xfrm>
          <a:prstGeom prst="rect">
            <a:avLst/>
          </a:prstGeom>
          <a:noFill/>
        </p:spPr>
        <p:txBody>
          <a:bodyPr wrap="square" rtlCol="0" anchor="t">
            <a:spAutoFit/>
          </a:bodyPr>
          <a:lstStyle/>
          <a:p>
            <a:pPr algn="dist" fontAlgn="auto">
              <a:lnSpc>
                <a:spcPct val="120000"/>
              </a:lnSpc>
            </a:pPr>
            <a:r>
              <a:rPr lang="en-US" altLang="zh-CN">
                <a:solidFill>
                  <a:schemeClr val="tx1">
                    <a:lumMod val="65000"/>
                    <a:lumOff val="35000"/>
                  </a:schemeClr>
                </a:solidFill>
                <a:latin typeface="微软雅黑" panose="020B0503020204020204" charset="-122"/>
                <a:ea typeface="微软雅黑" panose="020B0503020204020204" charset="-122"/>
              </a:rPr>
              <a:t>NV WANG DE SHENG YAN</a:t>
            </a:r>
          </a:p>
        </p:txBody>
      </p:sp>
      <p:sp>
        <p:nvSpPr>
          <p:cNvPr id="12" name="文本框 11"/>
          <p:cNvSpPr txBox="1"/>
          <p:nvPr>
            <p:custDataLst>
              <p:tags r:id="rId4"/>
            </p:custDataLst>
          </p:nvPr>
        </p:nvSpPr>
        <p:spPr>
          <a:xfrm>
            <a:off x="690245" y="815340"/>
            <a:ext cx="5653405" cy="398780"/>
          </a:xfrm>
          <a:prstGeom prst="rect">
            <a:avLst/>
          </a:prstGeom>
          <a:noFill/>
        </p:spPr>
        <p:txBody>
          <a:bodyPr wrap="square" rtlCol="0">
            <a:spAutoFit/>
          </a:bodyPr>
          <a:lstStyle/>
          <a:p>
            <a:r>
              <a:rPr lang="zh-CN" altLang="en-US" sz="2000">
                <a:latin typeface="微软雅黑" panose="020B0503020204020204" charset="-122"/>
                <a:ea typeface="微软雅黑" panose="020B0503020204020204" charset="-122"/>
              </a:rPr>
              <a:t>（妇女节：院墅升级预热宣传）</a:t>
            </a:r>
          </a:p>
        </p:txBody>
      </p:sp>
    </p:spTree>
    <p:custDataLst>
      <p:tags r:id="rId1"/>
    </p:custData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4"/>
          <a:srcRect t="4861"/>
          <a:stretch>
            <a:fillRect/>
          </a:stretch>
        </p:blipFill>
        <p:spPr>
          <a:xfrm>
            <a:off x="16826" y="-5178"/>
            <a:ext cx="4808739" cy="6862643"/>
          </a:xfrm>
          <a:prstGeom prst="rect">
            <a:avLst/>
          </a:prstGeom>
        </p:spPr>
      </p:pic>
      <p:pic>
        <p:nvPicPr>
          <p:cNvPr id="18" name="图片 17"/>
          <p:cNvPicPr>
            <a:picLocks noChangeAspect="1"/>
          </p:cNvPicPr>
          <p:nvPr/>
        </p:nvPicPr>
        <p:blipFill>
          <a:blip r:embed="rId5"/>
          <a:stretch>
            <a:fillRect/>
          </a:stretch>
        </p:blipFill>
        <p:spPr>
          <a:xfrm>
            <a:off x="4825564" y="536"/>
            <a:ext cx="7367389" cy="4427163"/>
          </a:xfrm>
          <a:prstGeom prst="rect">
            <a:avLst/>
          </a:prstGeom>
        </p:spPr>
      </p:pic>
      <p:pic>
        <p:nvPicPr>
          <p:cNvPr id="19" name="图片 18"/>
          <p:cNvPicPr>
            <a:picLocks noChangeAspect="1"/>
          </p:cNvPicPr>
          <p:nvPr/>
        </p:nvPicPr>
        <p:blipFill>
          <a:blip r:embed="rId6"/>
          <a:srcRect t="30658"/>
          <a:stretch>
            <a:fillRect/>
          </a:stretch>
        </p:blipFill>
        <p:spPr>
          <a:xfrm>
            <a:off x="4825564" y="3657564"/>
            <a:ext cx="3085618" cy="3209423"/>
          </a:xfrm>
          <a:prstGeom prst="rect">
            <a:avLst/>
          </a:prstGeom>
        </p:spPr>
      </p:pic>
      <p:pic>
        <p:nvPicPr>
          <p:cNvPr id="20" name="图片 19"/>
          <p:cNvPicPr>
            <a:picLocks noChangeAspect="1"/>
          </p:cNvPicPr>
          <p:nvPr/>
        </p:nvPicPr>
        <p:blipFill>
          <a:blip r:embed="rId7"/>
          <a:srcRect t="9459"/>
          <a:stretch>
            <a:fillRect/>
          </a:stretch>
        </p:blipFill>
        <p:spPr>
          <a:xfrm>
            <a:off x="7473100" y="3658199"/>
            <a:ext cx="2349133" cy="3201805"/>
          </a:xfrm>
          <a:prstGeom prst="rect">
            <a:avLst/>
          </a:prstGeom>
        </p:spPr>
      </p:pic>
      <p:pic>
        <p:nvPicPr>
          <p:cNvPr id="21" name="图片 20"/>
          <p:cNvPicPr>
            <a:picLocks noChangeAspect="1"/>
          </p:cNvPicPr>
          <p:nvPr/>
        </p:nvPicPr>
        <p:blipFill>
          <a:blip r:embed="rId8"/>
          <a:srcRect t="16667" b="3571"/>
          <a:stretch>
            <a:fillRect/>
          </a:stretch>
        </p:blipFill>
        <p:spPr>
          <a:xfrm>
            <a:off x="9524465" y="3656929"/>
            <a:ext cx="2666583" cy="3203074"/>
          </a:xfrm>
          <a:prstGeom prst="rect">
            <a:avLst/>
          </a:prstGeom>
        </p:spPr>
      </p:pic>
      <p:sp>
        <p:nvSpPr>
          <p:cNvPr id="30" name="矩形 29"/>
          <p:cNvSpPr/>
          <p:nvPr/>
        </p:nvSpPr>
        <p:spPr>
          <a:xfrm>
            <a:off x="1588" y="-8988"/>
            <a:ext cx="12190730" cy="6867087"/>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80"/>
          </a:p>
        </p:txBody>
      </p:sp>
      <p:grpSp>
        <p:nvGrpSpPr>
          <p:cNvPr id="7" name="组合 6"/>
          <p:cNvGrpSpPr/>
          <p:nvPr/>
        </p:nvGrpSpPr>
        <p:grpSpPr>
          <a:xfrm>
            <a:off x="438468" y="2132965"/>
            <a:ext cx="2889250" cy="643255"/>
            <a:chOff x="1806300" y="3387011"/>
            <a:chExt cx="5411247" cy="1181868"/>
          </a:xfrm>
        </p:grpSpPr>
        <p:sp>
          <p:nvSpPr>
            <p:cNvPr id="14" name="矩形 13"/>
            <p:cNvSpPr/>
            <p:nvPr/>
          </p:nvSpPr>
          <p:spPr>
            <a:xfrm>
              <a:off x="1806300" y="3387011"/>
              <a:ext cx="1173819" cy="118186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359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室</a:t>
              </a:r>
            </a:p>
          </p:txBody>
        </p:sp>
        <p:sp>
          <p:nvSpPr>
            <p:cNvPr id="15" name="矩形 14"/>
            <p:cNvSpPr/>
            <p:nvPr/>
          </p:nvSpPr>
          <p:spPr>
            <a:xfrm>
              <a:off x="3242571" y="3387011"/>
              <a:ext cx="1173819" cy="118186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359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外</a:t>
              </a:r>
            </a:p>
          </p:txBody>
        </p:sp>
        <p:sp>
          <p:nvSpPr>
            <p:cNvPr id="16" name="矩形 15"/>
            <p:cNvSpPr/>
            <p:nvPr/>
          </p:nvSpPr>
          <p:spPr>
            <a:xfrm>
              <a:off x="4678842" y="3387011"/>
              <a:ext cx="1173819" cy="1181868"/>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359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氛</a:t>
              </a:r>
            </a:p>
          </p:txBody>
        </p:sp>
        <p:sp>
          <p:nvSpPr>
            <p:cNvPr id="17" name="矩形 16"/>
            <p:cNvSpPr/>
            <p:nvPr/>
          </p:nvSpPr>
          <p:spPr>
            <a:xfrm>
              <a:off x="6043728" y="3387011"/>
              <a:ext cx="1173819" cy="1181868"/>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59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围</a:t>
              </a:r>
            </a:p>
          </p:txBody>
        </p:sp>
      </p:grpSp>
      <p:grpSp>
        <p:nvGrpSpPr>
          <p:cNvPr id="9" name="组合 8"/>
          <p:cNvGrpSpPr/>
          <p:nvPr/>
        </p:nvGrpSpPr>
        <p:grpSpPr>
          <a:xfrm>
            <a:off x="438468" y="3256280"/>
            <a:ext cx="11315065" cy="905496"/>
            <a:chOff x="1806300" y="6112402"/>
            <a:chExt cx="21194090" cy="1663634"/>
          </a:xfrm>
        </p:grpSpPr>
        <p:sp>
          <p:nvSpPr>
            <p:cNvPr id="10" name="矩形 9"/>
            <p:cNvSpPr/>
            <p:nvPr/>
          </p:nvSpPr>
          <p:spPr>
            <a:xfrm>
              <a:off x="1806300" y="6112402"/>
              <a:ext cx="17632960" cy="78399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217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室外搭建大量的鲜花小景作为装饰，突出活动主题，供到场的嘉宾拍照取景。</a:t>
              </a:r>
            </a:p>
          </p:txBody>
        </p:sp>
        <p:sp>
          <p:nvSpPr>
            <p:cNvPr id="13" name="矩形 12"/>
            <p:cNvSpPr/>
            <p:nvPr/>
          </p:nvSpPr>
          <p:spPr>
            <a:xfrm>
              <a:off x="1806300" y="6992039"/>
              <a:ext cx="21194090" cy="78399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217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并结合春天的主题，室外主要运用鲜花和绿植为主要元素，配合主题，打造女神节活动氛围。</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advTm="1000"/>
    </mc:Choice>
    <mc:Fallback xmlns="">
      <p:transition spd="slow" advTm="100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custDataLst>
              <p:tags r:id="rId2"/>
            </p:custDataLst>
          </p:nvPr>
        </p:nvPicPr>
        <p:blipFill>
          <a:blip r:embed="rId9"/>
          <a:stretch>
            <a:fillRect/>
          </a:stretch>
        </p:blipFill>
        <p:spPr>
          <a:xfrm>
            <a:off x="768033" y="2854325"/>
            <a:ext cx="5042535" cy="3275965"/>
          </a:xfrm>
          <a:prstGeom prst="rect">
            <a:avLst/>
          </a:prstGeom>
        </p:spPr>
      </p:pic>
      <p:pic>
        <p:nvPicPr>
          <p:cNvPr id="3" name="图片 2"/>
          <p:cNvPicPr>
            <a:picLocks noChangeAspect="1"/>
          </p:cNvPicPr>
          <p:nvPr>
            <p:custDataLst>
              <p:tags r:id="rId3"/>
            </p:custDataLst>
          </p:nvPr>
        </p:nvPicPr>
        <p:blipFill>
          <a:blip r:embed="rId10"/>
          <a:stretch>
            <a:fillRect/>
          </a:stretch>
        </p:blipFill>
        <p:spPr>
          <a:xfrm>
            <a:off x="6528118" y="2854325"/>
            <a:ext cx="5358765" cy="3301365"/>
          </a:xfrm>
          <a:prstGeom prst="rect">
            <a:avLst/>
          </a:prstGeom>
        </p:spPr>
      </p:pic>
      <p:sp>
        <p:nvSpPr>
          <p:cNvPr id="2" name="矩形 1"/>
          <p:cNvSpPr/>
          <p:nvPr>
            <p:custDataLst>
              <p:tags r:id="rId4"/>
            </p:custDataLst>
          </p:nvPr>
        </p:nvSpPr>
        <p:spPr>
          <a:xfrm>
            <a:off x="2207578" y="4244975"/>
            <a:ext cx="2597785" cy="562610"/>
          </a:xfrm>
          <a:prstGeom prst="rect">
            <a:avLst/>
          </a:prstGeom>
          <a:solidFill>
            <a:srgbClr val="E9D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tx1"/>
                </a:solidFill>
                <a:latin typeface="等线" panose="02010600030101010101" charset="-122"/>
                <a:ea typeface="等线" panose="02010600030101010101" charset="-122"/>
              </a:rPr>
              <a:t>示意图</a:t>
            </a:r>
          </a:p>
        </p:txBody>
      </p:sp>
      <p:sp>
        <p:nvSpPr>
          <p:cNvPr id="11" name="文本框 10"/>
          <p:cNvSpPr txBox="1"/>
          <p:nvPr>
            <p:custDataLst>
              <p:tags r:id="rId5"/>
            </p:custDataLst>
          </p:nvPr>
        </p:nvSpPr>
        <p:spPr>
          <a:xfrm>
            <a:off x="830580" y="1754505"/>
            <a:ext cx="757047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以白色为主色调，配合花艺+气球造型，营造清新优雅氛围感觉。</a:t>
            </a:r>
          </a:p>
        </p:txBody>
      </p:sp>
      <p:sp>
        <p:nvSpPr>
          <p:cNvPr id="8" name="文本框 7"/>
          <p:cNvSpPr txBox="1"/>
          <p:nvPr>
            <p:custDataLst>
              <p:tags r:id="rId6"/>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入口处-签到区</a:t>
            </a:r>
          </a:p>
        </p:txBody>
      </p:sp>
    </p:spTree>
    <p:custDataLst>
      <p:tags r:id="rId1"/>
    </p:custData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757047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放置与主色调一致的迎宾花束及活动指示牌</a:t>
            </a:r>
          </a:p>
        </p:txBody>
      </p:sp>
      <p:sp>
        <p:nvSpPr>
          <p:cNvPr id="8" name="文本框 7"/>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迎宾通道</a:t>
            </a:r>
          </a:p>
        </p:txBody>
      </p:sp>
      <p:pic>
        <p:nvPicPr>
          <p:cNvPr id="3" name="图片 2"/>
          <p:cNvPicPr>
            <a:picLocks noChangeAspect="1"/>
          </p:cNvPicPr>
          <p:nvPr>
            <p:custDataLst>
              <p:tags r:id="rId4"/>
            </p:custDataLst>
          </p:nvPr>
        </p:nvPicPr>
        <p:blipFill>
          <a:blip r:embed="rId8"/>
          <a:stretch>
            <a:fillRect/>
          </a:stretch>
        </p:blipFill>
        <p:spPr>
          <a:xfrm>
            <a:off x="622935" y="2541905"/>
            <a:ext cx="6083935" cy="3624580"/>
          </a:xfrm>
          <a:prstGeom prst="rect">
            <a:avLst/>
          </a:prstGeom>
        </p:spPr>
      </p:pic>
      <p:pic>
        <p:nvPicPr>
          <p:cNvPr id="4" name="图片 3"/>
          <p:cNvPicPr>
            <a:picLocks noChangeAspect="1"/>
          </p:cNvPicPr>
          <p:nvPr>
            <p:custDataLst>
              <p:tags r:id="rId5"/>
            </p:custDataLst>
          </p:nvPr>
        </p:nvPicPr>
        <p:blipFill>
          <a:blip r:embed="rId9"/>
          <a:srcRect l="16264"/>
          <a:stretch>
            <a:fillRect/>
          </a:stretch>
        </p:blipFill>
        <p:spPr>
          <a:xfrm>
            <a:off x="6815455" y="2542540"/>
            <a:ext cx="4640580" cy="3623945"/>
          </a:xfrm>
          <a:prstGeom prst="rect">
            <a:avLst/>
          </a:prstGeom>
        </p:spPr>
      </p:pic>
    </p:spTree>
    <p:custDataLst>
      <p:tags r:id="rId1"/>
    </p:custData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1598784091619_率叶插件"/>
          <p:cNvPicPr>
            <a:picLocks noChangeAspect="1"/>
          </p:cNvPicPr>
          <p:nvPr/>
        </p:nvPicPr>
        <p:blipFill>
          <a:blip r:embed="rId3"/>
          <a:srcRect t="15369"/>
          <a:stretch>
            <a:fillRect/>
          </a:stretch>
        </p:blipFill>
        <p:spPr>
          <a:xfrm>
            <a:off x="953" y="-2004"/>
            <a:ext cx="12190095" cy="6877880"/>
          </a:xfrm>
          <a:prstGeom prst="rect">
            <a:avLst/>
          </a:prstGeom>
        </p:spPr>
      </p:pic>
      <p:sp>
        <p:nvSpPr>
          <p:cNvPr id="30" name="矩形 29"/>
          <p:cNvSpPr/>
          <p:nvPr/>
        </p:nvSpPr>
        <p:spPr>
          <a:xfrm>
            <a:off x="953" y="0"/>
            <a:ext cx="12198985" cy="68580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80">
              <a:latin typeface="微软雅黑" panose="020B0503020204020204" charset="-122"/>
              <a:ea typeface="微软雅黑" panose="020B0503020204020204" charset="-122"/>
            </a:endParaRPr>
          </a:p>
        </p:txBody>
      </p:sp>
      <p:grpSp>
        <p:nvGrpSpPr>
          <p:cNvPr id="7" name="组合 6"/>
          <p:cNvGrpSpPr/>
          <p:nvPr/>
        </p:nvGrpSpPr>
        <p:grpSpPr>
          <a:xfrm>
            <a:off x="846773" y="2060575"/>
            <a:ext cx="2935578" cy="643255"/>
            <a:chOff x="1823800" y="3387011"/>
            <a:chExt cx="5393697" cy="1182542"/>
          </a:xfrm>
        </p:grpSpPr>
        <p:sp>
          <p:nvSpPr>
            <p:cNvPr id="14" name="矩形 13"/>
            <p:cNvSpPr/>
            <p:nvPr/>
          </p:nvSpPr>
          <p:spPr>
            <a:xfrm>
              <a:off x="1823800" y="3387011"/>
              <a:ext cx="1173720" cy="118254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359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室</a:t>
              </a:r>
            </a:p>
          </p:txBody>
        </p:sp>
        <p:sp>
          <p:nvSpPr>
            <p:cNvPr id="15" name="矩形 14"/>
            <p:cNvSpPr/>
            <p:nvPr/>
          </p:nvSpPr>
          <p:spPr>
            <a:xfrm>
              <a:off x="3272869" y="3387011"/>
              <a:ext cx="1173720" cy="118254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359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内</a:t>
              </a:r>
            </a:p>
          </p:txBody>
        </p:sp>
        <p:sp>
          <p:nvSpPr>
            <p:cNvPr id="16" name="矩形 15"/>
            <p:cNvSpPr/>
            <p:nvPr/>
          </p:nvSpPr>
          <p:spPr>
            <a:xfrm>
              <a:off x="4704495" y="3387011"/>
              <a:ext cx="1173720" cy="118254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359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氛</a:t>
              </a:r>
            </a:p>
          </p:txBody>
        </p:sp>
        <p:sp>
          <p:nvSpPr>
            <p:cNvPr id="17" name="矩形 16"/>
            <p:cNvSpPr/>
            <p:nvPr/>
          </p:nvSpPr>
          <p:spPr>
            <a:xfrm>
              <a:off x="6043777" y="3387011"/>
              <a:ext cx="1173720" cy="1182542"/>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359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围</a:t>
              </a:r>
            </a:p>
          </p:txBody>
        </p:sp>
      </p:grpSp>
      <p:grpSp>
        <p:nvGrpSpPr>
          <p:cNvPr id="9" name="组合 8"/>
          <p:cNvGrpSpPr/>
          <p:nvPr/>
        </p:nvGrpSpPr>
        <p:grpSpPr>
          <a:xfrm>
            <a:off x="983298" y="3284855"/>
            <a:ext cx="9042400" cy="905473"/>
            <a:chOff x="1806300" y="6112402"/>
            <a:chExt cx="16615494" cy="1663671"/>
          </a:xfrm>
        </p:grpSpPr>
        <p:sp>
          <p:nvSpPr>
            <p:cNvPr id="10" name="矩形 9"/>
            <p:cNvSpPr/>
            <p:nvPr/>
          </p:nvSpPr>
          <p:spPr>
            <a:xfrm>
              <a:off x="1806300" y="6112402"/>
              <a:ext cx="16615494" cy="784034"/>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217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活动现场采用大量鲜花装饰，以西餐长条桌为主，中间配有鲜花装饰桌花</a:t>
              </a:r>
            </a:p>
          </p:txBody>
        </p:sp>
        <p:sp>
          <p:nvSpPr>
            <p:cNvPr id="13" name="矩形 12"/>
            <p:cNvSpPr/>
            <p:nvPr/>
          </p:nvSpPr>
          <p:spPr>
            <a:xfrm>
              <a:off x="1806300" y="6992039"/>
              <a:ext cx="12036899" cy="784034"/>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217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整体色调为白金色，极具质感，配合主题，高端大气</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advTm="1000"/>
    </mc:Choice>
    <mc:Fallback xmlns="">
      <p:transition spd="slow" advTm="100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757047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贴合妇女节节点，为客户安排手作互动，为自己做一份礼物。</a:t>
            </a:r>
          </a:p>
        </p:txBody>
      </p:sp>
      <p:sp>
        <p:nvSpPr>
          <p:cNvPr id="8" name="文本框 7"/>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永生花手作</a:t>
            </a:r>
          </a:p>
        </p:txBody>
      </p:sp>
      <p:pic>
        <p:nvPicPr>
          <p:cNvPr id="3" name="图片 2"/>
          <p:cNvPicPr>
            <a:picLocks noChangeAspect="1"/>
          </p:cNvPicPr>
          <p:nvPr>
            <p:custDataLst>
              <p:tags r:id="rId4"/>
            </p:custDataLst>
          </p:nvPr>
        </p:nvPicPr>
        <p:blipFill>
          <a:blip r:embed="rId8"/>
          <a:stretch>
            <a:fillRect/>
          </a:stretch>
        </p:blipFill>
        <p:spPr>
          <a:xfrm>
            <a:off x="581025" y="2642870"/>
            <a:ext cx="5363845" cy="3336290"/>
          </a:xfrm>
          <a:prstGeom prst="rect">
            <a:avLst/>
          </a:prstGeom>
        </p:spPr>
      </p:pic>
      <p:pic>
        <p:nvPicPr>
          <p:cNvPr id="4" name="图片 3"/>
          <p:cNvPicPr>
            <a:picLocks noChangeAspect="1"/>
          </p:cNvPicPr>
          <p:nvPr>
            <p:custDataLst>
              <p:tags r:id="rId5"/>
            </p:custDataLst>
          </p:nvPr>
        </p:nvPicPr>
        <p:blipFill>
          <a:blip r:embed="rId9"/>
          <a:stretch>
            <a:fillRect/>
          </a:stretch>
        </p:blipFill>
        <p:spPr>
          <a:xfrm>
            <a:off x="6059805" y="2649855"/>
            <a:ext cx="5610225" cy="3329305"/>
          </a:xfrm>
          <a:prstGeom prst="rect">
            <a:avLst/>
          </a:prstGeom>
        </p:spPr>
      </p:pic>
    </p:spTree>
    <p:custDataLst>
      <p:tags r:id="rId1"/>
    </p:custData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757047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安排蓝调乐队为客户演奏音乐，增加现场互动性。</a:t>
            </a:r>
          </a:p>
        </p:txBody>
      </p:sp>
      <p:sp>
        <p:nvSpPr>
          <p:cNvPr id="8" name="文本框 7"/>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蓝调乐队</a:t>
            </a:r>
          </a:p>
        </p:txBody>
      </p:sp>
      <p:pic>
        <p:nvPicPr>
          <p:cNvPr id="2" name="图片 1"/>
          <p:cNvPicPr>
            <a:picLocks noChangeAspect="1"/>
          </p:cNvPicPr>
          <p:nvPr>
            <p:custDataLst>
              <p:tags r:id="rId4"/>
            </p:custDataLst>
          </p:nvPr>
        </p:nvPicPr>
        <p:blipFill>
          <a:blip r:embed="rId8"/>
          <a:stretch>
            <a:fillRect/>
          </a:stretch>
        </p:blipFill>
        <p:spPr>
          <a:xfrm>
            <a:off x="622935" y="2572385"/>
            <a:ext cx="5245735" cy="3286760"/>
          </a:xfrm>
          <a:prstGeom prst="rect">
            <a:avLst/>
          </a:prstGeom>
        </p:spPr>
      </p:pic>
      <p:pic>
        <p:nvPicPr>
          <p:cNvPr id="3" name="图片 2"/>
          <p:cNvPicPr>
            <a:picLocks noChangeAspect="1"/>
          </p:cNvPicPr>
          <p:nvPr>
            <p:custDataLst>
              <p:tags r:id="rId5"/>
            </p:custDataLst>
          </p:nvPr>
        </p:nvPicPr>
        <p:blipFill>
          <a:blip r:embed="rId9"/>
          <a:stretch>
            <a:fillRect/>
          </a:stretch>
        </p:blipFill>
        <p:spPr>
          <a:xfrm>
            <a:off x="6023610" y="2573020"/>
            <a:ext cx="5671185" cy="3286125"/>
          </a:xfrm>
          <a:prstGeom prst="rect">
            <a:avLst/>
          </a:prstGeom>
        </p:spPr>
      </p:pic>
    </p:spTree>
    <p:custDataLst>
      <p:tags r:id="rId1"/>
    </p:custData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757047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整条国产金枪鱼，邀请大师为客户讲解，为客户展示切割，供客户品鉴。</a:t>
            </a:r>
          </a:p>
        </p:txBody>
      </p:sp>
      <p:sp>
        <p:nvSpPr>
          <p:cNvPr id="8" name="文本框 7"/>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金枪鱼品鉴</a:t>
            </a:r>
          </a:p>
        </p:txBody>
      </p:sp>
      <p:pic>
        <p:nvPicPr>
          <p:cNvPr id="4" name="图片 3"/>
          <p:cNvPicPr>
            <a:picLocks noChangeAspect="1"/>
          </p:cNvPicPr>
          <p:nvPr>
            <p:custDataLst>
              <p:tags r:id="rId4"/>
            </p:custDataLst>
          </p:nvPr>
        </p:nvPicPr>
        <p:blipFill>
          <a:blip r:embed="rId8"/>
          <a:stretch>
            <a:fillRect/>
          </a:stretch>
        </p:blipFill>
        <p:spPr>
          <a:xfrm>
            <a:off x="617855" y="2527300"/>
            <a:ext cx="5413375" cy="3148965"/>
          </a:xfrm>
          <a:prstGeom prst="rect">
            <a:avLst/>
          </a:prstGeom>
        </p:spPr>
      </p:pic>
      <p:pic>
        <p:nvPicPr>
          <p:cNvPr id="5" name="图片 4"/>
          <p:cNvPicPr>
            <a:picLocks noChangeAspect="1"/>
          </p:cNvPicPr>
          <p:nvPr>
            <p:custDataLst>
              <p:tags r:id="rId5"/>
            </p:custDataLst>
          </p:nvPr>
        </p:nvPicPr>
        <p:blipFill>
          <a:blip r:embed="rId9"/>
          <a:stretch>
            <a:fillRect/>
          </a:stretch>
        </p:blipFill>
        <p:spPr>
          <a:xfrm>
            <a:off x="6239510" y="2527300"/>
            <a:ext cx="5507355" cy="3148965"/>
          </a:xfrm>
          <a:prstGeom prst="rect">
            <a:avLst/>
          </a:prstGeom>
        </p:spPr>
      </p:pic>
    </p:spTree>
    <p:custDataLst>
      <p:tags r:id="rId1"/>
    </p:custData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8" name="文本框 7"/>
          <p:cNvSpPr txBox="1"/>
          <p:nvPr>
            <p:custDataLst>
              <p:tags r:id="rId2"/>
            </p:custDataLst>
          </p:nvPr>
        </p:nvSpPr>
        <p:spPr>
          <a:xfrm>
            <a:off x="2941320" y="1818640"/>
            <a:ext cx="6310630" cy="2749550"/>
          </a:xfrm>
          <a:prstGeom prst="rect">
            <a:avLst/>
          </a:prstGeom>
          <a:noFill/>
        </p:spPr>
        <p:txBody>
          <a:bodyPr wrap="square" rtlCol="0">
            <a:spAutoFit/>
          </a:bodyPr>
          <a:lstStyle/>
          <a:p>
            <a:pPr algn="dist">
              <a:lnSpc>
                <a:spcPct val="120000"/>
              </a:lnSpc>
            </a:pPr>
            <a:r>
              <a:rPr lang="zh-CN" altLang="en-US" sz="7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世界戏偶 </a:t>
            </a:r>
          </a:p>
          <a:p>
            <a:pPr algn="dist">
              <a:lnSpc>
                <a:spcPct val="120000"/>
              </a:lnSpc>
            </a:pPr>
            <a:r>
              <a:rPr lang="zh-CN" altLang="en-US" sz="7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今日童趣 </a:t>
            </a:r>
          </a:p>
        </p:txBody>
      </p:sp>
      <p:sp>
        <p:nvSpPr>
          <p:cNvPr id="10" name="文本框 9"/>
          <p:cNvSpPr txBox="1"/>
          <p:nvPr>
            <p:custDataLst>
              <p:tags r:id="rId3"/>
            </p:custDataLst>
          </p:nvPr>
        </p:nvSpPr>
        <p:spPr>
          <a:xfrm>
            <a:off x="3103880" y="4790440"/>
            <a:ext cx="6148070" cy="423545"/>
          </a:xfrm>
          <a:prstGeom prst="rect">
            <a:avLst/>
          </a:prstGeom>
          <a:noFill/>
        </p:spPr>
        <p:txBody>
          <a:bodyPr wrap="square" rtlCol="0" anchor="t">
            <a:spAutoFit/>
          </a:bodyPr>
          <a:lstStyle/>
          <a:p>
            <a:pPr algn="dist" fontAlgn="auto">
              <a:lnSpc>
                <a:spcPct val="120000"/>
              </a:lnSpc>
            </a:pPr>
            <a:r>
              <a:rPr lang="en-US" altLang="zh-CN">
                <a:solidFill>
                  <a:schemeClr val="tx1">
                    <a:lumMod val="65000"/>
                    <a:lumOff val="35000"/>
                  </a:schemeClr>
                </a:solidFill>
                <a:latin typeface="微软雅黑" panose="020B0503020204020204" charset="-122"/>
                <a:ea typeface="微软雅黑" panose="020B0503020204020204" charset="-122"/>
              </a:rPr>
              <a:t>SHI JIE XI OU JIN RI TONG QU</a:t>
            </a:r>
          </a:p>
        </p:txBody>
      </p:sp>
      <p:sp>
        <p:nvSpPr>
          <p:cNvPr id="12" name="文本框 11"/>
          <p:cNvSpPr txBox="1"/>
          <p:nvPr>
            <p:custDataLst>
              <p:tags r:id="rId4"/>
            </p:custDataLst>
          </p:nvPr>
        </p:nvSpPr>
        <p:spPr>
          <a:xfrm>
            <a:off x="690245" y="815340"/>
            <a:ext cx="5653405" cy="398780"/>
          </a:xfrm>
          <a:prstGeom prst="rect">
            <a:avLst/>
          </a:prstGeom>
          <a:noFill/>
        </p:spPr>
        <p:txBody>
          <a:bodyPr wrap="square" rtlCol="0">
            <a:spAutoFit/>
          </a:bodyPr>
          <a:lstStyle/>
          <a:p>
            <a:r>
              <a:rPr lang="zh-CN" altLang="en-US" sz="2000">
                <a:latin typeface="微软雅黑" panose="020B0503020204020204" charset="-122"/>
                <a:ea typeface="微软雅黑" panose="020B0503020204020204" charset="-122"/>
              </a:rPr>
              <a:t>（儿童节：蜜糖商业落地传播互动）</a:t>
            </a:r>
          </a:p>
        </p:txBody>
      </p:sp>
    </p:spTree>
    <p:custDataLst>
      <p:tags r:id="rId1"/>
    </p:custData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757047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设置充气玩偶和木偶动物造型美陈。</a:t>
            </a:r>
          </a:p>
        </p:txBody>
      </p:sp>
      <p:sp>
        <p:nvSpPr>
          <p:cNvPr id="8" name="文本框 7"/>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通道包装</a:t>
            </a:r>
          </a:p>
        </p:txBody>
      </p:sp>
      <p:pic>
        <p:nvPicPr>
          <p:cNvPr id="3" name="图片 2"/>
          <p:cNvPicPr>
            <a:picLocks noChangeAspect="1"/>
          </p:cNvPicPr>
          <p:nvPr>
            <p:custDataLst>
              <p:tags r:id="rId4"/>
            </p:custDataLst>
          </p:nvPr>
        </p:nvPicPr>
        <p:blipFill>
          <a:blip r:embed="rId8"/>
          <a:stretch>
            <a:fillRect/>
          </a:stretch>
        </p:blipFill>
        <p:spPr>
          <a:xfrm>
            <a:off x="622935" y="2395220"/>
            <a:ext cx="5074920" cy="3583305"/>
          </a:xfrm>
          <a:prstGeom prst="rect">
            <a:avLst/>
          </a:prstGeom>
        </p:spPr>
      </p:pic>
      <p:pic>
        <p:nvPicPr>
          <p:cNvPr id="2" name="图片 1"/>
          <p:cNvPicPr>
            <a:picLocks noChangeAspect="1"/>
          </p:cNvPicPr>
          <p:nvPr>
            <p:custDataLst>
              <p:tags r:id="rId5"/>
            </p:custDataLst>
          </p:nvPr>
        </p:nvPicPr>
        <p:blipFill>
          <a:blip r:embed="rId9"/>
          <a:stretch>
            <a:fillRect/>
          </a:stretch>
        </p:blipFill>
        <p:spPr>
          <a:xfrm>
            <a:off x="5879465" y="2395220"/>
            <a:ext cx="5661660" cy="3566160"/>
          </a:xfrm>
          <a:prstGeom prst="rect">
            <a:avLst/>
          </a:prstGeom>
        </p:spPr>
      </p:pic>
    </p:spTree>
    <p:custDataLst>
      <p:tags r:id="rId1"/>
    </p:custData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757047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设置充气玩偶和木偶动物造型美陈。</a:t>
            </a:r>
          </a:p>
        </p:txBody>
      </p:sp>
      <p:sp>
        <p:nvSpPr>
          <p:cNvPr id="8" name="文本框 7"/>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通道包装</a:t>
            </a:r>
          </a:p>
        </p:txBody>
      </p:sp>
      <p:pic>
        <p:nvPicPr>
          <p:cNvPr id="2" name="图片 1"/>
          <p:cNvPicPr>
            <a:picLocks noChangeAspect="1"/>
          </p:cNvPicPr>
          <p:nvPr>
            <p:custDataLst>
              <p:tags r:id="rId4"/>
            </p:custDataLst>
          </p:nvPr>
        </p:nvPicPr>
        <p:blipFill>
          <a:blip r:embed="rId9"/>
          <a:stretch>
            <a:fillRect/>
          </a:stretch>
        </p:blipFill>
        <p:spPr>
          <a:xfrm>
            <a:off x="830580" y="2789555"/>
            <a:ext cx="3542665" cy="2962275"/>
          </a:xfrm>
          <a:prstGeom prst="rect">
            <a:avLst/>
          </a:prstGeom>
        </p:spPr>
      </p:pic>
      <p:pic>
        <p:nvPicPr>
          <p:cNvPr id="3" name="图片 2"/>
          <p:cNvPicPr>
            <a:picLocks noChangeAspect="1"/>
          </p:cNvPicPr>
          <p:nvPr>
            <p:custDataLst>
              <p:tags r:id="rId5"/>
            </p:custDataLst>
          </p:nvPr>
        </p:nvPicPr>
        <p:blipFill>
          <a:blip r:embed="rId10"/>
          <a:stretch>
            <a:fillRect/>
          </a:stretch>
        </p:blipFill>
        <p:spPr>
          <a:xfrm>
            <a:off x="4613910" y="2789555"/>
            <a:ext cx="2801620" cy="2962275"/>
          </a:xfrm>
          <a:prstGeom prst="rect">
            <a:avLst/>
          </a:prstGeom>
        </p:spPr>
      </p:pic>
      <p:pic>
        <p:nvPicPr>
          <p:cNvPr id="4" name="图片 3"/>
          <p:cNvPicPr>
            <a:picLocks noChangeAspect="1"/>
          </p:cNvPicPr>
          <p:nvPr>
            <p:custDataLst>
              <p:tags r:id="rId6"/>
            </p:custDataLst>
          </p:nvPr>
        </p:nvPicPr>
        <p:blipFill>
          <a:blip r:embed="rId11"/>
          <a:stretch>
            <a:fillRect/>
          </a:stretch>
        </p:blipFill>
        <p:spPr>
          <a:xfrm>
            <a:off x="7656195" y="2790190"/>
            <a:ext cx="3740785" cy="2961640"/>
          </a:xfrm>
          <a:prstGeom prst="rect">
            <a:avLst/>
          </a:prstGeom>
        </p:spPr>
      </p:pic>
    </p:spTree>
    <p:custDataLst>
      <p:tags r:id="rId1"/>
    </p:custData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757047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设置鲸鱼充气球，客户可在其中玩耍。</a:t>
            </a:r>
          </a:p>
        </p:txBody>
      </p:sp>
      <p:sp>
        <p:nvSpPr>
          <p:cNvPr id="8" name="文本框 7"/>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鲸鱼气球娱乐区</a:t>
            </a:r>
          </a:p>
        </p:txBody>
      </p:sp>
      <p:pic>
        <p:nvPicPr>
          <p:cNvPr id="2" name="图片 1"/>
          <p:cNvPicPr>
            <a:picLocks noChangeAspect="1"/>
          </p:cNvPicPr>
          <p:nvPr>
            <p:custDataLst>
              <p:tags r:id="rId4"/>
            </p:custDataLst>
          </p:nvPr>
        </p:nvPicPr>
        <p:blipFill>
          <a:blip r:embed="rId8"/>
          <a:stretch>
            <a:fillRect/>
          </a:stretch>
        </p:blipFill>
        <p:spPr>
          <a:xfrm>
            <a:off x="478790" y="2430780"/>
            <a:ext cx="6136640" cy="3260725"/>
          </a:xfrm>
          <a:prstGeom prst="rect">
            <a:avLst/>
          </a:prstGeom>
        </p:spPr>
      </p:pic>
      <p:pic>
        <p:nvPicPr>
          <p:cNvPr id="3" name="图片 2"/>
          <p:cNvPicPr>
            <a:picLocks noChangeAspect="1"/>
          </p:cNvPicPr>
          <p:nvPr>
            <p:custDataLst>
              <p:tags r:id="rId5"/>
            </p:custDataLst>
          </p:nvPr>
        </p:nvPicPr>
        <p:blipFill>
          <a:blip r:embed="rId9"/>
          <a:stretch>
            <a:fillRect/>
          </a:stretch>
        </p:blipFill>
        <p:spPr>
          <a:xfrm>
            <a:off x="6815455" y="2414270"/>
            <a:ext cx="4915535" cy="3277235"/>
          </a:xfrm>
          <a:prstGeom prst="rect">
            <a:avLst/>
          </a:prstGeom>
        </p:spPr>
      </p:pic>
    </p:spTree>
    <p:custDataLst>
      <p:tags r:id="rId1"/>
    </p:custData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757047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设置脸部绘画区，让客户具有强烈参与感。</a:t>
            </a:r>
          </a:p>
        </p:txBody>
      </p:sp>
      <p:sp>
        <p:nvSpPr>
          <p:cNvPr id="8" name="文本框 7"/>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脸部绘画区</a:t>
            </a:r>
          </a:p>
        </p:txBody>
      </p:sp>
      <p:pic>
        <p:nvPicPr>
          <p:cNvPr id="2" name="图片 1"/>
          <p:cNvPicPr>
            <a:picLocks noChangeAspect="1"/>
          </p:cNvPicPr>
          <p:nvPr>
            <p:custDataLst>
              <p:tags r:id="rId4"/>
            </p:custDataLst>
          </p:nvPr>
        </p:nvPicPr>
        <p:blipFill>
          <a:blip r:embed="rId8"/>
          <a:stretch>
            <a:fillRect/>
          </a:stretch>
        </p:blipFill>
        <p:spPr>
          <a:xfrm>
            <a:off x="628015" y="2505075"/>
            <a:ext cx="5822950" cy="3467100"/>
          </a:xfrm>
          <a:prstGeom prst="rect">
            <a:avLst/>
          </a:prstGeom>
        </p:spPr>
      </p:pic>
      <p:pic>
        <p:nvPicPr>
          <p:cNvPr id="3" name="图片 2"/>
          <p:cNvPicPr>
            <a:picLocks noChangeAspect="1"/>
          </p:cNvPicPr>
          <p:nvPr>
            <p:custDataLst>
              <p:tags r:id="rId5"/>
            </p:custDataLst>
          </p:nvPr>
        </p:nvPicPr>
        <p:blipFill>
          <a:blip r:embed="rId9"/>
          <a:stretch>
            <a:fillRect/>
          </a:stretch>
        </p:blipFill>
        <p:spPr>
          <a:xfrm>
            <a:off x="6604635" y="2508885"/>
            <a:ext cx="5044440" cy="3463290"/>
          </a:xfrm>
          <a:prstGeom prst="rect">
            <a:avLst/>
          </a:prstGeom>
        </p:spPr>
      </p:pic>
    </p:spTree>
    <p:custDataLst>
      <p:tags r:id="rId1"/>
    </p:custData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757047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设置皮影戏专区，活动日上午安排一场皮影戏。</a:t>
            </a:r>
            <a:endParaRPr kumimoji="0" lang="en-US"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皮影戏互动</a:t>
            </a:r>
          </a:p>
        </p:txBody>
      </p:sp>
      <p:pic>
        <p:nvPicPr>
          <p:cNvPr id="2" name="图片 1"/>
          <p:cNvPicPr>
            <a:picLocks noChangeAspect="1"/>
          </p:cNvPicPr>
          <p:nvPr>
            <p:custDataLst>
              <p:tags r:id="rId4"/>
            </p:custDataLst>
          </p:nvPr>
        </p:nvPicPr>
        <p:blipFill>
          <a:blip r:embed="rId8"/>
          <a:stretch>
            <a:fillRect/>
          </a:stretch>
        </p:blipFill>
        <p:spPr>
          <a:xfrm>
            <a:off x="830580" y="2639695"/>
            <a:ext cx="4597400" cy="3117850"/>
          </a:xfrm>
          <a:prstGeom prst="rect">
            <a:avLst/>
          </a:prstGeom>
        </p:spPr>
      </p:pic>
      <p:pic>
        <p:nvPicPr>
          <p:cNvPr id="3" name="图片 2"/>
          <p:cNvPicPr>
            <a:picLocks noChangeAspect="1"/>
          </p:cNvPicPr>
          <p:nvPr>
            <p:custDataLst>
              <p:tags r:id="rId5"/>
            </p:custDataLst>
          </p:nvPr>
        </p:nvPicPr>
        <p:blipFill>
          <a:blip r:embed="rId9"/>
          <a:stretch>
            <a:fillRect/>
          </a:stretch>
        </p:blipFill>
        <p:spPr>
          <a:xfrm>
            <a:off x="5798820" y="2626995"/>
            <a:ext cx="4965700" cy="3130550"/>
          </a:xfrm>
          <a:prstGeom prst="rect">
            <a:avLst/>
          </a:prstGeom>
        </p:spPr>
      </p:pic>
    </p:spTree>
    <p:custDataLst>
      <p:tags r:id="rId1"/>
    </p:custData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757047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设置木偶戏专区，活动日下午安排一场</a:t>
            </a:r>
            <a:r>
              <a:rPr kumimoji="0" lang="zh-CN"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木偶</a:t>
            </a: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戏。</a:t>
            </a:r>
          </a:p>
        </p:txBody>
      </p:sp>
      <p:sp>
        <p:nvSpPr>
          <p:cNvPr id="8" name="文本框 7"/>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木偶戏互动</a:t>
            </a:r>
          </a:p>
        </p:txBody>
      </p:sp>
      <p:pic>
        <p:nvPicPr>
          <p:cNvPr id="2" name="图片 1"/>
          <p:cNvPicPr>
            <a:picLocks noChangeAspect="1"/>
          </p:cNvPicPr>
          <p:nvPr>
            <p:custDataLst>
              <p:tags r:id="rId4"/>
            </p:custDataLst>
          </p:nvPr>
        </p:nvPicPr>
        <p:blipFill>
          <a:blip r:embed="rId8"/>
          <a:stretch>
            <a:fillRect/>
          </a:stretch>
        </p:blipFill>
        <p:spPr>
          <a:xfrm>
            <a:off x="830580" y="2624455"/>
            <a:ext cx="4175125" cy="3021330"/>
          </a:xfrm>
          <a:prstGeom prst="rect">
            <a:avLst/>
          </a:prstGeom>
        </p:spPr>
      </p:pic>
      <p:pic>
        <p:nvPicPr>
          <p:cNvPr id="3" name="图片 2"/>
          <p:cNvPicPr>
            <a:picLocks noChangeAspect="1"/>
          </p:cNvPicPr>
          <p:nvPr>
            <p:custDataLst>
              <p:tags r:id="rId5"/>
            </p:custDataLst>
          </p:nvPr>
        </p:nvPicPr>
        <p:blipFill>
          <a:blip r:embed="rId9"/>
          <a:stretch>
            <a:fillRect/>
          </a:stretch>
        </p:blipFill>
        <p:spPr>
          <a:xfrm>
            <a:off x="5295265" y="2624455"/>
            <a:ext cx="4762500" cy="3003550"/>
          </a:xfrm>
          <a:prstGeom prst="rect">
            <a:avLst/>
          </a:prstGeom>
        </p:spPr>
      </p:pic>
    </p:spTree>
    <p:custDataLst>
      <p:tags r:id="rId1"/>
    </p:custData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8" name="文本框 7"/>
          <p:cNvSpPr txBox="1"/>
          <p:nvPr>
            <p:custDataLst>
              <p:tags r:id="rId2"/>
            </p:custDataLst>
          </p:nvPr>
        </p:nvSpPr>
        <p:spPr>
          <a:xfrm>
            <a:off x="2941320" y="2506980"/>
            <a:ext cx="6310630" cy="1420495"/>
          </a:xfrm>
          <a:prstGeom prst="rect">
            <a:avLst/>
          </a:prstGeom>
          <a:noFill/>
        </p:spPr>
        <p:txBody>
          <a:bodyPr wrap="square" rtlCol="0">
            <a:spAutoFit/>
          </a:bodyPr>
          <a:lstStyle/>
          <a:p>
            <a:pPr algn="dist">
              <a:lnSpc>
                <a:spcPct val="120000"/>
              </a:lnSpc>
            </a:pPr>
            <a:r>
              <a:rPr lang="zh-CN" altLang="en-US" sz="7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鎏金酒会</a:t>
            </a:r>
          </a:p>
        </p:txBody>
      </p:sp>
      <p:sp>
        <p:nvSpPr>
          <p:cNvPr id="10" name="文本框 9"/>
          <p:cNvSpPr txBox="1"/>
          <p:nvPr>
            <p:custDataLst>
              <p:tags r:id="rId3"/>
            </p:custDataLst>
          </p:nvPr>
        </p:nvSpPr>
        <p:spPr>
          <a:xfrm>
            <a:off x="3388678" y="4239895"/>
            <a:ext cx="5415915" cy="423545"/>
          </a:xfrm>
          <a:prstGeom prst="rect">
            <a:avLst/>
          </a:prstGeom>
          <a:noFill/>
        </p:spPr>
        <p:txBody>
          <a:bodyPr wrap="square" rtlCol="0" anchor="t">
            <a:spAutoFit/>
          </a:bodyPr>
          <a:lstStyle/>
          <a:p>
            <a:pPr algn="dist" fontAlgn="auto">
              <a:lnSpc>
                <a:spcPct val="120000"/>
              </a:lnSpc>
            </a:pPr>
            <a:r>
              <a:rPr lang="en-US" altLang="zh-CN">
                <a:solidFill>
                  <a:schemeClr val="tx1">
                    <a:lumMod val="65000"/>
                    <a:lumOff val="35000"/>
                  </a:schemeClr>
                </a:solidFill>
                <a:latin typeface="微软雅黑" panose="020B0503020204020204" charset="-122"/>
                <a:ea typeface="微软雅黑" panose="020B0503020204020204" charset="-122"/>
              </a:rPr>
              <a:t>LIU JIN JIU HUI</a:t>
            </a:r>
          </a:p>
        </p:txBody>
      </p:sp>
      <p:sp>
        <p:nvSpPr>
          <p:cNvPr id="12" name="文本框 11"/>
          <p:cNvSpPr txBox="1"/>
          <p:nvPr>
            <p:custDataLst>
              <p:tags r:id="rId4"/>
            </p:custDataLst>
          </p:nvPr>
        </p:nvSpPr>
        <p:spPr>
          <a:xfrm>
            <a:off x="690245" y="815340"/>
            <a:ext cx="5653405" cy="398780"/>
          </a:xfrm>
          <a:prstGeom prst="rect">
            <a:avLst/>
          </a:prstGeom>
          <a:noFill/>
        </p:spPr>
        <p:txBody>
          <a:bodyPr wrap="square" rtlCol="0">
            <a:spAutoFit/>
          </a:bodyPr>
          <a:lstStyle/>
          <a:p>
            <a:r>
              <a:rPr lang="zh-CN" altLang="en-US" sz="2000">
                <a:latin typeface="微软雅黑" panose="020B0503020204020204" charset="-122"/>
                <a:ea typeface="微软雅黑" panose="020B0503020204020204" charset="-122"/>
              </a:rPr>
              <a:t>（开盘前的客户聚集、信息输出）</a:t>
            </a:r>
          </a:p>
        </p:txBody>
      </p:sp>
    </p:spTree>
    <p:custDataLst>
      <p:tags r:id="rId1"/>
    </p:custData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1066038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结合活动黑金的主色调，分别设置饮食品鉴区和酒水品鉴区，搭配灯光包装，营造氛围感。</a:t>
            </a:r>
          </a:p>
        </p:txBody>
      </p:sp>
      <p:sp>
        <p:nvSpPr>
          <p:cNvPr id="8" name="文本框 7"/>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晚宴区域</a:t>
            </a:r>
          </a:p>
        </p:txBody>
      </p:sp>
      <p:pic>
        <p:nvPicPr>
          <p:cNvPr id="2" name="图片 1"/>
          <p:cNvPicPr>
            <a:picLocks noChangeAspect="1"/>
          </p:cNvPicPr>
          <p:nvPr>
            <p:custDataLst>
              <p:tags r:id="rId4"/>
            </p:custDataLst>
          </p:nvPr>
        </p:nvPicPr>
        <p:blipFill>
          <a:blip r:embed="rId8"/>
          <a:stretch>
            <a:fillRect/>
          </a:stretch>
        </p:blipFill>
        <p:spPr>
          <a:xfrm>
            <a:off x="406400" y="2463800"/>
            <a:ext cx="5612765" cy="3384550"/>
          </a:xfrm>
          <a:prstGeom prst="rect">
            <a:avLst/>
          </a:prstGeom>
        </p:spPr>
      </p:pic>
      <p:pic>
        <p:nvPicPr>
          <p:cNvPr id="3" name="图片 2"/>
          <p:cNvPicPr>
            <a:picLocks noChangeAspect="1"/>
          </p:cNvPicPr>
          <p:nvPr>
            <p:custDataLst>
              <p:tags r:id="rId5"/>
            </p:custDataLst>
          </p:nvPr>
        </p:nvPicPr>
        <p:blipFill>
          <a:blip r:embed="rId9"/>
          <a:stretch>
            <a:fillRect/>
          </a:stretch>
        </p:blipFill>
        <p:spPr>
          <a:xfrm>
            <a:off x="6167120" y="2463800"/>
            <a:ext cx="5556885" cy="3396615"/>
          </a:xfrm>
          <a:prstGeom prst="rect">
            <a:avLst/>
          </a:prstGeom>
        </p:spPr>
      </p:pic>
    </p:spTree>
    <p:custDataLst>
      <p:tags r:id="rId1"/>
    </p:custData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1066038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设置博彩娱乐区域：21点  百家乐  梭哈   俄罗斯大转盘，供客户游玩互动。</a:t>
            </a:r>
          </a:p>
        </p:txBody>
      </p:sp>
      <p:sp>
        <p:nvSpPr>
          <p:cNvPr id="8" name="文本框 7"/>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博彩娱乐区域</a:t>
            </a:r>
          </a:p>
        </p:txBody>
      </p:sp>
      <p:pic>
        <p:nvPicPr>
          <p:cNvPr id="2" name="图片 1"/>
          <p:cNvPicPr>
            <a:picLocks noChangeAspect="1"/>
          </p:cNvPicPr>
          <p:nvPr>
            <p:custDataLst>
              <p:tags r:id="rId4"/>
            </p:custDataLst>
          </p:nvPr>
        </p:nvPicPr>
        <p:blipFill>
          <a:blip r:embed="rId8"/>
          <a:stretch>
            <a:fillRect/>
          </a:stretch>
        </p:blipFill>
        <p:spPr>
          <a:xfrm>
            <a:off x="407035" y="2543810"/>
            <a:ext cx="5568950" cy="3329940"/>
          </a:xfrm>
          <a:prstGeom prst="rect">
            <a:avLst/>
          </a:prstGeom>
        </p:spPr>
      </p:pic>
      <p:pic>
        <p:nvPicPr>
          <p:cNvPr id="3" name="图片 2"/>
          <p:cNvPicPr>
            <a:picLocks noChangeAspect="1"/>
          </p:cNvPicPr>
          <p:nvPr>
            <p:custDataLst>
              <p:tags r:id="rId5"/>
            </p:custDataLst>
          </p:nvPr>
        </p:nvPicPr>
        <p:blipFill>
          <a:blip r:embed="rId9"/>
          <a:stretch>
            <a:fillRect/>
          </a:stretch>
        </p:blipFill>
        <p:spPr>
          <a:xfrm>
            <a:off x="6095365" y="2543810"/>
            <a:ext cx="5662930" cy="3329940"/>
          </a:xfrm>
          <a:prstGeom prst="rect">
            <a:avLst/>
          </a:prstGeom>
        </p:spPr>
      </p:pic>
    </p:spTree>
    <p:custDataLst>
      <p:tags r:id="rId1"/>
    </p:custData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1066038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设置专属乐队舞台，邀请蓝调乐队、萨克斯等进行表演。</a:t>
            </a:r>
          </a:p>
        </p:txBody>
      </p:sp>
      <p:sp>
        <p:nvSpPr>
          <p:cNvPr id="2" name="文本框 1"/>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乐队舞台</a:t>
            </a:r>
          </a:p>
        </p:txBody>
      </p:sp>
      <p:pic>
        <p:nvPicPr>
          <p:cNvPr id="3" name="图片 2"/>
          <p:cNvPicPr>
            <a:picLocks noChangeAspect="1"/>
          </p:cNvPicPr>
          <p:nvPr>
            <p:custDataLst>
              <p:tags r:id="rId4"/>
            </p:custDataLst>
          </p:nvPr>
        </p:nvPicPr>
        <p:blipFill>
          <a:blip r:embed="rId8"/>
          <a:stretch>
            <a:fillRect/>
          </a:stretch>
        </p:blipFill>
        <p:spPr>
          <a:xfrm>
            <a:off x="406400" y="2429510"/>
            <a:ext cx="5718810" cy="3490595"/>
          </a:xfrm>
          <a:prstGeom prst="rect">
            <a:avLst/>
          </a:prstGeom>
        </p:spPr>
      </p:pic>
      <p:pic>
        <p:nvPicPr>
          <p:cNvPr id="4" name="图片 3"/>
          <p:cNvPicPr>
            <a:picLocks noChangeAspect="1"/>
          </p:cNvPicPr>
          <p:nvPr>
            <p:custDataLst>
              <p:tags r:id="rId5"/>
            </p:custDataLst>
          </p:nvPr>
        </p:nvPicPr>
        <p:blipFill>
          <a:blip r:embed="rId9"/>
          <a:stretch>
            <a:fillRect/>
          </a:stretch>
        </p:blipFill>
        <p:spPr>
          <a:xfrm>
            <a:off x="6239510" y="2429510"/>
            <a:ext cx="5511165" cy="3481070"/>
          </a:xfrm>
          <a:prstGeom prst="rect">
            <a:avLst/>
          </a:prstGeom>
        </p:spPr>
      </p:pic>
    </p:spTree>
    <p:custDataLst>
      <p:tags r:id="rId1"/>
    </p:custData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1066038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调酒师为大家表演鸡尾酒调试，供大家观赏品尝。</a:t>
            </a:r>
          </a:p>
        </p:txBody>
      </p:sp>
      <p:sp>
        <p:nvSpPr>
          <p:cNvPr id="2" name="文本框 1"/>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鸡尾酒调试区</a:t>
            </a:r>
          </a:p>
        </p:txBody>
      </p:sp>
      <p:pic>
        <p:nvPicPr>
          <p:cNvPr id="3" name="图片 2"/>
          <p:cNvPicPr>
            <a:picLocks noChangeAspect="1"/>
          </p:cNvPicPr>
          <p:nvPr>
            <p:custDataLst>
              <p:tags r:id="rId4"/>
            </p:custDataLst>
          </p:nvPr>
        </p:nvPicPr>
        <p:blipFill>
          <a:blip r:embed="rId8"/>
          <a:stretch>
            <a:fillRect/>
          </a:stretch>
        </p:blipFill>
        <p:spPr>
          <a:xfrm>
            <a:off x="609600" y="2421255"/>
            <a:ext cx="5486400" cy="3609975"/>
          </a:xfrm>
          <a:prstGeom prst="rect">
            <a:avLst/>
          </a:prstGeom>
        </p:spPr>
      </p:pic>
      <p:pic>
        <p:nvPicPr>
          <p:cNvPr id="4" name="图片 3"/>
          <p:cNvPicPr>
            <a:picLocks noChangeAspect="1"/>
          </p:cNvPicPr>
          <p:nvPr>
            <p:custDataLst>
              <p:tags r:id="rId5"/>
            </p:custDataLst>
          </p:nvPr>
        </p:nvPicPr>
        <p:blipFill>
          <a:blip r:embed="rId9"/>
          <a:stretch>
            <a:fillRect/>
          </a:stretch>
        </p:blipFill>
        <p:spPr>
          <a:xfrm>
            <a:off x="6153785" y="2421255"/>
            <a:ext cx="5458460" cy="3623310"/>
          </a:xfrm>
          <a:prstGeom prst="rect">
            <a:avLst/>
          </a:prstGeom>
        </p:spPr>
      </p:pic>
    </p:spTree>
    <p:custDataLst>
      <p:tags r:id="rId1"/>
    </p:custData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custDataLst>
              <p:tags r:id="rId2"/>
            </p:custDataLst>
          </p:nvPr>
        </p:nvSpPr>
        <p:spPr>
          <a:xfrm>
            <a:off x="830580" y="1648460"/>
            <a:ext cx="10660380" cy="506730"/>
          </a:xfrm>
          <a:prstGeom prst="rect">
            <a:avLst/>
          </a:prstGeom>
          <a:noFill/>
          <a:ln w="9525">
            <a:noFill/>
          </a:ln>
        </p:spPr>
        <p:txBody>
          <a:bodyPr wrap="square" anchor="t">
            <a:spAutoFit/>
          </a:bodyPr>
          <a:lstStyle/>
          <a:p>
            <a:pPr marL="285750" lvl="0" indent="-285750" algn="l">
              <a:lnSpc>
                <a:spcPct val="150000"/>
              </a:lnSpc>
              <a:buFont typeface="Arial" panose="020B0604020202020204" pitchFamily="34" charset="0"/>
              <a:buChar char="•"/>
              <a:defRPr/>
            </a:pPr>
            <a:r>
              <a:rPr kumimoji="0" b="0" i="0" u="none" strike="noStrike" cap="none" spc="0" normalizeH="0" baseline="0" dirty="0">
                <a:solidFill>
                  <a:schemeClr val="tx1"/>
                </a:solidFill>
                <a:latin typeface="微软雅黑" panose="020B0503020204020204" charset="-122"/>
                <a:ea typeface="微软雅黑" panose="020B0503020204020204" charset="-122"/>
                <a:cs typeface="微软雅黑" panose="020B0503020204020204" charset="-122"/>
              </a:rPr>
              <a:t>设置烤全羊、烧烤等自助餐饮区，客户可自行品鉴。</a:t>
            </a:r>
          </a:p>
        </p:txBody>
      </p:sp>
      <p:sp>
        <p:nvSpPr>
          <p:cNvPr id="2" name="文本框 1"/>
          <p:cNvSpPr txBox="1"/>
          <p:nvPr>
            <p:custDataLst>
              <p:tags r:id="rId3"/>
            </p:custDataLst>
          </p:nvPr>
        </p:nvSpPr>
        <p:spPr>
          <a:xfrm>
            <a:off x="830580" y="1044575"/>
            <a:ext cx="3661410" cy="46037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rPr>
              <a:t>烤全羊&amp;自助餐饮</a:t>
            </a:r>
          </a:p>
        </p:txBody>
      </p:sp>
      <p:pic>
        <p:nvPicPr>
          <p:cNvPr id="3" name="图片 2"/>
          <p:cNvPicPr>
            <a:picLocks noChangeAspect="1"/>
          </p:cNvPicPr>
          <p:nvPr>
            <p:custDataLst>
              <p:tags r:id="rId4"/>
            </p:custDataLst>
          </p:nvPr>
        </p:nvPicPr>
        <p:blipFill>
          <a:blip r:embed="rId8"/>
          <a:stretch>
            <a:fillRect/>
          </a:stretch>
        </p:blipFill>
        <p:spPr>
          <a:xfrm>
            <a:off x="550545" y="2524125"/>
            <a:ext cx="5532755" cy="3322320"/>
          </a:xfrm>
          <a:prstGeom prst="rect">
            <a:avLst/>
          </a:prstGeom>
        </p:spPr>
      </p:pic>
      <p:pic>
        <p:nvPicPr>
          <p:cNvPr id="4" name="图片 3" descr="C:/Users/sw/AppData/Local/Temp/picturecompress_20220221172414/output_1.pngoutput_1"/>
          <p:cNvPicPr>
            <a:picLocks noChangeAspect="1"/>
          </p:cNvPicPr>
          <p:nvPr>
            <p:custDataLst>
              <p:tags r:id="rId5"/>
            </p:custDataLst>
          </p:nvPr>
        </p:nvPicPr>
        <p:blipFill>
          <a:blip r:embed="rId9"/>
          <a:stretch>
            <a:fillRect/>
          </a:stretch>
        </p:blipFill>
        <p:spPr>
          <a:xfrm>
            <a:off x="6239510" y="2524125"/>
            <a:ext cx="5434330" cy="3322320"/>
          </a:xfrm>
          <a:prstGeom prst="rect">
            <a:avLst/>
          </a:prstGeom>
        </p:spPr>
      </p:pic>
    </p:spTree>
    <p:custDataLst>
      <p:tags r:id="rId1"/>
    </p:custData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pic>
        <p:nvPicPr>
          <p:cNvPr id="9" name="图片 8" descr="图片3"/>
          <p:cNvPicPr>
            <a:picLocks noChangeAspect="1"/>
          </p:cNvPicPr>
          <p:nvPr/>
        </p:nvPicPr>
        <p:blipFill>
          <a:blip r:embed="rId7"/>
          <a:srcRect l="13848" t="12037" r="12819" b="11731"/>
          <a:stretch>
            <a:fillRect/>
          </a:stretch>
        </p:blipFill>
        <p:spPr>
          <a:xfrm>
            <a:off x="0" y="323850"/>
            <a:ext cx="4311650" cy="6189345"/>
          </a:xfrm>
          <a:prstGeom prst="rect">
            <a:avLst/>
          </a:prstGeom>
        </p:spPr>
      </p:pic>
      <p:sp>
        <p:nvSpPr>
          <p:cNvPr id="11" name="TextBox 1"/>
          <p:cNvSpPr txBox="1"/>
          <p:nvPr>
            <p:custDataLst>
              <p:tags r:id="rId2"/>
            </p:custDataLst>
          </p:nvPr>
        </p:nvSpPr>
        <p:spPr>
          <a:xfrm>
            <a:off x="1227455" y="5812155"/>
            <a:ext cx="7460615" cy="276225"/>
          </a:xfrm>
          <a:prstGeom prst="rect">
            <a:avLst/>
          </a:prstGeom>
          <a:noFill/>
        </p:spPr>
        <p:txBody>
          <a:bodyPr wrap="square" lIns="0" tIns="0" rIns="0" rtlCol="0">
            <a:spAutoFit/>
          </a:bodyPr>
          <a:lstStyle/>
          <a:p>
            <a:pPr algn="dist">
              <a:lnSpc>
                <a:spcPts val="1800"/>
              </a:lnSpc>
            </a:pPr>
            <a:r>
              <a:rPr lang="en-US" sz="900" dirty="0">
                <a:solidFill>
                  <a:schemeClr val="tx1"/>
                </a:solidFill>
                <a:latin typeface="华文中宋" panose="02010600040101010101" charset="-122"/>
                <a:ea typeface="华文中宋" panose="02010600040101010101" charset="-122"/>
                <a:cs typeface="方正清刻本悦宋简体" panose="02000000000000000000" charset="-122"/>
              </a:rPr>
              <a:t>XX YUN CHENG 2023 NIAN DU HUO DONG FANG AN</a:t>
            </a:r>
          </a:p>
        </p:txBody>
      </p:sp>
      <p:sp>
        <p:nvSpPr>
          <p:cNvPr id="6" name="文本框 5"/>
          <p:cNvSpPr txBox="1"/>
          <p:nvPr>
            <p:custDataLst>
              <p:tags r:id="rId3"/>
            </p:custDataLst>
          </p:nvPr>
        </p:nvSpPr>
        <p:spPr>
          <a:xfrm>
            <a:off x="9292590" y="1344295"/>
            <a:ext cx="1855470" cy="2392045"/>
          </a:xfrm>
          <a:prstGeom prst="rect">
            <a:avLst/>
          </a:prstGeom>
          <a:noFill/>
        </p:spPr>
        <p:txBody>
          <a:bodyPr wrap="square" rtlCol="0" anchor="t">
            <a:spAutoFit/>
          </a:bodyPr>
          <a:lstStyle/>
          <a:p>
            <a:pPr indent="0" algn="dist" fontAlgn="auto">
              <a:lnSpc>
                <a:spcPct val="130000"/>
              </a:lnSpc>
            </a:pPr>
            <a:r>
              <a:rPr lang="en-US" altLang="zh-CN" sz="9600" i="1">
                <a:solidFill>
                  <a:schemeClr val="tx1">
                    <a:lumMod val="75000"/>
                    <a:lumOff val="25000"/>
                  </a:schemeClr>
                </a:solidFill>
                <a:latin typeface="华文琥珀" panose="02010800040101010101" charset="-122"/>
                <a:ea typeface="华文琥珀" panose="02010800040101010101" charset="-122"/>
                <a:cs typeface="微软雅黑" panose="020B0503020204020204" charset="-122"/>
                <a:sym typeface="+mn-ea"/>
              </a:rPr>
              <a:t>0</a:t>
            </a:r>
            <a:r>
              <a:rPr lang="en-US" altLang="zh-CN" sz="11500" i="1">
                <a:solidFill>
                  <a:schemeClr val="tx1">
                    <a:lumMod val="75000"/>
                    <a:lumOff val="25000"/>
                  </a:schemeClr>
                </a:solidFill>
                <a:latin typeface="华文琥珀" panose="02010800040101010101" charset="-122"/>
                <a:ea typeface="华文琥珀" panose="02010800040101010101" charset="-122"/>
                <a:cs typeface="微软雅黑" panose="020B0503020204020204" charset="-122"/>
                <a:sym typeface="+mn-ea"/>
              </a:rPr>
              <a:t>4</a:t>
            </a:r>
          </a:p>
        </p:txBody>
      </p:sp>
      <p:sp>
        <p:nvSpPr>
          <p:cNvPr id="8" name="文本框 7"/>
          <p:cNvSpPr txBox="1"/>
          <p:nvPr>
            <p:custDataLst>
              <p:tags r:id="rId4"/>
            </p:custDataLst>
          </p:nvPr>
        </p:nvSpPr>
        <p:spPr>
          <a:xfrm>
            <a:off x="7833360" y="3503295"/>
            <a:ext cx="3314700" cy="1050925"/>
          </a:xfrm>
          <a:prstGeom prst="rect">
            <a:avLst/>
          </a:prstGeom>
          <a:noFill/>
        </p:spPr>
        <p:txBody>
          <a:bodyPr wrap="square" rtlCol="0" anchor="t">
            <a:spAutoFit/>
          </a:bodyPr>
          <a:lstStyle/>
          <a:p>
            <a:pPr indent="0" algn="dist" fontAlgn="auto">
              <a:lnSpc>
                <a:spcPct val="130000"/>
              </a:lnSpc>
            </a:pPr>
            <a:r>
              <a:rPr lang="zh-CN" altLang="en-US" sz="4800" b="1">
                <a:latin typeface="微软雅黑" panose="020B0503020204020204" charset="-122"/>
                <a:ea typeface="微软雅黑" panose="020B0503020204020204" charset="-122"/>
                <a:cs typeface="微软雅黑" panose="020B0503020204020204" charset="-122"/>
                <a:sym typeface="+mn-ea"/>
              </a:rPr>
              <a:t>经纪人系列</a:t>
            </a:r>
          </a:p>
        </p:txBody>
      </p:sp>
      <p:sp>
        <p:nvSpPr>
          <p:cNvPr id="12" name="文本框 11"/>
          <p:cNvSpPr txBox="1"/>
          <p:nvPr/>
        </p:nvSpPr>
        <p:spPr>
          <a:xfrm>
            <a:off x="7094220" y="4554220"/>
            <a:ext cx="4053840" cy="398780"/>
          </a:xfrm>
          <a:prstGeom prst="rect">
            <a:avLst/>
          </a:prstGeom>
          <a:noFill/>
        </p:spPr>
        <p:txBody>
          <a:bodyPr wrap="square" rtlCol="0" anchor="t">
            <a:spAutoFit/>
          </a:bodyPr>
          <a:lstStyle/>
          <a:p>
            <a:pPr algn="r"/>
            <a:r>
              <a:rPr lang="en-US" altLang="zh-CN" sz="2000">
                <a:latin typeface="微软雅黑" panose="020B0503020204020204" charset="-122"/>
                <a:ea typeface="微软雅黑" panose="020B0503020204020204" charset="-122"/>
                <a:cs typeface="微软雅黑" panose="020B0503020204020204" charset="-122"/>
              </a:rPr>
              <a:t>Broker Series</a:t>
            </a:r>
          </a:p>
        </p:txBody>
      </p:sp>
    </p:spTree>
    <p:custDataLst>
      <p:tags r:id="rId1"/>
    </p:custData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blipFill>
          <a:blip r:embed="rId22"/>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cxnSp>
        <p:nvCxnSpPr>
          <p:cNvPr id="3" name="直线连接符 2"/>
          <p:cNvCxnSpPr/>
          <p:nvPr>
            <p:custDataLst>
              <p:tags r:id="rId2"/>
            </p:custDataLst>
          </p:nvPr>
        </p:nvCxnSpPr>
        <p:spPr>
          <a:xfrm>
            <a:off x="1124246" y="3487507"/>
            <a:ext cx="10127745" cy="0"/>
          </a:xfrm>
          <a:prstGeom prst="line">
            <a:avLst/>
          </a:prstGeom>
          <a:ln w="19050">
            <a:solidFill>
              <a:srgbClr val="27ADEC"/>
            </a:solidFill>
          </a:ln>
        </p:spPr>
        <p:style>
          <a:lnRef idx="1">
            <a:schemeClr val="accent1"/>
          </a:lnRef>
          <a:fillRef idx="0">
            <a:schemeClr val="accent1"/>
          </a:fillRef>
          <a:effectRef idx="0">
            <a:schemeClr val="accent1"/>
          </a:effectRef>
          <a:fontRef idx="minor">
            <a:schemeClr val="tx1"/>
          </a:fontRef>
        </p:style>
      </p:cxnSp>
      <p:cxnSp>
        <p:nvCxnSpPr>
          <p:cNvPr id="5" name="直线连接符 4"/>
          <p:cNvCxnSpPr/>
          <p:nvPr>
            <p:custDataLst>
              <p:tags r:id="rId3"/>
            </p:custDataLst>
          </p:nvPr>
        </p:nvCxnSpPr>
        <p:spPr>
          <a:xfrm flipH="1">
            <a:off x="2021675" y="3024518"/>
            <a:ext cx="8890" cy="53467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2" name="直线连接符 5"/>
          <p:cNvCxnSpPr/>
          <p:nvPr>
            <p:custDataLst>
              <p:tags r:id="rId4"/>
            </p:custDataLst>
          </p:nvPr>
        </p:nvCxnSpPr>
        <p:spPr>
          <a:xfrm>
            <a:off x="4547870" y="3353831"/>
            <a:ext cx="0" cy="610373"/>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7" name="直线连接符 6"/>
          <p:cNvCxnSpPr/>
          <p:nvPr>
            <p:custDataLst>
              <p:tags r:id="rId5"/>
            </p:custDataLst>
          </p:nvPr>
        </p:nvCxnSpPr>
        <p:spPr>
          <a:xfrm>
            <a:off x="7089775" y="2946111"/>
            <a:ext cx="0" cy="612825"/>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4" name="直线连接符 7"/>
          <p:cNvCxnSpPr/>
          <p:nvPr>
            <p:custDataLst>
              <p:tags r:id="rId6"/>
            </p:custDataLst>
          </p:nvPr>
        </p:nvCxnSpPr>
        <p:spPr>
          <a:xfrm>
            <a:off x="9856470" y="3354161"/>
            <a:ext cx="7620" cy="635635"/>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9" name="文本框 8"/>
          <p:cNvSpPr txBox="1"/>
          <p:nvPr>
            <p:custDataLst>
              <p:tags r:id="rId7"/>
            </p:custDataLst>
          </p:nvPr>
        </p:nvSpPr>
        <p:spPr>
          <a:xfrm>
            <a:off x="1080004" y="3675221"/>
            <a:ext cx="1892233" cy="398780"/>
          </a:xfrm>
          <a:prstGeom prst="rect">
            <a:avLst/>
          </a:prstGeom>
          <a:solidFill>
            <a:srgbClr val="E4CBF2">
              <a:alpha val="70000"/>
            </a:srgbClr>
          </a:solidFill>
        </p:spPr>
        <p:txBody>
          <a:bodyPr wrap="square" rtlCol="0">
            <a:spAutoFit/>
          </a:bodyPr>
          <a:lstStyle/>
          <a:p>
            <a:pPr algn="ctr"/>
            <a:r>
              <a:rPr kumimoji="1" lang="zh-CN" altLang="en-US" sz="2000" dirty="0">
                <a:solidFill>
                  <a:schemeClr val="tx1"/>
                </a:solidFill>
                <a:latin typeface="微软雅黑" panose="020B0503020204020204" charset="-122"/>
                <a:ea typeface="微软雅黑" panose="020B0503020204020204" charset="-122"/>
                <a:cs typeface="微软雅黑" panose="020B0503020204020204" charset="-122"/>
              </a:rPr>
              <a:t>第一季度</a:t>
            </a:r>
          </a:p>
        </p:txBody>
      </p:sp>
      <p:sp>
        <p:nvSpPr>
          <p:cNvPr id="11" name="文本框 10"/>
          <p:cNvSpPr txBox="1"/>
          <p:nvPr>
            <p:custDataLst>
              <p:tags r:id="rId8"/>
            </p:custDataLst>
          </p:nvPr>
        </p:nvSpPr>
        <p:spPr>
          <a:xfrm>
            <a:off x="988618" y="2273300"/>
            <a:ext cx="2075004" cy="508635"/>
          </a:xfrm>
          <a:prstGeom prst="rect">
            <a:avLst/>
          </a:prstGeom>
          <a:noFill/>
        </p:spPr>
        <p:txBody>
          <a:bodyPr wrap="square" rtlCol="0">
            <a:spAutoFit/>
          </a:bodyPr>
          <a:lstStyle/>
          <a:p>
            <a:pPr algn="ctr">
              <a:lnSpc>
                <a:spcPct val="150000"/>
              </a:lnSpc>
            </a:pPr>
            <a:r>
              <a:rPr kumimoji="1" lang="zh-CN" sz="1805" b="1" dirty="0">
                <a:solidFill>
                  <a:schemeClr val="tx1"/>
                </a:solidFill>
                <a:effectLst/>
                <a:latin typeface="微软雅黑" panose="020B0503020204020204" charset="-122"/>
                <a:ea typeface="微软雅黑" panose="020B0503020204020204" charset="-122"/>
                <a:cs typeface="微软雅黑" panose="020B0503020204020204" charset="-122"/>
              </a:rPr>
              <a:t>中介专属新春礼</a:t>
            </a:r>
          </a:p>
        </p:txBody>
      </p:sp>
      <p:sp>
        <p:nvSpPr>
          <p:cNvPr id="16" name="文本框 15"/>
          <p:cNvSpPr txBox="1"/>
          <p:nvPr>
            <p:custDataLst>
              <p:tags r:id="rId9"/>
            </p:custDataLst>
          </p:nvPr>
        </p:nvSpPr>
        <p:spPr>
          <a:xfrm>
            <a:off x="3601754" y="2808446"/>
            <a:ext cx="1892233" cy="398780"/>
          </a:xfrm>
          <a:prstGeom prst="rect">
            <a:avLst/>
          </a:prstGeom>
          <a:solidFill>
            <a:srgbClr val="E4CBF2">
              <a:alpha val="80000"/>
            </a:srgbClr>
          </a:solidFill>
        </p:spPr>
        <p:txBody>
          <a:bodyPr wrap="square" rtlCol="0">
            <a:spAutoFit/>
          </a:bodyPr>
          <a:lstStyle/>
          <a:p>
            <a:pPr algn="ctr"/>
            <a:r>
              <a:rPr kumimoji="1" lang="zh-CN" altLang="en-US" sz="2000" dirty="0">
                <a:solidFill>
                  <a:schemeClr val="tx1"/>
                </a:solidFill>
                <a:latin typeface="微软雅黑" panose="020B0503020204020204" charset="-122"/>
                <a:ea typeface="微软雅黑" panose="020B0503020204020204" charset="-122"/>
                <a:cs typeface="微软雅黑" panose="020B0503020204020204" charset="-122"/>
              </a:rPr>
              <a:t>第二季度</a:t>
            </a:r>
          </a:p>
        </p:txBody>
      </p:sp>
      <p:sp>
        <p:nvSpPr>
          <p:cNvPr id="17" name="文本框 16"/>
          <p:cNvSpPr txBox="1"/>
          <p:nvPr>
            <p:custDataLst>
              <p:tags r:id="rId10"/>
            </p:custDataLst>
          </p:nvPr>
        </p:nvSpPr>
        <p:spPr>
          <a:xfrm>
            <a:off x="6143659" y="3675221"/>
            <a:ext cx="1892233" cy="398780"/>
          </a:xfrm>
          <a:prstGeom prst="rect">
            <a:avLst/>
          </a:prstGeom>
          <a:solidFill>
            <a:srgbClr val="E4CBF2">
              <a:alpha val="80000"/>
            </a:srgbClr>
          </a:solidFill>
        </p:spPr>
        <p:txBody>
          <a:bodyPr wrap="square" rtlCol="0">
            <a:spAutoFit/>
          </a:bodyPr>
          <a:lstStyle/>
          <a:p>
            <a:pPr algn="ctr"/>
            <a:r>
              <a:rPr kumimoji="1" lang="zh-CN" altLang="en-US" sz="2000" dirty="0">
                <a:solidFill>
                  <a:schemeClr val="tx1"/>
                </a:solidFill>
                <a:latin typeface="微软雅黑" panose="020B0503020204020204" charset="-122"/>
                <a:ea typeface="微软雅黑" panose="020B0503020204020204" charset="-122"/>
                <a:cs typeface="微软雅黑" panose="020B0503020204020204" charset="-122"/>
              </a:rPr>
              <a:t>第三季度</a:t>
            </a:r>
          </a:p>
        </p:txBody>
      </p:sp>
      <p:sp>
        <p:nvSpPr>
          <p:cNvPr id="21" name="文本框 20"/>
          <p:cNvSpPr txBox="1"/>
          <p:nvPr>
            <p:custDataLst>
              <p:tags r:id="rId11"/>
            </p:custDataLst>
          </p:nvPr>
        </p:nvSpPr>
        <p:spPr>
          <a:xfrm>
            <a:off x="8914164" y="2808446"/>
            <a:ext cx="1892233" cy="398780"/>
          </a:xfrm>
          <a:prstGeom prst="rect">
            <a:avLst/>
          </a:prstGeom>
          <a:solidFill>
            <a:srgbClr val="E4CBF2">
              <a:alpha val="80000"/>
            </a:srgbClr>
          </a:solidFill>
        </p:spPr>
        <p:txBody>
          <a:bodyPr wrap="square" rtlCol="0">
            <a:spAutoFit/>
          </a:bodyPr>
          <a:lstStyle/>
          <a:p>
            <a:pPr algn="ctr"/>
            <a:r>
              <a:rPr kumimoji="1" lang="zh-CN" altLang="en-US" sz="2000" dirty="0">
                <a:solidFill>
                  <a:schemeClr val="tx1"/>
                </a:solidFill>
                <a:latin typeface="微软雅黑" panose="020B0503020204020204" charset="-122"/>
                <a:ea typeface="微软雅黑" panose="020B0503020204020204" charset="-122"/>
                <a:cs typeface="微软雅黑" panose="020B0503020204020204" charset="-122"/>
              </a:rPr>
              <a:t>第四季度</a:t>
            </a:r>
          </a:p>
        </p:txBody>
      </p:sp>
      <p:sp>
        <p:nvSpPr>
          <p:cNvPr id="18" name="文本框 17"/>
          <p:cNvSpPr txBox="1"/>
          <p:nvPr>
            <p:custDataLst>
              <p:tags r:id="rId12"/>
            </p:custDataLst>
          </p:nvPr>
        </p:nvSpPr>
        <p:spPr>
          <a:xfrm>
            <a:off x="3395980" y="4152900"/>
            <a:ext cx="2303780" cy="508635"/>
          </a:xfrm>
          <a:prstGeom prst="rect">
            <a:avLst/>
          </a:prstGeom>
          <a:noFill/>
        </p:spPr>
        <p:txBody>
          <a:bodyPr wrap="square" rtlCol="0">
            <a:spAutoFit/>
          </a:bodyPr>
          <a:lstStyle/>
          <a:p>
            <a:pPr algn="ctr">
              <a:lnSpc>
                <a:spcPct val="150000"/>
              </a:lnSpc>
            </a:pPr>
            <a:r>
              <a:rPr kumimoji="1" lang="zh-CN" sz="1805" b="1" dirty="0">
                <a:solidFill>
                  <a:schemeClr val="tx1"/>
                </a:solidFill>
                <a:effectLst/>
                <a:latin typeface="微软雅黑" panose="020B0503020204020204" charset="-122"/>
                <a:ea typeface="微软雅黑" panose="020B0503020204020204" charset="-122"/>
                <a:cs typeface="微软雅黑" panose="020B0503020204020204" charset="-122"/>
              </a:rPr>
              <a:t>经纪人表彰大会</a:t>
            </a:r>
          </a:p>
        </p:txBody>
      </p:sp>
      <p:sp>
        <p:nvSpPr>
          <p:cNvPr id="23" name="文本框 22"/>
          <p:cNvSpPr txBox="1"/>
          <p:nvPr>
            <p:custDataLst>
              <p:tags r:id="rId13"/>
            </p:custDataLst>
          </p:nvPr>
        </p:nvSpPr>
        <p:spPr>
          <a:xfrm>
            <a:off x="5937885" y="2273300"/>
            <a:ext cx="2303780" cy="508635"/>
          </a:xfrm>
          <a:prstGeom prst="rect">
            <a:avLst/>
          </a:prstGeom>
          <a:noFill/>
        </p:spPr>
        <p:txBody>
          <a:bodyPr wrap="square" rtlCol="0">
            <a:spAutoFit/>
          </a:bodyPr>
          <a:lstStyle/>
          <a:p>
            <a:pPr algn="ctr">
              <a:lnSpc>
                <a:spcPct val="150000"/>
              </a:lnSpc>
            </a:pPr>
            <a:r>
              <a:rPr kumimoji="1" lang="zh-CN" sz="1805" b="1" dirty="0">
                <a:solidFill>
                  <a:schemeClr val="tx1"/>
                </a:solidFill>
                <a:effectLst/>
                <a:latin typeface="微软雅黑" panose="020B0503020204020204" charset="-122"/>
                <a:ea typeface="微软雅黑" panose="020B0503020204020204" charset="-122"/>
                <a:cs typeface="微软雅黑" panose="020B0503020204020204" charset="-122"/>
              </a:rPr>
              <a:t>中介探盘领好礼</a:t>
            </a:r>
          </a:p>
        </p:txBody>
      </p:sp>
      <p:sp>
        <p:nvSpPr>
          <p:cNvPr id="26" name="文本框 25"/>
          <p:cNvSpPr txBox="1"/>
          <p:nvPr>
            <p:custDataLst>
              <p:tags r:id="rId14"/>
            </p:custDataLst>
          </p:nvPr>
        </p:nvSpPr>
        <p:spPr>
          <a:xfrm>
            <a:off x="8708390" y="4152900"/>
            <a:ext cx="2303780" cy="508635"/>
          </a:xfrm>
          <a:prstGeom prst="rect">
            <a:avLst/>
          </a:prstGeom>
          <a:noFill/>
        </p:spPr>
        <p:txBody>
          <a:bodyPr wrap="square" rtlCol="0">
            <a:spAutoFit/>
          </a:bodyPr>
          <a:lstStyle/>
          <a:p>
            <a:pPr algn="ctr">
              <a:lnSpc>
                <a:spcPct val="150000"/>
              </a:lnSpc>
            </a:pPr>
            <a:r>
              <a:rPr kumimoji="1" lang="zh-CN" sz="1805" b="1" dirty="0">
                <a:solidFill>
                  <a:schemeClr val="tx1"/>
                </a:solidFill>
                <a:effectLst/>
                <a:latin typeface="微软雅黑" panose="020B0503020204020204" charset="-122"/>
                <a:ea typeface="微软雅黑" panose="020B0503020204020204" charset="-122"/>
                <a:cs typeface="微软雅黑" panose="020B0503020204020204" charset="-122"/>
              </a:rPr>
              <a:t>经纪人答谢会</a:t>
            </a:r>
          </a:p>
        </p:txBody>
      </p:sp>
      <p:sp>
        <p:nvSpPr>
          <p:cNvPr id="19" name="文本框 18"/>
          <p:cNvSpPr txBox="1"/>
          <p:nvPr>
            <p:custDataLst>
              <p:tags r:id="rId15"/>
            </p:custDataLst>
          </p:nvPr>
        </p:nvSpPr>
        <p:spPr>
          <a:xfrm>
            <a:off x="1370165" y="4232275"/>
            <a:ext cx="1311910" cy="337185"/>
          </a:xfrm>
          <a:prstGeom prst="rect">
            <a:avLst/>
          </a:prstGeom>
          <a:noFill/>
        </p:spPr>
        <p:txBody>
          <a:bodyPr wrap="none" rtlCol="0" anchor="t">
            <a:spAutoFit/>
          </a:bodyPr>
          <a:lstStyle/>
          <a:p>
            <a:pPr algn="ctr"/>
            <a:r>
              <a:rPr lang="zh-CN" altLang="en-US" sz="1600">
                <a:latin typeface="微软雅黑" panose="020B0503020204020204" charset="-122"/>
                <a:ea typeface="微软雅黑" panose="020B0503020204020204" charset="-122"/>
                <a:cs typeface="微软雅黑" panose="020B0503020204020204" charset="-122"/>
              </a:rPr>
              <a:t>（</a:t>
            </a:r>
            <a:r>
              <a:rPr lang="en-US" altLang="zh-CN" sz="1600">
                <a:latin typeface="微软雅黑" panose="020B0503020204020204" charset="-122"/>
                <a:ea typeface="微软雅黑" panose="020B0503020204020204" charset="-122"/>
                <a:cs typeface="微软雅黑" panose="020B0503020204020204" charset="-122"/>
              </a:rPr>
              <a:t>1</a:t>
            </a:r>
            <a:r>
              <a:rPr lang="zh-CN" altLang="en-US" sz="1600">
                <a:latin typeface="微软雅黑" panose="020B0503020204020204" charset="-122"/>
                <a:ea typeface="微软雅黑" panose="020B0503020204020204" charset="-122"/>
                <a:cs typeface="微软雅黑" panose="020B0503020204020204" charset="-122"/>
              </a:rPr>
              <a:t>月</a:t>
            </a:r>
            <a:r>
              <a:rPr lang="en-US" altLang="zh-CN" sz="1600">
                <a:latin typeface="微软雅黑" panose="020B0503020204020204" charset="-122"/>
                <a:ea typeface="微软雅黑" panose="020B0503020204020204" charset="-122"/>
                <a:cs typeface="微软雅黑" panose="020B0503020204020204" charset="-122"/>
              </a:rPr>
              <a:t>-3</a:t>
            </a:r>
            <a:r>
              <a:rPr lang="zh-CN" altLang="en-US" sz="1600">
                <a:latin typeface="微软雅黑" panose="020B0503020204020204" charset="-122"/>
                <a:ea typeface="微软雅黑" panose="020B0503020204020204" charset="-122"/>
                <a:cs typeface="微软雅黑" panose="020B0503020204020204" charset="-122"/>
              </a:rPr>
              <a:t>月）</a:t>
            </a:r>
          </a:p>
        </p:txBody>
      </p:sp>
      <p:sp>
        <p:nvSpPr>
          <p:cNvPr id="24" name="文本框 23"/>
          <p:cNvSpPr txBox="1"/>
          <p:nvPr>
            <p:custDataLst>
              <p:tags r:id="rId16"/>
            </p:custDataLst>
          </p:nvPr>
        </p:nvSpPr>
        <p:spPr>
          <a:xfrm>
            <a:off x="3891915" y="2315845"/>
            <a:ext cx="1311910" cy="337185"/>
          </a:xfrm>
          <a:prstGeom prst="rect">
            <a:avLst/>
          </a:prstGeom>
          <a:noFill/>
        </p:spPr>
        <p:txBody>
          <a:bodyPr wrap="none" rtlCol="0" anchor="t">
            <a:spAutoFit/>
          </a:bodyPr>
          <a:lstStyle/>
          <a:p>
            <a:pPr algn="ctr"/>
            <a:r>
              <a:rPr lang="zh-CN" altLang="en-US" sz="1600">
                <a:latin typeface="微软雅黑" panose="020B0503020204020204" charset="-122"/>
                <a:ea typeface="微软雅黑" panose="020B0503020204020204" charset="-122"/>
                <a:cs typeface="微软雅黑" panose="020B0503020204020204" charset="-122"/>
              </a:rPr>
              <a:t>（</a:t>
            </a:r>
            <a:r>
              <a:rPr lang="en-US" altLang="zh-CN" sz="1600">
                <a:latin typeface="微软雅黑" panose="020B0503020204020204" charset="-122"/>
                <a:ea typeface="微软雅黑" panose="020B0503020204020204" charset="-122"/>
                <a:cs typeface="微软雅黑" panose="020B0503020204020204" charset="-122"/>
              </a:rPr>
              <a:t>4</a:t>
            </a:r>
            <a:r>
              <a:rPr lang="zh-CN" altLang="en-US" sz="1600">
                <a:latin typeface="微软雅黑" panose="020B0503020204020204" charset="-122"/>
                <a:ea typeface="微软雅黑" panose="020B0503020204020204" charset="-122"/>
                <a:cs typeface="微软雅黑" panose="020B0503020204020204" charset="-122"/>
              </a:rPr>
              <a:t>月</a:t>
            </a:r>
            <a:r>
              <a:rPr lang="en-US" altLang="zh-CN" sz="1600">
                <a:latin typeface="微软雅黑" panose="020B0503020204020204" charset="-122"/>
                <a:ea typeface="微软雅黑" panose="020B0503020204020204" charset="-122"/>
                <a:cs typeface="微软雅黑" panose="020B0503020204020204" charset="-122"/>
              </a:rPr>
              <a:t>-6</a:t>
            </a:r>
            <a:r>
              <a:rPr lang="zh-CN" altLang="en-US" sz="1600">
                <a:latin typeface="微软雅黑" panose="020B0503020204020204" charset="-122"/>
                <a:ea typeface="微软雅黑" panose="020B0503020204020204" charset="-122"/>
                <a:cs typeface="微软雅黑" panose="020B0503020204020204" charset="-122"/>
              </a:rPr>
              <a:t>月）</a:t>
            </a:r>
          </a:p>
        </p:txBody>
      </p:sp>
      <p:sp>
        <p:nvSpPr>
          <p:cNvPr id="25" name="文本框 24"/>
          <p:cNvSpPr txBox="1"/>
          <p:nvPr>
            <p:custDataLst>
              <p:tags r:id="rId17"/>
            </p:custDataLst>
          </p:nvPr>
        </p:nvSpPr>
        <p:spPr>
          <a:xfrm>
            <a:off x="6433820" y="4232275"/>
            <a:ext cx="1311910" cy="337185"/>
          </a:xfrm>
          <a:prstGeom prst="rect">
            <a:avLst/>
          </a:prstGeom>
          <a:noFill/>
        </p:spPr>
        <p:txBody>
          <a:bodyPr wrap="none" rtlCol="0" anchor="t">
            <a:spAutoFit/>
          </a:bodyPr>
          <a:lstStyle/>
          <a:p>
            <a:pPr algn="ctr"/>
            <a:r>
              <a:rPr lang="zh-CN" altLang="en-US" sz="1600">
                <a:latin typeface="微软雅黑" panose="020B0503020204020204" charset="-122"/>
                <a:ea typeface="微软雅黑" panose="020B0503020204020204" charset="-122"/>
                <a:cs typeface="微软雅黑" panose="020B0503020204020204" charset="-122"/>
              </a:rPr>
              <a:t>（</a:t>
            </a:r>
            <a:r>
              <a:rPr lang="en-US" altLang="zh-CN" sz="1600">
                <a:latin typeface="微软雅黑" panose="020B0503020204020204" charset="-122"/>
                <a:ea typeface="微软雅黑" panose="020B0503020204020204" charset="-122"/>
                <a:cs typeface="微软雅黑" panose="020B0503020204020204" charset="-122"/>
              </a:rPr>
              <a:t>7</a:t>
            </a:r>
            <a:r>
              <a:rPr lang="zh-CN" altLang="en-US" sz="1600">
                <a:latin typeface="微软雅黑" panose="020B0503020204020204" charset="-122"/>
                <a:ea typeface="微软雅黑" panose="020B0503020204020204" charset="-122"/>
                <a:cs typeface="微软雅黑" panose="020B0503020204020204" charset="-122"/>
              </a:rPr>
              <a:t>月</a:t>
            </a:r>
            <a:r>
              <a:rPr lang="en-US" altLang="zh-CN" sz="1600">
                <a:latin typeface="微软雅黑" panose="020B0503020204020204" charset="-122"/>
                <a:ea typeface="微软雅黑" panose="020B0503020204020204" charset="-122"/>
                <a:cs typeface="微软雅黑" panose="020B0503020204020204" charset="-122"/>
              </a:rPr>
              <a:t>-9</a:t>
            </a:r>
            <a:r>
              <a:rPr lang="zh-CN" altLang="en-US" sz="1600">
                <a:latin typeface="微软雅黑" panose="020B0503020204020204" charset="-122"/>
                <a:ea typeface="微软雅黑" panose="020B0503020204020204" charset="-122"/>
                <a:cs typeface="微软雅黑" panose="020B0503020204020204" charset="-122"/>
              </a:rPr>
              <a:t>月）</a:t>
            </a:r>
          </a:p>
        </p:txBody>
      </p:sp>
      <p:sp>
        <p:nvSpPr>
          <p:cNvPr id="27" name="文本框 26"/>
          <p:cNvSpPr txBox="1"/>
          <p:nvPr>
            <p:custDataLst>
              <p:tags r:id="rId18"/>
            </p:custDataLst>
          </p:nvPr>
        </p:nvSpPr>
        <p:spPr>
          <a:xfrm>
            <a:off x="9097010" y="2315845"/>
            <a:ext cx="1526540" cy="337185"/>
          </a:xfrm>
          <a:prstGeom prst="rect">
            <a:avLst/>
          </a:prstGeom>
          <a:noFill/>
        </p:spPr>
        <p:txBody>
          <a:bodyPr wrap="none" rtlCol="0" anchor="t">
            <a:spAutoFit/>
          </a:bodyPr>
          <a:lstStyle/>
          <a:p>
            <a:pPr algn="ctr"/>
            <a:r>
              <a:rPr lang="zh-CN" altLang="en-US" sz="1600">
                <a:latin typeface="微软雅黑" panose="020B0503020204020204" charset="-122"/>
                <a:ea typeface="微软雅黑" panose="020B0503020204020204" charset="-122"/>
                <a:cs typeface="微软雅黑" panose="020B0503020204020204" charset="-122"/>
              </a:rPr>
              <a:t>（</a:t>
            </a:r>
            <a:r>
              <a:rPr lang="en-US" sz="1600">
                <a:latin typeface="微软雅黑" panose="020B0503020204020204" charset="-122"/>
                <a:ea typeface="微软雅黑" panose="020B0503020204020204" charset="-122"/>
                <a:cs typeface="微软雅黑" panose="020B0503020204020204" charset="-122"/>
              </a:rPr>
              <a:t>10</a:t>
            </a:r>
            <a:r>
              <a:rPr lang="zh-CN" altLang="en-US" sz="1600">
                <a:latin typeface="微软雅黑" panose="020B0503020204020204" charset="-122"/>
                <a:ea typeface="微软雅黑" panose="020B0503020204020204" charset="-122"/>
                <a:cs typeface="微软雅黑" panose="020B0503020204020204" charset="-122"/>
              </a:rPr>
              <a:t>月</a:t>
            </a:r>
            <a:r>
              <a:rPr lang="en-US" sz="1600">
                <a:latin typeface="微软雅黑" panose="020B0503020204020204" charset="-122"/>
                <a:ea typeface="微软雅黑" panose="020B0503020204020204" charset="-122"/>
                <a:cs typeface="微软雅黑" panose="020B0503020204020204" charset="-122"/>
              </a:rPr>
              <a:t>-12</a:t>
            </a:r>
            <a:r>
              <a:rPr lang="zh-CN" altLang="en-US" sz="1600">
                <a:latin typeface="微软雅黑" panose="020B0503020204020204" charset="-122"/>
                <a:ea typeface="微软雅黑" panose="020B0503020204020204" charset="-122"/>
                <a:cs typeface="微软雅黑" panose="020B0503020204020204" charset="-122"/>
              </a:rPr>
              <a:t>月）</a:t>
            </a:r>
          </a:p>
        </p:txBody>
      </p:sp>
      <p:sp>
        <p:nvSpPr>
          <p:cNvPr id="28" name="文本框 27"/>
          <p:cNvSpPr txBox="1"/>
          <p:nvPr>
            <p:custDataLst>
              <p:tags r:id="rId19"/>
            </p:custDataLst>
          </p:nvPr>
        </p:nvSpPr>
        <p:spPr>
          <a:xfrm>
            <a:off x="4785360" y="1038860"/>
            <a:ext cx="2621280" cy="460375"/>
          </a:xfrm>
          <a:prstGeom prst="rect">
            <a:avLst/>
          </a:prstGeom>
          <a:noFill/>
        </p:spPr>
        <p:txBody>
          <a:bodyPr wrap="none" rtlCol="0" anchor="t">
            <a:spAutoFit/>
          </a:bodyPr>
          <a:lstStyle/>
          <a:p>
            <a:r>
              <a:rPr lang="zh-CN" altLang="en-US" sz="2400" b="1">
                <a:gradFill>
                  <a:gsLst>
                    <a:gs pos="22000">
                      <a:srgbClr val="BABFEF"/>
                    </a:gs>
                    <a:gs pos="2000">
                      <a:srgbClr val="E4CBF2"/>
                    </a:gs>
                    <a:gs pos="58000">
                      <a:srgbClr val="5CA0DA"/>
                    </a:gs>
                    <a:gs pos="42000">
                      <a:schemeClr val="accent1">
                        <a:lumMod val="45000"/>
                        <a:lumOff val="55000"/>
                      </a:schemeClr>
                    </a:gs>
                    <a:gs pos="82000">
                      <a:srgbClr val="0070C0"/>
                    </a:gs>
                  </a:gsLst>
                  <a:lin ang="4800000" scaled="0"/>
                </a:gradFill>
                <a:latin typeface="微软雅黑" panose="020B0503020204020204" charset="-122"/>
                <a:ea typeface="微软雅黑" panose="020B0503020204020204" charset="-122"/>
                <a:sym typeface="+mn-ea"/>
              </a:rPr>
              <a:t>按照季度平均划分</a:t>
            </a:r>
          </a:p>
        </p:txBody>
      </p:sp>
      <p:sp>
        <p:nvSpPr>
          <p:cNvPr id="29" name="文本框 28"/>
          <p:cNvSpPr txBox="1"/>
          <p:nvPr>
            <p:custDataLst>
              <p:tags r:id="rId20"/>
            </p:custDataLst>
          </p:nvPr>
        </p:nvSpPr>
        <p:spPr>
          <a:xfrm>
            <a:off x="3113405" y="5520055"/>
            <a:ext cx="5965825" cy="386080"/>
          </a:xfrm>
          <a:prstGeom prst="rect">
            <a:avLst/>
          </a:prstGeom>
          <a:noFill/>
        </p:spPr>
        <p:txBody>
          <a:bodyPr wrap="square" rtlCol="0" anchor="t">
            <a:spAutoFit/>
          </a:bodyPr>
          <a:lstStyle/>
          <a:p>
            <a:pPr algn="dist" fontAlgn="auto">
              <a:lnSpc>
                <a:spcPct val="120000"/>
              </a:lnSpc>
            </a:pPr>
            <a:r>
              <a:rPr lang="zh-CN" altLang="en-US" sz="1600">
                <a:solidFill>
                  <a:schemeClr val="tx1">
                    <a:lumMod val="65000"/>
                    <a:lumOff val="35000"/>
                  </a:schemeClr>
                </a:solidFill>
                <a:latin typeface="微软雅黑" panose="020B0503020204020204" charset="-122"/>
                <a:ea typeface="微软雅黑" panose="020B0503020204020204" charset="-122"/>
              </a:rPr>
              <a:t>针对经纪人开展针对性活动，提高带客率，提升热情度。</a:t>
            </a:r>
          </a:p>
        </p:txBody>
      </p:sp>
    </p:spTree>
    <p:custDataLst>
      <p:tags r:id="rId1"/>
    </p:custData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8" name="文本框 7"/>
          <p:cNvSpPr txBox="1"/>
          <p:nvPr>
            <p:custDataLst>
              <p:tags r:id="rId2"/>
            </p:custDataLst>
          </p:nvPr>
        </p:nvSpPr>
        <p:spPr>
          <a:xfrm>
            <a:off x="2941320" y="1705610"/>
            <a:ext cx="6310630" cy="2749550"/>
          </a:xfrm>
          <a:prstGeom prst="rect">
            <a:avLst/>
          </a:prstGeom>
          <a:noFill/>
        </p:spPr>
        <p:txBody>
          <a:bodyPr wrap="square" rtlCol="0">
            <a:spAutoFit/>
          </a:bodyPr>
          <a:lstStyle/>
          <a:p>
            <a:pPr algn="dist">
              <a:lnSpc>
                <a:spcPct val="120000"/>
              </a:lnSpc>
            </a:pPr>
            <a:r>
              <a:rPr lang="zh-CN" altLang="en-US" sz="7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千元好礼</a:t>
            </a:r>
          </a:p>
          <a:p>
            <a:pPr algn="dist">
              <a:lnSpc>
                <a:spcPct val="120000"/>
              </a:lnSpc>
            </a:pPr>
            <a:r>
              <a:rPr lang="en-US" altLang="zh-CN" sz="7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7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荐</a:t>
            </a:r>
            <a:r>
              <a:rPr lang="en-US" altLang="zh-CN" sz="7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7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者有份</a:t>
            </a:r>
          </a:p>
        </p:txBody>
      </p:sp>
      <p:sp>
        <p:nvSpPr>
          <p:cNvPr id="10" name="文本框 9"/>
          <p:cNvSpPr txBox="1"/>
          <p:nvPr>
            <p:custDataLst>
              <p:tags r:id="rId3"/>
            </p:custDataLst>
          </p:nvPr>
        </p:nvSpPr>
        <p:spPr>
          <a:xfrm>
            <a:off x="3388678" y="4843145"/>
            <a:ext cx="5415915" cy="423545"/>
          </a:xfrm>
          <a:prstGeom prst="rect">
            <a:avLst/>
          </a:prstGeom>
          <a:noFill/>
        </p:spPr>
        <p:txBody>
          <a:bodyPr wrap="square" rtlCol="0" anchor="t">
            <a:spAutoFit/>
          </a:bodyPr>
          <a:lstStyle/>
          <a:p>
            <a:pPr algn="dist" fontAlgn="auto">
              <a:lnSpc>
                <a:spcPct val="120000"/>
              </a:lnSpc>
            </a:pPr>
            <a:r>
              <a:rPr lang="en-US" altLang="zh-CN">
                <a:solidFill>
                  <a:schemeClr val="tx1">
                    <a:lumMod val="65000"/>
                    <a:lumOff val="35000"/>
                  </a:schemeClr>
                </a:solidFill>
                <a:latin typeface="微软雅黑" panose="020B0503020204020204" charset="-122"/>
                <a:ea typeface="微软雅黑" panose="020B0503020204020204" charset="-122"/>
              </a:rPr>
              <a:t>ZHONG JIE ZHUN SHU XIN CHUN LI</a:t>
            </a:r>
          </a:p>
        </p:txBody>
      </p:sp>
      <p:sp>
        <p:nvSpPr>
          <p:cNvPr id="12" name="文本框 11"/>
          <p:cNvSpPr txBox="1"/>
          <p:nvPr>
            <p:custDataLst>
              <p:tags r:id="rId4"/>
            </p:custDataLst>
          </p:nvPr>
        </p:nvSpPr>
        <p:spPr>
          <a:xfrm>
            <a:off x="690245" y="815340"/>
            <a:ext cx="5653405" cy="398780"/>
          </a:xfrm>
          <a:prstGeom prst="rect">
            <a:avLst/>
          </a:prstGeom>
          <a:noFill/>
        </p:spPr>
        <p:txBody>
          <a:bodyPr wrap="square" rtlCol="0">
            <a:spAutoFit/>
          </a:bodyPr>
          <a:lstStyle/>
          <a:p>
            <a:r>
              <a:rPr lang="zh-CN" altLang="en-US" sz="2000">
                <a:latin typeface="微软雅黑" panose="020B0503020204020204" charset="-122"/>
                <a:ea typeface="微软雅黑" panose="020B0503020204020204" charset="-122"/>
              </a:rPr>
              <a:t>中介专属新春礼（第一季度）</a:t>
            </a:r>
          </a:p>
        </p:txBody>
      </p:sp>
    </p:spTree>
    <p:custDataLst>
      <p:tags r:id="rId1"/>
    </p:custData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40" name="室内设置茶歇区，来宾到场后自由享用糕点以及热饮，休息区等待陪验团工作人员接待！"/>
          <p:cNvSpPr txBox="1"/>
          <p:nvPr>
            <p:custDataLst>
              <p:tags r:id="rId2"/>
            </p:custDataLst>
          </p:nvPr>
        </p:nvSpPr>
        <p:spPr>
          <a:xfrm>
            <a:off x="789940" y="1583055"/>
            <a:ext cx="9970135" cy="583565"/>
          </a:xfrm>
          <a:prstGeom prst="rect">
            <a:avLst/>
          </a:prstGeom>
          <a:ln w="12700">
            <a:miter lim="400000"/>
          </a:ln>
        </p:spPr>
        <p:txBody>
          <a:bodyPr wrap="square" lIns="45723" tIns="45723" rIns="45723" bIns="45723">
            <a:spAutoFit/>
          </a:bodyPr>
          <a:lstStyle>
            <a:lvl1pPr defTabSz="1073785">
              <a:lnSpc>
                <a:spcPct val="150000"/>
              </a:lnSpc>
              <a:defRPr sz="1100">
                <a:latin typeface="张海山锐线体简" panose="02000000000000000000" charset="-122"/>
                <a:ea typeface="张海山锐线体简" panose="02000000000000000000" charset="-122"/>
                <a:cs typeface="张海山锐线体简" panose="02000000000000000000" charset="-122"/>
                <a:sym typeface="张海山锐线体简" panose="02000000000000000000" charset="-122"/>
              </a:defRPr>
            </a:lvl1pPr>
          </a:lstStyle>
          <a:p>
            <a:pPr>
              <a:lnSpc>
                <a:spcPct val="200000"/>
              </a:lnSpc>
            </a:pPr>
            <a:r>
              <a:rPr lang="zh-CN" sz="1600">
                <a:solidFill>
                  <a:schemeClr val="tx1"/>
                </a:solidFill>
                <a:latin typeface="微软雅黑" panose="020B0503020204020204" charset="-122"/>
                <a:ea typeface="微软雅黑" panose="020B0503020204020204" charset="-122"/>
                <a:cs typeface="等线" panose="02010600030101010101" charset="-122"/>
                <a:sym typeface="+mn-ea"/>
              </a:rPr>
              <a:t>经纪人带访送精美小家电：电水壶、电饭煲、吹风机、面包机等</a:t>
            </a:r>
          </a:p>
        </p:txBody>
      </p:sp>
      <p:sp>
        <p:nvSpPr>
          <p:cNvPr id="9" name="文本框 8"/>
          <p:cNvSpPr txBox="1"/>
          <p:nvPr>
            <p:custDataLst>
              <p:tags r:id="rId3"/>
            </p:custDataLst>
          </p:nvPr>
        </p:nvSpPr>
        <p:spPr>
          <a:xfrm>
            <a:off x="789940" y="995680"/>
            <a:ext cx="1512570" cy="52070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none" lIns="45719" tIns="45719" rIns="45719" bIns="45719" numCol="1" spcCol="38100" rtlCol="0" anchor="t" forceAA="0">
            <a:spAutoFit/>
          </a:bodyPr>
          <a:lstStyle/>
          <a:p>
            <a:pPr marL="0" marR="0" indent="0" algn="l" defTabSz="914400" rtl="0" fontAlgn="auto" latinLnBrk="0" hangingPunct="0">
              <a:lnSpc>
                <a:spcPct val="100000"/>
              </a:lnSpc>
              <a:spcBef>
                <a:spcPts val="0"/>
              </a:spcBef>
              <a:spcAft>
                <a:spcPts val="0"/>
              </a:spcAft>
              <a:buClrTx/>
              <a:buSzTx/>
              <a:buFontTx/>
              <a:buNone/>
            </a:pPr>
            <a:r>
              <a:rPr lang="zh-CN" altLang="en-US" sz="2800">
                <a:solidFill>
                  <a:schemeClr val="tx1"/>
                </a:solidFill>
                <a:latin typeface="微软雅黑" panose="020B0503020204020204" charset="-122"/>
                <a:ea typeface="微软雅黑" panose="020B0503020204020204" charset="-122"/>
                <a:cs typeface="等线" panose="02010600030101010101" charset="-122"/>
                <a:sym typeface="+mn-ea"/>
              </a:rPr>
              <a:t>带访好礼</a:t>
            </a:r>
          </a:p>
        </p:txBody>
      </p:sp>
      <p:pic>
        <p:nvPicPr>
          <p:cNvPr id="4" name="图片 3"/>
          <p:cNvPicPr>
            <a:picLocks noChangeAspect="1"/>
          </p:cNvPicPr>
          <p:nvPr>
            <p:custDataLst>
              <p:tags r:id="rId4"/>
            </p:custDataLst>
          </p:nvPr>
        </p:nvPicPr>
        <p:blipFill>
          <a:blip r:embed="rId7"/>
          <a:stretch>
            <a:fillRect/>
          </a:stretch>
        </p:blipFill>
        <p:spPr>
          <a:xfrm>
            <a:off x="789940" y="2412365"/>
            <a:ext cx="8952865" cy="3503930"/>
          </a:xfrm>
          <a:prstGeom prst="rect">
            <a:avLst/>
          </a:prstGeom>
        </p:spPr>
      </p:pic>
    </p:spTree>
    <p:custDataLst>
      <p:tags r:id="rId1"/>
    </p:custData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 name="文本框 8"/>
          <p:cNvSpPr txBox="1"/>
          <p:nvPr>
            <p:custDataLst>
              <p:tags r:id="rId2"/>
            </p:custDataLst>
          </p:nvPr>
        </p:nvSpPr>
        <p:spPr>
          <a:xfrm>
            <a:off x="1331595" y="1147445"/>
            <a:ext cx="3900170" cy="459105"/>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none" lIns="45719" tIns="45719" rIns="45719" bIns="45719" numCol="1" spcCol="38100" rtlCol="0" anchor="t" forceAA="0">
            <a:spAutoFit/>
          </a:bodyPr>
          <a:lstStyle/>
          <a:p>
            <a:pPr marL="457200" marR="0" indent="-457200" algn="l" defTabSz="914400" rtl="0" fontAlgn="auto" latinLnBrk="0" hangingPunct="0">
              <a:lnSpc>
                <a:spcPct val="100000"/>
              </a:lnSpc>
              <a:spcBef>
                <a:spcPts val="0"/>
              </a:spcBef>
              <a:spcAft>
                <a:spcPts val="0"/>
              </a:spcAft>
              <a:buClrTx/>
              <a:buSzTx/>
              <a:buFont typeface="Arial" panose="020B0604020202020204" pitchFamily="34" charset="0"/>
              <a:buChar char="•"/>
            </a:pPr>
            <a:r>
              <a:rPr lang="zh-CN" altLang="en-US" sz="2400">
                <a:solidFill>
                  <a:schemeClr val="tx1"/>
                </a:solidFill>
                <a:latin typeface="微软雅黑" panose="020B0503020204020204" charset="-122"/>
                <a:ea typeface="微软雅黑" panose="020B0503020204020204" charset="-122"/>
                <a:cs typeface="DFKai-SB" panose="03000509000000000000" charset="-120"/>
                <a:sym typeface="+mn-ea"/>
              </a:rPr>
              <a:t>有效带访再奖励一张油卡</a:t>
            </a:r>
          </a:p>
        </p:txBody>
      </p:sp>
      <p:pic>
        <p:nvPicPr>
          <p:cNvPr id="2" name="图片 1"/>
          <p:cNvPicPr>
            <a:picLocks noChangeAspect="1"/>
          </p:cNvPicPr>
          <p:nvPr>
            <p:custDataLst>
              <p:tags r:id="rId3"/>
            </p:custDataLst>
          </p:nvPr>
        </p:nvPicPr>
        <p:blipFill>
          <a:blip r:embed="rId8"/>
          <a:srcRect l="12766"/>
          <a:stretch>
            <a:fillRect/>
          </a:stretch>
        </p:blipFill>
        <p:spPr>
          <a:xfrm>
            <a:off x="871220" y="2444115"/>
            <a:ext cx="5207000" cy="3345815"/>
          </a:xfrm>
          <a:prstGeom prst="rect">
            <a:avLst/>
          </a:prstGeom>
        </p:spPr>
      </p:pic>
      <p:sp>
        <p:nvSpPr>
          <p:cNvPr id="3" name="文本框 2"/>
          <p:cNvSpPr txBox="1"/>
          <p:nvPr>
            <p:custDataLst>
              <p:tags r:id="rId4"/>
            </p:custDataLst>
          </p:nvPr>
        </p:nvSpPr>
        <p:spPr>
          <a:xfrm>
            <a:off x="6449695" y="1147445"/>
            <a:ext cx="5034915" cy="459105"/>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a:spAutoFit/>
          </a:bodyPr>
          <a:lstStyle/>
          <a:p>
            <a:pPr marL="457200" marR="0" indent="-457200" algn="l" defTabSz="914400" rtl="0" fontAlgn="auto" latinLnBrk="0" hangingPunct="0">
              <a:lnSpc>
                <a:spcPct val="100000"/>
              </a:lnSpc>
              <a:spcBef>
                <a:spcPts val="0"/>
              </a:spcBef>
              <a:spcAft>
                <a:spcPts val="0"/>
              </a:spcAft>
              <a:buClrTx/>
              <a:buSzTx/>
              <a:buFont typeface="Arial" panose="020B0604020202020204" pitchFamily="34" charset="0"/>
              <a:buChar char="•"/>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成交可获得</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2000</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元粮油大礼包</a:t>
            </a:r>
          </a:p>
        </p:txBody>
      </p:sp>
      <p:pic>
        <p:nvPicPr>
          <p:cNvPr id="8" name="图片 7"/>
          <p:cNvPicPr>
            <a:picLocks noChangeAspect="1"/>
          </p:cNvPicPr>
          <p:nvPr>
            <p:custDataLst>
              <p:tags r:id="rId5"/>
            </p:custDataLst>
          </p:nvPr>
        </p:nvPicPr>
        <p:blipFill>
          <a:blip r:embed="rId9"/>
          <a:stretch>
            <a:fillRect/>
          </a:stretch>
        </p:blipFill>
        <p:spPr>
          <a:xfrm>
            <a:off x="6764973" y="2444115"/>
            <a:ext cx="4404360" cy="3346450"/>
          </a:xfrm>
          <a:prstGeom prst="rect">
            <a:avLst/>
          </a:prstGeom>
        </p:spPr>
      </p:pic>
    </p:spTree>
    <p:custDataLst>
      <p:tags r:id="rId1"/>
    </p:custData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5" name="文本框 4"/>
          <p:cNvSpPr txBox="1"/>
          <p:nvPr>
            <p:custDataLst>
              <p:tags r:id="rId2"/>
            </p:custDataLst>
          </p:nvPr>
        </p:nvSpPr>
        <p:spPr>
          <a:xfrm>
            <a:off x="3279140" y="1934845"/>
            <a:ext cx="5634355" cy="2306955"/>
          </a:xfrm>
          <a:prstGeom prst="rect">
            <a:avLst/>
          </a:prstGeom>
          <a:noFill/>
        </p:spPr>
        <p:txBody>
          <a:bodyPr wrap="square" rtlCol="0">
            <a:spAutoFit/>
          </a:bodyPr>
          <a:lstStyle/>
          <a:p>
            <a:pPr algn="dist"/>
            <a:r>
              <a:rPr lang="zh-CN" altLang="en-US" sz="7200">
                <a:solidFill>
                  <a:schemeClr val="tx1">
                    <a:lumMod val="75000"/>
                    <a:lumOff val="25000"/>
                  </a:schemeClr>
                </a:solidFill>
                <a:latin typeface="微软雅黑" panose="020B0503020204020204" charset="-122"/>
                <a:ea typeface="微软雅黑" panose="020B0503020204020204" charset="-122"/>
              </a:rPr>
              <a:t>群雄聚势</a:t>
            </a:r>
          </a:p>
          <a:p>
            <a:pPr algn="dist"/>
            <a:r>
              <a:rPr lang="zh-CN" altLang="en-US" sz="7200">
                <a:solidFill>
                  <a:schemeClr val="tx1">
                    <a:lumMod val="75000"/>
                    <a:lumOff val="25000"/>
                  </a:schemeClr>
                </a:solidFill>
                <a:latin typeface="微软雅黑" panose="020B0503020204020204" charset="-122"/>
                <a:ea typeface="微软雅黑" panose="020B0503020204020204" charset="-122"/>
              </a:rPr>
              <a:t>合力共赢</a:t>
            </a:r>
          </a:p>
        </p:txBody>
      </p:sp>
      <p:sp>
        <p:nvSpPr>
          <p:cNvPr id="8" name="文本框 7"/>
          <p:cNvSpPr txBox="1"/>
          <p:nvPr>
            <p:custDataLst>
              <p:tags r:id="rId3"/>
            </p:custDataLst>
          </p:nvPr>
        </p:nvSpPr>
        <p:spPr>
          <a:xfrm>
            <a:off x="3388360" y="4664075"/>
            <a:ext cx="5415915" cy="423545"/>
          </a:xfrm>
          <a:prstGeom prst="rect">
            <a:avLst/>
          </a:prstGeom>
          <a:noFill/>
        </p:spPr>
        <p:txBody>
          <a:bodyPr wrap="square" rtlCol="0" anchor="t">
            <a:spAutoFit/>
          </a:bodyPr>
          <a:lstStyle/>
          <a:p>
            <a:pPr algn="dist" fontAlgn="auto">
              <a:lnSpc>
                <a:spcPct val="120000"/>
              </a:lnSpc>
            </a:pPr>
            <a:r>
              <a:rPr lang="en-US" altLang="zh-CN">
                <a:solidFill>
                  <a:schemeClr val="tx1">
                    <a:lumMod val="65000"/>
                    <a:lumOff val="35000"/>
                  </a:schemeClr>
                </a:solidFill>
                <a:latin typeface="微软雅黑" panose="020B0503020204020204" charset="-122"/>
                <a:ea typeface="微软雅黑" panose="020B0503020204020204" charset="-122"/>
              </a:rPr>
              <a:t>JING JI REN DA HUI</a:t>
            </a:r>
          </a:p>
        </p:txBody>
      </p:sp>
      <p:sp>
        <p:nvSpPr>
          <p:cNvPr id="3" name="文本框 2"/>
          <p:cNvSpPr txBox="1"/>
          <p:nvPr>
            <p:custDataLst>
              <p:tags r:id="rId4"/>
            </p:custDataLst>
          </p:nvPr>
        </p:nvSpPr>
        <p:spPr>
          <a:xfrm>
            <a:off x="690245" y="815340"/>
            <a:ext cx="5653405" cy="398780"/>
          </a:xfrm>
          <a:prstGeom prst="rect">
            <a:avLst/>
          </a:prstGeom>
          <a:noFill/>
        </p:spPr>
        <p:txBody>
          <a:bodyPr wrap="square" rtlCol="0">
            <a:spAutoFit/>
          </a:bodyPr>
          <a:lstStyle/>
          <a:p>
            <a:r>
              <a:rPr lang="zh-CN" altLang="en-US" sz="2000">
                <a:latin typeface="微软雅黑" panose="020B0503020204020204" charset="-122"/>
                <a:ea typeface="微软雅黑" panose="020B0503020204020204" charset="-122"/>
              </a:rPr>
              <a:t>经纪人表彰大会</a:t>
            </a:r>
            <a:r>
              <a:rPr lang="zh-CN" sz="2000">
                <a:latin typeface="微软雅黑" panose="020B0503020204020204" charset="-122"/>
                <a:ea typeface="微软雅黑" panose="020B0503020204020204" charset="-122"/>
              </a:rPr>
              <a:t>（第二季度）</a:t>
            </a:r>
          </a:p>
        </p:txBody>
      </p:sp>
    </p:spTree>
    <p:custDataLst>
      <p:tags r:id="rId1"/>
    </p:custData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 name="文本框 2"/>
          <p:cNvSpPr txBox="1"/>
          <p:nvPr>
            <p:custDataLst>
              <p:tags r:id="rId2"/>
            </p:custDataLst>
          </p:nvPr>
        </p:nvSpPr>
        <p:spPr>
          <a:xfrm>
            <a:off x="751454" y="1024372"/>
            <a:ext cx="3383280" cy="521970"/>
          </a:xfrm>
          <a:prstGeom prst="rect">
            <a:avLst/>
          </a:prstGeom>
          <a:noFill/>
        </p:spPr>
        <p:txBody>
          <a:bodyPr wrap="none" rtlCol="0" anchor="t">
            <a:spAutoFit/>
          </a:bodyPr>
          <a:lstStyle/>
          <a:p>
            <a:pPr algn="l"/>
            <a:r>
              <a:rPr lang="zh-CN" altLang="en-US" sz="2800">
                <a:solidFill>
                  <a:schemeClr val="tx1"/>
                </a:solidFill>
                <a:latin typeface="微软雅黑" panose="020B0503020204020204" charset="-122"/>
                <a:ea typeface="微软雅黑" panose="020B0503020204020204" charset="-122"/>
                <a:cs typeface="等线" panose="02010600030101010101" charset="-122"/>
                <a:sym typeface="+mn-ea"/>
              </a:rPr>
              <a:t>中介经纪人表彰大会</a:t>
            </a:r>
          </a:p>
        </p:txBody>
      </p:sp>
      <p:sp>
        <p:nvSpPr>
          <p:cNvPr id="4" name="文本框 3"/>
          <p:cNvSpPr txBox="1"/>
          <p:nvPr>
            <p:custDataLst>
              <p:tags r:id="rId3"/>
            </p:custDataLst>
          </p:nvPr>
        </p:nvSpPr>
        <p:spPr>
          <a:xfrm>
            <a:off x="751452" y="1764254"/>
            <a:ext cx="10922345" cy="553085"/>
          </a:xfrm>
          <a:prstGeom prst="rect">
            <a:avLst/>
          </a:prstGeom>
          <a:noFill/>
        </p:spPr>
        <p:txBody>
          <a:bodyPr wrap="square" rtlCol="0" anchor="t">
            <a:spAutoFit/>
          </a:bodyPr>
          <a:lstStyle/>
          <a:p>
            <a:pPr algn="l" fontAlgn="auto">
              <a:lnSpc>
                <a:spcPct val="150000"/>
              </a:lnSpc>
            </a:pPr>
            <a:r>
              <a:rPr lang="zh-CN" altLang="en-US" sz="2000">
                <a:solidFill>
                  <a:schemeClr val="tx1"/>
                </a:solidFill>
                <a:latin typeface="微软雅黑" panose="020B0503020204020204" charset="-122"/>
                <a:ea typeface="微软雅黑" panose="020B0503020204020204" charset="-122"/>
                <a:cs typeface="等线" panose="02010600030101010101" charset="-122"/>
                <a:sym typeface="+mn-ea"/>
              </a:rPr>
              <a:t>邀请中介经纪人进行表彰颁奖，每个月度销售最高的前三名颁发礼品和奖状。</a:t>
            </a:r>
          </a:p>
        </p:txBody>
      </p:sp>
      <p:pic>
        <p:nvPicPr>
          <p:cNvPr id="2" name="图片 1"/>
          <p:cNvPicPr>
            <a:picLocks noChangeAspect="1"/>
          </p:cNvPicPr>
          <p:nvPr>
            <p:custDataLst>
              <p:tags r:id="rId4"/>
            </p:custDataLst>
          </p:nvPr>
        </p:nvPicPr>
        <p:blipFill>
          <a:blip r:embed="rId8"/>
          <a:stretch>
            <a:fillRect/>
          </a:stretch>
        </p:blipFill>
        <p:spPr>
          <a:xfrm>
            <a:off x="751205" y="2661920"/>
            <a:ext cx="5023485" cy="3397250"/>
          </a:xfrm>
          <a:prstGeom prst="rect">
            <a:avLst/>
          </a:prstGeom>
        </p:spPr>
      </p:pic>
      <p:pic>
        <p:nvPicPr>
          <p:cNvPr id="11" name="图片 10"/>
          <p:cNvPicPr>
            <a:picLocks noChangeAspect="1"/>
          </p:cNvPicPr>
          <p:nvPr>
            <p:custDataLst>
              <p:tags r:id="rId5"/>
            </p:custDataLst>
          </p:nvPr>
        </p:nvPicPr>
        <p:blipFill>
          <a:blip r:embed="rId9"/>
          <a:stretch>
            <a:fillRect/>
          </a:stretch>
        </p:blipFill>
        <p:spPr>
          <a:xfrm>
            <a:off x="6068695" y="2661920"/>
            <a:ext cx="5189855" cy="3397250"/>
          </a:xfrm>
          <a:prstGeom prst="rect">
            <a:avLst/>
          </a:prstGeom>
        </p:spPr>
      </p:pic>
    </p:spTree>
    <p:custDataLst>
      <p:tags r:id="rId1"/>
    </p:custData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 name="文本框 2"/>
          <p:cNvSpPr txBox="1"/>
          <p:nvPr>
            <p:custDataLst>
              <p:tags r:id="rId2"/>
            </p:custDataLst>
          </p:nvPr>
        </p:nvSpPr>
        <p:spPr>
          <a:xfrm>
            <a:off x="666997" y="829640"/>
            <a:ext cx="2316480" cy="521970"/>
          </a:xfrm>
          <a:prstGeom prst="rect">
            <a:avLst/>
          </a:prstGeom>
          <a:noFill/>
        </p:spPr>
        <p:txBody>
          <a:bodyPr wrap="none" rtlCol="0" anchor="t">
            <a:spAutoFit/>
          </a:bodyPr>
          <a:lstStyle/>
          <a:p>
            <a:pPr algn="l"/>
            <a:r>
              <a:rPr lang="zh-CN" altLang="en-US" sz="2800">
                <a:solidFill>
                  <a:schemeClr val="tx1"/>
                </a:solidFill>
                <a:latin typeface="微软雅黑" panose="020B0503020204020204" charset="-122"/>
                <a:ea typeface="微软雅黑" panose="020B0503020204020204" charset="-122"/>
                <a:cs typeface="等线" panose="02010600030101010101" charset="-122"/>
                <a:sym typeface="+mn-ea"/>
              </a:rPr>
              <a:t>朋友圈推广礼</a:t>
            </a:r>
          </a:p>
        </p:txBody>
      </p:sp>
      <p:sp>
        <p:nvSpPr>
          <p:cNvPr id="5" name="文本框 4"/>
          <p:cNvSpPr txBox="1"/>
          <p:nvPr>
            <p:custDataLst>
              <p:tags r:id="rId3"/>
            </p:custDataLst>
          </p:nvPr>
        </p:nvSpPr>
        <p:spPr>
          <a:xfrm>
            <a:off x="666997" y="1448048"/>
            <a:ext cx="10922345" cy="553085"/>
          </a:xfrm>
          <a:prstGeom prst="rect">
            <a:avLst/>
          </a:prstGeom>
          <a:noFill/>
        </p:spPr>
        <p:txBody>
          <a:bodyPr wrap="square" rtlCol="0" anchor="t">
            <a:spAutoFit/>
          </a:bodyPr>
          <a:lstStyle/>
          <a:p>
            <a:pPr algn="l" fontAlgn="auto">
              <a:lnSpc>
                <a:spcPct val="150000"/>
              </a:lnSpc>
            </a:pPr>
            <a:r>
              <a:rPr lang="zh-CN" altLang="en-US" sz="2000">
                <a:solidFill>
                  <a:schemeClr val="tx1"/>
                </a:solidFill>
                <a:latin typeface="微软雅黑" panose="020B0503020204020204" charset="-122"/>
                <a:ea typeface="微软雅黑" panose="020B0503020204020204" charset="-122"/>
                <a:cs typeface="微软雅黑" panose="020B0503020204020204" charset="-122"/>
                <a:sym typeface="+mn-ea"/>
              </a:rPr>
              <a:t>朋友圈对项目进行推广的中介，可凭截图到售楼处领取一张</a:t>
            </a:r>
            <a:r>
              <a:rPr lang="en-US" altLang="zh-CN" sz="2000">
                <a:solidFill>
                  <a:schemeClr val="tx1"/>
                </a:solidFill>
                <a:latin typeface="微软雅黑" panose="020B0503020204020204" charset="-122"/>
                <a:ea typeface="微软雅黑" panose="020B0503020204020204" charset="-122"/>
                <a:cs typeface="微软雅黑" panose="020B0503020204020204" charset="-122"/>
                <a:sym typeface="+mn-ea"/>
              </a:rPr>
              <a:t>100</a:t>
            </a:r>
            <a:r>
              <a:rPr lang="zh-CN" altLang="en-US" sz="2000">
                <a:solidFill>
                  <a:schemeClr val="tx1"/>
                </a:solidFill>
                <a:latin typeface="微软雅黑" panose="020B0503020204020204" charset="-122"/>
                <a:ea typeface="微软雅黑" panose="020B0503020204020204" charset="-122"/>
                <a:cs typeface="微软雅黑" panose="020B0503020204020204" charset="-122"/>
                <a:sym typeface="+mn-ea"/>
              </a:rPr>
              <a:t>元的苏果卡</a:t>
            </a:r>
          </a:p>
        </p:txBody>
      </p:sp>
      <p:pic>
        <p:nvPicPr>
          <p:cNvPr id="2" name="图片 1"/>
          <p:cNvPicPr>
            <a:picLocks noChangeAspect="1"/>
          </p:cNvPicPr>
          <p:nvPr>
            <p:custDataLst>
              <p:tags r:id="rId4"/>
            </p:custDataLst>
          </p:nvPr>
        </p:nvPicPr>
        <p:blipFill>
          <a:blip r:embed="rId8"/>
          <a:stretch>
            <a:fillRect/>
          </a:stretch>
        </p:blipFill>
        <p:spPr>
          <a:xfrm rot="16200000">
            <a:off x="1261110" y="1575435"/>
            <a:ext cx="3789045" cy="4978400"/>
          </a:xfrm>
          <a:prstGeom prst="rect">
            <a:avLst/>
          </a:prstGeom>
        </p:spPr>
      </p:pic>
      <p:pic>
        <p:nvPicPr>
          <p:cNvPr id="4" name="图片 3"/>
          <p:cNvPicPr>
            <a:picLocks noChangeAspect="1"/>
          </p:cNvPicPr>
          <p:nvPr>
            <p:custDataLst>
              <p:tags r:id="rId5"/>
            </p:custDataLst>
          </p:nvPr>
        </p:nvPicPr>
        <p:blipFill>
          <a:blip r:embed="rId9"/>
          <a:stretch>
            <a:fillRect/>
          </a:stretch>
        </p:blipFill>
        <p:spPr>
          <a:xfrm>
            <a:off x="5790565" y="2170430"/>
            <a:ext cx="2591435" cy="3818890"/>
          </a:xfrm>
          <a:prstGeom prst="rect">
            <a:avLst/>
          </a:prstGeom>
        </p:spPr>
      </p:pic>
    </p:spTree>
    <p:custDataLst>
      <p:tags r:id="rId1"/>
    </p:custData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5" name="文本框 4"/>
          <p:cNvSpPr txBox="1"/>
          <p:nvPr>
            <p:custDataLst>
              <p:tags r:id="rId2"/>
            </p:custDataLst>
          </p:nvPr>
        </p:nvSpPr>
        <p:spPr>
          <a:xfrm>
            <a:off x="3279140" y="2019300"/>
            <a:ext cx="5634355" cy="2306955"/>
          </a:xfrm>
          <a:prstGeom prst="rect">
            <a:avLst/>
          </a:prstGeom>
          <a:noFill/>
        </p:spPr>
        <p:txBody>
          <a:bodyPr wrap="square" rtlCol="0">
            <a:spAutoFit/>
          </a:bodyPr>
          <a:lstStyle/>
          <a:p>
            <a:pPr algn="dist"/>
            <a:r>
              <a:rPr lang="zh-CN" altLang="en-US" sz="7200">
                <a:solidFill>
                  <a:schemeClr val="tx1">
                    <a:lumMod val="75000"/>
                    <a:lumOff val="25000"/>
                  </a:schemeClr>
                </a:solidFill>
                <a:latin typeface="微软雅黑" panose="020B0503020204020204" charset="-122"/>
                <a:ea typeface="微软雅黑" panose="020B0503020204020204" charset="-122"/>
              </a:rPr>
              <a:t>聚力同行</a:t>
            </a:r>
          </a:p>
          <a:p>
            <a:pPr algn="dist"/>
            <a:r>
              <a:rPr lang="zh-CN" altLang="en-US" sz="7200">
                <a:solidFill>
                  <a:schemeClr val="tx1">
                    <a:lumMod val="75000"/>
                    <a:lumOff val="25000"/>
                  </a:schemeClr>
                </a:solidFill>
                <a:latin typeface="微软雅黑" panose="020B0503020204020204" charset="-122"/>
                <a:ea typeface="微软雅黑" panose="020B0503020204020204" charset="-122"/>
              </a:rPr>
              <a:t>再续华章</a:t>
            </a:r>
          </a:p>
        </p:txBody>
      </p:sp>
      <p:sp>
        <p:nvSpPr>
          <p:cNvPr id="8" name="文本框 7"/>
          <p:cNvSpPr txBox="1"/>
          <p:nvPr>
            <p:custDataLst>
              <p:tags r:id="rId3"/>
            </p:custDataLst>
          </p:nvPr>
        </p:nvSpPr>
        <p:spPr>
          <a:xfrm>
            <a:off x="3388360" y="4664075"/>
            <a:ext cx="5415915" cy="423545"/>
          </a:xfrm>
          <a:prstGeom prst="rect">
            <a:avLst/>
          </a:prstGeom>
          <a:noFill/>
        </p:spPr>
        <p:txBody>
          <a:bodyPr wrap="square" rtlCol="0" anchor="t">
            <a:spAutoFit/>
          </a:bodyPr>
          <a:lstStyle/>
          <a:p>
            <a:pPr algn="dist" fontAlgn="auto">
              <a:lnSpc>
                <a:spcPct val="120000"/>
              </a:lnSpc>
            </a:pPr>
            <a:r>
              <a:rPr lang="en-US" altLang="zh-CN">
                <a:solidFill>
                  <a:schemeClr val="tx1">
                    <a:lumMod val="65000"/>
                    <a:lumOff val="35000"/>
                  </a:schemeClr>
                </a:solidFill>
                <a:latin typeface="微软雅黑" panose="020B0503020204020204" charset="-122"/>
                <a:ea typeface="微软雅黑" panose="020B0503020204020204" charset="-122"/>
              </a:rPr>
              <a:t>JING JI REN TAN PAN</a:t>
            </a:r>
          </a:p>
        </p:txBody>
      </p:sp>
      <p:sp>
        <p:nvSpPr>
          <p:cNvPr id="3" name="文本框 2"/>
          <p:cNvSpPr txBox="1"/>
          <p:nvPr>
            <p:custDataLst>
              <p:tags r:id="rId4"/>
            </p:custDataLst>
          </p:nvPr>
        </p:nvSpPr>
        <p:spPr>
          <a:xfrm>
            <a:off x="690245" y="815340"/>
            <a:ext cx="5653405" cy="398780"/>
          </a:xfrm>
          <a:prstGeom prst="rect">
            <a:avLst/>
          </a:prstGeom>
          <a:noFill/>
        </p:spPr>
        <p:txBody>
          <a:bodyPr wrap="square" rtlCol="0">
            <a:spAutoFit/>
          </a:bodyPr>
          <a:lstStyle/>
          <a:p>
            <a:r>
              <a:rPr lang="zh-CN" altLang="en-US" sz="2000">
                <a:latin typeface="微软雅黑" panose="020B0503020204020204" charset="-122"/>
                <a:ea typeface="微软雅黑" panose="020B0503020204020204" charset="-122"/>
                <a:cs typeface="微软雅黑" panose="020B0503020204020204" charset="-122"/>
              </a:rPr>
              <a:t>经纪人探盘</a:t>
            </a:r>
            <a:r>
              <a:rPr lang="en-US" sz="2000">
                <a:latin typeface="微软雅黑" panose="020B0503020204020204" charset="-122"/>
                <a:ea typeface="微软雅黑" panose="020B0503020204020204" charset="-122"/>
                <a:cs typeface="微软雅黑" panose="020B0503020204020204" charset="-122"/>
              </a:rPr>
              <a:t>(</a:t>
            </a:r>
            <a:r>
              <a:rPr lang="zh-CN" altLang="en-US" sz="2000">
                <a:latin typeface="微软雅黑" panose="020B0503020204020204" charset="-122"/>
                <a:ea typeface="微软雅黑" panose="020B0503020204020204" charset="-122"/>
                <a:cs typeface="微软雅黑" panose="020B0503020204020204" charset="-122"/>
              </a:rPr>
              <a:t>第三季度）</a:t>
            </a:r>
          </a:p>
        </p:txBody>
      </p:sp>
    </p:spTree>
    <p:custDataLst>
      <p:tags r:id="rId1"/>
    </p:custData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4" name="文本框 33"/>
          <p:cNvSpPr txBox="1"/>
          <p:nvPr>
            <p:custDataLst>
              <p:tags r:id="rId2"/>
            </p:custDataLst>
          </p:nvPr>
        </p:nvSpPr>
        <p:spPr>
          <a:xfrm>
            <a:off x="893034" y="1135380"/>
            <a:ext cx="7274560" cy="593725"/>
          </a:xfrm>
          <a:prstGeom prst="rect">
            <a:avLst/>
          </a:prstGeom>
          <a:noFill/>
        </p:spPr>
        <p:txBody>
          <a:bodyPr wrap="square" rtlCol="0">
            <a:spAutoFit/>
          </a:bodyPr>
          <a:lstStyle/>
          <a:p>
            <a:pPr lvl="0">
              <a:defRPr/>
            </a:pPr>
            <a:r>
              <a:rPr lang="zh-CN" altLang="en-US" sz="3265" dirty="0">
                <a:solidFill>
                  <a:prstClr val="black"/>
                </a:solidFill>
                <a:latin typeface="微软雅黑" panose="020B0503020204020204" charset="-122"/>
                <a:ea typeface="微软雅黑" panose="020B0503020204020204" charset="-122"/>
              </a:rPr>
              <a:t>探盘有好礼</a:t>
            </a:r>
          </a:p>
        </p:txBody>
      </p:sp>
      <p:sp>
        <p:nvSpPr>
          <p:cNvPr id="9" name="矩形 8"/>
          <p:cNvSpPr/>
          <p:nvPr>
            <p:custDataLst>
              <p:tags r:id="rId3"/>
            </p:custDataLst>
          </p:nvPr>
        </p:nvSpPr>
        <p:spPr>
          <a:xfrm>
            <a:off x="894304" y="1846531"/>
            <a:ext cx="10405946" cy="492760"/>
          </a:xfrm>
          <a:prstGeom prst="rect">
            <a:avLst/>
          </a:prstGeom>
        </p:spPr>
        <p:txBody>
          <a:bodyPr wrap="square">
            <a:spAutoFit/>
          </a:bodyPr>
          <a:lstStyle/>
          <a:p>
            <a:pPr marL="22225" marR="8890" lvl="0" algn="just" defTabSz="1619885">
              <a:lnSpc>
                <a:spcPct val="150000"/>
              </a:lnSpc>
              <a:spcBef>
                <a:spcPts val="175"/>
              </a:spcBef>
            </a:pPr>
            <a:r>
              <a:rPr lang="zh-CN" altLang="en-US" sz="1740" dirty="0">
                <a:solidFill>
                  <a:prstClr val="black"/>
                </a:solidFill>
                <a:latin typeface="微软雅黑" panose="020B0503020204020204" charset="-122"/>
                <a:ea typeface="微软雅黑" panose="020B0503020204020204" charset="-122"/>
              </a:rPr>
              <a:t>邀约中介到项目进行探盘，可领随手礼及参与抽奖。选择实用的米面油等作为随手礼。</a:t>
            </a:r>
          </a:p>
        </p:txBody>
      </p:sp>
      <p:pic>
        <p:nvPicPr>
          <p:cNvPr id="3" name="图片 2"/>
          <p:cNvPicPr>
            <a:picLocks noChangeAspect="1"/>
          </p:cNvPicPr>
          <p:nvPr>
            <p:custDataLst>
              <p:tags r:id="rId4"/>
            </p:custDataLst>
          </p:nvPr>
        </p:nvPicPr>
        <p:blipFill>
          <a:blip r:embed="rId8"/>
          <a:stretch>
            <a:fillRect/>
          </a:stretch>
        </p:blipFill>
        <p:spPr>
          <a:xfrm>
            <a:off x="893445" y="2638425"/>
            <a:ext cx="5174615" cy="3288030"/>
          </a:xfrm>
          <a:prstGeom prst="rect">
            <a:avLst/>
          </a:prstGeom>
        </p:spPr>
      </p:pic>
      <p:pic>
        <p:nvPicPr>
          <p:cNvPr id="7" name="图片 6"/>
          <p:cNvPicPr>
            <a:picLocks noChangeAspect="1"/>
          </p:cNvPicPr>
          <p:nvPr>
            <p:custDataLst>
              <p:tags r:id="rId5"/>
            </p:custDataLst>
          </p:nvPr>
        </p:nvPicPr>
        <p:blipFill>
          <a:blip r:embed="rId9"/>
          <a:stretch>
            <a:fillRect/>
          </a:stretch>
        </p:blipFill>
        <p:spPr>
          <a:xfrm>
            <a:off x="6285865" y="2603500"/>
            <a:ext cx="4034155" cy="3352800"/>
          </a:xfrm>
          <a:prstGeom prst="rect">
            <a:avLst/>
          </a:prstGeom>
        </p:spPr>
      </p:pic>
    </p:spTree>
    <p:custDataLst>
      <p:tags r:id="rId1"/>
    </p:custData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blipFill>
          <a:blip r:embed="rId8"/>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4" name="文本框 33"/>
          <p:cNvSpPr txBox="1"/>
          <p:nvPr>
            <p:custDataLst>
              <p:tags r:id="rId2"/>
            </p:custDataLst>
          </p:nvPr>
        </p:nvSpPr>
        <p:spPr>
          <a:xfrm>
            <a:off x="805404" y="1231265"/>
            <a:ext cx="7274560" cy="593725"/>
          </a:xfrm>
          <a:prstGeom prst="rect">
            <a:avLst/>
          </a:prstGeom>
          <a:noFill/>
        </p:spPr>
        <p:txBody>
          <a:bodyPr wrap="square" rtlCol="0">
            <a:spAutoFit/>
          </a:bodyPr>
          <a:lstStyle/>
          <a:p>
            <a:pPr lvl="0">
              <a:defRPr/>
            </a:pPr>
            <a:r>
              <a:rPr lang="zh-CN" altLang="en-US" sz="3265" dirty="0">
                <a:solidFill>
                  <a:prstClr val="black"/>
                </a:solidFill>
                <a:latin typeface="微软雅黑" panose="020B0503020204020204" charset="-122"/>
                <a:ea typeface="微软雅黑" panose="020B0503020204020204" charset="-122"/>
              </a:rPr>
              <a:t>主题茶歇</a:t>
            </a:r>
          </a:p>
        </p:txBody>
      </p:sp>
      <p:sp>
        <p:nvSpPr>
          <p:cNvPr id="9" name="矩形 8"/>
          <p:cNvSpPr/>
          <p:nvPr>
            <p:custDataLst>
              <p:tags r:id="rId3"/>
            </p:custDataLst>
          </p:nvPr>
        </p:nvSpPr>
        <p:spPr>
          <a:xfrm>
            <a:off x="805404" y="2113231"/>
            <a:ext cx="10405946" cy="506730"/>
          </a:xfrm>
          <a:prstGeom prst="rect">
            <a:avLst/>
          </a:prstGeom>
        </p:spPr>
        <p:txBody>
          <a:bodyPr wrap="square">
            <a:spAutoFit/>
          </a:bodyPr>
          <a:lstStyle/>
          <a:p>
            <a:pPr marL="22225" marR="8890" lvl="0" algn="just" defTabSz="1619885">
              <a:lnSpc>
                <a:spcPct val="150000"/>
              </a:lnSpc>
              <a:spcBef>
                <a:spcPts val="175"/>
              </a:spcBef>
            </a:pPr>
            <a:r>
              <a:rPr lang="zh-CN" altLang="en-US" dirty="0">
                <a:solidFill>
                  <a:prstClr val="black"/>
                </a:solidFill>
                <a:latin typeface="微软雅黑" panose="020B0503020204020204" charset="-122"/>
                <a:ea typeface="微软雅黑" panose="020B0503020204020204" charset="-122"/>
              </a:rPr>
              <a:t>贴合主题，定制主题茶歇，全天供应</a:t>
            </a:r>
          </a:p>
        </p:txBody>
      </p:sp>
      <p:pic>
        <p:nvPicPr>
          <p:cNvPr id="4" name="图片 3"/>
          <p:cNvPicPr>
            <a:picLocks noChangeAspect="1"/>
          </p:cNvPicPr>
          <p:nvPr>
            <p:custDataLst>
              <p:tags r:id="rId4"/>
            </p:custDataLst>
          </p:nvPr>
        </p:nvPicPr>
        <p:blipFill>
          <a:blip r:embed="rId9"/>
          <a:stretch>
            <a:fillRect/>
          </a:stretch>
        </p:blipFill>
        <p:spPr>
          <a:xfrm>
            <a:off x="716280" y="3098165"/>
            <a:ext cx="3895725" cy="2402205"/>
          </a:xfrm>
          <a:prstGeom prst="rect">
            <a:avLst/>
          </a:prstGeom>
        </p:spPr>
      </p:pic>
      <p:pic>
        <p:nvPicPr>
          <p:cNvPr id="5" name="图片 4"/>
          <p:cNvPicPr>
            <a:picLocks noChangeAspect="1"/>
          </p:cNvPicPr>
          <p:nvPr>
            <p:custDataLst>
              <p:tags r:id="rId5"/>
            </p:custDataLst>
          </p:nvPr>
        </p:nvPicPr>
        <p:blipFill>
          <a:blip r:embed="rId10"/>
          <a:stretch>
            <a:fillRect/>
          </a:stretch>
        </p:blipFill>
        <p:spPr>
          <a:xfrm>
            <a:off x="4612005" y="3123565"/>
            <a:ext cx="2973705" cy="2385695"/>
          </a:xfrm>
          <a:prstGeom prst="rect">
            <a:avLst/>
          </a:prstGeom>
        </p:spPr>
      </p:pic>
      <p:pic>
        <p:nvPicPr>
          <p:cNvPr id="2" name="图片 1"/>
          <p:cNvPicPr>
            <a:picLocks noChangeAspect="1"/>
          </p:cNvPicPr>
          <p:nvPr>
            <p:custDataLst>
              <p:tags r:id="rId6"/>
            </p:custDataLst>
          </p:nvPr>
        </p:nvPicPr>
        <p:blipFill>
          <a:blip r:embed="rId11"/>
          <a:stretch>
            <a:fillRect/>
          </a:stretch>
        </p:blipFill>
        <p:spPr>
          <a:xfrm>
            <a:off x="7585710" y="3123565"/>
            <a:ext cx="3837305" cy="2376805"/>
          </a:xfrm>
          <a:prstGeom prst="rect">
            <a:avLst/>
          </a:prstGeom>
        </p:spPr>
      </p:pic>
    </p:spTree>
    <p:custDataLst>
      <p:tags r:id="rId1"/>
    </p:custData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blipFill>
          <a:blip r:embed="rId6"/>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5" name="文本框 4"/>
          <p:cNvSpPr txBox="1"/>
          <p:nvPr>
            <p:custDataLst>
              <p:tags r:id="rId2"/>
            </p:custDataLst>
          </p:nvPr>
        </p:nvSpPr>
        <p:spPr>
          <a:xfrm>
            <a:off x="2982595" y="2494280"/>
            <a:ext cx="6226175" cy="1198880"/>
          </a:xfrm>
          <a:prstGeom prst="rect">
            <a:avLst/>
          </a:prstGeom>
          <a:noFill/>
        </p:spPr>
        <p:txBody>
          <a:bodyPr wrap="square" rtlCol="0">
            <a:spAutoFit/>
          </a:bodyPr>
          <a:lstStyle/>
          <a:p>
            <a:pPr algn="dist"/>
            <a:r>
              <a:rPr lang="zh-CN" altLang="en-US" sz="7200">
                <a:solidFill>
                  <a:schemeClr val="tx1">
                    <a:lumMod val="75000"/>
                    <a:lumOff val="25000"/>
                  </a:schemeClr>
                </a:solidFill>
                <a:latin typeface="微软雅黑" panose="020B0503020204020204" charset="-122"/>
                <a:ea typeface="微软雅黑" panose="020B0503020204020204" charset="-122"/>
              </a:rPr>
              <a:t>与我的朋友们</a:t>
            </a:r>
          </a:p>
        </p:txBody>
      </p:sp>
      <p:sp>
        <p:nvSpPr>
          <p:cNvPr id="8" name="文本框 7"/>
          <p:cNvSpPr txBox="1"/>
          <p:nvPr>
            <p:custDataLst>
              <p:tags r:id="rId3"/>
            </p:custDataLst>
          </p:nvPr>
        </p:nvSpPr>
        <p:spPr>
          <a:xfrm>
            <a:off x="3388360" y="4611370"/>
            <a:ext cx="5415915" cy="423545"/>
          </a:xfrm>
          <a:prstGeom prst="rect">
            <a:avLst/>
          </a:prstGeom>
          <a:noFill/>
        </p:spPr>
        <p:txBody>
          <a:bodyPr wrap="square" rtlCol="0" anchor="t">
            <a:spAutoFit/>
          </a:bodyPr>
          <a:lstStyle/>
          <a:p>
            <a:pPr algn="dist" fontAlgn="auto">
              <a:lnSpc>
                <a:spcPct val="120000"/>
              </a:lnSpc>
            </a:pPr>
            <a:r>
              <a:rPr lang="en-US" altLang="zh-CN">
                <a:solidFill>
                  <a:schemeClr val="tx1">
                    <a:lumMod val="65000"/>
                    <a:lumOff val="35000"/>
                  </a:schemeClr>
                </a:solidFill>
                <a:latin typeface="微软雅黑" panose="020B0503020204020204" charset="-122"/>
                <a:ea typeface="微软雅黑" panose="020B0503020204020204" charset="-122"/>
              </a:rPr>
              <a:t>ZHONG JIE QUAN CENG WAN YAN</a:t>
            </a:r>
          </a:p>
        </p:txBody>
      </p:sp>
      <p:sp>
        <p:nvSpPr>
          <p:cNvPr id="3" name="文本框 2"/>
          <p:cNvSpPr txBox="1"/>
          <p:nvPr>
            <p:custDataLst>
              <p:tags r:id="rId4"/>
            </p:custDataLst>
          </p:nvPr>
        </p:nvSpPr>
        <p:spPr>
          <a:xfrm>
            <a:off x="690245" y="815340"/>
            <a:ext cx="5653405" cy="398780"/>
          </a:xfrm>
          <a:prstGeom prst="rect">
            <a:avLst/>
          </a:prstGeom>
          <a:noFill/>
        </p:spPr>
        <p:txBody>
          <a:bodyPr wrap="square" rtlCol="0">
            <a:spAutoFit/>
          </a:bodyPr>
          <a:lstStyle/>
          <a:p>
            <a:r>
              <a:rPr lang="zh-CN" altLang="en-US" sz="2000">
                <a:latin typeface="微软雅黑" panose="020B0503020204020204" charset="-122"/>
                <a:ea typeface="微软雅黑" panose="020B0503020204020204" charset="-122"/>
              </a:rPr>
              <a:t>经纪人答谢晚宴</a:t>
            </a:r>
            <a:r>
              <a:rPr lang="zh-CN" sz="2000">
                <a:latin typeface="微软雅黑" panose="020B0503020204020204" charset="-122"/>
                <a:ea typeface="微软雅黑" panose="020B0503020204020204" charset="-122"/>
              </a:rPr>
              <a:t>（第四季度）</a:t>
            </a:r>
          </a:p>
        </p:txBody>
      </p:sp>
    </p:spTree>
    <p:custDataLst>
      <p:tags r:id="rId1"/>
    </p:custData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0" y="0"/>
            <a:ext cx="11276965" cy="6840220"/>
          </a:xfrm>
          <a:prstGeom prst="rect">
            <a:avLst/>
          </a:prstGeom>
        </p:spPr>
      </p:pic>
      <p:sp>
        <p:nvSpPr>
          <p:cNvPr id="30" name="矩形 29"/>
          <p:cNvSpPr/>
          <p:nvPr/>
        </p:nvSpPr>
        <p:spPr>
          <a:xfrm>
            <a:off x="0" y="0"/>
            <a:ext cx="12191365" cy="68580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80">
              <a:latin typeface="微软雅黑" panose="020B0503020204020204" charset="-122"/>
              <a:ea typeface="微软雅黑" panose="020B0503020204020204" charset="-122"/>
            </a:endParaRPr>
          </a:p>
        </p:txBody>
      </p:sp>
      <p:sp>
        <p:nvSpPr>
          <p:cNvPr id="2" name="文本框 1"/>
          <p:cNvSpPr txBox="1"/>
          <p:nvPr/>
        </p:nvSpPr>
        <p:spPr>
          <a:xfrm>
            <a:off x="995680" y="1073785"/>
            <a:ext cx="2301240" cy="645160"/>
          </a:xfrm>
          <a:prstGeom prst="rect">
            <a:avLst/>
          </a:prstGeom>
          <a:noFill/>
        </p:spPr>
        <p:txBody>
          <a:bodyPr wrap="square" rtlCol="0">
            <a:spAutoFit/>
          </a:bodyPr>
          <a:lstStyle/>
          <a:p>
            <a:pPr algn="dist"/>
            <a:r>
              <a:rPr lang="zh-CN" altLang="en-US" sz="3600">
                <a:solidFill>
                  <a:schemeClr val="bg1"/>
                </a:solidFill>
                <a:latin typeface="微软雅黑" panose="020B0503020204020204" charset="-122"/>
                <a:ea typeface="微软雅黑" panose="020B0503020204020204" charset="-122"/>
              </a:rPr>
              <a:t>晚宴区</a:t>
            </a:r>
          </a:p>
        </p:txBody>
      </p:sp>
      <p:sp>
        <p:nvSpPr>
          <p:cNvPr id="3" name="文本框 2"/>
          <p:cNvSpPr txBox="1"/>
          <p:nvPr/>
        </p:nvSpPr>
        <p:spPr>
          <a:xfrm>
            <a:off x="995680" y="1827530"/>
            <a:ext cx="7674610" cy="398780"/>
          </a:xfrm>
          <a:prstGeom prst="rect">
            <a:avLst/>
          </a:prstGeom>
          <a:noFill/>
        </p:spPr>
        <p:txBody>
          <a:bodyPr wrap="square" rtlCol="0">
            <a:spAutoFit/>
          </a:bodyPr>
          <a:lstStyle/>
          <a:p>
            <a:pPr algn="l"/>
            <a:r>
              <a:rPr lang="zh-CN" altLang="en-US" sz="2000">
                <a:solidFill>
                  <a:schemeClr val="bg1"/>
                </a:solidFill>
                <a:latin typeface="微软雅黑" panose="020B0503020204020204" charset="-122"/>
                <a:ea typeface="微软雅黑" panose="020B0503020204020204" charset="-122"/>
              </a:rPr>
              <a:t>以白金色调为主，配以气球及花艺包装</a:t>
            </a:r>
          </a:p>
        </p:txBody>
      </p:sp>
    </p:spTree>
    <p:custDataLst>
      <p:tags r:id="rId1"/>
    </p:custData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776730" y="0"/>
            <a:ext cx="10415270" cy="6854825"/>
          </a:xfrm>
          <a:prstGeom prst="rect">
            <a:avLst/>
          </a:prstGeom>
        </p:spPr>
      </p:pic>
      <p:sp>
        <p:nvSpPr>
          <p:cNvPr id="30" name="矩形 29"/>
          <p:cNvSpPr/>
          <p:nvPr/>
        </p:nvSpPr>
        <p:spPr>
          <a:xfrm>
            <a:off x="0" y="0"/>
            <a:ext cx="12198985" cy="68580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80">
              <a:latin typeface="微软雅黑" panose="020B0503020204020204" charset="-122"/>
              <a:ea typeface="微软雅黑" panose="020B0503020204020204" charset="-122"/>
            </a:endParaRPr>
          </a:p>
        </p:txBody>
      </p:sp>
      <p:sp>
        <p:nvSpPr>
          <p:cNvPr id="3" name="矩形 2"/>
          <p:cNvSpPr/>
          <p:nvPr/>
        </p:nvSpPr>
        <p:spPr>
          <a:xfrm>
            <a:off x="0" y="2580005"/>
            <a:ext cx="5140325" cy="2075180"/>
          </a:xfrm>
          <a:prstGeom prst="rect">
            <a:avLst/>
          </a:prstGeom>
          <a:solidFill>
            <a:srgbClr val="B6A6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lnSpc>
                <a:spcPct val="150000"/>
              </a:lnSpc>
            </a:pPr>
            <a:r>
              <a:rPr lang="zh-CN" altLang="en-US" sz="4000">
                <a:latin typeface="微软雅黑" panose="020B0503020204020204" charset="-122"/>
                <a:ea typeface="微软雅黑" panose="020B0503020204020204" charset="-122"/>
                <a:cs typeface="微软雅黑" panose="020B0503020204020204" charset="-122"/>
              </a:rPr>
              <a:t>鸡尾酒调试区</a:t>
            </a:r>
          </a:p>
          <a:p>
            <a:pPr algn="ctr" fontAlgn="auto">
              <a:lnSpc>
                <a:spcPct val="150000"/>
              </a:lnSpc>
            </a:pPr>
            <a:r>
              <a:rPr lang="zh-CN" altLang="en-US" sz="2000">
                <a:latin typeface="微软雅黑" panose="020B0503020204020204" charset="-122"/>
                <a:ea typeface="微软雅黑" panose="020B0503020204020204" charset="-122"/>
                <a:cs typeface="微软雅黑" panose="020B0503020204020204" charset="-122"/>
              </a:rPr>
              <a:t>Cocktail debugging area</a:t>
            </a:r>
          </a:p>
        </p:txBody>
      </p:sp>
      <p:sp>
        <p:nvSpPr>
          <p:cNvPr id="6" name="文本框 5"/>
          <p:cNvSpPr txBox="1"/>
          <p:nvPr/>
        </p:nvSpPr>
        <p:spPr>
          <a:xfrm>
            <a:off x="3861435" y="4344670"/>
            <a:ext cx="3042920" cy="1419860"/>
          </a:xfrm>
          <a:prstGeom prst="rect">
            <a:avLst/>
          </a:prstGeom>
          <a:noFill/>
        </p:spPr>
        <p:txBody>
          <a:bodyPr wrap="square" rtlCol="0" anchor="t">
            <a:spAutoFit/>
          </a:bodyPr>
          <a:lstStyle/>
          <a:p>
            <a:pPr fontAlgn="auto">
              <a:lnSpc>
                <a:spcPct val="120000"/>
              </a:lnSpc>
            </a:pPr>
            <a:r>
              <a:rPr lang="en-US" altLang="zh-CN" sz="3600">
                <a:solidFill>
                  <a:schemeClr val="tx1">
                    <a:lumMod val="65000"/>
                    <a:lumOff val="35000"/>
                  </a:schemeClr>
                </a:solidFill>
                <a:latin typeface="微软雅黑" panose="020B0503020204020204" charset="-122"/>
                <a:ea typeface="微软雅黑" panose="020B0503020204020204" charset="-122"/>
              </a:rPr>
              <a:t>Qingcui &amp; his friends</a:t>
            </a:r>
          </a:p>
        </p:txBody>
      </p:sp>
    </p:spTree>
    <p:custDataLst>
      <p:tags r:id="rId1"/>
    </p:custData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blipFill>
          <a:blip r:embed="rId7"/>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68605" y="413385"/>
            <a:ext cx="11654790" cy="603123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4" name="文本框 33"/>
          <p:cNvSpPr txBox="1"/>
          <p:nvPr>
            <p:custDataLst>
              <p:tags r:id="rId2"/>
            </p:custDataLst>
          </p:nvPr>
        </p:nvSpPr>
        <p:spPr>
          <a:xfrm>
            <a:off x="861284" y="920115"/>
            <a:ext cx="7274560" cy="593725"/>
          </a:xfrm>
          <a:prstGeom prst="rect">
            <a:avLst/>
          </a:prstGeom>
          <a:noFill/>
        </p:spPr>
        <p:txBody>
          <a:bodyPr wrap="square" rtlCol="0">
            <a:spAutoFit/>
          </a:bodyPr>
          <a:lstStyle/>
          <a:p>
            <a:pPr lvl="0">
              <a:defRPr/>
            </a:pPr>
            <a:r>
              <a:rPr lang="zh-CN" altLang="en-US" sz="3265" dirty="0">
                <a:solidFill>
                  <a:prstClr val="black"/>
                </a:solidFill>
                <a:latin typeface="微软雅黑" panose="020B0503020204020204" charset="-122"/>
                <a:ea typeface="微软雅黑" panose="020B0503020204020204" charset="-122"/>
              </a:rPr>
              <a:t>烧烤晚宴</a:t>
            </a:r>
          </a:p>
        </p:txBody>
      </p:sp>
      <p:sp>
        <p:nvSpPr>
          <p:cNvPr id="3" name="矩形 2"/>
          <p:cNvSpPr/>
          <p:nvPr>
            <p:custDataLst>
              <p:tags r:id="rId3"/>
            </p:custDataLst>
          </p:nvPr>
        </p:nvSpPr>
        <p:spPr>
          <a:xfrm>
            <a:off x="861284" y="1723976"/>
            <a:ext cx="10405946" cy="944880"/>
          </a:xfrm>
          <a:prstGeom prst="rect">
            <a:avLst/>
          </a:prstGeom>
        </p:spPr>
        <p:txBody>
          <a:bodyPr wrap="square">
            <a:spAutoFit/>
          </a:bodyPr>
          <a:lstStyle/>
          <a:p>
            <a:pPr marL="22225" marR="8890" lvl="0" algn="just" defTabSz="1619885">
              <a:lnSpc>
                <a:spcPct val="150000"/>
              </a:lnSpc>
              <a:spcBef>
                <a:spcPts val="175"/>
              </a:spcBef>
            </a:pPr>
            <a:r>
              <a:rPr lang="zh-CN" altLang="en-US" dirty="0">
                <a:solidFill>
                  <a:prstClr val="black"/>
                </a:solidFill>
                <a:latin typeface="微软雅黑" panose="020B0503020204020204" charset="-122"/>
                <a:ea typeface="微软雅黑" panose="020B0503020204020204" charset="-122"/>
              </a:rPr>
              <a:t>邀请中介共同参与活动，定制圈层晚宴</a:t>
            </a:r>
          </a:p>
          <a:p>
            <a:pPr marL="22225" marR="8890" lvl="0" algn="just" defTabSz="1619885">
              <a:lnSpc>
                <a:spcPct val="150000"/>
              </a:lnSpc>
              <a:spcBef>
                <a:spcPts val="175"/>
              </a:spcBef>
            </a:pPr>
            <a:r>
              <a:rPr lang="zh-CN" altLang="en-US" dirty="0">
                <a:solidFill>
                  <a:prstClr val="black"/>
                </a:solidFill>
                <a:latin typeface="微软雅黑" panose="020B0503020204020204" charset="-122"/>
                <a:ea typeface="微软雅黑" panose="020B0503020204020204" charset="-122"/>
              </a:rPr>
              <a:t>讲解项目、传播信息、销售信息释放</a:t>
            </a:r>
          </a:p>
        </p:txBody>
      </p:sp>
      <p:pic>
        <p:nvPicPr>
          <p:cNvPr id="2" name="图片 1"/>
          <p:cNvPicPr>
            <a:picLocks noChangeAspect="1"/>
          </p:cNvPicPr>
          <p:nvPr>
            <p:custDataLst>
              <p:tags r:id="rId4"/>
            </p:custDataLst>
          </p:nvPr>
        </p:nvPicPr>
        <p:blipFill>
          <a:blip r:embed="rId8"/>
          <a:stretch>
            <a:fillRect/>
          </a:stretch>
        </p:blipFill>
        <p:spPr>
          <a:xfrm>
            <a:off x="861060" y="2988310"/>
            <a:ext cx="4826000" cy="3067050"/>
          </a:xfrm>
          <a:prstGeom prst="rect">
            <a:avLst/>
          </a:prstGeom>
        </p:spPr>
      </p:pic>
      <p:pic>
        <p:nvPicPr>
          <p:cNvPr id="4" name="图片 3"/>
          <p:cNvPicPr>
            <a:picLocks noChangeAspect="1"/>
          </p:cNvPicPr>
          <p:nvPr>
            <p:custDataLst>
              <p:tags r:id="rId5"/>
            </p:custDataLst>
          </p:nvPr>
        </p:nvPicPr>
        <p:blipFill>
          <a:blip r:embed="rId9"/>
          <a:stretch>
            <a:fillRect/>
          </a:stretch>
        </p:blipFill>
        <p:spPr>
          <a:xfrm>
            <a:off x="5812790" y="2995295"/>
            <a:ext cx="5528945" cy="3070225"/>
          </a:xfrm>
          <a:prstGeom prst="rect">
            <a:avLst/>
          </a:prstGeom>
        </p:spPr>
      </p:pic>
    </p:spTree>
    <p:custDataLst>
      <p:tags r:id="rId1"/>
    </p:custData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blipFill>
          <a:blip r:embed="rId5"/>
          <a:stretch>
            <a:fillRect/>
          </a:stretch>
        </a:blipFill>
        <a:effectLst/>
      </p:bgPr>
    </p:bg>
    <p:spTree>
      <p:nvGrpSpPr>
        <p:cNvPr id="1" name=""/>
        <p:cNvGrpSpPr/>
        <p:nvPr/>
      </p:nvGrpSpPr>
      <p:grpSpPr>
        <a:xfrm>
          <a:off x="0" y="0"/>
          <a:ext cx="0" cy="0"/>
          <a:chOff x="0" y="0"/>
          <a:chExt cx="0" cy="0"/>
        </a:xfrm>
      </p:grpSpPr>
      <p:pic>
        <p:nvPicPr>
          <p:cNvPr id="9" name="图片 8" descr="图片3"/>
          <p:cNvPicPr>
            <a:picLocks noChangeAspect="1"/>
          </p:cNvPicPr>
          <p:nvPr/>
        </p:nvPicPr>
        <p:blipFill>
          <a:blip r:embed="rId6"/>
          <a:srcRect l="13848" t="12037" r="12819" b="11731"/>
          <a:stretch>
            <a:fillRect/>
          </a:stretch>
        </p:blipFill>
        <p:spPr>
          <a:xfrm>
            <a:off x="7880350" y="323850"/>
            <a:ext cx="4311650" cy="6189345"/>
          </a:xfrm>
          <a:prstGeom prst="rect">
            <a:avLst/>
          </a:prstGeom>
        </p:spPr>
      </p:pic>
      <p:sp>
        <p:nvSpPr>
          <p:cNvPr id="2" name="文本框 1"/>
          <p:cNvSpPr txBox="1"/>
          <p:nvPr/>
        </p:nvSpPr>
        <p:spPr>
          <a:xfrm>
            <a:off x="704215" y="967740"/>
            <a:ext cx="1047115" cy="1170940"/>
          </a:xfrm>
          <a:prstGeom prst="rect">
            <a:avLst/>
          </a:prstGeom>
          <a:noFill/>
        </p:spPr>
        <p:txBody>
          <a:bodyPr wrap="square" rtlCol="0">
            <a:spAutoFit/>
          </a:bodyPr>
          <a:lstStyle/>
          <a:p>
            <a:pPr indent="0" fontAlgn="auto">
              <a:lnSpc>
                <a:spcPct val="130000"/>
              </a:lnSpc>
            </a:pPr>
            <a:r>
              <a:rPr lang="en-US" altLang="zh-CN" sz="5400" b="1">
                <a:solidFill>
                  <a:srgbClr val="26ACEB"/>
                </a:solidFill>
                <a:latin typeface="Microsoft YaHei UI" panose="020B0503020204020204" charset="-122"/>
                <a:ea typeface="Microsoft YaHei UI" panose="020B0503020204020204" charset="-122"/>
                <a:cs typeface="微软雅黑" panose="020B0503020204020204" charset="-122"/>
              </a:rPr>
              <a:t>“</a:t>
            </a:r>
            <a:endParaRPr lang="zh-CN" altLang="en-US" sz="60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227455" y="4416425"/>
            <a:ext cx="6096000" cy="491490"/>
          </a:xfrm>
          <a:prstGeom prst="rect">
            <a:avLst/>
          </a:prstGeom>
          <a:noFill/>
        </p:spPr>
        <p:txBody>
          <a:bodyPr wrap="square" rtlCol="0" anchor="t">
            <a:spAutoFit/>
          </a:bodyPr>
          <a:lstStyle/>
          <a:p>
            <a:pPr indent="0" fontAlgn="auto">
              <a:lnSpc>
                <a:spcPct val="130000"/>
              </a:lnSpc>
            </a:pPr>
            <a:r>
              <a:rPr sz="2000">
                <a:latin typeface="微软雅黑" panose="020B0503020204020204" charset="-122"/>
                <a:ea typeface="微软雅黑" panose="020B0503020204020204" charset="-122"/>
                <a:cs typeface="微软雅黑" panose="020B0503020204020204" charset="-122"/>
              </a:rPr>
              <a:t>activity</a:t>
            </a:r>
            <a:r>
              <a:rPr lang="en-US" sz="2000">
                <a:latin typeface="微软雅黑" panose="020B0503020204020204" charset="-122"/>
                <a:ea typeface="微软雅黑" panose="020B0503020204020204" charset="-122"/>
                <a:cs typeface="微软雅黑" panose="020B0503020204020204" charset="-122"/>
              </a:rPr>
              <a:t>      2023年度活动方案       </a:t>
            </a:r>
            <a:r>
              <a:rPr lang="en-US" altLang="zh-CN" sz="2000">
                <a:latin typeface="微软雅黑" panose="020B0503020204020204" charset="-122"/>
                <a:ea typeface="微软雅黑" panose="020B0503020204020204" charset="-122"/>
                <a:cs typeface="微软雅黑" panose="020B0503020204020204" charset="-122"/>
              </a:rPr>
              <a:t>[ </a:t>
            </a:r>
            <a:r>
              <a:rPr lang="zh-CN" altLang="en-US" sz="2000">
                <a:latin typeface="微软雅黑" panose="020B0503020204020204" charset="-122"/>
                <a:ea typeface="微软雅黑" panose="020B0503020204020204" charset="-122"/>
                <a:cs typeface="微软雅黑" panose="020B0503020204020204" charset="-122"/>
              </a:rPr>
              <a:t>南京</a:t>
            </a:r>
            <a:r>
              <a:rPr lang="en-US" altLang="zh-CN" sz="2000">
                <a:latin typeface="微软雅黑" panose="020B0503020204020204" charset="-122"/>
                <a:ea typeface="微软雅黑" panose="020B0503020204020204" charset="-122"/>
                <a:cs typeface="微软雅黑" panose="020B0503020204020204" charset="-122"/>
              </a:rPr>
              <a:t> ]</a:t>
            </a:r>
          </a:p>
        </p:txBody>
      </p:sp>
      <p:sp>
        <p:nvSpPr>
          <p:cNvPr id="4" name="文本框 3"/>
          <p:cNvSpPr txBox="1"/>
          <p:nvPr/>
        </p:nvSpPr>
        <p:spPr>
          <a:xfrm>
            <a:off x="1227455" y="1350645"/>
            <a:ext cx="6096000" cy="1419860"/>
          </a:xfrm>
          <a:prstGeom prst="rect">
            <a:avLst/>
          </a:prstGeom>
          <a:noFill/>
        </p:spPr>
        <p:txBody>
          <a:bodyPr wrap="square" rtlCol="0" anchor="t">
            <a:spAutoFit/>
          </a:bodyPr>
          <a:lstStyle/>
          <a:p>
            <a:pPr indent="0" fontAlgn="auto">
              <a:lnSpc>
                <a:spcPct val="90000"/>
              </a:lnSpc>
            </a:pPr>
            <a:r>
              <a:rPr lang="zh-CN" altLang="en-US" sz="4800">
                <a:latin typeface="Algerian" panose="04020705040A02060702" charset="0"/>
                <a:ea typeface="华文隶书" panose="02010800040101010101" charset="-122"/>
                <a:cs typeface="Algerian" panose="04020705040A02060702" charset="0"/>
                <a:sym typeface="+mn-ea"/>
              </a:rPr>
              <a:t>Stone Forest</a:t>
            </a:r>
            <a:endParaRPr lang="zh-CN" altLang="en-US" sz="4800">
              <a:latin typeface="Algerian" panose="04020705040A02060702" charset="0"/>
              <a:ea typeface="华文隶书" panose="02010800040101010101" charset="-122"/>
              <a:cs typeface="Algerian" panose="04020705040A02060702" charset="0"/>
            </a:endParaRPr>
          </a:p>
          <a:p>
            <a:pPr indent="0" fontAlgn="auto">
              <a:lnSpc>
                <a:spcPct val="90000"/>
              </a:lnSpc>
            </a:pPr>
            <a:r>
              <a:rPr lang="zh-CN" altLang="en-US" sz="4800">
                <a:latin typeface="Algerian" panose="04020705040A02060702" charset="0"/>
                <a:ea typeface="华文隶书" panose="02010800040101010101" charset="-122"/>
                <a:cs typeface="Algerian" panose="04020705040A02060702" charset="0"/>
                <a:sym typeface="+mn-ea"/>
              </a:rPr>
              <a:t>in Life </a:t>
            </a:r>
          </a:p>
        </p:txBody>
      </p:sp>
      <p:sp>
        <p:nvSpPr>
          <p:cNvPr id="5" name="文本框 4"/>
          <p:cNvSpPr txBox="1"/>
          <p:nvPr/>
        </p:nvSpPr>
        <p:spPr>
          <a:xfrm>
            <a:off x="1227455" y="2590800"/>
            <a:ext cx="4615815" cy="1691640"/>
          </a:xfrm>
          <a:prstGeom prst="rect">
            <a:avLst/>
          </a:prstGeom>
          <a:noFill/>
        </p:spPr>
        <p:txBody>
          <a:bodyPr wrap="square" rtlCol="0" anchor="t">
            <a:spAutoFit/>
          </a:bodyPr>
          <a:lstStyle/>
          <a:p>
            <a:pPr indent="0" algn="dist" fontAlgn="auto">
              <a:lnSpc>
                <a:spcPct val="130000"/>
              </a:lnSpc>
            </a:pPr>
            <a:r>
              <a:rPr lang="en-US" altLang="zh-CN" sz="8000" b="1">
                <a:latin typeface="微软雅黑" panose="020B0503020204020204" charset="-122"/>
                <a:ea typeface="微软雅黑" panose="020B0503020204020204" charset="-122"/>
                <a:cs typeface="微软雅黑" panose="020B0503020204020204" charset="-122"/>
                <a:sym typeface="+mn-ea"/>
              </a:rPr>
              <a:t>THANKS</a:t>
            </a:r>
          </a:p>
        </p:txBody>
      </p:sp>
      <p:sp>
        <p:nvSpPr>
          <p:cNvPr id="11" name="TextBox 1"/>
          <p:cNvSpPr txBox="1"/>
          <p:nvPr>
            <p:custDataLst>
              <p:tags r:id="rId2"/>
            </p:custDataLst>
          </p:nvPr>
        </p:nvSpPr>
        <p:spPr>
          <a:xfrm>
            <a:off x="1227455" y="5812155"/>
            <a:ext cx="7460615" cy="276225"/>
          </a:xfrm>
          <a:prstGeom prst="rect">
            <a:avLst/>
          </a:prstGeom>
          <a:noFill/>
        </p:spPr>
        <p:txBody>
          <a:bodyPr wrap="square" lIns="0" tIns="0" rIns="0" rtlCol="0">
            <a:spAutoFit/>
          </a:bodyPr>
          <a:lstStyle/>
          <a:p>
            <a:pPr algn="dist">
              <a:lnSpc>
                <a:spcPts val="1800"/>
              </a:lnSpc>
            </a:pPr>
            <a:r>
              <a:rPr lang="en-US" sz="900" dirty="0">
                <a:solidFill>
                  <a:schemeClr val="tx1"/>
                </a:solidFill>
                <a:latin typeface="华文中宋" panose="02010600040101010101" charset="-122"/>
                <a:ea typeface="华文中宋" panose="02010600040101010101" charset="-122"/>
                <a:cs typeface="方正清刻本悦宋简体" panose="02000000000000000000" charset="-122"/>
              </a:rPr>
              <a:t>XX YUN CHENG 2023 NIAN DU HUO DONG FANG AN</a:t>
            </a:r>
          </a:p>
        </p:txBody>
      </p:sp>
      <p:sp>
        <p:nvSpPr>
          <p:cNvPr id="7" name="文本框 6"/>
          <p:cNvSpPr txBox="1"/>
          <p:nvPr/>
        </p:nvSpPr>
        <p:spPr>
          <a:xfrm>
            <a:off x="1227455" y="5413375"/>
            <a:ext cx="1990725" cy="306705"/>
          </a:xfrm>
          <a:prstGeom prst="rect">
            <a:avLst/>
          </a:prstGeom>
          <a:noFill/>
        </p:spPr>
        <p:txBody>
          <a:bodyPr wrap="square" rtlCol="0" anchor="t">
            <a:spAutoFit/>
          </a:bodyPr>
          <a:lstStyle/>
          <a:p>
            <a:pPr algn="dist"/>
            <a:r>
              <a:rPr lang="zh-CN" altLang="en-US" sz="1400" b="1">
                <a:latin typeface="微软雅黑" panose="020B0503020204020204" charset="-122"/>
                <a:ea typeface="微软雅黑" panose="020B0503020204020204" charset="-122"/>
                <a:cs typeface="微软雅黑" panose="020B0503020204020204" charset="-122"/>
                <a:sym typeface="+mn-ea"/>
              </a:rPr>
              <a:t>节点</a:t>
            </a:r>
            <a:r>
              <a:rPr lang="en-US" altLang="zh-CN" sz="1400" b="1">
                <a:latin typeface="微软雅黑" panose="020B0503020204020204" charset="-122"/>
                <a:ea typeface="微软雅黑" panose="020B0503020204020204" charset="-122"/>
                <a:cs typeface="微软雅黑" panose="020B0503020204020204" charset="-122"/>
                <a:sym typeface="+mn-ea"/>
              </a:rPr>
              <a:t>/</a:t>
            </a:r>
            <a:r>
              <a:rPr lang="zh-CN" altLang="en-US" sz="1400" b="1">
                <a:latin typeface="微软雅黑" panose="020B0503020204020204" charset="-122"/>
                <a:ea typeface="微软雅黑" panose="020B0503020204020204" charset="-122"/>
                <a:cs typeface="微软雅黑" panose="020B0503020204020204" charset="-122"/>
                <a:sym typeface="+mn-ea"/>
              </a:rPr>
              <a:t>营销</a:t>
            </a:r>
          </a:p>
        </p:txBody>
      </p:sp>
      <p:sp>
        <p:nvSpPr>
          <p:cNvPr id="10" name="文本框 9"/>
          <p:cNvSpPr txBox="1"/>
          <p:nvPr>
            <p:custDataLst>
              <p:tags r:id="rId3"/>
            </p:custDataLst>
          </p:nvPr>
        </p:nvSpPr>
        <p:spPr>
          <a:xfrm>
            <a:off x="3392805" y="1751330"/>
            <a:ext cx="951230" cy="1170940"/>
          </a:xfrm>
          <a:prstGeom prst="rect">
            <a:avLst/>
          </a:prstGeom>
          <a:noFill/>
        </p:spPr>
        <p:txBody>
          <a:bodyPr wrap="square" rtlCol="0">
            <a:spAutoFit/>
          </a:bodyPr>
          <a:lstStyle/>
          <a:p>
            <a:pPr indent="0" fontAlgn="auto">
              <a:lnSpc>
                <a:spcPct val="130000"/>
              </a:lnSpc>
            </a:pPr>
            <a:r>
              <a:rPr lang="en-US" altLang="zh-CN" sz="5400" b="1">
                <a:solidFill>
                  <a:srgbClr val="26ACEB"/>
                </a:solidFill>
                <a:latin typeface="Microsoft YaHei UI" panose="020B0503020204020204" charset="-122"/>
                <a:ea typeface="Microsoft YaHei UI" panose="020B0503020204020204" charset="-122"/>
                <a:cs typeface="微软雅黑" panose="020B0503020204020204" charset="-122"/>
              </a:rPr>
              <a:t>“</a:t>
            </a:r>
            <a:endParaRPr lang="zh-CN" altLang="en-US" sz="6000">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WNmMWUyNzZkMDVhOTIzYzAwYzM5YTA3NjRkODQ4OGUifQ=="/>
  <p:tag name="KSO_WPP_MARK_KEY" val="05963412-6eb5-491c-ada1-3034187c2242"/>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68.xml><?xml version="1.0" encoding="utf-8"?>
<p:tagLst xmlns:a="http://schemas.openxmlformats.org/drawingml/2006/main" xmlns:r="http://schemas.openxmlformats.org/officeDocument/2006/relationships" xmlns:p="http://schemas.openxmlformats.org/presentationml/2006/main">
  <p:tag name="KSO_WM_FULL_TEXT_BEAUTIFY_COPY_ID" val="5"/>
  <p:tag name="KSO_WM_BEAUTIFY_FLAG" val=""/>
</p:tagLst>
</file>

<file path=ppt/tags/tag169.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1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1.xml><?xml version="1.0" encoding="utf-8"?>
<p:tagLst xmlns:a="http://schemas.openxmlformats.org/drawingml/2006/main" xmlns:r="http://schemas.openxmlformats.org/officeDocument/2006/relationships" xmlns:p="http://schemas.openxmlformats.org/presentationml/2006/main">
  <p:tag name="KSO_WM_FULL_TEXT_BEAUTIFY_COPY_ID" val="49"/>
  <p:tag name="KSO_WM_BEAUTIFY_FLAG" val=""/>
</p:tagLst>
</file>

<file path=ppt/tags/tag1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77.xml><?xml version="1.0" encoding="utf-8"?>
<p:tagLst xmlns:a="http://schemas.openxmlformats.org/drawingml/2006/main" xmlns:r="http://schemas.openxmlformats.org/officeDocument/2006/relationships" xmlns:p="http://schemas.openxmlformats.org/presentationml/2006/main">
  <p:tag name="KSO_WM_FULL_TEXT_BEAUTIFY_COPY_ID" val="5"/>
  <p:tag name="KSO_WM_BEAUTIFY_FLAG" val=""/>
</p:tagLst>
</file>

<file path=ppt/tags/tag178.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1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0.xml><?xml version="1.0" encoding="utf-8"?>
<p:tagLst xmlns:a="http://schemas.openxmlformats.org/drawingml/2006/main" xmlns:r="http://schemas.openxmlformats.org/officeDocument/2006/relationships" xmlns:p="http://schemas.openxmlformats.org/presentationml/2006/main">
  <p:tag name="KSO_WM_FULL_TEXT_BEAUTIFY_COPY_ID" val="49"/>
  <p:tag name="KSO_WM_BEAUTIFY_FLAG" val=""/>
</p:tagLst>
</file>

<file path=ppt/tags/tag1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94.xml><?xml version="1.0" encoding="utf-8"?>
<p:tagLst xmlns:a="http://schemas.openxmlformats.org/drawingml/2006/main" xmlns:r="http://schemas.openxmlformats.org/officeDocument/2006/relationships" xmlns:p="http://schemas.openxmlformats.org/presentationml/2006/main">
  <p:tag name="KSO_WM_FULL_TEXT_BEAUTIFY_COPY_ID" val="5"/>
  <p:tag name="KSO_WM_BEAUTIFY_FLAG" val=""/>
</p:tagLst>
</file>

<file path=ppt/tags/tag195.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1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7.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1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02.xml><?xml version="1.0" encoding="utf-8"?>
<p:tagLst xmlns:a="http://schemas.openxmlformats.org/drawingml/2006/main" xmlns:r="http://schemas.openxmlformats.org/officeDocument/2006/relationships" xmlns:p="http://schemas.openxmlformats.org/presentationml/2006/main">
  <p:tag name="KSO_WM_FULL_TEXT_BEAUTIFY_COPY_ID" val="5"/>
  <p:tag name="KSO_WM_BEAUTIFY_FLAG" val=""/>
</p:tagLst>
</file>

<file path=ppt/tags/tag203.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2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5.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2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12.xml><?xml version="1.0" encoding="utf-8"?>
<p:tagLst xmlns:a="http://schemas.openxmlformats.org/drawingml/2006/main" xmlns:r="http://schemas.openxmlformats.org/officeDocument/2006/relationships" xmlns:p="http://schemas.openxmlformats.org/presentationml/2006/main">
  <p:tag name="KSO_WM_FULL_TEXT_BEAUTIFY_COPY_ID" val="5"/>
  <p:tag name="KSO_WM_BEAUTIFY_FLAG" val=""/>
</p:tagLst>
</file>

<file path=ppt/tags/tag213.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2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0.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221.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2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8.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229.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2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5.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246.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2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3.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254.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2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1.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262.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2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7.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278.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2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5.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286.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2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0.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291.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2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8.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299.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3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6.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307.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3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5.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316.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3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4.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3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1.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3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8.xml><?xml version="1.0" encoding="utf-8"?>
<p:tagLst xmlns:a="http://schemas.openxmlformats.org/drawingml/2006/main" xmlns:r="http://schemas.openxmlformats.org/officeDocument/2006/relationships" xmlns:p="http://schemas.openxmlformats.org/presentationml/2006/main">
  <p:tag name="KSO_WM_FULL_TEXT_BEAUTIFY_COPY_ID" val="48"/>
  <p:tag name="KSO_WM_BEAUTIFY_FLAG" val=""/>
</p:tagLst>
</file>

<file path=ppt/tags/tag3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5.xml><?xml version="1.0" encoding="utf-8"?>
<p:tagLst xmlns:a="http://schemas.openxmlformats.org/drawingml/2006/main" xmlns:r="http://schemas.openxmlformats.org/officeDocument/2006/relationships" xmlns:p="http://schemas.openxmlformats.org/presentationml/2006/main">
  <p:tag name="KSO_WM_FULL_TEXT_BEAUTIFY_COPY_ID" val="48"/>
  <p:tag name="KSO_WM_BEAUTIFY_FLAG" val=""/>
</p:tagLst>
</file>

<file path=ppt/tags/tag3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70.xml><?xml version="1.0" encoding="utf-8"?>
<p:tagLst xmlns:a="http://schemas.openxmlformats.org/drawingml/2006/main" xmlns:r="http://schemas.openxmlformats.org/officeDocument/2006/relationships" xmlns:p="http://schemas.openxmlformats.org/presentationml/2006/main">
  <p:tag name="KSO_WM_FULL_TEXT_BEAUTIFY_COPY_ID" val="48"/>
  <p:tag name="KSO_WM_BEAUTIFY_FLAG" val=""/>
</p:tagLst>
</file>

<file path=ppt/tags/tag3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78.xml><?xml version="1.0" encoding="utf-8"?>
<p:tagLst xmlns:a="http://schemas.openxmlformats.org/drawingml/2006/main" xmlns:r="http://schemas.openxmlformats.org/officeDocument/2006/relationships" xmlns:p="http://schemas.openxmlformats.org/presentationml/2006/main">
  <p:tag name="KSO_WM_FULL_TEXT_BEAUTIFY_COPY_ID" val="48"/>
  <p:tag name="KSO_WM_BEAUTIFY_FLAG" val=""/>
</p:tagLst>
</file>

<file path=ppt/tags/tag3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9.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3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1.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4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0.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42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8.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42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1.xml><?xml version="1.0" encoding="utf-8"?>
<p:tagLst xmlns:a="http://schemas.openxmlformats.org/drawingml/2006/main" xmlns:r="http://schemas.openxmlformats.org/officeDocument/2006/relationships" xmlns:p="http://schemas.openxmlformats.org/presentationml/2006/main">
  <p:tag name="KSO_WM_FULL_TEXT_BEAUTIFY_COPY_ID" val="5"/>
  <p:tag name="KSO_WM_BEAUTIFY_FLAG" val=""/>
</p:tagLst>
</file>

<file path=ppt/tags/tag432.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433.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4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1.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4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2.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4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4.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4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8.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4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6.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4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4.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49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9.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5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5.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5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1.xml><?xml version="1.0" encoding="utf-8"?>
<p:tagLst xmlns:a="http://schemas.openxmlformats.org/drawingml/2006/main" xmlns:r="http://schemas.openxmlformats.org/officeDocument/2006/relationships" xmlns:p="http://schemas.openxmlformats.org/presentationml/2006/main">
  <p:tag name="KSO_WM_FULL_TEXT_BEAUTIFY_COPY_ID" val="49"/>
  <p:tag name="KSO_WM_BEAUTIFY_FLAG" val=""/>
</p:tagLst>
</file>

<file path=ppt/tags/tag5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7.xml><?xml version="1.0" encoding="utf-8"?>
<p:tagLst xmlns:a="http://schemas.openxmlformats.org/drawingml/2006/main" xmlns:r="http://schemas.openxmlformats.org/officeDocument/2006/relationships" xmlns:p="http://schemas.openxmlformats.org/presentationml/2006/main">
  <p:tag name="KSO_WM_FULL_TEXT_BEAUTIFY_COPY_ID" val="49"/>
  <p:tag name="KSO_WM_BEAUTIFY_FLAG" val=""/>
</p:tagLst>
</file>

<file path=ppt/tags/tag5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3.xml><?xml version="1.0" encoding="utf-8"?>
<p:tagLst xmlns:a="http://schemas.openxmlformats.org/drawingml/2006/main" xmlns:r="http://schemas.openxmlformats.org/officeDocument/2006/relationships" xmlns:p="http://schemas.openxmlformats.org/presentationml/2006/main">
  <p:tag name="KSO_WM_FULL_TEXT_BEAUTIFY_COPY_ID" val="49"/>
  <p:tag name="KSO_WM_BEAUTIFY_FLAG" val=""/>
</p:tagLst>
</file>

<file path=ppt/tags/tag5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9.xml><?xml version="1.0" encoding="utf-8"?>
<p:tagLst xmlns:a="http://schemas.openxmlformats.org/drawingml/2006/main" xmlns:r="http://schemas.openxmlformats.org/officeDocument/2006/relationships" xmlns:p="http://schemas.openxmlformats.org/presentationml/2006/main">
  <p:tag name="KSO_WM_FULL_TEXT_BEAUTIFY_COPY_ID" val="49"/>
  <p:tag name="KSO_WM_BEAUTIFY_FLAG" val=""/>
</p:tagLst>
</file>

<file path=ppt/tags/tag5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9.xml><?xml version="1.0" encoding="utf-8"?>
<p:tagLst xmlns:a="http://schemas.openxmlformats.org/drawingml/2006/main" xmlns:r="http://schemas.openxmlformats.org/officeDocument/2006/relationships" xmlns:p="http://schemas.openxmlformats.org/presentationml/2006/main">
  <p:tag name="KSO_WM_FULL_TEXT_BEAUTIFY_COPY_ID" val="49"/>
  <p:tag name="KSO_WM_BEAUTIFY_FLAG" val=""/>
</p:tagLst>
</file>

<file path=ppt/tags/tag55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5.xml><?xml version="1.0" encoding="utf-8"?>
<p:tagLst xmlns:a="http://schemas.openxmlformats.org/drawingml/2006/main" xmlns:r="http://schemas.openxmlformats.org/officeDocument/2006/relationships" xmlns:p="http://schemas.openxmlformats.org/presentationml/2006/main">
  <p:tag name="KSO_WM_FULL_TEXT_BEAUTIFY_COPY_ID" val="49"/>
  <p:tag name="KSO_WM_BEAUTIFY_FLAG" val=""/>
</p:tagLst>
</file>

<file path=ppt/tags/tag56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5.xml><?xml version="1.0" encoding="utf-8"?>
<p:tagLst xmlns:a="http://schemas.openxmlformats.org/drawingml/2006/main" xmlns:r="http://schemas.openxmlformats.org/officeDocument/2006/relationships" xmlns:p="http://schemas.openxmlformats.org/presentationml/2006/main">
  <p:tag name="KSO_WM_FULL_TEXT_BEAUTIFY_COPY_ID" val="49"/>
  <p:tag name="KSO_WM_BEAUTIFY_FLAG" val=""/>
</p:tagLst>
</file>

<file path=ppt/tags/tag57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5.xml><?xml version="1.0" encoding="utf-8"?>
<p:tagLst xmlns:a="http://schemas.openxmlformats.org/drawingml/2006/main" xmlns:r="http://schemas.openxmlformats.org/officeDocument/2006/relationships" xmlns:p="http://schemas.openxmlformats.org/presentationml/2006/main">
  <p:tag name="KSO_WM_FULL_TEXT_BEAUTIFY_COPY_ID" val="49"/>
  <p:tag name="KSO_WM_BEAUTIFY_FLAG" val=""/>
</p:tagLst>
</file>

<file path=ppt/tags/tag58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87.xml><?xml version="1.0" encoding="utf-8"?>
<p:tagLst xmlns:a="http://schemas.openxmlformats.org/drawingml/2006/main" xmlns:r="http://schemas.openxmlformats.org/officeDocument/2006/relationships" xmlns:p="http://schemas.openxmlformats.org/presentationml/2006/main">
  <p:tag name="KSO_WM_FULL_TEXT_BEAUTIFY_COPY_ID" val="49"/>
  <p:tag name="KSO_WM_BEAUTIFY_FLAG" val=""/>
</p:tagLst>
</file>

<file path=ppt/tags/tag5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5.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6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1.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6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8.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6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4.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6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2.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6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8.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6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6.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6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2.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6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8.xml><?xml version="1.0" encoding="utf-8"?>
<p:tagLst xmlns:a="http://schemas.openxmlformats.org/drawingml/2006/main" xmlns:r="http://schemas.openxmlformats.org/officeDocument/2006/relationships" xmlns:p="http://schemas.openxmlformats.org/presentationml/2006/main">
  <p:tag name="KSO_WM_FULL_TEXT_BEAUTIFY_COPY_ID" val="51"/>
  <p:tag name="KSO_WM_BEAUTIFY_FLAG" val=""/>
</p:tagLst>
</file>

<file path=ppt/tags/tag6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0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05.xml><?xml version="1.0" encoding="utf-8"?>
<p:tagLst xmlns:a="http://schemas.openxmlformats.org/drawingml/2006/main" xmlns:r="http://schemas.openxmlformats.org/officeDocument/2006/relationships" xmlns:p="http://schemas.openxmlformats.org/presentationml/2006/main">
  <p:tag name="KSO_WM_FULL_TEXT_BEAUTIFY_COPY_ID" val="57"/>
  <p:tag name="KSO_WM_BEAUTIFY_FLAG" val=""/>
</p:tagLst>
</file>

<file path=ppt/tags/tag706.xml><?xml version="1.0" encoding="utf-8"?>
<p:tagLst xmlns:a="http://schemas.openxmlformats.org/drawingml/2006/main" xmlns:r="http://schemas.openxmlformats.org/officeDocument/2006/relationships" xmlns:p="http://schemas.openxmlformats.org/presentationml/2006/main">
  <p:tag name="KSO_WM_FULL_TEXT_BEAUTIFY_COPY_ID" val="73"/>
  <p:tag name="KSO_WM_BEAUTIFY_FLAG" val=""/>
</p:tagLst>
</file>

<file path=ppt/tags/tag707.xml><?xml version="1.0" encoding="utf-8"?>
<p:tagLst xmlns:a="http://schemas.openxmlformats.org/drawingml/2006/main" xmlns:r="http://schemas.openxmlformats.org/officeDocument/2006/relationships" xmlns:p="http://schemas.openxmlformats.org/presentationml/2006/main">
  <p:tag name="KSO_WM_FULL_TEXT_BEAUTIFY_COPY_ID" val="47"/>
  <p:tag name="KSO_WM_BEAUTIFY_FLAG" val=""/>
</p:tagLst>
</file>

<file path=ppt/tags/tag708.xml><?xml version="1.0" encoding="utf-8"?>
<p:tagLst xmlns:a="http://schemas.openxmlformats.org/drawingml/2006/main" xmlns:r="http://schemas.openxmlformats.org/officeDocument/2006/relationships" xmlns:p="http://schemas.openxmlformats.org/presentationml/2006/main">
  <p:tag name="KSO_WM_FULL_TEXT_BEAUTIFY_COPY_ID" val="48"/>
  <p:tag name="KSO_WM_BEAUTIFY_FLAG" val=""/>
</p:tagLst>
</file>

<file path=ppt/tags/tag709.xml><?xml version="1.0" encoding="utf-8"?>
<p:tagLst xmlns:a="http://schemas.openxmlformats.org/drawingml/2006/main" xmlns:r="http://schemas.openxmlformats.org/officeDocument/2006/relationships" xmlns:p="http://schemas.openxmlformats.org/presentationml/2006/main">
  <p:tag name="KSO_WM_FULL_TEXT_BEAUTIFY_COPY_ID" val="49"/>
  <p:tag name="KSO_WM_BEAUTIFY_FLAG" val=""/>
</p:tagLst>
</file>

<file path=ppt/tags/tag710.xml><?xml version="1.0" encoding="utf-8"?>
<p:tagLst xmlns:a="http://schemas.openxmlformats.org/drawingml/2006/main" xmlns:r="http://schemas.openxmlformats.org/officeDocument/2006/relationships" xmlns:p="http://schemas.openxmlformats.org/presentationml/2006/main">
  <p:tag name="KSO_WM_FULL_TEXT_BEAUTIFY_COPY_ID" val="74"/>
  <p:tag name="KSO_WM_BEAUTIFY_FLAG" val=""/>
</p:tagLst>
</file>

<file path=ppt/tags/tag711.xml><?xml version="1.0" encoding="utf-8"?>
<p:tagLst xmlns:a="http://schemas.openxmlformats.org/drawingml/2006/main" xmlns:r="http://schemas.openxmlformats.org/officeDocument/2006/relationships" xmlns:p="http://schemas.openxmlformats.org/presentationml/2006/main">
  <p:tag name="KSO_WM_FULL_TEXT_BEAUTIFY_COPY_ID" val="46"/>
  <p:tag name="KSO_WM_BEAUTIFY_FLAG" val=""/>
</p:tagLst>
</file>

<file path=ppt/tags/tag712.xml><?xml version="1.0" encoding="utf-8"?>
<p:tagLst xmlns:a="http://schemas.openxmlformats.org/drawingml/2006/main" xmlns:r="http://schemas.openxmlformats.org/officeDocument/2006/relationships" xmlns:p="http://schemas.openxmlformats.org/presentationml/2006/main">
  <p:tag name="KSO_WM_FULL_TEXT_BEAUTIFY_COPY_ID" val="89"/>
  <p:tag name="KSO_WM_BEAUTIFY_FLAG" val=""/>
</p:tagLst>
</file>

<file path=ppt/tags/tag713.xml><?xml version="1.0" encoding="utf-8"?>
<p:tagLst xmlns:a="http://schemas.openxmlformats.org/drawingml/2006/main" xmlns:r="http://schemas.openxmlformats.org/officeDocument/2006/relationships" xmlns:p="http://schemas.openxmlformats.org/presentationml/2006/main">
  <p:tag name="KSO_WM_FULL_TEXT_BEAUTIFY_COPY_ID" val="90"/>
  <p:tag name="KSO_WM_BEAUTIFY_FLAG" val=""/>
</p:tagLst>
</file>

<file path=ppt/tags/tag714.xml><?xml version="1.0" encoding="utf-8"?>
<p:tagLst xmlns:a="http://schemas.openxmlformats.org/drawingml/2006/main" xmlns:r="http://schemas.openxmlformats.org/officeDocument/2006/relationships" xmlns:p="http://schemas.openxmlformats.org/presentationml/2006/main">
  <p:tag name="KSO_WM_FULL_TEXT_BEAUTIFY_COPY_ID" val="91"/>
  <p:tag name="KSO_WM_BEAUTIFY_FLAG" val=""/>
</p:tagLst>
</file>

<file path=ppt/tags/tag715.xml><?xml version="1.0" encoding="utf-8"?>
<p:tagLst xmlns:a="http://schemas.openxmlformats.org/drawingml/2006/main" xmlns:r="http://schemas.openxmlformats.org/officeDocument/2006/relationships" xmlns:p="http://schemas.openxmlformats.org/presentationml/2006/main">
  <p:tag name="KSO_WM_FULL_TEXT_BEAUTIFY_COPY_ID" val="40"/>
  <p:tag name="KSO_WM_BEAUTIFY_FLAG" val=""/>
</p:tagLst>
</file>

<file path=ppt/tags/tag716.xml><?xml version="1.0" encoding="utf-8"?>
<p:tagLst xmlns:a="http://schemas.openxmlformats.org/drawingml/2006/main" xmlns:r="http://schemas.openxmlformats.org/officeDocument/2006/relationships" xmlns:p="http://schemas.openxmlformats.org/presentationml/2006/main">
  <p:tag name="KSO_WM_FULL_TEXT_BEAUTIFY_COPY_ID" val="79"/>
  <p:tag name="KSO_WM_BEAUTIFY_FLAG" val=""/>
</p:tagLst>
</file>

<file path=ppt/tags/tag717.xml><?xml version="1.0" encoding="utf-8"?>
<p:tagLst xmlns:a="http://schemas.openxmlformats.org/drawingml/2006/main" xmlns:r="http://schemas.openxmlformats.org/officeDocument/2006/relationships" xmlns:p="http://schemas.openxmlformats.org/presentationml/2006/main">
  <p:tag name="KSO_WM_FULL_TEXT_BEAUTIFY_COPY_ID" val="87"/>
  <p:tag name="KSO_WM_BEAUTIFY_FLAG" val=""/>
</p:tagLst>
</file>

<file path=ppt/tags/tag7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0.xml><?xml version="1.0" encoding="utf-8"?>
<p:tagLst xmlns:a="http://schemas.openxmlformats.org/drawingml/2006/main" xmlns:r="http://schemas.openxmlformats.org/officeDocument/2006/relationships" xmlns:p="http://schemas.openxmlformats.org/presentationml/2006/main">
  <p:tag name="KSO_WM_FULL_TEXT_BEAUTIFY_COPY_ID" val="87"/>
  <p:tag name="KSO_WM_BEAUTIFY_FLAG" val=""/>
</p:tagLst>
</file>

<file path=ppt/tags/tag7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2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2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4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9.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9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9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8.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更多方案请添加社长微信：fanganshe18">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4040</Words>
  <Application>Microsoft Office PowerPoint</Application>
  <PresentationFormat>宽屏</PresentationFormat>
  <Paragraphs>580</Paragraphs>
  <Slides>116</Slides>
  <Notes>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116</vt:i4>
      </vt:variant>
    </vt:vector>
  </HeadingPairs>
  <TitlesOfParts>
    <vt:vector size="126" baseType="lpstr">
      <vt:lpstr>Microsoft YaHei UI</vt:lpstr>
      <vt:lpstr>等线</vt:lpstr>
      <vt:lpstr>华文琥珀</vt:lpstr>
      <vt:lpstr>华文中宋</vt:lpstr>
      <vt:lpstr>微软雅黑</vt:lpstr>
      <vt:lpstr>Algerian</vt:lpstr>
      <vt:lpstr>Arial</vt:lpstr>
      <vt:lpstr>Calibri</vt:lpstr>
      <vt:lpstr>Wingdings</vt:lpstr>
      <vt:lpstr>更多方案请添加社长微信：fanganshe18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2023-05-26T05:31:35Z</dcterms:created>
  <dcterms:modified xsi:type="dcterms:W3CDTF">2023-05-26T05:32:11Z</dcterms:modified>
</cp:coreProperties>
</file>