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2"/>
  </p:handoutMasterIdLst>
  <p:sldIdLst>
    <p:sldId id="257" r:id="rId3"/>
    <p:sldId id="258" r:id="rId5"/>
    <p:sldId id="259" r:id="rId6"/>
    <p:sldId id="260" r:id="rId7"/>
    <p:sldId id="262" r:id="rId8"/>
    <p:sldId id="261" r:id="rId9"/>
    <p:sldId id="294" r:id="rId10"/>
    <p:sldId id="274" r:id="rId11"/>
    <p:sldId id="264" r:id="rId12"/>
    <p:sldId id="265" r:id="rId13"/>
    <p:sldId id="275" r:id="rId14"/>
    <p:sldId id="292" r:id="rId15"/>
    <p:sldId id="288" r:id="rId16"/>
    <p:sldId id="287" r:id="rId17"/>
    <p:sldId id="289" r:id="rId18"/>
    <p:sldId id="316" r:id="rId19"/>
    <p:sldId id="293" r:id="rId20"/>
    <p:sldId id="295" r:id="rId21"/>
    <p:sldId id="296" r:id="rId22"/>
    <p:sldId id="290" r:id="rId23"/>
    <p:sldId id="297" r:id="rId24"/>
    <p:sldId id="276" r:id="rId25"/>
    <p:sldId id="299" r:id="rId26"/>
    <p:sldId id="298" r:id="rId27"/>
    <p:sldId id="328" r:id="rId28"/>
    <p:sldId id="313" r:id="rId29"/>
    <p:sldId id="300" r:id="rId30"/>
    <p:sldId id="277" r:id="rId31"/>
  </p:sldIdLst>
  <p:sldSz cx="12192000" cy="6858000"/>
  <p:notesSz cx="6858000" cy="9144000"/>
  <p:custDataLst>
    <p:tags r:id="rId36"/>
  </p:custDataLst>
  <p:defaultTextStyle>
    <a:defPPr>
      <a:defRPr lang="zh-CN"/>
    </a:defPPr>
    <a:lvl1pPr algn="l" rtl="0" fontAlgn="base">
      <a:spcBef>
        <a:spcPct val="0"/>
      </a:spcBef>
      <a:spcAft>
        <a:spcPct val="0"/>
      </a:spcAft>
      <a:defRPr kern="1200">
        <a:solidFill>
          <a:schemeClr val="tx1"/>
        </a:solidFill>
        <a:latin typeface="Arial Nova Cond" panose="020B0604020202020204" pitchFamily="34" charset="0"/>
        <a:ea typeface="字魂95号-手刻宋" panose="00000500000000000000" pitchFamily="2" charset="-122"/>
        <a:cs typeface="+mn-cs"/>
      </a:defRPr>
    </a:lvl1pPr>
    <a:lvl2pPr marL="457200" algn="l" rtl="0" fontAlgn="base">
      <a:spcBef>
        <a:spcPct val="0"/>
      </a:spcBef>
      <a:spcAft>
        <a:spcPct val="0"/>
      </a:spcAft>
      <a:defRPr kern="1200">
        <a:solidFill>
          <a:schemeClr val="tx1"/>
        </a:solidFill>
        <a:latin typeface="Arial Nova Cond" panose="020B0604020202020204" pitchFamily="34" charset="0"/>
        <a:ea typeface="字魂95号-手刻宋" panose="00000500000000000000" pitchFamily="2" charset="-122"/>
        <a:cs typeface="+mn-cs"/>
      </a:defRPr>
    </a:lvl2pPr>
    <a:lvl3pPr marL="914400" algn="l" rtl="0" fontAlgn="base">
      <a:spcBef>
        <a:spcPct val="0"/>
      </a:spcBef>
      <a:spcAft>
        <a:spcPct val="0"/>
      </a:spcAft>
      <a:defRPr kern="1200">
        <a:solidFill>
          <a:schemeClr val="tx1"/>
        </a:solidFill>
        <a:latin typeface="Arial Nova Cond" panose="020B0604020202020204" pitchFamily="34" charset="0"/>
        <a:ea typeface="字魂95号-手刻宋" panose="00000500000000000000" pitchFamily="2" charset="-122"/>
        <a:cs typeface="+mn-cs"/>
      </a:defRPr>
    </a:lvl3pPr>
    <a:lvl4pPr marL="1371600" algn="l" rtl="0" fontAlgn="base">
      <a:spcBef>
        <a:spcPct val="0"/>
      </a:spcBef>
      <a:spcAft>
        <a:spcPct val="0"/>
      </a:spcAft>
      <a:defRPr kern="1200">
        <a:solidFill>
          <a:schemeClr val="tx1"/>
        </a:solidFill>
        <a:latin typeface="Arial Nova Cond" panose="020B0604020202020204" pitchFamily="34" charset="0"/>
        <a:ea typeface="字魂95号-手刻宋" panose="00000500000000000000" pitchFamily="2" charset="-122"/>
        <a:cs typeface="+mn-cs"/>
      </a:defRPr>
    </a:lvl4pPr>
    <a:lvl5pPr marL="1828800" algn="l" rtl="0" fontAlgn="base">
      <a:spcBef>
        <a:spcPct val="0"/>
      </a:spcBef>
      <a:spcAft>
        <a:spcPct val="0"/>
      </a:spcAft>
      <a:defRPr kern="1200">
        <a:solidFill>
          <a:schemeClr val="tx1"/>
        </a:solidFill>
        <a:latin typeface="Arial Nova Cond" panose="020B0604020202020204" pitchFamily="34" charset="0"/>
        <a:ea typeface="字魂95号-手刻宋" panose="00000500000000000000" pitchFamily="2" charset="-122"/>
        <a:cs typeface="+mn-cs"/>
      </a:defRPr>
    </a:lvl5pPr>
    <a:lvl6pPr marL="2286000" algn="l" defTabSz="914400" rtl="0" eaLnBrk="1" latinLnBrk="0" hangingPunct="1">
      <a:defRPr kern="1200">
        <a:solidFill>
          <a:schemeClr val="tx1"/>
        </a:solidFill>
        <a:latin typeface="Arial Nova Cond" panose="020B0604020202020204" pitchFamily="34" charset="0"/>
        <a:ea typeface="字魂95号-手刻宋" panose="00000500000000000000" pitchFamily="2" charset="-122"/>
        <a:cs typeface="+mn-cs"/>
      </a:defRPr>
    </a:lvl6pPr>
    <a:lvl7pPr marL="2743200" algn="l" defTabSz="914400" rtl="0" eaLnBrk="1" latinLnBrk="0" hangingPunct="1">
      <a:defRPr kern="1200">
        <a:solidFill>
          <a:schemeClr val="tx1"/>
        </a:solidFill>
        <a:latin typeface="Arial Nova Cond" panose="020B0604020202020204" pitchFamily="34" charset="0"/>
        <a:ea typeface="字魂95号-手刻宋" panose="00000500000000000000" pitchFamily="2" charset="-122"/>
        <a:cs typeface="+mn-cs"/>
      </a:defRPr>
    </a:lvl7pPr>
    <a:lvl8pPr marL="3200400" algn="l" defTabSz="914400" rtl="0" eaLnBrk="1" latinLnBrk="0" hangingPunct="1">
      <a:defRPr kern="1200">
        <a:solidFill>
          <a:schemeClr val="tx1"/>
        </a:solidFill>
        <a:latin typeface="Arial Nova Cond" panose="020B0604020202020204" pitchFamily="34" charset="0"/>
        <a:ea typeface="字魂95号-手刻宋" panose="00000500000000000000" pitchFamily="2" charset="-122"/>
        <a:cs typeface="+mn-cs"/>
      </a:defRPr>
    </a:lvl8pPr>
    <a:lvl9pPr marL="3657600" algn="l" defTabSz="914400" rtl="0" eaLnBrk="1" latinLnBrk="0" hangingPunct="1">
      <a:defRPr kern="1200">
        <a:solidFill>
          <a:schemeClr val="tx1"/>
        </a:solidFill>
        <a:latin typeface="Arial Nova Cond" panose="020B0604020202020204" pitchFamily="34" charset="0"/>
        <a:ea typeface="字魂95号-手刻宋" panose="00000500000000000000"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1934"/>
    <a:srgbClr val="E51832"/>
    <a:srgbClr val="F8D77D"/>
    <a:srgbClr val="E41831"/>
    <a:srgbClr val="073141"/>
    <a:srgbClr val="B61D22"/>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autoAdjust="0"/>
  </p:normalViewPr>
  <p:slideViewPr>
    <p:cSldViewPr snapToGrid="0">
      <p:cViewPr varScale="1">
        <p:scale>
          <a:sx n="122" d="100"/>
          <a:sy n="122" d="100"/>
        </p:scale>
        <p:origin x="96" y="702"/>
      </p:cViewPr>
      <p:guideLst/>
    </p:cSldViewPr>
  </p:slideViewPr>
  <p:notesTextViewPr>
    <p:cViewPr>
      <p:scale>
        <a:sx n="1" d="1"/>
        <a:sy n="1" d="1"/>
      </p:scale>
      <p:origin x="0" y="0"/>
    </p:cViewPr>
  </p:notesTextViewPr>
  <p:gridSpacing cx="72005" cy="72005"/>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6" Type="http://schemas.openxmlformats.org/officeDocument/2006/relationships/tags" Target="tags/tag3.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handoutMaster" Target="handoutMasters/handoutMaster1.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defRPr sz="1200" noProof="1"/>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fontAlgn="auto">
              <a:defRPr sz="1200" noProof="1" smtClean="0">
                <a:latin typeface="+mn-lt"/>
                <a:ea typeface="+mn-ea"/>
              </a:defRPr>
            </a:lvl1pPr>
          </a:lstStyle>
          <a:p>
            <a:fld id="{0F9B84EA-7D68-4D60-9CB1-D50884785D1C}" type="datetimeFigureOut">
              <a:rPr lang="zh-CN" altLang="en-US"/>
            </a:fld>
            <a:endParaRPr lang="zh-CN" altLang="en-US">
              <a:latin typeface="Arial Nova Cond" panose="020B0604020202020204" pitchFamily="34" charset="0"/>
              <a:ea typeface="字魂95号-手刻宋" panose="00000500000000000000" pitchFamily="2"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fontAlgn="auto">
              <a:defRPr sz="1200" noProof="1"/>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lstStyle>
            <a:lvl1pPr algn="r">
              <a:defRPr sz="1200">
                <a:solidFill>
                  <a:srgbClr val="898989"/>
                </a:solidFill>
              </a:defRPr>
            </a:lvl1pPr>
          </a:lstStyle>
          <a:p>
            <a:fld id="{F107DD0C-7651-4817-8346-01CBCCD3481C}"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defRPr sz="1200" noProof="1"/>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defRPr sz="1200" noProof="1" smtClean="0">
                <a:latin typeface="+mn-lt"/>
                <a:ea typeface="+mn-ea"/>
              </a:defRPr>
            </a:lvl1pPr>
          </a:lstStyle>
          <a:p>
            <a:fld id="{2E906768-DB9E-4751-A395-69DAB9B96770}" type="datetimeFigureOut">
              <a:rPr lang="zh-CN" altLang="en-US"/>
            </a:fld>
            <a:endParaRPr lang="zh-CN" altLang="en-US">
              <a:latin typeface="Arial Nova Cond" panose="020B0604020202020204" pitchFamily="34" charset="0"/>
              <a:ea typeface="字魂95号-手刻宋" panose="00000500000000000000" pitchFamily="2" charset="-122"/>
            </a:endParaRPr>
          </a:p>
        </p:txBody>
      </p:sp>
      <p:sp>
        <p:nvSpPr>
          <p:cNvPr id="7172" name="幻灯片图像占位符 3"/>
          <p:cNvSpPr>
            <a:spLocks noGrp="1" noRot="1" noChangeAspect="1" noChangeArrowheads="1"/>
          </p:cNvSpPr>
          <p:nvPr>
            <p:ph type="sldImg" idx="4294967295"/>
          </p:nvPr>
        </p:nvSpPr>
        <p:spPr bwMode="auto">
          <a:xfrm>
            <a:off x="685800" y="1143000"/>
            <a:ext cx="5486400" cy="3086100"/>
          </a:xfrm>
          <a:prstGeom prst="rect">
            <a:avLst/>
          </a:prstGeom>
          <a:noFill/>
          <a:ln w="12700">
            <a:solidFill>
              <a:srgbClr val="000000"/>
            </a:solidFill>
            <a:round/>
          </a:ln>
          <a:extLst>
            <a:ext uri="{909E8E84-426E-40DD-AFC4-6F175D3DCCD1}">
              <a14:hiddenFill xmlns:a14="http://schemas.microsoft.com/office/drawing/2010/main">
                <a:solidFill>
                  <a:srgbClr val="FFFFFF"/>
                </a:solidFill>
              </a14:hiddenFill>
            </a:ext>
          </a:extLst>
        </p:spPr>
      </p:sp>
      <p:sp>
        <p:nvSpPr>
          <p:cNvPr id="7173" name="备注占位符 4"/>
          <p:cNvSpPr>
            <a:spLocks noGrp="1" noChangeArrowheads="1"/>
          </p:cNvSpPr>
          <p:nvPr>
            <p:ph type="body" sz="quarter" idx="9"/>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defRPr sz="1200" noProof="1"/>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lstStyle>
            <a:lvl1pPr algn="r">
              <a:defRPr sz="1200">
                <a:latin typeface="等线" panose="02010600030101010101" pitchFamily="2" charset="-122"/>
                <a:ea typeface="等线" panose="02010600030101010101" pitchFamily="2" charset="-122"/>
              </a:defRPr>
            </a:lvl1pPr>
          </a:lstStyle>
          <a:p>
            <a:fld id="{FFEC2AAE-0D98-4112-996F-990CDD7EB335}" type="slidenum">
              <a:rPr lang="zh-CN" altLang="en-US"/>
            </a:fld>
            <a:endParaRPr lang="zh-CN" altLang="en-US">
              <a:latin typeface="Arial Nova Cond" panose="020B0604020202020204" pitchFamily="34" charset="0"/>
              <a:ea typeface="字魂95号-手刻宋" panose="00000500000000000000" pitchFamily="2" charset="-122"/>
            </a:endParaRPr>
          </a:p>
        </p:txBody>
      </p:sp>
    </p:spTree>
  </p:cSld>
  <p:clrMap bg1="lt1" tx1="dk1" bg2="lt2" tx2="dk2" accent1="accent1" accent2="accent2" accent3="accent3" accent4="accent4" accent5="accent5" accent6="accent6" hlink="hlink" folHlink="folHlink"/>
  <p:notesStyle>
    <a:lvl1pPr algn="l" rtl="0" fontAlgn="base">
      <a:spcBef>
        <a:spcPct val="0"/>
      </a:spcBef>
      <a:spcAft>
        <a:spcPct val="0"/>
      </a:spcAft>
      <a:defRPr sz="1200" kern="1200">
        <a:solidFill>
          <a:schemeClr val="tx1"/>
        </a:solidFill>
        <a:latin typeface="+mn-lt"/>
        <a:ea typeface="+mn-ea"/>
        <a:cs typeface="+mn-cs"/>
      </a:defRPr>
    </a:lvl1pPr>
    <a:lvl2pPr marL="457200" algn="l" rtl="0" fontAlgn="base">
      <a:spcBef>
        <a:spcPct val="0"/>
      </a:spcBef>
      <a:spcAft>
        <a:spcPct val="0"/>
      </a:spcAft>
      <a:defRPr sz="1200" kern="1200">
        <a:solidFill>
          <a:schemeClr val="tx1"/>
        </a:solidFill>
        <a:latin typeface="+mn-lt"/>
        <a:ea typeface="+mn-ea"/>
        <a:cs typeface="+mn-cs"/>
      </a:defRPr>
    </a:lvl2pPr>
    <a:lvl3pPr marL="914400" algn="l" rtl="0" fontAlgn="base">
      <a:spcBef>
        <a:spcPct val="0"/>
      </a:spcBef>
      <a:spcAft>
        <a:spcPct val="0"/>
      </a:spcAft>
      <a:defRPr sz="1200" kern="1200">
        <a:solidFill>
          <a:schemeClr val="tx1"/>
        </a:solidFill>
        <a:latin typeface="+mn-lt"/>
        <a:ea typeface="+mn-ea"/>
        <a:cs typeface="+mn-cs"/>
      </a:defRPr>
    </a:lvl3pPr>
    <a:lvl4pPr marL="1371600" algn="l" rtl="0" fontAlgn="base">
      <a:spcBef>
        <a:spcPct val="0"/>
      </a:spcBef>
      <a:spcAft>
        <a:spcPct val="0"/>
      </a:spcAft>
      <a:defRPr sz="1200" kern="1200">
        <a:solidFill>
          <a:schemeClr val="tx1"/>
        </a:solidFill>
        <a:latin typeface="+mn-lt"/>
        <a:ea typeface="+mn-ea"/>
        <a:cs typeface="+mn-cs"/>
      </a:defRPr>
    </a:lvl4pPr>
    <a:lvl5pPr marL="1828800" algn="l" rtl="0" fontAlgn="base">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幻灯片图像占位符 1"/>
          <p:cNvSpPr>
            <a:spLocks noGrp="1" noRot="1" noChangeAspect="1" noChangeArrowheads="1"/>
          </p:cNvSpPr>
          <p:nvPr>
            <p:ph type="sldImg" idx="4294967295"/>
          </p:nvPr>
        </p:nvSpPr>
        <p:spPr>
          <a:ln>
            <a:miter lim="800000"/>
          </a:ln>
        </p:spPr>
      </p:sp>
      <p:sp>
        <p:nvSpPr>
          <p:cNvPr id="9218" name="备注占位符 2"/>
          <p:cNvSpPr>
            <a:spLocks noGrp="1" noChangeArrowheads="1"/>
          </p:cNvSpPr>
          <p:nvPr>
            <p:ph type="body" idx="4294967295"/>
          </p:nvPr>
        </p:nvSpPr>
        <p:spPr/>
        <p:txBody>
          <a:bodyPr/>
          <a:lstStyle/>
          <a:p>
            <a:r>
              <a:rPr lang="zh-CN" altLang="en-US">
                <a:sym typeface="宋体" panose="02010600030101010101" pitchFamily="2" charset="-122"/>
              </a:rPr>
              <a:t>策划人</a:t>
            </a:r>
            <a:r>
              <a:rPr lang="zh-CN" altLang="zh-CN">
                <a:sym typeface="宋体" panose="02010600030101010101" pitchFamily="2" charset="-122"/>
              </a:rPr>
              <a:t>星球</a:t>
            </a:r>
            <a:r>
              <a:rPr lang="en-US" altLang="zh-CN">
                <a:sym typeface="宋体" panose="02010600030101010101" pitchFamily="2" charset="-122"/>
              </a:rPr>
              <a:t>-Ready</a:t>
            </a:r>
            <a:r>
              <a:rPr lang="zh-CN" altLang="en-US">
                <a:sym typeface="宋体" panose="02010600030101010101" pitchFamily="2" charset="-122"/>
              </a:rPr>
              <a:t>（微信</a:t>
            </a:r>
            <a:r>
              <a:rPr lang="en-US" altLang="zh-CN">
                <a:sym typeface="宋体" panose="02010600030101010101" pitchFamily="2" charset="-122"/>
              </a:rPr>
              <a:t>: Nkt677</a:t>
            </a:r>
            <a:r>
              <a:rPr lang="zh-CN" altLang="en-US">
                <a:sym typeface="宋体" panose="02010600030101010101" pitchFamily="2" charset="-122"/>
              </a:rPr>
              <a:t>）私藏推荐，仅供个人学习之用。</a:t>
            </a:r>
            <a:endParaRPr lang="zh-CN" altLang="en-US"/>
          </a:p>
        </p:txBody>
      </p:sp>
      <p:sp>
        <p:nvSpPr>
          <p:cNvPr id="9219"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EF3AA18-4776-4DE1-A6AE-C2F78D291608}" type="slidenum">
              <a:rPr lang="zh-CN" altLang="en-US"/>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幻灯片图像占位符 1"/>
          <p:cNvSpPr>
            <a:spLocks noGrp="1" noRot="1" noChangeAspect="1" noChangeArrowheads="1"/>
          </p:cNvSpPr>
          <p:nvPr>
            <p:ph type="sldImg" idx="4294967295"/>
          </p:nvPr>
        </p:nvSpPr>
        <p:spPr>
          <a:ln>
            <a:miter lim="800000"/>
          </a:ln>
        </p:spPr>
      </p:sp>
      <p:sp>
        <p:nvSpPr>
          <p:cNvPr id="28674" name="备注占位符 2"/>
          <p:cNvSpPr>
            <a:spLocks noGrp="1" noChangeArrowheads="1"/>
          </p:cNvSpPr>
          <p:nvPr>
            <p:ph type="body" idx="4294967295"/>
          </p:nvPr>
        </p:nvSpPr>
        <p:spPr/>
        <p:txBody>
          <a:bodyPr/>
          <a:lstStyle/>
          <a:p>
            <a:endParaRPr lang="zh-CN" altLang="en-US"/>
          </a:p>
        </p:txBody>
      </p:sp>
      <p:sp>
        <p:nvSpPr>
          <p:cNvPr id="2867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DB695ED-C839-407C-8F05-64997A4D77EB}" type="slidenum">
              <a:rPr lang="zh-CN" altLang="en-US"/>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noChangeArrowheads="1"/>
          </p:cNvSpPr>
          <p:nvPr>
            <p:ph type="sldImg" idx="4294967295"/>
          </p:nvPr>
        </p:nvSpPr>
        <p:spPr>
          <a:ln>
            <a:miter lim="800000"/>
          </a:ln>
        </p:spPr>
      </p:sp>
      <p:sp>
        <p:nvSpPr>
          <p:cNvPr id="30722" name="备注占位符 2"/>
          <p:cNvSpPr>
            <a:spLocks noGrp="1" noChangeArrowheads="1"/>
          </p:cNvSpPr>
          <p:nvPr>
            <p:ph type="body" idx="4294967295"/>
          </p:nvPr>
        </p:nvSpPr>
        <p:spPr/>
        <p:txBody>
          <a:bodyPr/>
          <a:lstStyle/>
          <a:p>
            <a:endParaRPr lang="zh-CN" altLang="en-US"/>
          </a:p>
        </p:txBody>
      </p:sp>
      <p:sp>
        <p:nvSpPr>
          <p:cNvPr id="30723"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0C5F2C1-9137-4BC5-97A5-08AA0B9F835A}" type="slidenum">
              <a:rPr lang="zh-CN" altLang="en-US"/>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幻灯片图像占位符 1"/>
          <p:cNvSpPr>
            <a:spLocks noGrp="1" noRot="1" noChangeAspect="1" noChangeArrowheads="1"/>
          </p:cNvSpPr>
          <p:nvPr>
            <p:ph type="sldImg" idx="4294967295"/>
          </p:nvPr>
        </p:nvSpPr>
        <p:spPr>
          <a:ln>
            <a:miter lim="800000"/>
          </a:ln>
        </p:spPr>
      </p:sp>
      <p:sp>
        <p:nvSpPr>
          <p:cNvPr id="32770" name="备注占位符 2"/>
          <p:cNvSpPr>
            <a:spLocks noGrp="1" noChangeArrowheads="1"/>
          </p:cNvSpPr>
          <p:nvPr>
            <p:ph type="body" idx="4294967295"/>
          </p:nvPr>
        </p:nvSpPr>
        <p:spPr/>
        <p:txBody>
          <a:bodyPr/>
          <a:lstStyle/>
          <a:p>
            <a:endParaRPr lang="zh-CN" altLang="en-US"/>
          </a:p>
        </p:txBody>
      </p:sp>
      <p:sp>
        <p:nvSpPr>
          <p:cNvPr id="32771"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D33C66-2EA9-4A8A-BA6B-77A89C687F09}" type="slidenum">
              <a:rPr lang="zh-CN" altLang="en-US"/>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幻灯片图像占位符 1"/>
          <p:cNvSpPr>
            <a:spLocks noGrp="1" noRot="1" noChangeAspect="1" noChangeArrowheads="1"/>
          </p:cNvSpPr>
          <p:nvPr>
            <p:ph type="sldImg" idx="4294967295"/>
          </p:nvPr>
        </p:nvSpPr>
        <p:spPr>
          <a:ln>
            <a:miter lim="800000"/>
          </a:ln>
        </p:spPr>
      </p:sp>
      <p:sp>
        <p:nvSpPr>
          <p:cNvPr id="34818" name="备注占位符 2"/>
          <p:cNvSpPr>
            <a:spLocks noGrp="1" noChangeArrowheads="1"/>
          </p:cNvSpPr>
          <p:nvPr>
            <p:ph type="body" idx="4294967295"/>
          </p:nvPr>
        </p:nvSpPr>
        <p:spPr/>
        <p:txBody>
          <a:bodyPr/>
          <a:lstStyle/>
          <a:p>
            <a:r>
              <a:rPr lang="zh-CN" altLang="en-US">
                <a:sym typeface="宋体" panose="02010600030101010101" pitchFamily="2" charset="-122"/>
              </a:rPr>
              <a:t>策划人</a:t>
            </a:r>
            <a:r>
              <a:rPr lang="zh-CN" altLang="zh-CN">
                <a:sym typeface="宋体" panose="02010600030101010101" pitchFamily="2" charset="-122"/>
              </a:rPr>
              <a:t>星球</a:t>
            </a:r>
            <a:r>
              <a:rPr lang="en-US" altLang="zh-CN">
                <a:sym typeface="宋体" panose="02010600030101010101" pitchFamily="2" charset="-122"/>
              </a:rPr>
              <a:t>-Ready</a:t>
            </a:r>
            <a:r>
              <a:rPr lang="zh-CN" altLang="en-US">
                <a:sym typeface="宋体" panose="02010600030101010101" pitchFamily="2" charset="-122"/>
              </a:rPr>
              <a:t>（微信</a:t>
            </a:r>
            <a:r>
              <a:rPr lang="en-US" altLang="zh-CN">
                <a:sym typeface="宋体" panose="02010600030101010101" pitchFamily="2" charset="-122"/>
              </a:rPr>
              <a:t>: Nkt677</a:t>
            </a:r>
            <a:r>
              <a:rPr lang="zh-CN" altLang="en-US">
                <a:sym typeface="宋体" panose="02010600030101010101" pitchFamily="2" charset="-122"/>
              </a:rPr>
              <a:t>）私藏推荐，仅供个人学习之用。</a:t>
            </a:r>
            <a:endParaRPr lang="zh-CN" altLang="en-US"/>
          </a:p>
          <a:p>
            <a:endParaRPr lang="zh-CN" altLang="en-US"/>
          </a:p>
        </p:txBody>
      </p:sp>
      <p:sp>
        <p:nvSpPr>
          <p:cNvPr id="34819"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E5B82CB-E6B7-421D-878A-642B03061101}" type="slidenum">
              <a:rPr lang="zh-CN" altLang="en-US"/>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幻灯片图像占位符 1"/>
          <p:cNvSpPr>
            <a:spLocks noGrp="1" noRot="1" noChangeAspect="1" noChangeArrowheads="1"/>
          </p:cNvSpPr>
          <p:nvPr>
            <p:ph type="sldImg" idx="4294967295"/>
          </p:nvPr>
        </p:nvSpPr>
        <p:spPr>
          <a:ln>
            <a:miter lim="800000"/>
          </a:ln>
        </p:spPr>
      </p:sp>
      <p:sp>
        <p:nvSpPr>
          <p:cNvPr id="36866" name="备注占位符 2"/>
          <p:cNvSpPr>
            <a:spLocks noGrp="1" noChangeArrowheads="1"/>
          </p:cNvSpPr>
          <p:nvPr>
            <p:ph type="body" idx="4294967295"/>
          </p:nvPr>
        </p:nvSpPr>
        <p:spPr/>
        <p:txBody>
          <a:bodyPr/>
          <a:lstStyle/>
          <a:p>
            <a:endParaRPr lang="zh-CN" altLang="en-US"/>
          </a:p>
        </p:txBody>
      </p:sp>
      <p:sp>
        <p:nvSpPr>
          <p:cNvPr id="36867"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390705A-8D16-4BE0-BCA2-FF459FF31666}" type="slidenum">
              <a:rPr lang="zh-CN" altLang="en-US"/>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幻灯片图像占位符 1"/>
          <p:cNvSpPr>
            <a:spLocks noGrp="1" noRot="1" noChangeAspect="1" noChangeArrowheads="1"/>
          </p:cNvSpPr>
          <p:nvPr>
            <p:ph type="sldImg" idx="4294967295"/>
          </p:nvPr>
        </p:nvSpPr>
        <p:spPr>
          <a:ln>
            <a:miter lim="800000"/>
          </a:ln>
        </p:spPr>
      </p:sp>
      <p:sp>
        <p:nvSpPr>
          <p:cNvPr id="38914" name="备注占位符 2"/>
          <p:cNvSpPr>
            <a:spLocks noGrp="1" noChangeArrowheads="1"/>
          </p:cNvSpPr>
          <p:nvPr>
            <p:ph type="body" idx="4294967295"/>
          </p:nvPr>
        </p:nvSpPr>
        <p:spPr/>
        <p:txBody>
          <a:bodyPr/>
          <a:lstStyle/>
          <a:p>
            <a:endParaRPr lang="zh-CN" altLang="en-US"/>
          </a:p>
        </p:txBody>
      </p:sp>
      <p:sp>
        <p:nvSpPr>
          <p:cNvPr id="3891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C41C52F-245C-4343-9076-C7D21DB62934}" type="slidenum">
              <a:rPr lang="zh-CN" altLang="en-US"/>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noChangeArrowheads="1"/>
          </p:cNvSpPr>
          <p:nvPr>
            <p:ph type="sldImg" idx="4294967295"/>
          </p:nvPr>
        </p:nvSpPr>
        <p:spPr>
          <a:ln>
            <a:miter lim="800000"/>
          </a:ln>
        </p:spPr>
      </p:sp>
      <p:sp>
        <p:nvSpPr>
          <p:cNvPr id="40962" name="备注占位符 2"/>
          <p:cNvSpPr>
            <a:spLocks noGrp="1" noChangeArrowheads="1"/>
          </p:cNvSpPr>
          <p:nvPr>
            <p:ph type="body" idx="4294967295"/>
          </p:nvPr>
        </p:nvSpPr>
        <p:spPr/>
        <p:txBody>
          <a:bodyPr/>
          <a:lstStyle/>
          <a:p>
            <a:r>
              <a:rPr lang="zh-CN" altLang="en-US">
                <a:sym typeface="宋体" panose="02010600030101010101" pitchFamily="2" charset="-122"/>
              </a:rPr>
              <a:t>策划人</a:t>
            </a:r>
            <a:r>
              <a:rPr lang="zh-CN" altLang="zh-CN">
                <a:sym typeface="宋体" panose="02010600030101010101" pitchFamily="2" charset="-122"/>
              </a:rPr>
              <a:t>星球</a:t>
            </a:r>
            <a:r>
              <a:rPr lang="en-US" altLang="zh-CN">
                <a:sym typeface="宋体" panose="02010600030101010101" pitchFamily="2" charset="-122"/>
              </a:rPr>
              <a:t>-Ready</a:t>
            </a:r>
            <a:r>
              <a:rPr lang="zh-CN" altLang="en-US">
                <a:sym typeface="宋体" panose="02010600030101010101" pitchFamily="2" charset="-122"/>
              </a:rPr>
              <a:t>（微信</a:t>
            </a:r>
            <a:r>
              <a:rPr lang="en-US" altLang="zh-CN">
                <a:sym typeface="宋体" panose="02010600030101010101" pitchFamily="2" charset="-122"/>
              </a:rPr>
              <a:t>: Nkt677</a:t>
            </a:r>
            <a:r>
              <a:rPr lang="zh-CN" altLang="en-US">
                <a:sym typeface="宋体" panose="02010600030101010101" pitchFamily="2" charset="-122"/>
              </a:rPr>
              <a:t>）私藏推荐，仅供个人学习之用。</a:t>
            </a:r>
            <a:endParaRPr lang="zh-CN" altLang="en-US"/>
          </a:p>
          <a:p>
            <a:endParaRPr lang="zh-CN" altLang="en-US"/>
          </a:p>
        </p:txBody>
      </p:sp>
      <p:sp>
        <p:nvSpPr>
          <p:cNvPr id="40963"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19AF53E-8A51-4BF2-A771-606566BDBD6E}" type="slidenum">
              <a:rPr lang="zh-CN" altLang="en-US"/>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幻灯片图像占位符 1"/>
          <p:cNvSpPr>
            <a:spLocks noGrp="1" noRot="1" noChangeAspect="1" noChangeArrowheads="1"/>
          </p:cNvSpPr>
          <p:nvPr>
            <p:ph type="sldImg" idx="4294967295"/>
          </p:nvPr>
        </p:nvSpPr>
        <p:spPr>
          <a:ln>
            <a:miter lim="800000"/>
          </a:ln>
        </p:spPr>
      </p:sp>
      <p:sp>
        <p:nvSpPr>
          <p:cNvPr id="43010" name="备注占位符 2"/>
          <p:cNvSpPr>
            <a:spLocks noGrp="1" noChangeArrowheads="1"/>
          </p:cNvSpPr>
          <p:nvPr>
            <p:ph type="body" idx="4294967295"/>
          </p:nvPr>
        </p:nvSpPr>
        <p:spPr/>
        <p:txBody>
          <a:bodyPr/>
          <a:lstStyle/>
          <a:p>
            <a:endParaRPr lang="zh-CN" altLang="en-US"/>
          </a:p>
        </p:txBody>
      </p:sp>
      <p:sp>
        <p:nvSpPr>
          <p:cNvPr id="43011"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699138B-0DBE-4F7A-AA35-F9567C53988E}" type="slidenum">
              <a:rPr lang="zh-CN" altLang="en-US"/>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幻灯片图像占位符 1"/>
          <p:cNvSpPr>
            <a:spLocks noGrp="1" noRot="1" noChangeAspect="1" noChangeArrowheads="1"/>
          </p:cNvSpPr>
          <p:nvPr>
            <p:ph type="sldImg" idx="4294967295"/>
          </p:nvPr>
        </p:nvSpPr>
        <p:spPr>
          <a:ln>
            <a:miter lim="800000"/>
          </a:ln>
        </p:spPr>
      </p:sp>
      <p:sp>
        <p:nvSpPr>
          <p:cNvPr id="45058" name="备注占位符 2"/>
          <p:cNvSpPr>
            <a:spLocks noGrp="1" noChangeArrowheads="1"/>
          </p:cNvSpPr>
          <p:nvPr>
            <p:ph type="body" idx="4294967295"/>
          </p:nvPr>
        </p:nvSpPr>
        <p:spPr/>
        <p:txBody>
          <a:bodyPr/>
          <a:lstStyle/>
          <a:p>
            <a:endParaRPr lang="zh-CN" altLang="en-US"/>
          </a:p>
        </p:txBody>
      </p:sp>
      <p:sp>
        <p:nvSpPr>
          <p:cNvPr id="45059"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7E28DA8-2F39-4317-8436-BDF2D4663A4E}" type="slidenum">
              <a:rPr lang="zh-CN" altLang="en-US"/>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幻灯片图像占位符 1"/>
          <p:cNvSpPr>
            <a:spLocks noGrp="1" noRot="1" noChangeAspect="1" noChangeArrowheads="1"/>
          </p:cNvSpPr>
          <p:nvPr>
            <p:ph type="sldImg" idx="4294967295"/>
          </p:nvPr>
        </p:nvSpPr>
        <p:spPr>
          <a:ln>
            <a:miter lim="800000"/>
          </a:ln>
        </p:spPr>
      </p:sp>
      <p:sp>
        <p:nvSpPr>
          <p:cNvPr id="47106" name="备注占位符 2"/>
          <p:cNvSpPr>
            <a:spLocks noGrp="1" noChangeArrowheads="1"/>
          </p:cNvSpPr>
          <p:nvPr>
            <p:ph type="body" idx="4294967295"/>
          </p:nvPr>
        </p:nvSpPr>
        <p:spPr/>
        <p:txBody>
          <a:bodyPr/>
          <a:lstStyle/>
          <a:p>
            <a:endParaRPr lang="zh-CN" altLang="en-US"/>
          </a:p>
        </p:txBody>
      </p:sp>
      <p:sp>
        <p:nvSpPr>
          <p:cNvPr id="47107"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38B8149-627D-43C4-8B74-E4CE73B771F0}" type="slidenum">
              <a:rPr lang="zh-CN" altLang="en-US"/>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幻灯片图像占位符 1"/>
          <p:cNvSpPr>
            <a:spLocks noGrp="1" noRot="1" noChangeAspect="1" noChangeArrowheads="1"/>
          </p:cNvSpPr>
          <p:nvPr>
            <p:ph type="sldImg" idx="4294967295"/>
          </p:nvPr>
        </p:nvSpPr>
        <p:spPr>
          <a:ln>
            <a:miter lim="800000"/>
          </a:ln>
        </p:spPr>
      </p:sp>
      <p:sp>
        <p:nvSpPr>
          <p:cNvPr id="11266" name="备注占位符 2"/>
          <p:cNvSpPr>
            <a:spLocks noGrp="1" noChangeArrowheads="1"/>
          </p:cNvSpPr>
          <p:nvPr>
            <p:ph type="body" idx="4294967295"/>
          </p:nvPr>
        </p:nvSpPr>
        <p:spPr/>
        <p:txBody>
          <a:bodyPr/>
          <a:lstStyle/>
          <a:p>
            <a:endParaRPr lang="zh-CN" altLang="en-US"/>
          </a:p>
        </p:txBody>
      </p:sp>
      <p:sp>
        <p:nvSpPr>
          <p:cNvPr id="11267"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0F37DB8-3956-45F6-B5BF-93A46783994B}" type="slidenum">
              <a:rPr lang="zh-CN" altLang="en-US"/>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幻灯片图像占位符 1"/>
          <p:cNvSpPr>
            <a:spLocks noGrp="1" noRot="1" noChangeAspect="1" noChangeArrowheads="1"/>
          </p:cNvSpPr>
          <p:nvPr>
            <p:ph type="sldImg" idx="4294967295"/>
          </p:nvPr>
        </p:nvSpPr>
        <p:spPr>
          <a:ln>
            <a:miter lim="800000"/>
          </a:ln>
        </p:spPr>
      </p:sp>
      <p:sp>
        <p:nvSpPr>
          <p:cNvPr id="49154" name="备注占位符 2"/>
          <p:cNvSpPr>
            <a:spLocks noGrp="1" noChangeArrowheads="1"/>
          </p:cNvSpPr>
          <p:nvPr>
            <p:ph type="body" idx="4294967295"/>
          </p:nvPr>
        </p:nvSpPr>
        <p:spPr/>
        <p:txBody>
          <a:bodyPr/>
          <a:lstStyle/>
          <a:p>
            <a:r>
              <a:rPr lang="zh-CN" altLang="en-US">
                <a:sym typeface="宋体" panose="02010600030101010101" pitchFamily="2" charset="-122"/>
              </a:rPr>
              <a:t>策划人</a:t>
            </a:r>
            <a:r>
              <a:rPr lang="zh-CN" altLang="zh-CN">
                <a:sym typeface="宋体" panose="02010600030101010101" pitchFamily="2" charset="-122"/>
              </a:rPr>
              <a:t>星球</a:t>
            </a:r>
            <a:r>
              <a:rPr lang="en-US" altLang="zh-CN">
                <a:sym typeface="宋体" panose="02010600030101010101" pitchFamily="2" charset="-122"/>
              </a:rPr>
              <a:t>-Ready</a:t>
            </a:r>
            <a:r>
              <a:rPr lang="zh-CN" altLang="en-US">
                <a:sym typeface="宋体" panose="02010600030101010101" pitchFamily="2" charset="-122"/>
              </a:rPr>
              <a:t>（微信</a:t>
            </a:r>
            <a:r>
              <a:rPr lang="en-US" altLang="zh-CN">
                <a:sym typeface="宋体" panose="02010600030101010101" pitchFamily="2" charset="-122"/>
              </a:rPr>
              <a:t>: Nkt677</a:t>
            </a:r>
            <a:r>
              <a:rPr lang="zh-CN" altLang="en-US">
                <a:sym typeface="宋体" panose="02010600030101010101" pitchFamily="2" charset="-122"/>
              </a:rPr>
              <a:t>）私藏推荐，仅供个人学习之用。</a:t>
            </a:r>
            <a:endParaRPr lang="zh-CN" altLang="en-US"/>
          </a:p>
          <a:p>
            <a:endParaRPr lang="zh-CN" altLang="en-US"/>
          </a:p>
        </p:txBody>
      </p:sp>
      <p:sp>
        <p:nvSpPr>
          <p:cNvPr id="4915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4ED454A-E14E-425A-8748-64D2A2301578}" type="slidenum">
              <a:rPr lang="zh-CN" altLang="en-US"/>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幻灯片图像占位符 1"/>
          <p:cNvSpPr>
            <a:spLocks noGrp="1" noRot="1" noChangeAspect="1" noChangeArrowheads="1"/>
          </p:cNvSpPr>
          <p:nvPr>
            <p:ph type="sldImg" idx="4294967295"/>
          </p:nvPr>
        </p:nvSpPr>
        <p:spPr>
          <a:ln>
            <a:miter lim="800000"/>
          </a:ln>
        </p:spPr>
      </p:sp>
      <p:sp>
        <p:nvSpPr>
          <p:cNvPr id="51202" name="备注占位符 2"/>
          <p:cNvSpPr>
            <a:spLocks noGrp="1" noChangeArrowheads="1"/>
          </p:cNvSpPr>
          <p:nvPr>
            <p:ph type="body" idx="4294967295"/>
          </p:nvPr>
        </p:nvSpPr>
        <p:spPr/>
        <p:txBody>
          <a:bodyPr/>
          <a:lstStyle/>
          <a:p>
            <a:endParaRPr lang="zh-CN" altLang="en-US"/>
          </a:p>
        </p:txBody>
      </p:sp>
      <p:sp>
        <p:nvSpPr>
          <p:cNvPr id="51203"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16B4E6F-2808-40B2-949C-7C17918E4DCB}" type="slidenum">
              <a:rPr lang="zh-CN" altLang="en-US"/>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幻灯片图像占位符 1"/>
          <p:cNvSpPr>
            <a:spLocks noGrp="1" noRot="1" noChangeAspect="1" noChangeArrowheads="1"/>
          </p:cNvSpPr>
          <p:nvPr>
            <p:ph type="sldImg" idx="4294967295"/>
          </p:nvPr>
        </p:nvSpPr>
        <p:spPr>
          <a:ln>
            <a:miter lim="800000"/>
          </a:ln>
        </p:spPr>
      </p:sp>
      <p:sp>
        <p:nvSpPr>
          <p:cNvPr id="55298" name="文本占位符 2"/>
          <p:cNvSpPr>
            <a:spLocks noGrp="1" noChangeArrowheads="1"/>
          </p:cNvSpPr>
          <p:nvPr>
            <p:ph type="body" idx="4294967295"/>
          </p:nvPr>
        </p:nvSpPr>
        <p:spPr/>
        <p:txBody>
          <a:bodyPr/>
          <a:lstStyle/>
          <a:p>
            <a:r>
              <a:rPr lang="zh-CN" altLang="en-US">
                <a:sym typeface="宋体" panose="02010600030101010101" pitchFamily="2" charset="-122"/>
              </a:rPr>
              <a:t>策划人</a:t>
            </a:r>
            <a:r>
              <a:rPr lang="zh-CN" altLang="zh-CN">
                <a:sym typeface="宋体" panose="02010600030101010101" pitchFamily="2" charset="-122"/>
              </a:rPr>
              <a:t>星球</a:t>
            </a:r>
            <a:r>
              <a:rPr lang="en-US" altLang="zh-CN">
                <a:sym typeface="宋体" panose="02010600030101010101" pitchFamily="2" charset="-122"/>
              </a:rPr>
              <a:t>-Ready</a:t>
            </a:r>
            <a:r>
              <a:rPr lang="zh-CN" altLang="en-US">
                <a:sym typeface="宋体" panose="02010600030101010101" pitchFamily="2" charset="-122"/>
              </a:rPr>
              <a:t>（微信</a:t>
            </a:r>
            <a:r>
              <a:rPr lang="en-US" altLang="zh-CN">
                <a:sym typeface="宋体" panose="02010600030101010101" pitchFamily="2" charset="-122"/>
              </a:rPr>
              <a:t>: Nkt677</a:t>
            </a:r>
            <a:r>
              <a:rPr lang="zh-CN" altLang="en-US">
                <a:sym typeface="宋体" panose="02010600030101010101" pitchFamily="2" charset="-122"/>
              </a:rPr>
              <a:t>）私藏推荐，仅供个人学习之用。</a:t>
            </a:r>
            <a:endParaRPr lang="zh-CN" altLang="en-US"/>
          </a:p>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幻灯片图像占位符 1"/>
          <p:cNvSpPr>
            <a:spLocks noGrp="1" noRot="1" noChangeAspect="1" noChangeArrowheads="1"/>
          </p:cNvSpPr>
          <p:nvPr>
            <p:ph type="sldImg" idx="4294967295"/>
          </p:nvPr>
        </p:nvSpPr>
        <p:spPr>
          <a:ln>
            <a:miter lim="800000"/>
          </a:ln>
        </p:spPr>
      </p:sp>
      <p:sp>
        <p:nvSpPr>
          <p:cNvPr id="59394" name="备注占位符 2"/>
          <p:cNvSpPr>
            <a:spLocks noGrp="1" noChangeArrowheads="1"/>
          </p:cNvSpPr>
          <p:nvPr>
            <p:ph type="body" idx="4294967295"/>
          </p:nvPr>
        </p:nvSpPr>
        <p:spPr/>
        <p:txBody>
          <a:bodyPr/>
          <a:lstStyle/>
          <a:p>
            <a:r>
              <a:rPr lang="zh-CN" altLang="en-US">
                <a:sym typeface="宋体" panose="02010600030101010101" pitchFamily="2" charset="-122"/>
              </a:rPr>
              <a:t>策划人</a:t>
            </a:r>
            <a:r>
              <a:rPr lang="zh-CN" altLang="zh-CN">
                <a:sym typeface="宋体" panose="02010600030101010101" pitchFamily="2" charset="-122"/>
              </a:rPr>
              <a:t>星球</a:t>
            </a:r>
            <a:r>
              <a:rPr lang="en-US" altLang="zh-CN">
                <a:sym typeface="宋体" panose="02010600030101010101" pitchFamily="2" charset="-122"/>
              </a:rPr>
              <a:t>-Ready</a:t>
            </a:r>
            <a:r>
              <a:rPr lang="zh-CN" altLang="en-US">
                <a:sym typeface="宋体" panose="02010600030101010101" pitchFamily="2" charset="-122"/>
              </a:rPr>
              <a:t>（微信</a:t>
            </a:r>
            <a:r>
              <a:rPr lang="en-US" altLang="zh-CN">
                <a:sym typeface="宋体" panose="02010600030101010101" pitchFamily="2" charset="-122"/>
              </a:rPr>
              <a:t>: Nkt677</a:t>
            </a:r>
            <a:r>
              <a:rPr lang="zh-CN" altLang="en-US">
                <a:sym typeface="宋体" panose="02010600030101010101" pitchFamily="2" charset="-122"/>
              </a:rPr>
              <a:t>）私藏推荐，仅供个人学习之用。</a:t>
            </a:r>
            <a:endParaRPr lang="zh-CN" altLang="en-US"/>
          </a:p>
        </p:txBody>
      </p:sp>
      <p:sp>
        <p:nvSpPr>
          <p:cNvPr id="5939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7CA5168-A386-4E0F-AE51-DF00135E9469}" type="slidenum">
              <a:rPr lang="zh-CN" altLang="en-US"/>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BA79459-D73E-4FD3-80FF-E78299466693}" type="slidenum">
              <a:rPr lang="zh-CN" altLang="en-US"/>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幻灯片图像占位符 1"/>
          <p:cNvSpPr>
            <a:spLocks noGrp="1" noRot="1" noChangeAspect="1" noChangeArrowheads="1"/>
          </p:cNvSpPr>
          <p:nvPr>
            <p:ph type="sldImg" idx="4294967295"/>
          </p:nvPr>
        </p:nvSpPr>
        <p:spPr>
          <a:ln>
            <a:miter lim="800000"/>
          </a:ln>
        </p:spPr>
      </p:sp>
      <p:sp>
        <p:nvSpPr>
          <p:cNvPr id="15362" name="备注占位符 2"/>
          <p:cNvSpPr>
            <a:spLocks noGrp="1" noChangeArrowheads="1"/>
          </p:cNvSpPr>
          <p:nvPr>
            <p:ph type="body" idx="4294967295"/>
          </p:nvPr>
        </p:nvSpPr>
        <p:spPr/>
        <p:txBody>
          <a:bodyPr/>
          <a:lstStyle/>
          <a:p>
            <a:endParaRPr lang="zh-CN" altLang="en-US"/>
          </a:p>
        </p:txBody>
      </p:sp>
      <p:sp>
        <p:nvSpPr>
          <p:cNvPr id="15363"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AD39E64-15E3-48CC-B189-B999FA1645D3}" type="slidenum">
              <a:rPr lang="zh-CN" altLang="en-US"/>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幻灯片图像占位符 1"/>
          <p:cNvSpPr>
            <a:spLocks noGrp="1" noRot="1" noChangeAspect="1" noChangeArrowheads="1"/>
          </p:cNvSpPr>
          <p:nvPr>
            <p:ph type="sldImg" idx="4294967295"/>
          </p:nvPr>
        </p:nvSpPr>
        <p:spPr>
          <a:ln>
            <a:miter lim="800000"/>
          </a:ln>
        </p:spPr>
      </p:sp>
      <p:sp>
        <p:nvSpPr>
          <p:cNvPr id="17410" name="备注占位符 2"/>
          <p:cNvSpPr>
            <a:spLocks noGrp="1" noChangeArrowheads="1"/>
          </p:cNvSpPr>
          <p:nvPr>
            <p:ph type="body" idx="4294967295"/>
          </p:nvPr>
        </p:nvSpPr>
        <p:spPr/>
        <p:txBody>
          <a:bodyPr/>
          <a:lstStyle/>
          <a:p>
            <a:r>
              <a:rPr lang="zh-CN" altLang="en-US">
                <a:sym typeface="宋体" panose="02010600030101010101" pitchFamily="2" charset="-122"/>
              </a:rPr>
              <a:t>策划人</a:t>
            </a:r>
            <a:r>
              <a:rPr lang="zh-CN" altLang="zh-CN">
                <a:sym typeface="宋体" panose="02010600030101010101" pitchFamily="2" charset="-122"/>
              </a:rPr>
              <a:t>星球</a:t>
            </a:r>
            <a:r>
              <a:rPr lang="en-US" altLang="zh-CN">
                <a:sym typeface="宋体" panose="02010600030101010101" pitchFamily="2" charset="-122"/>
              </a:rPr>
              <a:t>-Ready</a:t>
            </a:r>
            <a:r>
              <a:rPr lang="zh-CN" altLang="en-US">
                <a:sym typeface="宋体" panose="02010600030101010101" pitchFamily="2" charset="-122"/>
              </a:rPr>
              <a:t>（微信</a:t>
            </a:r>
            <a:r>
              <a:rPr lang="en-US" altLang="zh-CN">
                <a:sym typeface="宋体" panose="02010600030101010101" pitchFamily="2" charset="-122"/>
              </a:rPr>
              <a:t>: Nkt677</a:t>
            </a:r>
            <a:r>
              <a:rPr lang="zh-CN" altLang="en-US">
                <a:sym typeface="宋体" panose="02010600030101010101" pitchFamily="2" charset="-122"/>
              </a:rPr>
              <a:t>）私藏推荐，仅供个人学习之用。</a:t>
            </a:r>
            <a:endParaRPr lang="zh-CN" altLang="en-US"/>
          </a:p>
          <a:p>
            <a:endParaRPr lang="zh-CN" altLang="en-US"/>
          </a:p>
        </p:txBody>
      </p:sp>
      <p:sp>
        <p:nvSpPr>
          <p:cNvPr id="17411"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86EEDAB-8037-45DD-AB36-F8467EA1310B}" type="slidenum">
              <a:rPr lang="zh-CN" altLang="en-US"/>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ChangeArrowheads="1"/>
          </p:cNvSpPr>
          <p:nvPr>
            <p:ph type="sldImg" idx="4294967295"/>
          </p:nvPr>
        </p:nvSpPr>
        <p:spPr>
          <a:ln>
            <a:miter lim="800000"/>
          </a:ln>
        </p:spPr>
      </p:sp>
      <p:sp>
        <p:nvSpPr>
          <p:cNvPr id="19458" name="备注占位符 2"/>
          <p:cNvSpPr>
            <a:spLocks noGrp="1" noChangeArrowheads="1"/>
          </p:cNvSpPr>
          <p:nvPr>
            <p:ph type="body" idx="4294967295"/>
          </p:nvPr>
        </p:nvSpPr>
        <p:spPr/>
        <p:txBody>
          <a:bodyPr/>
          <a:lstStyle/>
          <a:p>
            <a:endParaRPr lang="zh-CN" altLang="en-US"/>
          </a:p>
        </p:txBody>
      </p:sp>
      <p:sp>
        <p:nvSpPr>
          <p:cNvPr id="19459"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B46F47-BED3-4EB0-AF3F-379771B164ED}" type="slidenum">
              <a:rPr lang="zh-CN" altLang="en-US"/>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noChangeArrowheads="1"/>
          </p:cNvSpPr>
          <p:nvPr>
            <p:ph type="sldImg" idx="4294967295"/>
          </p:nvPr>
        </p:nvSpPr>
        <p:spPr>
          <a:ln>
            <a:miter lim="800000"/>
          </a:ln>
        </p:spPr>
      </p:sp>
      <p:sp>
        <p:nvSpPr>
          <p:cNvPr id="22530" name="备注占位符 2"/>
          <p:cNvSpPr>
            <a:spLocks noGrp="1" noChangeArrowheads="1"/>
          </p:cNvSpPr>
          <p:nvPr>
            <p:ph type="body" idx="4294967295"/>
          </p:nvPr>
        </p:nvSpPr>
        <p:spPr/>
        <p:txBody>
          <a:bodyPr/>
          <a:lstStyle/>
          <a:p>
            <a:endParaRPr lang="zh-CN" altLang="en-US"/>
          </a:p>
        </p:txBody>
      </p:sp>
      <p:sp>
        <p:nvSpPr>
          <p:cNvPr id="22531"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6A2FC9D-67E4-45BC-9885-C2E862E0F353}" type="slidenum">
              <a:rPr lang="zh-CN" altLang="en-US"/>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noChangeArrowheads="1"/>
          </p:cNvSpPr>
          <p:nvPr>
            <p:ph type="sldImg" idx="4294967295"/>
          </p:nvPr>
        </p:nvSpPr>
        <p:spPr>
          <a:ln>
            <a:miter lim="800000"/>
          </a:ln>
        </p:spPr>
      </p:sp>
      <p:sp>
        <p:nvSpPr>
          <p:cNvPr id="24578" name="备注占位符 2"/>
          <p:cNvSpPr>
            <a:spLocks noGrp="1" noChangeArrowheads="1"/>
          </p:cNvSpPr>
          <p:nvPr>
            <p:ph type="body" idx="4294967295"/>
          </p:nvPr>
        </p:nvSpPr>
        <p:spPr/>
        <p:txBody>
          <a:bodyPr/>
          <a:lstStyle/>
          <a:p>
            <a:endParaRPr lang="zh-CN" altLang="en-US"/>
          </a:p>
        </p:txBody>
      </p:sp>
      <p:sp>
        <p:nvSpPr>
          <p:cNvPr id="24579"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0ECEF0A-BB90-46B2-9DF7-01C8BCEC627F}" type="slidenum">
              <a:rPr lang="zh-CN" altLang="en-US"/>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noChangeArrowheads="1"/>
          </p:cNvSpPr>
          <p:nvPr>
            <p:ph type="sldImg" idx="4294967295"/>
          </p:nvPr>
        </p:nvSpPr>
        <p:spPr>
          <a:ln>
            <a:miter lim="800000"/>
          </a:ln>
        </p:spPr>
      </p:sp>
      <p:sp>
        <p:nvSpPr>
          <p:cNvPr id="26626" name="备注占位符 2"/>
          <p:cNvSpPr>
            <a:spLocks noGrp="1" noChangeArrowheads="1"/>
          </p:cNvSpPr>
          <p:nvPr>
            <p:ph type="body" idx="4294967295"/>
          </p:nvPr>
        </p:nvSpPr>
        <p:spPr/>
        <p:txBody>
          <a:bodyPr/>
          <a:lstStyle/>
          <a:p>
            <a:r>
              <a:rPr lang="zh-CN" altLang="en-US">
                <a:sym typeface="宋体" panose="02010600030101010101" pitchFamily="2" charset="-122"/>
              </a:rPr>
              <a:t>策划人</a:t>
            </a:r>
            <a:r>
              <a:rPr lang="zh-CN" altLang="zh-CN">
                <a:sym typeface="宋体" panose="02010600030101010101" pitchFamily="2" charset="-122"/>
              </a:rPr>
              <a:t>星球</a:t>
            </a:r>
            <a:r>
              <a:rPr lang="en-US" altLang="zh-CN">
                <a:sym typeface="宋体" panose="02010600030101010101" pitchFamily="2" charset="-122"/>
              </a:rPr>
              <a:t>-Ready</a:t>
            </a:r>
            <a:r>
              <a:rPr lang="zh-CN" altLang="en-US">
                <a:sym typeface="宋体" panose="02010600030101010101" pitchFamily="2" charset="-122"/>
              </a:rPr>
              <a:t>（微信</a:t>
            </a:r>
            <a:r>
              <a:rPr lang="en-US" altLang="zh-CN">
                <a:sym typeface="宋体" panose="02010600030101010101" pitchFamily="2" charset="-122"/>
              </a:rPr>
              <a:t>: Nkt677</a:t>
            </a:r>
            <a:r>
              <a:rPr lang="zh-CN" altLang="en-US">
                <a:sym typeface="宋体" panose="02010600030101010101" pitchFamily="2" charset="-122"/>
              </a:rPr>
              <a:t>）私藏推荐，仅供个人学习之用。</a:t>
            </a:r>
            <a:endParaRPr lang="zh-CN" altLang="en-US"/>
          </a:p>
        </p:txBody>
      </p:sp>
      <p:sp>
        <p:nvSpPr>
          <p:cNvPr id="26627"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67F3CE9-5752-4E22-885C-10DCDF6C1581}" type="slidenum">
              <a:rPr lang="zh-CN" altLang="en-US"/>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0" descr="形状&#10;&#10;描述已自动生成"/>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667000" y="-2667000"/>
            <a:ext cx="6858000" cy="121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descr="图片包含 游戏机, 黑暗, 男人&#10;&#10;描述已自动生成"/>
          <p:cNvPicPr>
            <a:picLocks noChangeAspect="1"/>
          </p:cNvPicPr>
          <p:nvPr userDrawn="1"/>
        </p:nvPicPr>
        <p:blipFill>
          <a:blip r:embed="rId3"/>
          <a:stretch>
            <a:fillRect/>
          </a:stretch>
        </p:blipFill>
        <p:spPr>
          <a:xfrm>
            <a:off x="0" y="0"/>
            <a:ext cx="4360863" cy="6858000"/>
          </a:xfrm>
          <a:prstGeom prst="rect">
            <a:avLst/>
          </a:prstGeom>
          <a:effectLst>
            <a:outerShdw blurRad="50800" dist="241300" algn="l" rotWithShape="0">
              <a:schemeClr val="accent6">
                <a:lumMod val="50000"/>
                <a:alpha val="22000"/>
              </a:schemeClr>
            </a:outerShdw>
          </a:effectLst>
        </p:spPr>
      </p:pic>
      <p:sp>
        <p:nvSpPr>
          <p:cNvPr id="4" name="日期占位符 1"/>
          <p:cNvSpPr>
            <a:spLocks noGrp="1"/>
          </p:cNvSpPr>
          <p:nvPr>
            <p:ph type="dt" sz="half" idx="10"/>
          </p:nvPr>
        </p:nvSpPr>
        <p:spPr/>
        <p:txBody>
          <a:bodyPr/>
          <a:lstStyle>
            <a:lvl1pPr>
              <a:defRPr/>
            </a:lvl1pPr>
          </a:lstStyle>
          <a:p>
            <a:fld id="{0218D540-90D9-43C9-A7AE-A8ACE66FBFF5}" type="datetimeFigureOut">
              <a:rPr lang="zh-CN" altLang="en-US"/>
            </a:fld>
            <a:endParaRPr lang="zh-CN" altLang="en-US"/>
          </a:p>
        </p:txBody>
      </p:sp>
      <p:sp>
        <p:nvSpPr>
          <p:cNvPr id="5" name="页脚占位符 2"/>
          <p:cNvSpPr>
            <a:spLocks noGrp="1"/>
          </p:cNvSpPr>
          <p:nvPr>
            <p:ph type="ftr" sz="quarter" idx="11"/>
          </p:nvPr>
        </p:nvSpPr>
        <p:spPr/>
        <p:txBody>
          <a:bodyPr/>
          <a:lstStyle>
            <a:lvl1pPr>
              <a:defRPr/>
            </a:lvl1pPr>
          </a:lstStyle>
          <a:p>
            <a:endParaRPr lang="zh-CN" altLang="en-US"/>
          </a:p>
        </p:txBody>
      </p:sp>
      <p:sp>
        <p:nvSpPr>
          <p:cNvPr id="6" name="灯片编号占位符 3"/>
          <p:cNvSpPr>
            <a:spLocks noGrp="1"/>
          </p:cNvSpPr>
          <p:nvPr>
            <p:ph type="sldNum" sz="quarter" idx="12"/>
          </p:nvPr>
        </p:nvSpPr>
        <p:spPr/>
        <p:txBody>
          <a:bodyPr/>
          <a:lstStyle>
            <a:lvl1pPr>
              <a:defRPr/>
            </a:lvl1pPr>
          </a:lstStyle>
          <a:p>
            <a:fld id="{0DB8EDB1-6153-4B84-BD3A-8E836C437C69}"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2" name="图片 11" descr="形状&#10;&#10;描述已自动生成"/>
          <p:cNvPicPr>
            <a:picLocks noChangeAspect="1" noChangeArrowheads="1"/>
          </p:cNvPicPr>
          <p:nvPr userDrawn="1"/>
        </p:nvPicPr>
        <p:blipFill>
          <a:blip r:embed="rId2">
            <a:extLst>
              <a:ext uri="{28A0092B-C50C-407E-A947-70E740481C1C}">
                <a14:useLocalDpi xmlns:a14="http://schemas.microsoft.com/office/drawing/2010/main" val="0"/>
              </a:ext>
            </a:extLst>
          </a:blip>
          <a:srcRect t="57262"/>
          <a:stretch>
            <a:fillRect/>
          </a:stretch>
        </p:blipFill>
        <p:spPr bwMode="auto">
          <a:xfrm rot="5400000">
            <a:off x="-823912" y="823912"/>
            <a:ext cx="6858000"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椭圆 2"/>
          <p:cNvSpPr/>
          <p:nvPr userDrawn="1"/>
        </p:nvSpPr>
        <p:spPr>
          <a:xfrm>
            <a:off x="4702175" y="2986088"/>
            <a:ext cx="885825" cy="885825"/>
          </a:xfrm>
          <a:prstGeom prst="ellipse">
            <a:avLst/>
          </a:prstGeom>
          <a:solidFill>
            <a:schemeClr val="tx1"/>
          </a:solidFill>
          <a:ln>
            <a:noFill/>
          </a:ln>
          <a:effectLst>
            <a:outerShdw blurRad="50800" dist="241300" dir="10800000" sx="91000" sy="91000" algn="r" rotWithShape="0">
              <a:schemeClr val="accent6">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p>
        </p:txBody>
      </p:sp>
      <p:sp>
        <p:nvSpPr>
          <p:cNvPr id="4" name="日期占位符 2"/>
          <p:cNvSpPr>
            <a:spLocks noGrp="1"/>
          </p:cNvSpPr>
          <p:nvPr>
            <p:ph type="dt" sz="half" idx="10"/>
          </p:nvPr>
        </p:nvSpPr>
        <p:spPr/>
        <p:txBody>
          <a:bodyPr/>
          <a:lstStyle>
            <a:lvl1pPr>
              <a:defRPr/>
            </a:lvl1pPr>
          </a:lstStyle>
          <a:p>
            <a:fld id="{0218D540-90D9-43C9-A7AE-A8ACE66FBFF5}" type="datetimeFigureOut">
              <a:rPr lang="zh-CN" altLang="en-US"/>
            </a:fld>
            <a:endParaRPr lang="zh-CN" altLang="en-US"/>
          </a:p>
        </p:txBody>
      </p:sp>
      <p:sp>
        <p:nvSpPr>
          <p:cNvPr id="5" name="页脚占位符 3"/>
          <p:cNvSpPr>
            <a:spLocks noGrp="1"/>
          </p:cNvSpPr>
          <p:nvPr>
            <p:ph type="ftr" sz="quarter" idx="11"/>
          </p:nvPr>
        </p:nvSpPr>
        <p:spPr/>
        <p:txBody>
          <a:bodyPr/>
          <a:lstStyle>
            <a:lvl1pPr>
              <a:defRPr/>
            </a:lvl1pPr>
          </a:lstStyle>
          <a:p>
            <a:endParaRPr lang="zh-CN" altLang="en-US"/>
          </a:p>
        </p:txBody>
      </p:sp>
      <p:sp>
        <p:nvSpPr>
          <p:cNvPr id="6" name="灯片编号占位符 4"/>
          <p:cNvSpPr>
            <a:spLocks noGrp="1"/>
          </p:cNvSpPr>
          <p:nvPr>
            <p:ph type="sldNum" sz="quarter" idx="12"/>
          </p:nvPr>
        </p:nvSpPr>
        <p:spPr/>
        <p:txBody>
          <a:bodyPr/>
          <a:lstStyle>
            <a:lvl1pPr>
              <a:defRPr/>
            </a:lvl1pPr>
          </a:lstStyle>
          <a:p>
            <a:fld id="{BDF0CA8C-5E56-4DA2-9413-50899F616DC1}"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
        <p:nvSpPr>
          <p:cNvPr id="2" name="椭圆 1"/>
          <p:cNvSpPr/>
          <p:nvPr userDrawn="1"/>
        </p:nvSpPr>
        <p:spPr>
          <a:xfrm>
            <a:off x="4165600" y="1282700"/>
            <a:ext cx="3860800" cy="3860800"/>
          </a:xfrm>
          <a:prstGeom prst="ellipse">
            <a:avLst/>
          </a:prstGeom>
          <a:solidFill>
            <a:schemeClr val="tx1"/>
          </a:solidFill>
          <a:ln>
            <a:noFill/>
          </a:ln>
          <a:effectLst>
            <a:outerShdw blurRad="50800" dist="241300" dir="10800000" sx="91000" sy="91000" algn="r" rotWithShape="0">
              <a:schemeClr val="accent6">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p>
        </p:txBody>
      </p:sp>
      <p:pic>
        <p:nvPicPr>
          <p:cNvPr id="3" name="图片 61" descr="形状&#10;&#10;描述已自动生成"/>
          <p:cNvPicPr>
            <a:picLocks noChangeAspect="1" noChangeArrowheads="1"/>
          </p:cNvPicPr>
          <p:nvPr userDrawn="1"/>
        </p:nvPicPr>
        <p:blipFill>
          <a:blip r:embed="rId2">
            <a:extLst>
              <a:ext uri="{28A0092B-C50C-407E-A947-70E740481C1C}">
                <a14:useLocalDpi xmlns:a14="http://schemas.microsoft.com/office/drawing/2010/main" val="0"/>
              </a:ext>
            </a:extLst>
          </a:blip>
          <a:srcRect l="50000"/>
          <a:stretch>
            <a:fillRect/>
          </a:stretch>
        </p:blipFill>
        <p:spPr bwMode="auto">
          <a:xfrm rot="5400000">
            <a:off x="4381500" y="-952500"/>
            <a:ext cx="3429000" cy="121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日期占位符 1"/>
          <p:cNvSpPr>
            <a:spLocks noGrp="1"/>
          </p:cNvSpPr>
          <p:nvPr>
            <p:ph type="dt" sz="half" idx="10"/>
          </p:nvPr>
        </p:nvSpPr>
        <p:spPr/>
        <p:txBody>
          <a:bodyPr/>
          <a:lstStyle>
            <a:lvl1pPr>
              <a:defRPr/>
            </a:lvl1pPr>
          </a:lstStyle>
          <a:p>
            <a:fld id="{0218D540-90D9-43C9-A7AE-A8ACE66FBFF5}" type="datetimeFigureOut">
              <a:rPr lang="zh-CN" altLang="en-US"/>
            </a:fld>
            <a:endParaRPr lang="zh-CN" altLang="en-US"/>
          </a:p>
        </p:txBody>
      </p:sp>
      <p:sp>
        <p:nvSpPr>
          <p:cNvPr id="5" name="页脚占位符 2"/>
          <p:cNvSpPr>
            <a:spLocks noGrp="1"/>
          </p:cNvSpPr>
          <p:nvPr>
            <p:ph type="ftr" sz="quarter" idx="11"/>
          </p:nvPr>
        </p:nvSpPr>
        <p:spPr/>
        <p:txBody>
          <a:bodyPr/>
          <a:lstStyle>
            <a:lvl1pPr>
              <a:defRPr/>
            </a:lvl1pPr>
          </a:lstStyle>
          <a:p>
            <a:endParaRPr lang="zh-CN" altLang="en-US"/>
          </a:p>
        </p:txBody>
      </p:sp>
      <p:sp>
        <p:nvSpPr>
          <p:cNvPr id="6" name="灯片编号占位符 3"/>
          <p:cNvSpPr>
            <a:spLocks noGrp="1"/>
          </p:cNvSpPr>
          <p:nvPr>
            <p:ph type="sldNum" sz="quarter" idx="12"/>
          </p:nvPr>
        </p:nvSpPr>
        <p:spPr/>
        <p:txBody>
          <a:bodyPr/>
          <a:lstStyle>
            <a:lvl1pPr>
              <a:defRPr/>
            </a:lvl1pPr>
          </a:lstStyle>
          <a:p>
            <a:fld id="{75D55CE9-9E28-4D95-B037-BE675C23667A}"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2" name="图片 36" descr="形状&#10;&#10;描述已自动生成"/>
          <p:cNvPicPr>
            <a:picLocks noChangeAspect="1" noChangeArrowheads="1"/>
          </p:cNvPicPr>
          <p:nvPr userDrawn="1"/>
        </p:nvPicPr>
        <p:blipFill>
          <a:blip r:embed="rId2">
            <a:extLst>
              <a:ext uri="{28A0092B-C50C-407E-A947-70E740481C1C}">
                <a14:useLocalDpi xmlns:a14="http://schemas.microsoft.com/office/drawing/2010/main" val="0"/>
              </a:ext>
            </a:extLst>
          </a:blip>
          <a:srcRect t="57262"/>
          <a:stretch>
            <a:fillRect/>
          </a:stretch>
        </p:blipFill>
        <p:spPr bwMode="auto">
          <a:xfrm rot="5400000">
            <a:off x="-115094" y="115094"/>
            <a:ext cx="955675"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椭圆 2"/>
          <p:cNvSpPr/>
          <p:nvPr userDrawn="1"/>
        </p:nvSpPr>
        <p:spPr>
          <a:xfrm>
            <a:off x="427038" y="179388"/>
            <a:ext cx="596900" cy="596900"/>
          </a:xfrm>
          <a:prstGeom prst="ellipse">
            <a:avLst/>
          </a:prstGeom>
          <a:solidFill>
            <a:schemeClr val="tx1"/>
          </a:solidFill>
          <a:ln>
            <a:noFill/>
          </a:ln>
          <a:effectLst>
            <a:outerShdw blurRad="50800" dist="241300" dir="10800000" sx="91000" sy="91000" algn="r" rotWithShape="0">
              <a:schemeClr val="accent6">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p>
        </p:txBody>
      </p:sp>
      <p:pic>
        <p:nvPicPr>
          <p:cNvPr id="4" name="图片 37" descr="形状&#10;&#10;描述已自动生成"/>
          <p:cNvPicPr>
            <a:picLocks noChangeAspect="1" noChangeArrowheads="1"/>
          </p:cNvPicPr>
          <p:nvPr userDrawn="1"/>
        </p:nvPicPr>
        <p:blipFill>
          <a:blip r:embed="rId3">
            <a:extLst>
              <a:ext uri="{28A0092B-C50C-407E-A947-70E740481C1C}">
                <a14:useLocalDpi xmlns:a14="http://schemas.microsoft.com/office/drawing/2010/main" val="0"/>
              </a:ext>
            </a:extLst>
          </a:blip>
          <a:srcRect t="57262"/>
          <a:stretch>
            <a:fillRect/>
          </a:stretch>
        </p:blipFill>
        <p:spPr bwMode="auto">
          <a:xfrm rot="5400000">
            <a:off x="6007100" y="501650"/>
            <a:ext cx="177800" cy="121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日期占位符 1"/>
          <p:cNvSpPr>
            <a:spLocks noGrp="1"/>
          </p:cNvSpPr>
          <p:nvPr>
            <p:ph type="dt" sz="half" idx="10"/>
          </p:nvPr>
        </p:nvSpPr>
        <p:spPr/>
        <p:txBody>
          <a:bodyPr/>
          <a:lstStyle>
            <a:lvl1pPr>
              <a:defRPr/>
            </a:lvl1pPr>
          </a:lstStyle>
          <a:p>
            <a:fld id="{0218D540-90D9-43C9-A7AE-A8ACE66FBFF5}" type="datetimeFigureOut">
              <a:rPr lang="zh-CN" altLang="en-US"/>
            </a:fld>
            <a:endParaRPr lang="zh-CN" altLang="en-US"/>
          </a:p>
        </p:txBody>
      </p:sp>
      <p:sp>
        <p:nvSpPr>
          <p:cNvPr id="6" name="页脚占位符 2"/>
          <p:cNvSpPr>
            <a:spLocks noGrp="1"/>
          </p:cNvSpPr>
          <p:nvPr>
            <p:ph type="ftr" sz="quarter" idx="11"/>
          </p:nvPr>
        </p:nvSpPr>
        <p:spPr/>
        <p:txBody>
          <a:bodyPr/>
          <a:lstStyle>
            <a:lvl1pPr>
              <a:defRPr/>
            </a:lvl1pPr>
          </a:lstStyle>
          <a:p>
            <a:endParaRPr lang="zh-CN" altLang="en-US"/>
          </a:p>
        </p:txBody>
      </p:sp>
      <p:sp>
        <p:nvSpPr>
          <p:cNvPr id="7" name="灯片编号占位符 3"/>
          <p:cNvSpPr>
            <a:spLocks noGrp="1"/>
          </p:cNvSpPr>
          <p:nvPr>
            <p:ph type="sldNum" sz="quarter" idx="12"/>
          </p:nvPr>
        </p:nvSpPr>
        <p:spPr/>
        <p:txBody>
          <a:bodyPr/>
          <a:lstStyle>
            <a:lvl1pPr>
              <a:defRPr/>
            </a:lvl1pPr>
          </a:lstStyle>
          <a:p>
            <a:fld id="{1E27EEDF-D1C1-4C56-97A3-F9CA42CEFD8C}"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zh-CN" altLang="en-US"/>
          </a:p>
        </p:txBody>
      </p:sp>
      <p:sp>
        <p:nvSpPr>
          <p:cNvPr id="1027" name="文本占位符 2"/>
          <p:cNvSpPr>
            <a:spLocks noGrp="1" noChangeArrowheads="1"/>
          </p:cNvSpPr>
          <p:nvPr>
            <p:ph type="body" idx="9"/>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defRPr sz="1200" noProof="1" smtClean="0">
                <a:solidFill>
                  <a:schemeClr val="tx1">
                    <a:tint val="75000"/>
                  </a:schemeClr>
                </a:solidFill>
                <a:latin typeface="+mn-lt"/>
                <a:ea typeface="+mn-ea"/>
              </a:defRPr>
            </a:lvl1pPr>
          </a:lstStyle>
          <a:p>
            <a:fld id="{0218D540-90D9-43C9-A7AE-A8ACE66FBFF5}" type="datetimeFigureOut">
              <a:rPr lang="zh-CN" altLang="en-US"/>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defRPr sz="1200" noProof="1">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a:defRPr sz="1200">
                <a:solidFill>
                  <a:srgbClr val="898989"/>
                </a:solidFill>
              </a:defRPr>
            </a:lvl1pPr>
          </a:lstStyle>
          <a:p>
            <a:fld id="{7631A047-BA0D-462C-88DC-8731AAEA230C}" type="slidenum">
              <a:rPr lang="zh-CN" altLang="en-US"/>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spd="slow" advTm="3000">
    <p:fade/>
  </p:transition>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rial Nova Cond" panose="020B0604020202020204" pitchFamily="34" charset="0"/>
          <a:ea typeface="字魂95号-手刻宋" panose="00000500000000000000" pitchFamily="2" charset="-122"/>
        </a:defRPr>
      </a:lvl2pPr>
      <a:lvl3pPr algn="l" rtl="0" fontAlgn="base">
        <a:lnSpc>
          <a:spcPct val="90000"/>
        </a:lnSpc>
        <a:spcBef>
          <a:spcPct val="0"/>
        </a:spcBef>
        <a:spcAft>
          <a:spcPct val="0"/>
        </a:spcAft>
        <a:defRPr sz="4400">
          <a:solidFill>
            <a:schemeClr val="tx1"/>
          </a:solidFill>
          <a:latin typeface="Arial Nova Cond" panose="020B0604020202020204" pitchFamily="34" charset="0"/>
          <a:ea typeface="字魂95号-手刻宋" panose="00000500000000000000" pitchFamily="2" charset="-122"/>
        </a:defRPr>
      </a:lvl3pPr>
      <a:lvl4pPr algn="l" rtl="0" fontAlgn="base">
        <a:lnSpc>
          <a:spcPct val="90000"/>
        </a:lnSpc>
        <a:spcBef>
          <a:spcPct val="0"/>
        </a:spcBef>
        <a:spcAft>
          <a:spcPct val="0"/>
        </a:spcAft>
        <a:defRPr sz="4400">
          <a:solidFill>
            <a:schemeClr val="tx1"/>
          </a:solidFill>
          <a:latin typeface="Arial Nova Cond" panose="020B0604020202020204" pitchFamily="34" charset="0"/>
          <a:ea typeface="字魂95号-手刻宋" panose="00000500000000000000" pitchFamily="2" charset="-122"/>
        </a:defRPr>
      </a:lvl4pPr>
      <a:lvl5pPr algn="l" rtl="0" fontAlgn="base">
        <a:lnSpc>
          <a:spcPct val="90000"/>
        </a:lnSpc>
        <a:spcBef>
          <a:spcPct val="0"/>
        </a:spcBef>
        <a:spcAft>
          <a:spcPct val="0"/>
        </a:spcAft>
        <a:defRPr sz="4400">
          <a:solidFill>
            <a:schemeClr val="tx1"/>
          </a:solidFill>
          <a:latin typeface="Arial Nova Cond" panose="020B0604020202020204" pitchFamily="34" charset="0"/>
          <a:ea typeface="字魂95号-手刻宋" panose="00000500000000000000" pitchFamily="2" charset="-122"/>
        </a:defRPr>
      </a:lvl5pPr>
      <a:lvl6pPr marL="457200" algn="l" rtl="0" fontAlgn="base">
        <a:lnSpc>
          <a:spcPct val="90000"/>
        </a:lnSpc>
        <a:spcBef>
          <a:spcPct val="0"/>
        </a:spcBef>
        <a:spcAft>
          <a:spcPct val="0"/>
        </a:spcAft>
        <a:defRPr sz="4400">
          <a:solidFill>
            <a:schemeClr val="tx1"/>
          </a:solidFill>
          <a:latin typeface="Arial Nova Cond" panose="020B0604020202020204" pitchFamily="34" charset="0"/>
          <a:ea typeface="字魂95号-手刻宋" panose="00000500000000000000" pitchFamily="2" charset="-122"/>
        </a:defRPr>
      </a:lvl6pPr>
      <a:lvl7pPr marL="914400" algn="l" rtl="0" fontAlgn="base">
        <a:lnSpc>
          <a:spcPct val="90000"/>
        </a:lnSpc>
        <a:spcBef>
          <a:spcPct val="0"/>
        </a:spcBef>
        <a:spcAft>
          <a:spcPct val="0"/>
        </a:spcAft>
        <a:defRPr sz="4400">
          <a:solidFill>
            <a:schemeClr val="tx1"/>
          </a:solidFill>
          <a:latin typeface="Arial Nova Cond" panose="020B0604020202020204" pitchFamily="34" charset="0"/>
          <a:ea typeface="字魂95号-手刻宋" panose="00000500000000000000" pitchFamily="2" charset="-122"/>
        </a:defRPr>
      </a:lvl7pPr>
      <a:lvl8pPr marL="1371600" algn="l" rtl="0" fontAlgn="base">
        <a:lnSpc>
          <a:spcPct val="90000"/>
        </a:lnSpc>
        <a:spcBef>
          <a:spcPct val="0"/>
        </a:spcBef>
        <a:spcAft>
          <a:spcPct val="0"/>
        </a:spcAft>
        <a:defRPr sz="4400">
          <a:solidFill>
            <a:schemeClr val="tx1"/>
          </a:solidFill>
          <a:latin typeface="Arial Nova Cond" panose="020B0604020202020204" pitchFamily="34" charset="0"/>
          <a:ea typeface="字魂95号-手刻宋" panose="00000500000000000000" pitchFamily="2" charset="-122"/>
        </a:defRPr>
      </a:lvl8pPr>
      <a:lvl9pPr marL="1828800" algn="l" rtl="0" fontAlgn="base">
        <a:lnSpc>
          <a:spcPct val="90000"/>
        </a:lnSpc>
        <a:spcBef>
          <a:spcPct val="0"/>
        </a:spcBef>
        <a:spcAft>
          <a:spcPct val="0"/>
        </a:spcAft>
        <a:defRPr sz="4400">
          <a:solidFill>
            <a:schemeClr val="tx1"/>
          </a:solidFill>
          <a:latin typeface="Arial Nova Cond" panose="020B0604020202020204" pitchFamily="34" charset="0"/>
          <a:ea typeface="字魂95号-手刻宋" panose="00000500000000000000"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4.xml"/><Relationship Id="rId2" Type="http://schemas.openxmlformats.org/officeDocument/2006/relationships/image" Target="../media/image12.png"/><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4.xml"/><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4.xml"/><Relationship Id="rId5" Type="http://schemas.openxmlformats.org/officeDocument/2006/relationships/image" Target="../media/image20.jpeg"/><Relationship Id="rId4" Type="http://schemas.openxmlformats.org/officeDocument/2006/relationships/image" Target="../media/image19.jpeg"/><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image" Target="../media/image16.png"/></Relationships>
</file>

<file path=ppt/slides/_rels/slide15.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4.xml"/><Relationship Id="rId7" Type="http://schemas.openxmlformats.org/officeDocument/2006/relationships/image" Target="../media/image27.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4.xml"/><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28.jpe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4.xml"/><Relationship Id="rId2" Type="http://schemas.openxmlformats.org/officeDocument/2006/relationships/image" Target="../media/image12.png"/><Relationship Id="rId1" Type="http://schemas.openxmlformats.org/officeDocument/2006/relationships/tags" Target="../tags/tag2.xml"/></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4.xml"/><Relationship Id="rId3" Type="http://schemas.openxmlformats.org/officeDocument/2006/relationships/image" Target="../media/image31.jpeg"/><Relationship Id="rId2" Type="http://schemas.openxmlformats.org/officeDocument/2006/relationships/image" Target="../media/image14.jpeg"/><Relationship Id="rId1" Type="http://schemas.openxmlformats.org/officeDocument/2006/relationships/image" Target="../media/image13.jpeg"/></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4.xml"/><Relationship Id="rId4" Type="http://schemas.openxmlformats.org/officeDocument/2006/relationships/image" Target="../media/image35.jpeg"/><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4.xml"/><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image" Target="../media/image36.jpe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0.xml"/><Relationship Id="rId7" Type="http://schemas.openxmlformats.org/officeDocument/2006/relationships/slideLayout" Target="../slideLayouts/slideLayout4.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 Id="rId3" Type="http://schemas.openxmlformats.org/officeDocument/2006/relationships/image" Target="../media/image40.jpeg"/><Relationship Id="rId2" Type="http://schemas.openxmlformats.org/officeDocument/2006/relationships/image" Target="../media/image21.jpeg"/><Relationship Id="rId1" Type="http://schemas.openxmlformats.org/officeDocument/2006/relationships/image" Target="../media/image39.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32.jpeg"/><Relationship Id="rId3" Type="http://schemas.openxmlformats.org/officeDocument/2006/relationships/image" Target="../media/image16.png"/><Relationship Id="rId2" Type="http://schemas.openxmlformats.org/officeDocument/2006/relationships/image" Target="../media/image44.jpeg"/><Relationship Id="rId1" Type="http://schemas.openxmlformats.org/officeDocument/2006/relationships/image" Target="../media/image21.jpeg"/></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22.xml"/><Relationship Id="rId7" Type="http://schemas.openxmlformats.org/officeDocument/2006/relationships/slideLayout" Target="../slideLayouts/slideLayout4.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 Id="rId3" Type="http://schemas.openxmlformats.org/officeDocument/2006/relationships/image" Target="../media/image40.jpeg"/><Relationship Id="rId2" Type="http://schemas.openxmlformats.org/officeDocument/2006/relationships/image" Target="../media/image21.jpeg"/><Relationship Id="rId1"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46.jpeg"/><Relationship Id="rId1" Type="http://schemas.openxmlformats.org/officeDocument/2006/relationships/image" Target="../media/image45.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48.jpeg"/><Relationship Id="rId1" Type="http://schemas.openxmlformats.org/officeDocument/2006/relationships/image" Target="../media/image47.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3" name="组合 1"/>
          <p:cNvGrpSpPr/>
          <p:nvPr/>
        </p:nvGrpSpPr>
        <p:grpSpPr bwMode="auto">
          <a:xfrm>
            <a:off x="4584700" y="2425700"/>
            <a:ext cx="7454900" cy="1228725"/>
            <a:chOff x="7236" y="4514"/>
            <a:chExt cx="11740" cy="1935"/>
          </a:xfrm>
        </p:grpSpPr>
        <p:sp>
          <p:nvSpPr>
            <p:cNvPr id="8194" name="文本框 4"/>
            <p:cNvSpPr txBox="1">
              <a:spLocks noChangeArrowheads="1"/>
            </p:cNvSpPr>
            <p:nvPr/>
          </p:nvSpPr>
          <p:spPr bwMode="auto">
            <a:xfrm>
              <a:off x="7236" y="4514"/>
              <a:ext cx="11740" cy="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4400" dirty="0">
                  <a:solidFill>
                    <a:srgbClr val="F8D77D"/>
                  </a:solidFill>
                  <a:latin typeface="+mn-lt"/>
                  <a:ea typeface="+mn-ea"/>
                  <a:cs typeface="+mn-ea"/>
                  <a:sym typeface="+mn-lt"/>
                </a:rPr>
                <a:t>2023</a:t>
              </a:r>
              <a:r>
                <a:rPr lang="zh-CN" altLang="en-US" sz="4400" dirty="0">
                  <a:solidFill>
                    <a:srgbClr val="F8D77D"/>
                  </a:solidFill>
                  <a:latin typeface="+mn-lt"/>
                  <a:ea typeface="+mn-ea"/>
                  <a:cs typeface="+mn-ea"/>
                  <a:sym typeface="+mn-lt"/>
                </a:rPr>
                <a:t>元月主题活动策划方案</a:t>
              </a:r>
              <a:endParaRPr lang="zh-CN" altLang="en-US" sz="4400" dirty="0">
                <a:solidFill>
                  <a:srgbClr val="F8D77D"/>
                </a:solidFill>
                <a:latin typeface="+mn-lt"/>
                <a:ea typeface="+mn-ea"/>
                <a:cs typeface="+mn-ea"/>
                <a:sym typeface="+mn-lt"/>
              </a:endParaRPr>
            </a:p>
          </p:txBody>
        </p:sp>
        <p:sp>
          <p:nvSpPr>
            <p:cNvPr id="8195" name="文本框 8"/>
            <p:cNvSpPr txBox="1">
              <a:spLocks noChangeArrowheads="1"/>
            </p:cNvSpPr>
            <p:nvPr/>
          </p:nvSpPr>
          <p:spPr bwMode="auto">
            <a:xfrm>
              <a:off x="7236" y="5724"/>
              <a:ext cx="839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400">
                  <a:solidFill>
                    <a:schemeClr val="bg1"/>
                  </a:solidFill>
                  <a:latin typeface="+mn-lt"/>
                  <a:ea typeface="+mn-ea"/>
                  <a:cs typeface="+mn-ea"/>
                  <a:sym typeface="+mn-lt"/>
                </a:rPr>
                <a:t>1</a:t>
              </a:r>
              <a:r>
                <a:rPr lang="zh-CN" altLang="en-US" sz="2400">
                  <a:solidFill>
                    <a:schemeClr val="bg1"/>
                  </a:solidFill>
                  <a:latin typeface="+mn-lt"/>
                  <a:ea typeface="+mn-ea"/>
                  <a:cs typeface="+mn-ea"/>
                  <a:sym typeface="+mn-lt"/>
                </a:rPr>
                <a:t>月</a:t>
              </a:r>
              <a:r>
                <a:rPr lang="en-US" altLang="zh-CN" sz="2400">
                  <a:solidFill>
                    <a:schemeClr val="bg1"/>
                  </a:solidFill>
                  <a:latin typeface="+mn-lt"/>
                  <a:ea typeface="+mn-ea"/>
                  <a:cs typeface="+mn-ea"/>
                  <a:sym typeface="+mn-lt"/>
                </a:rPr>
                <a:t>7-8</a:t>
              </a:r>
              <a:r>
                <a:rPr lang="zh-CN" altLang="en-US" sz="2400">
                  <a:solidFill>
                    <a:schemeClr val="bg1"/>
                  </a:solidFill>
                  <a:latin typeface="+mn-lt"/>
                  <a:ea typeface="+mn-ea"/>
                  <a:cs typeface="+mn-ea"/>
                  <a:sym typeface="+mn-lt"/>
                </a:rPr>
                <a:t>日</a:t>
              </a:r>
              <a:r>
                <a:rPr lang="en-US" altLang="zh-CN" sz="2400">
                  <a:solidFill>
                    <a:schemeClr val="bg1"/>
                  </a:solidFill>
                  <a:latin typeface="+mn-lt"/>
                  <a:ea typeface="+mn-ea"/>
                  <a:cs typeface="+mn-ea"/>
                  <a:sym typeface="+mn-lt"/>
                </a:rPr>
                <a:t>/1</a:t>
              </a:r>
              <a:r>
                <a:rPr lang="zh-CN" altLang="en-US" sz="2400">
                  <a:solidFill>
                    <a:schemeClr val="bg1"/>
                  </a:solidFill>
                  <a:latin typeface="+mn-lt"/>
                  <a:ea typeface="+mn-ea"/>
                  <a:cs typeface="+mn-ea"/>
                  <a:sym typeface="+mn-lt"/>
                </a:rPr>
                <a:t>月</a:t>
              </a:r>
              <a:r>
                <a:rPr lang="en-US" altLang="zh-CN" sz="2400">
                  <a:solidFill>
                    <a:schemeClr val="bg1"/>
                  </a:solidFill>
                  <a:latin typeface="+mn-lt"/>
                  <a:ea typeface="+mn-ea"/>
                  <a:cs typeface="+mn-ea"/>
                  <a:sym typeface="+mn-lt"/>
                </a:rPr>
                <a:t>14-15</a:t>
              </a:r>
              <a:r>
                <a:rPr lang="zh-CN" altLang="en-US" sz="2400">
                  <a:solidFill>
                    <a:schemeClr val="bg1"/>
                  </a:solidFill>
                  <a:latin typeface="+mn-lt"/>
                  <a:ea typeface="+mn-ea"/>
                  <a:cs typeface="+mn-ea"/>
                  <a:sym typeface="+mn-lt"/>
                </a:rPr>
                <a:t>日</a:t>
              </a:r>
              <a:endParaRPr lang="zh-CN" altLang="en-US" sz="2400">
                <a:solidFill>
                  <a:schemeClr val="bg1"/>
                </a:solidFill>
                <a:latin typeface="+mn-lt"/>
                <a:ea typeface="+mn-ea"/>
                <a:cs typeface="+mn-ea"/>
                <a:sym typeface="+mn-lt"/>
              </a:endParaRPr>
            </a:p>
          </p:txBody>
        </p:sp>
      </p:grpSp>
      <p:cxnSp>
        <p:nvCxnSpPr>
          <p:cNvPr id="7" name="直接连接符 6"/>
          <p:cNvCxnSpPr/>
          <p:nvPr/>
        </p:nvCxnSpPr>
        <p:spPr>
          <a:xfrm>
            <a:off x="11687175" y="1247775"/>
            <a:ext cx="0" cy="5226050"/>
          </a:xfrm>
          <a:prstGeom prst="line">
            <a:avLst/>
          </a:prstGeom>
          <a:ln>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a:off x="0" y="6535738"/>
            <a:ext cx="12192000" cy="0"/>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25602" name="08:30之前——…"/>
          <p:cNvSpPr txBox="1">
            <a:spLocks noChangeArrowheads="1"/>
          </p:cNvSpPr>
          <p:nvPr/>
        </p:nvSpPr>
        <p:spPr bwMode="auto">
          <a:xfrm>
            <a:off x="739775" y="1641475"/>
            <a:ext cx="5538788" cy="523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45723" tIns="45723" rIns="45723" bIns="45723">
            <a:spAutoFit/>
          </a:bodyPr>
          <a:lstStyle/>
          <a:p>
            <a:pPr>
              <a:lnSpc>
                <a:spcPct val="200000"/>
              </a:lnSpc>
            </a:pPr>
            <a:r>
              <a:rPr lang="zh-CN" altLang="en-US" sz="1600">
                <a:latin typeface="+mn-lt"/>
                <a:ea typeface="+mn-ea"/>
                <a:cs typeface="+mn-ea"/>
                <a:sym typeface="+mn-lt"/>
              </a:rPr>
              <a:t>活动时间：上午10:00—12:00；下午14:00-17:30</a:t>
            </a:r>
            <a:endParaRPr lang="zh-CN" altLang="en-US" sz="1600">
              <a:latin typeface="+mn-lt"/>
              <a:ea typeface="+mn-ea"/>
              <a:cs typeface="+mn-ea"/>
              <a:sym typeface="+mn-lt"/>
            </a:endParaRPr>
          </a:p>
        </p:txBody>
      </p:sp>
      <p:sp>
        <p:nvSpPr>
          <p:cNvPr id="9" name="文本框 8"/>
          <p:cNvSpPr txBox="1"/>
          <p:nvPr/>
        </p:nvSpPr>
        <p:spPr>
          <a:xfrm>
            <a:off x="739775" y="1055688"/>
            <a:ext cx="1355497" cy="461663"/>
          </a:xfrm>
          <a:prstGeom prst="rect">
            <a:avLst/>
          </a:prstGeom>
          <a:noFill/>
          <a:ln w="12700" cap="flat">
            <a:noFill/>
            <a:miter lim="400000"/>
          </a:ln>
        </p:spPr>
        <p:style>
          <a:lnRef idx="0">
            <a:srgbClr val="FFFFFF"/>
          </a:lnRef>
          <a:fillRef idx="0">
            <a:srgbClr val="FFFFFF"/>
          </a:fillRef>
          <a:effectRef idx="0">
            <a:srgbClr val="FFFFFF"/>
          </a:effectRef>
          <a:fontRef idx="none"/>
        </p:style>
        <p:txBody>
          <a:bodyPr wrap="none" lIns="45719" tIns="45719" rIns="45719" bIns="45719" spcCol="38100">
            <a:spAutoFit/>
          </a:bodyPr>
          <a:lstStyle/>
          <a:p>
            <a:pPr fontAlgn="auto" hangingPunct="0">
              <a:spcBef>
                <a:spcPts val="0"/>
              </a:spcBef>
              <a:spcAft>
                <a:spcPts val="0"/>
              </a:spcAft>
            </a:pPr>
            <a:r>
              <a:rPr lang="zh-CN" altLang="en-US" sz="2400" b="1" noProof="1">
                <a:solidFill>
                  <a:srgbClr val="000000"/>
                </a:solidFill>
                <a:latin typeface="+mn-lt"/>
                <a:ea typeface="+mn-ea"/>
                <a:cs typeface="+mn-ea"/>
                <a:sym typeface="+mn-lt"/>
              </a:rPr>
              <a:t>时间安排</a:t>
            </a:r>
            <a:endParaRPr lang="zh-CN" altLang="en-US" sz="2400" b="1" noProof="1">
              <a:solidFill>
                <a:srgbClr val="000000"/>
              </a:solidFill>
              <a:latin typeface="+mn-lt"/>
              <a:ea typeface="+mn-ea"/>
              <a:cs typeface="+mn-ea"/>
              <a:sym typeface="+mn-lt"/>
            </a:endParaRPr>
          </a:p>
        </p:txBody>
      </p:sp>
      <p:sp>
        <p:nvSpPr>
          <p:cNvPr id="12" name="文本框 11"/>
          <p:cNvSpPr txBox="1"/>
          <p:nvPr/>
        </p:nvSpPr>
        <p:spPr>
          <a:xfrm>
            <a:off x="739775" y="2413000"/>
            <a:ext cx="1355497" cy="461663"/>
          </a:xfrm>
          <a:prstGeom prst="rect">
            <a:avLst/>
          </a:prstGeom>
          <a:noFill/>
          <a:ln w="12700" cap="flat">
            <a:noFill/>
            <a:miter lim="400000"/>
          </a:ln>
        </p:spPr>
        <p:style>
          <a:lnRef idx="0">
            <a:srgbClr val="FFFFFF"/>
          </a:lnRef>
          <a:fillRef idx="0">
            <a:srgbClr val="FFFFFF"/>
          </a:fillRef>
          <a:effectRef idx="0">
            <a:srgbClr val="FFFFFF"/>
          </a:effectRef>
          <a:fontRef idx="none"/>
        </p:style>
        <p:txBody>
          <a:bodyPr wrap="none" lIns="45719" tIns="45719" rIns="45719" bIns="45719" spcCol="38100">
            <a:spAutoFit/>
          </a:bodyPr>
          <a:lstStyle/>
          <a:p>
            <a:pPr fontAlgn="auto" hangingPunct="0">
              <a:spcBef>
                <a:spcPts val="0"/>
              </a:spcBef>
              <a:spcAft>
                <a:spcPts val="0"/>
              </a:spcAft>
            </a:pPr>
            <a:r>
              <a:rPr lang="zh-CN" altLang="en-US" sz="2400" b="1" noProof="1">
                <a:solidFill>
                  <a:srgbClr val="000000"/>
                </a:solidFill>
                <a:latin typeface="+mn-lt"/>
                <a:ea typeface="+mn-ea"/>
                <a:cs typeface="+mn-ea"/>
                <a:sym typeface="+mn-lt"/>
              </a:rPr>
              <a:t>内容安排</a:t>
            </a:r>
            <a:endParaRPr lang="zh-CN" altLang="en-US" sz="2400" b="1" noProof="1">
              <a:solidFill>
                <a:srgbClr val="000000"/>
              </a:solidFill>
              <a:latin typeface="+mn-lt"/>
              <a:ea typeface="+mn-ea"/>
              <a:cs typeface="+mn-ea"/>
              <a:sym typeface="+mn-lt"/>
            </a:endParaRPr>
          </a:p>
        </p:txBody>
      </p:sp>
      <p:grpSp>
        <p:nvGrpSpPr>
          <p:cNvPr id="25605" name="组合 38"/>
          <p:cNvGrpSpPr/>
          <p:nvPr/>
        </p:nvGrpSpPr>
        <p:grpSpPr bwMode="auto">
          <a:xfrm>
            <a:off x="739775" y="2827338"/>
            <a:ext cx="10433050" cy="3565525"/>
            <a:chOff x="1165" y="4453"/>
            <a:chExt cx="16431" cy="5615"/>
          </a:xfrm>
        </p:grpSpPr>
        <p:grpSp>
          <p:nvGrpSpPr>
            <p:cNvPr id="25606" name="组合 35"/>
            <p:cNvGrpSpPr/>
            <p:nvPr/>
          </p:nvGrpSpPr>
          <p:grpSpPr bwMode="auto">
            <a:xfrm>
              <a:off x="1165" y="4522"/>
              <a:ext cx="16431" cy="5229"/>
              <a:chOff x="3985" y="5864"/>
              <a:chExt cx="16431" cy="5229"/>
            </a:xfrm>
          </p:grpSpPr>
          <p:sp>
            <p:nvSpPr>
              <p:cNvPr id="33" name="燕尾形箭头 32"/>
              <p:cNvSpPr/>
              <p:nvPr/>
            </p:nvSpPr>
            <p:spPr>
              <a:xfrm>
                <a:off x="3985" y="6695"/>
                <a:ext cx="16431" cy="3600"/>
              </a:xfrm>
              <a:prstGeom prst="notchedRightArrow">
                <a:avLst>
                  <a:gd name="adj1" fmla="val 35277"/>
                  <a:gd name="adj2" fmla="val 47666"/>
                </a:avLst>
              </a:prstGeom>
              <a:solidFill>
                <a:srgbClr val="C00000"/>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2000" noProof="1">
                  <a:cs typeface="+mn-ea"/>
                  <a:sym typeface="+mn-lt"/>
                </a:endParaRPr>
              </a:p>
            </p:txBody>
          </p:sp>
          <p:sp>
            <p:nvSpPr>
              <p:cNvPr id="21" name=" 184"/>
              <p:cNvSpPr/>
              <p:nvPr/>
            </p:nvSpPr>
            <p:spPr>
              <a:xfrm>
                <a:off x="6128" y="7965"/>
                <a:ext cx="938" cy="106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2400" noProof="1">
                  <a:solidFill>
                    <a:srgbClr val="FFFFFF"/>
                  </a:solidFill>
                  <a:cs typeface="+mn-ea"/>
                  <a:sym typeface="+mn-lt"/>
                </a:endParaRPr>
              </a:p>
            </p:txBody>
          </p:sp>
          <p:grpSp>
            <p:nvGrpSpPr>
              <p:cNvPr id="25609" name="组合 34"/>
              <p:cNvGrpSpPr/>
              <p:nvPr/>
            </p:nvGrpSpPr>
            <p:grpSpPr bwMode="auto">
              <a:xfrm>
                <a:off x="4723" y="5864"/>
                <a:ext cx="11742" cy="5229"/>
                <a:chOff x="4723" y="5864"/>
                <a:chExt cx="11742" cy="5229"/>
              </a:xfrm>
            </p:grpSpPr>
            <p:sp>
              <p:nvSpPr>
                <p:cNvPr id="25610" name="文本框 101"/>
                <p:cNvSpPr txBox="1">
                  <a:spLocks noChangeArrowheads="1"/>
                </p:cNvSpPr>
                <p:nvPr/>
              </p:nvSpPr>
              <p:spPr bwMode="auto">
                <a:xfrm>
                  <a:off x="4723" y="5864"/>
                  <a:ext cx="3731" cy="1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200000"/>
                    </a:lnSpc>
                  </a:pPr>
                  <a:r>
                    <a:rPr lang="zh-CN" altLang="en-US">
                      <a:latin typeface="+mn-lt"/>
                      <a:ea typeface="+mn-ea"/>
                      <a:cs typeface="+mn-ea"/>
                      <a:sym typeface="+mn-lt"/>
                    </a:rPr>
                    <a:t>“新年送礼专场”</a:t>
                  </a:r>
                  <a:endParaRPr lang="zh-CN" altLang="en-US">
                    <a:latin typeface="+mn-lt"/>
                    <a:ea typeface="+mn-ea"/>
                    <a:cs typeface="+mn-ea"/>
                    <a:sym typeface="+mn-lt"/>
                  </a:endParaRPr>
                </a:p>
                <a:p>
                  <a:pPr algn="ctr">
                    <a:lnSpc>
                      <a:spcPct val="200000"/>
                    </a:lnSpc>
                  </a:pPr>
                  <a:r>
                    <a:rPr lang="en-US" altLang="zh-CN">
                      <a:latin typeface="+mn-lt"/>
                      <a:ea typeface="+mn-ea"/>
                      <a:cs typeface="+mn-ea"/>
                      <a:sym typeface="+mn-lt"/>
                    </a:rPr>
                    <a:t>1月7-8日</a:t>
                  </a:r>
                  <a:endParaRPr lang="zh-CN" altLang="en-US">
                    <a:latin typeface="+mn-lt"/>
                    <a:ea typeface="+mn-ea"/>
                    <a:cs typeface="+mn-ea"/>
                    <a:sym typeface="+mn-lt"/>
                  </a:endParaRPr>
                </a:p>
              </p:txBody>
            </p:sp>
            <p:sp>
              <p:nvSpPr>
                <p:cNvPr id="25611" name="文本框 102"/>
                <p:cNvSpPr txBox="1">
                  <a:spLocks noChangeArrowheads="1"/>
                </p:cNvSpPr>
                <p:nvPr/>
              </p:nvSpPr>
              <p:spPr bwMode="auto">
                <a:xfrm>
                  <a:off x="12825" y="9312"/>
                  <a:ext cx="3640" cy="1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200000"/>
                    </a:lnSpc>
                  </a:pPr>
                  <a:r>
                    <a:rPr lang="zh-CN" altLang="en-US">
                      <a:latin typeface="+mn-lt"/>
                      <a:ea typeface="+mn-ea"/>
                      <a:cs typeface="+mn-ea"/>
                      <a:sym typeface="+mn-lt"/>
                    </a:rPr>
                    <a:t>“环球出品专场”</a:t>
                  </a:r>
                  <a:endParaRPr lang="zh-CN" altLang="en-US">
                    <a:latin typeface="+mn-lt"/>
                    <a:ea typeface="+mn-ea"/>
                    <a:cs typeface="+mn-ea"/>
                    <a:sym typeface="+mn-lt"/>
                  </a:endParaRPr>
                </a:p>
                <a:p>
                  <a:pPr algn="ctr">
                    <a:lnSpc>
                      <a:spcPct val="200000"/>
                    </a:lnSpc>
                  </a:pPr>
                  <a:r>
                    <a:rPr lang="en-US" altLang="zh-CN">
                      <a:latin typeface="+mn-lt"/>
                      <a:ea typeface="+mn-ea"/>
                      <a:cs typeface="+mn-ea"/>
                      <a:sym typeface="+mn-lt"/>
                    </a:rPr>
                    <a:t>1月14-15日</a:t>
                  </a:r>
                  <a:endParaRPr lang="zh-CN" altLang="en-US">
                    <a:latin typeface="+mn-lt"/>
                    <a:ea typeface="+mn-ea"/>
                    <a:cs typeface="+mn-ea"/>
                    <a:sym typeface="+mn-lt"/>
                  </a:endParaRPr>
                </a:p>
              </p:txBody>
            </p:sp>
          </p:grpSp>
          <p:sp>
            <p:nvSpPr>
              <p:cNvPr id="34" name=" 184"/>
              <p:cNvSpPr/>
              <p:nvPr/>
            </p:nvSpPr>
            <p:spPr>
              <a:xfrm>
                <a:off x="14178" y="7965"/>
                <a:ext cx="935" cy="106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2400" noProof="1">
                  <a:solidFill>
                    <a:srgbClr val="FFFFFF"/>
                  </a:solidFill>
                  <a:cs typeface="+mn-ea"/>
                  <a:sym typeface="+mn-lt"/>
                </a:endParaRPr>
              </a:p>
            </p:txBody>
          </p:sp>
        </p:grpSp>
        <p:sp>
          <p:nvSpPr>
            <p:cNvPr id="37" name="文本框 36"/>
            <p:cNvSpPr txBox="1"/>
            <p:nvPr/>
          </p:nvSpPr>
          <p:spPr>
            <a:xfrm>
              <a:off x="2555" y="8068"/>
              <a:ext cx="2443" cy="2000"/>
            </a:xfrm>
            <a:prstGeom prst="rect">
              <a:avLst/>
            </a:prstGeom>
            <a:noFill/>
            <a:ln w="12700" cap="flat">
              <a:noFill/>
              <a:miter lim="400000"/>
            </a:ln>
          </p:spPr>
          <p:style>
            <a:lnRef idx="0">
              <a:srgbClr val="FFFFFF"/>
            </a:lnRef>
            <a:fillRef idx="0">
              <a:srgbClr val="FFFFFF"/>
            </a:fillRef>
            <a:effectRef idx="0">
              <a:srgbClr val="FFFFFF"/>
            </a:effectRef>
            <a:fontRef idx="none"/>
          </p:style>
          <p:txBody>
            <a:bodyPr lIns="45719" tIns="45719" rIns="45719" bIns="45719" spcCol="38100">
              <a:spAutoFit/>
            </a:bodyPr>
            <a:lstStyle/>
            <a:p>
              <a:pPr algn="ctr" defTabSz="1073785" fontAlgn="auto">
                <a:lnSpc>
                  <a:spcPct val="160000"/>
                </a:lnSpc>
                <a:defRPr sz="1400">
                  <a:latin typeface="张海山锐线体简" charset="-122"/>
                  <a:ea typeface="张海山锐线体简" charset="-122"/>
                  <a:cs typeface="张海山锐线体简" charset="-122"/>
                  <a:sym typeface="张海山锐线体简" charset="-122"/>
                </a:defRPr>
              </a:pPr>
              <a:r>
                <a:rPr lang="zh-CN" sz="1200" noProof="1">
                  <a:latin typeface="+mn-lt"/>
                  <a:ea typeface="+mn-ea"/>
                  <a:cs typeface="+mn-ea"/>
                  <a:sym typeface="+mn-lt"/>
                </a:rPr>
                <a:t>财神迎门领红包</a:t>
              </a:r>
              <a:endParaRPr lang="zh-CN" altLang="en-US" sz="1200" noProof="1">
                <a:latin typeface="+mn-lt"/>
                <a:ea typeface="+mn-ea"/>
                <a:cs typeface="+mn-ea"/>
                <a:sym typeface="+mn-lt"/>
              </a:endParaRPr>
            </a:p>
            <a:p>
              <a:pPr algn="ctr" defTabSz="1073785" fontAlgn="auto">
                <a:lnSpc>
                  <a:spcPct val="160000"/>
                </a:lnSpc>
                <a:defRPr sz="1400">
                  <a:latin typeface="张海山锐线体简" charset="-122"/>
                  <a:ea typeface="张海山锐线体简" charset="-122"/>
                  <a:cs typeface="张海山锐线体简" charset="-122"/>
                  <a:sym typeface="张海山锐线体简" charset="-122"/>
                </a:defRPr>
              </a:pPr>
              <a:r>
                <a:rPr lang="zh-CN" altLang="en-US" sz="1200" noProof="1">
                  <a:latin typeface="+mn-lt"/>
                  <a:ea typeface="+mn-ea"/>
                  <a:cs typeface="+mn-ea"/>
                  <a:sym typeface="+mn-lt"/>
                </a:rPr>
                <a:t>天官赐禄扭蛋机</a:t>
              </a:r>
              <a:endParaRPr lang="zh-CN" altLang="en-US" sz="1200" noProof="1">
                <a:latin typeface="+mn-lt"/>
                <a:ea typeface="+mn-ea"/>
                <a:cs typeface="+mn-ea"/>
                <a:sym typeface="+mn-lt"/>
              </a:endParaRPr>
            </a:p>
            <a:p>
              <a:pPr algn="ctr" defTabSz="1073785" fontAlgn="auto">
                <a:lnSpc>
                  <a:spcPct val="160000"/>
                </a:lnSpc>
                <a:defRPr sz="1400">
                  <a:latin typeface="张海山锐线体简" charset="-122"/>
                  <a:ea typeface="张海山锐线体简" charset="-122"/>
                  <a:cs typeface="张海山锐线体简" charset="-122"/>
                  <a:sym typeface="张海山锐线体简" charset="-122"/>
                </a:defRPr>
              </a:pPr>
              <a:r>
                <a:rPr lang="zh-CN" altLang="en-US" sz="1200" noProof="1">
                  <a:latin typeface="+mn-lt"/>
                  <a:ea typeface="+mn-ea"/>
                  <a:cs typeface="+mn-ea"/>
                  <a:sym typeface="+mn-lt"/>
                </a:rPr>
                <a:t>年味民俗大赏</a:t>
              </a:r>
              <a:endParaRPr lang="zh-CN" altLang="en-US" sz="1200" noProof="1">
                <a:latin typeface="+mn-lt"/>
                <a:ea typeface="+mn-ea"/>
                <a:cs typeface="+mn-ea"/>
                <a:sym typeface="+mn-lt"/>
              </a:endParaRPr>
            </a:p>
            <a:p>
              <a:pPr algn="ctr" defTabSz="1073785" fontAlgn="auto">
                <a:lnSpc>
                  <a:spcPct val="160000"/>
                </a:lnSpc>
                <a:defRPr sz="1400">
                  <a:latin typeface="张海山锐线体简" charset="-122"/>
                  <a:ea typeface="张海山锐线体简" charset="-122"/>
                  <a:cs typeface="张海山锐线体简" charset="-122"/>
                  <a:sym typeface="张海山锐线体简" charset="-122"/>
                </a:defRPr>
              </a:pPr>
              <a:r>
                <a:rPr lang="zh-CN" altLang="en-US" sz="1200" noProof="1">
                  <a:latin typeface="+mn-lt"/>
                  <a:ea typeface="+mn-ea"/>
                  <a:cs typeface="+mn-ea"/>
                  <a:sym typeface="+mn-lt"/>
                </a:rPr>
                <a:t>新年专场年货大集</a:t>
              </a:r>
              <a:endParaRPr lang="zh-CN" altLang="en-US" sz="1200" noProof="1">
                <a:latin typeface="+mn-lt"/>
                <a:ea typeface="+mn-ea"/>
                <a:cs typeface="+mn-ea"/>
                <a:sym typeface="+mn-lt"/>
              </a:endParaRPr>
            </a:p>
          </p:txBody>
        </p:sp>
        <p:sp>
          <p:nvSpPr>
            <p:cNvPr id="38" name="文本框 37"/>
            <p:cNvSpPr txBox="1"/>
            <p:nvPr/>
          </p:nvSpPr>
          <p:spPr>
            <a:xfrm>
              <a:off x="10603" y="4453"/>
              <a:ext cx="2443" cy="2000"/>
            </a:xfrm>
            <a:prstGeom prst="rect">
              <a:avLst/>
            </a:prstGeom>
            <a:noFill/>
            <a:ln w="12700" cap="flat">
              <a:noFill/>
              <a:miter lim="400000"/>
            </a:ln>
          </p:spPr>
          <p:style>
            <a:lnRef idx="0">
              <a:srgbClr val="FFFFFF"/>
            </a:lnRef>
            <a:fillRef idx="0">
              <a:srgbClr val="FFFFFF"/>
            </a:fillRef>
            <a:effectRef idx="0">
              <a:srgbClr val="FFFFFF"/>
            </a:effectRef>
            <a:fontRef idx="none"/>
          </p:style>
          <p:txBody>
            <a:bodyPr lIns="45719" tIns="45719" rIns="45719" bIns="45719" spcCol="38100">
              <a:spAutoFit/>
            </a:bodyPr>
            <a:lstStyle/>
            <a:p>
              <a:pPr algn="ctr" defTabSz="1073785" fontAlgn="auto">
                <a:lnSpc>
                  <a:spcPct val="160000"/>
                </a:lnSpc>
                <a:defRPr sz="1400">
                  <a:latin typeface="张海山锐线体简" charset="-122"/>
                  <a:ea typeface="张海山锐线体简" charset="-122"/>
                  <a:cs typeface="张海山锐线体简" charset="-122"/>
                  <a:sym typeface="张海山锐线体简" charset="-122"/>
                </a:defRPr>
              </a:pPr>
              <a:r>
                <a:rPr lang="zh-CN" sz="1200" noProof="1">
                  <a:latin typeface="+mn-lt"/>
                  <a:ea typeface="+mn-ea"/>
                  <a:cs typeface="+mn-ea"/>
                  <a:sym typeface="+mn-lt"/>
                </a:rPr>
                <a:t>财神迎门领红包</a:t>
              </a:r>
              <a:endParaRPr lang="zh-CN" altLang="en-US" sz="1200" noProof="1">
                <a:latin typeface="+mn-lt"/>
                <a:ea typeface="+mn-ea"/>
                <a:cs typeface="+mn-ea"/>
                <a:sym typeface="+mn-lt"/>
              </a:endParaRPr>
            </a:p>
            <a:p>
              <a:pPr algn="ctr" defTabSz="1073785" fontAlgn="auto">
                <a:lnSpc>
                  <a:spcPct val="160000"/>
                </a:lnSpc>
                <a:defRPr sz="1400">
                  <a:latin typeface="张海山锐线体简" charset="-122"/>
                  <a:ea typeface="张海山锐线体简" charset="-122"/>
                  <a:cs typeface="张海山锐线体简" charset="-122"/>
                  <a:sym typeface="张海山锐线体简" charset="-122"/>
                </a:defRPr>
              </a:pPr>
              <a:r>
                <a:rPr lang="zh-CN" altLang="en-US" sz="1200" noProof="1">
                  <a:latin typeface="+mn-lt"/>
                  <a:ea typeface="+mn-ea"/>
                  <a:cs typeface="+mn-ea"/>
                  <a:sym typeface="+mn-lt"/>
                </a:rPr>
                <a:t>好运亨通盲盒机</a:t>
              </a:r>
              <a:endParaRPr lang="zh-CN" altLang="en-US" sz="1200" noProof="1">
                <a:latin typeface="+mn-lt"/>
                <a:ea typeface="+mn-ea"/>
                <a:cs typeface="+mn-ea"/>
                <a:sym typeface="+mn-lt"/>
              </a:endParaRPr>
            </a:p>
            <a:p>
              <a:pPr algn="ctr" defTabSz="1073785" fontAlgn="auto">
                <a:lnSpc>
                  <a:spcPct val="160000"/>
                </a:lnSpc>
                <a:defRPr sz="1400">
                  <a:latin typeface="张海山锐线体简" charset="-122"/>
                  <a:ea typeface="张海山锐线体简" charset="-122"/>
                  <a:cs typeface="张海山锐线体简" charset="-122"/>
                  <a:sym typeface="张海山锐线体简" charset="-122"/>
                </a:defRPr>
              </a:pPr>
              <a:r>
                <a:rPr lang="zh-CN" altLang="en-US" sz="1200" noProof="1">
                  <a:latin typeface="+mn-lt"/>
                  <a:ea typeface="+mn-ea"/>
                  <a:cs typeface="+mn-ea"/>
                  <a:sym typeface="+mn-lt"/>
                </a:rPr>
                <a:t>年味民俗大赏</a:t>
              </a:r>
              <a:endParaRPr lang="zh-CN" altLang="en-US" sz="1200" noProof="1">
                <a:latin typeface="+mn-lt"/>
                <a:ea typeface="+mn-ea"/>
                <a:cs typeface="+mn-ea"/>
                <a:sym typeface="+mn-lt"/>
              </a:endParaRPr>
            </a:p>
            <a:p>
              <a:pPr algn="ctr" defTabSz="1073785" fontAlgn="auto">
                <a:lnSpc>
                  <a:spcPct val="160000"/>
                </a:lnSpc>
                <a:defRPr sz="1400">
                  <a:latin typeface="张海山锐线体简" charset="-122"/>
                  <a:ea typeface="张海山锐线体简" charset="-122"/>
                  <a:cs typeface="张海山锐线体简" charset="-122"/>
                  <a:sym typeface="张海山锐线体简" charset="-122"/>
                </a:defRPr>
              </a:pPr>
              <a:r>
                <a:rPr lang="zh-CN" altLang="en-US" sz="1200" noProof="1">
                  <a:latin typeface="+mn-lt"/>
                  <a:ea typeface="+mn-ea"/>
                  <a:cs typeface="+mn-ea"/>
                  <a:sym typeface="+mn-lt"/>
                </a:rPr>
                <a:t>环球专场年货大集</a:t>
              </a:r>
              <a:endParaRPr lang="zh-CN" altLang="en-US" sz="1200" noProof="1">
                <a:latin typeface="+mn-lt"/>
                <a:ea typeface="+mn-ea"/>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文本框 4"/>
          <p:cNvSpPr txBox="1">
            <a:spLocks noChangeArrowheads="1"/>
          </p:cNvSpPr>
          <p:nvPr/>
        </p:nvSpPr>
        <p:spPr bwMode="auto">
          <a:xfrm>
            <a:off x="4017963" y="3713163"/>
            <a:ext cx="4156075"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3600">
                <a:solidFill>
                  <a:srgbClr val="F8D77D"/>
                </a:solidFill>
                <a:latin typeface="+mn-lt"/>
                <a:ea typeface="+mn-ea"/>
                <a:cs typeface="+mn-ea"/>
                <a:sym typeface="+mn-lt"/>
              </a:rPr>
              <a:t>活动内容安排</a:t>
            </a:r>
            <a:endParaRPr lang="zh-CN" altLang="en-US" sz="3600">
              <a:solidFill>
                <a:srgbClr val="F8D77D"/>
              </a:solidFill>
              <a:latin typeface="+mn-lt"/>
              <a:ea typeface="+mn-ea"/>
              <a:cs typeface="+mn-ea"/>
              <a:sym typeface="+mn-lt"/>
            </a:endParaRPr>
          </a:p>
        </p:txBody>
      </p:sp>
      <p:sp>
        <p:nvSpPr>
          <p:cNvPr id="27650" name="文本框 31"/>
          <p:cNvSpPr txBox="1">
            <a:spLocks noChangeArrowheads="1"/>
          </p:cNvSpPr>
          <p:nvPr/>
        </p:nvSpPr>
        <p:spPr bwMode="auto">
          <a:xfrm>
            <a:off x="4970463" y="1576388"/>
            <a:ext cx="3013075"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13800">
                <a:solidFill>
                  <a:srgbClr val="F8D77D"/>
                </a:solidFill>
                <a:latin typeface="+mn-lt"/>
                <a:ea typeface="+mn-ea"/>
                <a:cs typeface="+mn-ea"/>
                <a:sym typeface="+mn-lt"/>
              </a:rPr>
              <a:t>03</a:t>
            </a:r>
            <a:endParaRPr lang="zh-CN" altLang="en-US" sz="13800">
              <a:solidFill>
                <a:srgbClr val="F8D77D"/>
              </a:solidFill>
              <a:latin typeface="+mn-lt"/>
              <a:ea typeface="+mn-ea"/>
              <a:cs typeface="+mn-ea"/>
              <a:sym typeface="+mn-lt"/>
            </a:endParaRPr>
          </a:p>
        </p:txBody>
      </p:sp>
      <p:sp>
        <p:nvSpPr>
          <p:cNvPr id="27651" name="矩形 5"/>
          <p:cNvSpPr>
            <a:spLocks noChangeArrowheads="1"/>
          </p:cNvSpPr>
          <p:nvPr/>
        </p:nvSpPr>
        <p:spPr bwMode="auto">
          <a:xfrm>
            <a:off x="2770188" y="4454525"/>
            <a:ext cx="6651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dist"/>
            <a:r>
              <a:rPr lang="en-US" altLang="zh-CN" sz="1400">
                <a:solidFill>
                  <a:srgbClr val="F8D77D"/>
                </a:solidFill>
                <a:latin typeface="+mn-lt"/>
                <a:ea typeface="+mn-ea"/>
                <a:cs typeface="+mn-ea"/>
                <a:sym typeface="+mn-lt"/>
              </a:rPr>
              <a:t>Activity content arrangement</a:t>
            </a:r>
            <a:endParaRPr lang="en-US" altLang="zh-CN" sz="1400">
              <a:solidFill>
                <a:srgbClr val="F8D77D"/>
              </a:solidFill>
              <a:latin typeface="+mn-lt"/>
              <a:ea typeface="+mn-ea"/>
              <a:cs typeface="+mn-ea"/>
              <a:sym typeface="+mn-lt"/>
            </a:endParaRPr>
          </a:p>
        </p:txBody>
      </p:sp>
      <p:grpSp>
        <p:nvGrpSpPr>
          <p:cNvPr id="27652" name="组合 6"/>
          <p:cNvGrpSpPr/>
          <p:nvPr/>
        </p:nvGrpSpPr>
        <p:grpSpPr bwMode="auto">
          <a:xfrm>
            <a:off x="1322388" y="581025"/>
            <a:ext cx="9263062" cy="5838825"/>
            <a:chOff x="1322601" y="581089"/>
            <a:chExt cx="9263017" cy="5838238"/>
          </a:xfrm>
        </p:grpSpPr>
        <p:cxnSp>
          <p:nvCxnSpPr>
            <p:cNvPr id="17" name="直接连接符 16"/>
            <p:cNvCxnSpPr/>
            <p:nvPr/>
          </p:nvCxnSpPr>
          <p:spPr>
            <a:xfrm rot="16200000">
              <a:off x="3934819" y="-2031129"/>
              <a:ext cx="0" cy="52244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rot="16200000">
              <a:off x="7973400" y="3807109"/>
              <a:ext cx="0" cy="52244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7" name="组合 4"/>
          <p:cNvGrpSpPr/>
          <p:nvPr/>
        </p:nvGrpSpPr>
        <p:grpSpPr bwMode="auto">
          <a:xfrm>
            <a:off x="2670175" y="1941513"/>
            <a:ext cx="6851650" cy="2628900"/>
            <a:chOff x="4205" y="2684"/>
            <a:chExt cx="10790" cy="4139"/>
          </a:xfrm>
        </p:grpSpPr>
        <p:pic>
          <p:nvPicPr>
            <p:cNvPr id="2" name="图片 1"/>
            <p:cNvPicPr>
              <a:picLocks noChangeAspect="1"/>
            </p:cNvPicPr>
            <p:nvPr>
              <p:custDataLst>
                <p:tags r:id="rId1"/>
              </p:custDataLst>
            </p:nvPr>
          </p:nvPicPr>
          <p:blipFill>
            <a:blip r:embed="rId2"/>
            <a:stretch>
              <a:fillRect/>
            </a:stretch>
          </p:blipFill>
          <p:spPr>
            <a:xfrm>
              <a:off x="4205" y="2684"/>
              <a:ext cx="10790" cy="4139"/>
            </a:xfrm>
            <a:prstGeom prst="rect">
              <a:avLst/>
            </a:prstGeom>
            <a:effectLst>
              <a:outerShdw blurRad="50800" dist="38100" dir="18900000" algn="bl" rotWithShape="0">
                <a:prstClr val="black">
                  <a:alpha val="40000"/>
                </a:prstClr>
              </a:outerShdw>
            </a:effectLst>
          </p:spPr>
        </p:pic>
        <p:sp>
          <p:nvSpPr>
            <p:cNvPr id="4" name="文本框 3"/>
            <p:cNvSpPr txBox="1"/>
            <p:nvPr/>
          </p:nvSpPr>
          <p:spPr>
            <a:xfrm>
              <a:off x="7040" y="3404"/>
              <a:ext cx="5120" cy="1841"/>
            </a:xfrm>
            <a:prstGeom prst="rect">
              <a:avLst/>
            </a:prstGeom>
            <a:noFill/>
          </p:spPr>
          <p:txBody>
            <a:bodyPr>
              <a:spAutoFit/>
            </a:bodyPr>
            <a:lstStyle/>
            <a:p>
              <a:pPr algn="ctr" fontAlgn="auto">
                <a:lnSpc>
                  <a:spcPct val="200000"/>
                </a:lnSpc>
              </a:pPr>
              <a:r>
                <a:rPr lang="en-US" altLang="zh-CN" sz="4000" b="1" noProof="1">
                  <a:solidFill>
                    <a:schemeClr val="bg1"/>
                  </a:solidFill>
                  <a:effectLst>
                    <a:outerShdw blurRad="38100" dist="38100" dir="2700000" algn="tl">
                      <a:srgbClr val="000000">
                        <a:alpha val="43137"/>
                      </a:srgbClr>
                    </a:outerShdw>
                  </a:effectLst>
                  <a:latin typeface="+mn-lt"/>
                  <a:ea typeface="+mn-ea"/>
                  <a:cs typeface="+mn-ea"/>
                  <a:sym typeface="+mn-lt"/>
                </a:rPr>
                <a:t>1月7-8日</a:t>
              </a:r>
              <a:endParaRPr lang="zh-CN" altLang="en-US" sz="4000" b="1" noProof="1">
                <a:solidFill>
                  <a:schemeClr val="bg1"/>
                </a:solidFill>
                <a:effectLst>
                  <a:outerShdw blurRad="38100" dist="38100" dir="2700000" algn="tl">
                    <a:srgbClr val="000000">
                      <a:alpha val="43137"/>
                    </a:srgbClr>
                  </a:outerShdw>
                </a:effectLst>
                <a:latin typeface="+mn-lt"/>
                <a:ea typeface="+mn-ea"/>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矩形 2"/>
          <p:cNvSpPr>
            <a:spLocks noChangeArrowheads="1"/>
          </p:cNvSpPr>
          <p:nvPr/>
        </p:nvSpPr>
        <p:spPr bwMode="auto">
          <a:xfrm>
            <a:off x="454025" y="220663"/>
            <a:ext cx="1182211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3200" b="1">
                <a:latin typeface="+mn-lt"/>
                <a:ea typeface="+mn-ea"/>
                <a:cs typeface="+mn-ea"/>
                <a:sym typeface="+mn-lt"/>
              </a:rPr>
              <a:t>财神送福</a:t>
            </a:r>
            <a:endParaRPr lang="zh-CN" altLang="en-US" sz="3200" b="1">
              <a:solidFill>
                <a:schemeClr val="accent1"/>
              </a:solidFill>
              <a:latin typeface="+mn-lt"/>
              <a:ea typeface="+mn-ea"/>
              <a:cs typeface="+mn-ea"/>
              <a:sym typeface="+mn-lt"/>
            </a:endParaRPr>
          </a:p>
        </p:txBody>
      </p:sp>
      <p:sp>
        <p:nvSpPr>
          <p:cNvPr id="31746" name="文本框 41"/>
          <p:cNvSpPr txBox="1">
            <a:spLocks noChangeArrowheads="1"/>
          </p:cNvSpPr>
          <p:nvPr/>
        </p:nvSpPr>
        <p:spPr bwMode="auto">
          <a:xfrm>
            <a:off x="712788" y="949325"/>
            <a:ext cx="11479212" cy="706438"/>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solidFill>
                  <a:schemeClr val="bg1"/>
                </a:solidFill>
                <a:latin typeface="+mn-lt"/>
                <a:ea typeface="+mn-ea"/>
                <a:cs typeface="+mn-ea"/>
                <a:sym typeface="+mn-lt"/>
              </a:rPr>
              <a:t>巡场互动</a:t>
            </a:r>
            <a:endParaRPr lang="zh-CN" altLang="en-US" sz="2000" b="1">
              <a:solidFill>
                <a:schemeClr val="bg1"/>
              </a:solidFill>
              <a:latin typeface="+mn-lt"/>
              <a:ea typeface="+mn-ea"/>
              <a:cs typeface="+mn-ea"/>
              <a:sym typeface="+mn-lt"/>
            </a:endParaRPr>
          </a:p>
          <a:p>
            <a:pPr algn="ctr"/>
            <a:r>
              <a:rPr lang="zh-CN" altLang="en-US" sz="2000" b="1">
                <a:solidFill>
                  <a:schemeClr val="bg1"/>
                </a:solidFill>
                <a:latin typeface="+mn-lt"/>
                <a:ea typeface="+mn-ea"/>
                <a:cs typeface="+mn-ea"/>
                <a:sym typeface="+mn-lt"/>
              </a:rPr>
              <a:t>给来宾送“福”送“财”送“好运”</a:t>
            </a:r>
            <a:endParaRPr lang="zh-CN" altLang="en-US" sz="2000" b="1">
              <a:solidFill>
                <a:schemeClr val="bg1"/>
              </a:solidFill>
              <a:latin typeface="+mn-lt"/>
              <a:ea typeface="+mn-ea"/>
              <a:cs typeface="+mn-ea"/>
              <a:sym typeface="+mn-lt"/>
            </a:endParaRPr>
          </a:p>
        </p:txBody>
      </p:sp>
      <p:grpSp>
        <p:nvGrpSpPr>
          <p:cNvPr id="31747" name="组合 8"/>
          <p:cNvGrpSpPr/>
          <p:nvPr/>
        </p:nvGrpSpPr>
        <p:grpSpPr bwMode="auto">
          <a:xfrm>
            <a:off x="703263" y="1924050"/>
            <a:ext cx="4284662" cy="4251325"/>
            <a:chOff x="913" y="3383"/>
            <a:chExt cx="6928" cy="6696"/>
          </a:xfrm>
        </p:grpSpPr>
        <p:sp>
          <p:nvSpPr>
            <p:cNvPr id="31748" name="矩形 3"/>
            <p:cNvSpPr>
              <a:spLocks noChangeArrowheads="1"/>
            </p:cNvSpPr>
            <p:nvPr/>
          </p:nvSpPr>
          <p:spPr bwMode="auto">
            <a:xfrm>
              <a:off x="913" y="4697"/>
              <a:ext cx="1566"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互动规则</a:t>
              </a:r>
              <a:endParaRPr lang="zh-CN" altLang="en-US" sz="1400" b="1">
                <a:solidFill>
                  <a:schemeClr val="bg1"/>
                </a:solidFill>
                <a:latin typeface="+mn-lt"/>
                <a:ea typeface="+mn-ea"/>
                <a:cs typeface="+mn-ea"/>
                <a:sym typeface="+mn-lt"/>
              </a:endParaRPr>
            </a:p>
          </p:txBody>
        </p:sp>
        <p:sp>
          <p:nvSpPr>
            <p:cNvPr id="31749" name="矩形 4"/>
            <p:cNvSpPr>
              <a:spLocks noChangeArrowheads="1"/>
            </p:cNvSpPr>
            <p:nvPr/>
          </p:nvSpPr>
          <p:spPr bwMode="auto">
            <a:xfrm>
              <a:off x="913" y="5593"/>
              <a:ext cx="6761" cy="3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240000"/>
                </a:lnSpc>
              </a:pPr>
              <a:r>
                <a:rPr lang="en-US" altLang="zh-CN" sz="1400" b="1">
                  <a:solidFill>
                    <a:schemeClr val="accent1"/>
                  </a:solidFill>
                  <a:latin typeface="+mn-lt"/>
                  <a:ea typeface="+mn-ea"/>
                  <a:cs typeface="+mn-ea"/>
                  <a:sym typeface="+mn-lt"/>
                </a:rPr>
                <a:t>1</a:t>
              </a:r>
              <a:r>
                <a:rPr lang="zh-CN" altLang="en-US" sz="1400" b="1">
                  <a:solidFill>
                    <a:schemeClr val="accent1"/>
                  </a:solidFill>
                  <a:latin typeface="+mn-lt"/>
                  <a:ea typeface="+mn-ea"/>
                  <a:cs typeface="+mn-ea"/>
                  <a:sym typeface="+mn-lt"/>
                </a:rPr>
                <a:t>、财神全场互动</a:t>
              </a:r>
              <a:endParaRPr lang="zh-CN" altLang="en-US" sz="1400" b="1">
                <a:solidFill>
                  <a:schemeClr val="accent1"/>
                </a:solidFill>
                <a:latin typeface="+mn-lt"/>
                <a:ea typeface="+mn-ea"/>
                <a:cs typeface="+mn-ea"/>
                <a:sym typeface="+mn-lt"/>
              </a:endParaRPr>
            </a:p>
            <a:p>
              <a:pPr>
                <a:lnSpc>
                  <a:spcPct val="240000"/>
                </a:lnSpc>
              </a:pPr>
              <a:r>
                <a:rPr lang="zh-CN" altLang="en-US" sz="1200">
                  <a:latin typeface="+mn-lt"/>
                  <a:ea typeface="+mn-ea"/>
                  <a:cs typeface="+mn-ea"/>
                  <a:sym typeface="+mn-lt"/>
                </a:rPr>
                <a:t>客户到场，即可获兔年</a:t>
              </a:r>
              <a:r>
                <a:rPr lang="zh-CN" altLang="en-US" sz="1200" b="1">
                  <a:solidFill>
                    <a:schemeClr val="accent1"/>
                  </a:solidFill>
                  <a:latin typeface="+mn-lt"/>
                  <a:ea typeface="+mn-ea"/>
                  <a:cs typeface="+mn-ea"/>
                  <a:sym typeface="+mn-lt"/>
                </a:rPr>
                <a:t>红包</a:t>
              </a:r>
              <a:r>
                <a:rPr lang="en-US" altLang="zh-CN" sz="1200" b="1">
                  <a:solidFill>
                    <a:schemeClr val="accent1"/>
                  </a:solidFill>
                  <a:latin typeface="+mn-lt"/>
                  <a:ea typeface="+mn-ea"/>
                  <a:cs typeface="+mn-ea"/>
                  <a:sym typeface="+mn-lt"/>
                </a:rPr>
                <a:t>+</a:t>
              </a:r>
              <a:r>
                <a:rPr lang="zh-CN" altLang="en-US" sz="1200" b="1">
                  <a:solidFill>
                    <a:schemeClr val="accent1"/>
                  </a:solidFill>
                  <a:latin typeface="+mn-lt"/>
                  <a:ea typeface="+mn-ea"/>
                  <a:cs typeface="+mn-ea"/>
                  <a:sym typeface="+mn-lt"/>
                </a:rPr>
                <a:t>奇趣扭蛋机代币</a:t>
              </a:r>
              <a:r>
                <a:rPr lang="zh-CN" altLang="en-US" sz="1200">
                  <a:latin typeface="+mn-lt"/>
                  <a:ea typeface="+mn-ea"/>
                  <a:cs typeface="+mn-ea"/>
                  <a:sym typeface="+mn-lt"/>
                </a:rPr>
                <a:t>一个</a:t>
              </a:r>
              <a:endParaRPr lang="zh-CN" altLang="en-US" sz="1200">
                <a:latin typeface="+mn-lt"/>
                <a:ea typeface="+mn-ea"/>
                <a:cs typeface="+mn-ea"/>
                <a:sym typeface="+mn-lt"/>
              </a:endParaRPr>
            </a:p>
            <a:p>
              <a:pPr>
                <a:lnSpc>
                  <a:spcPct val="240000"/>
                </a:lnSpc>
              </a:pPr>
              <a:r>
                <a:rPr lang="en-US" altLang="zh-CN" sz="1400" b="1">
                  <a:solidFill>
                    <a:schemeClr val="accent1"/>
                  </a:solidFill>
                  <a:latin typeface="+mn-lt"/>
                  <a:ea typeface="+mn-ea"/>
                  <a:cs typeface="+mn-ea"/>
                  <a:sym typeface="+mn-lt"/>
                </a:rPr>
                <a:t>2</a:t>
              </a:r>
              <a:r>
                <a:rPr lang="zh-CN" altLang="en-US" sz="1400" b="1">
                  <a:solidFill>
                    <a:schemeClr val="accent1"/>
                  </a:solidFill>
                  <a:latin typeface="+mn-lt"/>
                  <a:ea typeface="+mn-ea"/>
                  <a:cs typeface="+mn-ea"/>
                  <a:sym typeface="+mn-lt"/>
                </a:rPr>
                <a:t>、奇趣扭蛋机</a:t>
              </a:r>
              <a:endParaRPr lang="zh-CN" altLang="en-US" sz="1400" b="1">
                <a:solidFill>
                  <a:schemeClr val="accent1"/>
                </a:solidFill>
                <a:latin typeface="+mn-lt"/>
                <a:ea typeface="+mn-ea"/>
                <a:cs typeface="+mn-ea"/>
                <a:sym typeface="+mn-lt"/>
              </a:endParaRPr>
            </a:p>
            <a:p>
              <a:pPr>
                <a:lnSpc>
                  <a:spcPct val="240000"/>
                </a:lnSpc>
              </a:pPr>
              <a:r>
                <a:rPr lang="zh-CN" altLang="en-US" sz="1200">
                  <a:latin typeface="+mn-lt"/>
                  <a:ea typeface="+mn-ea"/>
                  <a:cs typeface="+mn-ea"/>
                  <a:sym typeface="+mn-lt"/>
                </a:rPr>
                <a:t>客户将代币放入扭蛋机，扭动旋钮，即可获得</a:t>
              </a:r>
              <a:r>
                <a:rPr lang="zh-CN" altLang="en-US" sz="1200" b="1">
                  <a:solidFill>
                    <a:schemeClr val="accent1"/>
                  </a:solidFill>
                  <a:latin typeface="+mn-lt"/>
                  <a:ea typeface="+mn-ea"/>
                  <a:cs typeface="+mn-ea"/>
                  <a:sym typeface="+mn-lt"/>
                </a:rPr>
                <a:t>奇趣玩具一份</a:t>
              </a:r>
              <a:endParaRPr lang="zh-CN" altLang="en-US" sz="1200" b="1">
                <a:solidFill>
                  <a:schemeClr val="accent1"/>
                </a:solidFill>
                <a:latin typeface="+mn-lt"/>
                <a:ea typeface="+mn-ea"/>
                <a:cs typeface="+mn-ea"/>
                <a:sym typeface="+mn-lt"/>
              </a:endParaRPr>
            </a:p>
          </p:txBody>
        </p:sp>
        <p:sp>
          <p:nvSpPr>
            <p:cNvPr id="46" name="矩形 45"/>
            <p:cNvSpPr/>
            <p:nvPr/>
          </p:nvSpPr>
          <p:spPr>
            <a:xfrm>
              <a:off x="913" y="3383"/>
              <a:ext cx="6928" cy="669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lnSpc>
                  <a:spcPct val="120000"/>
                </a:lnSpc>
              </a:pPr>
              <a:r>
                <a:rPr lang="zh-CN" altLang="en-US" sz="1200" noProof="1">
                  <a:cs typeface="+mn-ea"/>
                  <a:sym typeface="+mn-lt"/>
                </a:rPr>
                <a:t>获娃娃机代币</a:t>
              </a:r>
              <a:r>
                <a:rPr lang="en-US" altLang="zh-CN" sz="1200" noProof="1">
                  <a:cs typeface="+mn-ea"/>
                  <a:sym typeface="+mn-lt"/>
                </a:rPr>
                <a:t>2</a:t>
              </a:r>
              <a:r>
                <a:rPr lang="zh-CN" altLang="en-US" sz="1200" noProof="1">
                  <a:cs typeface="+mn-ea"/>
                  <a:sym typeface="+mn-lt"/>
                </a:rPr>
                <a:t>个</a:t>
              </a:r>
              <a:r>
                <a:rPr lang="en-US" altLang="zh-CN" sz="1200" noProof="1">
                  <a:cs typeface="+mn-ea"/>
                  <a:sym typeface="+mn-lt"/>
                </a:rPr>
                <a:t>+</a:t>
              </a:r>
              <a:endParaRPr lang="zh-CN" altLang="en-US" sz="1200" b="1" noProof="1">
                <a:solidFill>
                  <a:schemeClr val="tx1"/>
                </a:solidFill>
                <a:cs typeface="+mn-ea"/>
                <a:sym typeface="+mn-lt"/>
              </a:endParaRPr>
            </a:p>
          </p:txBody>
        </p:sp>
        <p:sp>
          <p:nvSpPr>
            <p:cNvPr id="31751" name="矩形 19"/>
            <p:cNvSpPr>
              <a:spLocks noChangeArrowheads="1"/>
            </p:cNvSpPr>
            <p:nvPr/>
          </p:nvSpPr>
          <p:spPr bwMode="auto">
            <a:xfrm>
              <a:off x="928" y="3383"/>
              <a:ext cx="1551"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互动时间</a:t>
              </a:r>
              <a:endParaRPr lang="zh-CN" altLang="en-US" sz="1400" b="1">
                <a:solidFill>
                  <a:schemeClr val="bg1"/>
                </a:solidFill>
                <a:latin typeface="+mn-lt"/>
                <a:ea typeface="+mn-ea"/>
                <a:cs typeface="+mn-ea"/>
                <a:sym typeface="+mn-lt"/>
              </a:endParaRPr>
            </a:p>
          </p:txBody>
        </p:sp>
        <p:sp>
          <p:nvSpPr>
            <p:cNvPr id="21" name="文本框 20"/>
            <p:cNvSpPr txBox="1"/>
            <p:nvPr/>
          </p:nvSpPr>
          <p:spPr>
            <a:xfrm>
              <a:off x="913" y="3961"/>
              <a:ext cx="5355" cy="578"/>
            </a:xfrm>
            <a:prstGeom prst="rect">
              <a:avLst/>
            </a:prstGeom>
            <a:noFill/>
            <a:ln w="12700" cap="flat">
              <a:noFill/>
              <a:miter lim="400000"/>
            </a:ln>
          </p:spPr>
          <p:style>
            <a:lnRef idx="0">
              <a:scrgbClr r="0" g="0" b="0"/>
            </a:lnRef>
            <a:fillRef idx="0">
              <a:scrgbClr r="0" g="0" b="0"/>
            </a:fillRef>
            <a:effectRef idx="0">
              <a:scrgbClr r="0" g="0" b="0"/>
            </a:effectRef>
            <a:fontRef idx="none"/>
          </p:style>
          <p:txBody>
            <a:bodyPr lIns="45718" tIns="45718" rIns="45718" bIns="45718" spcCol="38100">
              <a:spAutoFit/>
            </a:bodyPr>
            <a:lstStyle/>
            <a:p>
              <a:pPr fontAlgn="auto" hangingPunct="0">
                <a:spcBef>
                  <a:spcPts val="0"/>
                </a:spcBef>
                <a:spcAft>
                  <a:spcPts val="0"/>
                </a:spcAft>
              </a:pPr>
              <a:r>
                <a:rPr lang="zh-CN" altLang="en-US" noProof="1">
                  <a:latin typeface="+mn-lt"/>
                  <a:ea typeface="+mn-ea"/>
                  <a:cs typeface="+mn-ea"/>
                  <a:sym typeface="+mn-lt"/>
                </a:rPr>
                <a:t>全天候开放式互动</a:t>
              </a:r>
              <a:endParaRPr lang="zh-CN" altLang="en-US" noProof="1">
                <a:latin typeface="+mn-lt"/>
                <a:ea typeface="+mn-ea"/>
                <a:cs typeface="+mn-ea"/>
                <a:sym typeface="+mn-lt"/>
              </a:endParaRPr>
            </a:p>
          </p:txBody>
        </p:sp>
      </p:grpSp>
      <p:grpSp>
        <p:nvGrpSpPr>
          <p:cNvPr id="31753" name="组合 7"/>
          <p:cNvGrpSpPr/>
          <p:nvPr/>
        </p:nvGrpSpPr>
        <p:grpSpPr bwMode="auto">
          <a:xfrm>
            <a:off x="7553325" y="1924050"/>
            <a:ext cx="4017963" cy="4419600"/>
            <a:chOff x="11576" y="3030"/>
            <a:chExt cx="6327" cy="7223"/>
          </a:xfrm>
        </p:grpSpPr>
        <p:pic>
          <p:nvPicPr>
            <p:cNvPr id="31754" name="Picture 6" descr="è´¢ç¥å° ä¹¦æ³å­ä½"/>
            <p:cNvPicPr>
              <a:picLocks noChangeAspect="1" noChangeArrowheads="1"/>
            </p:cNvPicPr>
            <p:nvPr/>
          </p:nvPicPr>
          <p:blipFill>
            <a:blip r:embed="rId1">
              <a:extLst>
                <a:ext uri="{28A0092B-C50C-407E-A947-70E740481C1C}">
                  <a14:useLocalDpi xmlns:a14="http://schemas.microsoft.com/office/drawing/2010/main" val="0"/>
                </a:ext>
              </a:extLst>
            </a:blip>
            <a:srcRect l="9476" t="16824" r="12746" b="16066"/>
            <a:stretch>
              <a:fillRect/>
            </a:stretch>
          </p:blipFill>
          <p:spPr bwMode="auto">
            <a:xfrm>
              <a:off x="11576" y="7067"/>
              <a:ext cx="6327" cy="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5" name="图片 10"/>
            <p:cNvPicPr>
              <a:picLocks noChangeAspect="1" noChangeArrowheads="1"/>
            </p:cNvPicPr>
            <p:nvPr/>
          </p:nvPicPr>
          <p:blipFill>
            <a:blip r:embed="rId2">
              <a:extLst>
                <a:ext uri="{28A0092B-C50C-407E-A947-70E740481C1C}">
                  <a14:useLocalDpi xmlns:a14="http://schemas.microsoft.com/office/drawing/2010/main" val="0"/>
                </a:ext>
              </a:extLst>
            </a:blip>
            <a:srcRect t="15344" b="2284"/>
            <a:stretch>
              <a:fillRect/>
            </a:stretch>
          </p:blipFill>
          <p:spPr bwMode="auto">
            <a:xfrm>
              <a:off x="11579" y="3030"/>
              <a:ext cx="6324" cy="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756" name="矩形 21"/>
          <p:cNvSpPr>
            <a:spLocks noChangeArrowheads="1"/>
          </p:cNvSpPr>
          <p:nvPr/>
        </p:nvSpPr>
        <p:spPr bwMode="auto">
          <a:xfrm>
            <a:off x="5251450" y="1924050"/>
            <a:ext cx="895350" cy="3063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400" b="1">
                <a:solidFill>
                  <a:schemeClr val="bg1"/>
                </a:solidFill>
                <a:latin typeface="+mn-lt"/>
                <a:ea typeface="+mn-ea"/>
                <a:cs typeface="+mn-ea"/>
                <a:sym typeface="+mn-lt"/>
              </a:rPr>
              <a:t>到场即领</a:t>
            </a:r>
            <a:endParaRPr lang="zh-CN" altLang="en-US" sz="1400" b="1">
              <a:solidFill>
                <a:schemeClr val="bg1"/>
              </a:solidFill>
              <a:latin typeface="+mn-lt"/>
              <a:ea typeface="+mn-ea"/>
              <a:cs typeface="+mn-ea"/>
              <a:sym typeface="+mn-lt"/>
            </a:endParaRPr>
          </a:p>
        </p:txBody>
      </p:sp>
      <p:pic>
        <p:nvPicPr>
          <p:cNvPr id="31757" name="图片 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1450" y="2990850"/>
            <a:ext cx="2100263" cy="211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矩形 2"/>
          <p:cNvSpPr>
            <a:spLocks noChangeArrowheads="1"/>
          </p:cNvSpPr>
          <p:nvPr/>
        </p:nvSpPr>
        <p:spPr bwMode="auto">
          <a:xfrm>
            <a:off x="454025" y="220663"/>
            <a:ext cx="1182211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3200" b="1">
                <a:latin typeface="+mn-lt"/>
                <a:ea typeface="+mn-ea"/>
                <a:cs typeface="+mn-ea"/>
                <a:sym typeface="+mn-lt"/>
              </a:rPr>
              <a:t>天官赐禄扭蛋机</a:t>
            </a:r>
            <a:endParaRPr lang="zh-CN" altLang="en-US" sz="3200" b="1">
              <a:solidFill>
                <a:schemeClr val="accent1"/>
              </a:solidFill>
              <a:latin typeface="+mn-lt"/>
              <a:ea typeface="+mn-ea"/>
              <a:cs typeface="+mn-ea"/>
              <a:sym typeface="+mn-lt"/>
            </a:endParaRPr>
          </a:p>
        </p:txBody>
      </p:sp>
      <p:sp>
        <p:nvSpPr>
          <p:cNvPr id="33794" name="文本框 41"/>
          <p:cNvSpPr txBox="1">
            <a:spLocks noChangeArrowheads="1"/>
          </p:cNvSpPr>
          <p:nvPr/>
        </p:nvSpPr>
        <p:spPr bwMode="auto">
          <a:xfrm>
            <a:off x="712788" y="949325"/>
            <a:ext cx="11479212" cy="706438"/>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solidFill>
                  <a:schemeClr val="bg1"/>
                </a:solidFill>
                <a:latin typeface="+mn-lt"/>
                <a:ea typeface="+mn-ea"/>
                <a:cs typeface="+mn-ea"/>
                <a:sym typeface="+mn-lt"/>
              </a:rPr>
              <a:t>扭蛋赐禄</a:t>
            </a:r>
            <a:endParaRPr lang="zh-CN" altLang="en-US" sz="2000" b="1">
              <a:solidFill>
                <a:schemeClr val="bg1"/>
              </a:solidFill>
              <a:latin typeface="+mn-lt"/>
              <a:ea typeface="+mn-ea"/>
              <a:cs typeface="+mn-ea"/>
              <a:sym typeface="+mn-lt"/>
            </a:endParaRPr>
          </a:p>
          <a:p>
            <a:pPr algn="ctr"/>
            <a:r>
              <a:rPr lang="zh-CN" altLang="en-US" sz="2000" b="1">
                <a:solidFill>
                  <a:schemeClr val="bg1"/>
                </a:solidFill>
                <a:latin typeface="+mn-lt"/>
                <a:ea typeface="+mn-ea"/>
                <a:cs typeface="+mn-ea"/>
                <a:sym typeface="+mn-lt"/>
              </a:rPr>
              <a:t>新年扭蛋，扭开的是福禄、扭开的是新一年的快乐</a:t>
            </a:r>
            <a:endParaRPr lang="zh-CN" altLang="en-US" sz="2000" b="1">
              <a:solidFill>
                <a:schemeClr val="bg1"/>
              </a:solidFill>
              <a:latin typeface="+mn-lt"/>
              <a:ea typeface="+mn-ea"/>
              <a:cs typeface="+mn-ea"/>
              <a:sym typeface="+mn-lt"/>
            </a:endParaRPr>
          </a:p>
        </p:txBody>
      </p:sp>
      <p:grpSp>
        <p:nvGrpSpPr>
          <p:cNvPr id="33795" name="组合 8"/>
          <p:cNvGrpSpPr/>
          <p:nvPr/>
        </p:nvGrpSpPr>
        <p:grpSpPr bwMode="auto">
          <a:xfrm>
            <a:off x="703263" y="1924050"/>
            <a:ext cx="4413250" cy="4251325"/>
            <a:chOff x="913" y="3383"/>
            <a:chExt cx="7136" cy="6696"/>
          </a:xfrm>
        </p:grpSpPr>
        <p:sp>
          <p:nvSpPr>
            <p:cNvPr id="33796" name="矩形 3"/>
            <p:cNvSpPr>
              <a:spLocks noChangeArrowheads="1"/>
            </p:cNvSpPr>
            <p:nvPr/>
          </p:nvSpPr>
          <p:spPr bwMode="auto">
            <a:xfrm>
              <a:off x="913" y="4697"/>
              <a:ext cx="1566"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互动规则</a:t>
              </a:r>
              <a:endParaRPr lang="zh-CN" altLang="en-US" sz="1400" b="1">
                <a:solidFill>
                  <a:schemeClr val="bg1"/>
                </a:solidFill>
                <a:latin typeface="+mn-lt"/>
                <a:ea typeface="+mn-ea"/>
                <a:cs typeface="+mn-ea"/>
                <a:sym typeface="+mn-lt"/>
              </a:endParaRPr>
            </a:p>
          </p:txBody>
        </p:sp>
        <p:sp>
          <p:nvSpPr>
            <p:cNvPr id="33797" name="矩形 4"/>
            <p:cNvSpPr>
              <a:spLocks noChangeArrowheads="1"/>
            </p:cNvSpPr>
            <p:nvPr/>
          </p:nvSpPr>
          <p:spPr bwMode="auto">
            <a:xfrm>
              <a:off x="913" y="5180"/>
              <a:ext cx="7136" cy="3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240000"/>
                </a:lnSpc>
              </a:pPr>
              <a:r>
                <a:rPr lang="en-US" altLang="zh-CN" sz="1400" b="1">
                  <a:solidFill>
                    <a:schemeClr val="accent1"/>
                  </a:solidFill>
                  <a:latin typeface="+mn-lt"/>
                  <a:ea typeface="+mn-ea"/>
                  <a:cs typeface="+mn-ea"/>
                  <a:sym typeface="+mn-lt"/>
                </a:rPr>
                <a:t>1</a:t>
              </a:r>
              <a:r>
                <a:rPr lang="zh-CN" altLang="en-US" sz="1400" b="1">
                  <a:solidFill>
                    <a:schemeClr val="accent1"/>
                  </a:solidFill>
                  <a:latin typeface="+mn-lt"/>
                  <a:ea typeface="+mn-ea"/>
                  <a:cs typeface="+mn-ea"/>
                  <a:sym typeface="+mn-lt"/>
                </a:rPr>
                <a:t>、奇趣扭蛋机</a:t>
              </a:r>
              <a:endParaRPr lang="zh-CN" altLang="en-US" sz="1400" b="1">
                <a:solidFill>
                  <a:schemeClr val="accent1"/>
                </a:solidFill>
                <a:latin typeface="+mn-lt"/>
                <a:ea typeface="+mn-ea"/>
                <a:cs typeface="+mn-ea"/>
                <a:sym typeface="+mn-lt"/>
              </a:endParaRPr>
            </a:p>
            <a:p>
              <a:pPr>
                <a:lnSpc>
                  <a:spcPct val="240000"/>
                </a:lnSpc>
              </a:pPr>
              <a:r>
                <a:rPr lang="zh-CN" altLang="en-US" sz="1200">
                  <a:latin typeface="+mn-lt"/>
                  <a:ea typeface="+mn-ea"/>
                  <a:cs typeface="+mn-ea"/>
                  <a:sym typeface="+mn-lt"/>
                </a:rPr>
                <a:t>①客户将代币放入扭蛋机，扭动旋钮，即可获得奇趣玩具一份</a:t>
              </a:r>
              <a:endParaRPr lang="zh-CN" altLang="en-US" sz="1200">
                <a:latin typeface="+mn-lt"/>
                <a:ea typeface="+mn-ea"/>
                <a:cs typeface="+mn-ea"/>
                <a:sym typeface="+mn-lt"/>
              </a:endParaRPr>
            </a:p>
            <a:p>
              <a:pPr>
                <a:lnSpc>
                  <a:spcPct val="240000"/>
                </a:lnSpc>
              </a:pPr>
              <a:r>
                <a:rPr lang="zh-CN" altLang="en-US" sz="1200">
                  <a:latin typeface="+mn-lt"/>
                  <a:ea typeface="+mn-ea"/>
                  <a:cs typeface="+mn-ea"/>
                  <a:sym typeface="+mn-lt"/>
                </a:rPr>
                <a:t>②扭蛋集中还附有代金券</a:t>
              </a:r>
              <a:r>
                <a:rPr lang="zh-CN" altLang="en-US" sz="1000" b="1">
                  <a:solidFill>
                    <a:srgbClr val="C00000"/>
                  </a:solidFill>
                  <a:latin typeface="+mn-lt"/>
                  <a:ea typeface="+mn-ea"/>
                  <a:cs typeface="+mn-ea"/>
                  <a:sym typeface="+mn-lt"/>
                </a:rPr>
                <a:t>（单天</a:t>
              </a:r>
              <a:r>
                <a:rPr lang="en-US" altLang="zh-CN" sz="1000" b="1">
                  <a:solidFill>
                    <a:srgbClr val="C00000"/>
                  </a:solidFill>
                  <a:latin typeface="+mn-lt"/>
                  <a:ea typeface="+mn-ea"/>
                  <a:cs typeface="+mn-ea"/>
                  <a:sym typeface="+mn-lt"/>
                </a:rPr>
                <a:t>5</a:t>
              </a:r>
              <a:r>
                <a:rPr lang="zh-CN" altLang="en-US" sz="1000" b="1">
                  <a:solidFill>
                    <a:srgbClr val="C00000"/>
                  </a:solidFill>
                  <a:latin typeface="+mn-lt"/>
                  <a:ea typeface="+mn-ea"/>
                  <a:cs typeface="+mn-ea"/>
                  <a:sym typeface="+mn-lt"/>
                </a:rPr>
                <a:t>张</a:t>
              </a:r>
              <a:r>
                <a:rPr lang="en-US" altLang="zh-CN" sz="1000" b="1">
                  <a:solidFill>
                    <a:srgbClr val="C00000"/>
                  </a:solidFill>
                  <a:latin typeface="+mn-lt"/>
                  <a:ea typeface="+mn-ea"/>
                  <a:cs typeface="+mn-ea"/>
                  <a:sym typeface="+mn-lt"/>
                </a:rPr>
                <a:t>50</a:t>
              </a:r>
              <a:r>
                <a:rPr lang="zh-CN" altLang="en-US" sz="1000" b="1">
                  <a:solidFill>
                    <a:srgbClr val="C00000"/>
                  </a:solidFill>
                  <a:latin typeface="+mn-lt"/>
                  <a:ea typeface="+mn-ea"/>
                  <a:cs typeface="+mn-ea"/>
                  <a:sym typeface="+mn-lt"/>
                </a:rPr>
                <a:t>元代金券</a:t>
              </a:r>
              <a:r>
                <a:rPr lang="en-US" altLang="zh-CN" sz="1000" b="1">
                  <a:solidFill>
                    <a:srgbClr val="C00000"/>
                  </a:solidFill>
                  <a:latin typeface="+mn-lt"/>
                  <a:ea typeface="+mn-ea"/>
                  <a:cs typeface="+mn-ea"/>
                  <a:sym typeface="+mn-lt"/>
                </a:rPr>
                <a:t>/10</a:t>
              </a:r>
              <a:r>
                <a:rPr lang="zh-CN" altLang="en-US" sz="1000" b="1">
                  <a:solidFill>
                    <a:srgbClr val="C00000"/>
                  </a:solidFill>
                  <a:latin typeface="+mn-lt"/>
                  <a:ea typeface="+mn-ea"/>
                  <a:cs typeface="+mn-ea"/>
                  <a:sym typeface="+mn-lt"/>
                </a:rPr>
                <a:t>张</a:t>
              </a:r>
              <a:r>
                <a:rPr lang="en-US" altLang="zh-CN" sz="1000" b="1">
                  <a:solidFill>
                    <a:srgbClr val="C00000"/>
                  </a:solidFill>
                  <a:latin typeface="+mn-lt"/>
                  <a:ea typeface="+mn-ea"/>
                  <a:cs typeface="+mn-ea"/>
                  <a:sym typeface="+mn-lt"/>
                </a:rPr>
                <a:t>20</a:t>
              </a:r>
              <a:r>
                <a:rPr lang="zh-CN" altLang="en-US" sz="1000" b="1">
                  <a:solidFill>
                    <a:srgbClr val="C00000"/>
                  </a:solidFill>
                  <a:latin typeface="+mn-lt"/>
                  <a:ea typeface="+mn-ea"/>
                  <a:cs typeface="+mn-ea"/>
                  <a:sym typeface="+mn-lt"/>
                </a:rPr>
                <a:t>元代金券</a:t>
              </a:r>
              <a:r>
                <a:rPr lang="en-US" altLang="zh-CN" sz="1000" b="1">
                  <a:solidFill>
                    <a:srgbClr val="C00000"/>
                  </a:solidFill>
                  <a:latin typeface="+mn-lt"/>
                  <a:ea typeface="+mn-ea"/>
                  <a:cs typeface="+mn-ea"/>
                  <a:sym typeface="+mn-lt"/>
                </a:rPr>
                <a:t>/15</a:t>
              </a:r>
              <a:r>
                <a:rPr lang="zh-CN" altLang="en-US" sz="1000" b="1">
                  <a:solidFill>
                    <a:srgbClr val="C00000"/>
                  </a:solidFill>
                  <a:latin typeface="+mn-lt"/>
                  <a:ea typeface="+mn-ea"/>
                  <a:cs typeface="+mn-ea"/>
                  <a:sym typeface="+mn-lt"/>
                </a:rPr>
                <a:t>张</a:t>
              </a:r>
              <a:r>
                <a:rPr lang="en-US" altLang="zh-CN" sz="1000" b="1">
                  <a:solidFill>
                    <a:srgbClr val="C00000"/>
                  </a:solidFill>
                  <a:latin typeface="+mn-lt"/>
                  <a:ea typeface="+mn-ea"/>
                  <a:cs typeface="+mn-ea"/>
                  <a:sym typeface="+mn-lt"/>
                </a:rPr>
                <a:t>10</a:t>
              </a:r>
              <a:r>
                <a:rPr lang="zh-CN" altLang="en-US" sz="1000" b="1">
                  <a:solidFill>
                    <a:srgbClr val="C00000"/>
                  </a:solidFill>
                  <a:latin typeface="+mn-lt"/>
                  <a:ea typeface="+mn-ea"/>
                  <a:cs typeface="+mn-ea"/>
                  <a:sym typeface="+mn-lt"/>
                </a:rPr>
                <a:t>元代金券）用于年货大集兑换年货使用</a:t>
              </a:r>
              <a:r>
                <a:rPr lang="zh-CN" altLang="en-US" sz="1200">
                  <a:latin typeface="+mn-lt"/>
                  <a:ea typeface="+mn-ea"/>
                  <a:cs typeface="+mn-ea"/>
                  <a:sym typeface="+mn-lt"/>
                </a:rPr>
                <a:t>。</a:t>
              </a:r>
              <a:endParaRPr lang="zh-CN" altLang="en-US" sz="1200" b="1">
                <a:solidFill>
                  <a:schemeClr val="accent1"/>
                </a:solidFill>
                <a:latin typeface="+mn-lt"/>
                <a:ea typeface="+mn-ea"/>
                <a:cs typeface="+mn-ea"/>
                <a:sym typeface="+mn-lt"/>
              </a:endParaRPr>
            </a:p>
            <a:p>
              <a:pPr>
                <a:lnSpc>
                  <a:spcPct val="240000"/>
                </a:lnSpc>
              </a:pPr>
              <a:endParaRPr lang="zh-CN" altLang="en-US" sz="1200" b="1">
                <a:solidFill>
                  <a:schemeClr val="accent1"/>
                </a:solidFill>
                <a:latin typeface="+mn-lt"/>
                <a:ea typeface="+mn-ea"/>
                <a:cs typeface="+mn-ea"/>
                <a:sym typeface="+mn-lt"/>
              </a:endParaRPr>
            </a:p>
          </p:txBody>
        </p:sp>
        <p:sp>
          <p:nvSpPr>
            <p:cNvPr id="46" name="矩形 45"/>
            <p:cNvSpPr/>
            <p:nvPr/>
          </p:nvSpPr>
          <p:spPr>
            <a:xfrm>
              <a:off x="913" y="3383"/>
              <a:ext cx="6928" cy="669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lnSpc>
                  <a:spcPct val="120000"/>
                </a:lnSpc>
              </a:pPr>
              <a:r>
                <a:rPr lang="zh-CN" altLang="en-US" sz="1200" noProof="1">
                  <a:cs typeface="+mn-ea"/>
                  <a:sym typeface="+mn-lt"/>
                </a:rPr>
                <a:t>获娃娃机代币</a:t>
              </a:r>
              <a:r>
                <a:rPr lang="en-US" altLang="zh-CN" sz="1200" noProof="1">
                  <a:cs typeface="+mn-ea"/>
                  <a:sym typeface="+mn-lt"/>
                </a:rPr>
                <a:t>2</a:t>
              </a:r>
              <a:r>
                <a:rPr lang="zh-CN" altLang="en-US" sz="1200" noProof="1">
                  <a:cs typeface="+mn-ea"/>
                  <a:sym typeface="+mn-lt"/>
                </a:rPr>
                <a:t>个</a:t>
              </a:r>
              <a:r>
                <a:rPr lang="en-US" altLang="zh-CN" sz="1200" noProof="1">
                  <a:cs typeface="+mn-ea"/>
                  <a:sym typeface="+mn-lt"/>
                </a:rPr>
                <a:t>+</a:t>
              </a:r>
              <a:endParaRPr lang="zh-CN" altLang="en-US" sz="1200" b="1" noProof="1">
                <a:solidFill>
                  <a:schemeClr val="tx1"/>
                </a:solidFill>
                <a:cs typeface="+mn-ea"/>
                <a:sym typeface="+mn-lt"/>
              </a:endParaRPr>
            </a:p>
          </p:txBody>
        </p:sp>
        <p:sp>
          <p:nvSpPr>
            <p:cNvPr id="33799" name="矩形 19"/>
            <p:cNvSpPr>
              <a:spLocks noChangeArrowheads="1"/>
            </p:cNvSpPr>
            <p:nvPr/>
          </p:nvSpPr>
          <p:spPr bwMode="auto">
            <a:xfrm>
              <a:off x="928" y="3383"/>
              <a:ext cx="1551"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互动时间</a:t>
              </a:r>
              <a:endParaRPr lang="zh-CN" altLang="en-US" sz="1400" b="1">
                <a:solidFill>
                  <a:schemeClr val="bg1"/>
                </a:solidFill>
                <a:latin typeface="+mn-lt"/>
                <a:ea typeface="+mn-ea"/>
                <a:cs typeface="+mn-ea"/>
                <a:sym typeface="+mn-lt"/>
              </a:endParaRPr>
            </a:p>
          </p:txBody>
        </p:sp>
        <p:sp>
          <p:nvSpPr>
            <p:cNvPr id="21" name="文本框 20"/>
            <p:cNvSpPr txBox="1"/>
            <p:nvPr/>
          </p:nvSpPr>
          <p:spPr>
            <a:xfrm>
              <a:off x="913" y="3961"/>
              <a:ext cx="5355" cy="578"/>
            </a:xfrm>
            <a:prstGeom prst="rect">
              <a:avLst/>
            </a:prstGeom>
            <a:noFill/>
            <a:ln w="12700" cap="flat">
              <a:noFill/>
              <a:miter lim="400000"/>
            </a:ln>
          </p:spPr>
          <p:style>
            <a:lnRef idx="0">
              <a:scrgbClr r="0" g="0" b="0"/>
            </a:lnRef>
            <a:fillRef idx="0">
              <a:scrgbClr r="0" g="0" b="0"/>
            </a:fillRef>
            <a:effectRef idx="0">
              <a:scrgbClr r="0" g="0" b="0"/>
            </a:effectRef>
            <a:fontRef idx="none"/>
          </p:style>
          <p:txBody>
            <a:bodyPr lIns="45718" tIns="45718" rIns="45718" bIns="45718" spcCol="38100">
              <a:spAutoFit/>
            </a:bodyPr>
            <a:lstStyle/>
            <a:p>
              <a:pPr fontAlgn="auto" hangingPunct="0">
                <a:spcBef>
                  <a:spcPts val="0"/>
                </a:spcBef>
                <a:spcAft>
                  <a:spcPts val="0"/>
                </a:spcAft>
              </a:pPr>
              <a:r>
                <a:rPr lang="zh-CN" altLang="en-US" noProof="1">
                  <a:latin typeface="+mn-lt"/>
                  <a:ea typeface="+mn-ea"/>
                  <a:cs typeface="+mn-ea"/>
                  <a:sym typeface="+mn-lt"/>
                </a:rPr>
                <a:t>全天候开放式互动</a:t>
              </a:r>
              <a:endParaRPr lang="zh-CN" altLang="en-US" noProof="1">
                <a:latin typeface="+mn-lt"/>
                <a:ea typeface="+mn-ea"/>
                <a:cs typeface="+mn-ea"/>
                <a:sym typeface="+mn-lt"/>
              </a:endParaRPr>
            </a:p>
          </p:txBody>
        </p:sp>
      </p:grpSp>
      <p:grpSp>
        <p:nvGrpSpPr>
          <p:cNvPr id="33801" name="组合 37"/>
          <p:cNvGrpSpPr/>
          <p:nvPr/>
        </p:nvGrpSpPr>
        <p:grpSpPr bwMode="auto">
          <a:xfrm>
            <a:off x="5116513" y="1924050"/>
            <a:ext cx="6864350" cy="4251325"/>
            <a:chOff x="8058" y="3030"/>
            <a:chExt cx="11371" cy="6866"/>
          </a:xfrm>
        </p:grpSpPr>
        <p:grpSp>
          <p:nvGrpSpPr>
            <p:cNvPr id="33802" name="组合 34"/>
            <p:cNvGrpSpPr/>
            <p:nvPr/>
          </p:nvGrpSpPr>
          <p:grpSpPr bwMode="auto">
            <a:xfrm>
              <a:off x="8058" y="3030"/>
              <a:ext cx="7256" cy="6842"/>
              <a:chOff x="8058" y="3030"/>
              <a:chExt cx="7256" cy="6842"/>
            </a:xfrm>
          </p:grpSpPr>
          <p:grpSp>
            <p:nvGrpSpPr>
              <p:cNvPr id="33803" name="组合 18"/>
              <p:cNvGrpSpPr/>
              <p:nvPr/>
            </p:nvGrpSpPr>
            <p:grpSpPr bwMode="auto">
              <a:xfrm>
                <a:off x="8058" y="3030"/>
                <a:ext cx="7257" cy="4282"/>
                <a:chOff x="778" y="2672"/>
                <a:chExt cx="8946" cy="5621"/>
              </a:xfrm>
            </p:grpSpPr>
            <p:sp>
              <p:nvSpPr>
                <p:cNvPr id="25" name="矩形 24"/>
                <p:cNvSpPr/>
                <p:nvPr/>
              </p:nvSpPr>
              <p:spPr>
                <a:xfrm>
                  <a:off x="778" y="2672"/>
                  <a:ext cx="8944" cy="5617"/>
                </a:xfrm>
                <a:prstGeom prst="rect">
                  <a:avLst/>
                </a:prstGeom>
                <a:solidFill>
                  <a:srgbClr val="E9043F"/>
                </a:solidFill>
                <a:ln>
                  <a:solidFill>
                    <a:srgbClr val="E9043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cs typeface="+mn-ea"/>
                    <a:sym typeface="+mn-lt"/>
                  </a:endParaRPr>
                </a:p>
              </p:txBody>
            </p:sp>
            <p:pic>
              <p:nvPicPr>
                <p:cNvPr id="33805" name="图片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895" y="2880"/>
                  <a:ext cx="2741" cy="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6" name="图片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3" y="2673"/>
                  <a:ext cx="5675" cy="5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3807" name="图片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8" y="7432"/>
                <a:ext cx="3186" cy="2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8" name="图片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41" y="7468"/>
                <a:ext cx="3873" cy="2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3809" name="图片 35"/>
            <p:cNvPicPr>
              <a:picLocks noChangeAspect="1" noChangeArrowheads="1"/>
            </p:cNvPicPr>
            <p:nvPr/>
          </p:nvPicPr>
          <p:blipFill>
            <a:blip r:embed="rId5">
              <a:extLst>
                <a:ext uri="{28A0092B-C50C-407E-A947-70E740481C1C}">
                  <a14:useLocalDpi xmlns:a14="http://schemas.microsoft.com/office/drawing/2010/main" val="0"/>
                </a:ext>
              </a:extLst>
            </a:blip>
            <a:srcRect l="9135" t="13536" r="6232" b="2942"/>
            <a:stretch>
              <a:fillRect/>
            </a:stretch>
          </p:blipFill>
          <p:spPr bwMode="auto">
            <a:xfrm>
              <a:off x="15514" y="3030"/>
              <a:ext cx="3915" cy="6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10" name="矩形 36"/>
            <p:cNvSpPr>
              <a:spLocks noChangeArrowheads="1"/>
            </p:cNvSpPr>
            <p:nvPr/>
          </p:nvSpPr>
          <p:spPr bwMode="auto">
            <a:xfrm>
              <a:off x="15515" y="3030"/>
              <a:ext cx="1504" cy="495"/>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画面更换</a:t>
              </a:r>
              <a:endParaRPr lang="zh-CN" altLang="en-US" sz="1400" b="1">
                <a:solidFill>
                  <a:schemeClr val="bg1"/>
                </a:solidFill>
                <a:latin typeface="+mn-lt"/>
                <a:ea typeface="+mn-ea"/>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矩形 2"/>
          <p:cNvSpPr>
            <a:spLocks noChangeArrowheads="1"/>
          </p:cNvSpPr>
          <p:nvPr/>
        </p:nvSpPr>
        <p:spPr bwMode="auto">
          <a:xfrm>
            <a:off x="454025" y="220663"/>
            <a:ext cx="1182211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3200" b="1">
                <a:latin typeface="+mn-lt"/>
                <a:ea typeface="+mn-ea"/>
                <a:cs typeface="+mn-ea"/>
                <a:sym typeface="+mn-lt"/>
              </a:rPr>
              <a:t>新年专场年货大集</a:t>
            </a:r>
            <a:endParaRPr lang="zh-CN" altLang="en-US" sz="3200" b="1">
              <a:latin typeface="+mn-lt"/>
              <a:ea typeface="+mn-ea"/>
              <a:cs typeface="+mn-ea"/>
              <a:sym typeface="+mn-lt"/>
            </a:endParaRPr>
          </a:p>
        </p:txBody>
      </p:sp>
      <p:sp>
        <p:nvSpPr>
          <p:cNvPr id="35842" name="文本框 41"/>
          <p:cNvSpPr txBox="1">
            <a:spLocks noChangeArrowheads="1"/>
          </p:cNvSpPr>
          <p:nvPr/>
        </p:nvSpPr>
        <p:spPr bwMode="auto">
          <a:xfrm>
            <a:off x="712788" y="949325"/>
            <a:ext cx="11479212" cy="706438"/>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solidFill>
                  <a:schemeClr val="bg1"/>
                </a:solidFill>
                <a:latin typeface="+mn-lt"/>
                <a:ea typeface="+mn-ea"/>
                <a:cs typeface="+mn-ea"/>
                <a:sym typeface="+mn-lt"/>
              </a:rPr>
              <a:t>年货大集</a:t>
            </a:r>
            <a:endParaRPr lang="zh-CN" altLang="en-US" sz="2000" b="1">
              <a:solidFill>
                <a:schemeClr val="bg1"/>
              </a:solidFill>
              <a:latin typeface="+mn-lt"/>
              <a:ea typeface="+mn-ea"/>
              <a:cs typeface="+mn-ea"/>
              <a:sym typeface="+mn-lt"/>
            </a:endParaRPr>
          </a:p>
          <a:p>
            <a:pPr algn="ctr"/>
            <a:r>
              <a:rPr lang="zh-CN" altLang="en-US" sz="2000" b="1">
                <a:solidFill>
                  <a:schemeClr val="bg1"/>
                </a:solidFill>
                <a:latin typeface="+mn-lt"/>
                <a:ea typeface="+mn-ea"/>
                <a:cs typeface="+mn-ea"/>
                <a:sym typeface="+mn-lt"/>
              </a:rPr>
              <a:t>年味互动，新年专场贴心准备各种新年好物</a:t>
            </a:r>
            <a:endParaRPr lang="zh-CN" altLang="en-US" sz="2000" b="1">
              <a:solidFill>
                <a:schemeClr val="bg1"/>
              </a:solidFill>
              <a:latin typeface="+mn-lt"/>
              <a:ea typeface="+mn-ea"/>
              <a:cs typeface="+mn-ea"/>
              <a:sym typeface="+mn-lt"/>
            </a:endParaRPr>
          </a:p>
        </p:txBody>
      </p:sp>
      <p:grpSp>
        <p:nvGrpSpPr>
          <p:cNvPr id="35843" name="组合 8"/>
          <p:cNvGrpSpPr/>
          <p:nvPr/>
        </p:nvGrpSpPr>
        <p:grpSpPr bwMode="auto">
          <a:xfrm>
            <a:off x="703263" y="1924050"/>
            <a:ext cx="4284662" cy="4330700"/>
            <a:chOff x="913" y="3383"/>
            <a:chExt cx="6928" cy="6819"/>
          </a:xfrm>
        </p:grpSpPr>
        <p:sp>
          <p:nvSpPr>
            <p:cNvPr id="35844" name="矩形 3"/>
            <p:cNvSpPr>
              <a:spLocks noChangeArrowheads="1"/>
            </p:cNvSpPr>
            <p:nvPr/>
          </p:nvSpPr>
          <p:spPr bwMode="auto">
            <a:xfrm>
              <a:off x="913" y="4697"/>
              <a:ext cx="1566"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互动规则</a:t>
              </a:r>
              <a:endParaRPr lang="zh-CN" altLang="en-US" sz="1400" b="1">
                <a:solidFill>
                  <a:schemeClr val="bg1"/>
                </a:solidFill>
                <a:latin typeface="+mn-lt"/>
                <a:ea typeface="+mn-ea"/>
                <a:cs typeface="+mn-ea"/>
                <a:sym typeface="+mn-lt"/>
              </a:endParaRPr>
            </a:p>
          </p:txBody>
        </p:sp>
        <p:sp>
          <p:nvSpPr>
            <p:cNvPr id="35845" name="矩形 4"/>
            <p:cNvSpPr>
              <a:spLocks noChangeArrowheads="1"/>
            </p:cNvSpPr>
            <p:nvPr/>
          </p:nvSpPr>
          <p:spPr bwMode="auto">
            <a:xfrm>
              <a:off x="913" y="5308"/>
              <a:ext cx="6761" cy="4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200000"/>
                </a:lnSpc>
              </a:pPr>
              <a:r>
                <a:rPr lang="en-US" altLang="zh-CN" sz="1400" b="1">
                  <a:solidFill>
                    <a:schemeClr val="accent1"/>
                  </a:solidFill>
                  <a:latin typeface="+mn-lt"/>
                  <a:ea typeface="+mn-ea"/>
                  <a:cs typeface="+mn-ea"/>
                  <a:sym typeface="+mn-lt"/>
                </a:rPr>
                <a:t>1</a:t>
              </a:r>
              <a:r>
                <a:rPr lang="zh-CN" altLang="en-US" sz="1400" b="1">
                  <a:solidFill>
                    <a:schemeClr val="accent1"/>
                  </a:solidFill>
                  <a:latin typeface="+mn-lt"/>
                  <a:ea typeface="+mn-ea"/>
                  <a:cs typeface="+mn-ea"/>
                  <a:sym typeface="+mn-lt"/>
                </a:rPr>
                <a:t>、扭蛋获代金券</a:t>
              </a:r>
              <a:endParaRPr lang="zh-CN" altLang="en-US" sz="1400" b="1">
                <a:solidFill>
                  <a:schemeClr val="accent1"/>
                </a:solidFill>
                <a:latin typeface="+mn-lt"/>
                <a:ea typeface="+mn-ea"/>
                <a:cs typeface="+mn-ea"/>
                <a:sym typeface="+mn-lt"/>
              </a:endParaRPr>
            </a:p>
            <a:p>
              <a:pPr>
                <a:lnSpc>
                  <a:spcPct val="200000"/>
                </a:lnSpc>
              </a:pPr>
              <a:r>
                <a:rPr lang="zh-CN" altLang="en-US" sz="1400">
                  <a:solidFill>
                    <a:schemeClr val="accent1"/>
                  </a:solidFill>
                  <a:latin typeface="+mn-lt"/>
                  <a:ea typeface="+mn-ea"/>
                  <a:cs typeface="+mn-ea"/>
                  <a:sym typeface="+mn-lt"/>
                </a:rPr>
                <a:t>等额兑换相应年货</a:t>
              </a:r>
              <a:endParaRPr lang="zh-CN" altLang="en-US" sz="1400">
                <a:solidFill>
                  <a:schemeClr val="accent1"/>
                </a:solidFill>
                <a:latin typeface="+mn-lt"/>
                <a:ea typeface="+mn-ea"/>
                <a:cs typeface="+mn-ea"/>
                <a:sym typeface="+mn-lt"/>
              </a:endParaRPr>
            </a:p>
            <a:p>
              <a:pPr>
                <a:lnSpc>
                  <a:spcPct val="200000"/>
                </a:lnSpc>
              </a:pPr>
              <a:r>
                <a:rPr lang="zh-CN" altLang="en-US" sz="1400" b="1">
                  <a:solidFill>
                    <a:schemeClr val="accent1"/>
                  </a:solidFill>
                  <a:latin typeface="+mn-lt"/>
                  <a:ea typeface="+mn-ea"/>
                  <a:cs typeface="+mn-ea"/>
                  <a:sym typeface="+mn-lt"/>
                </a:rPr>
                <a:t>2、集赞赢礼券</a:t>
              </a:r>
              <a:endParaRPr lang="zh-CN" altLang="en-US" sz="1400" b="1">
                <a:solidFill>
                  <a:schemeClr val="accent1"/>
                </a:solidFill>
                <a:latin typeface="+mn-lt"/>
                <a:ea typeface="+mn-ea"/>
                <a:cs typeface="+mn-ea"/>
                <a:sym typeface="+mn-lt"/>
              </a:endParaRPr>
            </a:p>
            <a:p>
              <a:pPr>
                <a:lnSpc>
                  <a:spcPct val="200000"/>
                </a:lnSpc>
              </a:pPr>
              <a:r>
                <a:rPr lang="zh-CN" altLang="en-US" sz="1400">
                  <a:solidFill>
                    <a:schemeClr val="accent1"/>
                  </a:solidFill>
                  <a:latin typeface="+mn-lt"/>
                  <a:ea typeface="+mn-ea"/>
                  <a:cs typeface="+mn-ea"/>
                  <a:sym typeface="+mn-lt"/>
                </a:rPr>
                <a:t>活动信息转发集赞</a:t>
              </a:r>
              <a:r>
                <a:rPr lang="en-US" altLang="zh-CN" sz="1400">
                  <a:solidFill>
                    <a:schemeClr val="accent1"/>
                  </a:solidFill>
                  <a:latin typeface="+mn-lt"/>
                  <a:ea typeface="+mn-ea"/>
                  <a:cs typeface="+mn-ea"/>
                  <a:sym typeface="+mn-lt"/>
                </a:rPr>
                <a:t>36</a:t>
              </a:r>
              <a:r>
                <a:rPr lang="zh-CN" altLang="en-US" sz="1400">
                  <a:solidFill>
                    <a:schemeClr val="accent1"/>
                  </a:solidFill>
                  <a:latin typeface="+mn-lt"/>
                  <a:ea typeface="+mn-ea"/>
                  <a:cs typeface="+mn-ea"/>
                  <a:sym typeface="+mn-lt"/>
                </a:rPr>
                <a:t>个即可获得</a:t>
              </a:r>
              <a:r>
                <a:rPr lang="en-US" altLang="zh-CN" sz="1400">
                  <a:solidFill>
                    <a:schemeClr val="accent1"/>
                  </a:solidFill>
                  <a:latin typeface="+mn-lt"/>
                  <a:ea typeface="+mn-ea"/>
                  <a:cs typeface="+mn-ea"/>
                  <a:sym typeface="+mn-lt"/>
                </a:rPr>
                <a:t>10</a:t>
              </a:r>
              <a:r>
                <a:rPr lang="zh-CN" altLang="en-US" sz="1400">
                  <a:solidFill>
                    <a:schemeClr val="accent1"/>
                  </a:solidFill>
                  <a:latin typeface="+mn-lt"/>
                  <a:ea typeface="+mn-ea"/>
                  <a:cs typeface="+mn-ea"/>
                  <a:sym typeface="+mn-lt"/>
                </a:rPr>
                <a:t>元代金券</a:t>
              </a:r>
              <a:endParaRPr lang="zh-CN" altLang="en-US" sz="1400">
                <a:solidFill>
                  <a:schemeClr val="accent1"/>
                </a:solidFill>
                <a:latin typeface="+mn-lt"/>
                <a:ea typeface="+mn-ea"/>
                <a:cs typeface="+mn-ea"/>
                <a:sym typeface="+mn-lt"/>
              </a:endParaRPr>
            </a:p>
            <a:p>
              <a:pPr>
                <a:lnSpc>
                  <a:spcPct val="200000"/>
                </a:lnSpc>
              </a:pPr>
              <a:r>
                <a:rPr lang="en-US" altLang="zh-CN" sz="1400" b="1">
                  <a:solidFill>
                    <a:schemeClr val="accent1"/>
                  </a:solidFill>
                  <a:latin typeface="+mn-lt"/>
                  <a:ea typeface="+mn-ea"/>
                  <a:cs typeface="+mn-ea"/>
                  <a:sym typeface="+mn-lt"/>
                </a:rPr>
                <a:t>3</a:t>
              </a:r>
              <a:r>
                <a:rPr lang="zh-CN" altLang="en-US" sz="1400" b="1">
                  <a:solidFill>
                    <a:schemeClr val="accent1"/>
                  </a:solidFill>
                  <a:latin typeface="+mn-lt"/>
                  <a:ea typeface="+mn-ea"/>
                  <a:cs typeface="+mn-ea"/>
                  <a:sym typeface="+mn-lt"/>
                </a:rPr>
                <a:t>、 全场半价抢年货</a:t>
              </a:r>
              <a:endParaRPr lang="zh-CN" altLang="en-US" sz="1400" b="1">
                <a:solidFill>
                  <a:schemeClr val="accent1"/>
                </a:solidFill>
                <a:latin typeface="+mn-lt"/>
                <a:ea typeface="+mn-ea"/>
                <a:cs typeface="+mn-ea"/>
                <a:sym typeface="+mn-lt"/>
              </a:endParaRPr>
            </a:p>
            <a:p>
              <a:pPr>
                <a:lnSpc>
                  <a:spcPct val="200000"/>
                </a:lnSpc>
              </a:pPr>
              <a:r>
                <a:rPr lang="zh-CN" altLang="en-US" sz="1400">
                  <a:solidFill>
                    <a:schemeClr val="accent1"/>
                  </a:solidFill>
                  <a:latin typeface="+mn-lt"/>
                  <a:ea typeface="+mn-ea"/>
                  <a:cs typeface="+mn-ea"/>
                  <a:sym typeface="+mn-lt"/>
                </a:rPr>
                <a:t>现场年货标注价格半价抢年货、低于市场价答谢客户同时形成口碑宣传</a:t>
              </a:r>
              <a:endParaRPr lang="zh-CN" altLang="en-US" sz="1400">
                <a:solidFill>
                  <a:schemeClr val="accent1"/>
                </a:solidFill>
                <a:latin typeface="+mn-lt"/>
                <a:ea typeface="+mn-ea"/>
                <a:cs typeface="+mn-ea"/>
                <a:sym typeface="+mn-lt"/>
              </a:endParaRPr>
            </a:p>
          </p:txBody>
        </p:sp>
        <p:sp>
          <p:nvSpPr>
            <p:cNvPr id="46" name="矩形 45"/>
            <p:cNvSpPr/>
            <p:nvPr/>
          </p:nvSpPr>
          <p:spPr>
            <a:xfrm>
              <a:off x="913" y="3383"/>
              <a:ext cx="6928" cy="669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lnSpc>
                  <a:spcPct val="120000"/>
                </a:lnSpc>
              </a:pPr>
              <a:r>
                <a:rPr lang="zh-CN" altLang="en-US" sz="1200" noProof="1">
                  <a:cs typeface="+mn-ea"/>
                  <a:sym typeface="+mn-lt"/>
                </a:rPr>
                <a:t>获娃娃机代币</a:t>
              </a:r>
              <a:r>
                <a:rPr lang="en-US" altLang="zh-CN" sz="1200" noProof="1">
                  <a:cs typeface="+mn-ea"/>
                  <a:sym typeface="+mn-lt"/>
                </a:rPr>
                <a:t>2</a:t>
              </a:r>
              <a:r>
                <a:rPr lang="zh-CN" altLang="en-US" sz="1200" noProof="1">
                  <a:cs typeface="+mn-ea"/>
                  <a:sym typeface="+mn-lt"/>
                </a:rPr>
                <a:t>个</a:t>
              </a:r>
              <a:r>
                <a:rPr lang="en-US" altLang="zh-CN" sz="1200" noProof="1">
                  <a:cs typeface="+mn-ea"/>
                  <a:sym typeface="+mn-lt"/>
                </a:rPr>
                <a:t>+</a:t>
              </a:r>
              <a:endParaRPr lang="zh-CN" altLang="en-US" sz="1200" b="1" noProof="1">
                <a:solidFill>
                  <a:schemeClr val="tx1"/>
                </a:solidFill>
                <a:cs typeface="+mn-ea"/>
                <a:sym typeface="+mn-lt"/>
              </a:endParaRPr>
            </a:p>
          </p:txBody>
        </p:sp>
        <p:sp>
          <p:nvSpPr>
            <p:cNvPr id="35847" name="矩形 19"/>
            <p:cNvSpPr>
              <a:spLocks noChangeArrowheads="1"/>
            </p:cNvSpPr>
            <p:nvPr/>
          </p:nvSpPr>
          <p:spPr bwMode="auto">
            <a:xfrm>
              <a:off x="928" y="3383"/>
              <a:ext cx="1551"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互动时间</a:t>
              </a:r>
              <a:endParaRPr lang="zh-CN" altLang="en-US" sz="1400" b="1">
                <a:solidFill>
                  <a:schemeClr val="bg1"/>
                </a:solidFill>
                <a:latin typeface="+mn-lt"/>
                <a:ea typeface="+mn-ea"/>
                <a:cs typeface="+mn-ea"/>
                <a:sym typeface="+mn-lt"/>
              </a:endParaRPr>
            </a:p>
          </p:txBody>
        </p:sp>
        <p:sp>
          <p:nvSpPr>
            <p:cNvPr id="21" name="文本框 20"/>
            <p:cNvSpPr txBox="1"/>
            <p:nvPr/>
          </p:nvSpPr>
          <p:spPr>
            <a:xfrm>
              <a:off x="913" y="3960"/>
              <a:ext cx="5355" cy="577"/>
            </a:xfrm>
            <a:prstGeom prst="rect">
              <a:avLst/>
            </a:prstGeom>
            <a:noFill/>
            <a:ln w="12700" cap="flat">
              <a:noFill/>
              <a:miter lim="400000"/>
            </a:ln>
          </p:spPr>
          <p:style>
            <a:lnRef idx="0">
              <a:scrgbClr r="0" g="0" b="0"/>
            </a:lnRef>
            <a:fillRef idx="0">
              <a:scrgbClr r="0" g="0" b="0"/>
            </a:fillRef>
            <a:effectRef idx="0">
              <a:scrgbClr r="0" g="0" b="0"/>
            </a:effectRef>
            <a:fontRef idx="none"/>
          </p:style>
          <p:txBody>
            <a:bodyPr lIns="45718" tIns="45718" rIns="45718" bIns="45718" spcCol="38100">
              <a:spAutoFit/>
            </a:bodyPr>
            <a:lstStyle/>
            <a:p>
              <a:pPr fontAlgn="auto" hangingPunct="0">
                <a:spcBef>
                  <a:spcPts val="0"/>
                </a:spcBef>
                <a:spcAft>
                  <a:spcPts val="0"/>
                </a:spcAft>
              </a:pPr>
              <a:r>
                <a:rPr lang="zh-CN" altLang="en-US" noProof="1">
                  <a:latin typeface="+mn-lt"/>
                  <a:ea typeface="+mn-ea"/>
                  <a:cs typeface="+mn-ea"/>
                  <a:sym typeface="+mn-lt"/>
                </a:rPr>
                <a:t>全天候开放式互动</a:t>
              </a:r>
              <a:endParaRPr lang="zh-CN" altLang="en-US" noProof="1">
                <a:latin typeface="+mn-lt"/>
                <a:ea typeface="+mn-ea"/>
                <a:cs typeface="+mn-ea"/>
                <a:sym typeface="+mn-lt"/>
              </a:endParaRPr>
            </a:p>
          </p:txBody>
        </p:sp>
      </p:grpSp>
      <p:grpSp>
        <p:nvGrpSpPr>
          <p:cNvPr id="35849" name="组合 26"/>
          <p:cNvGrpSpPr/>
          <p:nvPr/>
        </p:nvGrpSpPr>
        <p:grpSpPr bwMode="auto">
          <a:xfrm>
            <a:off x="5089525" y="1924050"/>
            <a:ext cx="7032625" cy="3889375"/>
            <a:chOff x="8014" y="3030"/>
            <a:chExt cx="11075" cy="6126"/>
          </a:xfrm>
        </p:grpSpPr>
        <p:grpSp>
          <p:nvGrpSpPr>
            <p:cNvPr id="35850" name="组合 15"/>
            <p:cNvGrpSpPr/>
            <p:nvPr/>
          </p:nvGrpSpPr>
          <p:grpSpPr bwMode="auto">
            <a:xfrm>
              <a:off x="8014" y="3030"/>
              <a:ext cx="5311" cy="3711"/>
              <a:chOff x="8014" y="3030"/>
              <a:chExt cx="5311" cy="3711"/>
            </a:xfrm>
          </p:grpSpPr>
          <p:pic>
            <p:nvPicPr>
              <p:cNvPr id="35851" name="图片 1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014" y="3030"/>
                <a:ext cx="5311" cy="3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2" name="文本框 13"/>
              <p:cNvSpPr txBox="1">
                <a:spLocks noChangeArrowheads="1"/>
              </p:cNvSpPr>
              <p:nvPr/>
            </p:nvSpPr>
            <p:spPr bwMode="auto">
              <a:xfrm>
                <a:off x="11396" y="3065"/>
                <a:ext cx="1929" cy="580"/>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zh-CN" b="1">
                    <a:solidFill>
                      <a:schemeClr val="bg1"/>
                    </a:solidFill>
                    <a:latin typeface="+mn-lt"/>
                    <a:ea typeface="+mn-ea"/>
                    <a:cs typeface="+mn-ea"/>
                    <a:sym typeface="+mn-lt"/>
                  </a:rPr>
                  <a:t>包装样式</a:t>
                </a:r>
                <a:endParaRPr lang="zh-CN" altLang="zh-CN" b="1">
                  <a:solidFill>
                    <a:schemeClr val="bg1"/>
                  </a:solidFill>
                  <a:latin typeface="+mn-lt"/>
                  <a:ea typeface="+mn-ea"/>
                  <a:cs typeface="+mn-ea"/>
                  <a:sym typeface="+mn-lt"/>
                </a:endParaRPr>
              </a:p>
            </p:txBody>
          </p:sp>
        </p:grpSp>
        <p:pic>
          <p:nvPicPr>
            <p:cNvPr id="35853" name="图片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41" y="3065"/>
              <a:ext cx="2611" cy="1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4" name="图片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52" y="3065"/>
              <a:ext cx="2937" cy="2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5" name="图片 25"/>
            <p:cNvPicPr>
              <a:picLocks noChangeAspect="1" noChangeArrowheads="1"/>
            </p:cNvPicPr>
            <p:nvPr/>
          </p:nvPicPr>
          <p:blipFill>
            <a:blip r:embed="rId4">
              <a:extLst>
                <a:ext uri="{28A0092B-C50C-407E-A947-70E740481C1C}">
                  <a14:useLocalDpi xmlns:a14="http://schemas.microsoft.com/office/drawing/2010/main" val="0"/>
                </a:ext>
              </a:extLst>
            </a:blip>
            <a:srcRect l="5251" r="5251"/>
            <a:stretch>
              <a:fillRect/>
            </a:stretch>
          </p:blipFill>
          <p:spPr bwMode="auto">
            <a:xfrm>
              <a:off x="10825" y="6904"/>
              <a:ext cx="2716" cy="2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5856" name="图片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97900" y="3146425"/>
            <a:ext cx="1658938"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7" name="图片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97900" y="4786313"/>
            <a:ext cx="17589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8" name="图片 6"/>
          <p:cNvPicPr>
            <a:picLocks noChangeAspect="1" noChangeArrowheads="1"/>
          </p:cNvPicPr>
          <p:nvPr/>
        </p:nvPicPr>
        <p:blipFill>
          <a:blip r:embed="rId7">
            <a:extLst>
              <a:ext uri="{28A0092B-C50C-407E-A947-70E740481C1C}">
                <a14:useLocalDpi xmlns:a14="http://schemas.microsoft.com/office/drawing/2010/main" val="0"/>
              </a:ext>
            </a:extLst>
          </a:blip>
          <a:srcRect l="6618" r="13234"/>
          <a:stretch>
            <a:fillRect/>
          </a:stretch>
        </p:blipFill>
        <p:spPr bwMode="auto">
          <a:xfrm>
            <a:off x="5087938" y="4384675"/>
            <a:ext cx="1746250"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矩形 2"/>
          <p:cNvSpPr>
            <a:spLocks noChangeArrowheads="1"/>
          </p:cNvSpPr>
          <p:nvPr/>
        </p:nvSpPr>
        <p:spPr bwMode="auto">
          <a:xfrm>
            <a:off x="454025" y="220663"/>
            <a:ext cx="1182211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3200" b="1">
                <a:latin typeface="+mn-lt"/>
                <a:ea typeface="+mn-ea"/>
                <a:cs typeface="+mn-ea"/>
                <a:sym typeface="+mn-lt"/>
              </a:rPr>
              <a:t>年味民俗大赏</a:t>
            </a:r>
            <a:endParaRPr lang="zh-CN" altLang="en-US" sz="3200" b="1">
              <a:solidFill>
                <a:schemeClr val="accent1"/>
              </a:solidFill>
              <a:latin typeface="+mn-lt"/>
              <a:ea typeface="+mn-ea"/>
              <a:cs typeface="+mn-ea"/>
              <a:sym typeface="+mn-lt"/>
            </a:endParaRPr>
          </a:p>
        </p:txBody>
      </p:sp>
      <p:sp>
        <p:nvSpPr>
          <p:cNvPr id="37890" name="文本框 41"/>
          <p:cNvSpPr txBox="1">
            <a:spLocks noChangeArrowheads="1"/>
          </p:cNvSpPr>
          <p:nvPr/>
        </p:nvSpPr>
        <p:spPr bwMode="auto">
          <a:xfrm>
            <a:off x="712788" y="949325"/>
            <a:ext cx="11479212" cy="706438"/>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solidFill>
                  <a:schemeClr val="bg1"/>
                </a:solidFill>
                <a:latin typeface="+mn-lt"/>
                <a:ea typeface="+mn-ea"/>
                <a:cs typeface="+mn-ea"/>
                <a:sym typeface="+mn-lt"/>
              </a:rPr>
              <a:t>新春糖画</a:t>
            </a:r>
            <a:endParaRPr lang="zh-CN" altLang="en-US" sz="2000" b="1">
              <a:solidFill>
                <a:schemeClr val="bg1"/>
              </a:solidFill>
              <a:latin typeface="+mn-lt"/>
              <a:ea typeface="+mn-ea"/>
              <a:cs typeface="+mn-ea"/>
              <a:sym typeface="+mn-lt"/>
            </a:endParaRPr>
          </a:p>
          <a:p>
            <a:pPr algn="ctr"/>
            <a:r>
              <a:rPr lang="zh-CN" altLang="en-US" sz="2000" b="1">
                <a:solidFill>
                  <a:schemeClr val="bg1"/>
                </a:solidFill>
                <a:latin typeface="+mn-lt"/>
                <a:ea typeface="+mn-ea"/>
                <a:cs typeface="+mn-ea"/>
                <a:sym typeface="+mn-lt"/>
              </a:rPr>
              <a:t>糖画大师以糖为墨蜜境如愿</a:t>
            </a:r>
            <a:endParaRPr lang="zh-CN" altLang="en-US" sz="2000" b="1">
              <a:solidFill>
                <a:schemeClr val="bg1"/>
              </a:solidFill>
              <a:latin typeface="+mn-lt"/>
              <a:ea typeface="+mn-ea"/>
              <a:cs typeface="+mn-ea"/>
              <a:sym typeface="+mn-lt"/>
            </a:endParaRPr>
          </a:p>
        </p:txBody>
      </p:sp>
      <p:grpSp>
        <p:nvGrpSpPr>
          <p:cNvPr id="37891" name="组合 8"/>
          <p:cNvGrpSpPr/>
          <p:nvPr/>
        </p:nvGrpSpPr>
        <p:grpSpPr bwMode="auto">
          <a:xfrm>
            <a:off x="703263" y="1924050"/>
            <a:ext cx="4284662" cy="4251325"/>
            <a:chOff x="913" y="3383"/>
            <a:chExt cx="6928" cy="6696"/>
          </a:xfrm>
        </p:grpSpPr>
        <p:sp>
          <p:nvSpPr>
            <p:cNvPr id="37892" name="矩形 3"/>
            <p:cNvSpPr>
              <a:spLocks noChangeArrowheads="1"/>
            </p:cNvSpPr>
            <p:nvPr/>
          </p:nvSpPr>
          <p:spPr bwMode="auto">
            <a:xfrm>
              <a:off x="913" y="4697"/>
              <a:ext cx="1566"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互动规则</a:t>
              </a:r>
              <a:endParaRPr lang="zh-CN" altLang="en-US" sz="1400" b="1">
                <a:solidFill>
                  <a:schemeClr val="bg1"/>
                </a:solidFill>
                <a:latin typeface="+mn-lt"/>
                <a:ea typeface="+mn-ea"/>
                <a:cs typeface="+mn-ea"/>
                <a:sym typeface="+mn-lt"/>
              </a:endParaRPr>
            </a:p>
          </p:txBody>
        </p:sp>
        <p:sp>
          <p:nvSpPr>
            <p:cNvPr id="37893" name="矩形 4"/>
            <p:cNvSpPr>
              <a:spLocks noChangeArrowheads="1"/>
            </p:cNvSpPr>
            <p:nvPr/>
          </p:nvSpPr>
          <p:spPr bwMode="auto">
            <a:xfrm>
              <a:off x="913" y="5903"/>
              <a:ext cx="6761" cy="2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240000"/>
                </a:lnSpc>
              </a:pPr>
              <a:r>
                <a:rPr lang="en-US" altLang="zh-CN" sz="1400" b="1">
                  <a:solidFill>
                    <a:schemeClr val="accent1"/>
                  </a:solidFill>
                  <a:latin typeface="+mn-lt"/>
                  <a:ea typeface="+mn-ea"/>
                  <a:cs typeface="+mn-ea"/>
                  <a:sym typeface="+mn-lt"/>
                </a:rPr>
                <a:t>1</a:t>
              </a:r>
              <a:r>
                <a:rPr lang="zh-CN" altLang="en-US" sz="1400" b="1">
                  <a:solidFill>
                    <a:schemeClr val="accent1"/>
                  </a:solidFill>
                  <a:latin typeface="+mn-lt"/>
                  <a:ea typeface="+mn-ea"/>
                  <a:cs typeface="+mn-ea"/>
                  <a:sym typeface="+mn-lt"/>
                </a:rPr>
                <a:t>、寻艺民俗 传承美好</a:t>
              </a:r>
              <a:endParaRPr lang="zh-CN" altLang="en-US" sz="1400" b="1">
                <a:solidFill>
                  <a:schemeClr val="accent1"/>
                </a:solidFill>
                <a:latin typeface="+mn-lt"/>
                <a:ea typeface="+mn-ea"/>
                <a:cs typeface="+mn-ea"/>
                <a:sym typeface="+mn-lt"/>
              </a:endParaRPr>
            </a:p>
            <a:p>
              <a:pPr>
                <a:lnSpc>
                  <a:spcPct val="240000"/>
                </a:lnSpc>
              </a:pPr>
              <a:r>
                <a:rPr lang="zh-CN" altLang="en-US" sz="1200">
                  <a:latin typeface="+mn-lt"/>
                  <a:ea typeface="+mn-ea"/>
                  <a:cs typeface="+mn-ea"/>
                  <a:sym typeface="+mn-lt"/>
                </a:rPr>
                <a:t>现场邀请专业糖画老师现场绘制糖画，以糖为墨绘制出一年的甜蜜祝福，送给来宾</a:t>
              </a:r>
              <a:endParaRPr lang="zh-CN" altLang="en-US" sz="1200">
                <a:latin typeface="+mn-lt"/>
                <a:ea typeface="+mn-ea"/>
                <a:cs typeface="+mn-ea"/>
                <a:sym typeface="+mn-lt"/>
              </a:endParaRPr>
            </a:p>
            <a:p>
              <a:pPr>
                <a:lnSpc>
                  <a:spcPct val="240000"/>
                </a:lnSpc>
              </a:pPr>
              <a:r>
                <a:rPr lang="zh-CN" altLang="en-US" sz="1000" b="1">
                  <a:solidFill>
                    <a:srgbClr val="C00000"/>
                  </a:solidFill>
                  <a:latin typeface="+mn-lt"/>
                  <a:ea typeface="+mn-ea"/>
                  <a:cs typeface="+mn-ea"/>
                  <a:sym typeface="+mn-lt"/>
                </a:rPr>
                <a:t>（置业顾问带领参与民俗大赏）</a:t>
              </a:r>
              <a:endParaRPr lang="zh-CN" altLang="en-US" sz="1000" b="1">
                <a:solidFill>
                  <a:srgbClr val="C00000"/>
                </a:solidFill>
                <a:latin typeface="+mn-lt"/>
                <a:ea typeface="+mn-ea"/>
                <a:cs typeface="+mn-ea"/>
                <a:sym typeface="+mn-lt"/>
              </a:endParaRPr>
            </a:p>
          </p:txBody>
        </p:sp>
        <p:sp>
          <p:nvSpPr>
            <p:cNvPr id="46" name="矩形 45"/>
            <p:cNvSpPr/>
            <p:nvPr/>
          </p:nvSpPr>
          <p:spPr>
            <a:xfrm>
              <a:off x="913" y="3383"/>
              <a:ext cx="6928" cy="669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lnSpc>
                  <a:spcPct val="120000"/>
                </a:lnSpc>
              </a:pPr>
              <a:r>
                <a:rPr lang="zh-CN" altLang="en-US" sz="1200" noProof="1">
                  <a:cs typeface="+mn-ea"/>
                  <a:sym typeface="+mn-lt"/>
                </a:rPr>
                <a:t>获娃娃机代币</a:t>
              </a:r>
              <a:r>
                <a:rPr lang="en-US" altLang="zh-CN" sz="1200" noProof="1">
                  <a:cs typeface="+mn-ea"/>
                  <a:sym typeface="+mn-lt"/>
                </a:rPr>
                <a:t>2</a:t>
              </a:r>
              <a:r>
                <a:rPr lang="zh-CN" altLang="en-US" sz="1200" noProof="1">
                  <a:cs typeface="+mn-ea"/>
                  <a:sym typeface="+mn-lt"/>
                </a:rPr>
                <a:t>个</a:t>
              </a:r>
              <a:r>
                <a:rPr lang="en-US" altLang="zh-CN" sz="1200" noProof="1">
                  <a:cs typeface="+mn-ea"/>
                  <a:sym typeface="+mn-lt"/>
                </a:rPr>
                <a:t>+</a:t>
              </a:r>
              <a:endParaRPr lang="zh-CN" altLang="en-US" sz="1200" b="1" noProof="1">
                <a:solidFill>
                  <a:schemeClr val="tx1"/>
                </a:solidFill>
                <a:cs typeface="+mn-ea"/>
                <a:sym typeface="+mn-lt"/>
              </a:endParaRPr>
            </a:p>
          </p:txBody>
        </p:sp>
        <p:sp>
          <p:nvSpPr>
            <p:cNvPr id="37895" name="矩形 19"/>
            <p:cNvSpPr>
              <a:spLocks noChangeArrowheads="1"/>
            </p:cNvSpPr>
            <p:nvPr/>
          </p:nvSpPr>
          <p:spPr bwMode="auto">
            <a:xfrm>
              <a:off x="928" y="3383"/>
              <a:ext cx="1551"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互动时间</a:t>
              </a:r>
              <a:endParaRPr lang="zh-CN" altLang="en-US" sz="1400" b="1">
                <a:solidFill>
                  <a:schemeClr val="bg1"/>
                </a:solidFill>
                <a:latin typeface="+mn-lt"/>
                <a:ea typeface="+mn-ea"/>
                <a:cs typeface="+mn-ea"/>
                <a:sym typeface="+mn-lt"/>
              </a:endParaRPr>
            </a:p>
          </p:txBody>
        </p:sp>
        <p:sp>
          <p:nvSpPr>
            <p:cNvPr id="21" name="文本框 20"/>
            <p:cNvSpPr txBox="1"/>
            <p:nvPr/>
          </p:nvSpPr>
          <p:spPr>
            <a:xfrm>
              <a:off x="913" y="3961"/>
              <a:ext cx="5355" cy="578"/>
            </a:xfrm>
            <a:prstGeom prst="rect">
              <a:avLst/>
            </a:prstGeom>
            <a:noFill/>
            <a:ln w="12700" cap="flat">
              <a:noFill/>
              <a:miter lim="400000"/>
            </a:ln>
          </p:spPr>
          <p:style>
            <a:lnRef idx="0">
              <a:scrgbClr r="0" g="0" b="0"/>
            </a:lnRef>
            <a:fillRef idx="0">
              <a:scrgbClr r="0" g="0" b="0"/>
            </a:fillRef>
            <a:effectRef idx="0">
              <a:scrgbClr r="0" g="0" b="0"/>
            </a:effectRef>
            <a:fontRef idx="none"/>
          </p:style>
          <p:txBody>
            <a:bodyPr lIns="45718" tIns="45718" rIns="45718" bIns="45718" spcCol="38100">
              <a:spAutoFit/>
            </a:bodyPr>
            <a:lstStyle/>
            <a:p>
              <a:pPr fontAlgn="auto" hangingPunct="0">
                <a:spcBef>
                  <a:spcPts val="0"/>
                </a:spcBef>
                <a:spcAft>
                  <a:spcPts val="0"/>
                </a:spcAft>
              </a:pPr>
              <a:r>
                <a:rPr lang="zh-CN" altLang="en-US" noProof="1">
                  <a:latin typeface="+mn-lt"/>
                  <a:ea typeface="+mn-ea"/>
                  <a:cs typeface="+mn-ea"/>
                  <a:sym typeface="+mn-lt"/>
                </a:rPr>
                <a:t>全天候开放式互动</a:t>
              </a:r>
              <a:endParaRPr lang="zh-CN" altLang="en-US" noProof="1">
                <a:latin typeface="+mn-lt"/>
                <a:ea typeface="+mn-ea"/>
                <a:cs typeface="+mn-ea"/>
                <a:sym typeface="+mn-lt"/>
              </a:endParaRPr>
            </a:p>
          </p:txBody>
        </p:sp>
      </p:grpSp>
      <p:pic>
        <p:nvPicPr>
          <p:cNvPr id="37897" name="图片 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494838" y="1924050"/>
            <a:ext cx="2341562" cy="425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8" name="图片 5"/>
          <p:cNvPicPr>
            <a:picLocks noChangeAspect="1" noChangeArrowheads="1"/>
          </p:cNvPicPr>
          <p:nvPr/>
        </p:nvPicPr>
        <p:blipFill>
          <a:blip r:embed="rId2">
            <a:extLst>
              <a:ext uri="{28A0092B-C50C-407E-A947-70E740481C1C}">
                <a14:useLocalDpi xmlns:a14="http://schemas.microsoft.com/office/drawing/2010/main" val="0"/>
              </a:ext>
            </a:extLst>
          </a:blip>
          <a:srcRect t="4440" b="9615"/>
          <a:stretch>
            <a:fillRect/>
          </a:stretch>
        </p:blipFill>
        <p:spPr bwMode="auto">
          <a:xfrm>
            <a:off x="5102225" y="1924050"/>
            <a:ext cx="4278313"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9" name="图片 6"/>
          <p:cNvPicPr>
            <a:picLocks noChangeAspect="1" noChangeArrowheads="1"/>
          </p:cNvPicPr>
          <p:nvPr/>
        </p:nvPicPr>
        <p:blipFill>
          <a:blip r:embed="rId3">
            <a:extLst>
              <a:ext uri="{28A0092B-C50C-407E-A947-70E740481C1C}">
                <a14:useLocalDpi xmlns:a14="http://schemas.microsoft.com/office/drawing/2010/main" val="0"/>
              </a:ext>
            </a:extLst>
          </a:blip>
          <a:srcRect t="12143"/>
          <a:stretch>
            <a:fillRect/>
          </a:stretch>
        </p:blipFill>
        <p:spPr bwMode="auto">
          <a:xfrm>
            <a:off x="5102225" y="4308475"/>
            <a:ext cx="4278313" cy="184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7" name="组合 4"/>
          <p:cNvGrpSpPr/>
          <p:nvPr/>
        </p:nvGrpSpPr>
        <p:grpSpPr bwMode="auto">
          <a:xfrm>
            <a:off x="2670175" y="1941513"/>
            <a:ext cx="6851650" cy="2628900"/>
            <a:chOff x="4205" y="2684"/>
            <a:chExt cx="10790" cy="4139"/>
          </a:xfrm>
        </p:grpSpPr>
        <p:pic>
          <p:nvPicPr>
            <p:cNvPr id="2" name="图片 1"/>
            <p:cNvPicPr>
              <a:picLocks noChangeAspect="1"/>
            </p:cNvPicPr>
            <p:nvPr>
              <p:custDataLst>
                <p:tags r:id="rId1"/>
              </p:custDataLst>
            </p:nvPr>
          </p:nvPicPr>
          <p:blipFill>
            <a:blip r:embed="rId2"/>
            <a:stretch>
              <a:fillRect/>
            </a:stretch>
          </p:blipFill>
          <p:spPr>
            <a:xfrm>
              <a:off x="4205" y="2684"/>
              <a:ext cx="10790" cy="4139"/>
            </a:xfrm>
            <a:prstGeom prst="rect">
              <a:avLst/>
            </a:prstGeom>
            <a:effectLst>
              <a:outerShdw blurRad="50800" dist="38100" dir="18900000" algn="bl" rotWithShape="0">
                <a:prstClr val="black">
                  <a:alpha val="40000"/>
                </a:prstClr>
              </a:outerShdw>
            </a:effectLst>
          </p:spPr>
        </p:pic>
        <p:sp>
          <p:nvSpPr>
            <p:cNvPr id="4" name="文本框 3"/>
            <p:cNvSpPr txBox="1"/>
            <p:nvPr/>
          </p:nvSpPr>
          <p:spPr>
            <a:xfrm>
              <a:off x="7040" y="3404"/>
              <a:ext cx="5120" cy="1841"/>
            </a:xfrm>
            <a:prstGeom prst="rect">
              <a:avLst/>
            </a:prstGeom>
            <a:noFill/>
          </p:spPr>
          <p:txBody>
            <a:bodyPr>
              <a:spAutoFit/>
            </a:bodyPr>
            <a:lstStyle/>
            <a:p>
              <a:pPr algn="ctr" fontAlgn="auto">
                <a:lnSpc>
                  <a:spcPct val="200000"/>
                </a:lnSpc>
              </a:pPr>
              <a:r>
                <a:rPr lang="en-US" altLang="zh-CN" sz="4000" b="1" noProof="1">
                  <a:solidFill>
                    <a:schemeClr val="bg1"/>
                  </a:solidFill>
                  <a:effectLst>
                    <a:outerShdw blurRad="38100" dist="38100" dir="2700000" algn="tl">
                      <a:srgbClr val="000000">
                        <a:alpha val="43137"/>
                      </a:srgbClr>
                    </a:outerShdw>
                  </a:effectLst>
                  <a:latin typeface="+mn-lt"/>
                  <a:ea typeface="+mn-ea"/>
                  <a:cs typeface="+mn-ea"/>
                  <a:sym typeface="+mn-lt"/>
                </a:rPr>
                <a:t>1月14-15日</a:t>
              </a:r>
              <a:endParaRPr lang="zh-CN" altLang="en-US" sz="4000" b="1" noProof="1">
                <a:solidFill>
                  <a:schemeClr val="bg1"/>
                </a:solidFill>
                <a:effectLst>
                  <a:outerShdw blurRad="38100" dist="38100" dir="2700000" algn="tl">
                    <a:srgbClr val="000000">
                      <a:alpha val="43137"/>
                    </a:srgbClr>
                  </a:outerShdw>
                </a:effectLst>
                <a:latin typeface="+mn-lt"/>
                <a:ea typeface="+mn-ea"/>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矩形 2"/>
          <p:cNvSpPr>
            <a:spLocks noChangeArrowheads="1"/>
          </p:cNvSpPr>
          <p:nvPr/>
        </p:nvSpPr>
        <p:spPr bwMode="auto">
          <a:xfrm>
            <a:off x="454025" y="220663"/>
            <a:ext cx="1182211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3200" b="1">
                <a:latin typeface="+mn-lt"/>
                <a:ea typeface="+mn-ea"/>
                <a:cs typeface="+mn-ea"/>
                <a:sym typeface="+mn-lt"/>
              </a:rPr>
              <a:t>财神送福</a:t>
            </a:r>
            <a:endParaRPr lang="zh-CN" altLang="en-US" sz="3200" b="1">
              <a:solidFill>
                <a:schemeClr val="accent1"/>
              </a:solidFill>
              <a:latin typeface="+mn-lt"/>
              <a:ea typeface="+mn-ea"/>
              <a:cs typeface="+mn-ea"/>
              <a:sym typeface="+mn-lt"/>
            </a:endParaRPr>
          </a:p>
        </p:txBody>
      </p:sp>
      <p:sp>
        <p:nvSpPr>
          <p:cNvPr id="41986" name="文本框 41"/>
          <p:cNvSpPr txBox="1">
            <a:spLocks noChangeArrowheads="1"/>
          </p:cNvSpPr>
          <p:nvPr/>
        </p:nvSpPr>
        <p:spPr bwMode="auto">
          <a:xfrm>
            <a:off x="712788" y="949325"/>
            <a:ext cx="11479212" cy="706438"/>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solidFill>
                  <a:schemeClr val="bg1"/>
                </a:solidFill>
                <a:latin typeface="+mn-lt"/>
                <a:ea typeface="+mn-ea"/>
                <a:cs typeface="+mn-ea"/>
                <a:sym typeface="+mn-lt"/>
              </a:rPr>
              <a:t>巡场互动</a:t>
            </a:r>
            <a:endParaRPr lang="zh-CN" altLang="en-US" sz="2000" b="1">
              <a:solidFill>
                <a:schemeClr val="bg1"/>
              </a:solidFill>
              <a:latin typeface="+mn-lt"/>
              <a:ea typeface="+mn-ea"/>
              <a:cs typeface="+mn-ea"/>
              <a:sym typeface="+mn-lt"/>
            </a:endParaRPr>
          </a:p>
          <a:p>
            <a:pPr algn="ctr"/>
            <a:r>
              <a:rPr lang="zh-CN" altLang="en-US" sz="2000" b="1">
                <a:solidFill>
                  <a:schemeClr val="bg1"/>
                </a:solidFill>
                <a:latin typeface="+mn-lt"/>
                <a:ea typeface="+mn-ea"/>
                <a:cs typeface="+mn-ea"/>
                <a:sym typeface="+mn-lt"/>
              </a:rPr>
              <a:t>环球专场，财神送福送外币</a:t>
            </a:r>
            <a:endParaRPr lang="zh-CN" altLang="en-US" sz="2000" b="1">
              <a:solidFill>
                <a:schemeClr val="bg1"/>
              </a:solidFill>
              <a:latin typeface="+mn-lt"/>
              <a:ea typeface="+mn-ea"/>
              <a:cs typeface="+mn-ea"/>
              <a:sym typeface="+mn-lt"/>
            </a:endParaRPr>
          </a:p>
        </p:txBody>
      </p:sp>
      <p:grpSp>
        <p:nvGrpSpPr>
          <p:cNvPr id="41987" name="组合 8"/>
          <p:cNvGrpSpPr/>
          <p:nvPr/>
        </p:nvGrpSpPr>
        <p:grpSpPr bwMode="auto">
          <a:xfrm>
            <a:off x="703263" y="1924050"/>
            <a:ext cx="4284662" cy="4251325"/>
            <a:chOff x="913" y="3383"/>
            <a:chExt cx="6928" cy="6696"/>
          </a:xfrm>
        </p:grpSpPr>
        <p:sp>
          <p:nvSpPr>
            <p:cNvPr id="41988" name="矩形 3"/>
            <p:cNvSpPr>
              <a:spLocks noChangeArrowheads="1"/>
            </p:cNvSpPr>
            <p:nvPr/>
          </p:nvSpPr>
          <p:spPr bwMode="auto">
            <a:xfrm>
              <a:off x="913" y="4697"/>
              <a:ext cx="1566"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互动规则</a:t>
              </a:r>
              <a:endParaRPr lang="zh-CN" altLang="en-US" sz="1400" b="1">
                <a:solidFill>
                  <a:schemeClr val="bg1"/>
                </a:solidFill>
                <a:latin typeface="+mn-lt"/>
                <a:ea typeface="+mn-ea"/>
                <a:cs typeface="+mn-ea"/>
                <a:sym typeface="+mn-lt"/>
              </a:endParaRPr>
            </a:p>
          </p:txBody>
        </p:sp>
        <p:sp>
          <p:nvSpPr>
            <p:cNvPr id="41989" name="矩形 4"/>
            <p:cNvSpPr>
              <a:spLocks noChangeArrowheads="1"/>
            </p:cNvSpPr>
            <p:nvPr/>
          </p:nvSpPr>
          <p:spPr bwMode="auto">
            <a:xfrm>
              <a:off x="913" y="5593"/>
              <a:ext cx="6761" cy="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240000"/>
                </a:lnSpc>
              </a:pPr>
              <a:r>
                <a:rPr lang="en-US" altLang="zh-CN" sz="1400" b="1">
                  <a:solidFill>
                    <a:schemeClr val="accent1"/>
                  </a:solidFill>
                  <a:latin typeface="+mn-lt"/>
                  <a:ea typeface="+mn-ea"/>
                  <a:cs typeface="+mn-ea"/>
                  <a:sym typeface="+mn-lt"/>
                </a:rPr>
                <a:t>1</a:t>
              </a:r>
              <a:r>
                <a:rPr lang="zh-CN" altLang="en-US" sz="1400" b="1">
                  <a:solidFill>
                    <a:schemeClr val="accent1"/>
                  </a:solidFill>
                  <a:latin typeface="+mn-lt"/>
                  <a:ea typeface="+mn-ea"/>
                  <a:cs typeface="+mn-ea"/>
                  <a:sym typeface="+mn-lt"/>
                </a:rPr>
                <a:t>、财神全场互动</a:t>
              </a:r>
              <a:endParaRPr lang="zh-CN" altLang="en-US" sz="1400" b="1">
                <a:solidFill>
                  <a:schemeClr val="accent1"/>
                </a:solidFill>
                <a:latin typeface="+mn-lt"/>
                <a:ea typeface="+mn-ea"/>
                <a:cs typeface="+mn-ea"/>
                <a:sym typeface="+mn-lt"/>
              </a:endParaRPr>
            </a:p>
            <a:p>
              <a:pPr>
                <a:lnSpc>
                  <a:spcPct val="240000"/>
                </a:lnSpc>
              </a:pPr>
              <a:r>
                <a:rPr lang="zh-CN" altLang="en-US" sz="1200">
                  <a:latin typeface="+mn-lt"/>
                  <a:ea typeface="+mn-ea"/>
                  <a:cs typeface="+mn-ea"/>
                  <a:sym typeface="+mn-lt"/>
                </a:rPr>
                <a:t>客户到场</a:t>
              </a:r>
              <a:endParaRPr lang="zh-CN" altLang="en-US" sz="1200">
                <a:latin typeface="+mn-lt"/>
                <a:ea typeface="+mn-ea"/>
                <a:cs typeface="+mn-ea"/>
                <a:sym typeface="+mn-lt"/>
              </a:endParaRPr>
            </a:p>
            <a:p>
              <a:pPr>
                <a:lnSpc>
                  <a:spcPct val="240000"/>
                </a:lnSpc>
              </a:pPr>
              <a:r>
                <a:rPr lang="zh-CN" altLang="en-US" sz="1200">
                  <a:latin typeface="+mn-lt"/>
                  <a:ea typeface="+mn-ea"/>
                  <a:cs typeface="+mn-ea"/>
                  <a:sym typeface="+mn-lt"/>
                </a:rPr>
                <a:t>即可获兔年红包+随机一国家</a:t>
              </a:r>
              <a:r>
                <a:rPr lang="zh-CN" altLang="en-US" sz="1200" b="1">
                  <a:solidFill>
                    <a:srgbClr val="C00000"/>
                  </a:solidFill>
                  <a:latin typeface="+mn-lt"/>
                  <a:ea typeface="+mn-ea"/>
                  <a:cs typeface="+mn-ea"/>
                  <a:sym typeface="+mn-lt"/>
                </a:rPr>
                <a:t>外币一张</a:t>
              </a:r>
              <a:r>
                <a:rPr lang="zh-CN" altLang="en-US" sz="1200">
                  <a:latin typeface="+mn-lt"/>
                  <a:ea typeface="+mn-ea"/>
                  <a:cs typeface="+mn-ea"/>
                  <a:sym typeface="+mn-lt"/>
                </a:rPr>
                <a:t>或</a:t>
              </a:r>
              <a:r>
                <a:rPr lang="zh-CN" altLang="en-US" sz="1200" b="1">
                  <a:solidFill>
                    <a:srgbClr val="C00000"/>
                  </a:solidFill>
                  <a:latin typeface="+mn-lt"/>
                  <a:ea typeface="+mn-ea"/>
                  <a:cs typeface="+mn-ea"/>
                  <a:sym typeface="+mn-lt"/>
                </a:rPr>
                <a:t>盲盒机参与券</a:t>
              </a:r>
              <a:r>
                <a:rPr lang="zh-CN" altLang="en-US" sz="1200">
                  <a:latin typeface="+mn-lt"/>
                  <a:ea typeface="+mn-ea"/>
                  <a:cs typeface="+mn-ea"/>
                  <a:sym typeface="+mn-lt"/>
                </a:rPr>
                <a:t>一张</a:t>
              </a:r>
              <a:endParaRPr lang="zh-CN" altLang="en-US" sz="1200">
                <a:latin typeface="+mn-lt"/>
                <a:ea typeface="+mn-ea"/>
                <a:cs typeface="+mn-ea"/>
                <a:sym typeface="+mn-lt"/>
              </a:endParaRPr>
            </a:p>
          </p:txBody>
        </p:sp>
        <p:sp>
          <p:nvSpPr>
            <p:cNvPr id="46" name="矩形 45"/>
            <p:cNvSpPr/>
            <p:nvPr/>
          </p:nvSpPr>
          <p:spPr>
            <a:xfrm>
              <a:off x="913" y="3383"/>
              <a:ext cx="6928" cy="669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lnSpc>
                  <a:spcPct val="120000"/>
                </a:lnSpc>
              </a:pPr>
              <a:r>
                <a:rPr lang="zh-CN" altLang="en-US" sz="1200" noProof="1">
                  <a:cs typeface="+mn-ea"/>
                  <a:sym typeface="+mn-lt"/>
                </a:rPr>
                <a:t>获娃娃机代币</a:t>
              </a:r>
              <a:r>
                <a:rPr lang="en-US" altLang="zh-CN" sz="1200" noProof="1">
                  <a:cs typeface="+mn-ea"/>
                  <a:sym typeface="+mn-lt"/>
                </a:rPr>
                <a:t>2</a:t>
              </a:r>
              <a:r>
                <a:rPr lang="zh-CN" altLang="en-US" sz="1200" noProof="1">
                  <a:cs typeface="+mn-ea"/>
                  <a:sym typeface="+mn-lt"/>
                </a:rPr>
                <a:t>个</a:t>
              </a:r>
              <a:r>
                <a:rPr lang="en-US" altLang="zh-CN" sz="1200" noProof="1">
                  <a:cs typeface="+mn-ea"/>
                  <a:sym typeface="+mn-lt"/>
                </a:rPr>
                <a:t>+</a:t>
              </a:r>
              <a:endParaRPr lang="zh-CN" altLang="en-US" sz="1200" b="1" noProof="1">
                <a:solidFill>
                  <a:schemeClr val="tx1"/>
                </a:solidFill>
                <a:cs typeface="+mn-ea"/>
                <a:sym typeface="+mn-lt"/>
              </a:endParaRPr>
            </a:p>
          </p:txBody>
        </p:sp>
        <p:sp>
          <p:nvSpPr>
            <p:cNvPr id="41991" name="矩形 19"/>
            <p:cNvSpPr>
              <a:spLocks noChangeArrowheads="1"/>
            </p:cNvSpPr>
            <p:nvPr/>
          </p:nvSpPr>
          <p:spPr bwMode="auto">
            <a:xfrm>
              <a:off x="928" y="3383"/>
              <a:ext cx="1551"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互动时间</a:t>
              </a:r>
              <a:endParaRPr lang="zh-CN" altLang="en-US" sz="1400" b="1">
                <a:solidFill>
                  <a:schemeClr val="bg1"/>
                </a:solidFill>
                <a:latin typeface="+mn-lt"/>
                <a:ea typeface="+mn-ea"/>
                <a:cs typeface="+mn-ea"/>
                <a:sym typeface="+mn-lt"/>
              </a:endParaRPr>
            </a:p>
          </p:txBody>
        </p:sp>
        <p:sp>
          <p:nvSpPr>
            <p:cNvPr id="21" name="文本框 20"/>
            <p:cNvSpPr txBox="1"/>
            <p:nvPr/>
          </p:nvSpPr>
          <p:spPr>
            <a:xfrm>
              <a:off x="913" y="3961"/>
              <a:ext cx="5355" cy="578"/>
            </a:xfrm>
            <a:prstGeom prst="rect">
              <a:avLst/>
            </a:prstGeom>
            <a:noFill/>
            <a:ln w="12700" cap="flat">
              <a:noFill/>
              <a:miter lim="400000"/>
            </a:ln>
          </p:spPr>
          <p:style>
            <a:lnRef idx="0">
              <a:scrgbClr r="0" g="0" b="0"/>
            </a:lnRef>
            <a:fillRef idx="0">
              <a:scrgbClr r="0" g="0" b="0"/>
            </a:fillRef>
            <a:effectRef idx="0">
              <a:scrgbClr r="0" g="0" b="0"/>
            </a:effectRef>
            <a:fontRef idx="none"/>
          </p:style>
          <p:txBody>
            <a:bodyPr lIns="45718" tIns="45718" rIns="45718" bIns="45718" spcCol="38100">
              <a:spAutoFit/>
            </a:bodyPr>
            <a:lstStyle/>
            <a:p>
              <a:pPr fontAlgn="auto" hangingPunct="0">
                <a:spcBef>
                  <a:spcPts val="0"/>
                </a:spcBef>
                <a:spcAft>
                  <a:spcPts val="0"/>
                </a:spcAft>
              </a:pPr>
              <a:r>
                <a:rPr lang="zh-CN" altLang="en-US" noProof="1">
                  <a:latin typeface="+mn-lt"/>
                  <a:ea typeface="+mn-ea"/>
                  <a:cs typeface="+mn-ea"/>
                  <a:sym typeface="+mn-lt"/>
                </a:rPr>
                <a:t>全天候开放式互动</a:t>
              </a:r>
              <a:endParaRPr lang="zh-CN" altLang="en-US" noProof="1">
                <a:latin typeface="+mn-lt"/>
                <a:ea typeface="+mn-ea"/>
                <a:cs typeface="+mn-ea"/>
                <a:sym typeface="+mn-lt"/>
              </a:endParaRPr>
            </a:p>
          </p:txBody>
        </p:sp>
      </p:grpSp>
      <p:grpSp>
        <p:nvGrpSpPr>
          <p:cNvPr id="41993" name="组合 7"/>
          <p:cNvGrpSpPr/>
          <p:nvPr/>
        </p:nvGrpSpPr>
        <p:grpSpPr bwMode="auto">
          <a:xfrm>
            <a:off x="7553325" y="1924050"/>
            <a:ext cx="4017963" cy="4419600"/>
            <a:chOff x="11576" y="3030"/>
            <a:chExt cx="6327" cy="7223"/>
          </a:xfrm>
        </p:grpSpPr>
        <p:pic>
          <p:nvPicPr>
            <p:cNvPr id="41994" name="Picture 6" descr="è´¢ç¥å° ä¹¦æ³å­ä½"/>
            <p:cNvPicPr>
              <a:picLocks noChangeAspect="1" noChangeArrowheads="1"/>
            </p:cNvPicPr>
            <p:nvPr/>
          </p:nvPicPr>
          <p:blipFill>
            <a:blip r:embed="rId1">
              <a:extLst>
                <a:ext uri="{28A0092B-C50C-407E-A947-70E740481C1C}">
                  <a14:useLocalDpi xmlns:a14="http://schemas.microsoft.com/office/drawing/2010/main" val="0"/>
                </a:ext>
              </a:extLst>
            </a:blip>
            <a:srcRect l="9476" t="16824" r="12746" b="16066"/>
            <a:stretch>
              <a:fillRect/>
            </a:stretch>
          </p:blipFill>
          <p:spPr bwMode="auto">
            <a:xfrm>
              <a:off x="11576" y="7067"/>
              <a:ext cx="6327" cy="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图片 10"/>
            <p:cNvPicPr>
              <a:picLocks noChangeAspect="1" noChangeArrowheads="1"/>
            </p:cNvPicPr>
            <p:nvPr/>
          </p:nvPicPr>
          <p:blipFill>
            <a:blip r:embed="rId2">
              <a:extLst>
                <a:ext uri="{28A0092B-C50C-407E-A947-70E740481C1C}">
                  <a14:useLocalDpi xmlns:a14="http://schemas.microsoft.com/office/drawing/2010/main" val="0"/>
                </a:ext>
              </a:extLst>
            </a:blip>
            <a:srcRect t="15344" b="2284"/>
            <a:stretch>
              <a:fillRect/>
            </a:stretch>
          </p:blipFill>
          <p:spPr bwMode="auto">
            <a:xfrm>
              <a:off x="11579" y="3030"/>
              <a:ext cx="6324" cy="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996" name="矩形 21"/>
          <p:cNvSpPr>
            <a:spLocks noChangeArrowheads="1"/>
          </p:cNvSpPr>
          <p:nvPr/>
        </p:nvSpPr>
        <p:spPr bwMode="auto">
          <a:xfrm>
            <a:off x="5251450" y="1924050"/>
            <a:ext cx="895350" cy="3063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400" b="1">
                <a:solidFill>
                  <a:schemeClr val="bg1"/>
                </a:solidFill>
                <a:latin typeface="+mn-lt"/>
                <a:ea typeface="+mn-ea"/>
                <a:cs typeface="+mn-ea"/>
                <a:sym typeface="+mn-lt"/>
              </a:rPr>
              <a:t>到场即领</a:t>
            </a:r>
            <a:endParaRPr lang="zh-CN" altLang="en-US" sz="1400" b="1">
              <a:solidFill>
                <a:schemeClr val="bg1"/>
              </a:solidFill>
              <a:latin typeface="+mn-lt"/>
              <a:ea typeface="+mn-ea"/>
              <a:cs typeface="+mn-ea"/>
              <a:sym typeface="+mn-lt"/>
            </a:endParaRPr>
          </a:p>
        </p:txBody>
      </p:sp>
      <p:pic>
        <p:nvPicPr>
          <p:cNvPr id="41997" name="图片 11"/>
          <p:cNvPicPr>
            <a:picLocks noChangeAspect="1" noChangeArrowheads="1"/>
          </p:cNvPicPr>
          <p:nvPr/>
        </p:nvPicPr>
        <p:blipFill>
          <a:blip r:embed="rId3">
            <a:extLst>
              <a:ext uri="{28A0092B-C50C-407E-A947-70E740481C1C}">
                <a14:useLocalDpi xmlns:a14="http://schemas.microsoft.com/office/drawing/2010/main" val="0"/>
              </a:ext>
            </a:extLst>
          </a:blip>
          <a:srcRect t="14948"/>
          <a:stretch>
            <a:fillRect/>
          </a:stretch>
        </p:blipFill>
        <p:spPr bwMode="auto">
          <a:xfrm>
            <a:off x="5322888" y="2928938"/>
            <a:ext cx="2084387"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54025" y="220663"/>
            <a:ext cx="11822113" cy="1076325"/>
          </a:xfrm>
          <a:prstGeom prst="rect">
            <a:avLst/>
          </a:prstGeom>
        </p:spPr>
        <p:txBody>
          <a:bodyPr>
            <a:spAutoFit/>
          </a:bodyPr>
          <a:lstStyle/>
          <a:p>
            <a:pPr algn="ctr" fontAlgn="auto"/>
            <a:r>
              <a:rPr lang="zh-CN" altLang="en-US" sz="3200" b="1" noProof="1">
                <a:latin typeface="+mn-lt"/>
                <a:ea typeface="+mn-ea"/>
                <a:cs typeface="+mn-ea"/>
                <a:sym typeface="+mn-lt"/>
              </a:rPr>
              <a:t>好运亨通盲盒机</a:t>
            </a:r>
            <a:endParaRPr lang="zh-CN" altLang="en-US" sz="3200" noProof="1">
              <a:latin typeface="+mn-lt"/>
              <a:ea typeface="+mn-ea"/>
              <a:cs typeface="+mn-ea"/>
              <a:sym typeface="+mn-lt"/>
            </a:endParaRPr>
          </a:p>
          <a:p>
            <a:pPr algn="ctr" fontAlgn="auto"/>
            <a:endParaRPr lang="zh-CN" altLang="en-US" sz="3200" b="1" noProof="1">
              <a:solidFill>
                <a:schemeClr val="accent1"/>
              </a:solidFill>
              <a:latin typeface="+mn-lt"/>
              <a:ea typeface="+mn-ea"/>
              <a:cs typeface="+mn-ea"/>
              <a:sym typeface="+mn-lt"/>
            </a:endParaRPr>
          </a:p>
        </p:txBody>
      </p:sp>
      <p:sp>
        <p:nvSpPr>
          <p:cNvPr id="44034" name="文本框 41"/>
          <p:cNvSpPr txBox="1">
            <a:spLocks noChangeArrowheads="1"/>
          </p:cNvSpPr>
          <p:nvPr/>
        </p:nvSpPr>
        <p:spPr bwMode="auto">
          <a:xfrm>
            <a:off x="712788" y="949325"/>
            <a:ext cx="11479212" cy="706438"/>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solidFill>
                  <a:schemeClr val="bg1"/>
                </a:solidFill>
                <a:latin typeface="+mn-lt"/>
                <a:ea typeface="+mn-ea"/>
                <a:cs typeface="+mn-ea"/>
                <a:sym typeface="+mn-lt"/>
              </a:rPr>
              <a:t>好运盲盒</a:t>
            </a:r>
            <a:endParaRPr lang="zh-CN" altLang="en-US" sz="2000" b="1">
              <a:solidFill>
                <a:schemeClr val="bg1"/>
              </a:solidFill>
              <a:latin typeface="+mn-lt"/>
              <a:ea typeface="+mn-ea"/>
              <a:cs typeface="+mn-ea"/>
              <a:sym typeface="+mn-lt"/>
            </a:endParaRPr>
          </a:p>
          <a:p>
            <a:pPr algn="ctr"/>
            <a:r>
              <a:rPr lang="zh-CN" altLang="en-US" sz="2000" b="1">
                <a:solidFill>
                  <a:schemeClr val="bg1"/>
                </a:solidFill>
                <a:latin typeface="+mn-lt"/>
                <a:ea typeface="+mn-ea"/>
                <a:cs typeface="+mn-ea"/>
                <a:sym typeface="+mn-lt"/>
              </a:rPr>
              <a:t>新的一年，每一个盲盒都是好运</a:t>
            </a:r>
            <a:endParaRPr lang="zh-CN" altLang="en-US" sz="2000" b="1">
              <a:solidFill>
                <a:schemeClr val="bg1"/>
              </a:solidFill>
              <a:latin typeface="+mn-lt"/>
              <a:ea typeface="+mn-ea"/>
              <a:cs typeface="+mn-ea"/>
              <a:sym typeface="+mn-lt"/>
            </a:endParaRPr>
          </a:p>
        </p:txBody>
      </p:sp>
      <p:grpSp>
        <p:nvGrpSpPr>
          <p:cNvPr id="44035" name="组合 8"/>
          <p:cNvGrpSpPr/>
          <p:nvPr/>
        </p:nvGrpSpPr>
        <p:grpSpPr bwMode="auto">
          <a:xfrm>
            <a:off x="703263" y="1924050"/>
            <a:ext cx="4413250" cy="4465638"/>
            <a:chOff x="913" y="3383"/>
            <a:chExt cx="7136" cy="7032"/>
          </a:xfrm>
        </p:grpSpPr>
        <p:sp>
          <p:nvSpPr>
            <p:cNvPr id="44036" name="矩形 3"/>
            <p:cNvSpPr>
              <a:spLocks noChangeArrowheads="1"/>
            </p:cNvSpPr>
            <p:nvPr/>
          </p:nvSpPr>
          <p:spPr bwMode="auto">
            <a:xfrm>
              <a:off x="913" y="4697"/>
              <a:ext cx="1566"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互动规则</a:t>
              </a:r>
              <a:endParaRPr lang="zh-CN" altLang="en-US" sz="1400" b="1">
                <a:solidFill>
                  <a:schemeClr val="bg1"/>
                </a:solidFill>
                <a:latin typeface="+mn-lt"/>
                <a:ea typeface="+mn-ea"/>
                <a:cs typeface="+mn-ea"/>
                <a:sym typeface="+mn-lt"/>
              </a:endParaRPr>
            </a:p>
          </p:txBody>
        </p:sp>
        <p:sp>
          <p:nvSpPr>
            <p:cNvPr id="44037" name="矩形 4"/>
            <p:cNvSpPr>
              <a:spLocks noChangeArrowheads="1"/>
            </p:cNvSpPr>
            <p:nvPr/>
          </p:nvSpPr>
          <p:spPr bwMode="auto">
            <a:xfrm>
              <a:off x="913" y="5180"/>
              <a:ext cx="7136" cy="5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240000"/>
                </a:lnSpc>
              </a:pPr>
              <a:r>
                <a:rPr lang="en-US" altLang="zh-CN" sz="1400" b="1">
                  <a:solidFill>
                    <a:schemeClr val="accent1"/>
                  </a:solidFill>
                  <a:latin typeface="+mn-lt"/>
                  <a:ea typeface="+mn-ea"/>
                  <a:cs typeface="+mn-ea"/>
                  <a:sym typeface="+mn-lt"/>
                </a:rPr>
                <a:t>1</a:t>
              </a:r>
              <a:r>
                <a:rPr lang="zh-CN" altLang="en-US" sz="1400" b="1">
                  <a:solidFill>
                    <a:schemeClr val="accent1"/>
                  </a:solidFill>
                  <a:latin typeface="+mn-lt"/>
                  <a:ea typeface="+mn-ea"/>
                  <a:cs typeface="+mn-ea"/>
                  <a:sym typeface="+mn-lt"/>
                </a:rPr>
                <a:t>、</a:t>
              </a:r>
              <a:r>
                <a:rPr lang="zh-CN" altLang="en-US" sz="1400" b="1">
                  <a:latin typeface="+mn-lt"/>
                  <a:ea typeface="+mn-ea"/>
                  <a:cs typeface="+mn-ea"/>
                  <a:sym typeface="+mn-lt"/>
                </a:rPr>
                <a:t>好运亨通盲盒机</a:t>
              </a:r>
              <a:endParaRPr lang="zh-CN" altLang="en-US" sz="1400" b="1">
                <a:solidFill>
                  <a:schemeClr val="accent1"/>
                </a:solidFill>
                <a:latin typeface="+mn-lt"/>
                <a:ea typeface="+mn-ea"/>
                <a:cs typeface="+mn-ea"/>
                <a:sym typeface="+mn-lt"/>
              </a:endParaRPr>
            </a:p>
            <a:p>
              <a:pPr>
                <a:lnSpc>
                  <a:spcPct val="240000"/>
                </a:lnSpc>
              </a:pPr>
              <a:r>
                <a:rPr lang="zh-CN" altLang="en-US" sz="1200">
                  <a:latin typeface="+mn-lt"/>
                  <a:ea typeface="+mn-ea"/>
                  <a:cs typeface="+mn-ea"/>
                  <a:sym typeface="+mn-lt"/>
                </a:rPr>
                <a:t>客户到场，凭借盲盒参与券参与盲盒活动</a:t>
              </a:r>
              <a:endParaRPr lang="zh-CN" altLang="en-US" sz="1200">
                <a:latin typeface="+mn-lt"/>
                <a:ea typeface="+mn-ea"/>
                <a:cs typeface="+mn-ea"/>
                <a:sym typeface="+mn-lt"/>
              </a:endParaRPr>
            </a:p>
            <a:p>
              <a:pPr>
                <a:lnSpc>
                  <a:spcPct val="240000"/>
                </a:lnSpc>
              </a:pPr>
              <a:r>
                <a:rPr lang="zh-CN" altLang="en-US" sz="1200">
                  <a:latin typeface="+mn-lt"/>
                  <a:ea typeface="+mn-ea"/>
                  <a:cs typeface="+mn-ea"/>
                  <a:sym typeface="+mn-lt"/>
                </a:rPr>
                <a:t>①客户在工作人员指引下获取盲盒，即可获得盲盒一份</a:t>
              </a:r>
              <a:endParaRPr lang="zh-CN" altLang="en-US" sz="1200">
                <a:latin typeface="+mn-lt"/>
                <a:ea typeface="+mn-ea"/>
                <a:cs typeface="+mn-ea"/>
                <a:sym typeface="+mn-lt"/>
              </a:endParaRPr>
            </a:p>
            <a:p>
              <a:pPr>
                <a:lnSpc>
                  <a:spcPct val="240000"/>
                </a:lnSpc>
              </a:pPr>
              <a:r>
                <a:rPr lang="zh-CN" altLang="en-US" sz="1200">
                  <a:latin typeface="+mn-lt"/>
                  <a:ea typeface="+mn-ea"/>
                  <a:cs typeface="+mn-ea"/>
                  <a:sym typeface="+mn-lt"/>
                </a:rPr>
                <a:t>②盲盒中有几率获得暖冬手套或兔年挂件</a:t>
              </a:r>
              <a:endParaRPr lang="zh-CN" altLang="en-US" sz="1200">
                <a:latin typeface="+mn-lt"/>
                <a:ea typeface="+mn-ea"/>
                <a:cs typeface="+mn-ea"/>
                <a:sym typeface="+mn-lt"/>
              </a:endParaRPr>
            </a:p>
            <a:p>
              <a:pPr>
                <a:lnSpc>
                  <a:spcPct val="240000"/>
                </a:lnSpc>
              </a:pPr>
              <a:r>
                <a:rPr lang="zh-CN" altLang="en-US" sz="1200">
                  <a:latin typeface="+mn-lt"/>
                  <a:ea typeface="+mn-ea"/>
                  <a:cs typeface="+mn-ea"/>
                  <a:sym typeface="+mn-lt"/>
                </a:rPr>
                <a:t>有几率获得年货代金券</a:t>
              </a:r>
              <a:r>
                <a:rPr lang="zh-CN" altLang="en-US" sz="1000" b="1">
                  <a:solidFill>
                    <a:srgbClr val="C00000"/>
                  </a:solidFill>
                  <a:latin typeface="+mn-lt"/>
                  <a:ea typeface="+mn-ea"/>
                  <a:cs typeface="+mn-ea"/>
                  <a:sym typeface="+mn-lt"/>
                </a:rPr>
                <a:t>（单天</a:t>
              </a:r>
              <a:r>
                <a:rPr lang="en-US" altLang="zh-CN" sz="1000" b="1">
                  <a:solidFill>
                    <a:srgbClr val="C00000"/>
                  </a:solidFill>
                  <a:latin typeface="+mn-lt"/>
                  <a:ea typeface="+mn-ea"/>
                  <a:cs typeface="+mn-ea"/>
                  <a:sym typeface="+mn-lt"/>
                </a:rPr>
                <a:t>5</a:t>
              </a:r>
              <a:r>
                <a:rPr lang="zh-CN" altLang="en-US" sz="1000" b="1">
                  <a:solidFill>
                    <a:srgbClr val="C00000"/>
                  </a:solidFill>
                  <a:latin typeface="+mn-lt"/>
                  <a:ea typeface="+mn-ea"/>
                  <a:cs typeface="+mn-ea"/>
                  <a:sym typeface="+mn-lt"/>
                </a:rPr>
                <a:t>张</a:t>
              </a:r>
              <a:r>
                <a:rPr lang="en-US" altLang="zh-CN" sz="1000" b="1">
                  <a:solidFill>
                    <a:srgbClr val="C00000"/>
                  </a:solidFill>
                  <a:latin typeface="+mn-lt"/>
                  <a:ea typeface="+mn-ea"/>
                  <a:cs typeface="+mn-ea"/>
                  <a:sym typeface="+mn-lt"/>
                </a:rPr>
                <a:t>50</a:t>
              </a:r>
              <a:r>
                <a:rPr lang="zh-CN" altLang="en-US" sz="1000" b="1">
                  <a:solidFill>
                    <a:srgbClr val="C00000"/>
                  </a:solidFill>
                  <a:latin typeface="+mn-lt"/>
                  <a:ea typeface="+mn-ea"/>
                  <a:cs typeface="+mn-ea"/>
                  <a:sym typeface="+mn-lt"/>
                </a:rPr>
                <a:t>元代金券</a:t>
              </a:r>
              <a:r>
                <a:rPr lang="en-US" altLang="zh-CN" sz="1000" b="1">
                  <a:solidFill>
                    <a:srgbClr val="C00000"/>
                  </a:solidFill>
                  <a:latin typeface="+mn-lt"/>
                  <a:ea typeface="+mn-ea"/>
                  <a:cs typeface="+mn-ea"/>
                  <a:sym typeface="+mn-lt"/>
                </a:rPr>
                <a:t>/10</a:t>
              </a:r>
              <a:r>
                <a:rPr lang="zh-CN" altLang="en-US" sz="1000" b="1">
                  <a:solidFill>
                    <a:srgbClr val="C00000"/>
                  </a:solidFill>
                  <a:latin typeface="+mn-lt"/>
                  <a:ea typeface="+mn-ea"/>
                  <a:cs typeface="+mn-ea"/>
                  <a:sym typeface="+mn-lt"/>
                </a:rPr>
                <a:t>张</a:t>
              </a:r>
              <a:r>
                <a:rPr lang="en-US" altLang="zh-CN" sz="1000" b="1">
                  <a:solidFill>
                    <a:srgbClr val="C00000"/>
                  </a:solidFill>
                  <a:latin typeface="+mn-lt"/>
                  <a:ea typeface="+mn-ea"/>
                  <a:cs typeface="+mn-ea"/>
                  <a:sym typeface="+mn-lt"/>
                </a:rPr>
                <a:t>20</a:t>
              </a:r>
              <a:r>
                <a:rPr lang="zh-CN" altLang="en-US" sz="1000" b="1">
                  <a:solidFill>
                    <a:srgbClr val="C00000"/>
                  </a:solidFill>
                  <a:latin typeface="+mn-lt"/>
                  <a:ea typeface="+mn-ea"/>
                  <a:cs typeface="+mn-ea"/>
                  <a:sym typeface="+mn-lt"/>
                </a:rPr>
                <a:t>元代金券</a:t>
              </a:r>
              <a:r>
                <a:rPr lang="en-US" altLang="zh-CN" sz="1000" b="1">
                  <a:solidFill>
                    <a:srgbClr val="C00000"/>
                  </a:solidFill>
                  <a:latin typeface="+mn-lt"/>
                  <a:ea typeface="+mn-ea"/>
                  <a:cs typeface="+mn-ea"/>
                  <a:sym typeface="+mn-lt"/>
                </a:rPr>
                <a:t>/15</a:t>
              </a:r>
              <a:r>
                <a:rPr lang="zh-CN" altLang="en-US" sz="1000" b="1">
                  <a:solidFill>
                    <a:srgbClr val="C00000"/>
                  </a:solidFill>
                  <a:latin typeface="+mn-lt"/>
                  <a:ea typeface="+mn-ea"/>
                  <a:cs typeface="+mn-ea"/>
                  <a:sym typeface="+mn-lt"/>
                </a:rPr>
                <a:t>张</a:t>
              </a:r>
              <a:r>
                <a:rPr lang="en-US" altLang="zh-CN" sz="1000" b="1">
                  <a:solidFill>
                    <a:srgbClr val="C00000"/>
                  </a:solidFill>
                  <a:latin typeface="+mn-lt"/>
                  <a:ea typeface="+mn-ea"/>
                  <a:cs typeface="+mn-ea"/>
                  <a:sym typeface="+mn-lt"/>
                </a:rPr>
                <a:t>10</a:t>
              </a:r>
              <a:r>
                <a:rPr lang="zh-CN" altLang="en-US" sz="1000" b="1">
                  <a:solidFill>
                    <a:srgbClr val="C00000"/>
                  </a:solidFill>
                  <a:latin typeface="+mn-lt"/>
                  <a:ea typeface="+mn-ea"/>
                  <a:cs typeface="+mn-ea"/>
                  <a:sym typeface="+mn-lt"/>
                </a:rPr>
                <a:t>元代金券）用于年货大集兑换年货使用</a:t>
              </a:r>
              <a:r>
                <a:rPr lang="zh-CN" altLang="en-US" sz="1200">
                  <a:latin typeface="+mn-lt"/>
                  <a:ea typeface="+mn-ea"/>
                  <a:cs typeface="+mn-ea"/>
                  <a:sym typeface="+mn-lt"/>
                </a:rPr>
                <a:t>。</a:t>
              </a:r>
              <a:endParaRPr lang="zh-CN" altLang="en-US" sz="1200" b="1">
                <a:solidFill>
                  <a:schemeClr val="accent1"/>
                </a:solidFill>
                <a:latin typeface="+mn-lt"/>
                <a:ea typeface="+mn-ea"/>
                <a:cs typeface="+mn-ea"/>
                <a:sym typeface="+mn-lt"/>
              </a:endParaRPr>
            </a:p>
            <a:p>
              <a:pPr>
                <a:lnSpc>
                  <a:spcPct val="240000"/>
                </a:lnSpc>
              </a:pPr>
              <a:endParaRPr lang="zh-CN" altLang="en-US" sz="1200" b="1">
                <a:solidFill>
                  <a:schemeClr val="accent1"/>
                </a:solidFill>
                <a:latin typeface="+mn-lt"/>
                <a:ea typeface="+mn-ea"/>
                <a:cs typeface="+mn-ea"/>
                <a:sym typeface="+mn-lt"/>
              </a:endParaRPr>
            </a:p>
          </p:txBody>
        </p:sp>
        <p:sp>
          <p:nvSpPr>
            <p:cNvPr id="46" name="矩形 45"/>
            <p:cNvSpPr/>
            <p:nvPr/>
          </p:nvSpPr>
          <p:spPr>
            <a:xfrm>
              <a:off x="913" y="3383"/>
              <a:ext cx="6928" cy="7032"/>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lnSpc>
                  <a:spcPct val="120000"/>
                </a:lnSpc>
              </a:pPr>
              <a:r>
                <a:rPr lang="zh-CN" altLang="en-US" sz="1200" noProof="1">
                  <a:cs typeface="+mn-ea"/>
                  <a:sym typeface="+mn-lt"/>
                </a:rPr>
                <a:t>获娃娃机代币</a:t>
              </a:r>
              <a:r>
                <a:rPr lang="en-US" altLang="zh-CN" sz="1200" noProof="1">
                  <a:cs typeface="+mn-ea"/>
                  <a:sym typeface="+mn-lt"/>
                </a:rPr>
                <a:t>2</a:t>
              </a:r>
              <a:r>
                <a:rPr lang="zh-CN" altLang="en-US" sz="1200" noProof="1">
                  <a:cs typeface="+mn-ea"/>
                  <a:sym typeface="+mn-lt"/>
                </a:rPr>
                <a:t>个</a:t>
              </a:r>
              <a:r>
                <a:rPr lang="en-US" altLang="zh-CN" sz="1200" noProof="1">
                  <a:cs typeface="+mn-ea"/>
                  <a:sym typeface="+mn-lt"/>
                </a:rPr>
                <a:t>+</a:t>
              </a:r>
              <a:endParaRPr lang="zh-CN" altLang="en-US" sz="1200" b="1" noProof="1">
                <a:solidFill>
                  <a:schemeClr val="tx1"/>
                </a:solidFill>
                <a:cs typeface="+mn-ea"/>
                <a:sym typeface="+mn-lt"/>
              </a:endParaRPr>
            </a:p>
          </p:txBody>
        </p:sp>
        <p:sp>
          <p:nvSpPr>
            <p:cNvPr id="44039" name="矩形 19"/>
            <p:cNvSpPr>
              <a:spLocks noChangeArrowheads="1"/>
            </p:cNvSpPr>
            <p:nvPr/>
          </p:nvSpPr>
          <p:spPr bwMode="auto">
            <a:xfrm>
              <a:off x="928" y="3383"/>
              <a:ext cx="1551"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互动时间</a:t>
              </a:r>
              <a:endParaRPr lang="zh-CN" altLang="en-US" sz="1400" b="1">
                <a:solidFill>
                  <a:schemeClr val="bg1"/>
                </a:solidFill>
                <a:latin typeface="+mn-lt"/>
                <a:ea typeface="+mn-ea"/>
                <a:cs typeface="+mn-ea"/>
                <a:sym typeface="+mn-lt"/>
              </a:endParaRPr>
            </a:p>
          </p:txBody>
        </p:sp>
        <p:sp>
          <p:nvSpPr>
            <p:cNvPr id="21" name="文本框 20"/>
            <p:cNvSpPr txBox="1"/>
            <p:nvPr/>
          </p:nvSpPr>
          <p:spPr>
            <a:xfrm>
              <a:off x="913" y="3960"/>
              <a:ext cx="5355" cy="577"/>
            </a:xfrm>
            <a:prstGeom prst="rect">
              <a:avLst/>
            </a:prstGeom>
            <a:noFill/>
            <a:ln w="12700" cap="flat">
              <a:noFill/>
              <a:miter lim="400000"/>
            </a:ln>
          </p:spPr>
          <p:style>
            <a:lnRef idx="0">
              <a:scrgbClr r="0" g="0" b="0"/>
            </a:lnRef>
            <a:fillRef idx="0">
              <a:scrgbClr r="0" g="0" b="0"/>
            </a:fillRef>
            <a:effectRef idx="0">
              <a:scrgbClr r="0" g="0" b="0"/>
            </a:effectRef>
            <a:fontRef idx="none"/>
          </p:style>
          <p:txBody>
            <a:bodyPr lIns="45718" tIns="45718" rIns="45718" bIns="45718" spcCol="38100">
              <a:spAutoFit/>
            </a:bodyPr>
            <a:lstStyle/>
            <a:p>
              <a:pPr fontAlgn="auto" hangingPunct="0">
                <a:spcBef>
                  <a:spcPts val="0"/>
                </a:spcBef>
                <a:spcAft>
                  <a:spcPts val="0"/>
                </a:spcAft>
              </a:pPr>
              <a:r>
                <a:rPr lang="zh-CN" altLang="en-US" noProof="1">
                  <a:latin typeface="+mn-lt"/>
                  <a:ea typeface="+mn-ea"/>
                  <a:cs typeface="+mn-ea"/>
                  <a:sym typeface="+mn-lt"/>
                </a:rPr>
                <a:t>全天候开放式互动</a:t>
              </a:r>
              <a:endParaRPr lang="zh-CN" altLang="en-US" noProof="1">
                <a:latin typeface="+mn-lt"/>
                <a:ea typeface="+mn-ea"/>
                <a:cs typeface="+mn-ea"/>
                <a:sym typeface="+mn-lt"/>
              </a:endParaRPr>
            </a:p>
          </p:txBody>
        </p:sp>
      </p:grpSp>
      <p:grpSp>
        <p:nvGrpSpPr>
          <p:cNvPr id="44041" name="组合 14"/>
          <p:cNvGrpSpPr/>
          <p:nvPr/>
        </p:nvGrpSpPr>
        <p:grpSpPr bwMode="auto">
          <a:xfrm>
            <a:off x="9097963" y="1924050"/>
            <a:ext cx="2895600" cy="4252913"/>
            <a:chOff x="14422" y="3030"/>
            <a:chExt cx="4559" cy="6363"/>
          </a:xfrm>
        </p:grpSpPr>
        <p:pic>
          <p:nvPicPr>
            <p:cNvPr id="44042" name="图片 21"/>
            <p:cNvPicPr>
              <a:picLocks noChangeAspect="1" noChangeArrowheads="1"/>
            </p:cNvPicPr>
            <p:nvPr/>
          </p:nvPicPr>
          <p:blipFill>
            <a:blip r:embed="rId1">
              <a:extLst>
                <a:ext uri="{28A0092B-C50C-407E-A947-70E740481C1C}">
                  <a14:useLocalDpi xmlns:a14="http://schemas.microsoft.com/office/drawing/2010/main" val="0"/>
                </a:ext>
              </a:extLst>
            </a:blip>
            <a:srcRect l="2296" r="4243"/>
            <a:stretch>
              <a:fillRect/>
            </a:stretch>
          </p:blipFill>
          <p:spPr bwMode="auto">
            <a:xfrm>
              <a:off x="14422" y="3030"/>
              <a:ext cx="4559" cy="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3" name="矩形 26"/>
            <p:cNvSpPr>
              <a:spLocks noChangeArrowheads="1"/>
            </p:cNvSpPr>
            <p:nvPr/>
          </p:nvSpPr>
          <p:spPr bwMode="auto">
            <a:xfrm>
              <a:off x="14422" y="3030"/>
              <a:ext cx="1613" cy="459"/>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画面更换</a:t>
              </a:r>
              <a:endParaRPr lang="zh-CN" altLang="en-US" sz="1400" b="1">
                <a:solidFill>
                  <a:schemeClr val="bg1"/>
                </a:solidFill>
                <a:latin typeface="+mn-lt"/>
                <a:ea typeface="+mn-ea"/>
                <a:cs typeface="+mn-ea"/>
                <a:sym typeface="+mn-lt"/>
              </a:endParaRPr>
            </a:p>
          </p:txBody>
        </p:sp>
      </p:grpSp>
      <p:grpSp>
        <p:nvGrpSpPr>
          <p:cNvPr id="44044" name="组合 13"/>
          <p:cNvGrpSpPr/>
          <p:nvPr/>
        </p:nvGrpSpPr>
        <p:grpSpPr bwMode="auto">
          <a:xfrm>
            <a:off x="5116513" y="1924050"/>
            <a:ext cx="3897312" cy="4251325"/>
            <a:chOff x="8058" y="3030"/>
            <a:chExt cx="5138" cy="5605"/>
          </a:xfrm>
        </p:grpSpPr>
        <p:pic>
          <p:nvPicPr>
            <p:cNvPr id="44045"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8" y="3030"/>
              <a:ext cx="5139" cy="3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4046" name="组合 12"/>
            <p:cNvGrpSpPr/>
            <p:nvPr/>
          </p:nvGrpSpPr>
          <p:grpSpPr bwMode="auto">
            <a:xfrm>
              <a:off x="8058" y="6581"/>
              <a:ext cx="5139" cy="2055"/>
              <a:chOff x="8058" y="6581"/>
              <a:chExt cx="4357" cy="1742"/>
            </a:xfrm>
          </p:grpSpPr>
          <p:pic>
            <p:nvPicPr>
              <p:cNvPr id="44047" name="图片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8" y="6581"/>
                <a:ext cx="2567" cy="1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8" name="图片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5" y="6581"/>
                <a:ext cx="1631" cy="1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44049" name="组合 40"/>
          <p:cNvGrpSpPr/>
          <p:nvPr/>
        </p:nvGrpSpPr>
        <p:grpSpPr bwMode="auto">
          <a:xfrm>
            <a:off x="5129213" y="1924050"/>
            <a:ext cx="6875462" cy="4465638"/>
            <a:chOff x="8077" y="3030"/>
            <a:chExt cx="10828" cy="6696"/>
          </a:xfrm>
        </p:grpSpPr>
        <p:grpSp>
          <p:nvGrpSpPr>
            <p:cNvPr id="44050" name="组合 22"/>
            <p:cNvGrpSpPr/>
            <p:nvPr/>
          </p:nvGrpSpPr>
          <p:grpSpPr bwMode="auto">
            <a:xfrm>
              <a:off x="14347" y="3030"/>
              <a:ext cx="4559" cy="6697"/>
              <a:chOff x="14422" y="3030"/>
              <a:chExt cx="4559" cy="6363"/>
            </a:xfrm>
          </p:grpSpPr>
          <p:pic>
            <p:nvPicPr>
              <p:cNvPr id="44051" name="图片 23"/>
              <p:cNvPicPr>
                <a:picLocks noChangeAspect="1" noChangeArrowheads="1"/>
              </p:cNvPicPr>
              <p:nvPr/>
            </p:nvPicPr>
            <p:blipFill>
              <a:blip r:embed="rId1">
                <a:extLst>
                  <a:ext uri="{28A0092B-C50C-407E-A947-70E740481C1C}">
                    <a14:useLocalDpi xmlns:a14="http://schemas.microsoft.com/office/drawing/2010/main" val="0"/>
                  </a:ext>
                </a:extLst>
              </a:blip>
              <a:srcRect l="2296" r="4243"/>
              <a:stretch>
                <a:fillRect/>
              </a:stretch>
            </p:blipFill>
            <p:spPr bwMode="auto">
              <a:xfrm>
                <a:off x="14422" y="3030"/>
                <a:ext cx="4559" cy="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52" name="矩形 25"/>
              <p:cNvSpPr>
                <a:spLocks noChangeArrowheads="1"/>
              </p:cNvSpPr>
              <p:nvPr/>
            </p:nvSpPr>
            <p:spPr bwMode="auto">
              <a:xfrm>
                <a:off x="14422" y="3030"/>
                <a:ext cx="1613" cy="437"/>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画面更换</a:t>
                </a:r>
                <a:endParaRPr lang="zh-CN" altLang="en-US" sz="1400" b="1">
                  <a:solidFill>
                    <a:schemeClr val="bg1"/>
                  </a:solidFill>
                  <a:latin typeface="+mn-lt"/>
                  <a:ea typeface="+mn-ea"/>
                  <a:cs typeface="+mn-ea"/>
                  <a:sym typeface="+mn-lt"/>
                </a:endParaRPr>
              </a:p>
            </p:txBody>
          </p:sp>
        </p:grpSp>
        <p:grpSp>
          <p:nvGrpSpPr>
            <p:cNvPr id="44053" name="组合 27"/>
            <p:cNvGrpSpPr/>
            <p:nvPr/>
          </p:nvGrpSpPr>
          <p:grpSpPr bwMode="auto">
            <a:xfrm>
              <a:off x="8077" y="3030"/>
              <a:ext cx="6138" cy="6696"/>
              <a:chOff x="8058" y="3030"/>
              <a:chExt cx="5138" cy="5605"/>
            </a:xfrm>
          </p:grpSpPr>
          <p:pic>
            <p:nvPicPr>
              <p:cNvPr id="44054" name="图片 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8" y="3030"/>
                <a:ext cx="5139" cy="3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4055" name="组合 29"/>
              <p:cNvGrpSpPr/>
              <p:nvPr/>
            </p:nvGrpSpPr>
            <p:grpSpPr bwMode="auto">
              <a:xfrm>
                <a:off x="8058" y="6581"/>
                <a:ext cx="5139" cy="2055"/>
                <a:chOff x="8058" y="6581"/>
                <a:chExt cx="4357" cy="1742"/>
              </a:xfrm>
            </p:grpSpPr>
            <p:pic>
              <p:nvPicPr>
                <p:cNvPr id="44056" name="图片 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8" y="6581"/>
                  <a:ext cx="2567" cy="1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7" name="图片 3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5" y="6581"/>
                  <a:ext cx="1631" cy="1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664200" y="1250950"/>
            <a:ext cx="5918200" cy="906463"/>
          </a:xfrm>
          <a:prstGeom prst="rect">
            <a:avLst/>
          </a:prstGeom>
          <a:solidFill>
            <a:srgbClr val="E41831"/>
          </a:solidFill>
          <a:ln>
            <a:noFill/>
          </a:ln>
          <a:effectLst>
            <a:outerShdw blurRad="50800" dist="38100" dir="5400000" algn="t"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cs typeface="+mn-ea"/>
              <a:sym typeface="+mn-lt"/>
            </a:endParaRPr>
          </a:p>
        </p:txBody>
      </p:sp>
      <p:grpSp>
        <p:nvGrpSpPr>
          <p:cNvPr id="10242" name="组合 13"/>
          <p:cNvGrpSpPr/>
          <p:nvPr/>
        </p:nvGrpSpPr>
        <p:grpSpPr bwMode="auto">
          <a:xfrm>
            <a:off x="5764213" y="1368425"/>
            <a:ext cx="5716587" cy="708025"/>
            <a:chOff x="3986015" y="1711248"/>
            <a:chExt cx="5716785" cy="707886"/>
          </a:xfrm>
        </p:grpSpPr>
        <p:sp>
          <p:nvSpPr>
            <p:cNvPr id="10243" name="文本框 64"/>
            <p:cNvSpPr>
              <a:spLocks noChangeArrowheads="1"/>
            </p:cNvSpPr>
            <p:nvPr/>
          </p:nvSpPr>
          <p:spPr bwMode="auto">
            <a:xfrm>
              <a:off x="5214681" y="1873960"/>
              <a:ext cx="387217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a:solidFill>
                    <a:schemeClr val="bg1"/>
                  </a:solidFill>
                  <a:latin typeface="+mn-lt"/>
                  <a:ea typeface="+mn-ea"/>
                  <a:cs typeface="+mn-ea"/>
                  <a:sym typeface="+mn-lt"/>
                </a:rPr>
                <a:t>活动创意阐述</a:t>
              </a:r>
              <a:endParaRPr lang="zh-CN" altLang="en-US" sz="2400">
                <a:solidFill>
                  <a:schemeClr val="bg1"/>
                </a:solidFill>
                <a:latin typeface="+mn-lt"/>
                <a:ea typeface="+mn-ea"/>
                <a:cs typeface="+mn-ea"/>
                <a:sym typeface="+mn-lt"/>
              </a:endParaRPr>
            </a:p>
          </p:txBody>
        </p:sp>
        <p:sp>
          <p:nvSpPr>
            <p:cNvPr id="10244" name="文本框 64"/>
            <p:cNvSpPr>
              <a:spLocks noChangeArrowheads="1"/>
            </p:cNvSpPr>
            <p:nvPr/>
          </p:nvSpPr>
          <p:spPr bwMode="auto">
            <a:xfrm>
              <a:off x="4193481" y="1723948"/>
              <a:ext cx="5186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3600">
                  <a:solidFill>
                    <a:schemeClr val="bg1"/>
                  </a:solidFill>
                  <a:latin typeface="+mn-lt"/>
                  <a:ea typeface="+mn-ea"/>
                  <a:cs typeface="+mn-ea"/>
                  <a:sym typeface="+mn-lt"/>
                </a:rPr>
                <a:t>1</a:t>
              </a:r>
              <a:endParaRPr lang="zh-CN" altLang="en-US" sz="3600">
                <a:solidFill>
                  <a:schemeClr val="bg1"/>
                </a:solidFill>
                <a:latin typeface="+mn-lt"/>
                <a:ea typeface="+mn-ea"/>
                <a:cs typeface="+mn-ea"/>
                <a:sym typeface="+mn-lt"/>
              </a:endParaRPr>
            </a:p>
          </p:txBody>
        </p:sp>
        <p:sp>
          <p:nvSpPr>
            <p:cNvPr id="3" name="矩形 2"/>
            <p:cNvSpPr/>
            <p:nvPr/>
          </p:nvSpPr>
          <p:spPr>
            <a:xfrm>
              <a:off x="3986015" y="1711248"/>
              <a:ext cx="5716785" cy="70788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600" noProof="1">
                <a:cs typeface="+mn-ea"/>
                <a:sym typeface="+mn-lt"/>
              </a:endParaRPr>
            </a:p>
          </p:txBody>
        </p:sp>
      </p:grpSp>
      <p:sp>
        <p:nvSpPr>
          <p:cNvPr id="30" name="矩形 29"/>
          <p:cNvSpPr/>
          <p:nvPr/>
        </p:nvSpPr>
        <p:spPr>
          <a:xfrm>
            <a:off x="5664200" y="2376488"/>
            <a:ext cx="5918200" cy="906462"/>
          </a:xfrm>
          <a:prstGeom prst="rect">
            <a:avLst/>
          </a:prstGeom>
          <a:solidFill>
            <a:schemeClr val="tx1"/>
          </a:solidFill>
          <a:ln>
            <a:noFill/>
          </a:ln>
          <a:effectLst>
            <a:outerShdw blurRad="50800" dist="38100" dir="5400000" algn="t"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solidFill>
                <a:schemeClr val="bg1"/>
              </a:solidFill>
              <a:cs typeface="+mn-ea"/>
              <a:sym typeface="+mn-lt"/>
            </a:endParaRPr>
          </a:p>
        </p:txBody>
      </p:sp>
      <p:grpSp>
        <p:nvGrpSpPr>
          <p:cNvPr id="10247" name="组合 30"/>
          <p:cNvGrpSpPr/>
          <p:nvPr/>
        </p:nvGrpSpPr>
        <p:grpSpPr bwMode="auto">
          <a:xfrm>
            <a:off x="5764213" y="2468563"/>
            <a:ext cx="5716587" cy="708025"/>
            <a:chOff x="3986015" y="1711248"/>
            <a:chExt cx="5716785" cy="707886"/>
          </a:xfrm>
        </p:grpSpPr>
        <p:sp>
          <p:nvSpPr>
            <p:cNvPr id="10248" name="文本框 64"/>
            <p:cNvSpPr>
              <a:spLocks noChangeArrowheads="1"/>
            </p:cNvSpPr>
            <p:nvPr/>
          </p:nvSpPr>
          <p:spPr bwMode="auto">
            <a:xfrm>
              <a:off x="5214681" y="1873960"/>
              <a:ext cx="387217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a:solidFill>
                    <a:schemeClr val="bg1"/>
                  </a:solidFill>
                  <a:latin typeface="+mn-lt"/>
                  <a:ea typeface="+mn-ea"/>
                  <a:cs typeface="+mn-ea"/>
                  <a:sym typeface="+mn-lt"/>
                </a:rPr>
                <a:t>活动排铺计划</a:t>
              </a:r>
              <a:endParaRPr lang="zh-CN" altLang="en-US" sz="2400">
                <a:solidFill>
                  <a:schemeClr val="bg1"/>
                </a:solidFill>
                <a:latin typeface="+mn-lt"/>
                <a:ea typeface="+mn-ea"/>
                <a:cs typeface="+mn-ea"/>
                <a:sym typeface="+mn-lt"/>
              </a:endParaRPr>
            </a:p>
          </p:txBody>
        </p:sp>
        <p:sp>
          <p:nvSpPr>
            <p:cNvPr id="10249" name="文本框 64"/>
            <p:cNvSpPr>
              <a:spLocks noChangeArrowheads="1"/>
            </p:cNvSpPr>
            <p:nvPr/>
          </p:nvSpPr>
          <p:spPr bwMode="auto">
            <a:xfrm>
              <a:off x="4193481" y="1723948"/>
              <a:ext cx="5186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3600">
                  <a:solidFill>
                    <a:schemeClr val="bg1"/>
                  </a:solidFill>
                  <a:latin typeface="+mn-lt"/>
                  <a:ea typeface="+mn-ea"/>
                  <a:cs typeface="+mn-ea"/>
                  <a:sym typeface="+mn-lt"/>
                </a:rPr>
                <a:t>2</a:t>
              </a:r>
              <a:endParaRPr lang="zh-CN" altLang="en-US" sz="3600">
                <a:solidFill>
                  <a:schemeClr val="bg1"/>
                </a:solidFill>
                <a:latin typeface="+mn-lt"/>
                <a:ea typeface="+mn-ea"/>
                <a:cs typeface="+mn-ea"/>
                <a:sym typeface="+mn-lt"/>
              </a:endParaRPr>
            </a:p>
          </p:txBody>
        </p:sp>
        <p:sp>
          <p:nvSpPr>
            <p:cNvPr id="34" name="矩形 33"/>
            <p:cNvSpPr/>
            <p:nvPr/>
          </p:nvSpPr>
          <p:spPr>
            <a:xfrm>
              <a:off x="3986015" y="1711248"/>
              <a:ext cx="5716785" cy="70788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600" noProof="1">
                <a:solidFill>
                  <a:schemeClr val="bg1"/>
                </a:solidFill>
                <a:cs typeface="+mn-ea"/>
                <a:sym typeface="+mn-lt"/>
              </a:endParaRPr>
            </a:p>
          </p:txBody>
        </p:sp>
      </p:grpSp>
      <p:sp>
        <p:nvSpPr>
          <p:cNvPr id="35" name="矩形 34"/>
          <p:cNvSpPr/>
          <p:nvPr/>
        </p:nvSpPr>
        <p:spPr>
          <a:xfrm>
            <a:off x="5664200" y="3575050"/>
            <a:ext cx="5918200" cy="906463"/>
          </a:xfrm>
          <a:prstGeom prst="rect">
            <a:avLst/>
          </a:prstGeom>
          <a:solidFill>
            <a:srgbClr val="E41831"/>
          </a:solidFill>
          <a:ln>
            <a:noFill/>
          </a:ln>
          <a:effectLst>
            <a:outerShdw blurRad="50800" dist="38100" dir="5400000" algn="t"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cs typeface="+mn-ea"/>
              <a:sym typeface="+mn-lt"/>
            </a:endParaRPr>
          </a:p>
        </p:txBody>
      </p:sp>
      <p:grpSp>
        <p:nvGrpSpPr>
          <p:cNvPr id="10252" name="组合 35"/>
          <p:cNvGrpSpPr/>
          <p:nvPr/>
        </p:nvGrpSpPr>
        <p:grpSpPr bwMode="auto">
          <a:xfrm>
            <a:off x="5764213" y="3667125"/>
            <a:ext cx="5716587" cy="706438"/>
            <a:chOff x="3986015" y="1711248"/>
            <a:chExt cx="5716785" cy="707886"/>
          </a:xfrm>
        </p:grpSpPr>
        <p:sp>
          <p:nvSpPr>
            <p:cNvPr id="10253" name="文本框 64"/>
            <p:cNvSpPr>
              <a:spLocks noChangeArrowheads="1"/>
            </p:cNvSpPr>
            <p:nvPr/>
          </p:nvSpPr>
          <p:spPr bwMode="auto">
            <a:xfrm>
              <a:off x="5214681" y="1873960"/>
              <a:ext cx="387217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a:solidFill>
                    <a:schemeClr val="bg1"/>
                  </a:solidFill>
                  <a:latin typeface="+mn-lt"/>
                  <a:ea typeface="+mn-ea"/>
                  <a:cs typeface="+mn-ea"/>
                  <a:sym typeface="+mn-lt"/>
                </a:rPr>
                <a:t>活动内容安排</a:t>
              </a:r>
              <a:endParaRPr lang="zh-CN" altLang="en-US" sz="2400">
                <a:solidFill>
                  <a:schemeClr val="bg1"/>
                </a:solidFill>
                <a:latin typeface="+mn-lt"/>
                <a:ea typeface="+mn-ea"/>
                <a:cs typeface="+mn-ea"/>
                <a:sym typeface="+mn-lt"/>
              </a:endParaRPr>
            </a:p>
          </p:txBody>
        </p:sp>
        <p:sp>
          <p:nvSpPr>
            <p:cNvPr id="10254" name="文本框 64"/>
            <p:cNvSpPr>
              <a:spLocks noChangeArrowheads="1"/>
            </p:cNvSpPr>
            <p:nvPr/>
          </p:nvSpPr>
          <p:spPr bwMode="auto">
            <a:xfrm>
              <a:off x="4193481" y="1723948"/>
              <a:ext cx="5186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3600">
                  <a:solidFill>
                    <a:schemeClr val="bg1"/>
                  </a:solidFill>
                  <a:latin typeface="+mn-lt"/>
                  <a:ea typeface="+mn-ea"/>
                  <a:cs typeface="+mn-ea"/>
                  <a:sym typeface="+mn-lt"/>
                </a:rPr>
                <a:t>3</a:t>
              </a:r>
              <a:endParaRPr lang="zh-CN" altLang="en-US" sz="3600">
                <a:solidFill>
                  <a:schemeClr val="bg1"/>
                </a:solidFill>
                <a:latin typeface="+mn-lt"/>
                <a:ea typeface="+mn-ea"/>
                <a:cs typeface="+mn-ea"/>
                <a:sym typeface="+mn-lt"/>
              </a:endParaRPr>
            </a:p>
          </p:txBody>
        </p:sp>
        <p:sp>
          <p:nvSpPr>
            <p:cNvPr id="39" name="矩形 38"/>
            <p:cNvSpPr/>
            <p:nvPr/>
          </p:nvSpPr>
          <p:spPr>
            <a:xfrm>
              <a:off x="3986015" y="1711248"/>
              <a:ext cx="5716785" cy="70788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600" noProof="1">
                <a:cs typeface="+mn-ea"/>
                <a:sym typeface="+mn-lt"/>
              </a:endParaRPr>
            </a:p>
          </p:txBody>
        </p:sp>
      </p:grpSp>
      <p:sp>
        <p:nvSpPr>
          <p:cNvPr id="40" name="矩形 39"/>
          <p:cNvSpPr/>
          <p:nvPr/>
        </p:nvSpPr>
        <p:spPr>
          <a:xfrm>
            <a:off x="5664200" y="4675188"/>
            <a:ext cx="5918200" cy="906462"/>
          </a:xfrm>
          <a:prstGeom prst="rect">
            <a:avLst/>
          </a:prstGeom>
          <a:solidFill>
            <a:schemeClr val="tx1"/>
          </a:solidFill>
          <a:ln>
            <a:noFill/>
          </a:ln>
          <a:effectLst>
            <a:outerShdw blurRad="50800" dist="38100" dir="5400000" algn="t"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solidFill>
                <a:schemeClr val="bg1"/>
              </a:solidFill>
              <a:cs typeface="+mn-ea"/>
              <a:sym typeface="+mn-lt"/>
            </a:endParaRPr>
          </a:p>
        </p:txBody>
      </p:sp>
      <p:grpSp>
        <p:nvGrpSpPr>
          <p:cNvPr id="10257" name="组合 40"/>
          <p:cNvGrpSpPr/>
          <p:nvPr/>
        </p:nvGrpSpPr>
        <p:grpSpPr bwMode="auto">
          <a:xfrm>
            <a:off x="5764213" y="4765675"/>
            <a:ext cx="5716587" cy="708025"/>
            <a:chOff x="3986015" y="1711248"/>
            <a:chExt cx="5716785" cy="707886"/>
          </a:xfrm>
        </p:grpSpPr>
        <p:sp>
          <p:nvSpPr>
            <p:cNvPr id="10258" name="文本框 64"/>
            <p:cNvSpPr>
              <a:spLocks noChangeArrowheads="1"/>
            </p:cNvSpPr>
            <p:nvPr/>
          </p:nvSpPr>
          <p:spPr bwMode="auto">
            <a:xfrm>
              <a:off x="5214681" y="1873960"/>
              <a:ext cx="387217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a:solidFill>
                    <a:schemeClr val="bg1"/>
                  </a:solidFill>
                  <a:latin typeface="+mn-lt"/>
                  <a:ea typeface="+mn-ea"/>
                  <a:cs typeface="+mn-ea"/>
                  <a:sym typeface="+mn-lt"/>
                </a:rPr>
                <a:t>其他细节展示</a:t>
              </a:r>
              <a:endParaRPr lang="zh-CN" altLang="en-US" sz="2400">
                <a:solidFill>
                  <a:schemeClr val="bg1"/>
                </a:solidFill>
                <a:latin typeface="+mn-lt"/>
                <a:ea typeface="+mn-ea"/>
                <a:cs typeface="+mn-ea"/>
                <a:sym typeface="+mn-lt"/>
              </a:endParaRPr>
            </a:p>
          </p:txBody>
        </p:sp>
        <p:sp>
          <p:nvSpPr>
            <p:cNvPr id="10259" name="文本框 64"/>
            <p:cNvSpPr>
              <a:spLocks noChangeArrowheads="1"/>
            </p:cNvSpPr>
            <p:nvPr/>
          </p:nvSpPr>
          <p:spPr bwMode="auto">
            <a:xfrm>
              <a:off x="4193481" y="1723948"/>
              <a:ext cx="5186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3600">
                  <a:solidFill>
                    <a:schemeClr val="bg1"/>
                  </a:solidFill>
                  <a:latin typeface="+mn-lt"/>
                  <a:ea typeface="+mn-ea"/>
                  <a:cs typeface="+mn-ea"/>
                  <a:sym typeface="+mn-lt"/>
                </a:rPr>
                <a:t>4</a:t>
              </a:r>
              <a:endParaRPr lang="zh-CN" altLang="en-US" sz="3600">
                <a:solidFill>
                  <a:schemeClr val="bg1"/>
                </a:solidFill>
                <a:latin typeface="+mn-lt"/>
                <a:ea typeface="+mn-ea"/>
                <a:cs typeface="+mn-ea"/>
                <a:sym typeface="+mn-lt"/>
              </a:endParaRPr>
            </a:p>
          </p:txBody>
        </p:sp>
        <p:sp>
          <p:nvSpPr>
            <p:cNvPr id="44" name="矩形 43"/>
            <p:cNvSpPr/>
            <p:nvPr/>
          </p:nvSpPr>
          <p:spPr>
            <a:xfrm>
              <a:off x="3986015" y="1711248"/>
              <a:ext cx="5716785" cy="70788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600" noProof="1">
                <a:solidFill>
                  <a:schemeClr val="bg1"/>
                </a:solidFill>
                <a:cs typeface="+mn-ea"/>
                <a:sym typeface="+mn-lt"/>
              </a:endParaRPr>
            </a:p>
          </p:txBody>
        </p:sp>
      </p:grpSp>
      <p:pic>
        <p:nvPicPr>
          <p:cNvPr id="6" name="图片 5"/>
          <p:cNvPicPr>
            <a:picLocks noChangeAspect="1"/>
          </p:cNvPicPr>
          <p:nvPr/>
        </p:nvPicPr>
        <p:blipFill>
          <a:blip r:embed="rId1"/>
          <a:srcRect l="18345" r="14155"/>
          <a:stretch>
            <a:fillRect/>
          </a:stretch>
        </p:blipFill>
        <p:spPr>
          <a:xfrm>
            <a:off x="498475" y="0"/>
            <a:ext cx="3703638" cy="6858000"/>
          </a:xfrm>
          <a:prstGeom prst="rect">
            <a:avLst/>
          </a:prstGeom>
          <a:effectLst>
            <a:outerShdw blurRad="50800" dist="38100" algn="l"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矩形 2"/>
          <p:cNvSpPr>
            <a:spLocks noChangeArrowheads="1"/>
          </p:cNvSpPr>
          <p:nvPr/>
        </p:nvSpPr>
        <p:spPr bwMode="auto">
          <a:xfrm>
            <a:off x="454025" y="220663"/>
            <a:ext cx="1182211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3200" b="1">
                <a:latin typeface="+mn-lt"/>
                <a:ea typeface="+mn-ea"/>
                <a:cs typeface="+mn-ea"/>
                <a:sym typeface="+mn-lt"/>
              </a:rPr>
              <a:t>年味民俗大赏</a:t>
            </a:r>
            <a:endParaRPr lang="zh-CN" altLang="en-US" sz="3200" b="1">
              <a:solidFill>
                <a:schemeClr val="accent1"/>
              </a:solidFill>
              <a:latin typeface="+mn-lt"/>
              <a:ea typeface="+mn-ea"/>
              <a:cs typeface="+mn-ea"/>
              <a:sym typeface="+mn-lt"/>
            </a:endParaRPr>
          </a:p>
        </p:txBody>
      </p:sp>
      <p:sp>
        <p:nvSpPr>
          <p:cNvPr id="46082" name="文本框 41"/>
          <p:cNvSpPr txBox="1">
            <a:spLocks noChangeArrowheads="1"/>
          </p:cNvSpPr>
          <p:nvPr/>
        </p:nvSpPr>
        <p:spPr bwMode="auto">
          <a:xfrm>
            <a:off x="712788" y="949325"/>
            <a:ext cx="11479212" cy="706438"/>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solidFill>
                  <a:schemeClr val="bg1"/>
                </a:solidFill>
                <a:latin typeface="+mn-lt"/>
                <a:ea typeface="+mn-ea"/>
                <a:cs typeface="+mn-ea"/>
                <a:sym typeface="+mn-lt"/>
              </a:rPr>
              <a:t>新年送福</a:t>
            </a:r>
            <a:endParaRPr lang="zh-CN" altLang="en-US" sz="2000" b="1">
              <a:solidFill>
                <a:schemeClr val="bg1"/>
              </a:solidFill>
              <a:latin typeface="+mn-lt"/>
              <a:ea typeface="+mn-ea"/>
              <a:cs typeface="+mn-ea"/>
              <a:sym typeface="+mn-lt"/>
            </a:endParaRPr>
          </a:p>
          <a:p>
            <a:pPr algn="ctr"/>
            <a:r>
              <a:rPr lang="zh-CN" altLang="en-US" sz="2000" b="1">
                <a:solidFill>
                  <a:schemeClr val="bg1"/>
                </a:solidFill>
                <a:latin typeface="+mn-lt"/>
                <a:ea typeface="+mn-ea"/>
                <a:cs typeface="+mn-ea"/>
                <a:sym typeface="+mn-lt"/>
              </a:rPr>
              <a:t>书法大师现场珲春，送福气</a:t>
            </a:r>
            <a:endParaRPr lang="zh-CN" altLang="en-US" sz="2000" b="1">
              <a:solidFill>
                <a:schemeClr val="bg1"/>
              </a:solidFill>
              <a:latin typeface="+mn-lt"/>
              <a:ea typeface="+mn-ea"/>
              <a:cs typeface="+mn-ea"/>
              <a:sym typeface="+mn-lt"/>
            </a:endParaRPr>
          </a:p>
        </p:txBody>
      </p:sp>
      <p:grpSp>
        <p:nvGrpSpPr>
          <p:cNvPr id="46083" name="组合 8"/>
          <p:cNvGrpSpPr/>
          <p:nvPr/>
        </p:nvGrpSpPr>
        <p:grpSpPr bwMode="auto">
          <a:xfrm>
            <a:off x="703263" y="1924050"/>
            <a:ext cx="4284662" cy="4251325"/>
            <a:chOff x="913" y="3383"/>
            <a:chExt cx="6928" cy="6696"/>
          </a:xfrm>
        </p:grpSpPr>
        <p:sp>
          <p:nvSpPr>
            <p:cNvPr id="46084" name="矩形 3"/>
            <p:cNvSpPr>
              <a:spLocks noChangeArrowheads="1"/>
            </p:cNvSpPr>
            <p:nvPr/>
          </p:nvSpPr>
          <p:spPr bwMode="auto">
            <a:xfrm>
              <a:off x="913" y="4697"/>
              <a:ext cx="1566"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互动规则</a:t>
              </a:r>
              <a:endParaRPr lang="zh-CN" altLang="en-US" sz="1400" b="1">
                <a:solidFill>
                  <a:schemeClr val="bg1"/>
                </a:solidFill>
                <a:latin typeface="+mn-lt"/>
                <a:ea typeface="+mn-ea"/>
                <a:cs typeface="+mn-ea"/>
                <a:sym typeface="+mn-lt"/>
              </a:endParaRPr>
            </a:p>
          </p:txBody>
        </p:sp>
        <p:sp>
          <p:nvSpPr>
            <p:cNvPr id="46085" name="矩形 4"/>
            <p:cNvSpPr>
              <a:spLocks noChangeArrowheads="1"/>
            </p:cNvSpPr>
            <p:nvPr/>
          </p:nvSpPr>
          <p:spPr bwMode="auto">
            <a:xfrm>
              <a:off x="913" y="5903"/>
              <a:ext cx="6761" cy="2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240000"/>
                </a:lnSpc>
              </a:pPr>
              <a:r>
                <a:rPr lang="en-US" altLang="zh-CN" sz="1400" b="1">
                  <a:solidFill>
                    <a:schemeClr val="accent1"/>
                  </a:solidFill>
                  <a:latin typeface="+mn-lt"/>
                  <a:ea typeface="+mn-ea"/>
                  <a:cs typeface="+mn-ea"/>
                  <a:sym typeface="+mn-lt"/>
                </a:rPr>
                <a:t>1</a:t>
              </a:r>
              <a:r>
                <a:rPr lang="zh-CN" altLang="en-US" sz="1400" b="1">
                  <a:solidFill>
                    <a:schemeClr val="accent1"/>
                  </a:solidFill>
                  <a:latin typeface="+mn-lt"/>
                  <a:ea typeface="+mn-ea"/>
                  <a:cs typeface="+mn-ea"/>
                  <a:sym typeface="+mn-lt"/>
                </a:rPr>
                <a:t>、寻艺民俗 传承美好</a:t>
              </a:r>
              <a:endParaRPr lang="zh-CN" altLang="en-US" sz="1400" b="1">
                <a:solidFill>
                  <a:schemeClr val="accent1"/>
                </a:solidFill>
                <a:latin typeface="+mn-lt"/>
                <a:ea typeface="+mn-ea"/>
                <a:cs typeface="+mn-ea"/>
                <a:sym typeface="+mn-lt"/>
              </a:endParaRPr>
            </a:p>
            <a:p>
              <a:pPr>
                <a:lnSpc>
                  <a:spcPct val="240000"/>
                </a:lnSpc>
              </a:pPr>
              <a:r>
                <a:rPr lang="zh-CN" altLang="en-US" sz="1200">
                  <a:latin typeface="+mn-lt"/>
                  <a:ea typeface="+mn-ea"/>
                  <a:cs typeface="+mn-ea"/>
                  <a:sym typeface="+mn-lt"/>
                </a:rPr>
                <a:t>现场邀请专业书法老师现场绘制春联，凝练文字为新的一年的祝福，送给来宾</a:t>
              </a:r>
              <a:endParaRPr lang="zh-CN" altLang="en-US" sz="1200">
                <a:latin typeface="+mn-lt"/>
                <a:ea typeface="+mn-ea"/>
                <a:cs typeface="+mn-ea"/>
                <a:sym typeface="+mn-lt"/>
              </a:endParaRPr>
            </a:p>
            <a:p>
              <a:pPr>
                <a:lnSpc>
                  <a:spcPct val="240000"/>
                </a:lnSpc>
              </a:pPr>
              <a:r>
                <a:rPr lang="zh-CN" altLang="en-US" sz="1000" b="1">
                  <a:solidFill>
                    <a:srgbClr val="C00000"/>
                  </a:solidFill>
                  <a:latin typeface="+mn-lt"/>
                  <a:ea typeface="+mn-ea"/>
                  <a:cs typeface="+mn-ea"/>
                  <a:sym typeface="+mn-lt"/>
                </a:rPr>
                <a:t>（置业顾问带领参与民俗活动）</a:t>
              </a:r>
              <a:endParaRPr lang="zh-CN" altLang="en-US" sz="1000" b="1">
                <a:solidFill>
                  <a:srgbClr val="C00000"/>
                </a:solidFill>
                <a:latin typeface="+mn-lt"/>
                <a:ea typeface="+mn-ea"/>
                <a:cs typeface="+mn-ea"/>
                <a:sym typeface="+mn-lt"/>
              </a:endParaRPr>
            </a:p>
          </p:txBody>
        </p:sp>
        <p:sp>
          <p:nvSpPr>
            <p:cNvPr id="46" name="矩形 45"/>
            <p:cNvSpPr/>
            <p:nvPr/>
          </p:nvSpPr>
          <p:spPr>
            <a:xfrm>
              <a:off x="913" y="3383"/>
              <a:ext cx="6928" cy="669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lnSpc>
                  <a:spcPct val="120000"/>
                </a:lnSpc>
              </a:pPr>
              <a:r>
                <a:rPr lang="zh-CN" altLang="en-US" sz="1200" noProof="1">
                  <a:cs typeface="+mn-ea"/>
                  <a:sym typeface="+mn-lt"/>
                </a:rPr>
                <a:t>获娃娃机代币</a:t>
              </a:r>
              <a:r>
                <a:rPr lang="en-US" altLang="zh-CN" sz="1200" noProof="1">
                  <a:cs typeface="+mn-ea"/>
                  <a:sym typeface="+mn-lt"/>
                </a:rPr>
                <a:t>2</a:t>
              </a:r>
              <a:r>
                <a:rPr lang="zh-CN" altLang="en-US" sz="1200" noProof="1">
                  <a:cs typeface="+mn-ea"/>
                  <a:sym typeface="+mn-lt"/>
                </a:rPr>
                <a:t>个</a:t>
              </a:r>
              <a:r>
                <a:rPr lang="en-US" altLang="zh-CN" sz="1200" noProof="1">
                  <a:cs typeface="+mn-ea"/>
                  <a:sym typeface="+mn-lt"/>
                </a:rPr>
                <a:t>+</a:t>
              </a:r>
              <a:endParaRPr lang="zh-CN" altLang="en-US" sz="1200" b="1" noProof="1">
                <a:solidFill>
                  <a:schemeClr val="tx1"/>
                </a:solidFill>
                <a:cs typeface="+mn-ea"/>
                <a:sym typeface="+mn-lt"/>
              </a:endParaRPr>
            </a:p>
          </p:txBody>
        </p:sp>
        <p:sp>
          <p:nvSpPr>
            <p:cNvPr id="46087" name="矩形 19"/>
            <p:cNvSpPr>
              <a:spLocks noChangeArrowheads="1"/>
            </p:cNvSpPr>
            <p:nvPr/>
          </p:nvSpPr>
          <p:spPr bwMode="auto">
            <a:xfrm>
              <a:off x="928" y="3383"/>
              <a:ext cx="1551"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互动时间</a:t>
              </a:r>
              <a:endParaRPr lang="zh-CN" altLang="en-US" sz="1400" b="1">
                <a:solidFill>
                  <a:schemeClr val="bg1"/>
                </a:solidFill>
                <a:latin typeface="+mn-lt"/>
                <a:ea typeface="+mn-ea"/>
                <a:cs typeface="+mn-ea"/>
                <a:sym typeface="+mn-lt"/>
              </a:endParaRPr>
            </a:p>
          </p:txBody>
        </p:sp>
        <p:sp>
          <p:nvSpPr>
            <p:cNvPr id="21" name="文本框 20"/>
            <p:cNvSpPr txBox="1"/>
            <p:nvPr/>
          </p:nvSpPr>
          <p:spPr>
            <a:xfrm>
              <a:off x="913" y="3961"/>
              <a:ext cx="5355" cy="578"/>
            </a:xfrm>
            <a:prstGeom prst="rect">
              <a:avLst/>
            </a:prstGeom>
            <a:noFill/>
            <a:ln w="12700" cap="flat">
              <a:noFill/>
              <a:miter lim="400000"/>
            </a:ln>
          </p:spPr>
          <p:style>
            <a:lnRef idx="0">
              <a:scrgbClr r="0" g="0" b="0"/>
            </a:lnRef>
            <a:fillRef idx="0">
              <a:scrgbClr r="0" g="0" b="0"/>
            </a:fillRef>
            <a:effectRef idx="0">
              <a:scrgbClr r="0" g="0" b="0"/>
            </a:effectRef>
            <a:fontRef idx="none"/>
          </p:style>
          <p:txBody>
            <a:bodyPr lIns="45718" tIns="45718" rIns="45718" bIns="45718" spcCol="38100">
              <a:spAutoFit/>
            </a:bodyPr>
            <a:lstStyle/>
            <a:p>
              <a:pPr fontAlgn="auto" hangingPunct="0">
                <a:spcBef>
                  <a:spcPts val="0"/>
                </a:spcBef>
                <a:spcAft>
                  <a:spcPts val="0"/>
                </a:spcAft>
              </a:pPr>
              <a:r>
                <a:rPr lang="zh-CN" altLang="en-US" noProof="1">
                  <a:latin typeface="+mn-lt"/>
                  <a:ea typeface="+mn-ea"/>
                  <a:cs typeface="+mn-ea"/>
                  <a:sym typeface="+mn-lt"/>
                </a:rPr>
                <a:t>全天候开放式互动</a:t>
              </a:r>
              <a:endParaRPr lang="zh-CN" altLang="en-US" noProof="1">
                <a:latin typeface="+mn-lt"/>
                <a:ea typeface="+mn-ea"/>
                <a:cs typeface="+mn-ea"/>
                <a:sym typeface="+mn-lt"/>
              </a:endParaRPr>
            </a:p>
          </p:txBody>
        </p:sp>
      </p:grpSp>
      <p:pic>
        <p:nvPicPr>
          <p:cNvPr id="46089" name="图片 9"/>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060950" y="1924050"/>
            <a:ext cx="3798888"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0" name="图片 10"/>
          <p:cNvPicPr>
            <a:picLocks noChangeAspect="1" noChangeArrowheads="1"/>
          </p:cNvPicPr>
          <p:nvPr/>
        </p:nvPicPr>
        <p:blipFill>
          <a:blip r:embed="rId2">
            <a:extLst>
              <a:ext uri="{28A0092B-C50C-407E-A947-70E740481C1C}">
                <a14:useLocalDpi xmlns:a14="http://schemas.microsoft.com/office/drawing/2010/main" val="0"/>
              </a:ext>
            </a:extLst>
          </a:blip>
          <a:srcRect b="13002"/>
          <a:stretch>
            <a:fillRect/>
          </a:stretch>
        </p:blipFill>
        <p:spPr bwMode="auto">
          <a:xfrm>
            <a:off x="5060950" y="4346575"/>
            <a:ext cx="3798888" cy="184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1" name="图片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6038" y="1933575"/>
            <a:ext cx="3130550" cy="423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图片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615363" y="3517900"/>
            <a:ext cx="2511425" cy="261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0" name="矩形 2"/>
          <p:cNvSpPr>
            <a:spLocks noChangeArrowheads="1"/>
          </p:cNvSpPr>
          <p:nvPr/>
        </p:nvSpPr>
        <p:spPr bwMode="auto">
          <a:xfrm>
            <a:off x="454025" y="220663"/>
            <a:ext cx="1182211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3200" b="1">
                <a:latin typeface="+mn-lt"/>
                <a:ea typeface="+mn-ea"/>
                <a:cs typeface="+mn-ea"/>
                <a:sym typeface="+mn-lt"/>
              </a:rPr>
              <a:t>环球专场年货大集</a:t>
            </a:r>
            <a:endParaRPr lang="zh-CN" altLang="en-US" sz="3200" b="1">
              <a:latin typeface="+mn-lt"/>
              <a:ea typeface="+mn-ea"/>
              <a:cs typeface="+mn-ea"/>
              <a:sym typeface="+mn-lt"/>
            </a:endParaRPr>
          </a:p>
        </p:txBody>
      </p:sp>
      <p:sp>
        <p:nvSpPr>
          <p:cNvPr id="48131" name="文本框 41"/>
          <p:cNvSpPr txBox="1">
            <a:spLocks noChangeArrowheads="1"/>
          </p:cNvSpPr>
          <p:nvPr/>
        </p:nvSpPr>
        <p:spPr bwMode="auto">
          <a:xfrm>
            <a:off x="712788" y="949325"/>
            <a:ext cx="11479212" cy="706438"/>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solidFill>
                  <a:schemeClr val="bg1"/>
                </a:solidFill>
                <a:latin typeface="+mn-lt"/>
                <a:ea typeface="+mn-ea"/>
                <a:cs typeface="+mn-ea"/>
                <a:sym typeface="+mn-lt"/>
              </a:rPr>
              <a:t>年货大集</a:t>
            </a:r>
            <a:endParaRPr lang="zh-CN" altLang="en-US" sz="2000" b="1">
              <a:solidFill>
                <a:schemeClr val="bg1"/>
              </a:solidFill>
              <a:latin typeface="+mn-lt"/>
              <a:ea typeface="+mn-ea"/>
              <a:cs typeface="+mn-ea"/>
              <a:sym typeface="+mn-lt"/>
            </a:endParaRPr>
          </a:p>
          <a:p>
            <a:pPr algn="ctr"/>
            <a:r>
              <a:rPr lang="zh-CN" altLang="en-US" sz="2000" b="1">
                <a:solidFill>
                  <a:schemeClr val="bg1"/>
                </a:solidFill>
                <a:latin typeface="+mn-lt"/>
                <a:ea typeface="+mn-ea"/>
                <a:cs typeface="+mn-ea"/>
                <a:sym typeface="+mn-lt"/>
              </a:rPr>
              <a:t>环球专场，带给大家全球好物</a:t>
            </a:r>
            <a:endParaRPr lang="zh-CN" altLang="en-US" sz="2000" b="1">
              <a:solidFill>
                <a:schemeClr val="bg1"/>
              </a:solidFill>
              <a:latin typeface="+mn-lt"/>
              <a:ea typeface="+mn-ea"/>
              <a:cs typeface="+mn-ea"/>
              <a:sym typeface="+mn-lt"/>
            </a:endParaRPr>
          </a:p>
        </p:txBody>
      </p:sp>
      <p:grpSp>
        <p:nvGrpSpPr>
          <p:cNvPr id="48132" name="组合 18"/>
          <p:cNvGrpSpPr/>
          <p:nvPr/>
        </p:nvGrpSpPr>
        <p:grpSpPr bwMode="auto">
          <a:xfrm>
            <a:off x="731838" y="1898650"/>
            <a:ext cx="11403012" cy="4356100"/>
            <a:chOff x="1108" y="2990"/>
            <a:chExt cx="17958" cy="6859"/>
          </a:xfrm>
        </p:grpSpPr>
        <p:grpSp>
          <p:nvGrpSpPr>
            <p:cNvPr id="48133" name="组合 8"/>
            <p:cNvGrpSpPr/>
            <p:nvPr/>
          </p:nvGrpSpPr>
          <p:grpSpPr bwMode="auto">
            <a:xfrm>
              <a:off x="1108" y="3030"/>
              <a:ext cx="6747" cy="6696"/>
              <a:chOff x="913" y="3383"/>
              <a:chExt cx="6928" cy="6696"/>
            </a:xfrm>
          </p:grpSpPr>
          <p:sp>
            <p:nvSpPr>
              <p:cNvPr id="48134" name="矩形 3"/>
              <p:cNvSpPr>
                <a:spLocks noChangeArrowheads="1"/>
              </p:cNvSpPr>
              <p:nvPr/>
            </p:nvSpPr>
            <p:spPr bwMode="auto">
              <a:xfrm>
                <a:off x="913" y="4697"/>
                <a:ext cx="1566"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互动规则</a:t>
                </a:r>
                <a:endParaRPr lang="zh-CN" altLang="en-US" sz="1400" b="1">
                  <a:solidFill>
                    <a:schemeClr val="bg1"/>
                  </a:solidFill>
                  <a:latin typeface="+mn-lt"/>
                  <a:ea typeface="+mn-ea"/>
                  <a:cs typeface="+mn-ea"/>
                  <a:sym typeface="+mn-lt"/>
                </a:endParaRPr>
              </a:p>
            </p:txBody>
          </p:sp>
          <p:sp>
            <p:nvSpPr>
              <p:cNvPr id="46" name="矩形 45"/>
              <p:cNvSpPr/>
              <p:nvPr/>
            </p:nvSpPr>
            <p:spPr>
              <a:xfrm>
                <a:off x="913" y="3383"/>
                <a:ext cx="6929" cy="669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lnSpc>
                    <a:spcPct val="120000"/>
                  </a:lnSpc>
                </a:pPr>
                <a:r>
                  <a:rPr lang="zh-CN" altLang="en-US" sz="1200" noProof="1">
                    <a:cs typeface="+mn-ea"/>
                    <a:sym typeface="+mn-lt"/>
                  </a:rPr>
                  <a:t>获娃娃机代币</a:t>
                </a:r>
                <a:r>
                  <a:rPr lang="en-US" altLang="zh-CN" sz="1200" noProof="1">
                    <a:cs typeface="+mn-ea"/>
                    <a:sym typeface="+mn-lt"/>
                  </a:rPr>
                  <a:t>2</a:t>
                </a:r>
                <a:r>
                  <a:rPr lang="zh-CN" altLang="en-US" sz="1200" noProof="1">
                    <a:cs typeface="+mn-ea"/>
                    <a:sym typeface="+mn-lt"/>
                  </a:rPr>
                  <a:t>个</a:t>
                </a:r>
                <a:r>
                  <a:rPr lang="en-US" altLang="zh-CN" sz="1200" noProof="1">
                    <a:cs typeface="+mn-ea"/>
                    <a:sym typeface="+mn-lt"/>
                  </a:rPr>
                  <a:t>+</a:t>
                </a:r>
                <a:endParaRPr lang="zh-CN" altLang="en-US" sz="1200" b="1" noProof="1">
                  <a:solidFill>
                    <a:schemeClr val="tx1"/>
                  </a:solidFill>
                  <a:cs typeface="+mn-ea"/>
                  <a:sym typeface="+mn-lt"/>
                </a:endParaRPr>
              </a:p>
            </p:txBody>
          </p:sp>
          <p:sp>
            <p:nvSpPr>
              <p:cNvPr id="48136" name="矩形 19"/>
              <p:cNvSpPr>
                <a:spLocks noChangeArrowheads="1"/>
              </p:cNvSpPr>
              <p:nvPr/>
            </p:nvSpPr>
            <p:spPr bwMode="auto">
              <a:xfrm>
                <a:off x="928" y="3383"/>
                <a:ext cx="1551"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互动时间</a:t>
                </a:r>
                <a:endParaRPr lang="zh-CN" altLang="en-US" sz="1400" b="1">
                  <a:solidFill>
                    <a:schemeClr val="bg1"/>
                  </a:solidFill>
                  <a:latin typeface="+mn-lt"/>
                  <a:ea typeface="+mn-ea"/>
                  <a:cs typeface="+mn-ea"/>
                  <a:sym typeface="+mn-lt"/>
                </a:endParaRPr>
              </a:p>
            </p:txBody>
          </p:sp>
          <p:sp>
            <p:nvSpPr>
              <p:cNvPr id="21" name="文本框 20"/>
              <p:cNvSpPr txBox="1"/>
              <p:nvPr/>
            </p:nvSpPr>
            <p:spPr>
              <a:xfrm>
                <a:off x="913" y="3960"/>
                <a:ext cx="5355" cy="5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lIns="45718" tIns="45718" rIns="45718" bIns="45718" spcCol="38100">
                <a:spAutoFit/>
              </a:bodyPr>
              <a:lstStyle/>
              <a:p>
                <a:pPr fontAlgn="auto" hangingPunct="0">
                  <a:spcBef>
                    <a:spcPts val="0"/>
                  </a:spcBef>
                  <a:spcAft>
                    <a:spcPts val="0"/>
                  </a:spcAft>
                </a:pPr>
                <a:r>
                  <a:rPr lang="zh-CN" altLang="en-US" noProof="1">
                    <a:latin typeface="+mn-lt"/>
                    <a:ea typeface="+mn-ea"/>
                    <a:cs typeface="+mn-ea"/>
                    <a:sym typeface="+mn-lt"/>
                  </a:rPr>
                  <a:t>全天候开放式互动</a:t>
                </a:r>
                <a:endParaRPr lang="zh-CN" altLang="en-US" noProof="1">
                  <a:latin typeface="+mn-lt"/>
                  <a:ea typeface="+mn-ea"/>
                  <a:cs typeface="+mn-ea"/>
                  <a:sym typeface="+mn-lt"/>
                </a:endParaRPr>
              </a:p>
            </p:txBody>
          </p:sp>
        </p:grpSp>
        <p:grpSp>
          <p:nvGrpSpPr>
            <p:cNvPr id="48138" name="组合 15"/>
            <p:cNvGrpSpPr/>
            <p:nvPr/>
          </p:nvGrpSpPr>
          <p:grpSpPr bwMode="auto">
            <a:xfrm>
              <a:off x="8014" y="3030"/>
              <a:ext cx="5312" cy="3711"/>
              <a:chOff x="8014" y="3030"/>
              <a:chExt cx="5312" cy="3711"/>
            </a:xfrm>
          </p:grpSpPr>
          <p:pic>
            <p:nvPicPr>
              <p:cNvPr id="48139" name="图片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4" y="3030"/>
                <a:ext cx="5311" cy="3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0" name="文本框 13"/>
              <p:cNvSpPr txBox="1">
                <a:spLocks noChangeArrowheads="1"/>
              </p:cNvSpPr>
              <p:nvPr/>
            </p:nvSpPr>
            <p:spPr bwMode="auto">
              <a:xfrm>
                <a:off x="11397" y="3030"/>
                <a:ext cx="1929" cy="580"/>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zh-CN" b="1">
                    <a:solidFill>
                      <a:schemeClr val="bg1"/>
                    </a:solidFill>
                    <a:latin typeface="+mn-lt"/>
                    <a:ea typeface="+mn-ea"/>
                    <a:cs typeface="+mn-ea"/>
                    <a:sym typeface="+mn-lt"/>
                  </a:rPr>
                  <a:t>包装样式</a:t>
                </a:r>
                <a:endParaRPr lang="zh-CN" altLang="zh-CN" b="1">
                  <a:solidFill>
                    <a:schemeClr val="bg1"/>
                  </a:solidFill>
                  <a:latin typeface="+mn-lt"/>
                  <a:ea typeface="+mn-ea"/>
                  <a:cs typeface="+mn-ea"/>
                  <a:sym typeface="+mn-lt"/>
                </a:endParaRPr>
              </a:p>
            </p:txBody>
          </p:sp>
        </p:grpSp>
        <p:sp>
          <p:nvSpPr>
            <p:cNvPr id="48141" name="矩形 1"/>
            <p:cNvSpPr>
              <a:spLocks noChangeArrowheads="1"/>
            </p:cNvSpPr>
            <p:nvPr/>
          </p:nvSpPr>
          <p:spPr bwMode="auto">
            <a:xfrm>
              <a:off x="1108" y="4955"/>
              <a:ext cx="6584" cy="4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200000"/>
                </a:lnSpc>
              </a:pPr>
              <a:r>
                <a:rPr lang="en-US" altLang="zh-CN" sz="1400" b="1">
                  <a:solidFill>
                    <a:schemeClr val="accent1"/>
                  </a:solidFill>
                  <a:latin typeface="+mn-lt"/>
                  <a:ea typeface="+mn-ea"/>
                  <a:cs typeface="+mn-ea"/>
                  <a:sym typeface="+mn-lt"/>
                </a:rPr>
                <a:t>1</a:t>
              </a:r>
              <a:r>
                <a:rPr lang="zh-CN" altLang="en-US" sz="1400" b="1">
                  <a:solidFill>
                    <a:schemeClr val="accent1"/>
                  </a:solidFill>
                  <a:latin typeface="+mn-lt"/>
                  <a:ea typeface="+mn-ea"/>
                  <a:cs typeface="+mn-ea"/>
                  <a:sym typeface="+mn-lt"/>
                </a:rPr>
                <a:t>、盲盒获代金券</a:t>
              </a:r>
              <a:endParaRPr lang="zh-CN" altLang="en-US" sz="1400" b="1">
                <a:solidFill>
                  <a:schemeClr val="accent1"/>
                </a:solidFill>
                <a:latin typeface="+mn-lt"/>
                <a:ea typeface="+mn-ea"/>
                <a:cs typeface="+mn-ea"/>
                <a:sym typeface="+mn-lt"/>
              </a:endParaRPr>
            </a:p>
            <a:p>
              <a:pPr>
                <a:lnSpc>
                  <a:spcPct val="200000"/>
                </a:lnSpc>
              </a:pPr>
              <a:r>
                <a:rPr lang="zh-CN" altLang="en-US" sz="1400">
                  <a:solidFill>
                    <a:schemeClr val="accent1"/>
                  </a:solidFill>
                  <a:latin typeface="+mn-lt"/>
                  <a:ea typeface="+mn-ea"/>
                  <a:cs typeface="+mn-ea"/>
                  <a:sym typeface="+mn-lt"/>
                </a:rPr>
                <a:t>等额兑换相应年货</a:t>
              </a:r>
              <a:endParaRPr lang="zh-CN" altLang="en-US" sz="1400">
                <a:solidFill>
                  <a:schemeClr val="accent1"/>
                </a:solidFill>
                <a:latin typeface="+mn-lt"/>
                <a:ea typeface="+mn-ea"/>
                <a:cs typeface="+mn-ea"/>
                <a:sym typeface="+mn-lt"/>
              </a:endParaRPr>
            </a:p>
            <a:p>
              <a:pPr>
                <a:lnSpc>
                  <a:spcPct val="200000"/>
                </a:lnSpc>
              </a:pPr>
              <a:r>
                <a:rPr lang="zh-CN" altLang="en-US" sz="1400" b="1">
                  <a:solidFill>
                    <a:schemeClr val="accent1"/>
                  </a:solidFill>
                  <a:latin typeface="+mn-lt"/>
                  <a:ea typeface="+mn-ea"/>
                  <a:cs typeface="+mn-ea"/>
                  <a:sym typeface="+mn-lt"/>
                </a:rPr>
                <a:t>2、集赞赢礼券</a:t>
              </a:r>
              <a:endParaRPr lang="zh-CN" altLang="en-US" sz="1400" b="1">
                <a:solidFill>
                  <a:schemeClr val="accent1"/>
                </a:solidFill>
                <a:latin typeface="+mn-lt"/>
                <a:ea typeface="+mn-ea"/>
                <a:cs typeface="+mn-ea"/>
                <a:sym typeface="+mn-lt"/>
              </a:endParaRPr>
            </a:p>
            <a:p>
              <a:pPr>
                <a:lnSpc>
                  <a:spcPct val="200000"/>
                </a:lnSpc>
              </a:pPr>
              <a:r>
                <a:rPr lang="zh-CN" altLang="en-US" sz="1400">
                  <a:solidFill>
                    <a:schemeClr val="accent1"/>
                  </a:solidFill>
                  <a:latin typeface="+mn-lt"/>
                  <a:ea typeface="+mn-ea"/>
                  <a:cs typeface="+mn-ea"/>
                  <a:sym typeface="+mn-lt"/>
                </a:rPr>
                <a:t>活动信息转发集赞</a:t>
              </a:r>
              <a:r>
                <a:rPr lang="en-US" altLang="zh-CN" sz="1400">
                  <a:solidFill>
                    <a:schemeClr val="accent1"/>
                  </a:solidFill>
                  <a:latin typeface="+mn-lt"/>
                  <a:ea typeface="+mn-ea"/>
                  <a:cs typeface="+mn-ea"/>
                  <a:sym typeface="+mn-lt"/>
                </a:rPr>
                <a:t>36</a:t>
              </a:r>
              <a:r>
                <a:rPr lang="zh-CN" altLang="en-US" sz="1400">
                  <a:solidFill>
                    <a:schemeClr val="accent1"/>
                  </a:solidFill>
                  <a:latin typeface="+mn-lt"/>
                  <a:ea typeface="+mn-ea"/>
                  <a:cs typeface="+mn-ea"/>
                  <a:sym typeface="+mn-lt"/>
                </a:rPr>
                <a:t>个即可获得</a:t>
              </a:r>
              <a:r>
                <a:rPr lang="en-US" altLang="zh-CN" sz="1400">
                  <a:solidFill>
                    <a:schemeClr val="accent1"/>
                  </a:solidFill>
                  <a:latin typeface="+mn-lt"/>
                  <a:ea typeface="+mn-ea"/>
                  <a:cs typeface="+mn-ea"/>
                  <a:sym typeface="+mn-lt"/>
                </a:rPr>
                <a:t>10</a:t>
              </a:r>
              <a:r>
                <a:rPr lang="zh-CN" altLang="en-US" sz="1400">
                  <a:solidFill>
                    <a:schemeClr val="accent1"/>
                  </a:solidFill>
                  <a:latin typeface="+mn-lt"/>
                  <a:ea typeface="+mn-ea"/>
                  <a:cs typeface="+mn-ea"/>
                  <a:sym typeface="+mn-lt"/>
                </a:rPr>
                <a:t>元代金券</a:t>
              </a:r>
              <a:endParaRPr lang="zh-CN" altLang="en-US" sz="1400">
                <a:solidFill>
                  <a:schemeClr val="accent1"/>
                </a:solidFill>
                <a:latin typeface="+mn-lt"/>
                <a:ea typeface="+mn-ea"/>
                <a:cs typeface="+mn-ea"/>
                <a:sym typeface="+mn-lt"/>
              </a:endParaRPr>
            </a:p>
            <a:p>
              <a:pPr>
                <a:lnSpc>
                  <a:spcPct val="200000"/>
                </a:lnSpc>
              </a:pPr>
              <a:r>
                <a:rPr lang="en-US" altLang="zh-CN" sz="1400" b="1">
                  <a:solidFill>
                    <a:schemeClr val="accent1"/>
                  </a:solidFill>
                  <a:latin typeface="+mn-lt"/>
                  <a:ea typeface="+mn-ea"/>
                  <a:cs typeface="+mn-ea"/>
                  <a:sym typeface="+mn-lt"/>
                </a:rPr>
                <a:t>3</a:t>
              </a:r>
              <a:r>
                <a:rPr lang="zh-CN" altLang="en-US" sz="1400" b="1">
                  <a:solidFill>
                    <a:schemeClr val="accent1"/>
                  </a:solidFill>
                  <a:latin typeface="+mn-lt"/>
                  <a:ea typeface="+mn-ea"/>
                  <a:cs typeface="+mn-ea"/>
                  <a:sym typeface="+mn-lt"/>
                </a:rPr>
                <a:t>、 全场半价抢年货</a:t>
              </a:r>
              <a:endParaRPr lang="zh-CN" altLang="en-US" sz="1400" b="1">
                <a:solidFill>
                  <a:schemeClr val="accent1"/>
                </a:solidFill>
                <a:latin typeface="+mn-lt"/>
                <a:ea typeface="+mn-ea"/>
                <a:cs typeface="+mn-ea"/>
                <a:sym typeface="+mn-lt"/>
              </a:endParaRPr>
            </a:p>
            <a:p>
              <a:pPr>
                <a:lnSpc>
                  <a:spcPct val="200000"/>
                </a:lnSpc>
              </a:pPr>
              <a:r>
                <a:rPr lang="zh-CN" altLang="en-US" sz="1400">
                  <a:solidFill>
                    <a:schemeClr val="accent1"/>
                  </a:solidFill>
                  <a:latin typeface="+mn-lt"/>
                  <a:ea typeface="+mn-ea"/>
                  <a:cs typeface="+mn-ea"/>
                  <a:sym typeface="+mn-lt"/>
                </a:rPr>
                <a:t>现场年货标注价格半价抢年货、低于市场价答谢客户同时形成口碑宣传</a:t>
              </a:r>
              <a:endParaRPr lang="zh-CN" altLang="en-US" sz="1400">
                <a:solidFill>
                  <a:schemeClr val="accent1"/>
                </a:solidFill>
                <a:latin typeface="+mn-lt"/>
                <a:ea typeface="+mn-ea"/>
                <a:cs typeface="+mn-ea"/>
                <a:sym typeface="+mn-lt"/>
              </a:endParaRPr>
            </a:p>
          </p:txBody>
        </p:sp>
        <p:pic>
          <p:nvPicPr>
            <p:cNvPr id="48142" name="图片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23" y="3030"/>
              <a:ext cx="3146" cy="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3" name="图片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41" y="2990"/>
              <a:ext cx="2725" cy="3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8144" name="图片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8100" y="4421188"/>
            <a:ext cx="1901825"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5" name="图片 14"/>
          <p:cNvPicPr>
            <a:picLocks noChangeAspect="1" noChangeArrowheads="1"/>
          </p:cNvPicPr>
          <p:nvPr/>
        </p:nvPicPr>
        <p:blipFill>
          <a:blip r:embed="rId6">
            <a:extLst>
              <a:ext uri="{28A0092B-C50C-407E-A947-70E740481C1C}">
                <a14:useLocalDpi xmlns:a14="http://schemas.microsoft.com/office/drawing/2010/main" val="0"/>
              </a:ext>
            </a:extLst>
          </a:blip>
          <a:srcRect r="53008"/>
          <a:stretch>
            <a:fillRect/>
          </a:stretch>
        </p:blipFill>
        <p:spPr bwMode="auto">
          <a:xfrm>
            <a:off x="7019925" y="4421188"/>
            <a:ext cx="14700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文本框 4"/>
          <p:cNvSpPr txBox="1">
            <a:spLocks noChangeArrowheads="1"/>
          </p:cNvSpPr>
          <p:nvPr/>
        </p:nvSpPr>
        <p:spPr bwMode="auto">
          <a:xfrm>
            <a:off x="4017963" y="3586163"/>
            <a:ext cx="4156075"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3600">
                <a:solidFill>
                  <a:srgbClr val="F8D77D"/>
                </a:solidFill>
                <a:latin typeface="+mn-lt"/>
                <a:ea typeface="+mn-ea"/>
                <a:cs typeface="+mn-ea"/>
                <a:sym typeface="+mn-lt"/>
              </a:rPr>
              <a:t>其他细节展示</a:t>
            </a:r>
            <a:endParaRPr lang="zh-CN" altLang="en-US" sz="3600">
              <a:solidFill>
                <a:srgbClr val="F8D77D"/>
              </a:solidFill>
              <a:latin typeface="+mn-lt"/>
              <a:ea typeface="+mn-ea"/>
              <a:cs typeface="+mn-ea"/>
              <a:sym typeface="+mn-lt"/>
            </a:endParaRPr>
          </a:p>
        </p:txBody>
      </p:sp>
      <p:sp>
        <p:nvSpPr>
          <p:cNvPr id="50178" name="文本框 31"/>
          <p:cNvSpPr txBox="1">
            <a:spLocks noChangeArrowheads="1"/>
          </p:cNvSpPr>
          <p:nvPr/>
        </p:nvSpPr>
        <p:spPr bwMode="auto">
          <a:xfrm>
            <a:off x="4891088" y="1489075"/>
            <a:ext cx="334645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13800">
                <a:solidFill>
                  <a:srgbClr val="F8D77D"/>
                </a:solidFill>
                <a:latin typeface="+mn-lt"/>
                <a:ea typeface="+mn-ea"/>
                <a:cs typeface="+mn-ea"/>
                <a:sym typeface="+mn-lt"/>
              </a:rPr>
              <a:t>04</a:t>
            </a:r>
            <a:endParaRPr lang="zh-CN" altLang="en-US" sz="13800">
              <a:solidFill>
                <a:srgbClr val="F8D77D"/>
              </a:solidFill>
              <a:latin typeface="+mn-lt"/>
              <a:ea typeface="+mn-ea"/>
              <a:cs typeface="+mn-ea"/>
              <a:sym typeface="+mn-lt"/>
            </a:endParaRPr>
          </a:p>
        </p:txBody>
      </p:sp>
      <p:grpSp>
        <p:nvGrpSpPr>
          <p:cNvPr id="50179" name="组合 6"/>
          <p:cNvGrpSpPr/>
          <p:nvPr/>
        </p:nvGrpSpPr>
        <p:grpSpPr bwMode="auto">
          <a:xfrm>
            <a:off x="1322388" y="581025"/>
            <a:ext cx="9263062" cy="5838825"/>
            <a:chOff x="1322601" y="581089"/>
            <a:chExt cx="9263017" cy="5838238"/>
          </a:xfrm>
        </p:grpSpPr>
        <p:cxnSp>
          <p:nvCxnSpPr>
            <p:cNvPr id="17" name="直接连接符 16"/>
            <p:cNvCxnSpPr/>
            <p:nvPr/>
          </p:nvCxnSpPr>
          <p:spPr>
            <a:xfrm rot="16200000">
              <a:off x="3934819" y="-2031129"/>
              <a:ext cx="0" cy="52244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rot="16200000">
              <a:off x="7973400" y="3807109"/>
              <a:ext cx="0" cy="52244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0182" name="矩形 1"/>
          <p:cNvSpPr>
            <a:spLocks noChangeArrowheads="1"/>
          </p:cNvSpPr>
          <p:nvPr/>
        </p:nvSpPr>
        <p:spPr bwMode="auto">
          <a:xfrm>
            <a:off x="3906838" y="4403725"/>
            <a:ext cx="4703762"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dist"/>
            <a:r>
              <a:rPr lang="en-US" altLang="zh-CN" sz="1400">
                <a:solidFill>
                  <a:srgbClr val="F8D77D"/>
                </a:solidFill>
                <a:latin typeface="+mn-lt"/>
                <a:ea typeface="+mn-ea"/>
                <a:cs typeface="+mn-ea"/>
                <a:sym typeface="+mn-lt"/>
              </a:rPr>
              <a:t>Activity layout plan</a:t>
            </a:r>
            <a:endParaRPr lang="en-US" altLang="zh-CN" sz="1400">
              <a:solidFill>
                <a:srgbClr val="F8D77D"/>
              </a:solidFill>
              <a:latin typeface="+mn-lt"/>
              <a:ea typeface="+mn-ea"/>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5" name="组合 40"/>
          <p:cNvGrpSpPr/>
          <p:nvPr/>
        </p:nvGrpSpPr>
        <p:grpSpPr bwMode="auto">
          <a:xfrm>
            <a:off x="1914525" y="1781175"/>
            <a:ext cx="8939213" cy="4684713"/>
            <a:chOff x="2993" y="2162"/>
            <a:chExt cx="12853" cy="6736"/>
          </a:xfrm>
        </p:grpSpPr>
        <p:grpSp>
          <p:nvGrpSpPr>
            <p:cNvPr id="52226" name="组合 68"/>
            <p:cNvGrpSpPr/>
            <p:nvPr/>
          </p:nvGrpSpPr>
          <p:grpSpPr bwMode="auto">
            <a:xfrm>
              <a:off x="2993" y="2162"/>
              <a:ext cx="12853" cy="6736"/>
              <a:chOff x="3889" y="3148"/>
              <a:chExt cx="11287" cy="5915"/>
            </a:xfrm>
          </p:grpSpPr>
          <p:sp>
            <p:nvSpPr>
              <p:cNvPr id="70" name="矩形 69"/>
              <p:cNvSpPr/>
              <p:nvPr/>
            </p:nvSpPr>
            <p:spPr>
              <a:xfrm>
                <a:off x="3889" y="3545"/>
                <a:ext cx="11239" cy="4045"/>
              </a:xfrm>
              <a:prstGeom prst="rect">
                <a:avLst/>
              </a:prstGeom>
              <a:solidFill>
                <a:srgbClr val="E41831">
                  <a:alpha val="44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sp>
            <p:nvSpPr>
              <p:cNvPr id="78" name="矩形 77"/>
              <p:cNvSpPr/>
              <p:nvPr/>
            </p:nvSpPr>
            <p:spPr>
              <a:xfrm>
                <a:off x="3889" y="3148"/>
                <a:ext cx="3472" cy="337"/>
              </a:xfrm>
              <a:prstGeom prst="rect">
                <a:avLst/>
              </a:prstGeom>
              <a:solidFill>
                <a:srgbClr val="B61D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sp>
            <p:nvSpPr>
              <p:cNvPr id="79" name="矩形 78"/>
              <p:cNvSpPr/>
              <p:nvPr/>
            </p:nvSpPr>
            <p:spPr>
              <a:xfrm>
                <a:off x="7148" y="3148"/>
                <a:ext cx="7982" cy="337"/>
              </a:xfrm>
              <a:prstGeom prst="rect">
                <a:avLst/>
              </a:prstGeom>
              <a:solidFill>
                <a:srgbClr val="B61D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sp>
            <p:nvSpPr>
              <p:cNvPr id="80" name="矩形 79"/>
              <p:cNvSpPr/>
              <p:nvPr/>
            </p:nvSpPr>
            <p:spPr>
              <a:xfrm>
                <a:off x="7148" y="7716"/>
                <a:ext cx="8028" cy="337"/>
              </a:xfrm>
              <a:prstGeom prst="rect">
                <a:avLst/>
              </a:prstGeom>
              <a:solidFill>
                <a:srgbClr val="B61D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sp>
            <p:nvSpPr>
              <p:cNvPr id="82" name="矩形 81"/>
              <p:cNvSpPr/>
              <p:nvPr/>
            </p:nvSpPr>
            <p:spPr>
              <a:xfrm>
                <a:off x="3889" y="7716"/>
                <a:ext cx="3331" cy="337"/>
              </a:xfrm>
              <a:prstGeom prst="rect">
                <a:avLst/>
              </a:prstGeom>
              <a:solidFill>
                <a:srgbClr val="B61D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sp>
            <p:nvSpPr>
              <p:cNvPr id="83" name="下箭头 82"/>
              <p:cNvSpPr/>
              <p:nvPr/>
            </p:nvSpPr>
            <p:spPr>
              <a:xfrm rot="10800000">
                <a:off x="6002" y="8149"/>
                <a:ext cx="519" cy="780"/>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sp>
            <p:nvSpPr>
              <p:cNvPr id="52233" name="TextBox 38"/>
              <p:cNvSpPr txBox="1">
                <a:spLocks noChangeArrowheads="1"/>
              </p:cNvSpPr>
              <p:nvPr/>
            </p:nvSpPr>
            <p:spPr bwMode="auto">
              <a:xfrm>
                <a:off x="4483" y="8598"/>
                <a:ext cx="1728" cy="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b="1">
                    <a:latin typeface="+mn-lt"/>
                    <a:ea typeface="+mn-ea"/>
                    <a:cs typeface="+mn-ea"/>
                    <a:sym typeface="+mn-lt"/>
                  </a:rPr>
                  <a:t>营销中心</a:t>
                </a:r>
                <a:endParaRPr lang="zh-CN" altLang="en-US" b="1">
                  <a:latin typeface="+mn-lt"/>
                  <a:ea typeface="+mn-ea"/>
                  <a:cs typeface="+mn-ea"/>
                  <a:sym typeface="+mn-lt"/>
                </a:endParaRPr>
              </a:p>
            </p:txBody>
          </p:sp>
          <p:sp>
            <p:nvSpPr>
              <p:cNvPr id="86" name="矩形 85"/>
              <p:cNvSpPr/>
              <p:nvPr/>
            </p:nvSpPr>
            <p:spPr>
              <a:xfrm>
                <a:off x="5607" y="7632"/>
                <a:ext cx="1309" cy="50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r>
                  <a:rPr lang="zh-CN" altLang="en-US" sz="1200" b="1" noProof="1">
                    <a:cs typeface="+mn-ea"/>
                    <a:sym typeface="+mn-lt"/>
                  </a:rPr>
                  <a:t>入口大门</a:t>
                </a:r>
                <a:endParaRPr lang="zh-CN" altLang="en-US" sz="1200" b="1" noProof="1">
                  <a:cs typeface="+mn-ea"/>
                  <a:sym typeface="+mn-lt"/>
                </a:endParaRPr>
              </a:p>
            </p:txBody>
          </p:sp>
          <p:grpSp>
            <p:nvGrpSpPr>
              <p:cNvPr id="52235" name="组合 91"/>
              <p:cNvGrpSpPr/>
              <p:nvPr/>
            </p:nvGrpSpPr>
            <p:grpSpPr bwMode="auto">
              <a:xfrm>
                <a:off x="7272" y="4285"/>
                <a:ext cx="1755" cy="1923"/>
                <a:chOff x="6464" y="4324"/>
                <a:chExt cx="1755" cy="1923"/>
              </a:xfrm>
            </p:grpSpPr>
            <p:sp>
              <p:nvSpPr>
                <p:cNvPr id="93" name="矩形 92"/>
                <p:cNvSpPr/>
                <p:nvPr/>
              </p:nvSpPr>
              <p:spPr>
                <a:xfrm>
                  <a:off x="6464" y="4323"/>
                  <a:ext cx="1754" cy="192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sp>
              <p:nvSpPr>
                <p:cNvPr id="52237" name="文本框 93"/>
                <p:cNvSpPr txBox="1">
                  <a:spLocks noChangeArrowheads="1"/>
                </p:cNvSpPr>
                <p:nvPr/>
              </p:nvSpPr>
              <p:spPr bwMode="auto">
                <a:xfrm>
                  <a:off x="6551" y="5031"/>
                  <a:ext cx="1578" cy="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dist"/>
                  <a:r>
                    <a:rPr lang="zh-CN" altLang="zh-CN" b="1">
                      <a:latin typeface="+mn-lt"/>
                      <a:ea typeface="+mn-ea"/>
                      <a:cs typeface="+mn-ea"/>
                      <a:sym typeface="+mn-lt"/>
                    </a:rPr>
                    <a:t>沙盘</a:t>
                  </a:r>
                  <a:endParaRPr lang="zh-CN" altLang="zh-CN" b="1">
                    <a:latin typeface="+mn-lt"/>
                    <a:ea typeface="+mn-ea"/>
                    <a:cs typeface="+mn-ea"/>
                    <a:sym typeface="+mn-lt"/>
                  </a:endParaRPr>
                </a:p>
              </p:txBody>
            </p:sp>
          </p:grpSp>
          <p:sp>
            <p:nvSpPr>
              <p:cNvPr id="95" name="矩形 94"/>
              <p:cNvSpPr/>
              <p:nvPr/>
            </p:nvSpPr>
            <p:spPr>
              <a:xfrm rot="5400000">
                <a:off x="4068" y="5578"/>
                <a:ext cx="1309" cy="505"/>
              </a:xfrm>
              <a:prstGeom prst="rect">
                <a:avLst/>
              </a:prstGeom>
              <a:gradFill>
                <a:gsLst>
                  <a:gs pos="0">
                    <a:srgbClr val="E30000"/>
                  </a:gs>
                  <a:gs pos="100000">
                    <a:srgbClr val="760303"/>
                  </a:gs>
                </a:gsLst>
                <a:lin ang="0" scaled="0"/>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fontAlgn="auto"/>
                <a:r>
                  <a:rPr lang="zh-CN" altLang="zh-CN" sz="1200" b="1" noProof="1">
                    <a:cs typeface="+mn-ea"/>
                    <a:sym typeface="+mn-lt"/>
                  </a:rPr>
                  <a:t>扭蛋机</a:t>
                </a:r>
                <a:endParaRPr lang="zh-CN" altLang="zh-CN" sz="1200" b="1" noProof="1">
                  <a:cs typeface="+mn-ea"/>
                  <a:sym typeface="+mn-lt"/>
                </a:endParaRPr>
              </a:p>
            </p:txBody>
          </p:sp>
          <p:sp>
            <p:nvSpPr>
              <p:cNvPr id="96" name="下箭头 95"/>
              <p:cNvSpPr/>
              <p:nvPr/>
            </p:nvSpPr>
            <p:spPr>
              <a:xfrm rot="10800000">
                <a:off x="6000" y="6491"/>
                <a:ext cx="521" cy="780"/>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sp>
            <p:nvSpPr>
              <p:cNvPr id="97" name="下箭头 96"/>
              <p:cNvSpPr/>
              <p:nvPr/>
            </p:nvSpPr>
            <p:spPr>
              <a:xfrm rot="16200000">
                <a:off x="7725" y="5975"/>
                <a:ext cx="521" cy="1541"/>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sp>
            <p:nvSpPr>
              <p:cNvPr id="98" name="矩形 97"/>
              <p:cNvSpPr/>
              <p:nvPr/>
            </p:nvSpPr>
            <p:spPr>
              <a:xfrm>
                <a:off x="9303" y="7063"/>
                <a:ext cx="1722" cy="505"/>
              </a:xfrm>
              <a:prstGeom prst="rect">
                <a:avLst/>
              </a:prstGeom>
              <a:gradFill>
                <a:gsLst>
                  <a:gs pos="0">
                    <a:srgbClr val="E30000"/>
                  </a:gs>
                  <a:gs pos="100000">
                    <a:srgbClr val="760303"/>
                  </a:gs>
                </a:gsLst>
                <a:lin ang="0" scaled="0"/>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fontAlgn="auto"/>
                <a:r>
                  <a:rPr lang="zh-CN" altLang="zh-CN" sz="1200" b="1" noProof="1">
                    <a:cs typeface="+mn-ea"/>
                    <a:sym typeface="+mn-lt"/>
                  </a:rPr>
                  <a:t>年货大集</a:t>
                </a:r>
                <a:endParaRPr lang="zh-CN" altLang="zh-CN" sz="1200" b="1" noProof="1">
                  <a:cs typeface="+mn-ea"/>
                  <a:sym typeface="+mn-lt"/>
                </a:endParaRPr>
              </a:p>
            </p:txBody>
          </p:sp>
        </p:grpSp>
        <p:sp>
          <p:nvSpPr>
            <p:cNvPr id="2" name="矩形 1"/>
            <p:cNvSpPr/>
            <p:nvPr/>
          </p:nvSpPr>
          <p:spPr>
            <a:xfrm>
              <a:off x="6440" y="6645"/>
              <a:ext cx="835" cy="575"/>
            </a:xfrm>
            <a:prstGeom prst="rect">
              <a:avLst/>
            </a:prstGeom>
            <a:gradFill>
              <a:gsLst>
                <a:gs pos="0">
                  <a:srgbClr val="E30000"/>
                </a:gs>
                <a:gs pos="100000">
                  <a:srgbClr val="760303"/>
                </a:gs>
              </a:gsLst>
              <a:lin ang="0" scaled="0"/>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fontAlgn="auto"/>
              <a:r>
                <a:rPr lang="zh-CN" altLang="zh-CN" sz="1200" b="1" noProof="1">
                  <a:cs typeface="+mn-ea"/>
                  <a:sym typeface="+mn-lt"/>
                </a:rPr>
                <a:t>财神</a:t>
              </a:r>
              <a:endParaRPr lang="zh-CN" altLang="zh-CN" sz="1200" b="1" noProof="1">
                <a:cs typeface="+mn-ea"/>
                <a:sym typeface="+mn-lt"/>
              </a:endParaRPr>
            </a:p>
          </p:txBody>
        </p:sp>
        <p:sp>
          <p:nvSpPr>
            <p:cNvPr id="3" name="矩形 2"/>
            <p:cNvSpPr/>
            <p:nvPr/>
          </p:nvSpPr>
          <p:spPr>
            <a:xfrm>
              <a:off x="4237" y="6645"/>
              <a:ext cx="833" cy="575"/>
            </a:xfrm>
            <a:prstGeom prst="rect">
              <a:avLst/>
            </a:prstGeom>
            <a:gradFill>
              <a:gsLst>
                <a:gs pos="0">
                  <a:srgbClr val="E30000"/>
                </a:gs>
                <a:gs pos="100000">
                  <a:srgbClr val="760303"/>
                </a:gs>
              </a:gsLst>
              <a:lin ang="0" scaled="0"/>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fontAlgn="auto"/>
              <a:r>
                <a:rPr lang="zh-CN" altLang="zh-CN" sz="1200" b="1" noProof="1">
                  <a:cs typeface="+mn-ea"/>
                  <a:sym typeface="+mn-lt"/>
                </a:rPr>
                <a:t>财神</a:t>
              </a:r>
              <a:endParaRPr lang="zh-CN" altLang="zh-CN" sz="1200" b="1" noProof="1">
                <a:cs typeface="+mn-ea"/>
                <a:sym typeface="+mn-lt"/>
              </a:endParaRPr>
            </a:p>
          </p:txBody>
        </p:sp>
        <p:grpSp>
          <p:nvGrpSpPr>
            <p:cNvPr id="52244" name="组合 38"/>
            <p:cNvGrpSpPr/>
            <p:nvPr/>
          </p:nvGrpSpPr>
          <p:grpSpPr bwMode="auto">
            <a:xfrm>
              <a:off x="10299" y="3565"/>
              <a:ext cx="4157" cy="1974"/>
              <a:chOff x="10430" y="3587"/>
              <a:chExt cx="4157" cy="1761"/>
            </a:xfrm>
          </p:grpSpPr>
          <p:grpSp>
            <p:nvGrpSpPr>
              <p:cNvPr id="52245" name="组合 28"/>
              <p:cNvGrpSpPr/>
              <p:nvPr/>
            </p:nvGrpSpPr>
            <p:grpSpPr bwMode="auto">
              <a:xfrm>
                <a:off x="10936" y="3587"/>
                <a:ext cx="1577" cy="506"/>
                <a:chOff x="10395" y="3457"/>
                <a:chExt cx="1577" cy="506"/>
              </a:xfrm>
            </p:grpSpPr>
            <p:sp>
              <p:nvSpPr>
                <p:cNvPr id="4" name="椭圆 3"/>
                <p:cNvSpPr/>
                <p:nvPr/>
              </p:nvSpPr>
              <p:spPr>
                <a:xfrm>
                  <a:off x="10396" y="3458"/>
                  <a:ext cx="504" cy="505"/>
                </a:xfrm>
                <a:prstGeom prst="ellipse">
                  <a:avLst/>
                </a:prstGeom>
                <a:solidFill>
                  <a:srgbClr val="E8193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sp>
              <p:nvSpPr>
                <p:cNvPr id="25" name="椭圆 24"/>
                <p:cNvSpPr/>
                <p:nvPr/>
              </p:nvSpPr>
              <p:spPr>
                <a:xfrm>
                  <a:off x="11467" y="3458"/>
                  <a:ext cx="504" cy="505"/>
                </a:xfrm>
                <a:prstGeom prst="ellipse">
                  <a:avLst/>
                </a:prstGeom>
                <a:solidFill>
                  <a:srgbClr val="E8193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grpSp>
          <p:grpSp>
            <p:nvGrpSpPr>
              <p:cNvPr id="52248" name="组合 26"/>
              <p:cNvGrpSpPr/>
              <p:nvPr/>
            </p:nvGrpSpPr>
            <p:grpSpPr bwMode="auto">
              <a:xfrm>
                <a:off x="10430" y="4842"/>
                <a:ext cx="1577" cy="506"/>
                <a:chOff x="10395" y="4664"/>
                <a:chExt cx="1577" cy="506"/>
              </a:xfrm>
            </p:grpSpPr>
            <p:sp>
              <p:nvSpPr>
                <p:cNvPr id="24" name="椭圆 23"/>
                <p:cNvSpPr/>
                <p:nvPr/>
              </p:nvSpPr>
              <p:spPr>
                <a:xfrm>
                  <a:off x="10395" y="4664"/>
                  <a:ext cx="507" cy="505"/>
                </a:xfrm>
                <a:prstGeom prst="ellipse">
                  <a:avLst/>
                </a:prstGeom>
                <a:solidFill>
                  <a:srgbClr val="E8193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sp>
              <p:nvSpPr>
                <p:cNvPr id="26" name="椭圆 25"/>
                <p:cNvSpPr/>
                <p:nvPr/>
              </p:nvSpPr>
              <p:spPr>
                <a:xfrm>
                  <a:off x="11466" y="4664"/>
                  <a:ext cx="507" cy="505"/>
                </a:xfrm>
                <a:prstGeom prst="ellipse">
                  <a:avLst/>
                </a:prstGeom>
                <a:solidFill>
                  <a:srgbClr val="E8193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grpSp>
          <p:grpSp>
            <p:nvGrpSpPr>
              <p:cNvPr id="52251" name="组合 32"/>
              <p:cNvGrpSpPr/>
              <p:nvPr/>
            </p:nvGrpSpPr>
            <p:grpSpPr bwMode="auto">
              <a:xfrm>
                <a:off x="13011" y="3587"/>
                <a:ext cx="1577" cy="506"/>
                <a:chOff x="10395" y="3457"/>
                <a:chExt cx="1577" cy="506"/>
              </a:xfrm>
            </p:grpSpPr>
            <p:sp>
              <p:nvSpPr>
                <p:cNvPr id="34" name="椭圆 33"/>
                <p:cNvSpPr/>
                <p:nvPr/>
              </p:nvSpPr>
              <p:spPr>
                <a:xfrm>
                  <a:off x="10396" y="3458"/>
                  <a:ext cx="504" cy="505"/>
                </a:xfrm>
                <a:prstGeom prst="ellipse">
                  <a:avLst/>
                </a:prstGeom>
                <a:solidFill>
                  <a:srgbClr val="E8193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sp>
              <p:nvSpPr>
                <p:cNvPr id="35" name="椭圆 34"/>
                <p:cNvSpPr/>
                <p:nvPr/>
              </p:nvSpPr>
              <p:spPr>
                <a:xfrm>
                  <a:off x="11466" y="3458"/>
                  <a:ext cx="504" cy="505"/>
                </a:xfrm>
                <a:prstGeom prst="ellipse">
                  <a:avLst/>
                </a:prstGeom>
                <a:solidFill>
                  <a:srgbClr val="E8193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grpSp>
          <p:grpSp>
            <p:nvGrpSpPr>
              <p:cNvPr id="52254" name="组合 35"/>
              <p:cNvGrpSpPr/>
              <p:nvPr/>
            </p:nvGrpSpPr>
            <p:grpSpPr bwMode="auto">
              <a:xfrm>
                <a:off x="12505" y="4842"/>
                <a:ext cx="1577" cy="506"/>
                <a:chOff x="10395" y="4664"/>
                <a:chExt cx="1577" cy="506"/>
              </a:xfrm>
            </p:grpSpPr>
            <p:sp>
              <p:nvSpPr>
                <p:cNvPr id="37" name="椭圆 36"/>
                <p:cNvSpPr/>
                <p:nvPr/>
              </p:nvSpPr>
              <p:spPr>
                <a:xfrm>
                  <a:off x="10395" y="4664"/>
                  <a:ext cx="507" cy="505"/>
                </a:xfrm>
                <a:prstGeom prst="ellipse">
                  <a:avLst/>
                </a:prstGeom>
                <a:solidFill>
                  <a:srgbClr val="E8193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sp>
              <p:nvSpPr>
                <p:cNvPr id="38" name="椭圆 37"/>
                <p:cNvSpPr/>
                <p:nvPr/>
              </p:nvSpPr>
              <p:spPr>
                <a:xfrm>
                  <a:off x="11466" y="4664"/>
                  <a:ext cx="507" cy="505"/>
                </a:xfrm>
                <a:prstGeom prst="ellipse">
                  <a:avLst/>
                </a:prstGeom>
                <a:solidFill>
                  <a:srgbClr val="E8193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b="1" noProof="1">
                    <a:cs typeface="+mn-ea"/>
                    <a:sym typeface="+mn-lt"/>
                  </a:endParaRPr>
                </a:p>
              </p:txBody>
            </p:sp>
          </p:grpSp>
        </p:grpSp>
      </p:grpSp>
      <p:sp>
        <p:nvSpPr>
          <p:cNvPr id="42" name="矩形 41"/>
          <p:cNvSpPr/>
          <p:nvPr/>
        </p:nvSpPr>
        <p:spPr>
          <a:xfrm>
            <a:off x="8226425" y="4894263"/>
            <a:ext cx="1309688" cy="400050"/>
          </a:xfrm>
          <a:prstGeom prst="rect">
            <a:avLst/>
          </a:prstGeom>
          <a:gradFill>
            <a:gsLst>
              <a:gs pos="0">
                <a:srgbClr val="E30000"/>
              </a:gs>
              <a:gs pos="100000">
                <a:srgbClr val="760303"/>
              </a:gs>
            </a:gsLst>
            <a:lin ang="0" scaled="0"/>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fontAlgn="auto"/>
            <a:r>
              <a:rPr lang="zh-CN" altLang="zh-CN" sz="1200" b="1" noProof="1">
                <a:cs typeface="+mn-ea"/>
                <a:sym typeface="+mn-lt"/>
              </a:rPr>
              <a:t>民俗大赏</a:t>
            </a:r>
            <a:endParaRPr lang="zh-CN" altLang="zh-CN" sz="1200" b="1" noProof="1">
              <a:cs typeface="+mn-ea"/>
              <a:sym typeface="+mn-lt"/>
            </a:endParaRPr>
          </a:p>
        </p:txBody>
      </p:sp>
      <p:sp>
        <p:nvSpPr>
          <p:cNvPr id="43" name="矩形 42"/>
          <p:cNvSpPr/>
          <p:nvPr/>
        </p:nvSpPr>
        <p:spPr>
          <a:xfrm>
            <a:off x="454025" y="220663"/>
            <a:ext cx="11822113" cy="1076325"/>
          </a:xfrm>
          <a:prstGeom prst="rect">
            <a:avLst/>
          </a:prstGeom>
        </p:spPr>
        <p:txBody>
          <a:bodyPr>
            <a:spAutoFit/>
          </a:bodyPr>
          <a:lstStyle/>
          <a:p>
            <a:pPr algn="ctr" fontAlgn="auto"/>
            <a:r>
              <a:rPr lang="zh-CN" altLang="en-US" sz="3200" noProof="1">
                <a:latin typeface="+mn-lt"/>
                <a:ea typeface="+mn-ea"/>
                <a:cs typeface="+mn-ea"/>
                <a:sym typeface="+mn-lt"/>
              </a:rPr>
              <a:t>平面布局</a:t>
            </a:r>
            <a:endParaRPr lang="zh-CN" altLang="en-US" sz="3200" noProof="1">
              <a:latin typeface="+mn-lt"/>
              <a:ea typeface="+mn-ea"/>
              <a:cs typeface="+mn-ea"/>
              <a:sym typeface="+mn-lt"/>
            </a:endParaRPr>
          </a:p>
          <a:p>
            <a:pPr algn="ctr" fontAlgn="auto"/>
            <a:endParaRPr lang="zh-CN" altLang="en-US" sz="3200" b="1" noProof="1">
              <a:solidFill>
                <a:schemeClr val="accent1"/>
              </a:solidFill>
              <a:latin typeface="+mn-lt"/>
              <a:ea typeface="+mn-ea"/>
              <a:cs typeface="+mn-ea"/>
              <a:sym typeface="+mn-lt"/>
            </a:endParaRPr>
          </a:p>
        </p:txBody>
      </p:sp>
      <p:sp>
        <p:nvSpPr>
          <p:cNvPr id="52259" name="文本框 43"/>
          <p:cNvSpPr txBox="1">
            <a:spLocks noChangeArrowheads="1"/>
          </p:cNvSpPr>
          <p:nvPr/>
        </p:nvSpPr>
        <p:spPr bwMode="auto">
          <a:xfrm>
            <a:off x="712788" y="949325"/>
            <a:ext cx="11479212" cy="706438"/>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solidFill>
                  <a:schemeClr val="bg1"/>
                </a:solidFill>
                <a:latin typeface="+mn-lt"/>
                <a:ea typeface="+mn-ea"/>
                <a:cs typeface="+mn-ea"/>
                <a:sym typeface="+mn-lt"/>
              </a:rPr>
              <a:t>财神迎门、新年互动设备</a:t>
            </a:r>
            <a:endParaRPr lang="zh-CN" altLang="en-US" sz="2000" b="1">
              <a:solidFill>
                <a:schemeClr val="bg1"/>
              </a:solidFill>
              <a:latin typeface="+mn-lt"/>
              <a:ea typeface="+mn-ea"/>
              <a:cs typeface="+mn-ea"/>
              <a:sym typeface="+mn-lt"/>
            </a:endParaRPr>
          </a:p>
          <a:p>
            <a:pPr algn="ctr"/>
            <a:r>
              <a:rPr lang="zh-CN" altLang="en-US" sz="2000" b="1">
                <a:solidFill>
                  <a:schemeClr val="bg1"/>
                </a:solidFill>
                <a:latin typeface="+mn-lt"/>
                <a:ea typeface="+mn-ea"/>
                <a:cs typeface="+mn-ea"/>
                <a:sym typeface="+mn-lt"/>
              </a:rPr>
              <a:t>年货大集、民俗大赏</a:t>
            </a:r>
            <a:endParaRPr lang="zh-CN" altLang="en-US" sz="2000" b="1">
              <a:solidFill>
                <a:schemeClr val="bg1"/>
              </a:solidFill>
              <a:latin typeface="+mn-lt"/>
              <a:ea typeface="+mn-ea"/>
              <a:cs typeface="+mn-ea"/>
              <a:sym typeface="+mn-lt"/>
            </a:endParaRPr>
          </a:p>
        </p:txBody>
      </p:sp>
      <p:sp>
        <p:nvSpPr>
          <p:cNvPr id="5" name="矩形 4"/>
          <p:cNvSpPr/>
          <p:nvPr/>
        </p:nvSpPr>
        <p:spPr>
          <a:xfrm rot="5400000">
            <a:off x="1868488" y="5865813"/>
            <a:ext cx="800100" cy="400050"/>
          </a:xfrm>
          <a:prstGeom prst="rect">
            <a:avLst/>
          </a:prstGeom>
          <a:gradFill>
            <a:gsLst>
              <a:gs pos="0">
                <a:srgbClr val="E30000"/>
              </a:gs>
              <a:gs pos="100000">
                <a:srgbClr val="760303"/>
              </a:gs>
            </a:gsLst>
            <a:lin ang="0" scaled="0"/>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dist" fontAlgn="auto"/>
            <a:r>
              <a:rPr lang="zh-CN" altLang="zh-CN" sz="1200" b="1" noProof="1">
                <a:cs typeface="+mn-ea"/>
                <a:sym typeface="+mn-lt"/>
              </a:rPr>
              <a:t>桁架指引</a:t>
            </a:r>
            <a:endParaRPr lang="zh-CN" altLang="zh-CN" sz="1200" b="1" noProof="1">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49" name="组合 4"/>
          <p:cNvGrpSpPr/>
          <p:nvPr/>
        </p:nvGrpSpPr>
        <p:grpSpPr bwMode="auto">
          <a:xfrm>
            <a:off x="1228725" y="1654175"/>
            <a:ext cx="9836150" cy="4956175"/>
            <a:chOff x="1991" y="1450"/>
            <a:chExt cx="14534" cy="7322"/>
          </a:xfrm>
        </p:grpSpPr>
        <p:grpSp>
          <p:nvGrpSpPr>
            <p:cNvPr id="53250" name="组合 3"/>
            <p:cNvGrpSpPr/>
            <p:nvPr/>
          </p:nvGrpSpPr>
          <p:grpSpPr bwMode="auto">
            <a:xfrm>
              <a:off x="1991" y="1530"/>
              <a:ext cx="5467" cy="7162"/>
              <a:chOff x="1991" y="1594"/>
              <a:chExt cx="4998" cy="6548"/>
            </a:xfrm>
          </p:grpSpPr>
          <p:pic>
            <p:nvPicPr>
              <p:cNvPr id="53251" name="图片 1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991" y="1594"/>
                <a:ext cx="4998" cy="3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图片 11" descr="微信截图_202101171829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 y="5326"/>
                <a:ext cx="4997" cy="2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3253" name="图片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5" y="1450"/>
              <a:ext cx="4015" cy="7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图片 23"/>
            <p:cNvPicPr>
              <a:picLocks noChangeAspect="1" noChangeArrowheads="1"/>
            </p:cNvPicPr>
            <p:nvPr/>
          </p:nvPicPr>
          <p:blipFill>
            <a:blip r:embed="rId4">
              <a:extLst>
                <a:ext uri="{28A0092B-C50C-407E-A947-70E740481C1C}">
                  <a14:useLocalDpi xmlns:a14="http://schemas.microsoft.com/office/drawing/2010/main" val="0"/>
                </a:ext>
              </a:extLst>
            </a:blip>
            <a:srcRect l="2296" r="4243"/>
            <a:stretch>
              <a:fillRect/>
            </a:stretch>
          </p:blipFill>
          <p:spPr bwMode="auto">
            <a:xfrm>
              <a:off x="11967" y="1594"/>
              <a:ext cx="4559" cy="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3255" name="矩形 42"/>
          <p:cNvSpPr>
            <a:spLocks noChangeArrowheads="1"/>
          </p:cNvSpPr>
          <p:nvPr/>
        </p:nvSpPr>
        <p:spPr bwMode="auto">
          <a:xfrm>
            <a:off x="454025" y="220663"/>
            <a:ext cx="1182211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3200" b="1">
                <a:solidFill>
                  <a:schemeClr val="accent1"/>
                </a:solidFill>
                <a:latin typeface="+mn-lt"/>
                <a:ea typeface="+mn-ea"/>
                <a:cs typeface="+mn-ea"/>
                <a:sym typeface="+mn-lt"/>
              </a:rPr>
              <a:t>贴合年味画面统一更换</a:t>
            </a:r>
            <a:endParaRPr lang="zh-CN" altLang="en-US" sz="3200" b="1">
              <a:solidFill>
                <a:schemeClr val="accent1"/>
              </a:solidFill>
              <a:latin typeface="+mn-lt"/>
              <a:ea typeface="+mn-ea"/>
              <a:cs typeface="+mn-ea"/>
              <a:sym typeface="+mn-lt"/>
            </a:endParaRPr>
          </a:p>
        </p:txBody>
      </p:sp>
      <p:sp>
        <p:nvSpPr>
          <p:cNvPr id="53256" name="文本框 43"/>
          <p:cNvSpPr txBox="1">
            <a:spLocks noChangeArrowheads="1"/>
          </p:cNvSpPr>
          <p:nvPr/>
        </p:nvSpPr>
        <p:spPr bwMode="auto">
          <a:xfrm>
            <a:off x="712788" y="949325"/>
            <a:ext cx="11479212" cy="706438"/>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solidFill>
                  <a:schemeClr val="bg1"/>
                </a:solidFill>
                <a:latin typeface="+mn-lt"/>
                <a:ea typeface="+mn-ea"/>
                <a:cs typeface="+mn-ea"/>
                <a:sym typeface="+mn-lt"/>
              </a:rPr>
              <a:t>搭配活动主体调性年货及民俗区域使用桁架</a:t>
            </a:r>
            <a:r>
              <a:rPr lang="en-US" altLang="zh-CN" sz="2000" b="1">
                <a:solidFill>
                  <a:schemeClr val="bg1"/>
                </a:solidFill>
                <a:latin typeface="+mn-lt"/>
                <a:ea typeface="+mn-ea"/>
                <a:cs typeface="+mn-ea"/>
                <a:sym typeface="+mn-lt"/>
              </a:rPr>
              <a:t>+</a:t>
            </a:r>
            <a:r>
              <a:rPr lang="zh-CN" altLang="en-US" sz="2000" b="1">
                <a:solidFill>
                  <a:schemeClr val="bg1"/>
                </a:solidFill>
                <a:latin typeface="+mn-lt"/>
                <a:ea typeface="+mn-ea"/>
                <a:cs typeface="+mn-ea"/>
                <a:sym typeface="+mn-lt"/>
              </a:rPr>
              <a:t>板质材料进行造型上突破</a:t>
            </a:r>
            <a:endParaRPr lang="zh-CN" altLang="en-US" sz="2000" b="1">
              <a:solidFill>
                <a:schemeClr val="bg1"/>
              </a:solidFill>
              <a:latin typeface="+mn-lt"/>
              <a:ea typeface="+mn-ea"/>
              <a:cs typeface="+mn-ea"/>
              <a:sym typeface="+mn-lt"/>
            </a:endParaRPr>
          </a:p>
          <a:p>
            <a:pPr algn="ctr"/>
            <a:r>
              <a:rPr lang="zh-CN" altLang="en-US" sz="2000" b="1">
                <a:solidFill>
                  <a:schemeClr val="bg1"/>
                </a:solidFill>
                <a:latin typeface="+mn-lt"/>
                <a:ea typeface="+mn-ea"/>
                <a:cs typeface="+mn-ea"/>
                <a:sym typeface="+mn-lt"/>
              </a:rPr>
              <a:t>同时现场使用设备统一进行画面包装</a:t>
            </a:r>
            <a:endParaRPr lang="zh-CN" altLang="en-US" sz="2000" b="1">
              <a:solidFill>
                <a:schemeClr val="bg1"/>
              </a:solidFill>
              <a:latin typeface="+mn-lt"/>
              <a:ea typeface="+mn-ea"/>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矩形 42"/>
          <p:cNvSpPr>
            <a:spLocks noChangeArrowheads="1"/>
          </p:cNvSpPr>
          <p:nvPr/>
        </p:nvSpPr>
        <p:spPr bwMode="auto">
          <a:xfrm>
            <a:off x="454025" y="220663"/>
            <a:ext cx="1182211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zh-CN" sz="3200" b="1">
                <a:solidFill>
                  <a:schemeClr val="accent1"/>
                </a:solidFill>
                <a:latin typeface="+mn-lt"/>
                <a:ea typeface="+mn-ea"/>
                <a:cs typeface="+mn-ea"/>
                <a:sym typeface="+mn-lt"/>
              </a:rPr>
              <a:t>年货大集运行方式备选</a:t>
            </a:r>
            <a:endParaRPr lang="zh-CN" altLang="zh-CN" sz="3200" b="1">
              <a:solidFill>
                <a:schemeClr val="accent1"/>
              </a:solidFill>
              <a:latin typeface="+mn-lt"/>
              <a:ea typeface="+mn-ea"/>
              <a:cs typeface="+mn-ea"/>
              <a:sym typeface="+mn-lt"/>
            </a:endParaRPr>
          </a:p>
        </p:txBody>
      </p:sp>
      <p:sp>
        <p:nvSpPr>
          <p:cNvPr id="54274" name="文本框 43"/>
          <p:cNvSpPr txBox="1">
            <a:spLocks noChangeArrowheads="1"/>
          </p:cNvSpPr>
          <p:nvPr/>
        </p:nvSpPr>
        <p:spPr bwMode="auto">
          <a:xfrm>
            <a:off x="712788" y="949325"/>
            <a:ext cx="11479212" cy="706438"/>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solidFill>
                  <a:schemeClr val="bg1"/>
                </a:solidFill>
                <a:latin typeface="+mn-lt"/>
                <a:ea typeface="+mn-ea"/>
                <a:cs typeface="+mn-ea"/>
                <a:sym typeface="+mn-lt"/>
              </a:rPr>
              <a:t>方式除代金券抵扣</a:t>
            </a:r>
            <a:endParaRPr lang="zh-CN" altLang="en-US" sz="2000" b="1">
              <a:solidFill>
                <a:schemeClr val="bg1"/>
              </a:solidFill>
              <a:latin typeface="+mn-lt"/>
              <a:ea typeface="+mn-ea"/>
              <a:cs typeface="+mn-ea"/>
              <a:sym typeface="+mn-lt"/>
            </a:endParaRPr>
          </a:p>
          <a:p>
            <a:pPr algn="ctr"/>
            <a:r>
              <a:rPr lang="zh-CN" altLang="en-US" sz="2000" b="1">
                <a:solidFill>
                  <a:schemeClr val="bg1"/>
                </a:solidFill>
                <a:latin typeface="+mn-lt"/>
                <a:ea typeface="+mn-ea"/>
                <a:cs typeface="+mn-ea"/>
                <a:sym typeface="+mn-lt"/>
              </a:rPr>
              <a:t>备选建议</a:t>
            </a:r>
            <a:endParaRPr lang="zh-CN" altLang="en-US" sz="2000" b="1">
              <a:solidFill>
                <a:schemeClr val="bg1"/>
              </a:solidFill>
              <a:latin typeface="+mn-lt"/>
              <a:ea typeface="+mn-ea"/>
              <a:cs typeface="+mn-ea"/>
              <a:sym typeface="+mn-lt"/>
            </a:endParaRPr>
          </a:p>
        </p:txBody>
      </p:sp>
      <p:pic>
        <p:nvPicPr>
          <p:cNvPr id="54275" name="图片 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615363" y="3517900"/>
            <a:ext cx="2511425" cy="261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4276" name="组合 2"/>
          <p:cNvGrpSpPr/>
          <p:nvPr/>
        </p:nvGrpSpPr>
        <p:grpSpPr bwMode="auto">
          <a:xfrm>
            <a:off x="731838" y="1898650"/>
            <a:ext cx="11403012" cy="4276725"/>
            <a:chOff x="1108" y="2990"/>
            <a:chExt cx="17958" cy="6736"/>
          </a:xfrm>
        </p:grpSpPr>
        <p:grpSp>
          <p:nvGrpSpPr>
            <p:cNvPr id="54277" name="组合 8"/>
            <p:cNvGrpSpPr/>
            <p:nvPr/>
          </p:nvGrpSpPr>
          <p:grpSpPr bwMode="auto">
            <a:xfrm>
              <a:off x="1108" y="3030"/>
              <a:ext cx="6747" cy="6696"/>
              <a:chOff x="913" y="3383"/>
              <a:chExt cx="6928" cy="6696"/>
            </a:xfrm>
          </p:grpSpPr>
          <p:sp>
            <p:nvSpPr>
              <p:cNvPr id="54278" name="矩形 5"/>
              <p:cNvSpPr>
                <a:spLocks noChangeArrowheads="1"/>
              </p:cNvSpPr>
              <p:nvPr/>
            </p:nvSpPr>
            <p:spPr bwMode="auto">
              <a:xfrm>
                <a:off x="913" y="3963"/>
                <a:ext cx="1566" cy="4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mn-lt"/>
                    <a:ea typeface="+mn-ea"/>
                    <a:cs typeface="+mn-ea"/>
                    <a:sym typeface="+mn-lt"/>
                  </a:rPr>
                  <a:t>备选规则</a:t>
                </a:r>
                <a:endParaRPr lang="zh-CN" altLang="en-US" sz="1400" b="1">
                  <a:solidFill>
                    <a:schemeClr val="bg1"/>
                  </a:solidFill>
                  <a:latin typeface="+mn-lt"/>
                  <a:ea typeface="+mn-ea"/>
                  <a:cs typeface="+mn-ea"/>
                  <a:sym typeface="+mn-lt"/>
                </a:endParaRPr>
              </a:p>
            </p:txBody>
          </p:sp>
          <p:sp>
            <p:nvSpPr>
              <p:cNvPr id="46" name="矩形 45"/>
              <p:cNvSpPr/>
              <p:nvPr/>
            </p:nvSpPr>
            <p:spPr>
              <a:xfrm>
                <a:off x="913" y="3383"/>
                <a:ext cx="6929" cy="669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lnSpc>
                    <a:spcPct val="120000"/>
                  </a:lnSpc>
                </a:pPr>
                <a:r>
                  <a:rPr lang="zh-CN" altLang="en-US" sz="1200" noProof="1">
                    <a:cs typeface="+mn-ea"/>
                    <a:sym typeface="+mn-lt"/>
                  </a:rPr>
                  <a:t>获娃娃机代币</a:t>
                </a:r>
                <a:r>
                  <a:rPr lang="en-US" altLang="zh-CN" sz="1200" noProof="1">
                    <a:cs typeface="+mn-ea"/>
                    <a:sym typeface="+mn-lt"/>
                  </a:rPr>
                  <a:t>2</a:t>
                </a:r>
                <a:r>
                  <a:rPr lang="zh-CN" altLang="en-US" sz="1200" noProof="1">
                    <a:cs typeface="+mn-ea"/>
                    <a:sym typeface="+mn-lt"/>
                  </a:rPr>
                  <a:t>个</a:t>
                </a:r>
                <a:r>
                  <a:rPr lang="en-US" altLang="zh-CN" sz="1200" noProof="1">
                    <a:cs typeface="+mn-ea"/>
                    <a:sym typeface="+mn-lt"/>
                  </a:rPr>
                  <a:t>+</a:t>
                </a:r>
                <a:endParaRPr lang="zh-CN" altLang="en-US" sz="1200" b="1" noProof="1">
                  <a:solidFill>
                    <a:schemeClr val="tx1"/>
                  </a:solidFill>
                  <a:cs typeface="+mn-ea"/>
                  <a:sym typeface="+mn-lt"/>
                </a:endParaRPr>
              </a:p>
            </p:txBody>
          </p:sp>
        </p:grpSp>
        <p:grpSp>
          <p:nvGrpSpPr>
            <p:cNvPr id="54280" name="组合 15"/>
            <p:cNvGrpSpPr/>
            <p:nvPr/>
          </p:nvGrpSpPr>
          <p:grpSpPr bwMode="auto">
            <a:xfrm>
              <a:off x="8014" y="3030"/>
              <a:ext cx="5312" cy="3711"/>
              <a:chOff x="8014" y="3030"/>
              <a:chExt cx="5312" cy="3711"/>
            </a:xfrm>
          </p:grpSpPr>
          <p:pic>
            <p:nvPicPr>
              <p:cNvPr id="54281" name="图片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4" y="3030"/>
                <a:ext cx="5311" cy="3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2" name="文本框 13"/>
              <p:cNvSpPr txBox="1">
                <a:spLocks noChangeArrowheads="1"/>
              </p:cNvSpPr>
              <p:nvPr/>
            </p:nvSpPr>
            <p:spPr bwMode="auto">
              <a:xfrm>
                <a:off x="11397" y="3030"/>
                <a:ext cx="1929" cy="580"/>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zh-CN" b="1">
                    <a:solidFill>
                      <a:schemeClr val="bg1"/>
                    </a:solidFill>
                    <a:latin typeface="+mn-lt"/>
                    <a:ea typeface="+mn-ea"/>
                    <a:cs typeface="+mn-ea"/>
                    <a:sym typeface="+mn-lt"/>
                  </a:rPr>
                  <a:t>包装样式</a:t>
                </a:r>
                <a:endParaRPr lang="zh-CN" altLang="zh-CN" b="1">
                  <a:solidFill>
                    <a:schemeClr val="bg1"/>
                  </a:solidFill>
                  <a:latin typeface="+mn-lt"/>
                  <a:ea typeface="+mn-ea"/>
                  <a:cs typeface="+mn-ea"/>
                  <a:sym typeface="+mn-lt"/>
                </a:endParaRPr>
              </a:p>
            </p:txBody>
          </p:sp>
        </p:grpSp>
        <p:sp>
          <p:nvSpPr>
            <p:cNvPr id="54283" name="矩形 7"/>
            <p:cNvSpPr>
              <a:spLocks noChangeArrowheads="1"/>
            </p:cNvSpPr>
            <p:nvPr/>
          </p:nvSpPr>
          <p:spPr bwMode="auto">
            <a:xfrm>
              <a:off x="1108" y="4479"/>
              <a:ext cx="6584" cy="3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200000"/>
                </a:lnSpc>
              </a:pPr>
              <a:r>
                <a:rPr lang="en-US" altLang="zh-CN" sz="1400" b="1">
                  <a:solidFill>
                    <a:schemeClr val="accent1"/>
                  </a:solidFill>
                  <a:latin typeface="+mn-lt"/>
                  <a:ea typeface="+mn-ea"/>
                  <a:cs typeface="+mn-ea"/>
                  <a:sym typeface="+mn-lt"/>
                </a:rPr>
                <a:t>1</a:t>
              </a:r>
              <a:r>
                <a:rPr lang="zh-CN" altLang="en-US" sz="1400" b="1">
                  <a:solidFill>
                    <a:schemeClr val="accent1"/>
                  </a:solidFill>
                  <a:latin typeface="+mn-lt"/>
                  <a:ea typeface="+mn-ea"/>
                  <a:cs typeface="+mn-ea"/>
                  <a:sym typeface="+mn-lt"/>
                </a:rPr>
                <a:t>、甲方工作人员配合</a:t>
              </a:r>
              <a:endParaRPr lang="zh-CN" altLang="en-US" sz="1400" b="1">
                <a:solidFill>
                  <a:schemeClr val="accent1"/>
                </a:solidFill>
                <a:latin typeface="+mn-lt"/>
                <a:ea typeface="+mn-ea"/>
                <a:cs typeface="+mn-ea"/>
                <a:sym typeface="+mn-lt"/>
              </a:endParaRPr>
            </a:p>
            <a:p>
              <a:pPr>
                <a:lnSpc>
                  <a:spcPct val="200000"/>
                </a:lnSpc>
              </a:pPr>
              <a:endParaRPr lang="zh-CN" altLang="en-US" sz="1400">
                <a:solidFill>
                  <a:schemeClr val="accent1"/>
                </a:solidFill>
                <a:latin typeface="+mn-lt"/>
                <a:ea typeface="+mn-ea"/>
                <a:cs typeface="+mn-ea"/>
                <a:sym typeface="+mn-lt"/>
              </a:endParaRPr>
            </a:p>
            <a:p>
              <a:pPr>
                <a:lnSpc>
                  <a:spcPct val="200000"/>
                </a:lnSpc>
              </a:pPr>
              <a:r>
                <a:rPr lang="zh-CN" altLang="en-US" sz="1400">
                  <a:solidFill>
                    <a:schemeClr val="accent1"/>
                  </a:solidFill>
                  <a:latin typeface="+mn-lt"/>
                  <a:ea typeface="+mn-ea"/>
                  <a:cs typeface="+mn-ea"/>
                  <a:sym typeface="+mn-lt"/>
                </a:rPr>
                <a:t>设置收款二维码，客户到场没有获取代金券的来宾有想选购的，可在置业顾问陪同下挑选</a:t>
              </a:r>
              <a:r>
                <a:rPr lang="en-US" altLang="zh-CN" sz="1400">
                  <a:solidFill>
                    <a:schemeClr val="accent1"/>
                  </a:solidFill>
                  <a:latin typeface="+mn-lt"/>
                  <a:ea typeface="+mn-ea"/>
                  <a:cs typeface="+mn-ea"/>
                  <a:sym typeface="+mn-lt"/>
                </a:rPr>
                <a:t>1</a:t>
              </a:r>
              <a:r>
                <a:rPr lang="zh-CN" altLang="en-US" sz="1400">
                  <a:solidFill>
                    <a:schemeClr val="accent1"/>
                  </a:solidFill>
                  <a:latin typeface="+mn-lt"/>
                  <a:ea typeface="+mn-ea"/>
                  <a:cs typeface="+mn-ea"/>
                  <a:sym typeface="+mn-lt"/>
                </a:rPr>
                <a:t>种商品进行</a:t>
              </a:r>
              <a:r>
                <a:rPr lang="en-US" altLang="zh-CN" sz="1400">
                  <a:solidFill>
                    <a:schemeClr val="accent1"/>
                  </a:solidFill>
                  <a:latin typeface="+mn-lt"/>
                  <a:ea typeface="+mn-ea"/>
                  <a:cs typeface="+mn-ea"/>
                  <a:sym typeface="+mn-lt"/>
                </a:rPr>
                <a:t>5</a:t>
              </a:r>
              <a:r>
                <a:rPr lang="zh-CN" altLang="en-US" sz="1400">
                  <a:solidFill>
                    <a:schemeClr val="accent1"/>
                  </a:solidFill>
                  <a:latin typeface="+mn-lt"/>
                  <a:ea typeface="+mn-ea"/>
                  <a:cs typeface="+mn-ea"/>
                  <a:sym typeface="+mn-lt"/>
                </a:rPr>
                <a:t>折购买，现场支付。</a:t>
              </a:r>
              <a:r>
                <a:rPr lang="zh-CN" altLang="en-US" sz="1000" b="1">
                  <a:solidFill>
                    <a:srgbClr val="FF0000"/>
                  </a:solidFill>
                  <a:latin typeface="+mn-lt"/>
                  <a:ea typeface="+mn-ea"/>
                  <a:cs typeface="+mn-ea"/>
                  <a:sym typeface="+mn-lt"/>
                </a:rPr>
                <a:t>（甲方收款）</a:t>
              </a:r>
              <a:endParaRPr lang="zh-CN" altLang="en-US" sz="1000" b="1">
                <a:solidFill>
                  <a:srgbClr val="FF0000"/>
                </a:solidFill>
                <a:latin typeface="+mn-lt"/>
                <a:ea typeface="+mn-ea"/>
                <a:cs typeface="+mn-ea"/>
                <a:sym typeface="+mn-lt"/>
              </a:endParaRPr>
            </a:p>
          </p:txBody>
        </p:sp>
        <p:pic>
          <p:nvPicPr>
            <p:cNvPr id="54284" name="图片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23" y="3030"/>
              <a:ext cx="3146" cy="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5" name="图片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41" y="2990"/>
              <a:ext cx="2725" cy="3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4286" name="图片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8100" y="4421188"/>
            <a:ext cx="1901825"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7" name="图片 16"/>
          <p:cNvPicPr>
            <a:picLocks noChangeAspect="1" noChangeArrowheads="1"/>
          </p:cNvPicPr>
          <p:nvPr/>
        </p:nvPicPr>
        <p:blipFill>
          <a:blip r:embed="rId6">
            <a:extLst>
              <a:ext uri="{28A0092B-C50C-407E-A947-70E740481C1C}">
                <a14:useLocalDpi xmlns:a14="http://schemas.microsoft.com/office/drawing/2010/main" val="0"/>
              </a:ext>
            </a:extLst>
          </a:blip>
          <a:srcRect r="53008"/>
          <a:stretch>
            <a:fillRect/>
          </a:stretch>
        </p:blipFill>
        <p:spPr bwMode="auto">
          <a:xfrm>
            <a:off x="7019925" y="4421188"/>
            <a:ext cx="14700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矩形 42"/>
          <p:cNvSpPr>
            <a:spLocks noChangeArrowheads="1"/>
          </p:cNvSpPr>
          <p:nvPr/>
        </p:nvSpPr>
        <p:spPr bwMode="auto">
          <a:xfrm>
            <a:off x="454025" y="220663"/>
            <a:ext cx="1182211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zh-CN" sz="3200" b="1">
                <a:solidFill>
                  <a:schemeClr val="accent1"/>
                </a:solidFill>
                <a:latin typeface="+mn-lt"/>
                <a:ea typeface="+mn-ea"/>
                <a:cs typeface="+mn-ea"/>
                <a:sym typeface="+mn-lt"/>
              </a:rPr>
              <a:t>活动冷餐辅助气氛</a:t>
            </a:r>
            <a:endParaRPr lang="zh-CN" altLang="zh-CN" sz="3200" b="1">
              <a:solidFill>
                <a:schemeClr val="accent1"/>
              </a:solidFill>
              <a:latin typeface="+mn-lt"/>
              <a:ea typeface="+mn-ea"/>
              <a:cs typeface="+mn-ea"/>
              <a:sym typeface="+mn-lt"/>
            </a:endParaRPr>
          </a:p>
        </p:txBody>
      </p:sp>
      <p:sp>
        <p:nvSpPr>
          <p:cNvPr id="56322" name="文本框 43"/>
          <p:cNvSpPr txBox="1">
            <a:spLocks noChangeArrowheads="1"/>
          </p:cNvSpPr>
          <p:nvPr/>
        </p:nvSpPr>
        <p:spPr bwMode="auto">
          <a:xfrm>
            <a:off x="712788" y="949325"/>
            <a:ext cx="11479212" cy="706438"/>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solidFill>
                  <a:schemeClr val="bg1"/>
                </a:solidFill>
                <a:latin typeface="+mn-lt"/>
                <a:ea typeface="+mn-ea"/>
                <a:cs typeface="+mn-ea"/>
                <a:sym typeface="+mn-lt"/>
              </a:rPr>
              <a:t>现场搭配冷餐，为到场客户提供贴心服务</a:t>
            </a:r>
            <a:endParaRPr lang="zh-CN" altLang="en-US" sz="2000" b="1">
              <a:solidFill>
                <a:schemeClr val="bg1"/>
              </a:solidFill>
              <a:latin typeface="+mn-lt"/>
              <a:ea typeface="+mn-ea"/>
              <a:cs typeface="+mn-ea"/>
              <a:sym typeface="+mn-lt"/>
            </a:endParaRPr>
          </a:p>
          <a:p>
            <a:pPr algn="ctr"/>
            <a:endParaRPr lang="zh-CN" altLang="en-US" sz="2000" b="1">
              <a:solidFill>
                <a:schemeClr val="bg1"/>
              </a:solidFill>
              <a:latin typeface="+mn-lt"/>
              <a:ea typeface="+mn-ea"/>
              <a:cs typeface="+mn-ea"/>
              <a:sym typeface="+mn-lt"/>
            </a:endParaRPr>
          </a:p>
        </p:txBody>
      </p:sp>
      <p:grpSp>
        <p:nvGrpSpPr>
          <p:cNvPr id="56323" name="组合 7"/>
          <p:cNvGrpSpPr/>
          <p:nvPr/>
        </p:nvGrpSpPr>
        <p:grpSpPr bwMode="auto">
          <a:xfrm>
            <a:off x="733425" y="1803400"/>
            <a:ext cx="10301288" cy="4467225"/>
            <a:chOff x="1123" y="3151"/>
            <a:chExt cx="13448" cy="5832"/>
          </a:xfrm>
        </p:grpSpPr>
        <p:pic>
          <p:nvPicPr>
            <p:cNvPr id="56324" name="图片 5"/>
            <p:cNvPicPr>
              <a:picLocks noChangeAspect="1" noChangeArrowheads="1"/>
            </p:cNvPicPr>
            <p:nvPr/>
          </p:nvPicPr>
          <p:blipFill>
            <a:blip r:embed="rId1">
              <a:extLst>
                <a:ext uri="{28A0092B-C50C-407E-A947-70E740481C1C}">
                  <a14:useLocalDpi xmlns:a14="http://schemas.microsoft.com/office/drawing/2010/main" val="0"/>
                </a:ext>
              </a:extLst>
            </a:blip>
            <a:srcRect b="8835"/>
            <a:stretch>
              <a:fillRect/>
            </a:stretch>
          </p:blipFill>
          <p:spPr bwMode="auto">
            <a:xfrm>
              <a:off x="1123" y="3151"/>
              <a:ext cx="8528" cy="5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图片 6"/>
            <p:cNvPicPr>
              <a:picLocks noChangeAspect="1" noChangeArrowheads="1"/>
            </p:cNvPicPr>
            <p:nvPr/>
          </p:nvPicPr>
          <p:blipFill>
            <a:blip r:embed="rId2">
              <a:extLst>
                <a:ext uri="{28A0092B-C50C-407E-A947-70E740481C1C}">
                  <a14:useLocalDpi xmlns:a14="http://schemas.microsoft.com/office/drawing/2010/main" val="0"/>
                </a:ext>
              </a:extLst>
            </a:blip>
            <a:srcRect b="5843"/>
            <a:stretch>
              <a:fillRect/>
            </a:stretch>
          </p:blipFill>
          <p:spPr bwMode="auto">
            <a:xfrm>
              <a:off x="9927" y="3151"/>
              <a:ext cx="4645" cy="5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矩形 42"/>
          <p:cNvSpPr>
            <a:spLocks noChangeArrowheads="1"/>
          </p:cNvSpPr>
          <p:nvPr/>
        </p:nvSpPr>
        <p:spPr bwMode="auto">
          <a:xfrm>
            <a:off x="454025" y="220663"/>
            <a:ext cx="1182211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3200" b="1">
                <a:solidFill>
                  <a:schemeClr val="accent1"/>
                </a:solidFill>
                <a:latin typeface="+mn-lt"/>
                <a:ea typeface="+mn-ea"/>
                <a:cs typeface="+mn-ea"/>
                <a:sym typeface="+mn-lt"/>
              </a:rPr>
              <a:t>备选活动方向</a:t>
            </a:r>
            <a:endParaRPr lang="zh-CN" altLang="en-US" sz="3200" b="1">
              <a:solidFill>
                <a:schemeClr val="accent1"/>
              </a:solidFill>
              <a:latin typeface="+mn-lt"/>
              <a:ea typeface="+mn-ea"/>
              <a:cs typeface="+mn-ea"/>
              <a:sym typeface="+mn-lt"/>
            </a:endParaRPr>
          </a:p>
        </p:txBody>
      </p:sp>
      <p:sp>
        <p:nvSpPr>
          <p:cNvPr id="57346" name="文本框 43"/>
          <p:cNvSpPr txBox="1">
            <a:spLocks noChangeArrowheads="1"/>
          </p:cNvSpPr>
          <p:nvPr/>
        </p:nvSpPr>
        <p:spPr bwMode="auto">
          <a:xfrm>
            <a:off x="712788" y="949325"/>
            <a:ext cx="11479212" cy="706438"/>
          </a:xfrm>
          <a:prstGeom prst="rect">
            <a:avLst/>
          </a:prstGeom>
          <a:solidFill>
            <a:srgbClr val="E5183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dirty="0">
                <a:solidFill>
                  <a:schemeClr val="bg1"/>
                </a:solidFill>
                <a:latin typeface="+mn-lt"/>
                <a:ea typeface="+mn-ea"/>
                <a:cs typeface="+mn-ea"/>
                <a:sym typeface="+mn-lt"/>
              </a:rPr>
              <a:t>新年最美全家福 定格好时光</a:t>
            </a:r>
            <a:endParaRPr lang="zh-CN" altLang="en-US" sz="2000" b="1" dirty="0">
              <a:solidFill>
                <a:schemeClr val="bg1"/>
              </a:solidFill>
              <a:latin typeface="+mn-lt"/>
              <a:ea typeface="+mn-ea"/>
              <a:cs typeface="+mn-ea"/>
              <a:sym typeface="+mn-lt"/>
            </a:endParaRPr>
          </a:p>
          <a:p>
            <a:pPr algn="ctr"/>
            <a:r>
              <a:rPr lang="zh-CN" altLang="en-US" sz="2000" b="1" dirty="0">
                <a:solidFill>
                  <a:schemeClr val="bg1"/>
                </a:solidFill>
                <a:latin typeface="+mn-lt"/>
                <a:ea typeface="+mn-ea"/>
                <a:cs typeface="+mn-ea"/>
                <a:sym typeface="+mn-lt"/>
              </a:rPr>
              <a:t>全家福摄影主题活动</a:t>
            </a:r>
            <a:endParaRPr lang="zh-CN" altLang="en-US" sz="2000" b="1" dirty="0">
              <a:solidFill>
                <a:schemeClr val="bg1"/>
              </a:solidFill>
              <a:latin typeface="+mn-lt"/>
              <a:ea typeface="+mn-ea"/>
              <a:cs typeface="+mn-ea"/>
              <a:sym typeface="+mn-lt"/>
            </a:endParaRPr>
          </a:p>
        </p:txBody>
      </p:sp>
      <p:pic>
        <p:nvPicPr>
          <p:cNvPr id="3" name="图片 2"/>
          <p:cNvPicPr>
            <a:picLocks noChangeAspect="1"/>
          </p:cNvPicPr>
          <p:nvPr/>
        </p:nvPicPr>
        <p:blipFill>
          <a:blip r:embed="rId1"/>
          <a:stretch>
            <a:fillRect/>
          </a:stretch>
        </p:blipFill>
        <p:spPr>
          <a:xfrm>
            <a:off x="668215" y="2313766"/>
            <a:ext cx="5466505" cy="3593398"/>
          </a:xfrm>
          <a:prstGeom prst="rect">
            <a:avLst/>
          </a:prstGeom>
        </p:spPr>
      </p:pic>
      <p:pic>
        <p:nvPicPr>
          <p:cNvPr id="5" name="图片 4"/>
          <p:cNvPicPr>
            <a:picLocks noChangeAspect="1"/>
          </p:cNvPicPr>
          <p:nvPr/>
        </p:nvPicPr>
        <p:blipFill>
          <a:blip r:embed="rId2"/>
          <a:stretch>
            <a:fillRect/>
          </a:stretch>
        </p:blipFill>
        <p:spPr>
          <a:xfrm>
            <a:off x="6318372" y="2314105"/>
            <a:ext cx="5205412" cy="35927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文本框 4"/>
          <p:cNvSpPr txBox="1">
            <a:spLocks noChangeArrowheads="1"/>
          </p:cNvSpPr>
          <p:nvPr/>
        </p:nvSpPr>
        <p:spPr bwMode="auto">
          <a:xfrm>
            <a:off x="4452938" y="2867025"/>
            <a:ext cx="745490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6000">
                <a:solidFill>
                  <a:srgbClr val="F8D77D"/>
                </a:solidFill>
                <a:latin typeface="+mn-lt"/>
                <a:ea typeface="+mn-ea"/>
                <a:cs typeface="+mn-ea"/>
                <a:sym typeface="+mn-lt"/>
              </a:rPr>
              <a:t>感谢领导见阅</a:t>
            </a:r>
            <a:endParaRPr lang="en-US" altLang="zh-CN" sz="6000">
              <a:solidFill>
                <a:srgbClr val="F8D77D"/>
              </a:solidFill>
              <a:latin typeface="+mn-lt"/>
              <a:ea typeface="+mn-ea"/>
              <a:cs typeface="+mn-ea"/>
              <a:sym typeface="+mn-lt"/>
            </a:endParaRPr>
          </a:p>
        </p:txBody>
      </p:sp>
      <p:cxnSp>
        <p:nvCxnSpPr>
          <p:cNvPr id="7" name="直接连接符 6"/>
          <p:cNvCxnSpPr/>
          <p:nvPr/>
        </p:nvCxnSpPr>
        <p:spPr>
          <a:xfrm>
            <a:off x="11687175" y="1247775"/>
            <a:ext cx="0" cy="5226050"/>
          </a:xfrm>
          <a:prstGeom prst="line">
            <a:avLst/>
          </a:prstGeom>
          <a:ln>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4"/>
          <p:cNvSpPr txBox="1">
            <a:spLocks noChangeArrowheads="1"/>
          </p:cNvSpPr>
          <p:nvPr/>
        </p:nvSpPr>
        <p:spPr bwMode="auto">
          <a:xfrm>
            <a:off x="4033838" y="3671888"/>
            <a:ext cx="4156075"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3600">
                <a:solidFill>
                  <a:srgbClr val="F8D77D"/>
                </a:solidFill>
                <a:latin typeface="+mn-lt"/>
                <a:ea typeface="+mn-ea"/>
                <a:cs typeface="+mn-ea"/>
                <a:sym typeface="+mn-lt"/>
              </a:rPr>
              <a:t>活动创意阐述</a:t>
            </a:r>
            <a:endParaRPr lang="zh-CN" altLang="en-US" sz="3600">
              <a:solidFill>
                <a:srgbClr val="F8D77D"/>
              </a:solidFill>
              <a:latin typeface="+mn-lt"/>
              <a:ea typeface="+mn-ea"/>
              <a:cs typeface="+mn-ea"/>
              <a:sym typeface="+mn-lt"/>
            </a:endParaRPr>
          </a:p>
        </p:txBody>
      </p:sp>
      <p:sp>
        <p:nvSpPr>
          <p:cNvPr id="12290" name="文本框 31"/>
          <p:cNvSpPr txBox="1">
            <a:spLocks noChangeArrowheads="1"/>
          </p:cNvSpPr>
          <p:nvPr/>
        </p:nvSpPr>
        <p:spPr bwMode="auto">
          <a:xfrm>
            <a:off x="5072063" y="1455738"/>
            <a:ext cx="2047875"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zh-CN" sz="13800">
                <a:solidFill>
                  <a:srgbClr val="F8D77D"/>
                </a:solidFill>
                <a:latin typeface="+mn-lt"/>
                <a:ea typeface="+mn-ea"/>
                <a:cs typeface="+mn-ea"/>
                <a:sym typeface="+mn-lt"/>
              </a:rPr>
              <a:t>01</a:t>
            </a:r>
            <a:endParaRPr lang="zh-CN" altLang="en-US" sz="13800">
              <a:solidFill>
                <a:srgbClr val="F8D77D"/>
              </a:solidFill>
              <a:latin typeface="+mn-lt"/>
              <a:ea typeface="+mn-ea"/>
              <a:cs typeface="+mn-ea"/>
              <a:sym typeface="+mn-lt"/>
            </a:endParaRPr>
          </a:p>
        </p:txBody>
      </p:sp>
      <p:sp>
        <p:nvSpPr>
          <p:cNvPr id="12291" name="矩形 14"/>
          <p:cNvSpPr>
            <a:spLocks noChangeArrowheads="1"/>
          </p:cNvSpPr>
          <p:nvPr/>
        </p:nvSpPr>
        <p:spPr bwMode="auto">
          <a:xfrm>
            <a:off x="4149725" y="4359275"/>
            <a:ext cx="410686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dist"/>
            <a:r>
              <a:rPr lang="en-US" altLang="zh-CN" sz="1400">
                <a:solidFill>
                  <a:srgbClr val="F8D77D"/>
                </a:solidFill>
                <a:latin typeface="+mn-lt"/>
                <a:ea typeface="+mn-ea"/>
                <a:cs typeface="+mn-ea"/>
                <a:sym typeface="+mn-lt"/>
              </a:rPr>
              <a:t>Activity creativity</a:t>
            </a:r>
            <a:endParaRPr lang="en-US" altLang="zh-CN" sz="1400">
              <a:solidFill>
                <a:srgbClr val="F8D77D"/>
              </a:solidFill>
              <a:latin typeface="+mn-lt"/>
              <a:ea typeface="+mn-ea"/>
              <a:cs typeface="+mn-ea"/>
              <a:sym typeface="+mn-lt"/>
            </a:endParaRPr>
          </a:p>
        </p:txBody>
      </p:sp>
      <p:grpSp>
        <p:nvGrpSpPr>
          <p:cNvPr id="12292" name="组合 2"/>
          <p:cNvGrpSpPr/>
          <p:nvPr/>
        </p:nvGrpSpPr>
        <p:grpSpPr bwMode="auto">
          <a:xfrm>
            <a:off x="1322388" y="581025"/>
            <a:ext cx="9263062" cy="5838825"/>
            <a:chOff x="1322601" y="581089"/>
            <a:chExt cx="9263017" cy="5838238"/>
          </a:xfrm>
        </p:grpSpPr>
        <p:cxnSp>
          <p:nvCxnSpPr>
            <p:cNvPr id="9" name="直接连接符 8"/>
            <p:cNvCxnSpPr/>
            <p:nvPr/>
          </p:nvCxnSpPr>
          <p:spPr>
            <a:xfrm rot="16200000">
              <a:off x="3934819" y="-2031129"/>
              <a:ext cx="0" cy="52244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rot="16200000">
              <a:off x="7973400" y="3807109"/>
              <a:ext cx="0" cy="52244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5370513" y="2968625"/>
            <a:ext cx="5976937" cy="2565400"/>
          </a:xfrm>
          <a:prstGeom prst="rect">
            <a:avLst/>
          </a:prstGeom>
          <a:noFill/>
        </p:spPr>
        <p:txBody>
          <a:bodyPr>
            <a:spAutoFit/>
          </a:bodyPr>
          <a:lstStyle/>
          <a:p>
            <a:pPr fontAlgn="auto">
              <a:lnSpc>
                <a:spcPct val="150000"/>
              </a:lnSpc>
            </a:pPr>
            <a:r>
              <a:rPr lang="en-US" altLang="zh-CN" sz="1400" noProof="1">
                <a:solidFill>
                  <a:srgbClr val="C00000"/>
                </a:solidFill>
                <a:latin typeface="+mn-lt"/>
                <a:ea typeface="+mn-ea"/>
                <a:cs typeface="+mn-ea"/>
                <a:sym typeface="+mn-lt"/>
              </a:rPr>
              <a:t>12</a:t>
            </a:r>
            <a:r>
              <a:rPr lang="zh-CN" altLang="en-US" sz="1400" noProof="1">
                <a:solidFill>
                  <a:srgbClr val="C00000"/>
                </a:solidFill>
                <a:latin typeface="+mn-lt"/>
                <a:ea typeface="+mn-ea"/>
                <a:cs typeface="+mn-ea"/>
                <a:sym typeface="+mn-lt"/>
              </a:rPr>
              <a:t>月</a:t>
            </a:r>
            <a:r>
              <a:rPr lang="en-US" altLang="zh-CN" sz="1400" noProof="1">
                <a:solidFill>
                  <a:srgbClr val="C00000"/>
                </a:solidFill>
                <a:latin typeface="+mn-lt"/>
                <a:ea typeface="+mn-ea"/>
                <a:cs typeface="+mn-ea"/>
                <a:sym typeface="+mn-lt"/>
              </a:rPr>
              <a:t>30</a:t>
            </a:r>
            <a:r>
              <a:rPr lang="zh-CN" altLang="en-US" sz="1400" noProof="1">
                <a:solidFill>
                  <a:srgbClr val="C00000"/>
                </a:solidFill>
                <a:latin typeface="+mn-lt"/>
                <a:ea typeface="+mn-ea"/>
                <a:cs typeface="+mn-ea"/>
                <a:sym typeface="+mn-lt"/>
              </a:rPr>
              <a:t>日传统腊八节</a:t>
            </a:r>
            <a:endParaRPr lang="zh-CN" altLang="en-US" sz="1400" noProof="1">
              <a:solidFill>
                <a:srgbClr val="C00000"/>
              </a:solidFill>
              <a:latin typeface="+mn-lt"/>
              <a:ea typeface="+mn-ea"/>
              <a:cs typeface="+mn-ea"/>
              <a:sym typeface="+mn-lt"/>
            </a:endParaRPr>
          </a:p>
          <a:p>
            <a:pPr fontAlgn="auto">
              <a:lnSpc>
                <a:spcPct val="150000"/>
              </a:lnSpc>
            </a:pPr>
            <a:r>
              <a:rPr lang="zh-CN" altLang="en-US" sz="1200" noProof="1">
                <a:latin typeface="+mn-lt"/>
                <a:ea typeface="+mn-ea"/>
                <a:cs typeface="+mn-ea"/>
                <a:sym typeface="+mn-lt"/>
              </a:rPr>
              <a:t>源自上古时代祭祀神灵、祈求丰收的bai习俗，由于其主旨与春节相通，时间又与春节临近，故而有“过了腊八就是年”，</a:t>
            </a:r>
            <a:endParaRPr lang="zh-CN" altLang="en-US" sz="1200" noProof="1">
              <a:latin typeface="+mn-lt"/>
              <a:ea typeface="+mn-ea"/>
              <a:cs typeface="+mn-ea"/>
              <a:sym typeface="+mn-lt"/>
            </a:endParaRPr>
          </a:p>
          <a:p>
            <a:pPr fontAlgn="auto">
              <a:lnSpc>
                <a:spcPct val="150000"/>
              </a:lnSpc>
            </a:pPr>
            <a:r>
              <a:rPr lang="en-US" altLang="zh-CN" sz="1400" noProof="1">
                <a:solidFill>
                  <a:srgbClr val="C00000"/>
                </a:solidFill>
                <a:latin typeface="+mn-lt"/>
                <a:ea typeface="+mn-ea"/>
                <a:cs typeface="+mn-ea"/>
                <a:sym typeface="+mn-lt"/>
              </a:rPr>
              <a:t>1月7-8日/1月14-15日</a:t>
            </a:r>
            <a:r>
              <a:rPr lang="zh-CN" altLang="en-US" sz="1400" noProof="1">
                <a:solidFill>
                  <a:srgbClr val="C00000"/>
                </a:solidFill>
                <a:latin typeface="+mn-lt"/>
                <a:ea typeface="+mn-ea"/>
                <a:cs typeface="+mn-ea"/>
                <a:sym typeface="+mn-lt"/>
              </a:rPr>
              <a:t>也就是带有年味的前两个周末</a:t>
            </a:r>
            <a:endParaRPr lang="en-US" altLang="zh-CN" sz="1400" noProof="1">
              <a:solidFill>
                <a:srgbClr val="C00000"/>
              </a:solidFill>
              <a:latin typeface="+mn-lt"/>
              <a:ea typeface="+mn-ea"/>
              <a:cs typeface="+mn-ea"/>
              <a:sym typeface="+mn-lt"/>
            </a:endParaRPr>
          </a:p>
          <a:p>
            <a:pPr fontAlgn="auto">
              <a:lnSpc>
                <a:spcPct val="150000"/>
              </a:lnSpc>
            </a:pPr>
            <a:r>
              <a:rPr lang="zh-CN" altLang="en-US" u="sng" noProof="1">
                <a:latin typeface="+mn-lt"/>
                <a:ea typeface="+mn-ea"/>
                <a:cs typeface="+mn-ea"/>
                <a:sym typeface="+mn-lt"/>
              </a:rPr>
              <a:t>中国传统节日</a:t>
            </a:r>
            <a:r>
              <a:rPr lang="zh-CN" altLang="en-US" sz="1200" noProof="1">
                <a:latin typeface="+mn-lt"/>
                <a:ea typeface="+mn-ea"/>
                <a:cs typeface="+mn-ea"/>
                <a:sym typeface="+mn-lt"/>
              </a:rPr>
              <a:t>多种多样，是我国悠久历史文化的一个重要组成部分。从远古先民时期发展而来的中华传统节日清晰地记录着中华民族丰富而多彩的社会生活文化内容，乃</a:t>
            </a:r>
            <a:r>
              <a:rPr lang="zh-CN" altLang="en-US" sz="1500" noProof="1">
                <a:latin typeface="+mn-lt"/>
                <a:ea typeface="+mn-ea"/>
                <a:cs typeface="+mn-ea"/>
                <a:sym typeface="+mn-lt"/>
              </a:rPr>
              <a:t>中华民族特有的特色</a:t>
            </a:r>
            <a:r>
              <a:rPr lang="zh-CN" altLang="en-US" sz="1200" noProof="1">
                <a:latin typeface="+mn-lt"/>
                <a:ea typeface="+mn-ea"/>
                <a:cs typeface="+mn-ea"/>
                <a:sym typeface="+mn-lt"/>
              </a:rPr>
              <a:t>节日</a:t>
            </a:r>
            <a:r>
              <a:rPr lang="zh-CN" altLang="en-US" sz="1015" noProof="1">
                <a:latin typeface="+mn-lt"/>
                <a:ea typeface="+mn-ea"/>
                <a:cs typeface="+mn-ea"/>
                <a:sym typeface="+mn-lt"/>
              </a:rPr>
              <a:t>。</a:t>
            </a:r>
            <a:endParaRPr lang="zh-CN" altLang="en-US" sz="1015" noProof="1">
              <a:latin typeface="+mn-lt"/>
              <a:ea typeface="+mn-ea"/>
              <a:cs typeface="+mn-ea"/>
              <a:sym typeface="+mn-lt"/>
            </a:endParaRPr>
          </a:p>
          <a:p>
            <a:pPr fontAlgn="auto">
              <a:lnSpc>
                <a:spcPct val="150000"/>
              </a:lnSpc>
            </a:pPr>
            <a:endParaRPr lang="zh-CN" altLang="en-US" sz="1015" noProof="1">
              <a:latin typeface="+mn-lt"/>
              <a:ea typeface="+mn-ea"/>
              <a:cs typeface="+mn-ea"/>
              <a:sym typeface="+mn-lt"/>
            </a:endParaRPr>
          </a:p>
        </p:txBody>
      </p:sp>
      <p:grpSp>
        <p:nvGrpSpPr>
          <p:cNvPr id="14338" name="组合 4"/>
          <p:cNvGrpSpPr/>
          <p:nvPr/>
        </p:nvGrpSpPr>
        <p:grpSpPr bwMode="auto">
          <a:xfrm>
            <a:off x="863600" y="1054100"/>
            <a:ext cx="4149725" cy="5121275"/>
            <a:chOff x="1884" y="1995"/>
            <a:chExt cx="5495" cy="6780"/>
          </a:xfrm>
        </p:grpSpPr>
        <p:grpSp>
          <p:nvGrpSpPr>
            <p:cNvPr id="25" name="组合 24"/>
            <p:cNvGrpSpPr/>
            <p:nvPr/>
          </p:nvGrpSpPr>
          <p:grpSpPr>
            <a:xfrm>
              <a:off x="6571" y="1995"/>
              <a:ext cx="809" cy="1041"/>
              <a:chOff x="5076825" y="1365250"/>
              <a:chExt cx="708025" cy="911225"/>
            </a:xfrm>
            <a:solidFill>
              <a:schemeClr val="tx2"/>
            </a:solidFill>
          </p:grpSpPr>
          <p:sp>
            <p:nvSpPr>
              <p:cNvPr id="31" name="直接连接符 30"/>
              <p:cNvSpPr/>
              <p:nvPr/>
            </p:nvSpPr>
            <p:spPr>
              <a:xfrm>
                <a:off x="5076825" y="1371600"/>
                <a:ext cx="685800" cy="0"/>
              </a:xfrm>
              <a:prstGeom prst="line">
                <a:avLst/>
              </a:prstGeom>
              <a:grpFill/>
              <a:ln w="19050">
                <a:solidFill>
                  <a:schemeClr val="accent1"/>
                </a:solidFill>
              </a:ln>
            </p:spPr>
            <p:style>
              <a:lnRef idx="1">
                <a:schemeClr val="accent1"/>
              </a:lnRef>
              <a:fillRef idx="0">
                <a:schemeClr val="accent1"/>
              </a:fillRef>
              <a:effectRef idx="0">
                <a:schemeClr val="accent1"/>
              </a:effectRef>
              <a:fontRef idx="minor">
                <a:schemeClr val="tx1"/>
              </a:fontRef>
            </p:style>
            <p:txBody>
              <a:bodyPr/>
              <a:lstStyle/>
              <a:p>
                <a:endParaRPr lang="zh-CN" altLang="en-US">
                  <a:cs typeface="+mn-ea"/>
                  <a:sym typeface="+mn-lt"/>
                </a:endParaRPr>
              </a:p>
            </p:txBody>
          </p:sp>
          <p:sp>
            <p:nvSpPr>
              <p:cNvPr id="32" name="直接连接符 31"/>
              <p:cNvSpPr/>
              <p:nvPr/>
            </p:nvSpPr>
            <p:spPr>
              <a:xfrm>
                <a:off x="5772150" y="1371600"/>
                <a:ext cx="9525" cy="904875"/>
              </a:xfrm>
              <a:prstGeom prst="line">
                <a:avLst/>
              </a:prstGeom>
              <a:grpFill/>
              <a:ln w="19050">
                <a:solidFill>
                  <a:schemeClr val="accent1"/>
                </a:solidFill>
              </a:ln>
            </p:spPr>
            <p:style>
              <a:lnRef idx="1">
                <a:schemeClr val="accent1"/>
              </a:lnRef>
              <a:fillRef idx="0">
                <a:schemeClr val="accent1"/>
              </a:fillRef>
              <a:effectRef idx="0">
                <a:schemeClr val="accent1"/>
              </a:effectRef>
              <a:fontRef idx="minor">
                <a:schemeClr val="tx1"/>
              </a:fontRef>
            </p:style>
            <p:txBody>
              <a:bodyPr/>
              <a:lstStyle/>
              <a:p>
                <a:endParaRPr lang="zh-CN" altLang="en-US">
                  <a:cs typeface="+mn-ea"/>
                  <a:sym typeface="+mn-lt"/>
                </a:endParaRPr>
              </a:p>
            </p:txBody>
          </p:sp>
          <p:sp>
            <p:nvSpPr>
              <p:cNvPr id="33" name="直角三角形 32"/>
              <p:cNvSpPr/>
              <p:nvPr/>
            </p:nvSpPr>
            <p:spPr>
              <a:xfrm flipH="1" flipV="1">
                <a:off x="5397500" y="1365250"/>
                <a:ext cx="387350" cy="387350"/>
              </a:xfrm>
              <a:prstGeom prst="rtTriangle">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solidFill>
                    <a:schemeClr val="tx1"/>
                  </a:solidFill>
                  <a:cs typeface="+mn-ea"/>
                  <a:sym typeface="+mn-lt"/>
                </a:endParaRPr>
              </a:p>
            </p:txBody>
          </p:sp>
        </p:grpSp>
        <p:grpSp>
          <p:nvGrpSpPr>
            <p:cNvPr id="26" name="组合 25"/>
            <p:cNvGrpSpPr/>
            <p:nvPr/>
          </p:nvGrpSpPr>
          <p:grpSpPr>
            <a:xfrm rot="10800000">
              <a:off x="1884" y="7735"/>
              <a:ext cx="809" cy="1041"/>
              <a:chOff x="5076825" y="1365250"/>
              <a:chExt cx="708025" cy="911225"/>
            </a:xfrm>
            <a:solidFill>
              <a:schemeClr val="tx2"/>
            </a:solidFill>
          </p:grpSpPr>
          <p:sp>
            <p:nvSpPr>
              <p:cNvPr id="28" name="直接连接符 27"/>
              <p:cNvSpPr/>
              <p:nvPr/>
            </p:nvSpPr>
            <p:spPr>
              <a:xfrm>
                <a:off x="5076825" y="1371600"/>
                <a:ext cx="685800" cy="0"/>
              </a:xfrm>
              <a:prstGeom prst="line">
                <a:avLst/>
              </a:prstGeom>
              <a:grpFill/>
              <a:ln w="19050">
                <a:solidFill>
                  <a:schemeClr val="accent1"/>
                </a:solidFill>
              </a:ln>
            </p:spPr>
            <p:style>
              <a:lnRef idx="1">
                <a:schemeClr val="accent1"/>
              </a:lnRef>
              <a:fillRef idx="0">
                <a:schemeClr val="accent1"/>
              </a:fillRef>
              <a:effectRef idx="0">
                <a:schemeClr val="accent1"/>
              </a:effectRef>
              <a:fontRef idx="minor">
                <a:schemeClr val="tx1"/>
              </a:fontRef>
            </p:style>
            <p:txBody>
              <a:bodyPr/>
              <a:lstStyle/>
              <a:p>
                <a:endParaRPr lang="zh-CN" altLang="en-US">
                  <a:cs typeface="+mn-ea"/>
                  <a:sym typeface="+mn-lt"/>
                </a:endParaRPr>
              </a:p>
            </p:txBody>
          </p:sp>
          <p:sp>
            <p:nvSpPr>
              <p:cNvPr id="29" name="直接连接符 28"/>
              <p:cNvSpPr/>
              <p:nvPr/>
            </p:nvSpPr>
            <p:spPr>
              <a:xfrm>
                <a:off x="5772150" y="1371600"/>
                <a:ext cx="9525" cy="904875"/>
              </a:xfrm>
              <a:prstGeom prst="line">
                <a:avLst/>
              </a:prstGeom>
              <a:grpFill/>
              <a:ln w="19050">
                <a:solidFill>
                  <a:schemeClr val="accent1"/>
                </a:solidFill>
              </a:ln>
            </p:spPr>
            <p:style>
              <a:lnRef idx="1">
                <a:schemeClr val="accent1"/>
              </a:lnRef>
              <a:fillRef idx="0">
                <a:schemeClr val="accent1"/>
              </a:fillRef>
              <a:effectRef idx="0">
                <a:schemeClr val="accent1"/>
              </a:effectRef>
              <a:fontRef idx="minor">
                <a:schemeClr val="tx1"/>
              </a:fontRef>
            </p:style>
            <p:txBody>
              <a:bodyPr/>
              <a:lstStyle/>
              <a:p>
                <a:endParaRPr lang="zh-CN" altLang="en-US">
                  <a:cs typeface="+mn-ea"/>
                  <a:sym typeface="+mn-lt"/>
                </a:endParaRPr>
              </a:p>
            </p:txBody>
          </p:sp>
          <p:sp>
            <p:nvSpPr>
              <p:cNvPr id="30" name="直角三角形 29"/>
              <p:cNvSpPr/>
              <p:nvPr/>
            </p:nvSpPr>
            <p:spPr>
              <a:xfrm flipH="1" flipV="1">
                <a:off x="5397500" y="1365250"/>
                <a:ext cx="387350" cy="387350"/>
              </a:xfrm>
              <a:prstGeom prst="rtTriangle">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solidFill>
                    <a:schemeClr val="tx1"/>
                  </a:solidFill>
                  <a:cs typeface="+mn-ea"/>
                  <a:sym typeface="+mn-lt"/>
                </a:endParaRPr>
              </a:p>
            </p:txBody>
          </p:sp>
        </p:grpSp>
        <p:pic>
          <p:nvPicPr>
            <p:cNvPr id="14341" name="Picture 2" descr="æ°å¹´"/>
            <p:cNvPicPr>
              <a:picLocks noChangeAspect="1" noChangeArrowheads="1"/>
            </p:cNvPicPr>
            <p:nvPr/>
          </p:nvPicPr>
          <p:blipFill>
            <a:blip r:embed="rId1">
              <a:extLst>
                <a:ext uri="{28A0092B-C50C-407E-A947-70E740481C1C}">
                  <a14:useLocalDpi xmlns:a14="http://schemas.microsoft.com/office/drawing/2010/main" val="0"/>
                </a:ext>
              </a:extLst>
            </a:blip>
            <a:srcRect t="7568" b="10884"/>
            <a:stretch>
              <a:fillRect/>
            </a:stretch>
          </p:blipFill>
          <p:spPr bwMode="auto">
            <a:xfrm>
              <a:off x="2185" y="2214"/>
              <a:ext cx="4919" cy="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文本框 2"/>
          <p:cNvSpPr txBox="1"/>
          <p:nvPr/>
        </p:nvSpPr>
        <p:spPr>
          <a:xfrm>
            <a:off x="5370513" y="1952625"/>
            <a:ext cx="2533650" cy="1016000"/>
          </a:xfrm>
          <a:prstGeom prst="rect">
            <a:avLst/>
          </a:prstGeom>
          <a:noFill/>
        </p:spPr>
        <p:txBody>
          <a:bodyPr>
            <a:spAutoFit/>
          </a:bodyPr>
          <a:lstStyle/>
          <a:p>
            <a:pPr fontAlgn="auto"/>
            <a:r>
              <a:rPr lang="zh-CN" altLang="en-US" sz="6000" b="1" noProof="1">
                <a:latin typeface="+mn-lt"/>
                <a:ea typeface="+mn-ea"/>
                <a:cs typeface="+mn-ea"/>
                <a:sym typeface="+mn-lt"/>
              </a:rPr>
              <a:t>传统</a:t>
            </a:r>
            <a:endParaRPr lang="zh-CN" altLang="en-US" sz="8625" b="1" noProof="1">
              <a:latin typeface="+mn-lt"/>
              <a:ea typeface="+mn-ea"/>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519238" y="2551113"/>
            <a:ext cx="5270500" cy="2306637"/>
          </a:xfrm>
          <a:prstGeom prst="rect">
            <a:avLst/>
          </a:prstGeom>
          <a:noFill/>
        </p:spPr>
        <p:txBody>
          <a:bodyPr>
            <a:spAutoFit/>
          </a:bodyPr>
          <a:lstStyle/>
          <a:p>
            <a:pPr algn="r" fontAlgn="auto">
              <a:lnSpc>
                <a:spcPct val="200000"/>
              </a:lnSpc>
            </a:pPr>
            <a:r>
              <a:rPr lang="zh-CN" altLang="en-US" sz="1200" noProof="1">
                <a:latin typeface="+mn-lt"/>
                <a:ea typeface="+mn-ea"/>
                <a:cs typeface="+mn-ea"/>
                <a:sym typeface="+mn-lt"/>
              </a:rPr>
              <a:t>春节是中国一年中最大、最喜庆的传统节日。</a:t>
            </a:r>
            <a:endParaRPr lang="zh-CN" altLang="en-US" sz="1200" noProof="1">
              <a:latin typeface="+mn-lt"/>
              <a:ea typeface="+mn-ea"/>
              <a:cs typeface="+mn-ea"/>
              <a:sym typeface="+mn-lt"/>
            </a:endParaRPr>
          </a:p>
          <a:p>
            <a:pPr algn="r" fontAlgn="auto">
              <a:lnSpc>
                <a:spcPct val="200000"/>
              </a:lnSpc>
            </a:pPr>
            <a:r>
              <a:rPr lang="zh-CN" altLang="en-US" sz="1200" noProof="1">
                <a:latin typeface="+mn-lt"/>
                <a:ea typeface="+mn-ea"/>
                <a:cs typeface="+mn-ea"/>
                <a:sym typeface="+mn-lt"/>
              </a:rPr>
              <a:t>适逢岁末是中国传统的辞旧迎新时，是人们在忙碌了一年后消费量最大、消费最为集中的时节。</a:t>
            </a:r>
            <a:endParaRPr lang="zh-CN" altLang="en-US" sz="1200" noProof="1">
              <a:latin typeface="+mn-lt"/>
              <a:ea typeface="+mn-ea"/>
              <a:cs typeface="+mn-ea"/>
              <a:sym typeface="+mn-lt"/>
            </a:endParaRPr>
          </a:p>
          <a:p>
            <a:pPr algn="r" fontAlgn="auto">
              <a:lnSpc>
                <a:spcPct val="200000"/>
              </a:lnSpc>
            </a:pPr>
            <a:r>
              <a:rPr lang="zh-CN" altLang="en-US" sz="1200" noProof="1">
                <a:latin typeface="+mn-lt"/>
                <a:ea typeface="+mn-ea"/>
                <a:cs typeface="+mn-ea"/>
                <a:sym typeface="+mn-lt"/>
              </a:rPr>
              <a:t>在新年将近的时期，通过举办年货节设置新春折扣商品</a:t>
            </a:r>
            <a:endParaRPr lang="zh-CN" altLang="en-US" sz="1200" noProof="1">
              <a:latin typeface="+mn-lt"/>
              <a:ea typeface="+mn-ea"/>
              <a:cs typeface="+mn-ea"/>
              <a:sym typeface="+mn-lt"/>
            </a:endParaRPr>
          </a:p>
          <a:p>
            <a:pPr algn="r" fontAlgn="auto">
              <a:lnSpc>
                <a:spcPct val="200000"/>
              </a:lnSpc>
            </a:pPr>
            <a:r>
              <a:rPr lang="zh-CN" altLang="en-US" sz="1200" noProof="1">
                <a:latin typeface="+mn-lt"/>
                <a:ea typeface="+mn-ea"/>
                <a:cs typeface="+mn-ea"/>
                <a:sym typeface="+mn-lt"/>
              </a:rPr>
              <a:t>吸引人群关注，提高案场人流量；</a:t>
            </a:r>
            <a:endParaRPr lang="zh-CN" altLang="en-US" sz="1200" noProof="1">
              <a:latin typeface="+mn-lt"/>
              <a:ea typeface="+mn-ea"/>
              <a:cs typeface="+mn-ea"/>
              <a:sym typeface="+mn-lt"/>
            </a:endParaRPr>
          </a:p>
          <a:p>
            <a:pPr algn="r" fontAlgn="auto">
              <a:lnSpc>
                <a:spcPct val="200000"/>
              </a:lnSpc>
            </a:pPr>
            <a:r>
              <a:rPr lang="zh-CN" altLang="en-US" sz="1200" noProof="1">
                <a:latin typeface="+mn-lt"/>
                <a:ea typeface="+mn-ea"/>
                <a:cs typeface="+mn-ea"/>
                <a:sym typeface="+mn-lt"/>
              </a:rPr>
              <a:t>吸引来宾项目地，进行抵用消费购买，实现资源共享，促进项目的蓄客。</a:t>
            </a:r>
            <a:endParaRPr lang="zh-CN" altLang="en-US" noProof="1">
              <a:solidFill>
                <a:schemeClr val="accent5"/>
              </a:solidFill>
              <a:latin typeface="+mn-lt"/>
              <a:ea typeface="+mn-ea"/>
              <a:cs typeface="+mn-ea"/>
              <a:sym typeface="+mn-lt"/>
            </a:endParaRPr>
          </a:p>
        </p:txBody>
      </p:sp>
      <p:grpSp>
        <p:nvGrpSpPr>
          <p:cNvPr id="16386" name="组合 16"/>
          <p:cNvGrpSpPr/>
          <p:nvPr/>
        </p:nvGrpSpPr>
        <p:grpSpPr bwMode="auto">
          <a:xfrm>
            <a:off x="7115175" y="493713"/>
            <a:ext cx="3748088" cy="5583237"/>
            <a:chOff x="11603" y="792"/>
            <a:chExt cx="5903" cy="8792"/>
          </a:xfrm>
        </p:grpSpPr>
        <p:pic>
          <p:nvPicPr>
            <p:cNvPr id="16387" name="图片 10"/>
            <p:cNvPicPr>
              <a:picLocks noChangeAspect="1" noChangeArrowheads="1"/>
            </p:cNvPicPr>
            <p:nvPr/>
          </p:nvPicPr>
          <p:blipFill>
            <a:blip r:embed="rId1">
              <a:extLst>
                <a:ext uri="{28A0092B-C50C-407E-A947-70E740481C1C}">
                  <a14:useLocalDpi xmlns:a14="http://schemas.microsoft.com/office/drawing/2010/main" val="0"/>
                </a:ext>
              </a:extLst>
            </a:blip>
            <a:srcRect t="2177" b="2177"/>
            <a:stretch>
              <a:fillRect/>
            </a:stretch>
          </p:blipFill>
          <p:spPr bwMode="auto">
            <a:xfrm>
              <a:off x="11846" y="1051"/>
              <a:ext cx="5432" cy="8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388" name="组合 11"/>
            <p:cNvGrpSpPr/>
            <p:nvPr/>
          </p:nvGrpSpPr>
          <p:grpSpPr bwMode="auto">
            <a:xfrm>
              <a:off x="16544" y="792"/>
              <a:ext cx="962" cy="1239"/>
              <a:chOff x="6934" y="1661"/>
              <a:chExt cx="962" cy="1239"/>
            </a:xfrm>
          </p:grpSpPr>
          <p:cxnSp>
            <p:nvCxnSpPr>
              <p:cNvPr id="31" name="直接连接符 30"/>
              <p:cNvCxnSpPr/>
              <p:nvPr/>
            </p:nvCxnSpPr>
            <p:spPr>
              <a:xfrm>
                <a:off x="6933" y="1671"/>
                <a:ext cx="933" cy="0"/>
              </a:xfrm>
              <a:prstGeom prst="line">
                <a:avLst/>
              </a:prstGeom>
              <a:solidFill>
                <a:schemeClr val="tx2"/>
              </a:solidFill>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7878" y="1671"/>
                <a:ext cx="13" cy="1230"/>
              </a:xfrm>
              <a:prstGeom prst="line">
                <a:avLst/>
              </a:prstGeom>
              <a:solidFill>
                <a:schemeClr val="tx2"/>
              </a:solidFill>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直角三角形 32"/>
              <p:cNvSpPr/>
              <p:nvPr/>
            </p:nvSpPr>
            <p:spPr>
              <a:xfrm flipH="1" flipV="1">
                <a:off x="7368" y="1661"/>
                <a:ext cx="528" cy="527"/>
              </a:xfrm>
              <a:prstGeom prst="rtTriangle">
                <a:avLst/>
              </a:pr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solidFill>
                    <a:schemeClr val="tx1"/>
                  </a:solidFill>
                  <a:cs typeface="+mn-ea"/>
                  <a:sym typeface="+mn-lt"/>
                </a:endParaRPr>
              </a:p>
            </p:txBody>
          </p:sp>
        </p:grpSp>
        <p:grpSp>
          <p:nvGrpSpPr>
            <p:cNvPr id="16392" name="组合 12"/>
            <p:cNvGrpSpPr/>
            <p:nvPr/>
          </p:nvGrpSpPr>
          <p:grpSpPr bwMode="auto">
            <a:xfrm rot="10800000">
              <a:off x="11603" y="8346"/>
              <a:ext cx="962" cy="1239"/>
              <a:chOff x="6934" y="1661"/>
              <a:chExt cx="962" cy="1239"/>
            </a:xfrm>
          </p:grpSpPr>
          <p:cxnSp>
            <p:nvCxnSpPr>
              <p:cNvPr id="14" name="直接连接符 13"/>
              <p:cNvCxnSpPr/>
              <p:nvPr/>
            </p:nvCxnSpPr>
            <p:spPr>
              <a:xfrm>
                <a:off x="6933" y="1669"/>
                <a:ext cx="933" cy="0"/>
              </a:xfrm>
              <a:prstGeom prst="line">
                <a:avLst/>
              </a:prstGeom>
              <a:solidFill>
                <a:schemeClr val="tx2"/>
              </a:solidFill>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7878" y="1672"/>
                <a:ext cx="13" cy="1227"/>
              </a:xfrm>
              <a:prstGeom prst="line">
                <a:avLst/>
              </a:prstGeom>
              <a:solidFill>
                <a:schemeClr val="tx2"/>
              </a:solidFill>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直角三角形 15"/>
              <p:cNvSpPr/>
              <p:nvPr/>
            </p:nvSpPr>
            <p:spPr>
              <a:xfrm flipH="1" flipV="1">
                <a:off x="7368" y="1659"/>
                <a:ext cx="528" cy="525"/>
              </a:xfrm>
              <a:prstGeom prst="rtTriangle">
                <a:avLst/>
              </a:pr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solidFill>
                    <a:schemeClr val="tx1"/>
                  </a:solidFill>
                  <a:cs typeface="+mn-ea"/>
                  <a:sym typeface="+mn-lt"/>
                </a:endParaRPr>
              </a:p>
            </p:txBody>
          </p:sp>
        </p:grpSp>
      </p:grpSp>
      <p:sp>
        <p:nvSpPr>
          <p:cNvPr id="16396" name="文本框 17"/>
          <p:cNvSpPr txBox="1">
            <a:spLocks noChangeArrowheads="1"/>
          </p:cNvSpPr>
          <p:nvPr/>
        </p:nvSpPr>
        <p:spPr bwMode="auto">
          <a:xfrm>
            <a:off x="3517900" y="1393825"/>
            <a:ext cx="32718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6000" b="1">
                <a:latin typeface="+mn-lt"/>
                <a:ea typeface="+mn-ea"/>
                <a:cs typeface="+mn-ea"/>
                <a:sym typeface="+mn-lt"/>
              </a:rPr>
              <a:t>年货大集</a:t>
            </a:r>
            <a:endParaRPr lang="zh-CN" altLang="en-US" sz="6000" b="1">
              <a:latin typeface="+mn-lt"/>
              <a:ea typeface="+mn-ea"/>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3" name="组合 1"/>
          <p:cNvGrpSpPr/>
          <p:nvPr/>
        </p:nvGrpSpPr>
        <p:grpSpPr bwMode="auto">
          <a:xfrm>
            <a:off x="1987550" y="1296988"/>
            <a:ext cx="8324850" cy="4291012"/>
            <a:chOff x="3775" y="1721"/>
            <a:chExt cx="13110" cy="6756"/>
          </a:xfrm>
        </p:grpSpPr>
        <p:sp>
          <p:nvSpPr>
            <p:cNvPr id="18434" name="矩形 1"/>
            <p:cNvSpPr>
              <a:spLocks noChangeArrowheads="1"/>
            </p:cNvSpPr>
            <p:nvPr/>
          </p:nvSpPr>
          <p:spPr bwMode="auto">
            <a:xfrm>
              <a:off x="3775" y="2826"/>
              <a:ext cx="13110" cy="1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ctr">
                <a:lnSpc>
                  <a:spcPct val="150000"/>
                </a:lnSpc>
              </a:pPr>
              <a:r>
                <a:rPr lang="zh-CN" altLang="en-US" sz="2800" b="1">
                  <a:latin typeface="+mn-lt"/>
                  <a:ea typeface="+mn-ea"/>
                  <a:cs typeface="+mn-ea"/>
                  <a:sym typeface="+mn-lt"/>
                </a:rPr>
                <a:t>年末答谢      </a:t>
              </a:r>
              <a:r>
                <a:rPr lang="en-US" altLang="zh-CN" sz="2800" b="1">
                  <a:latin typeface="+mn-lt"/>
                  <a:ea typeface="+mn-ea"/>
                  <a:cs typeface="+mn-ea"/>
                  <a:sym typeface="+mn-lt"/>
                </a:rPr>
                <a:t>|     </a:t>
              </a:r>
              <a:r>
                <a:rPr lang="zh-CN" altLang="en-US" sz="2800" b="1">
                  <a:latin typeface="+mn-lt"/>
                  <a:ea typeface="+mn-ea"/>
                  <a:cs typeface="+mn-ea"/>
                  <a:sym typeface="+mn-lt"/>
                </a:rPr>
                <a:t>主动传播      </a:t>
              </a:r>
              <a:r>
                <a:rPr lang="en-US" altLang="zh-CN" sz="2800" b="1">
                  <a:latin typeface="+mn-lt"/>
                  <a:ea typeface="+mn-ea"/>
                  <a:cs typeface="+mn-ea"/>
                  <a:sym typeface="+mn-lt"/>
                </a:rPr>
                <a:t>|      </a:t>
              </a:r>
              <a:r>
                <a:rPr lang="zh-CN" altLang="en-US" sz="2800" b="1">
                  <a:latin typeface="+mn-lt"/>
                  <a:ea typeface="+mn-ea"/>
                  <a:cs typeface="+mn-ea"/>
                  <a:sym typeface="+mn-lt"/>
                </a:rPr>
                <a:t>互动体验感</a:t>
              </a:r>
              <a:endParaRPr lang="zh-CN" altLang="en-US" sz="2800" b="1">
                <a:latin typeface="+mn-lt"/>
                <a:ea typeface="+mn-ea"/>
                <a:cs typeface="+mn-ea"/>
                <a:sym typeface="+mn-lt"/>
              </a:endParaRPr>
            </a:p>
          </p:txBody>
        </p:sp>
        <p:sp>
          <p:nvSpPr>
            <p:cNvPr id="18435" name="矩形 9"/>
            <p:cNvSpPr>
              <a:spLocks noChangeArrowheads="1"/>
            </p:cNvSpPr>
            <p:nvPr/>
          </p:nvSpPr>
          <p:spPr bwMode="auto">
            <a:xfrm>
              <a:off x="4522" y="6007"/>
              <a:ext cx="11448" cy="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200000"/>
                </a:lnSpc>
              </a:pPr>
              <a:r>
                <a:rPr lang="zh-CN" altLang="en-US" sz="1200">
                  <a:latin typeface="+mn-lt"/>
                  <a:ea typeface="+mn-ea"/>
                  <a:cs typeface="+mn-ea"/>
                  <a:sym typeface="+mn-lt"/>
                </a:rPr>
                <a:t>寻找目标客群归属感，符合圈层属性</a:t>
              </a:r>
              <a:endParaRPr lang="zh-CN" altLang="en-US" sz="1200">
                <a:latin typeface="+mn-lt"/>
                <a:ea typeface="+mn-ea"/>
                <a:cs typeface="+mn-ea"/>
                <a:sym typeface="+mn-lt"/>
              </a:endParaRPr>
            </a:p>
            <a:p>
              <a:pPr algn="ctr">
                <a:lnSpc>
                  <a:spcPct val="200000"/>
                </a:lnSpc>
              </a:pPr>
              <a:r>
                <a:rPr lang="zh-CN" altLang="en-US" sz="1200">
                  <a:latin typeface="+mn-lt"/>
                  <a:ea typeface="+mn-ea"/>
                  <a:cs typeface="+mn-ea"/>
                  <a:sym typeface="+mn-lt"/>
                </a:rPr>
                <a:t>周期系列性活动利用第一周活动口碑效果</a:t>
              </a:r>
              <a:endParaRPr lang="zh-CN" altLang="en-US" sz="1200">
                <a:latin typeface="+mn-lt"/>
                <a:ea typeface="+mn-ea"/>
                <a:cs typeface="+mn-ea"/>
                <a:sym typeface="+mn-lt"/>
              </a:endParaRPr>
            </a:p>
            <a:p>
              <a:pPr algn="ctr">
                <a:lnSpc>
                  <a:spcPct val="200000"/>
                </a:lnSpc>
              </a:pPr>
              <a:r>
                <a:rPr lang="zh-CN" altLang="en-US" sz="1200">
                  <a:latin typeface="+mn-lt"/>
                  <a:ea typeface="+mn-ea"/>
                  <a:cs typeface="+mn-ea"/>
                  <a:sym typeface="+mn-lt"/>
                </a:rPr>
                <a:t>达成客户自主传播促成老带新到达现场</a:t>
              </a:r>
              <a:endParaRPr lang="zh-CN" altLang="en-US" sz="1200">
                <a:latin typeface="+mn-lt"/>
                <a:ea typeface="+mn-ea"/>
                <a:cs typeface="+mn-ea"/>
                <a:sym typeface="+mn-lt"/>
              </a:endParaRPr>
            </a:p>
            <a:p>
              <a:pPr algn="ctr">
                <a:lnSpc>
                  <a:spcPct val="200000"/>
                </a:lnSpc>
              </a:pPr>
              <a:r>
                <a:rPr lang="zh-CN" altLang="en-US" sz="1200">
                  <a:latin typeface="+mn-lt"/>
                  <a:ea typeface="+mn-ea"/>
                  <a:cs typeface="+mn-ea"/>
                  <a:sym typeface="+mn-lt"/>
                </a:rPr>
                <a:t>短期内提高到访量，促进项目传播</a:t>
              </a:r>
              <a:endParaRPr lang="zh-CN" altLang="en-US" sz="1200">
                <a:latin typeface="+mn-lt"/>
                <a:ea typeface="+mn-ea"/>
                <a:cs typeface="+mn-ea"/>
                <a:sym typeface="+mn-lt"/>
              </a:endParaRPr>
            </a:p>
          </p:txBody>
        </p:sp>
        <p:sp>
          <p:nvSpPr>
            <p:cNvPr id="18436" name="矩形 2"/>
            <p:cNvSpPr>
              <a:spLocks noChangeArrowheads="1"/>
            </p:cNvSpPr>
            <p:nvPr/>
          </p:nvSpPr>
          <p:spPr bwMode="auto">
            <a:xfrm>
              <a:off x="5186" y="1721"/>
              <a:ext cx="9753"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ctr"/>
              <a:r>
                <a:rPr lang="zh-CN" altLang="en-US" sz="2400">
                  <a:latin typeface="+mn-lt"/>
                  <a:ea typeface="+mn-ea"/>
                  <a:cs typeface="+mn-ea"/>
                  <a:sym typeface="+mn-lt"/>
                </a:rPr>
                <a:t>「</a:t>
              </a:r>
              <a:r>
                <a:rPr lang="zh-CN" altLang="en-US" sz="2800">
                  <a:latin typeface="+mn-lt"/>
                  <a:ea typeface="+mn-ea"/>
                  <a:cs typeface="+mn-ea"/>
                  <a:sym typeface="+mn-lt"/>
                </a:rPr>
                <a:t>活动氛围打造</a:t>
              </a:r>
              <a:r>
                <a:rPr lang="zh-CN" altLang="en-US" sz="2400">
                  <a:latin typeface="+mn-lt"/>
                  <a:ea typeface="+mn-ea"/>
                  <a:cs typeface="+mn-ea"/>
                  <a:sym typeface="+mn-lt"/>
                </a:rPr>
                <a:t>」  </a:t>
              </a:r>
              <a:endParaRPr lang="zh-CN" altLang="en-US" sz="2400">
                <a:latin typeface="+mn-lt"/>
                <a:ea typeface="+mn-ea"/>
                <a:cs typeface="+mn-ea"/>
                <a:sym typeface="+mn-lt"/>
              </a:endParaRPr>
            </a:p>
          </p:txBody>
        </p:sp>
      </p:grpSp>
      <p:sp>
        <p:nvSpPr>
          <p:cNvPr id="18437" name="object 6"/>
          <p:cNvSpPr>
            <a:spLocks noChangeArrowheads="1"/>
          </p:cNvSpPr>
          <p:nvPr/>
        </p:nvSpPr>
        <p:spPr bwMode="auto">
          <a:xfrm>
            <a:off x="0" y="2992438"/>
            <a:ext cx="12192000" cy="873125"/>
          </a:xfrm>
          <a:prstGeom prst="rect">
            <a:avLst/>
          </a:prstGeom>
          <a:blipFill dpi="0" rotWithShape="1">
            <a:blip r:embed="rId1"/>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zh-CN" altLang="zh-CN">
              <a:latin typeface="+mn-lt"/>
              <a:ea typeface="+mn-ea"/>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图片 1"/>
          <p:cNvPicPr>
            <a:picLocks noChangeAspect="1" noChangeArrowheads="1"/>
          </p:cNvPicPr>
          <p:nvPr/>
        </p:nvPicPr>
        <p:blipFill>
          <a:blip r:embed="rId1">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rot="-5400000">
            <a:off x="6064250" y="-228599"/>
            <a:ext cx="3813175" cy="552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2" name="文本框 2"/>
          <p:cNvSpPr txBox="1">
            <a:spLocks noChangeArrowheads="1"/>
          </p:cNvSpPr>
          <p:nvPr/>
        </p:nvSpPr>
        <p:spPr bwMode="auto">
          <a:xfrm>
            <a:off x="6519863" y="625475"/>
            <a:ext cx="43719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a:latin typeface="+mn-lt"/>
                <a:ea typeface="+mn-ea"/>
                <a:cs typeface="+mn-ea"/>
                <a:sym typeface="+mn-lt"/>
              </a:rPr>
              <a:t>你年货办了吗 ？</a:t>
            </a:r>
            <a:endParaRPr lang="zh-CN" altLang="en-US" sz="3600" i="1">
              <a:latin typeface="+mn-lt"/>
              <a:ea typeface="+mn-ea"/>
              <a:cs typeface="+mn-ea"/>
              <a:sym typeface="+mn-lt"/>
            </a:endParaRPr>
          </a:p>
        </p:txBody>
      </p:sp>
      <p:sp>
        <p:nvSpPr>
          <p:cNvPr id="20483" name="TextBox 26"/>
          <p:cNvSpPr txBox="1">
            <a:spLocks noChangeArrowheads="1"/>
          </p:cNvSpPr>
          <p:nvPr/>
        </p:nvSpPr>
        <p:spPr bwMode="auto">
          <a:xfrm>
            <a:off x="1639888" y="4438650"/>
            <a:ext cx="5456237" cy="796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1400">
                <a:latin typeface="+mn-lt"/>
                <a:ea typeface="+mn-ea"/>
                <a:cs typeface="+mn-ea"/>
                <a:sym typeface="+mn-lt"/>
              </a:rPr>
              <a:t>想过每一个新年，不只是因为那里藏着一年仅一次的团圆时光，</a:t>
            </a:r>
            <a:endParaRPr lang="en-US" altLang="zh-CN" sz="1400">
              <a:latin typeface="+mn-lt"/>
              <a:ea typeface="+mn-ea"/>
              <a:cs typeface="+mn-ea"/>
              <a:sym typeface="+mn-lt"/>
            </a:endParaRPr>
          </a:p>
          <a:p>
            <a:pPr>
              <a:lnSpc>
                <a:spcPct val="150000"/>
              </a:lnSpc>
            </a:pPr>
            <a:r>
              <a:rPr lang="zh-CN" altLang="en-US" sz="1400">
                <a:latin typeface="+mn-lt"/>
                <a:ea typeface="+mn-ea"/>
                <a:cs typeface="+mn-ea"/>
                <a:sym typeface="+mn-lt"/>
              </a:rPr>
              <a:t>也因为，那里有一辈子的</a:t>
            </a:r>
            <a:r>
              <a:rPr lang="zh-CN" altLang="en-US">
                <a:solidFill>
                  <a:schemeClr val="bg1"/>
                </a:solidFill>
                <a:latin typeface="+mn-lt"/>
                <a:ea typeface="+mn-ea"/>
                <a:cs typeface="+mn-ea"/>
                <a:sym typeface="+mn-lt"/>
              </a:rPr>
              <a:t>馋</a:t>
            </a:r>
            <a:r>
              <a:rPr lang="zh-CN" altLang="en-US" sz="1400">
                <a:latin typeface="+mn-lt"/>
                <a:ea typeface="+mn-ea"/>
                <a:cs typeface="+mn-ea"/>
                <a:sym typeface="+mn-lt"/>
              </a:rPr>
              <a:t>，那是记忆深处最工整的</a:t>
            </a:r>
            <a:r>
              <a:rPr lang="zh-CN" altLang="en-US">
                <a:solidFill>
                  <a:srgbClr val="FF0000"/>
                </a:solidFill>
                <a:latin typeface="+mn-lt"/>
                <a:ea typeface="+mn-ea"/>
                <a:cs typeface="+mn-ea"/>
                <a:sym typeface="+mn-lt"/>
              </a:rPr>
              <a:t>年味儿</a:t>
            </a:r>
            <a:r>
              <a:rPr lang="en-US" altLang="zh-CN" sz="1400">
                <a:latin typeface="+mn-lt"/>
                <a:ea typeface="+mn-ea"/>
                <a:cs typeface="+mn-ea"/>
                <a:sym typeface="+mn-lt"/>
              </a:rPr>
              <a:t>……</a:t>
            </a:r>
            <a:endParaRPr lang="en-US" altLang="zh-CN" sz="1400">
              <a:latin typeface="+mn-lt"/>
              <a:ea typeface="+mn-ea"/>
              <a:cs typeface="+mn-ea"/>
              <a:sym typeface="+mn-lt"/>
            </a:endParaRPr>
          </a:p>
        </p:txBody>
      </p:sp>
      <p:grpSp>
        <p:nvGrpSpPr>
          <p:cNvPr id="20484" name="Group 27"/>
          <p:cNvGrpSpPr/>
          <p:nvPr/>
        </p:nvGrpSpPr>
        <p:grpSpPr bwMode="auto">
          <a:xfrm rot="-5400000">
            <a:off x="5514976" y="5175250"/>
            <a:ext cx="698500" cy="1311275"/>
            <a:chOff x="67741" y="2135289"/>
            <a:chExt cx="699022" cy="1310640"/>
          </a:xfrm>
        </p:grpSpPr>
        <p:sp>
          <p:nvSpPr>
            <p:cNvPr id="7" name="Rectangle 28"/>
            <p:cNvSpPr/>
            <p:nvPr/>
          </p:nvSpPr>
          <p:spPr>
            <a:xfrm>
              <a:off x="67741" y="2135289"/>
              <a:ext cx="63547" cy="13106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id-ID" noProof="1">
                <a:solidFill>
                  <a:schemeClr val="tx1"/>
                </a:solidFill>
                <a:cs typeface="+mn-ea"/>
                <a:sym typeface="+mn-lt"/>
              </a:endParaRPr>
            </a:p>
          </p:txBody>
        </p:sp>
        <p:sp>
          <p:nvSpPr>
            <p:cNvPr id="8" name="Rectangle 29"/>
            <p:cNvSpPr/>
            <p:nvPr/>
          </p:nvSpPr>
          <p:spPr>
            <a:xfrm>
              <a:off x="226610" y="2135289"/>
              <a:ext cx="63547" cy="13106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id-ID" noProof="1">
                <a:solidFill>
                  <a:schemeClr val="tx1"/>
                </a:solidFill>
                <a:cs typeface="+mn-ea"/>
                <a:sym typeface="+mn-lt"/>
              </a:endParaRPr>
            </a:p>
          </p:txBody>
        </p:sp>
        <p:sp>
          <p:nvSpPr>
            <p:cNvPr id="9" name="Rectangle 30"/>
            <p:cNvSpPr/>
            <p:nvPr/>
          </p:nvSpPr>
          <p:spPr>
            <a:xfrm>
              <a:off x="385478" y="2135289"/>
              <a:ext cx="63547" cy="13106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id-ID" noProof="1">
                <a:solidFill>
                  <a:schemeClr val="tx1"/>
                </a:solidFill>
                <a:cs typeface="+mn-ea"/>
                <a:sym typeface="+mn-lt"/>
              </a:endParaRPr>
            </a:p>
          </p:txBody>
        </p:sp>
        <p:sp>
          <p:nvSpPr>
            <p:cNvPr id="10" name="Rectangle 38"/>
            <p:cNvSpPr/>
            <p:nvPr/>
          </p:nvSpPr>
          <p:spPr>
            <a:xfrm>
              <a:off x="544347" y="2135289"/>
              <a:ext cx="63547" cy="13106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id-ID" noProof="1">
                <a:solidFill>
                  <a:schemeClr val="tx1"/>
                </a:solidFill>
                <a:cs typeface="+mn-ea"/>
                <a:sym typeface="+mn-lt"/>
              </a:endParaRPr>
            </a:p>
          </p:txBody>
        </p:sp>
        <p:sp>
          <p:nvSpPr>
            <p:cNvPr id="11" name="Rectangle 39"/>
            <p:cNvSpPr/>
            <p:nvPr/>
          </p:nvSpPr>
          <p:spPr>
            <a:xfrm>
              <a:off x="703216" y="2135289"/>
              <a:ext cx="63547" cy="13106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id-ID" noProof="1">
                <a:solidFill>
                  <a:schemeClr val="tx1"/>
                </a:solidFill>
                <a:cs typeface="+mn-ea"/>
                <a:sym typeface="+mn-lt"/>
              </a:endParaRPr>
            </a:p>
          </p:txBody>
        </p:sp>
      </p:grpSp>
      <p:sp>
        <p:nvSpPr>
          <p:cNvPr id="20490" name="文本框 4"/>
          <p:cNvSpPr txBox="1">
            <a:spLocks noChangeArrowheads="1"/>
          </p:cNvSpPr>
          <p:nvPr/>
        </p:nvSpPr>
        <p:spPr bwMode="auto">
          <a:xfrm>
            <a:off x="1639888" y="1562100"/>
            <a:ext cx="3206750" cy="186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200000"/>
              </a:lnSpc>
            </a:pPr>
            <a:r>
              <a:rPr lang="en-US" altLang="zh-CN" sz="2000">
                <a:solidFill>
                  <a:schemeClr val="bg1"/>
                </a:solidFill>
                <a:latin typeface="+mn-lt"/>
                <a:ea typeface="+mn-ea"/>
                <a:cs typeface="+mn-ea"/>
                <a:sym typeface="+mn-lt"/>
              </a:rPr>
              <a:t>XX·XXX</a:t>
            </a:r>
            <a:endParaRPr lang="zh-CN" altLang="en-US" sz="2000">
              <a:solidFill>
                <a:schemeClr val="bg1"/>
              </a:solidFill>
              <a:latin typeface="+mn-lt"/>
              <a:ea typeface="+mn-ea"/>
              <a:cs typeface="+mn-ea"/>
              <a:sym typeface="+mn-lt"/>
            </a:endParaRPr>
          </a:p>
          <a:p>
            <a:pPr>
              <a:lnSpc>
                <a:spcPct val="200000"/>
              </a:lnSpc>
            </a:pPr>
            <a:r>
              <a:rPr lang="zh-CN" altLang="en-US" sz="2000">
                <a:solidFill>
                  <a:schemeClr val="bg1"/>
                </a:solidFill>
                <a:latin typeface="+mn-lt"/>
                <a:ea typeface="+mn-ea"/>
                <a:cs typeface="+mn-ea"/>
                <a:sym typeface="+mn-lt"/>
              </a:rPr>
              <a:t>年货大集不止</a:t>
            </a:r>
            <a:r>
              <a:rPr lang="en-US" altLang="zh-CN" sz="2000">
                <a:solidFill>
                  <a:schemeClr val="bg1"/>
                </a:solidFill>
                <a:latin typeface="+mn-lt"/>
                <a:ea typeface="+mn-ea"/>
                <a:cs typeface="+mn-ea"/>
                <a:sym typeface="+mn-lt"/>
              </a:rPr>
              <a:t>5</a:t>
            </a:r>
            <a:r>
              <a:rPr lang="zh-CN" altLang="en-US" sz="2000">
                <a:solidFill>
                  <a:schemeClr val="bg1"/>
                </a:solidFill>
                <a:latin typeface="+mn-lt"/>
                <a:ea typeface="+mn-ea"/>
                <a:cs typeface="+mn-ea"/>
                <a:sym typeface="+mn-lt"/>
              </a:rPr>
              <a:t>折</a:t>
            </a:r>
            <a:endParaRPr lang="zh-CN" altLang="en-US" sz="2000">
              <a:solidFill>
                <a:schemeClr val="bg1"/>
              </a:solidFill>
              <a:latin typeface="+mn-lt"/>
              <a:ea typeface="+mn-ea"/>
              <a:cs typeface="+mn-ea"/>
              <a:sym typeface="+mn-lt"/>
            </a:endParaRPr>
          </a:p>
          <a:p>
            <a:pPr>
              <a:lnSpc>
                <a:spcPct val="200000"/>
              </a:lnSpc>
            </a:pPr>
            <a:r>
              <a:rPr lang="zh-CN" altLang="en-US" sz="2000">
                <a:solidFill>
                  <a:schemeClr val="bg1"/>
                </a:solidFill>
                <a:latin typeface="+mn-lt"/>
                <a:ea typeface="+mn-ea"/>
                <a:cs typeface="+mn-ea"/>
                <a:sym typeface="+mn-lt"/>
              </a:rPr>
              <a:t>更多机会免费送</a:t>
            </a:r>
            <a:endParaRPr lang="zh-CN" altLang="en-US" sz="2000">
              <a:solidFill>
                <a:schemeClr val="bg1"/>
              </a:solidFill>
              <a:latin typeface="+mn-lt"/>
              <a:ea typeface="+mn-ea"/>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文本框 4"/>
          <p:cNvSpPr txBox="1">
            <a:spLocks noChangeArrowheads="1"/>
          </p:cNvSpPr>
          <p:nvPr/>
        </p:nvSpPr>
        <p:spPr bwMode="auto">
          <a:xfrm>
            <a:off x="4017963" y="3665538"/>
            <a:ext cx="4156075"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3600">
                <a:solidFill>
                  <a:srgbClr val="F8D77D"/>
                </a:solidFill>
                <a:latin typeface="+mn-lt"/>
                <a:ea typeface="+mn-ea"/>
                <a:cs typeface="+mn-ea"/>
                <a:sym typeface="+mn-lt"/>
              </a:rPr>
              <a:t>活动排铺计划</a:t>
            </a:r>
            <a:endParaRPr lang="zh-CN" altLang="en-US" sz="3600">
              <a:solidFill>
                <a:srgbClr val="F8D77D"/>
              </a:solidFill>
              <a:latin typeface="+mn-lt"/>
              <a:ea typeface="+mn-ea"/>
              <a:cs typeface="+mn-ea"/>
              <a:sym typeface="+mn-lt"/>
            </a:endParaRPr>
          </a:p>
        </p:txBody>
      </p:sp>
      <p:sp>
        <p:nvSpPr>
          <p:cNvPr id="21506" name="文本框 31"/>
          <p:cNvSpPr txBox="1">
            <a:spLocks noChangeArrowheads="1"/>
          </p:cNvSpPr>
          <p:nvPr/>
        </p:nvSpPr>
        <p:spPr bwMode="auto">
          <a:xfrm>
            <a:off x="4956175" y="1595438"/>
            <a:ext cx="2605088" cy="221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13800">
                <a:solidFill>
                  <a:srgbClr val="F8D77D"/>
                </a:solidFill>
                <a:latin typeface="+mn-lt"/>
                <a:ea typeface="+mn-ea"/>
                <a:cs typeface="+mn-ea"/>
                <a:sym typeface="+mn-lt"/>
              </a:rPr>
              <a:t>02</a:t>
            </a:r>
            <a:endParaRPr lang="zh-CN" altLang="en-US" sz="13800">
              <a:solidFill>
                <a:srgbClr val="F8D77D"/>
              </a:solidFill>
              <a:latin typeface="+mn-lt"/>
              <a:ea typeface="+mn-ea"/>
              <a:cs typeface="+mn-ea"/>
              <a:sym typeface="+mn-lt"/>
            </a:endParaRPr>
          </a:p>
        </p:txBody>
      </p:sp>
      <p:sp>
        <p:nvSpPr>
          <p:cNvPr id="21507" name="矩形 5"/>
          <p:cNvSpPr>
            <a:spLocks noChangeArrowheads="1"/>
          </p:cNvSpPr>
          <p:nvPr/>
        </p:nvSpPr>
        <p:spPr bwMode="auto">
          <a:xfrm>
            <a:off x="3906838" y="4403725"/>
            <a:ext cx="4703762"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dist"/>
            <a:r>
              <a:rPr lang="en-US" altLang="zh-CN" sz="1400">
                <a:solidFill>
                  <a:srgbClr val="F8D77D"/>
                </a:solidFill>
                <a:latin typeface="+mn-lt"/>
                <a:ea typeface="+mn-ea"/>
                <a:cs typeface="+mn-ea"/>
                <a:sym typeface="+mn-lt"/>
              </a:rPr>
              <a:t>Activity layout plan</a:t>
            </a:r>
            <a:endParaRPr lang="en-US" altLang="zh-CN" sz="1400">
              <a:solidFill>
                <a:srgbClr val="F8D77D"/>
              </a:solidFill>
              <a:latin typeface="+mn-lt"/>
              <a:ea typeface="+mn-ea"/>
              <a:cs typeface="+mn-ea"/>
              <a:sym typeface="+mn-lt"/>
            </a:endParaRPr>
          </a:p>
        </p:txBody>
      </p:sp>
      <p:grpSp>
        <p:nvGrpSpPr>
          <p:cNvPr id="21508" name="组合 6"/>
          <p:cNvGrpSpPr/>
          <p:nvPr/>
        </p:nvGrpSpPr>
        <p:grpSpPr bwMode="auto">
          <a:xfrm>
            <a:off x="1322388" y="571500"/>
            <a:ext cx="9263062" cy="5838825"/>
            <a:chOff x="1322601" y="581089"/>
            <a:chExt cx="9263017" cy="5838238"/>
          </a:xfrm>
        </p:grpSpPr>
        <p:cxnSp>
          <p:nvCxnSpPr>
            <p:cNvPr id="17" name="直接连接符 16"/>
            <p:cNvCxnSpPr/>
            <p:nvPr/>
          </p:nvCxnSpPr>
          <p:spPr>
            <a:xfrm rot="16200000">
              <a:off x="3934819" y="-2031129"/>
              <a:ext cx="0" cy="52244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rot="16200000">
              <a:off x="7973400" y="3807109"/>
              <a:ext cx="0" cy="52244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文本框 29"/>
          <p:cNvSpPr txBox="1">
            <a:spLocks noChangeArrowheads="1"/>
          </p:cNvSpPr>
          <p:nvPr/>
        </p:nvSpPr>
        <p:spPr bwMode="auto">
          <a:xfrm>
            <a:off x="952500" y="2146300"/>
            <a:ext cx="6518275" cy="230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200000"/>
              </a:lnSpc>
            </a:pPr>
            <a:r>
              <a:rPr lang="zh-CN" altLang="en-US" sz="1400" b="1">
                <a:latin typeface="+mn-lt"/>
                <a:ea typeface="+mn-ea"/>
                <a:cs typeface="+mn-ea"/>
                <a:sym typeface="+mn-lt"/>
              </a:rPr>
              <a:t>活动主题</a:t>
            </a:r>
            <a:r>
              <a:rPr lang="zh-CN" altLang="en-US" sz="1400">
                <a:latin typeface="+mn-lt"/>
                <a:ea typeface="+mn-ea"/>
                <a:cs typeface="+mn-ea"/>
                <a:sym typeface="+mn-lt"/>
              </a:rPr>
              <a:t>：</a:t>
            </a:r>
            <a:r>
              <a:rPr lang="zh-CN" altLang="en-US" sz="1600">
                <a:latin typeface="+mn-lt"/>
                <a:ea typeface="+mn-ea"/>
                <a:cs typeface="+mn-ea"/>
                <a:sym typeface="+mn-lt"/>
              </a:rPr>
              <a:t>万般年味在</a:t>
            </a:r>
            <a:r>
              <a:rPr lang="en-US" altLang="zh-CN" sz="1600">
                <a:latin typeface="+mn-lt"/>
                <a:ea typeface="+mn-ea"/>
                <a:cs typeface="+mn-ea"/>
                <a:sym typeface="+mn-lt"/>
              </a:rPr>
              <a:t>XX</a:t>
            </a:r>
            <a:endParaRPr lang="zh-CN" altLang="en-US" sz="1400">
              <a:latin typeface="+mn-lt"/>
              <a:ea typeface="+mn-ea"/>
              <a:cs typeface="+mn-ea"/>
              <a:sym typeface="+mn-lt"/>
            </a:endParaRPr>
          </a:p>
          <a:p>
            <a:pPr>
              <a:lnSpc>
                <a:spcPct val="200000"/>
              </a:lnSpc>
            </a:pPr>
            <a:r>
              <a:rPr lang="zh-CN" altLang="en-US" sz="1400">
                <a:latin typeface="+mn-lt"/>
                <a:ea typeface="+mn-ea"/>
                <a:cs typeface="+mn-ea"/>
                <a:sym typeface="+mn-lt"/>
              </a:rPr>
              <a:t>                 ——年货大集</a:t>
            </a:r>
            <a:endParaRPr lang="zh-CN" altLang="en-US" sz="1400">
              <a:latin typeface="+mn-lt"/>
              <a:ea typeface="+mn-ea"/>
              <a:cs typeface="+mn-ea"/>
              <a:sym typeface="+mn-lt"/>
            </a:endParaRPr>
          </a:p>
          <a:p>
            <a:pPr>
              <a:lnSpc>
                <a:spcPct val="200000"/>
              </a:lnSpc>
            </a:pPr>
            <a:r>
              <a:rPr lang="zh-CN" altLang="en-US" sz="1400" b="1">
                <a:latin typeface="+mn-lt"/>
                <a:ea typeface="+mn-ea"/>
                <a:cs typeface="+mn-ea"/>
                <a:sym typeface="+mn-lt"/>
              </a:rPr>
              <a:t>活动时间</a:t>
            </a:r>
            <a:r>
              <a:rPr lang="zh-CN" altLang="en-US" sz="1400">
                <a:latin typeface="+mn-lt"/>
                <a:ea typeface="+mn-ea"/>
                <a:cs typeface="+mn-ea"/>
                <a:sym typeface="+mn-lt"/>
              </a:rPr>
              <a:t>：1月7-8日</a:t>
            </a:r>
            <a:r>
              <a:rPr lang="en-US" altLang="zh-CN" sz="1400">
                <a:latin typeface="+mn-lt"/>
                <a:ea typeface="+mn-ea"/>
                <a:cs typeface="+mn-ea"/>
                <a:sym typeface="+mn-lt"/>
              </a:rPr>
              <a:t>/1月14-15日</a:t>
            </a:r>
            <a:endParaRPr lang="zh-CN" altLang="en-US" sz="1400">
              <a:latin typeface="+mn-lt"/>
              <a:ea typeface="+mn-ea"/>
              <a:cs typeface="+mn-ea"/>
              <a:sym typeface="+mn-lt"/>
            </a:endParaRPr>
          </a:p>
          <a:p>
            <a:pPr>
              <a:lnSpc>
                <a:spcPct val="200000"/>
              </a:lnSpc>
            </a:pPr>
            <a:r>
              <a:rPr lang="zh-CN" altLang="en-US" sz="1400" b="1">
                <a:latin typeface="+mn-lt"/>
                <a:ea typeface="+mn-ea"/>
                <a:cs typeface="+mn-ea"/>
                <a:sym typeface="+mn-lt"/>
              </a:rPr>
              <a:t>活动对象</a:t>
            </a:r>
            <a:r>
              <a:rPr lang="zh-CN" altLang="en-US" sz="1400">
                <a:latin typeface="+mn-lt"/>
                <a:ea typeface="+mn-ea"/>
                <a:cs typeface="+mn-ea"/>
                <a:sym typeface="+mn-lt"/>
              </a:rPr>
              <a:t>：新老业主、意向客户、自然到场客户</a:t>
            </a:r>
            <a:endParaRPr lang="zh-CN" altLang="en-US" sz="1400">
              <a:latin typeface="+mn-lt"/>
              <a:ea typeface="+mn-ea"/>
              <a:cs typeface="+mn-ea"/>
              <a:sym typeface="+mn-lt"/>
            </a:endParaRPr>
          </a:p>
          <a:p>
            <a:pPr>
              <a:lnSpc>
                <a:spcPct val="200000"/>
              </a:lnSpc>
            </a:pPr>
            <a:r>
              <a:rPr lang="zh-CN" altLang="en-US" sz="1400" b="1">
                <a:latin typeface="+mn-lt"/>
                <a:ea typeface="+mn-ea"/>
                <a:cs typeface="+mn-ea"/>
                <a:sym typeface="+mn-lt"/>
              </a:rPr>
              <a:t>活动形式</a:t>
            </a:r>
            <a:r>
              <a:rPr lang="zh-CN" altLang="en-US" sz="1400">
                <a:latin typeface="+mn-lt"/>
                <a:ea typeface="+mn-ea"/>
                <a:cs typeface="+mn-ea"/>
                <a:sym typeface="+mn-lt"/>
              </a:rPr>
              <a:t>：年货大集，主题氛围包装，年味互动</a:t>
            </a:r>
            <a:r>
              <a:rPr lang="zh-CN" altLang="en-US" sz="1000">
                <a:latin typeface="+mn-lt"/>
                <a:ea typeface="+mn-ea"/>
                <a:cs typeface="+mn-ea"/>
                <a:sym typeface="+mn-lt"/>
              </a:rPr>
              <a:t>（福气扭蛋机或新春盲盒机）</a:t>
            </a:r>
            <a:endParaRPr lang="zh-CN" altLang="en-US" sz="1000">
              <a:latin typeface="+mn-lt"/>
              <a:ea typeface="+mn-ea"/>
              <a:cs typeface="+mn-ea"/>
              <a:sym typeface="+mn-lt"/>
            </a:endParaRPr>
          </a:p>
        </p:txBody>
      </p:sp>
      <p:pic>
        <p:nvPicPr>
          <p:cNvPr id="23554" name="图片 3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489700" y="915988"/>
            <a:ext cx="4902200" cy="490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advTm="3000">
        <p:fade/>
      </p:transition>
    </mc:Choice>
    <mc:Fallback>
      <p:transition spd="slow" advTm="3000">
        <p:fade/>
      </p:transition>
    </mc:Fallback>
  </mc:AlternateContent>
</p:sld>
</file>

<file path=ppt/tags/tag1.xml><?xml version="1.0" encoding="utf-8"?>
<p:tagLst xmlns:p="http://schemas.openxmlformats.org/presentationml/2006/main">
  <p:tag name="KSO_WM_UNIT_PLACING_PICTURE_USER_VIEWPORT" val="{&quot;height&quot;:2865,&quot;width&quot;:2505}"/>
</p:tagLst>
</file>

<file path=ppt/tags/tag2.xml><?xml version="1.0" encoding="utf-8"?>
<p:tagLst xmlns:p="http://schemas.openxmlformats.org/presentationml/2006/main">
  <p:tag name="KSO_WM_UNIT_PLACING_PICTURE_USER_VIEWPORT" val="{&quot;height&quot;:2865,&quot;width&quot;:2505}"/>
</p:tagLst>
</file>

<file path=ppt/tags/tag3.xml><?xml version="1.0" encoding="utf-8"?>
<p:tagLst xmlns:p="http://schemas.openxmlformats.org/presentationml/2006/main">
  <p:tag name="KSO_WPP_MARK_KEY" val="afd14e48-3853-4b6c-95c0-f6b3021df73a"/>
  <p:tag name="COMMONDATA" val="eyJoZGlkIjoiYTZmNjcyMWQ4NWZkZGVmNGIzZDY5ZmY0ODc1ODExYWEifQ=="/>
  <p:tag name="ISLIDE.GUIDESSETTING" val="{&quot;Id&quot;:&quot;fa646a76-da9f-4df0-bd9e-1f07e47fc48b&quot;,&quot;Name&quot;:null,&quot;Kind&quot;:&quot;Custom&quot;,&quot;OldGuidesSetting&quot;:{&quot;HeaderHeight&quot;:0.0,&quot;FooterHeight&quot;:0.0,&quot;SideMargin&quot;:0.0,&quot;TopMargin&quot;:0.0,&quot;BottomMargin&quot;:0.0,&quot;IntervalMargin&quot;:0.0}}"/>
</p:tagLst>
</file>

<file path=ppt/theme/theme1.xml><?xml version="1.0" encoding="utf-8"?>
<a:theme xmlns:a="http://schemas.openxmlformats.org/drawingml/2006/main" name="Office 主题​​">
  <a:themeElements>
    <a:clrScheme name="自定义 5">
      <a:dk1>
        <a:sysClr val="windowText" lastClr="000000"/>
      </a:dk1>
      <a:lt1>
        <a:sysClr val="window" lastClr="FFFFFF"/>
      </a:lt1>
      <a:dk2>
        <a:srgbClr val="17406D"/>
      </a:dk2>
      <a:lt2>
        <a:srgbClr val="DBEFF9"/>
      </a:lt2>
      <a:accent1>
        <a:srgbClr val="3D4553"/>
      </a:accent1>
      <a:accent2>
        <a:srgbClr val="F4BC27"/>
      </a:accent2>
      <a:accent3>
        <a:srgbClr val="0BD0D9"/>
      </a:accent3>
      <a:accent4>
        <a:srgbClr val="10CF9B"/>
      </a:accent4>
      <a:accent5>
        <a:srgbClr val="7CCA62"/>
      </a:accent5>
      <a:accent6>
        <a:srgbClr val="B04A4A"/>
      </a:accent6>
      <a:hlink>
        <a:srgbClr val="F49100"/>
      </a:hlink>
      <a:folHlink>
        <a:srgbClr val="85DFD0"/>
      </a:folHlink>
    </a:clrScheme>
    <a:fontScheme name="dcd53efl">
      <a:majorFont>
        <a:latin typeface="Arial"/>
        <a:ea typeface="方正清刻本悦宋简体"/>
        <a:cs typeface=""/>
      </a:majorFont>
      <a:minorFont>
        <a:latin typeface="Arial"/>
        <a:ea typeface="方正清刻本悦宋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2259</Words>
  <PresentationFormat>宽屏</PresentationFormat>
  <Paragraphs>328</Paragraphs>
  <Slides>28</Slides>
  <Notes>23</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28</vt:i4>
      </vt:variant>
    </vt:vector>
  </HeadingPairs>
  <TitlesOfParts>
    <vt:vector size="39" baseType="lpstr">
      <vt:lpstr>Arial</vt:lpstr>
      <vt:lpstr>宋体</vt:lpstr>
      <vt:lpstr>Wingdings</vt:lpstr>
      <vt:lpstr>Arial Nova Cond</vt:lpstr>
      <vt:lpstr>字魂95号-手刻宋</vt:lpstr>
      <vt:lpstr>等线</vt:lpstr>
      <vt:lpstr>方正清刻本悦宋简体</vt:lpstr>
      <vt:lpstr>微软雅黑</vt:lpstr>
      <vt:lpstr>Arial Unicode MS</vt:lpstr>
      <vt:lpstr>张海山锐线体简</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2020-08-09T07:24:00Z</dcterms:created>
  <dcterms:modified xsi:type="dcterms:W3CDTF">2023-01-14T14:08:22Z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039B8A8834A6447FA2EB45A0317A915E</vt:lpwstr>
  </property>
  <property fmtid="{D5CDD505-2E9C-101B-9397-08002B2CF9AE}" pid="3" name="KSOProductBuildVer">
    <vt:lpwstr>2052-11.1.0.13703</vt:lpwstr>
  </property>
  <property fmtid="{D5CDD505-2E9C-101B-9397-08002B2CF9AE}" pid="4" name="NXPowerLiteLastOptimized">
    <vt:lpwstr>2482592</vt:lpwstr>
  </property>
  <property fmtid="{D5CDD505-2E9C-101B-9397-08002B2CF9AE}" pid="5" name="NXPowerLiteSettings">
    <vt:lpwstr>C700052003A000</vt:lpwstr>
  </property>
  <property fmtid="{D5CDD505-2E9C-101B-9397-08002B2CF9AE}" pid="6" name="NXPowerLiteVersion">
    <vt:lpwstr>D8.0.2</vt:lpwstr>
  </property>
</Properties>
</file>