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60" r:id="rId7"/>
    <p:sldId id="261" r:id="rId8"/>
    <p:sldId id="282" r:id="rId9"/>
    <p:sldId id="265" r:id="rId10"/>
    <p:sldId id="283" r:id="rId11"/>
    <p:sldId id="284" r:id="rId12"/>
    <p:sldId id="285" r:id="rId13"/>
    <p:sldId id="262" r:id="rId14"/>
    <p:sldId id="263" r:id="rId15"/>
    <p:sldId id="264" r:id="rId16"/>
    <p:sldId id="272" r:id="rId17"/>
    <p:sldId id="274" r:id="rId18"/>
    <p:sldId id="266" r:id="rId19"/>
    <p:sldId id="270" r:id="rId20"/>
    <p:sldId id="267" r:id="rId21"/>
    <p:sldId id="268" r:id="rId22"/>
    <p:sldId id="273" r:id="rId23"/>
    <p:sldId id="269" r:id="rId24"/>
    <p:sldId id="271" r:id="rId25"/>
  </p:sldIdLst>
  <p:sldSz cx="12192000" cy="6858000"/>
  <p:notesSz cx="12192000" cy="6858000"/>
  <p:custDataLst>
    <p:tags r:id="rId3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7" d="100"/>
          <a:sy n="117" d="100"/>
        </p:scale>
        <p:origin x="120" y="7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5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0"/>
            </a:lvl1pPr>
          </a:lstStyle>
          <a:p>
            <a:endParaRPr lang="zh-CN" altLang="en-US"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0"/>
            </a:lvl1pPr>
          </a:lstStyle>
          <a:p>
            <a:fld id="{0F9B84EA-7D68-4D60-9CB1-D50884785D1C}" type="datetimeFigureOut">
              <a:rPr lang="zh-CN" altLang="en-US" smtClean="0">
                <a:cs typeface="方正清楷 简" panose="02000500000000000000" charset="-122"/>
              </a:rPr>
            </a:fld>
            <a:endParaRPr lang="zh-CN" altLang="en-US">
              <a:cs typeface="方正清楷 简" panose="02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/>
            </a:lvl1pPr>
          </a:lstStyle>
          <a:p>
            <a:endParaRPr lang="zh-CN" altLang="en-US"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8D4E0FC9-F1F8-4FAE-9988-3BA365CFD46F}" type="slidenum">
              <a:rPr lang="zh-CN" altLang="en-US" smtClean="0">
                <a:cs typeface="方正清楷 简" panose="02000500000000000000" charset="-122"/>
              </a:rPr>
            </a:fld>
            <a:endParaRPr lang="zh-CN" altLang="en-US">
              <a:cs typeface="方正清楷 简" panose="0200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方正清楷 简" panose="02000500000000000000" charset="-122"/>
        <a:cs typeface="方正清楷 简" panose="020005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方正清楷 简" panose="02000500000000000000" charset="-122"/>
        <a:cs typeface="方正清楷 简" panose="020005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方正清楷 简" panose="02000500000000000000" charset="-122"/>
        <a:cs typeface="方正清楷 简" panose="020005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方正清楷 简" panose="02000500000000000000" charset="-122"/>
        <a:cs typeface="方正清楷 简" panose="020005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方正清楷 简" panose="02000500000000000000" charset="-122"/>
        <a:cs typeface="方正清楷 简" panose="020005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20950" y="2508250"/>
            <a:ext cx="7150100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294641"/>
                </a:solidFill>
                <a:latin typeface="Arial Unicode MS" panose="020B0604020202020204" charset="-122"/>
                <a:cs typeface="Arial Unicode MS" panose="020B0604020202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8944" y="621982"/>
            <a:ext cx="11743055" cy="5536565"/>
          </a:xfrm>
          <a:custGeom>
            <a:avLst/>
            <a:gdLst/>
            <a:ahLst/>
            <a:cxnLst/>
            <a:rect l="l" t="t" r="r" b="b"/>
            <a:pathLst>
              <a:path w="11743055" h="5536565">
                <a:moveTo>
                  <a:pt x="11743055" y="5536565"/>
                </a:moveTo>
                <a:lnTo>
                  <a:pt x="0" y="5536565"/>
                </a:lnTo>
                <a:lnTo>
                  <a:pt x="0" y="0"/>
                </a:lnTo>
                <a:lnTo>
                  <a:pt x="11743055" y="0"/>
                </a:lnTo>
                <a:lnTo>
                  <a:pt x="11743055" y="6349"/>
                </a:lnTo>
                <a:lnTo>
                  <a:pt x="12700" y="6349"/>
                </a:lnTo>
                <a:lnTo>
                  <a:pt x="6350" y="12699"/>
                </a:lnTo>
                <a:lnTo>
                  <a:pt x="12700" y="12699"/>
                </a:lnTo>
                <a:lnTo>
                  <a:pt x="12700" y="5523865"/>
                </a:lnTo>
                <a:lnTo>
                  <a:pt x="6350" y="5523865"/>
                </a:lnTo>
                <a:lnTo>
                  <a:pt x="12700" y="5530215"/>
                </a:lnTo>
                <a:lnTo>
                  <a:pt x="11743055" y="5530215"/>
                </a:lnTo>
                <a:lnTo>
                  <a:pt x="11743055" y="5536565"/>
                </a:lnTo>
                <a:close/>
              </a:path>
              <a:path w="11743055" h="5536565">
                <a:moveTo>
                  <a:pt x="12700" y="12699"/>
                </a:moveTo>
                <a:lnTo>
                  <a:pt x="6350" y="12699"/>
                </a:lnTo>
                <a:lnTo>
                  <a:pt x="12700" y="6349"/>
                </a:lnTo>
                <a:lnTo>
                  <a:pt x="12700" y="12699"/>
                </a:lnTo>
                <a:close/>
              </a:path>
              <a:path w="11743055" h="5536565">
                <a:moveTo>
                  <a:pt x="11743055" y="12699"/>
                </a:moveTo>
                <a:lnTo>
                  <a:pt x="12700" y="12699"/>
                </a:lnTo>
                <a:lnTo>
                  <a:pt x="12700" y="6349"/>
                </a:lnTo>
                <a:lnTo>
                  <a:pt x="11743055" y="6349"/>
                </a:lnTo>
                <a:lnTo>
                  <a:pt x="11743055" y="12699"/>
                </a:lnTo>
                <a:close/>
              </a:path>
              <a:path w="11743055" h="5536565">
                <a:moveTo>
                  <a:pt x="12700" y="5530215"/>
                </a:moveTo>
                <a:lnTo>
                  <a:pt x="6350" y="5523865"/>
                </a:lnTo>
                <a:lnTo>
                  <a:pt x="12700" y="5523865"/>
                </a:lnTo>
                <a:lnTo>
                  <a:pt x="12700" y="5530215"/>
                </a:lnTo>
                <a:close/>
              </a:path>
              <a:path w="11743055" h="5536565">
                <a:moveTo>
                  <a:pt x="11743055" y="5530215"/>
                </a:moveTo>
                <a:lnTo>
                  <a:pt x="12700" y="5530215"/>
                </a:lnTo>
                <a:lnTo>
                  <a:pt x="12700" y="5523865"/>
                </a:lnTo>
                <a:lnTo>
                  <a:pt x="11743055" y="5523865"/>
                </a:lnTo>
                <a:lnTo>
                  <a:pt x="11743055" y="55302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6348984" y="995172"/>
            <a:ext cx="4786884" cy="1048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Unicode MS" panose="020B0604020202020204" charset="-122"/>
                <a:cs typeface="Arial Unicode MS" panose="020B0604020202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Unicode MS" panose="020B0604020202020204" charset="-122"/>
                <a:cs typeface="Arial Unicode MS" panose="020B0604020202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Unicode MS" panose="020B0604020202020204" charset="-122"/>
                <a:cs typeface="Arial Unicode MS" panose="020B0604020202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276999"/>
          </a:xfrm>
          <a:prstGeom prst="rect">
            <a:avLst/>
          </a:prstGeom>
        </p:spPr>
        <p:txBody>
          <a:bodyPr/>
          <a:lstStyle/>
          <a:p>
            <a:fld id="{6CA26BC2-AB71-0540-860E-FD34552E8D7D}" type="datetimeFigureOut">
              <a:rPr kumimoji="1" lang="zh-CN" altLang="en-US" smtClean="0">
                <a:solidFill>
                  <a:prstClr val="black"/>
                </a:solidFill>
              </a:rPr>
            </a:fld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276999"/>
          </a:xfrm>
          <a:prstGeom prst="rect">
            <a:avLst/>
          </a:prstGeom>
        </p:spPr>
        <p:txBody>
          <a:bodyPr/>
          <a:lstStyle/>
          <a:p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56777" y="623131"/>
            <a:ext cx="207589" cy="553998"/>
          </a:xfrm>
        </p:spPr>
        <p:txBody>
          <a:bodyPr/>
          <a:lstStyle/>
          <a:p>
            <a:fld id="{F1BDE484-6E49-7349-8018-A191EDBD8497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6659" y="1242694"/>
            <a:ext cx="7318680" cy="634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 Unicode MS" panose="020B0604020202020204" charset="-122"/>
                <a:cs typeface="Arial Unicode MS" panose="020B0604020202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ea typeface="方正清楷 简" panose="02000500000000000000" charset="-122"/>
                <a:cs typeface="方正清楷 简" panose="02000500000000000000" charset="-122"/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方正清楷 简" panose="02000500000000000000" charset="-122"/>
          <a:cs typeface="+mj-cs"/>
        </a:defRPr>
      </a:lvl1pPr>
    </p:titleStyle>
    <p:bodyStyle>
      <a:lvl1pPr marL="0">
        <a:defRPr>
          <a:latin typeface="+mn-lt"/>
          <a:ea typeface="方正清楷 简" panose="02000500000000000000" charset="-122"/>
          <a:cs typeface="方正清楷 简" panose="02000500000000000000" charset="-122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jpeg"/><Relationship Id="rId3" Type="http://schemas.openxmlformats.org/officeDocument/2006/relationships/tags" Target="../tags/tag4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7.jpeg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tags" Target="../tags/tag3.xml"/><Relationship Id="rId4" Type="http://schemas.openxmlformats.org/officeDocument/2006/relationships/image" Target="../media/image10.png"/><Relationship Id="rId3" Type="http://schemas.openxmlformats.org/officeDocument/2006/relationships/tags" Target="../tags/tag2.xml"/><Relationship Id="rId2" Type="http://schemas.openxmlformats.org/officeDocument/2006/relationships/image" Target="../media/image9.png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3479" y="1202242"/>
            <a:ext cx="715124" cy="29623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6855" y="969263"/>
            <a:ext cx="401815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1895" y="1805939"/>
            <a:ext cx="11500485" cy="3726179"/>
          </a:xfrm>
          <a:custGeom>
            <a:avLst/>
            <a:gdLst/>
            <a:ahLst/>
            <a:cxnLst/>
            <a:rect l="l" t="t" r="r" b="b"/>
            <a:pathLst>
              <a:path w="11500485" h="3726179">
                <a:moveTo>
                  <a:pt x="0" y="0"/>
                </a:moveTo>
                <a:lnTo>
                  <a:pt x="11500104" y="0"/>
                </a:lnTo>
                <a:lnTo>
                  <a:pt x="11500104" y="3726179"/>
                </a:lnTo>
                <a:lnTo>
                  <a:pt x="0" y="3726179"/>
                </a:lnTo>
                <a:lnTo>
                  <a:pt x="0" y="0"/>
                </a:lnTo>
                <a:close/>
              </a:path>
            </a:pathLst>
          </a:custGeom>
          <a:solidFill>
            <a:srgbClr val="528B81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5800" y="1798954"/>
            <a:ext cx="11506200" cy="3740150"/>
          </a:xfrm>
          <a:custGeom>
            <a:avLst/>
            <a:gdLst/>
            <a:ahLst/>
            <a:cxnLst/>
            <a:rect l="l" t="t" r="r" b="b"/>
            <a:pathLst>
              <a:path w="11506200" h="3740150">
                <a:moveTo>
                  <a:pt x="11506200" y="3740150"/>
                </a:moveTo>
                <a:lnTo>
                  <a:pt x="0" y="3740150"/>
                </a:lnTo>
                <a:lnTo>
                  <a:pt x="0" y="0"/>
                </a:lnTo>
                <a:lnTo>
                  <a:pt x="11506200" y="0"/>
                </a:lnTo>
                <a:lnTo>
                  <a:pt x="11506200" y="6350"/>
                </a:lnTo>
                <a:lnTo>
                  <a:pt x="12700" y="6350"/>
                </a:lnTo>
                <a:lnTo>
                  <a:pt x="6350" y="12700"/>
                </a:lnTo>
                <a:lnTo>
                  <a:pt x="12700" y="12700"/>
                </a:lnTo>
                <a:lnTo>
                  <a:pt x="12700" y="3727450"/>
                </a:lnTo>
                <a:lnTo>
                  <a:pt x="6350" y="3727450"/>
                </a:lnTo>
                <a:lnTo>
                  <a:pt x="12700" y="3733800"/>
                </a:lnTo>
                <a:lnTo>
                  <a:pt x="11506200" y="3733800"/>
                </a:lnTo>
                <a:lnTo>
                  <a:pt x="11506200" y="3740150"/>
                </a:lnTo>
                <a:close/>
              </a:path>
              <a:path w="11506200" h="3740150">
                <a:moveTo>
                  <a:pt x="12700" y="12700"/>
                </a:moveTo>
                <a:lnTo>
                  <a:pt x="6350" y="12700"/>
                </a:lnTo>
                <a:lnTo>
                  <a:pt x="12700" y="6350"/>
                </a:lnTo>
                <a:lnTo>
                  <a:pt x="12700" y="12700"/>
                </a:lnTo>
                <a:close/>
              </a:path>
              <a:path w="11506200" h="3740150">
                <a:moveTo>
                  <a:pt x="11500485" y="12700"/>
                </a:moveTo>
                <a:lnTo>
                  <a:pt x="12700" y="12700"/>
                </a:lnTo>
                <a:lnTo>
                  <a:pt x="12700" y="6350"/>
                </a:lnTo>
                <a:lnTo>
                  <a:pt x="11500485" y="6350"/>
                </a:lnTo>
                <a:lnTo>
                  <a:pt x="11500485" y="12700"/>
                </a:lnTo>
                <a:close/>
              </a:path>
              <a:path w="11506200" h="3740150">
                <a:moveTo>
                  <a:pt x="11500485" y="3733800"/>
                </a:moveTo>
                <a:lnTo>
                  <a:pt x="11500485" y="6350"/>
                </a:lnTo>
                <a:lnTo>
                  <a:pt x="11506200" y="12065"/>
                </a:lnTo>
                <a:lnTo>
                  <a:pt x="11506200" y="3728084"/>
                </a:lnTo>
                <a:lnTo>
                  <a:pt x="11500485" y="3733800"/>
                </a:lnTo>
                <a:close/>
              </a:path>
              <a:path w="11506200" h="3740150">
                <a:moveTo>
                  <a:pt x="11506200" y="12065"/>
                </a:moveTo>
                <a:lnTo>
                  <a:pt x="11500485" y="6350"/>
                </a:lnTo>
                <a:lnTo>
                  <a:pt x="11506200" y="6350"/>
                </a:lnTo>
                <a:lnTo>
                  <a:pt x="11506200" y="12065"/>
                </a:lnTo>
                <a:close/>
              </a:path>
              <a:path w="11506200" h="3740150">
                <a:moveTo>
                  <a:pt x="12700" y="3733800"/>
                </a:moveTo>
                <a:lnTo>
                  <a:pt x="6350" y="3727450"/>
                </a:lnTo>
                <a:lnTo>
                  <a:pt x="12700" y="3727450"/>
                </a:lnTo>
                <a:lnTo>
                  <a:pt x="12700" y="3733800"/>
                </a:lnTo>
                <a:close/>
              </a:path>
              <a:path w="11506200" h="3740150">
                <a:moveTo>
                  <a:pt x="11500485" y="3733800"/>
                </a:moveTo>
                <a:lnTo>
                  <a:pt x="12700" y="3733800"/>
                </a:lnTo>
                <a:lnTo>
                  <a:pt x="12700" y="3727450"/>
                </a:lnTo>
                <a:lnTo>
                  <a:pt x="11500485" y="3727450"/>
                </a:lnTo>
                <a:lnTo>
                  <a:pt x="11500485" y="3733800"/>
                </a:lnTo>
                <a:close/>
              </a:path>
              <a:path w="11506200" h="3740150">
                <a:moveTo>
                  <a:pt x="11506200" y="3733800"/>
                </a:moveTo>
                <a:lnTo>
                  <a:pt x="11500485" y="3733800"/>
                </a:lnTo>
                <a:lnTo>
                  <a:pt x="11506200" y="3728084"/>
                </a:lnTo>
                <a:lnTo>
                  <a:pt x="11506200" y="3733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25110" y="3072130"/>
            <a:ext cx="6774180" cy="1229995"/>
          </a:xfrm>
          <a:custGeom>
            <a:avLst/>
            <a:gdLst/>
            <a:ahLst/>
            <a:cxnLst/>
            <a:rect l="l" t="t" r="r" b="b"/>
            <a:pathLst>
              <a:path w="5897880" h="1229995">
                <a:moveTo>
                  <a:pt x="0" y="0"/>
                </a:moveTo>
                <a:lnTo>
                  <a:pt x="5897880" y="0"/>
                </a:lnTo>
                <a:lnTo>
                  <a:pt x="5897880" y="1229868"/>
                </a:lnTo>
                <a:lnTo>
                  <a:pt x="0" y="1229868"/>
                </a:lnTo>
                <a:lnTo>
                  <a:pt x="0" y="0"/>
                </a:lnTo>
                <a:close/>
              </a:path>
            </a:pathLst>
          </a:custGeom>
          <a:solidFill>
            <a:srgbClr val="F1F1F1">
              <a:alpha val="19999"/>
            </a:srgbClr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19800" y="3300095"/>
            <a:ext cx="538988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5265" algn="l"/>
              </a:tabLst>
            </a:pPr>
            <a:r>
              <a:rPr sz="48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雨生百谷</a:t>
            </a:r>
            <a:r>
              <a:rPr lang="en-US" sz="48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48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  <a:sym typeface="+mn-ea"/>
              </a:rPr>
              <a:t>万物复苏</a:t>
            </a:r>
            <a:endParaRPr sz="4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84864" y="1807717"/>
            <a:ext cx="478536" cy="943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00800" y="4623435"/>
            <a:ext cx="514413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榕城</a:t>
            </a:r>
            <a:r>
              <a:rPr sz="2400" spc="173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·</a:t>
            </a:r>
            <a:r>
              <a:rPr sz="24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江上图</a:t>
            </a:r>
            <a:r>
              <a:rPr sz="2400" spc="-155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24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四月复苏季主题活动</a:t>
            </a:r>
            <a:endParaRPr sz="24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08215" y="1650492"/>
            <a:ext cx="2807207" cy="1421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" y="1600200"/>
            <a:ext cx="53244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3918585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品春台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71600" y="2514600"/>
            <a:ext cx="736600" cy="2640330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谷雨春日花茶推荐</a:t>
            </a:r>
            <a:endParaRPr lang="zh-CN" altLang="en-US" sz="2400" dirty="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13093" r="4730"/>
          <a:stretch>
            <a:fillRect/>
          </a:stretch>
        </p:blipFill>
        <p:spPr>
          <a:xfrm>
            <a:off x="5374640" y="2127250"/>
            <a:ext cx="3232150" cy="4065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r="1050"/>
          <a:stretch>
            <a:fillRect/>
          </a:stretch>
        </p:blipFill>
        <p:spPr>
          <a:xfrm>
            <a:off x="2089785" y="2133600"/>
            <a:ext cx="3170555" cy="40652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-4171"/>
          <a:stretch>
            <a:fillRect/>
          </a:stretch>
        </p:blipFill>
        <p:spPr>
          <a:xfrm>
            <a:off x="8606790" y="2133600"/>
            <a:ext cx="3171825" cy="4058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3918585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品春台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71600" y="2514600"/>
            <a:ext cx="736600" cy="2640330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谷雨春日果盘造型</a:t>
            </a:r>
            <a:endParaRPr lang="zh-CN" altLang="en-US" sz="2400" dirty="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400" y="1905000"/>
            <a:ext cx="3085465" cy="46285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1905000"/>
            <a:ext cx="3084195" cy="46278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905000"/>
            <a:ext cx="3084830" cy="46285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5890" y="1981199"/>
            <a:ext cx="59175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谷雨时节，茶艺师现场为客户演绎茶艺表演，邀请客户共品春茶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2240280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 b="1" spc="15" dirty="0">
                <a:solidFill>
                  <a:srgbClr val="252525"/>
                </a:solidFill>
                <a:latin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 b="1" spc="15" dirty="0">
              <a:solidFill>
                <a:srgbClr val="252525"/>
              </a:solidFill>
              <a:latin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 b="1" spc="15" dirty="0">
                <a:solidFill>
                  <a:srgbClr val="252525"/>
                </a:solidFill>
                <a:latin typeface="方正清楷 简" panose="02000500000000000000" charset="-122"/>
                <a:cs typeface="方正清楷 简" panose="02000500000000000000" charset="-122"/>
              </a:rPr>
              <a:t>东方</a:t>
            </a: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茶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3563" y="3041904"/>
            <a:ext cx="11108436" cy="381609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1195" y="2918460"/>
            <a:ext cx="5670804" cy="358902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1981199"/>
            <a:ext cx="571436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在这个春意盎然的季节里</a:t>
            </a:r>
            <a:r>
              <a:rPr lang="zh-CN"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，</a:t>
            </a: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自己动手制作一个萌萌的多肉小盆栽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6169" y="737984"/>
            <a:ext cx="1453515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 b="1" spc="15" dirty="0">
              <a:solidFill>
                <a:srgbClr val="252525"/>
              </a:solidFill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春日</a:t>
            </a:r>
            <a:endParaRPr lang="zh-CN"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2083" y="2916935"/>
            <a:ext cx="5757672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9235" y="1585594"/>
            <a:ext cx="59175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小朋友可与家长共同制作属于自己的风筝，为它涂上丰富的色彩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6169" y="737984"/>
            <a:ext cx="1657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风筝彩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绘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3563" y="3105911"/>
            <a:ext cx="11108436" cy="347472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9235" y="1585595"/>
            <a:ext cx="322389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sz="1600" spc="-5" dirty="0">
                <a:solidFill>
                  <a:srgbClr val="44536A"/>
                </a:solidFill>
                <a:latin typeface="Arial Unicode MS" panose="020B0604020202020204" charset="-122"/>
                <a:cs typeface="Arial Unicode MS" panose="020B0604020202020204" charset="-122"/>
              </a:rPr>
              <a:t>现场为客户派发气球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1974850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气球小丑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3310" y="2992120"/>
            <a:ext cx="5411470" cy="34442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780" y="2992120"/>
            <a:ext cx="5668010" cy="34766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9235" y="1585595"/>
            <a:ext cx="322389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客户到访领取</a:t>
            </a:r>
            <a:r>
              <a:rPr lang="zh-CN" sz="1600" dirty="0">
                <a:solidFill>
                  <a:srgbClr val="44536A"/>
                </a:solidFill>
                <a:latin typeface="Arial Unicode MS" panose="020B0604020202020204" charset="-122"/>
                <a:cs typeface="Arial Unicode MS" panose="020B0604020202020204" charset="-122"/>
              </a:rPr>
              <a:t>多肉盆栽</a:t>
            </a: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一份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6169" y="737984"/>
            <a:ext cx="12490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到访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礼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10200" y="2362200"/>
            <a:ext cx="5678170" cy="401828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t="9445"/>
          <a:stretch>
            <a:fillRect/>
          </a:stretch>
        </p:blipFill>
        <p:spPr>
          <a:xfrm>
            <a:off x="1447800" y="2362200"/>
            <a:ext cx="3789045" cy="40201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3190" y="3084829"/>
            <a:ext cx="22612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氛围布</a:t>
            </a:r>
            <a:r>
              <a:rPr sz="4400" spc="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置</a:t>
            </a:r>
            <a:endParaRPr sz="44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86225" y="2175510"/>
            <a:ext cx="176403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8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PART</a:t>
            </a:r>
            <a:r>
              <a:rPr sz="4000" spc="-19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4000" spc="-45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03</a:t>
            </a:r>
            <a:endParaRPr sz="40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4941189"/>
            <a:ext cx="2130552" cy="19168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08596" y="1876006"/>
            <a:ext cx="1217765" cy="2420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18070" y="-635"/>
            <a:ext cx="477393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0200" y="1676400"/>
            <a:ext cx="8747760" cy="750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16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现场搭建谷雨风铃许愿屋，提供风铃及许愿条，来宾可自行制作专属风铃、写上春日的美好祝愿，挂至桃花树上。春风拂面，悦耳风铃传去美好祝愿，望疫情早日褪去，待到春暖花开时，相约赏春日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5890" y="737870"/>
            <a:ext cx="2955290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谷雨风铃许愿屋</a:t>
            </a:r>
            <a:endParaRPr lang="zh-CN"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295400" y="2971800"/>
            <a:ext cx="10683875" cy="3136900"/>
            <a:chOff x="1187" y="4028"/>
            <a:chExt cx="19830" cy="553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87" y="4028"/>
              <a:ext cx="9840" cy="553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07" y="4043"/>
              <a:ext cx="9810" cy="55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9235" y="1585594"/>
            <a:ext cx="34791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现场备长条桌和酒店椅，作为签到处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6169" y="737984"/>
            <a:ext cx="12490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签到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处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6553453" y="2666745"/>
            <a:ext cx="5090160" cy="358444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99362" y="2133854"/>
            <a:ext cx="6534911" cy="4422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30099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0" y="3531235"/>
            <a:ext cx="16243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solidFill>
                  <a:srgbClr val="528B81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目</a:t>
            </a:r>
            <a:r>
              <a:rPr sz="5400" b="1" spc="345" dirty="0">
                <a:solidFill>
                  <a:srgbClr val="528B81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 </a:t>
            </a:r>
            <a:r>
              <a:rPr sz="5400" b="1" dirty="0">
                <a:solidFill>
                  <a:srgbClr val="528B81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录</a:t>
            </a:r>
            <a:endParaRPr sz="54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4385" y="5382895"/>
            <a:ext cx="308356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45" dirty="0">
                <a:solidFill>
                  <a:srgbClr val="528B81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CONTENT</a:t>
            </a:r>
            <a:endParaRPr sz="44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248" y="3302684"/>
            <a:ext cx="671772" cy="1746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25111" y="3736340"/>
            <a:ext cx="462280" cy="461645"/>
          </a:xfrm>
          <a:custGeom>
            <a:avLst/>
            <a:gdLst/>
            <a:ahLst/>
            <a:cxnLst/>
            <a:rect l="l" t="t" r="r" b="b"/>
            <a:pathLst>
              <a:path w="462279" h="461645">
                <a:moveTo>
                  <a:pt x="231330" y="461645"/>
                </a:moveTo>
                <a:lnTo>
                  <a:pt x="184809" y="456955"/>
                </a:lnTo>
                <a:lnTo>
                  <a:pt x="141474" y="443503"/>
                </a:lnTo>
                <a:lnTo>
                  <a:pt x="102247" y="422214"/>
                </a:lnTo>
                <a:lnTo>
                  <a:pt x="68049" y="394015"/>
                </a:lnTo>
                <a:lnTo>
                  <a:pt x="39804" y="359832"/>
                </a:lnTo>
                <a:lnTo>
                  <a:pt x="18432" y="320589"/>
                </a:lnTo>
                <a:lnTo>
                  <a:pt x="4857" y="277214"/>
                </a:lnTo>
                <a:lnTo>
                  <a:pt x="0" y="230632"/>
                </a:lnTo>
                <a:lnTo>
                  <a:pt x="4857" y="184175"/>
                </a:lnTo>
                <a:lnTo>
                  <a:pt x="18432" y="140894"/>
                </a:lnTo>
                <a:lnTo>
                  <a:pt x="39804" y="101719"/>
                </a:lnTo>
                <a:lnTo>
                  <a:pt x="68049" y="67581"/>
                </a:lnTo>
                <a:lnTo>
                  <a:pt x="102247" y="39410"/>
                </a:lnTo>
                <a:lnTo>
                  <a:pt x="141474" y="18135"/>
                </a:lnTo>
                <a:lnTo>
                  <a:pt x="184809" y="4689"/>
                </a:lnTo>
                <a:lnTo>
                  <a:pt x="231330" y="0"/>
                </a:lnTo>
                <a:lnTo>
                  <a:pt x="277850" y="4689"/>
                </a:lnTo>
                <a:lnTo>
                  <a:pt x="321178" y="18138"/>
                </a:lnTo>
                <a:lnTo>
                  <a:pt x="360386" y="39420"/>
                </a:lnTo>
                <a:lnTo>
                  <a:pt x="394547" y="67605"/>
                </a:lnTo>
                <a:lnTo>
                  <a:pt x="422732" y="101766"/>
                </a:lnTo>
                <a:lnTo>
                  <a:pt x="444014" y="140974"/>
                </a:lnTo>
                <a:lnTo>
                  <a:pt x="457463" y="184302"/>
                </a:lnTo>
                <a:lnTo>
                  <a:pt x="462152" y="230822"/>
                </a:lnTo>
                <a:lnTo>
                  <a:pt x="457463" y="277342"/>
                </a:lnTo>
                <a:lnTo>
                  <a:pt x="444014" y="320670"/>
                </a:lnTo>
                <a:lnTo>
                  <a:pt x="422732" y="359878"/>
                </a:lnTo>
                <a:lnTo>
                  <a:pt x="394547" y="394039"/>
                </a:lnTo>
                <a:lnTo>
                  <a:pt x="360386" y="422224"/>
                </a:lnTo>
                <a:lnTo>
                  <a:pt x="321178" y="443506"/>
                </a:lnTo>
                <a:lnTo>
                  <a:pt x="277850" y="456955"/>
                </a:lnTo>
                <a:lnTo>
                  <a:pt x="231330" y="461645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7748" y="3811079"/>
            <a:ext cx="247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0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0</a:t>
            </a:r>
            <a:r>
              <a:rPr sz="1800" b="1" spc="-295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</a:t>
            </a:r>
            <a:endParaRPr sz="18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76825" y="3668395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04040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活动概述</a:t>
            </a:r>
            <a:endParaRPr sz="3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98464" y="4717415"/>
            <a:ext cx="462280" cy="461645"/>
          </a:xfrm>
          <a:custGeom>
            <a:avLst/>
            <a:gdLst/>
            <a:ahLst/>
            <a:cxnLst/>
            <a:rect l="l" t="t" r="r" b="b"/>
            <a:pathLst>
              <a:path w="462279" h="461645">
                <a:moveTo>
                  <a:pt x="231203" y="461645"/>
                </a:moveTo>
                <a:lnTo>
                  <a:pt x="184681" y="456955"/>
                </a:lnTo>
                <a:lnTo>
                  <a:pt x="141344" y="443506"/>
                </a:lnTo>
                <a:lnTo>
                  <a:pt x="102114" y="422224"/>
                </a:lnTo>
                <a:lnTo>
                  <a:pt x="67918" y="394039"/>
                </a:lnTo>
                <a:lnTo>
                  <a:pt x="39682" y="359878"/>
                </a:lnTo>
                <a:lnTo>
                  <a:pt x="18359" y="320750"/>
                </a:lnTo>
                <a:lnTo>
                  <a:pt x="4815" y="277469"/>
                </a:lnTo>
                <a:lnTo>
                  <a:pt x="0" y="231012"/>
                </a:lnTo>
                <a:lnTo>
                  <a:pt x="4815" y="184430"/>
                </a:lnTo>
                <a:lnTo>
                  <a:pt x="18359" y="141055"/>
                </a:lnTo>
                <a:lnTo>
                  <a:pt x="39746" y="101766"/>
                </a:lnTo>
                <a:lnTo>
                  <a:pt x="67967" y="67605"/>
                </a:lnTo>
                <a:lnTo>
                  <a:pt x="102145" y="39420"/>
                </a:lnTo>
                <a:lnTo>
                  <a:pt x="141359" y="18138"/>
                </a:lnTo>
                <a:lnTo>
                  <a:pt x="184686" y="4689"/>
                </a:lnTo>
                <a:lnTo>
                  <a:pt x="231203" y="0"/>
                </a:lnTo>
                <a:lnTo>
                  <a:pt x="277724" y="4689"/>
                </a:lnTo>
                <a:lnTo>
                  <a:pt x="321056" y="18141"/>
                </a:lnTo>
                <a:lnTo>
                  <a:pt x="360271" y="39430"/>
                </a:lnTo>
                <a:lnTo>
                  <a:pt x="394440" y="67629"/>
                </a:lnTo>
                <a:lnTo>
                  <a:pt x="422631" y="101812"/>
                </a:lnTo>
                <a:lnTo>
                  <a:pt x="443887" y="140974"/>
                </a:lnTo>
                <a:lnTo>
                  <a:pt x="457336" y="184302"/>
                </a:lnTo>
                <a:lnTo>
                  <a:pt x="462025" y="230822"/>
                </a:lnTo>
                <a:lnTo>
                  <a:pt x="457336" y="277342"/>
                </a:lnTo>
                <a:lnTo>
                  <a:pt x="443887" y="320670"/>
                </a:lnTo>
                <a:lnTo>
                  <a:pt x="422567" y="359925"/>
                </a:lnTo>
                <a:lnTo>
                  <a:pt x="394391" y="394063"/>
                </a:lnTo>
                <a:lnTo>
                  <a:pt x="360241" y="422234"/>
                </a:lnTo>
                <a:lnTo>
                  <a:pt x="321041" y="443509"/>
                </a:lnTo>
                <a:lnTo>
                  <a:pt x="277719" y="456955"/>
                </a:lnTo>
                <a:lnTo>
                  <a:pt x="231203" y="461645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00800" y="4792154"/>
            <a:ext cx="269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0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0</a:t>
            </a:r>
            <a:r>
              <a:rPr sz="1800" b="1" spc="-125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2</a:t>
            </a:r>
            <a:endParaRPr sz="18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50050" y="4649470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04040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活动规划</a:t>
            </a:r>
            <a:endParaRPr sz="3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81900" y="5698490"/>
            <a:ext cx="461009" cy="461645"/>
          </a:xfrm>
          <a:custGeom>
            <a:avLst/>
            <a:gdLst/>
            <a:ahLst/>
            <a:cxnLst/>
            <a:rect l="l" t="t" r="r" b="b"/>
            <a:pathLst>
              <a:path w="461009" h="461645">
                <a:moveTo>
                  <a:pt x="230187" y="461645"/>
                </a:moveTo>
                <a:lnTo>
                  <a:pt x="183665" y="456955"/>
                </a:lnTo>
                <a:lnTo>
                  <a:pt x="140333" y="443506"/>
                </a:lnTo>
                <a:lnTo>
                  <a:pt x="101128" y="422224"/>
                </a:lnTo>
                <a:lnTo>
                  <a:pt x="67049" y="394111"/>
                </a:lnTo>
                <a:lnTo>
                  <a:pt x="38940" y="360018"/>
                </a:lnTo>
                <a:lnTo>
                  <a:pt x="17771" y="320911"/>
                </a:lnTo>
                <a:lnTo>
                  <a:pt x="4479" y="277724"/>
                </a:lnTo>
                <a:lnTo>
                  <a:pt x="0" y="231394"/>
                </a:lnTo>
                <a:lnTo>
                  <a:pt x="4479" y="184685"/>
                </a:lnTo>
                <a:lnTo>
                  <a:pt x="17771" y="141215"/>
                </a:lnTo>
                <a:lnTo>
                  <a:pt x="38940" y="101905"/>
                </a:lnTo>
                <a:lnTo>
                  <a:pt x="67049" y="67676"/>
                </a:lnTo>
                <a:lnTo>
                  <a:pt x="101220" y="39420"/>
                </a:lnTo>
                <a:lnTo>
                  <a:pt x="140378" y="18138"/>
                </a:lnTo>
                <a:lnTo>
                  <a:pt x="183680" y="4689"/>
                </a:lnTo>
                <a:lnTo>
                  <a:pt x="230187" y="0"/>
                </a:lnTo>
                <a:lnTo>
                  <a:pt x="276710" y="4690"/>
                </a:lnTo>
                <a:lnTo>
                  <a:pt x="320051" y="18147"/>
                </a:lnTo>
                <a:lnTo>
                  <a:pt x="359280" y="39450"/>
                </a:lnTo>
                <a:lnTo>
                  <a:pt x="393404" y="67605"/>
                </a:lnTo>
                <a:lnTo>
                  <a:pt x="421589" y="101766"/>
                </a:lnTo>
                <a:lnTo>
                  <a:pt x="442871" y="140974"/>
                </a:lnTo>
                <a:lnTo>
                  <a:pt x="456320" y="184302"/>
                </a:lnTo>
                <a:lnTo>
                  <a:pt x="461009" y="230822"/>
                </a:lnTo>
                <a:lnTo>
                  <a:pt x="456320" y="277342"/>
                </a:lnTo>
                <a:lnTo>
                  <a:pt x="442871" y="320670"/>
                </a:lnTo>
                <a:lnTo>
                  <a:pt x="421589" y="359878"/>
                </a:lnTo>
                <a:lnTo>
                  <a:pt x="393404" y="394039"/>
                </a:lnTo>
                <a:lnTo>
                  <a:pt x="359188" y="422255"/>
                </a:lnTo>
                <a:lnTo>
                  <a:pt x="320006" y="443515"/>
                </a:lnTo>
                <a:lnTo>
                  <a:pt x="276696" y="456956"/>
                </a:lnTo>
                <a:lnTo>
                  <a:pt x="230187" y="461645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80997" y="5773229"/>
            <a:ext cx="273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0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0</a:t>
            </a:r>
            <a:r>
              <a:rPr sz="1800" b="1" spc="-90" dirty="0">
                <a:solidFill>
                  <a:srgbClr val="285B57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3</a:t>
            </a:r>
            <a:endParaRPr sz="18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32469" y="5630545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04040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氛围布置</a:t>
            </a:r>
            <a:endParaRPr sz="3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4000" y="1447799"/>
            <a:ext cx="30727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现有的堆头布置，替换鲜花样式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6169" y="737984"/>
            <a:ext cx="1657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氛围包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装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71599" y="1829054"/>
            <a:ext cx="6790944" cy="47259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r="39097"/>
          <a:stretch>
            <a:fillRect/>
          </a:stretch>
        </p:blipFill>
        <p:spPr>
          <a:xfrm>
            <a:off x="8305800" y="4038600"/>
            <a:ext cx="3384550" cy="25361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l="58711" t="18142" b="6890"/>
          <a:stretch>
            <a:fillRect/>
          </a:stretch>
        </p:blipFill>
        <p:spPr>
          <a:xfrm>
            <a:off x="8382000" y="1146175"/>
            <a:ext cx="3308985" cy="27412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9235" y="1585595"/>
            <a:ext cx="633539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sz="1600" spc="-5" dirty="0">
                <a:solidFill>
                  <a:srgbClr val="44536A"/>
                </a:solidFill>
                <a:latin typeface="Arial Unicode MS" panose="020B0604020202020204" charset="-122"/>
                <a:cs typeface="Arial Unicode MS" panose="020B0604020202020204" charset="-122"/>
              </a:rPr>
              <a:t>现场布置气球艺术 软装，营造现场氛围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62075" y="723265"/>
            <a:ext cx="3347085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 b="1" spc="15" dirty="0">
                <a:solidFill>
                  <a:srgbClr val="252525"/>
                </a:solidFill>
                <a:latin typeface="方正清楷 简" panose="02000500000000000000" charset="-122"/>
                <a:cs typeface="方正清楷 简" panose="02000500000000000000" charset="-122"/>
              </a:rPr>
              <a:t>气球艺术</a:t>
            </a: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氛围包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装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25466" b="7967"/>
          <a:stretch>
            <a:fillRect/>
          </a:stretch>
        </p:blipFill>
        <p:spPr>
          <a:xfrm>
            <a:off x="3561715" y="2089150"/>
            <a:ext cx="5556250" cy="44869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9632" y="2011679"/>
            <a:ext cx="7377683" cy="465277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9235" y="1585594"/>
            <a:ext cx="225996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现场备长条桌和酒店椅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6169" y="737984"/>
            <a:ext cx="1657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现场桌</a:t>
            </a:r>
            <a:r>
              <a:rPr sz="3200" b="1" spc="5" dirty="0">
                <a:solidFill>
                  <a:srgbClr val="252525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椅</a:t>
            </a:r>
            <a:endParaRPr sz="3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3479" y="1202242"/>
            <a:ext cx="715124" cy="29623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6855" y="969263"/>
            <a:ext cx="401815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1895" y="1805939"/>
            <a:ext cx="11500485" cy="3726179"/>
          </a:xfrm>
          <a:custGeom>
            <a:avLst/>
            <a:gdLst/>
            <a:ahLst/>
            <a:cxnLst/>
            <a:rect l="l" t="t" r="r" b="b"/>
            <a:pathLst>
              <a:path w="11500485" h="3726179">
                <a:moveTo>
                  <a:pt x="0" y="0"/>
                </a:moveTo>
                <a:lnTo>
                  <a:pt x="11500104" y="0"/>
                </a:lnTo>
                <a:lnTo>
                  <a:pt x="11500104" y="3726179"/>
                </a:lnTo>
                <a:lnTo>
                  <a:pt x="0" y="3726179"/>
                </a:lnTo>
                <a:lnTo>
                  <a:pt x="0" y="0"/>
                </a:lnTo>
                <a:close/>
              </a:path>
            </a:pathLst>
          </a:custGeom>
          <a:solidFill>
            <a:srgbClr val="528B81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5800" y="1798954"/>
            <a:ext cx="11506200" cy="3740150"/>
          </a:xfrm>
          <a:custGeom>
            <a:avLst/>
            <a:gdLst/>
            <a:ahLst/>
            <a:cxnLst/>
            <a:rect l="l" t="t" r="r" b="b"/>
            <a:pathLst>
              <a:path w="11506200" h="3740150">
                <a:moveTo>
                  <a:pt x="11506200" y="3740150"/>
                </a:moveTo>
                <a:lnTo>
                  <a:pt x="0" y="3740150"/>
                </a:lnTo>
                <a:lnTo>
                  <a:pt x="0" y="0"/>
                </a:lnTo>
                <a:lnTo>
                  <a:pt x="11506200" y="0"/>
                </a:lnTo>
                <a:lnTo>
                  <a:pt x="11506200" y="6350"/>
                </a:lnTo>
                <a:lnTo>
                  <a:pt x="12700" y="6350"/>
                </a:lnTo>
                <a:lnTo>
                  <a:pt x="6350" y="12700"/>
                </a:lnTo>
                <a:lnTo>
                  <a:pt x="12700" y="12700"/>
                </a:lnTo>
                <a:lnTo>
                  <a:pt x="12700" y="3727450"/>
                </a:lnTo>
                <a:lnTo>
                  <a:pt x="6350" y="3727450"/>
                </a:lnTo>
                <a:lnTo>
                  <a:pt x="12700" y="3733800"/>
                </a:lnTo>
                <a:lnTo>
                  <a:pt x="11506200" y="3733800"/>
                </a:lnTo>
                <a:lnTo>
                  <a:pt x="11506200" y="3740150"/>
                </a:lnTo>
                <a:close/>
              </a:path>
              <a:path w="11506200" h="3740150">
                <a:moveTo>
                  <a:pt x="12700" y="12700"/>
                </a:moveTo>
                <a:lnTo>
                  <a:pt x="6350" y="12700"/>
                </a:lnTo>
                <a:lnTo>
                  <a:pt x="12700" y="6350"/>
                </a:lnTo>
                <a:lnTo>
                  <a:pt x="12700" y="12700"/>
                </a:lnTo>
                <a:close/>
              </a:path>
              <a:path w="11506200" h="3740150">
                <a:moveTo>
                  <a:pt x="11500485" y="12700"/>
                </a:moveTo>
                <a:lnTo>
                  <a:pt x="12700" y="12700"/>
                </a:lnTo>
                <a:lnTo>
                  <a:pt x="12700" y="6350"/>
                </a:lnTo>
                <a:lnTo>
                  <a:pt x="11500485" y="6350"/>
                </a:lnTo>
                <a:lnTo>
                  <a:pt x="11500485" y="12700"/>
                </a:lnTo>
                <a:close/>
              </a:path>
              <a:path w="11506200" h="3740150">
                <a:moveTo>
                  <a:pt x="11500485" y="3733800"/>
                </a:moveTo>
                <a:lnTo>
                  <a:pt x="11500485" y="6350"/>
                </a:lnTo>
                <a:lnTo>
                  <a:pt x="11506200" y="12065"/>
                </a:lnTo>
                <a:lnTo>
                  <a:pt x="11506200" y="3728084"/>
                </a:lnTo>
                <a:lnTo>
                  <a:pt x="11500485" y="3733800"/>
                </a:lnTo>
                <a:close/>
              </a:path>
              <a:path w="11506200" h="3740150">
                <a:moveTo>
                  <a:pt x="11506200" y="12065"/>
                </a:moveTo>
                <a:lnTo>
                  <a:pt x="11500485" y="6350"/>
                </a:lnTo>
                <a:lnTo>
                  <a:pt x="11506200" y="6350"/>
                </a:lnTo>
                <a:lnTo>
                  <a:pt x="11506200" y="12065"/>
                </a:lnTo>
                <a:close/>
              </a:path>
              <a:path w="11506200" h="3740150">
                <a:moveTo>
                  <a:pt x="12700" y="3733800"/>
                </a:moveTo>
                <a:lnTo>
                  <a:pt x="6350" y="3727450"/>
                </a:lnTo>
                <a:lnTo>
                  <a:pt x="12700" y="3727450"/>
                </a:lnTo>
                <a:lnTo>
                  <a:pt x="12700" y="3733800"/>
                </a:lnTo>
                <a:close/>
              </a:path>
              <a:path w="11506200" h="3740150">
                <a:moveTo>
                  <a:pt x="11500485" y="3733800"/>
                </a:moveTo>
                <a:lnTo>
                  <a:pt x="12700" y="3733800"/>
                </a:lnTo>
                <a:lnTo>
                  <a:pt x="12700" y="3727450"/>
                </a:lnTo>
                <a:lnTo>
                  <a:pt x="11500485" y="3727450"/>
                </a:lnTo>
                <a:lnTo>
                  <a:pt x="11500485" y="3733800"/>
                </a:lnTo>
                <a:close/>
              </a:path>
              <a:path w="11506200" h="3740150">
                <a:moveTo>
                  <a:pt x="11506200" y="3733800"/>
                </a:moveTo>
                <a:lnTo>
                  <a:pt x="11500485" y="3733800"/>
                </a:lnTo>
                <a:lnTo>
                  <a:pt x="11506200" y="3728084"/>
                </a:lnTo>
                <a:lnTo>
                  <a:pt x="11506200" y="3733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50510" y="3072130"/>
            <a:ext cx="6748780" cy="1229995"/>
          </a:xfrm>
          <a:custGeom>
            <a:avLst/>
            <a:gdLst/>
            <a:ahLst/>
            <a:cxnLst/>
            <a:rect l="l" t="t" r="r" b="b"/>
            <a:pathLst>
              <a:path w="5897880" h="1229995">
                <a:moveTo>
                  <a:pt x="0" y="0"/>
                </a:moveTo>
                <a:lnTo>
                  <a:pt x="5897880" y="0"/>
                </a:lnTo>
                <a:lnTo>
                  <a:pt x="5897880" y="1229868"/>
                </a:lnTo>
                <a:lnTo>
                  <a:pt x="0" y="1229868"/>
                </a:lnTo>
                <a:lnTo>
                  <a:pt x="0" y="0"/>
                </a:lnTo>
                <a:close/>
              </a:path>
            </a:pathLst>
          </a:custGeom>
          <a:solidFill>
            <a:srgbClr val="F1F1F1">
              <a:alpha val="19999"/>
            </a:srgbClr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91400" y="3308985"/>
            <a:ext cx="3073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FFFFFF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期待合作！</a:t>
            </a:r>
            <a:endParaRPr sz="4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84864" y="1807717"/>
            <a:ext cx="478536" cy="943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467600" y="1650492"/>
            <a:ext cx="2807207" cy="1421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" y="1600200"/>
            <a:ext cx="53244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3190" y="1902995"/>
            <a:ext cx="2261235" cy="1878964"/>
          </a:xfrm>
          <a:prstGeom prst="rect">
            <a:avLst/>
          </a:prstGeom>
        </p:spPr>
        <p:txBody>
          <a:bodyPr vert="horz" wrap="square" lIns="0" tIns="284480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2240"/>
              </a:spcBef>
            </a:pPr>
            <a:r>
              <a:rPr sz="4000" spc="-38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PART</a:t>
            </a:r>
            <a:r>
              <a:rPr sz="4000" spc="-13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4000" spc="-62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01</a:t>
            </a:r>
            <a:endParaRPr sz="40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sz="44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活动概</a:t>
            </a:r>
            <a:r>
              <a:rPr sz="4400" spc="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述</a:t>
            </a:r>
            <a:endParaRPr sz="44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985" y="860425"/>
            <a:ext cx="494030" cy="2370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200" spc="229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S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tabLst>
                <a:tab pos="301625" algn="l"/>
              </a:tabLst>
            </a:pPr>
            <a:r>
              <a:rPr sz="1200" spc="55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p	</a:t>
            </a:r>
            <a:r>
              <a:rPr sz="1200" spc="72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t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34290">
              <a:lnSpc>
                <a:spcPct val="100000"/>
              </a:lnSpc>
              <a:tabLst>
                <a:tab pos="340360" algn="l"/>
              </a:tabLst>
            </a:pPr>
            <a:r>
              <a:rPr sz="1200" spc="47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r	</a:t>
            </a:r>
            <a:r>
              <a:rPr sz="1200" spc="18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i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61595">
              <a:lnSpc>
                <a:spcPct val="100000"/>
              </a:lnSpc>
              <a:tabLst>
                <a:tab pos="257810" algn="l"/>
              </a:tabLst>
            </a:pPr>
            <a:r>
              <a:rPr sz="1200" spc="18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i	</a:t>
            </a:r>
            <a:r>
              <a:rPr sz="1200" spc="75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m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 marL="13970" marR="48260" indent="5715">
              <a:lnSpc>
                <a:spcPct val="237000"/>
              </a:lnSpc>
              <a:tabLst>
                <a:tab pos="300990" algn="l"/>
              </a:tabLst>
            </a:pPr>
            <a:r>
              <a:rPr sz="1200" spc="44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n	</a:t>
            </a:r>
            <a:r>
              <a:rPr sz="1200" spc="27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e  </a:t>
            </a:r>
            <a:r>
              <a:rPr sz="1200" spc="53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g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4941189"/>
            <a:ext cx="2130552" cy="19168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08596" y="1876006"/>
            <a:ext cx="1217765" cy="2420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070" y="-635"/>
            <a:ext cx="477393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4310">
              <a:lnSpc>
                <a:spcPct val="100000"/>
              </a:lnSpc>
              <a:spcBef>
                <a:spcPts val="95"/>
              </a:spcBef>
            </a:pPr>
            <a:r>
              <a:rPr dirty="0"/>
              <a:t>活动概</a:t>
            </a:r>
            <a:r>
              <a:rPr spc="-5" dirty="0"/>
              <a:t>述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8900159" y="6050279"/>
            <a:ext cx="876300" cy="102235"/>
          </a:xfrm>
          <a:custGeom>
            <a:avLst/>
            <a:gdLst/>
            <a:ahLst/>
            <a:cxnLst/>
            <a:rect l="l" t="t" r="r" b="b"/>
            <a:pathLst>
              <a:path w="876300" h="102235">
                <a:moveTo>
                  <a:pt x="0" y="0"/>
                </a:moveTo>
                <a:lnTo>
                  <a:pt x="876300" y="0"/>
                </a:lnTo>
                <a:lnTo>
                  <a:pt x="876300" y="102108"/>
                </a:lnTo>
                <a:lnTo>
                  <a:pt x="0" y="102108"/>
                </a:lnTo>
                <a:lnTo>
                  <a:pt x="0" y="0"/>
                </a:lnTo>
                <a:close/>
              </a:path>
            </a:pathLst>
          </a:custGeom>
          <a:solidFill>
            <a:srgbClr val="5E6B96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19916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3" y="0"/>
                </a:lnTo>
                <a:lnTo>
                  <a:pt x="67208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108435" y="0"/>
            <a:ext cx="411480" cy="4895215"/>
          </a:xfrm>
          <a:custGeom>
            <a:avLst/>
            <a:gdLst/>
            <a:ahLst/>
            <a:cxnLst/>
            <a:rect l="l" t="t" r="r" b="b"/>
            <a:pathLst>
              <a:path w="411479" h="4895215">
                <a:moveTo>
                  <a:pt x="0" y="0"/>
                </a:moveTo>
                <a:lnTo>
                  <a:pt x="411479" y="0"/>
                </a:lnTo>
                <a:lnTo>
                  <a:pt x="411479" y="4895088"/>
                </a:lnTo>
                <a:lnTo>
                  <a:pt x="0" y="489508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11451" y="534923"/>
            <a:ext cx="1033780" cy="746760"/>
          </a:xfrm>
          <a:custGeom>
            <a:avLst/>
            <a:gdLst/>
            <a:ahLst/>
            <a:cxnLst/>
            <a:rect l="l" t="t" r="r" b="b"/>
            <a:pathLst>
              <a:path w="1033780" h="746760">
                <a:moveTo>
                  <a:pt x="0" y="0"/>
                </a:moveTo>
                <a:lnTo>
                  <a:pt x="1033272" y="0"/>
                </a:lnTo>
                <a:lnTo>
                  <a:pt x="1033272" y="746759"/>
                </a:lnTo>
                <a:lnTo>
                  <a:pt x="0" y="746759"/>
                </a:lnTo>
                <a:lnTo>
                  <a:pt x="0" y="0"/>
                </a:lnTo>
                <a:close/>
              </a:path>
            </a:pathLst>
          </a:custGeom>
          <a:solidFill>
            <a:srgbClr val="0E68B5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65147" y="737616"/>
            <a:ext cx="1033780" cy="746760"/>
          </a:xfrm>
          <a:custGeom>
            <a:avLst/>
            <a:gdLst/>
            <a:ahLst/>
            <a:cxnLst/>
            <a:rect l="l" t="t" r="r" b="b"/>
            <a:pathLst>
              <a:path w="1033780" h="746760">
                <a:moveTo>
                  <a:pt x="0" y="0"/>
                </a:moveTo>
                <a:lnTo>
                  <a:pt x="1033272" y="0"/>
                </a:lnTo>
                <a:lnTo>
                  <a:pt x="1033272" y="746760"/>
                </a:lnTo>
                <a:lnTo>
                  <a:pt x="0" y="746760"/>
                </a:lnTo>
                <a:lnTo>
                  <a:pt x="0" y="0"/>
                </a:lnTo>
                <a:close/>
              </a:path>
            </a:pathLst>
          </a:custGeom>
          <a:solidFill>
            <a:srgbClr val="0E68B5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7800" y="2514600"/>
            <a:ext cx="5914390" cy="3070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活动主题：雨生百谷</a:t>
            </a:r>
            <a:r>
              <a:rPr lang="en-US"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  <a:sym typeface="+mn-ea"/>
              </a:rPr>
              <a:t>万物复苏</a:t>
            </a:r>
            <a:r>
              <a:rPr spc="-6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  <a:sym typeface="+mn-ea"/>
              </a:rPr>
              <a:t> </a:t>
            </a:r>
            <a:endParaRPr sz="1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 marL="12700" marR="405130">
              <a:lnSpc>
                <a:spcPct val="200000"/>
              </a:lnSpc>
            </a:pPr>
            <a:r>
              <a:rPr lang="en-US"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          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——榕城</a:t>
            </a:r>
            <a:r>
              <a:rPr sz="1800" spc="129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·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江上图</a:t>
            </a:r>
            <a:r>
              <a:rPr sz="1800" spc="-15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四月复苏季主题活动 活动时间</a:t>
            </a:r>
            <a:r>
              <a:rPr sz="1800" spc="-15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：</a:t>
            </a:r>
            <a:r>
              <a:rPr sz="1800" spc="-229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4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月</a:t>
            </a:r>
            <a:r>
              <a:rPr sz="1800" spc="-19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18-19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日</a:t>
            </a:r>
            <a:endParaRPr sz="1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活动地点：榕城</a:t>
            </a:r>
            <a:r>
              <a:rPr sz="1800" spc="129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·</a:t>
            </a: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江上图营销中心</a:t>
            </a:r>
            <a:endParaRPr sz="1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 marL="12700" marR="5080">
              <a:lnSpc>
                <a:spcPct val="200000"/>
              </a:lnSpc>
            </a:pP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活动对象：意向客户、营销中心自来访客户 </a:t>
            </a:r>
            <a:endParaRPr sz="1800" dirty="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 marL="12700" marR="5080">
              <a:lnSpc>
                <a:spcPct val="200000"/>
              </a:lnSpc>
            </a:pPr>
            <a:r>
              <a:rPr sz="18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活动形式：谷雨主题日活动</a:t>
            </a:r>
            <a:endParaRPr sz="1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228600"/>
            <a:ext cx="4219575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3190" y="1902995"/>
            <a:ext cx="2261235" cy="1878964"/>
          </a:xfrm>
          <a:prstGeom prst="rect">
            <a:avLst/>
          </a:prstGeom>
        </p:spPr>
        <p:txBody>
          <a:bodyPr vert="horz" wrap="square" lIns="0" tIns="28448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2240"/>
              </a:spcBef>
            </a:pPr>
            <a:r>
              <a:rPr sz="4000" spc="-38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PART</a:t>
            </a:r>
            <a:r>
              <a:rPr sz="4000" spc="-13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 </a:t>
            </a:r>
            <a:r>
              <a:rPr sz="4000" spc="-43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02</a:t>
            </a:r>
            <a:endParaRPr sz="40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sz="4400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活动规</a:t>
            </a:r>
            <a:r>
              <a:rPr sz="4400" spc="5" dirty="0"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划</a:t>
            </a:r>
            <a:endParaRPr sz="44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985" y="860425"/>
            <a:ext cx="494030" cy="2370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200" spc="229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S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tabLst>
                <a:tab pos="301625" algn="l"/>
              </a:tabLst>
            </a:pPr>
            <a:r>
              <a:rPr sz="1200" spc="55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p	</a:t>
            </a:r>
            <a:r>
              <a:rPr sz="1200" spc="72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t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34290">
              <a:lnSpc>
                <a:spcPct val="100000"/>
              </a:lnSpc>
              <a:tabLst>
                <a:tab pos="340360" algn="l"/>
              </a:tabLst>
            </a:pPr>
            <a:r>
              <a:rPr sz="1200" spc="47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r	</a:t>
            </a:r>
            <a:r>
              <a:rPr sz="1200" spc="18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i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 panose="02020603050405020304"/>
              <a:ea typeface="方正清楷 简" panose="02000500000000000000" charset="-122"/>
              <a:cs typeface="Times New Roman" panose="02020603050405020304"/>
            </a:endParaRPr>
          </a:p>
          <a:p>
            <a:pPr marL="61595">
              <a:lnSpc>
                <a:spcPct val="100000"/>
              </a:lnSpc>
              <a:tabLst>
                <a:tab pos="257810" algn="l"/>
              </a:tabLst>
            </a:pPr>
            <a:r>
              <a:rPr sz="1200" spc="18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i	</a:t>
            </a:r>
            <a:r>
              <a:rPr sz="1200" spc="75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m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 marL="13970" marR="48260" indent="5715">
              <a:lnSpc>
                <a:spcPct val="237000"/>
              </a:lnSpc>
              <a:tabLst>
                <a:tab pos="300990" algn="l"/>
              </a:tabLst>
            </a:pPr>
            <a:r>
              <a:rPr sz="1200" spc="445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n	</a:t>
            </a:r>
            <a:r>
              <a:rPr sz="1200" spc="27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e  </a:t>
            </a:r>
            <a:r>
              <a:rPr sz="1200" spc="530" dirty="0">
                <a:solidFill>
                  <a:srgbClr val="44536A"/>
                </a:solidFill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g</a:t>
            </a:r>
            <a:endParaRPr sz="1200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7" name="object 7"/>
          <p:cNvSpPr/>
          <p:nvPr>
            <p:custDataLst>
              <p:tags r:id="rId1"/>
            </p:custDataLst>
          </p:nvPr>
        </p:nvSpPr>
        <p:spPr>
          <a:xfrm>
            <a:off x="390143" y="4941189"/>
            <a:ext cx="2130552" cy="1916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8" name="object 8"/>
          <p:cNvSpPr/>
          <p:nvPr>
            <p:custDataLst>
              <p:tags r:id="rId3"/>
            </p:custDataLst>
          </p:nvPr>
        </p:nvSpPr>
        <p:spPr>
          <a:xfrm>
            <a:off x="2008596" y="1876006"/>
            <a:ext cx="1217765" cy="24202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418070" y="-635"/>
            <a:ext cx="477393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47316" y="1594103"/>
            <a:ext cx="7897495" cy="3098800"/>
          </a:xfrm>
          <a:custGeom>
            <a:avLst/>
            <a:gdLst/>
            <a:ahLst/>
            <a:cxnLst/>
            <a:rect l="l" t="t" r="r" b="b"/>
            <a:pathLst>
              <a:path w="7897495" h="3098800">
                <a:moveTo>
                  <a:pt x="0" y="0"/>
                </a:moveTo>
                <a:lnTo>
                  <a:pt x="7897368" y="0"/>
                </a:lnTo>
                <a:lnTo>
                  <a:pt x="7897368" y="3098292"/>
                </a:lnTo>
                <a:lnTo>
                  <a:pt x="0" y="309829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81999"/>
            </a:srgbClr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0585" y="1588135"/>
            <a:ext cx="7910830" cy="3110865"/>
          </a:xfrm>
          <a:custGeom>
            <a:avLst/>
            <a:gdLst/>
            <a:ahLst/>
            <a:cxnLst/>
            <a:rect l="l" t="t" r="r" b="b"/>
            <a:pathLst>
              <a:path w="7910830" h="3110865">
                <a:moveTo>
                  <a:pt x="7910830" y="3110865"/>
                </a:moveTo>
                <a:lnTo>
                  <a:pt x="0" y="3110865"/>
                </a:lnTo>
                <a:lnTo>
                  <a:pt x="0" y="0"/>
                </a:lnTo>
                <a:lnTo>
                  <a:pt x="7910830" y="0"/>
                </a:lnTo>
                <a:lnTo>
                  <a:pt x="7910830" y="6349"/>
                </a:lnTo>
                <a:lnTo>
                  <a:pt x="12700" y="6349"/>
                </a:lnTo>
                <a:lnTo>
                  <a:pt x="6350" y="12699"/>
                </a:lnTo>
                <a:lnTo>
                  <a:pt x="12700" y="12699"/>
                </a:lnTo>
                <a:lnTo>
                  <a:pt x="12700" y="3098165"/>
                </a:lnTo>
                <a:lnTo>
                  <a:pt x="6350" y="3098165"/>
                </a:lnTo>
                <a:lnTo>
                  <a:pt x="12700" y="3104515"/>
                </a:lnTo>
                <a:lnTo>
                  <a:pt x="7910830" y="3104515"/>
                </a:lnTo>
                <a:lnTo>
                  <a:pt x="7910830" y="3110865"/>
                </a:lnTo>
                <a:close/>
              </a:path>
              <a:path w="7910830" h="3110865">
                <a:moveTo>
                  <a:pt x="12700" y="12699"/>
                </a:moveTo>
                <a:lnTo>
                  <a:pt x="6350" y="12699"/>
                </a:lnTo>
                <a:lnTo>
                  <a:pt x="12700" y="6349"/>
                </a:lnTo>
                <a:lnTo>
                  <a:pt x="12700" y="12699"/>
                </a:lnTo>
                <a:close/>
              </a:path>
              <a:path w="7910830" h="3110865">
                <a:moveTo>
                  <a:pt x="7898130" y="12699"/>
                </a:moveTo>
                <a:lnTo>
                  <a:pt x="12700" y="12699"/>
                </a:lnTo>
                <a:lnTo>
                  <a:pt x="12700" y="6349"/>
                </a:lnTo>
                <a:lnTo>
                  <a:pt x="7898130" y="6349"/>
                </a:lnTo>
                <a:lnTo>
                  <a:pt x="7898130" y="12699"/>
                </a:lnTo>
                <a:close/>
              </a:path>
              <a:path w="7910830" h="3110865">
                <a:moveTo>
                  <a:pt x="7898130" y="3104515"/>
                </a:moveTo>
                <a:lnTo>
                  <a:pt x="7898130" y="6349"/>
                </a:lnTo>
                <a:lnTo>
                  <a:pt x="7904480" y="12699"/>
                </a:lnTo>
                <a:lnTo>
                  <a:pt x="7910830" y="12699"/>
                </a:lnTo>
                <a:lnTo>
                  <a:pt x="7910830" y="3098165"/>
                </a:lnTo>
                <a:lnTo>
                  <a:pt x="7904480" y="3098165"/>
                </a:lnTo>
                <a:lnTo>
                  <a:pt x="7898130" y="3104515"/>
                </a:lnTo>
                <a:close/>
              </a:path>
              <a:path w="7910830" h="3110865">
                <a:moveTo>
                  <a:pt x="7910830" y="12699"/>
                </a:moveTo>
                <a:lnTo>
                  <a:pt x="7904480" y="12699"/>
                </a:lnTo>
                <a:lnTo>
                  <a:pt x="7898130" y="6349"/>
                </a:lnTo>
                <a:lnTo>
                  <a:pt x="7910830" y="6349"/>
                </a:lnTo>
                <a:lnTo>
                  <a:pt x="7910830" y="12699"/>
                </a:lnTo>
                <a:close/>
              </a:path>
              <a:path w="7910830" h="3110865">
                <a:moveTo>
                  <a:pt x="12700" y="3104515"/>
                </a:moveTo>
                <a:lnTo>
                  <a:pt x="6350" y="3098165"/>
                </a:lnTo>
                <a:lnTo>
                  <a:pt x="12700" y="3098165"/>
                </a:lnTo>
                <a:lnTo>
                  <a:pt x="12700" y="3104515"/>
                </a:lnTo>
                <a:close/>
              </a:path>
              <a:path w="7910830" h="3110865">
                <a:moveTo>
                  <a:pt x="7898130" y="3104515"/>
                </a:moveTo>
                <a:lnTo>
                  <a:pt x="12700" y="3104515"/>
                </a:lnTo>
                <a:lnTo>
                  <a:pt x="12700" y="3098165"/>
                </a:lnTo>
                <a:lnTo>
                  <a:pt x="7898130" y="3098165"/>
                </a:lnTo>
                <a:lnTo>
                  <a:pt x="7898130" y="3104515"/>
                </a:lnTo>
                <a:close/>
              </a:path>
              <a:path w="7910830" h="3110865">
                <a:moveTo>
                  <a:pt x="7910830" y="3104515"/>
                </a:moveTo>
                <a:lnTo>
                  <a:pt x="7898130" y="3104515"/>
                </a:lnTo>
                <a:lnTo>
                  <a:pt x="7904480" y="3098165"/>
                </a:lnTo>
                <a:lnTo>
                  <a:pt x="7910830" y="3098165"/>
                </a:lnTo>
                <a:lnTo>
                  <a:pt x="7910830" y="3104515"/>
                </a:lnTo>
                <a:close/>
              </a:path>
            </a:pathLst>
          </a:custGeom>
          <a:solidFill>
            <a:srgbClr val="3A645D">
              <a:alpha val="12199"/>
            </a:srgbClr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28189" y="1383347"/>
            <a:ext cx="8135620" cy="3459479"/>
          </a:xfrm>
          <a:custGeom>
            <a:avLst/>
            <a:gdLst/>
            <a:ahLst/>
            <a:cxnLst/>
            <a:rect l="l" t="t" r="r" b="b"/>
            <a:pathLst>
              <a:path w="8135620" h="3459479">
                <a:moveTo>
                  <a:pt x="8135619" y="3459479"/>
                </a:moveTo>
                <a:lnTo>
                  <a:pt x="0" y="3459479"/>
                </a:lnTo>
                <a:lnTo>
                  <a:pt x="0" y="0"/>
                </a:lnTo>
                <a:lnTo>
                  <a:pt x="8135619" y="0"/>
                </a:lnTo>
                <a:lnTo>
                  <a:pt x="8135619" y="14287"/>
                </a:lnTo>
                <a:lnTo>
                  <a:pt x="28575" y="14287"/>
                </a:lnTo>
                <a:lnTo>
                  <a:pt x="14287" y="28574"/>
                </a:lnTo>
                <a:lnTo>
                  <a:pt x="28575" y="28574"/>
                </a:lnTo>
                <a:lnTo>
                  <a:pt x="28575" y="3430904"/>
                </a:lnTo>
                <a:lnTo>
                  <a:pt x="14287" y="3430904"/>
                </a:lnTo>
                <a:lnTo>
                  <a:pt x="28575" y="3445192"/>
                </a:lnTo>
                <a:lnTo>
                  <a:pt x="8135619" y="3445192"/>
                </a:lnTo>
                <a:lnTo>
                  <a:pt x="8135619" y="3459479"/>
                </a:lnTo>
                <a:close/>
              </a:path>
              <a:path w="8135620" h="3459479">
                <a:moveTo>
                  <a:pt x="28575" y="28574"/>
                </a:moveTo>
                <a:lnTo>
                  <a:pt x="14287" y="28574"/>
                </a:lnTo>
                <a:lnTo>
                  <a:pt x="28575" y="14287"/>
                </a:lnTo>
                <a:lnTo>
                  <a:pt x="28575" y="28574"/>
                </a:lnTo>
                <a:close/>
              </a:path>
              <a:path w="8135620" h="3459479">
                <a:moveTo>
                  <a:pt x="8107044" y="28574"/>
                </a:moveTo>
                <a:lnTo>
                  <a:pt x="28575" y="28574"/>
                </a:lnTo>
                <a:lnTo>
                  <a:pt x="28575" y="14287"/>
                </a:lnTo>
                <a:lnTo>
                  <a:pt x="8107044" y="14287"/>
                </a:lnTo>
                <a:lnTo>
                  <a:pt x="8107044" y="28574"/>
                </a:lnTo>
                <a:close/>
              </a:path>
              <a:path w="8135620" h="3459479">
                <a:moveTo>
                  <a:pt x="8107044" y="3445192"/>
                </a:moveTo>
                <a:lnTo>
                  <a:pt x="8107044" y="14287"/>
                </a:lnTo>
                <a:lnTo>
                  <a:pt x="8121332" y="28574"/>
                </a:lnTo>
                <a:lnTo>
                  <a:pt x="8135619" y="28574"/>
                </a:lnTo>
                <a:lnTo>
                  <a:pt x="8135619" y="3430904"/>
                </a:lnTo>
                <a:lnTo>
                  <a:pt x="8121332" y="3430904"/>
                </a:lnTo>
                <a:lnTo>
                  <a:pt x="8107044" y="3445192"/>
                </a:lnTo>
                <a:close/>
              </a:path>
              <a:path w="8135620" h="3459479">
                <a:moveTo>
                  <a:pt x="8135619" y="28574"/>
                </a:moveTo>
                <a:lnTo>
                  <a:pt x="8121332" y="28574"/>
                </a:lnTo>
                <a:lnTo>
                  <a:pt x="8107044" y="14287"/>
                </a:lnTo>
                <a:lnTo>
                  <a:pt x="8135619" y="14287"/>
                </a:lnTo>
                <a:lnTo>
                  <a:pt x="8135619" y="28574"/>
                </a:lnTo>
                <a:close/>
              </a:path>
              <a:path w="8135620" h="3459479">
                <a:moveTo>
                  <a:pt x="28575" y="3445192"/>
                </a:moveTo>
                <a:lnTo>
                  <a:pt x="14287" y="3430904"/>
                </a:lnTo>
                <a:lnTo>
                  <a:pt x="28575" y="3430904"/>
                </a:lnTo>
                <a:lnTo>
                  <a:pt x="28575" y="3445192"/>
                </a:lnTo>
                <a:close/>
              </a:path>
              <a:path w="8135620" h="3459479">
                <a:moveTo>
                  <a:pt x="8107044" y="3445192"/>
                </a:moveTo>
                <a:lnTo>
                  <a:pt x="28575" y="3445192"/>
                </a:lnTo>
                <a:lnTo>
                  <a:pt x="28575" y="3430904"/>
                </a:lnTo>
                <a:lnTo>
                  <a:pt x="8107044" y="3430904"/>
                </a:lnTo>
                <a:lnTo>
                  <a:pt x="8107044" y="3445192"/>
                </a:lnTo>
                <a:close/>
              </a:path>
              <a:path w="8135620" h="3459479">
                <a:moveTo>
                  <a:pt x="8135619" y="3445192"/>
                </a:moveTo>
                <a:lnTo>
                  <a:pt x="8107044" y="3445192"/>
                </a:lnTo>
                <a:lnTo>
                  <a:pt x="8121332" y="3430904"/>
                </a:lnTo>
                <a:lnTo>
                  <a:pt x="8135619" y="3430904"/>
                </a:lnTo>
                <a:lnTo>
                  <a:pt x="8135619" y="3445192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xfrm>
            <a:off x="2520950" y="2508250"/>
            <a:ext cx="7150100" cy="1028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83965" algn="l"/>
              </a:tabLst>
            </a:pPr>
            <a:r>
              <a:rPr dirty="0"/>
              <a:t>雨生百谷</a:t>
            </a:r>
            <a:r>
              <a:rPr lang="en-US" dirty="0"/>
              <a:t> </a:t>
            </a:r>
            <a:r>
              <a:rPr dirty="0">
                <a:sym typeface="+mn-ea"/>
              </a:rPr>
              <a:t>万物复苏</a:t>
            </a:r>
            <a:endParaRPr lang="en-US" dirty="0"/>
          </a:p>
        </p:txBody>
      </p:sp>
      <p:sp>
        <p:nvSpPr>
          <p:cNvPr id="7" name="object 7"/>
          <p:cNvSpPr txBox="1"/>
          <p:nvPr/>
        </p:nvSpPr>
        <p:spPr>
          <a:xfrm>
            <a:off x="5424805" y="3937635"/>
            <a:ext cx="385699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94641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第二周</a:t>
            </a:r>
            <a:r>
              <a:rPr lang="en-US" sz="2800" spc="310" dirty="0">
                <a:solidFill>
                  <a:srgbClr val="294641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:</a:t>
            </a:r>
            <a:r>
              <a:rPr sz="2800" dirty="0">
                <a:solidFill>
                  <a:srgbClr val="294641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谷雨主题活</a:t>
            </a:r>
            <a:r>
              <a:rPr sz="2800" spc="-5" dirty="0">
                <a:solidFill>
                  <a:srgbClr val="294641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动</a:t>
            </a:r>
            <a:endParaRPr sz="28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453" y="2590545"/>
            <a:ext cx="5090160" cy="358444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77254" y="2590545"/>
            <a:ext cx="4777740" cy="3584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4000" y="1752599"/>
            <a:ext cx="3479165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现场摆放指示画架及提供活动体验券</a:t>
            </a:r>
            <a:r>
              <a:rPr lang="zh-CN" sz="1600" dirty="0">
                <a:solidFill>
                  <a:srgbClr val="44536A"/>
                </a:solidFill>
                <a:latin typeface="Arial Unicode MS" panose="020B0604020202020204" charset="-122"/>
                <a:cs typeface="Arial Unicode MS" panose="020B0604020202020204" charset="-122"/>
              </a:rPr>
              <a:t>，来宾签到领取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8079" y="533514"/>
            <a:ext cx="840740" cy="998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>
                <a:latin typeface="方正清楷 简" panose="02000500000000000000" charset="-122"/>
                <a:cs typeface="方正清楷 简" panose="02000500000000000000" charset="-122"/>
              </a:rPr>
              <a:t>谷雨签到</a:t>
            </a:r>
            <a:endParaRPr lang="zh-CN" altLang="en-US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800" y="1981200"/>
            <a:ext cx="623506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sz="1600" spc="-5" dirty="0">
                <a:solidFill>
                  <a:srgbClr val="44536A"/>
                </a:solidFill>
                <a:latin typeface="Arial Unicode MS" panose="020B0604020202020204" charset="-122"/>
                <a:cs typeface="Arial Unicode MS" panose="020B0604020202020204" charset="-122"/>
              </a:rPr>
              <a:t>现场提供美味茶歇，带给客户舌尖上的体验</a:t>
            </a:r>
            <a:r>
              <a:rPr sz="1600" spc="-5" dirty="0">
                <a:solidFill>
                  <a:srgbClr val="44536A"/>
                </a:solidFill>
                <a:latin typeface="Arial Unicode MS" panose="020B0604020202020204" charset="-122"/>
                <a:ea typeface="方正清楷 简" panose="02000500000000000000" charset="-122"/>
                <a:cs typeface="Arial Unicode MS" panose="020B0604020202020204" charset="-122"/>
              </a:rPr>
              <a:t>。</a:t>
            </a:r>
            <a:endParaRPr sz="1600">
              <a:latin typeface="Arial Unicode MS" panose="020B0604020202020204" charset="-122"/>
              <a:ea typeface="方正清楷 简" panose="02000500000000000000" charset="-122"/>
              <a:cs typeface="Arial Unicode MS" panose="020B0604020202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3918585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品春台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3310" y="2895600"/>
            <a:ext cx="5536565" cy="34080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2895600"/>
            <a:ext cx="5130800" cy="34080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2465" cy="6858000"/>
          </a:xfrm>
          <a:custGeom>
            <a:avLst/>
            <a:gdLst/>
            <a:ahLst/>
            <a:cxnLst/>
            <a:rect l="l" t="t" r="r" b="b"/>
            <a:pathLst>
              <a:path w="672465" h="6858000">
                <a:moveTo>
                  <a:pt x="0" y="0"/>
                </a:moveTo>
                <a:lnTo>
                  <a:pt x="672084" y="0"/>
                </a:lnTo>
                <a:lnTo>
                  <a:pt x="6720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85B57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2083" y="0"/>
            <a:ext cx="411480" cy="4940935"/>
          </a:xfrm>
          <a:custGeom>
            <a:avLst/>
            <a:gdLst/>
            <a:ahLst/>
            <a:cxnLst/>
            <a:rect l="l" t="t" r="r" b="b"/>
            <a:pathLst>
              <a:path w="411480" h="4940935">
                <a:moveTo>
                  <a:pt x="0" y="0"/>
                </a:moveTo>
                <a:lnTo>
                  <a:pt x="411479" y="0"/>
                </a:lnTo>
                <a:lnTo>
                  <a:pt x="411479" y="4940808"/>
                </a:lnTo>
                <a:lnTo>
                  <a:pt x="0" y="4940808"/>
                </a:lnTo>
                <a:lnTo>
                  <a:pt x="0" y="0"/>
                </a:lnTo>
                <a:close/>
              </a:path>
            </a:pathLst>
          </a:custGeom>
          <a:solidFill>
            <a:srgbClr val="E0C709"/>
          </a:solidFill>
        </p:spPr>
        <p:txBody>
          <a:bodyPr wrap="square" lIns="0" tIns="0" rIns="0" bIns="0" rtlCol="0"/>
          <a:lstStyle/>
          <a:p>
            <a:endParaRPr>
              <a:ea typeface="方正清楷 简" panose="02000500000000000000" charset="-122"/>
              <a:cs typeface="方正清楷 简" panose="02000500000000000000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5890" y="737870"/>
            <a:ext cx="3918585" cy="101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谷雨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3200">
                <a:latin typeface="方正清楷 简" panose="02000500000000000000" charset="-122"/>
                <a:cs typeface="方正清楷 简" panose="02000500000000000000" charset="-122"/>
              </a:rPr>
              <a:t>品春台</a:t>
            </a:r>
            <a:endParaRPr lang="zh-CN" sz="3200">
              <a:latin typeface="方正清楷 简" panose="02000500000000000000" charset="-122"/>
              <a:cs typeface="方正清楷 简" panose="02000500000000000000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3620" y="1823085"/>
            <a:ext cx="2480310" cy="44107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565" y="1823085"/>
            <a:ext cx="2940050" cy="441071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828800"/>
            <a:ext cx="2802890" cy="44049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524000" y="2362200"/>
            <a:ext cx="736600" cy="3575050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清明果、桂花糕、桃酥饼</a:t>
            </a:r>
            <a:endParaRPr lang="zh-CN" altLang="en-US" sz="2400" dirty="0">
              <a:latin typeface="字酷堂清楷体" panose="02010601030101010101" charset="-122"/>
              <a:ea typeface="字酷堂清楷体" panose="02010601030101010101" charset="-122"/>
              <a:cs typeface="字酷堂清楷体" panose="0201060103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3018.6,&quot;width&quot;:3355.2}"/>
</p:tagLst>
</file>

<file path=ppt/tags/tag2.xml><?xml version="1.0" encoding="utf-8"?>
<p:tagLst xmlns:p="http://schemas.openxmlformats.org/presentationml/2006/main">
  <p:tag name="KSO_WM_UNIT_PLACING_PICTURE_USER_VIEWPORT" val="{&quot;height&quot;:3811.3448818897637,&quot;width&quot;:1917.740157480315}"/>
</p:tagLst>
</file>

<file path=ppt/tags/tag3.xml><?xml version="1.0" encoding="utf-8"?>
<p:tagLst xmlns:p="http://schemas.openxmlformats.org/presentationml/2006/main">
  <p:tag name="KSO_WM_UNIT_PLACING_PICTURE_USER_VIEWPORT" val="{&quot;height&quot;:10801,&quot;width&quot;:7518}"/>
</p:tagLst>
</file>

<file path=ppt/tags/tag4.xml><?xml version="1.0" encoding="utf-8"?>
<p:tagLst xmlns:p="http://schemas.openxmlformats.org/presentationml/2006/main">
  <p:tag name="KSO_WM_UNIT_PLACING_PICTURE_USER_VIEWPORT" val="{&quot;height&quot;:10801,&quot;width&quot;:7518}"/>
</p:tagLst>
</file>

<file path=ppt/tags/tag5.xml><?xml version="1.0" encoding="utf-8"?>
<p:tagLst xmlns:p="http://schemas.openxmlformats.org/presentationml/2006/main">
  <p:tag name="KSO_WM_DOC_GUID" val="{51ff5e84-d226-4229-a3ec-ec250db3684f}"/>
  <p:tag name="KSO_WPP_MARK_KEY" val="6995305b-4ef5-4230-94a7-5fff5a73867c"/>
  <p:tag name="COMMONDATA" val="eyJoZGlkIjoiYTZmNjcyMWQ4NWZkZGVmNGIzZDY5ZmY0ODc1ODEx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方正清楷 简"/>
        <a:font script="Hebr" typeface="方正清楷 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楷 简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方正清楷 简"/>
        <a:font script="Hebr" typeface="方正清楷 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楷 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方正清楷 简"/>
        <a:font script="Hant" typeface="新細明體"/>
        <a:font script="Arab" typeface="方正清楷 简"/>
        <a:font script="Hebr" typeface="方正清楷 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清楷 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PresentationFormat>宽屏</PresentationFormat>
  <Paragraphs>129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宋体</vt:lpstr>
      <vt:lpstr>Wingdings</vt:lpstr>
      <vt:lpstr>Arial Unicode MS</vt:lpstr>
      <vt:lpstr>方正清楷 简</vt:lpstr>
      <vt:lpstr>Times New Roman</vt:lpstr>
      <vt:lpstr>字酷堂清楷体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活动概述</vt:lpstr>
      <vt:lpstr>PowerPoint 演示文稿</vt:lpstr>
      <vt:lpstr>雨生百谷 万物复苏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2020-04-13T13:29:00Z</dcterms:created>
  <dcterms:modified xsi:type="dcterms:W3CDTF">2023-04-05T14:38:39Z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2020-04-13T00:00:00Z</vt:filetime>
  </property>
  <property fmtid="{D5CDD505-2E9C-101B-9397-08002B2CF9AE}" pid="3" name="Creator">
    <vt:lpwstr>WPS 演示</vt:lpwstr>
  </property>
  <property fmtid="{D5CDD505-2E9C-101B-9397-08002B2CF9AE}" pid="4" name="ICV">
    <vt:lpwstr>D0803313F77A405EA8D27C9D2F70D84A</vt:lpwstr>
  </property>
  <property fmtid="{D5CDD505-2E9C-101B-9397-08002B2CF9AE}" pid="5" name="KSOProductBuildVer">
    <vt:lpwstr>2052-11.1.0.14036</vt:lpwstr>
  </property>
  <property fmtid="{D5CDD505-2E9C-101B-9397-08002B2CF9AE}" pid="6" name="LastSaved">
    <vt:filetime>2020-04-14T00:00:00Z</vt:filetime>
  </property>
  <property fmtid="{D5CDD505-2E9C-101B-9397-08002B2CF9AE}" pid="7" name="NXPowerLiteLastOptimized">
    <vt:lpwstr>3957351</vt:lpwstr>
  </property>
  <property fmtid="{D5CDD505-2E9C-101B-9397-08002B2CF9AE}" pid="8" name="NXPowerLiteSettings">
    <vt:lpwstr>C700052003A000</vt:lpwstr>
  </property>
  <property fmtid="{D5CDD505-2E9C-101B-9397-08002B2CF9AE}" pid="9" name="NXPowerLiteVersion">
    <vt:lpwstr>D8.0.2</vt:lpwstr>
  </property>
</Properties>
</file>