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tags/tag677.xml" ContentType="application/vnd.openxmlformats-officedocument.presentationml.tags+xml"/>
  <Override PartName="/ppt/tags/tag678.xml" ContentType="application/vnd.openxmlformats-officedocument.presentationml.tags+xml"/>
  <Override PartName="/ppt/tags/tag679.xml" ContentType="application/vnd.openxmlformats-officedocument.presentationml.tags+xml"/>
  <Override PartName="/ppt/tags/tag68.xml" ContentType="application/vnd.openxmlformats-officedocument.presentationml.tags+xml"/>
  <Override PartName="/ppt/tags/tag680.xml" ContentType="application/vnd.openxmlformats-officedocument.presentationml.tags+xml"/>
  <Override PartName="/ppt/tags/tag681.xml" ContentType="application/vnd.openxmlformats-officedocument.presentationml.tags+xml"/>
  <Override PartName="/ppt/tags/tag682.xml" ContentType="application/vnd.openxmlformats-officedocument.presentationml.tags+xml"/>
  <Override PartName="/ppt/tags/tag683.xml" ContentType="application/vnd.openxmlformats-officedocument.presentationml.tags+xml"/>
  <Override PartName="/ppt/tags/tag684.xml" ContentType="application/vnd.openxmlformats-officedocument.presentationml.tags+xml"/>
  <Override PartName="/ppt/tags/tag685.xml" ContentType="application/vnd.openxmlformats-officedocument.presentationml.tags+xml"/>
  <Override PartName="/ppt/tags/tag686.xml" ContentType="application/vnd.openxmlformats-officedocument.presentationml.tags+xml"/>
  <Override PartName="/ppt/tags/tag687.xml" ContentType="application/vnd.openxmlformats-officedocument.presentationml.tags+xml"/>
  <Override PartName="/ppt/tags/tag688.xml" ContentType="application/vnd.openxmlformats-officedocument.presentationml.tags+xml"/>
  <Override PartName="/ppt/tags/tag689.xml" ContentType="application/vnd.openxmlformats-officedocument.presentationml.tags+xml"/>
  <Override PartName="/ppt/tags/tag69.xml" ContentType="application/vnd.openxmlformats-officedocument.presentationml.tags+xml"/>
  <Override PartName="/ppt/tags/tag690.xml" ContentType="application/vnd.openxmlformats-officedocument.presentationml.tags+xml"/>
  <Override PartName="/ppt/tags/tag691.xml" ContentType="application/vnd.openxmlformats-officedocument.presentationml.tags+xml"/>
  <Override PartName="/ppt/tags/tag692.xml" ContentType="application/vnd.openxmlformats-officedocument.presentationml.tags+xml"/>
  <Override PartName="/ppt/tags/tag693.xml" ContentType="application/vnd.openxmlformats-officedocument.presentationml.tags+xml"/>
  <Override PartName="/ppt/tags/tag694.xml" ContentType="application/vnd.openxmlformats-officedocument.presentationml.tags+xml"/>
  <Override PartName="/ppt/tags/tag695.xml" ContentType="application/vnd.openxmlformats-officedocument.presentationml.tags+xml"/>
  <Override PartName="/ppt/tags/tag696.xml" ContentType="application/vnd.openxmlformats-officedocument.presentationml.tags+xml"/>
  <Override PartName="/ppt/tags/tag697.xml" ContentType="application/vnd.openxmlformats-officedocument.presentationml.tags+xml"/>
  <Override PartName="/ppt/tags/tag698.xml" ContentType="application/vnd.openxmlformats-officedocument.presentationml.tags+xml"/>
  <Override PartName="/ppt/tags/tag69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00.xml" ContentType="application/vnd.openxmlformats-officedocument.presentationml.tags+xml"/>
  <Override PartName="/ppt/tags/tag701.xml" ContentType="application/vnd.openxmlformats-officedocument.presentationml.tags+xml"/>
  <Override PartName="/ppt/tags/tag702.xml" ContentType="application/vnd.openxmlformats-officedocument.presentationml.tags+xml"/>
  <Override PartName="/ppt/tags/tag703.xml" ContentType="application/vnd.openxmlformats-officedocument.presentationml.tags+xml"/>
  <Override PartName="/ppt/tags/tag704.xml" ContentType="application/vnd.openxmlformats-officedocument.presentationml.tags+xml"/>
  <Override PartName="/ppt/tags/tag705.xml" ContentType="application/vnd.openxmlformats-officedocument.presentationml.tags+xml"/>
  <Override PartName="/ppt/tags/tag706.xml" ContentType="application/vnd.openxmlformats-officedocument.presentationml.tags+xml"/>
  <Override PartName="/ppt/tags/tag707.xml" ContentType="application/vnd.openxmlformats-officedocument.presentationml.tags+xml"/>
  <Override PartName="/ppt/tags/tag708.xml" ContentType="application/vnd.openxmlformats-officedocument.presentationml.tags+xml"/>
  <Override PartName="/ppt/tags/tag709.xml" ContentType="application/vnd.openxmlformats-officedocument.presentationml.tags+xml"/>
  <Override PartName="/ppt/tags/tag71.xml" ContentType="application/vnd.openxmlformats-officedocument.presentationml.tags+xml"/>
  <Override PartName="/ppt/tags/tag710.xml" ContentType="application/vnd.openxmlformats-officedocument.presentationml.tags+xml"/>
  <Override PartName="/ppt/tags/tag711.xml" ContentType="application/vnd.openxmlformats-officedocument.presentationml.tags+xml"/>
  <Override PartName="/ppt/tags/tag712.xml" ContentType="application/vnd.openxmlformats-officedocument.presentationml.tags+xml"/>
  <Override PartName="/ppt/tags/tag713.xml" ContentType="application/vnd.openxmlformats-officedocument.presentationml.tags+xml"/>
  <Override PartName="/ppt/tags/tag714.xml" ContentType="application/vnd.openxmlformats-officedocument.presentationml.tags+xml"/>
  <Override PartName="/ppt/tags/tag715.xml" ContentType="application/vnd.openxmlformats-officedocument.presentationml.tags+xml"/>
  <Override PartName="/ppt/tags/tag716.xml" ContentType="application/vnd.openxmlformats-officedocument.presentationml.tags+xml"/>
  <Override PartName="/ppt/tags/tag717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9" r:id="rId3"/>
  </p:sldMasterIdLst>
  <p:notesMasterIdLst>
    <p:notesMasterId r:id="rId10"/>
  </p:notesMasterIdLst>
  <p:handoutMasterIdLst>
    <p:handoutMasterId r:id="rId57"/>
  </p:handoutMasterIdLst>
  <p:sldIdLst>
    <p:sldId id="258" r:id="rId4"/>
    <p:sldId id="649" r:id="rId5"/>
    <p:sldId id="645" r:id="rId6"/>
    <p:sldId id="722" r:id="rId7"/>
    <p:sldId id="732" r:id="rId8"/>
    <p:sldId id="648" r:id="rId9"/>
    <p:sldId id="888" r:id="rId11"/>
    <p:sldId id="883" r:id="rId12"/>
    <p:sldId id="890" r:id="rId13"/>
    <p:sldId id="740" r:id="rId14"/>
    <p:sldId id="743" r:id="rId15"/>
    <p:sldId id="525" r:id="rId16"/>
    <p:sldId id="768" r:id="rId17"/>
    <p:sldId id="786" r:id="rId18"/>
    <p:sldId id="746" r:id="rId19"/>
    <p:sldId id="767" r:id="rId20"/>
    <p:sldId id="741" r:id="rId21"/>
    <p:sldId id="758" r:id="rId22"/>
    <p:sldId id="528" r:id="rId23"/>
    <p:sldId id="785" r:id="rId24"/>
    <p:sldId id="891" r:id="rId25"/>
    <p:sldId id="725" r:id="rId26"/>
    <p:sldId id="775" r:id="rId27"/>
    <p:sldId id="625" r:id="rId28"/>
    <p:sldId id="551" r:id="rId29"/>
    <p:sldId id="549" r:id="rId30"/>
    <p:sldId id="626" r:id="rId31"/>
    <p:sldId id="627" r:id="rId32"/>
    <p:sldId id="628" r:id="rId33"/>
    <p:sldId id="752" r:id="rId34"/>
    <p:sldId id="763" r:id="rId35"/>
    <p:sldId id="776" r:id="rId36"/>
    <p:sldId id="871" r:id="rId37"/>
    <p:sldId id="753" r:id="rId38"/>
    <p:sldId id="757" r:id="rId39"/>
    <p:sldId id="755" r:id="rId40"/>
    <p:sldId id="756" r:id="rId41"/>
    <p:sldId id="874" r:id="rId42"/>
    <p:sldId id="782" r:id="rId43"/>
    <p:sldId id="777" r:id="rId44"/>
    <p:sldId id="754" r:id="rId45"/>
    <p:sldId id="844" r:id="rId46"/>
    <p:sldId id="543" r:id="rId47"/>
    <p:sldId id="544" r:id="rId48"/>
    <p:sldId id="870" r:id="rId49"/>
    <p:sldId id="784" r:id="rId50"/>
    <p:sldId id="779" r:id="rId51"/>
    <p:sldId id="873" r:id="rId52"/>
    <p:sldId id="560" r:id="rId53"/>
    <p:sldId id="624" r:id="rId54"/>
    <p:sldId id="872" r:id="rId55"/>
    <p:sldId id="892" r:id="rId56"/>
  </p:sldIdLst>
  <p:sldSz cx="12192000" cy="6858000"/>
  <p:notesSz cx="7103745" cy="10234295"/>
  <p:custDataLst>
    <p:tags r:id="rId6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D19官功肖" initials="A" lastIdx="1" clrIdx="0"/>
  <p:cmAuthor id="1" name="Administrator" initials="A" lastIdx="2" clrIdx="0"/>
  <p:cmAuthor id="2" name="作者" initials="A" lastIdx="0" clrIdx="1"/>
  <p:cmAuthor id="3" name="123" initials="1" lastIdx="1" clrIdx="2"/>
  <p:cmAuthor id="32" name="盛纵运营小组" initials="Office [32]" lastIdx="1" clrIdx="0"/>
  <p:cmAuthor id="4" name="User" initials="U" lastIdx="1" clrIdx="0"/>
  <p:cmAuthor id="5" name="AbuSina" initials="A" lastIdx="2" clrIdx="0"/>
  <p:cmAuthor id="6" name="李 晶" initials="李" lastIdx="1" clrIdx="4"/>
  <p:cmAuthor id="7" name="宪平 孟" initials="宪" lastIdx="1" clrIdx="2"/>
  <p:cmAuthor id="8" name="老王" initials="老" lastIdx="1" clrIdx="7"/>
  <p:cmAuthor id="10" name="microsoft" initials="m" lastIdx="0" clrIdx="0"/>
  <p:cmAuthor id="11" name="Sheng, Stanley CN ." initials="S" lastIdx="1" clrIdx="0"/>
  <p:cmAuthor id="12" name="孔 融" initials="孔" lastIdx="1" clrIdx="0"/>
  <p:cmAuthor id="13" name="邹庆" initials="邹" lastIdx="7" clrIdx="0"/>
  <p:cmAuthor id="15" name="徐婕" initials="徐" lastIdx="3" clrIdx="14"/>
  <p:cmAuthor id="16" name="李 刚" initials="李" lastIdx="1" clrIdx="14"/>
  <p:cmAuthor id="17" name="李奉" initials="李" lastIdx="1" clrIdx="15"/>
  <p:cmAuthor id="18" name="李 彤彤" initials="李" lastIdx="1" clrIdx="16"/>
  <p:cmAuthor id="19" name="Microsoft" initials="M" lastIdx="1" clrIdx="0"/>
  <p:cmAuthor id="20" name="Katherine Zimoulis" initials="K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5752"/>
    <a:srgbClr val="FFFFFF"/>
    <a:srgbClr val="F90076"/>
    <a:srgbClr val="87B73D"/>
    <a:srgbClr val="FFBCC5"/>
    <a:srgbClr val="FFBFC7"/>
    <a:srgbClr val="FFE8EB"/>
    <a:srgbClr val="FB8FBC"/>
    <a:srgbClr val="D74949"/>
    <a:srgbClr val="FF88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278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102" y="82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2" Type="http://schemas.openxmlformats.org/officeDocument/2006/relationships/tags" Target="tags/tag717.xml"/><Relationship Id="rId61" Type="http://schemas.openxmlformats.org/officeDocument/2006/relationships/commentAuthors" Target="commentAuthors.xml"/><Relationship Id="rId60" Type="http://schemas.openxmlformats.org/officeDocument/2006/relationships/tableStyles" Target="tableStyles.xml"/><Relationship Id="rId6" Type="http://schemas.openxmlformats.org/officeDocument/2006/relationships/slide" Target="slides/slide3.xml"/><Relationship Id="rId59" Type="http://schemas.openxmlformats.org/officeDocument/2006/relationships/viewProps" Target="viewProps.xml"/><Relationship Id="rId58" Type="http://schemas.openxmlformats.org/officeDocument/2006/relationships/presProps" Target="presProps.xml"/><Relationship Id="rId57" Type="http://schemas.openxmlformats.org/officeDocument/2006/relationships/handoutMaster" Target="handoutMasters/handoutMaster1.xml"/><Relationship Id="rId56" Type="http://schemas.openxmlformats.org/officeDocument/2006/relationships/slide" Target="slides/slide52.xml"/><Relationship Id="rId55" Type="http://schemas.openxmlformats.org/officeDocument/2006/relationships/slide" Target="slides/slide51.xml"/><Relationship Id="rId54" Type="http://schemas.openxmlformats.org/officeDocument/2006/relationships/slide" Target="slides/slide50.xml"/><Relationship Id="rId53" Type="http://schemas.openxmlformats.org/officeDocument/2006/relationships/slide" Target="slides/slide49.xml"/><Relationship Id="rId52" Type="http://schemas.openxmlformats.org/officeDocument/2006/relationships/slide" Target="slides/slide48.xml"/><Relationship Id="rId51" Type="http://schemas.openxmlformats.org/officeDocument/2006/relationships/slide" Target="slides/slide47.xml"/><Relationship Id="rId50" Type="http://schemas.openxmlformats.org/officeDocument/2006/relationships/slide" Target="slides/slide46.xml"/><Relationship Id="rId5" Type="http://schemas.openxmlformats.org/officeDocument/2006/relationships/slide" Target="slides/slide2.xml"/><Relationship Id="rId49" Type="http://schemas.openxmlformats.org/officeDocument/2006/relationships/slide" Target="slides/slide45.xml"/><Relationship Id="rId48" Type="http://schemas.openxmlformats.org/officeDocument/2006/relationships/slide" Target="slides/slide44.xml"/><Relationship Id="rId47" Type="http://schemas.openxmlformats.org/officeDocument/2006/relationships/slide" Target="slides/slide43.xml"/><Relationship Id="rId46" Type="http://schemas.openxmlformats.org/officeDocument/2006/relationships/slide" Target="slides/slide42.xml"/><Relationship Id="rId45" Type="http://schemas.openxmlformats.org/officeDocument/2006/relationships/slide" Target="slides/slide41.xml"/><Relationship Id="rId44" Type="http://schemas.openxmlformats.org/officeDocument/2006/relationships/slide" Target="slides/slide40.xml"/><Relationship Id="rId43" Type="http://schemas.openxmlformats.org/officeDocument/2006/relationships/slide" Target="slides/slide39.xml"/><Relationship Id="rId42" Type="http://schemas.openxmlformats.org/officeDocument/2006/relationships/slide" Target="slides/slide38.xml"/><Relationship Id="rId41" Type="http://schemas.openxmlformats.org/officeDocument/2006/relationships/slide" Target="slides/slide37.xml"/><Relationship Id="rId40" Type="http://schemas.openxmlformats.org/officeDocument/2006/relationships/slide" Target="slides/slide36.xml"/><Relationship Id="rId4" Type="http://schemas.openxmlformats.org/officeDocument/2006/relationships/slide" Target="slides/slide1.xml"/><Relationship Id="rId39" Type="http://schemas.openxmlformats.org/officeDocument/2006/relationships/slide" Target="slides/slide35.xml"/><Relationship Id="rId38" Type="http://schemas.openxmlformats.org/officeDocument/2006/relationships/slide" Target="slides/slide34.xml"/><Relationship Id="rId37" Type="http://schemas.openxmlformats.org/officeDocument/2006/relationships/slide" Target="slides/slide33.xml"/><Relationship Id="rId36" Type="http://schemas.openxmlformats.org/officeDocument/2006/relationships/slide" Target="slides/slide32.xml"/><Relationship Id="rId35" Type="http://schemas.openxmlformats.org/officeDocument/2006/relationships/slide" Target="slides/slide31.xml"/><Relationship Id="rId34" Type="http://schemas.openxmlformats.org/officeDocument/2006/relationships/slide" Target="slides/slide30.xml"/><Relationship Id="rId33" Type="http://schemas.openxmlformats.org/officeDocument/2006/relationships/slide" Target="slides/slide29.xml"/><Relationship Id="rId32" Type="http://schemas.openxmlformats.org/officeDocument/2006/relationships/slide" Target="slides/slide28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45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45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45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45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C8D182-E4C8-4120-9249-FC9774456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2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3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5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6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7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8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9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0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2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3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4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6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7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8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9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0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8.xml"/><Relationship Id="rId5" Type="http://schemas.openxmlformats.org/officeDocument/2006/relationships/tags" Target="../tags/tag7.xml"/><Relationship Id="rId4" Type="http://schemas.openxmlformats.org/officeDocument/2006/relationships/tags" Target="../tags/tag6.xml"/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6" Type="http://schemas.openxmlformats.org/officeDocument/2006/relationships/tags" Target="../tags/tag13.xml"/><Relationship Id="rId5" Type="http://schemas.openxmlformats.org/officeDocument/2006/relationships/tags" Target="../tags/tag12.xml"/><Relationship Id="rId4" Type="http://schemas.openxmlformats.org/officeDocument/2006/relationships/tags" Target="../tags/tag11.xml"/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6" Type="http://schemas.openxmlformats.org/officeDocument/2006/relationships/tags" Target="../tags/tag18.xml"/><Relationship Id="rId5" Type="http://schemas.openxmlformats.org/officeDocument/2006/relationships/tags" Target="../tags/tag17.xml"/><Relationship Id="rId4" Type="http://schemas.openxmlformats.org/officeDocument/2006/relationships/tags" Target="../tags/tag16.xml"/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7" Type="http://schemas.openxmlformats.org/officeDocument/2006/relationships/tags" Target="../tags/tag24.xml"/><Relationship Id="rId6" Type="http://schemas.openxmlformats.org/officeDocument/2006/relationships/tags" Target="../tags/tag23.xml"/><Relationship Id="rId5" Type="http://schemas.openxmlformats.org/officeDocument/2006/relationships/tags" Target="../tags/tag22.xml"/><Relationship Id="rId4" Type="http://schemas.openxmlformats.org/officeDocument/2006/relationships/tags" Target="../tags/tag21.xml"/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9" Type="http://schemas.openxmlformats.org/officeDocument/2006/relationships/tags" Target="../tags/tag32.xml"/><Relationship Id="rId8" Type="http://schemas.openxmlformats.org/officeDocument/2006/relationships/tags" Target="../tags/tag31.xml"/><Relationship Id="rId7" Type="http://schemas.openxmlformats.org/officeDocument/2006/relationships/tags" Target="../tags/tag30.xml"/><Relationship Id="rId6" Type="http://schemas.openxmlformats.org/officeDocument/2006/relationships/tags" Target="../tags/tag29.xml"/><Relationship Id="rId5" Type="http://schemas.openxmlformats.org/officeDocument/2006/relationships/tags" Target="../tags/tag28.xml"/><Relationship Id="rId4" Type="http://schemas.openxmlformats.org/officeDocument/2006/relationships/tags" Target="../tags/tag27.xml"/><Relationship Id="rId3" Type="http://schemas.openxmlformats.org/officeDocument/2006/relationships/tags" Target="../tags/tag26.xml"/><Relationship Id="rId2" Type="http://schemas.openxmlformats.org/officeDocument/2006/relationships/tags" Target="../tags/tag25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5" Type="http://schemas.openxmlformats.org/officeDocument/2006/relationships/tags" Target="../tags/tag36.xml"/><Relationship Id="rId4" Type="http://schemas.openxmlformats.org/officeDocument/2006/relationships/tags" Target="../tags/tag35.xml"/><Relationship Id="rId3" Type="http://schemas.openxmlformats.org/officeDocument/2006/relationships/tags" Target="../tags/tag34.xml"/><Relationship Id="rId2" Type="http://schemas.openxmlformats.org/officeDocument/2006/relationships/tags" Target="../tags/tag33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7" Type="http://schemas.openxmlformats.org/officeDocument/2006/relationships/tags" Target="../tags/tag45.xml"/><Relationship Id="rId6" Type="http://schemas.openxmlformats.org/officeDocument/2006/relationships/tags" Target="../tags/tag44.xml"/><Relationship Id="rId5" Type="http://schemas.openxmlformats.org/officeDocument/2006/relationships/tags" Target="../tags/tag43.xml"/><Relationship Id="rId4" Type="http://schemas.openxmlformats.org/officeDocument/2006/relationships/tags" Target="../tags/tag42.xml"/><Relationship Id="rId3" Type="http://schemas.openxmlformats.org/officeDocument/2006/relationships/tags" Target="../tags/tag41.xml"/><Relationship Id="rId2" Type="http://schemas.openxmlformats.org/officeDocument/2006/relationships/tags" Target="../tags/tag40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6" Type="http://schemas.openxmlformats.org/officeDocument/2006/relationships/tags" Target="../tags/tag50.xml"/><Relationship Id="rId5" Type="http://schemas.openxmlformats.org/officeDocument/2006/relationships/tags" Target="../tags/tag49.xml"/><Relationship Id="rId4" Type="http://schemas.openxmlformats.org/officeDocument/2006/relationships/tags" Target="../tags/tag48.xml"/><Relationship Id="rId3" Type="http://schemas.openxmlformats.org/officeDocument/2006/relationships/tags" Target="../tags/tag47.xml"/><Relationship Id="rId2" Type="http://schemas.openxmlformats.org/officeDocument/2006/relationships/tags" Target="../tags/tag46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5" Type="http://schemas.openxmlformats.org/officeDocument/2006/relationships/tags" Target="../tags/tag54.xml"/><Relationship Id="rId4" Type="http://schemas.openxmlformats.org/officeDocument/2006/relationships/tags" Target="../tags/tag53.xml"/><Relationship Id="rId3" Type="http://schemas.openxmlformats.org/officeDocument/2006/relationships/tags" Target="../tags/tag52.xml"/><Relationship Id="rId2" Type="http://schemas.openxmlformats.org/officeDocument/2006/relationships/tags" Target="../tags/tag51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5" Type="http://schemas.openxmlformats.org/officeDocument/2006/relationships/tags" Target="../tags/tag58.xml"/><Relationship Id="rId4" Type="http://schemas.openxmlformats.org/officeDocument/2006/relationships/tags" Target="../tags/tag57.xml"/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322962"/>
            <a:ext cx="9144000" cy="2187001"/>
          </a:xfrm>
        </p:spPr>
        <p:txBody>
          <a:bodyPr anchor="b">
            <a:normAutofit/>
          </a:bodyPr>
          <a:lstStyle>
            <a:lvl1pPr algn="ctr">
              <a:defRPr sz="6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+mj-ea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669882" y="2588281"/>
            <a:ext cx="10852237" cy="899167"/>
          </a:xfrm>
        </p:spPr>
        <p:txBody>
          <a:bodyPr lIns="101600" tIns="38100" rIns="25400" bIns="38100" anchor="t" anchorCtr="0">
            <a:noAutofit/>
          </a:bodyPr>
          <a:lstStyle>
            <a:lvl1pPr algn="ctr">
              <a:defRPr sz="5400" b="0" spc="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669882" y="3566160"/>
            <a:ext cx="10852237" cy="950984"/>
          </a:xfrm>
        </p:spPr>
        <p:txBody>
          <a:bodyPr lIns="101600" tIns="38100" rIns="76200" bIns="38100">
            <a:no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2400" u="none" strike="noStrike" kern="1200" cap="none" spc="200" normalizeH="0" baseline="0">
                <a:solidFill>
                  <a:schemeClr val="tx1"/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69882" y="1296000"/>
            <a:ext cx="10852237" cy="5041355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930" y="3808730"/>
            <a:ext cx="10852237" cy="624845"/>
          </a:xfrm>
        </p:spPr>
        <p:txBody>
          <a:bodyPr lIns="101600" tIns="38100" rIns="63500" bIns="38100" anchor="t" anchorCtr="0">
            <a:noAutofit/>
          </a:bodyPr>
          <a:lstStyle>
            <a:lvl1pPr>
              <a:defRPr sz="3600" b="0" u="none" strike="noStrike" kern="1200" cap="none" spc="300" normalizeH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669925" y="4511675"/>
            <a:ext cx="10852237" cy="1077985"/>
          </a:xfrm>
        </p:spPr>
        <p:txBody>
          <a:bodyPr lIns="101600" tIns="38100" rIns="76200" bIns="38100">
            <a:noAutofit/>
          </a:bodyPr>
          <a:lstStyle>
            <a:lvl1pPr marL="0" indent="0" eaLnBrk="1" fontAlgn="auto" latinLnBrk="0" hangingPunct="1">
              <a:buNone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69930" y="1296000"/>
            <a:ext cx="5283242" cy="5040000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238877" y="1296000"/>
            <a:ext cx="5283242" cy="5040000"/>
          </a:xfrm>
        </p:spPr>
        <p:txBody>
          <a:bodyPr>
            <a:noAutofit/>
          </a:bodyPr>
          <a:lstStyle>
            <a:lvl1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69930" y="1296000"/>
            <a:ext cx="5283242" cy="381003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1" u="none" strike="noStrike" kern="1200" cap="none" spc="200" normalizeH="0" baseline="0">
                <a:solidFill>
                  <a:schemeClr val="tx1"/>
                </a:solidFill>
                <a:uFillTx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69925" y="1789043"/>
            <a:ext cx="5283200" cy="455223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296000"/>
            <a:ext cx="5283242" cy="38100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789043"/>
            <a:ext cx="5283242" cy="455223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69930" y="1296000"/>
            <a:ext cx="5283242" cy="5040000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238925" y="1296000"/>
            <a:ext cx="5283242" cy="504000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2"/>
            </p:custDataLst>
          </p:nvPr>
        </p:nvSpPr>
        <p:spPr>
          <a:xfrm>
            <a:off x="10571135" y="952508"/>
            <a:ext cx="950984" cy="5388907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669925" y="952500"/>
            <a:ext cx="9828101" cy="5388907"/>
          </a:xfrm>
        </p:spPr>
        <p:txBody>
          <a:bodyPr vert="eaVert"/>
          <a:lstStyle>
            <a:lvl1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 anchor="ctr" anchorCtr="0">
            <a:normAutofit/>
          </a:bodyPr>
          <a:lstStyle>
            <a:lvl1pPr>
              <a:def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47700" y="1825625"/>
            <a:ext cx="10515600" cy="4351338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69930" y="952508"/>
            <a:ext cx="10852237" cy="5040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669882" y="2588281"/>
            <a:ext cx="10852237" cy="899167"/>
          </a:xfrm>
        </p:spPr>
        <p:txBody>
          <a:bodyPr vert="horz" lIns="101600" tIns="38100" rIns="25400" bIns="38100" rtlCol="0" anchor="t" anchorCtr="0">
            <a:no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5400" b="0" i="0" u="none" strike="noStrike" kern="1200" cap="none" spc="600" normalizeH="0" baseline="0" noProof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  <a:endParaRPr>
              <a:sym typeface="+mn-ea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342795"/>
            <a:ext cx="213784" cy="556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7" tIns="45709" rIns="91417" bIns="45709" anchor="ctr"/>
          <a:lstStyle/>
          <a:p>
            <a:pPr algn="ctr" defTabSz="913765" eaLnBrk="1" hangingPunct="1">
              <a:defRPr/>
            </a:pPr>
            <a:endParaRPr lang="zh-CN" altLang="en-US" sz="1865" dirty="0">
              <a:solidFill>
                <a:srgbClr val="E7E6E6">
                  <a:lumMod val="50000"/>
                </a:srgbClr>
              </a:solidFill>
              <a:cs typeface="+mn-ea"/>
              <a:sym typeface="+mn-lt"/>
            </a:endParaRPr>
          </a:p>
        </p:txBody>
      </p:sp>
      <p:sp>
        <p:nvSpPr>
          <p:cNvPr id="6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1A31B1-0F68-4C33-BDD3-CAE4BFAB13F6}" type="datetimeFigureOut">
              <a:rPr lang="zh-CN" altLang="en-US"/>
            </a:fld>
            <a:endParaRPr lang="zh-CN" altLang="en-US"/>
          </a:p>
        </p:txBody>
      </p:sp>
      <p:sp>
        <p:nvSpPr>
          <p:cNvPr id="7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8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7AE1855-463C-43AE-8675-A336B67320E0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3751117"/>
            <a:ext cx="7321550" cy="811357"/>
          </a:xfrm>
        </p:spPr>
        <p:txBody>
          <a:bodyPr anchor="b">
            <a:normAutofit/>
          </a:bodyPr>
          <a:lstStyle>
            <a:lvl1pPr>
              <a:defRPr sz="4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610028"/>
            <a:ext cx="7321550" cy="647555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>
            <a:normAutofit/>
          </a:bodyPr>
          <a:lstStyle>
            <a:lvl1pPr>
              <a:defRPr sz="2400" b="1"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47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981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744961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615609"/>
            <a:ext cx="5157787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2766219"/>
            <a:ext cx="10515600" cy="1325563"/>
          </a:xfrm>
        </p:spPr>
        <p:txBody>
          <a:bodyPr>
            <a:normAutofit/>
          </a:bodyPr>
          <a:lstStyle>
            <a:lvl1pPr algn="ctr">
              <a:defRPr sz="4800" b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646747" y="127000"/>
            <a:ext cx="4165200" cy="1600200"/>
          </a:xfrm>
        </p:spPr>
        <p:txBody>
          <a:bodyPr anchor="ctr" anchorCtr="0">
            <a:normAutofit/>
          </a:bodyPr>
          <a:lstStyle>
            <a:lvl1pPr>
              <a:def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5184000" y="766354"/>
            <a:ext cx="5817375" cy="509444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51827" y="2057400"/>
            <a:ext cx="4165200" cy="381158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cxnSp>
        <p:nvCxnSpPr>
          <p:cNvPr id="8" name="直接连接符 7" hidden="1"/>
          <p:cNvCxnSpPr/>
          <p:nvPr userDrawn="1"/>
        </p:nvCxnSpPr>
        <p:spPr>
          <a:xfrm>
            <a:off x="742950" y="434340"/>
            <a:ext cx="0" cy="13912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9824484" y="365125"/>
            <a:ext cx="1529316" cy="5811838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8879958" cy="5811838"/>
          </a:xfr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tags" Target="../tags/tag3.xml"/><Relationship Id="rId12" Type="http://schemas.openxmlformats.org/officeDocument/2006/relationships/tags" Target="../tags/tag2.xml"/><Relationship Id="rId11" Type="http://schemas.openxmlformats.org/officeDocument/2006/relationships/tags" Target="../tags/tag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9.xml"/><Relationship Id="rId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3.xml"/><Relationship Id="rId20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9" Type="http://schemas.openxmlformats.org/officeDocument/2006/relationships/tags" Target="../tags/tag64.xml"/><Relationship Id="rId18" Type="http://schemas.openxmlformats.org/officeDocument/2006/relationships/tags" Target="../tags/tag63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chemeClr val="bg1">
                <a:lumMod val="95000"/>
              </a:schemeClr>
            </a:gs>
            <a:gs pos="100000">
              <a:schemeClr val="tx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1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2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KSO_TEMPLATE" hidden="1"/>
          <p:cNvSpPr/>
          <p:nvPr userDrawn="1">
            <p:custDataLst>
              <p:tags r:id="rId13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FF"/>
            </a:gs>
            <a:gs pos="100000">
              <a:srgbClr val="DCDCDC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669882" y="432000"/>
            <a:ext cx="10852237" cy="648000"/>
          </a:xfrm>
          <a:prstGeom prst="rect">
            <a:avLst/>
          </a:prstGeom>
        </p:spPr>
        <p:txBody>
          <a:bodyPr vert="horz" lIns="101600" tIns="38100" rIns="76200" bIns="38100" rtlCol="0" anchor="ctr" anchorCtr="0">
            <a:no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669882" y="1296000"/>
            <a:ext cx="10852237" cy="5040000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879742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KSO_TEMPLATE" hidden="1"/>
          <p:cNvSpPr/>
          <p:nvPr>
            <p:custDataLst>
              <p:tags r:id="rId19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800" b="1" u="none" strike="noStrike" kern="1200" cap="none" spc="200" normalizeH="0">
          <a:solidFill>
            <a:schemeClr val="tx1"/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1.xml"/><Relationship Id="rId4" Type="http://schemas.openxmlformats.org/officeDocument/2006/relationships/tags" Target="../tags/tag65.xml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176.xml"/><Relationship Id="rId8" Type="http://schemas.openxmlformats.org/officeDocument/2006/relationships/tags" Target="../tags/tag175.xml"/><Relationship Id="rId7" Type="http://schemas.openxmlformats.org/officeDocument/2006/relationships/tags" Target="../tags/tag174.xml"/><Relationship Id="rId6" Type="http://schemas.openxmlformats.org/officeDocument/2006/relationships/tags" Target="../tags/tag173.xml"/><Relationship Id="rId5" Type="http://schemas.openxmlformats.org/officeDocument/2006/relationships/tags" Target="../tags/tag172.xml"/><Relationship Id="rId4" Type="http://schemas.openxmlformats.org/officeDocument/2006/relationships/tags" Target="../tags/tag171.xml"/><Relationship Id="rId3" Type="http://schemas.openxmlformats.org/officeDocument/2006/relationships/image" Target="../media/image2.png"/><Relationship Id="rId2" Type="http://schemas.openxmlformats.org/officeDocument/2006/relationships/tags" Target="../tags/tag170.xml"/><Relationship Id="rId17" Type="http://schemas.openxmlformats.org/officeDocument/2006/relationships/notesSlide" Target="../notesSlides/notesSlide4.xml"/><Relationship Id="rId16" Type="http://schemas.openxmlformats.org/officeDocument/2006/relationships/slideLayout" Target="../slideLayouts/slideLayout11.xml"/><Relationship Id="rId15" Type="http://schemas.openxmlformats.org/officeDocument/2006/relationships/tags" Target="../tags/tag182.xml"/><Relationship Id="rId14" Type="http://schemas.openxmlformats.org/officeDocument/2006/relationships/tags" Target="../tags/tag181.xml"/><Relationship Id="rId13" Type="http://schemas.openxmlformats.org/officeDocument/2006/relationships/tags" Target="../tags/tag180.xml"/><Relationship Id="rId12" Type="http://schemas.openxmlformats.org/officeDocument/2006/relationships/tags" Target="../tags/tag179.xml"/><Relationship Id="rId11" Type="http://schemas.openxmlformats.org/officeDocument/2006/relationships/tags" Target="../tags/tag178.xml"/><Relationship Id="rId10" Type="http://schemas.openxmlformats.org/officeDocument/2006/relationships/tags" Target="../tags/tag177.xml"/><Relationship Id="rId1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188.xml"/><Relationship Id="rId8" Type="http://schemas.openxmlformats.org/officeDocument/2006/relationships/tags" Target="../tags/tag187.xml"/><Relationship Id="rId7" Type="http://schemas.openxmlformats.org/officeDocument/2006/relationships/tags" Target="../tags/tag186.xml"/><Relationship Id="rId6" Type="http://schemas.openxmlformats.org/officeDocument/2006/relationships/tags" Target="../tags/tag185.xml"/><Relationship Id="rId5" Type="http://schemas.openxmlformats.org/officeDocument/2006/relationships/tags" Target="../tags/tag184.xml"/><Relationship Id="rId4" Type="http://schemas.openxmlformats.org/officeDocument/2006/relationships/image" Target="../media/image2.png"/><Relationship Id="rId3" Type="http://schemas.openxmlformats.org/officeDocument/2006/relationships/tags" Target="../tags/tag183.xml"/><Relationship Id="rId2" Type="http://schemas.openxmlformats.org/officeDocument/2006/relationships/image" Target="../media/image19.jpeg"/><Relationship Id="rId18" Type="http://schemas.openxmlformats.org/officeDocument/2006/relationships/notesSlide" Target="../notesSlides/notesSlide5.xml"/><Relationship Id="rId17" Type="http://schemas.openxmlformats.org/officeDocument/2006/relationships/slideLayout" Target="../slideLayouts/slideLayout11.xml"/><Relationship Id="rId16" Type="http://schemas.openxmlformats.org/officeDocument/2006/relationships/tags" Target="../tags/tag195.xml"/><Relationship Id="rId15" Type="http://schemas.openxmlformats.org/officeDocument/2006/relationships/tags" Target="../tags/tag194.xml"/><Relationship Id="rId14" Type="http://schemas.openxmlformats.org/officeDocument/2006/relationships/tags" Target="../tags/tag193.xml"/><Relationship Id="rId13" Type="http://schemas.openxmlformats.org/officeDocument/2006/relationships/tags" Target="../tags/tag192.xml"/><Relationship Id="rId12" Type="http://schemas.openxmlformats.org/officeDocument/2006/relationships/tags" Target="../tags/tag191.xml"/><Relationship Id="rId11" Type="http://schemas.openxmlformats.org/officeDocument/2006/relationships/tags" Target="../tags/tag190.xml"/><Relationship Id="rId10" Type="http://schemas.openxmlformats.org/officeDocument/2006/relationships/tags" Target="../tags/tag189.xml"/><Relationship Id="rId1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tags" Target="../tags/tag201.xml"/><Relationship Id="rId8" Type="http://schemas.openxmlformats.org/officeDocument/2006/relationships/tags" Target="../tags/tag200.xml"/><Relationship Id="rId7" Type="http://schemas.openxmlformats.org/officeDocument/2006/relationships/tags" Target="../tags/tag199.xml"/><Relationship Id="rId6" Type="http://schemas.openxmlformats.org/officeDocument/2006/relationships/tags" Target="../tags/tag198.xml"/><Relationship Id="rId5" Type="http://schemas.openxmlformats.org/officeDocument/2006/relationships/tags" Target="../tags/tag197.xml"/><Relationship Id="rId4" Type="http://schemas.openxmlformats.org/officeDocument/2006/relationships/image" Target="../media/image2.png"/><Relationship Id="rId3" Type="http://schemas.openxmlformats.org/officeDocument/2006/relationships/tags" Target="../tags/tag196.xml"/><Relationship Id="rId2" Type="http://schemas.openxmlformats.org/officeDocument/2006/relationships/image" Target="../media/image21.jpeg"/><Relationship Id="rId18" Type="http://schemas.openxmlformats.org/officeDocument/2006/relationships/notesSlide" Target="../notesSlides/notesSlide6.xml"/><Relationship Id="rId17" Type="http://schemas.openxmlformats.org/officeDocument/2006/relationships/slideLayout" Target="../slideLayouts/slideLayout11.xml"/><Relationship Id="rId16" Type="http://schemas.openxmlformats.org/officeDocument/2006/relationships/tags" Target="../tags/tag208.xml"/><Relationship Id="rId15" Type="http://schemas.openxmlformats.org/officeDocument/2006/relationships/tags" Target="../tags/tag207.xml"/><Relationship Id="rId14" Type="http://schemas.openxmlformats.org/officeDocument/2006/relationships/tags" Target="../tags/tag206.xml"/><Relationship Id="rId13" Type="http://schemas.openxmlformats.org/officeDocument/2006/relationships/tags" Target="../tags/tag205.xml"/><Relationship Id="rId12" Type="http://schemas.openxmlformats.org/officeDocument/2006/relationships/tags" Target="../tags/tag204.xml"/><Relationship Id="rId11" Type="http://schemas.openxmlformats.org/officeDocument/2006/relationships/tags" Target="../tags/tag203.xml"/><Relationship Id="rId10" Type="http://schemas.openxmlformats.org/officeDocument/2006/relationships/tags" Target="../tags/tag202.xml"/><Relationship Id="rId1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tags" Target="../tags/tag214.xml"/><Relationship Id="rId8" Type="http://schemas.openxmlformats.org/officeDocument/2006/relationships/tags" Target="../tags/tag213.xml"/><Relationship Id="rId7" Type="http://schemas.openxmlformats.org/officeDocument/2006/relationships/tags" Target="../tags/tag212.xml"/><Relationship Id="rId6" Type="http://schemas.openxmlformats.org/officeDocument/2006/relationships/tags" Target="../tags/tag211.xml"/><Relationship Id="rId5" Type="http://schemas.openxmlformats.org/officeDocument/2006/relationships/tags" Target="../tags/tag210.xml"/><Relationship Id="rId4" Type="http://schemas.openxmlformats.org/officeDocument/2006/relationships/image" Target="../media/image2.png"/><Relationship Id="rId3" Type="http://schemas.openxmlformats.org/officeDocument/2006/relationships/tags" Target="../tags/tag209.xml"/><Relationship Id="rId2" Type="http://schemas.openxmlformats.org/officeDocument/2006/relationships/image" Target="../media/image23.jpeg"/><Relationship Id="rId18" Type="http://schemas.openxmlformats.org/officeDocument/2006/relationships/notesSlide" Target="../notesSlides/notesSlide7.xml"/><Relationship Id="rId17" Type="http://schemas.openxmlformats.org/officeDocument/2006/relationships/slideLayout" Target="../slideLayouts/slideLayout11.xml"/><Relationship Id="rId16" Type="http://schemas.openxmlformats.org/officeDocument/2006/relationships/tags" Target="../tags/tag221.xml"/><Relationship Id="rId15" Type="http://schemas.openxmlformats.org/officeDocument/2006/relationships/tags" Target="../tags/tag220.xml"/><Relationship Id="rId14" Type="http://schemas.openxmlformats.org/officeDocument/2006/relationships/tags" Target="../tags/tag219.xml"/><Relationship Id="rId13" Type="http://schemas.openxmlformats.org/officeDocument/2006/relationships/tags" Target="../tags/tag218.xml"/><Relationship Id="rId12" Type="http://schemas.openxmlformats.org/officeDocument/2006/relationships/tags" Target="../tags/tag217.xml"/><Relationship Id="rId11" Type="http://schemas.openxmlformats.org/officeDocument/2006/relationships/tags" Target="../tags/tag216.xml"/><Relationship Id="rId10" Type="http://schemas.openxmlformats.org/officeDocument/2006/relationships/tags" Target="../tags/tag215.xml"/><Relationship Id="rId1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tags" Target="../tags/tag227.xml"/><Relationship Id="rId8" Type="http://schemas.openxmlformats.org/officeDocument/2006/relationships/tags" Target="../tags/tag226.xml"/><Relationship Id="rId7" Type="http://schemas.openxmlformats.org/officeDocument/2006/relationships/tags" Target="../tags/tag225.xml"/><Relationship Id="rId6" Type="http://schemas.openxmlformats.org/officeDocument/2006/relationships/tags" Target="../tags/tag224.xml"/><Relationship Id="rId5" Type="http://schemas.openxmlformats.org/officeDocument/2006/relationships/tags" Target="../tags/tag223.xml"/><Relationship Id="rId4" Type="http://schemas.openxmlformats.org/officeDocument/2006/relationships/image" Target="../media/image2.png"/><Relationship Id="rId3" Type="http://schemas.openxmlformats.org/officeDocument/2006/relationships/tags" Target="../tags/tag222.xml"/><Relationship Id="rId2" Type="http://schemas.openxmlformats.org/officeDocument/2006/relationships/image" Target="../media/image25.jpeg"/><Relationship Id="rId18" Type="http://schemas.openxmlformats.org/officeDocument/2006/relationships/notesSlide" Target="../notesSlides/notesSlide8.xml"/><Relationship Id="rId17" Type="http://schemas.openxmlformats.org/officeDocument/2006/relationships/slideLayout" Target="../slideLayouts/slideLayout11.xml"/><Relationship Id="rId16" Type="http://schemas.openxmlformats.org/officeDocument/2006/relationships/tags" Target="../tags/tag234.xml"/><Relationship Id="rId15" Type="http://schemas.openxmlformats.org/officeDocument/2006/relationships/tags" Target="../tags/tag233.xml"/><Relationship Id="rId14" Type="http://schemas.openxmlformats.org/officeDocument/2006/relationships/tags" Target="../tags/tag232.xml"/><Relationship Id="rId13" Type="http://schemas.openxmlformats.org/officeDocument/2006/relationships/tags" Target="../tags/tag231.xml"/><Relationship Id="rId12" Type="http://schemas.openxmlformats.org/officeDocument/2006/relationships/tags" Target="../tags/tag230.xml"/><Relationship Id="rId11" Type="http://schemas.openxmlformats.org/officeDocument/2006/relationships/tags" Target="../tags/tag229.xml"/><Relationship Id="rId10" Type="http://schemas.openxmlformats.org/officeDocument/2006/relationships/tags" Target="../tags/tag228.xml"/><Relationship Id="rId1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tags" Target="../tags/tag240.xml"/><Relationship Id="rId8" Type="http://schemas.openxmlformats.org/officeDocument/2006/relationships/tags" Target="../tags/tag239.xml"/><Relationship Id="rId7" Type="http://schemas.openxmlformats.org/officeDocument/2006/relationships/tags" Target="../tags/tag238.xml"/><Relationship Id="rId6" Type="http://schemas.openxmlformats.org/officeDocument/2006/relationships/tags" Target="../tags/tag237.xml"/><Relationship Id="rId5" Type="http://schemas.openxmlformats.org/officeDocument/2006/relationships/tags" Target="../tags/tag236.xml"/><Relationship Id="rId4" Type="http://schemas.openxmlformats.org/officeDocument/2006/relationships/image" Target="../media/image2.png"/><Relationship Id="rId3" Type="http://schemas.openxmlformats.org/officeDocument/2006/relationships/tags" Target="../tags/tag235.xml"/><Relationship Id="rId2" Type="http://schemas.openxmlformats.org/officeDocument/2006/relationships/image" Target="../media/image27.jpeg"/><Relationship Id="rId18" Type="http://schemas.openxmlformats.org/officeDocument/2006/relationships/notesSlide" Target="../notesSlides/notesSlide9.xml"/><Relationship Id="rId17" Type="http://schemas.openxmlformats.org/officeDocument/2006/relationships/slideLayout" Target="../slideLayouts/slideLayout11.xml"/><Relationship Id="rId16" Type="http://schemas.openxmlformats.org/officeDocument/2006/relationships/tags" Target="../tags/tag247.xml"/><Relationship Id="rId15" Type="http://schemas.openxmlformats.org/officeDocument/2006/relationships/tags" Target="../tags/tag246.xml"/><Relationship Id="rId14" Type="http://schemas.openxmlformats.org/officeDocument/2006/relationships/tags" Target="../tags/tag245.xml"/><Relationship Id="rId13" Type="http://schemas.openxmlformats.org/officeDocument/2006/relationships/tags" Target="../tags/tag244.xml"/><Relationship Id="rId12" Type="http://schemas.openxmlformats.org/officeDocument/2006/relationships/tags" Target="../tags/tag243.xml"/><Relationship Id="rId11" Type="http://schemas.openxmlformats.org/officeDocument/2006/relationships/tags" Target="../tags/tag242.xml"/><Relationship Id="rId10" Type="http://schemas.openxmlformats.org/officeDocument/2006/relationships/tags" Target="../tags/tag241.xml"/><Relationship Id="rId1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tags" Target="../tags/tag252.xml"/><Relationship Id="rId8" Type="http://schemas.openxmlformats.org/officeDocument/2006/relationships/tags" Target="../tags/tag251.xml"/><Relationship Id="rId7" Type="http://schemas.openxmlformats.org/officeDocument/2006/relationships/tags" Target="../tags/tag250.xml"/><Relationship Id="rId6" Type="http://schemas.openxmlformats.org/officeDocument/2006/relationships/tags" Target="../tags/tag249.xml"/><Relationship Id="rId5" Type="http://schemas.openxmlformats.org/officeDocument/2006/relationships/image" Target="../media/image2.png"/><Relationship Id="rId4" Type="http://schemas.openxmlformats.org/officeDocument/2006/relationships/tags" Target="../tags/tag248.xml"/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9" Type="http://schemas.openxmlformats.org/officeDocument/2006/relationships/notesSlide" Target="../notesSlides/notesSlide10.xml"/><Relationship Id="rId18" Type="http://schemas.openxmlformats.org/officeDocument/2006/relationships/slideLayout" Target="../slideLayouts/slideLayout11.xml"/><Relationship Id="rId17" Type="http://schemas.openxmlformats.org/officeDocument/2006/relationships/tags" Target="../tags/tag260.xml"/><Relationship Id="rId16" Type="http://schemas.openxmlformats.org/officeDocument/2006/relationships/tags" Target="../tags/tag259.xml"/><Relationship Id="rId15" Type="http://schemas.openxmlformats.org/officeDocument/2006/relationships/tags" Target="../tags/tag258.xml"/><Relationship Id="rId14" Type="http://schemas.openxmlformats.org/officeDocument/2006/relationships/tags" Target="../tags/tag257.xml"/><Relationship Id="rId13" Type="http://schemas.openxmlformats.org/officeDocument/2006/relationships/tags" Target="../tags/tag256.xml"/><Relationship Id="rId12" Type="http://schemas.openxmlformats.org/officeDocument/2006/relationships/tags" Target="../tags/tag255.xml"/><Relationship Id="rId11" Type="http://schemas.openxmlformats.org/officeDocument/2006/relationships/tags" Target="../tags/tag254.xml"/><Relationship Id="rId10" Type="http://schemas.openxmlformats.org/officeDocument/2006/relationships/tags" Target="../tags/tag253.xml"/><Relationship Id="rId1" Type="http://schemas.openxmlformats.org/officeDocument/2006/relationships/image" Target="../media/image28.jpeg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tags" Target="../tags/tag266.xml"/><Relationship Id="rId8" Type="http://schemas.openxmlformats.org/officeDocument/2006/relationships/tags" Target="../tags/tag265.xml"/><Relationship Id="rId7" Type="http://schemas.openxmlformats.org/officeDocument/2006/relationships/tags" Target="../tags/tag264.xml"/><Relationship Id="rId6" Type="http://schemas.openxmlformats.org/officeDocument/2006/relationships/tags" Target="../tags/tag263.xml"/><Relationship Id="rId5" Type="http://schemas.openxmlformats.org/officeDocument/2006/relationships/tags" Target="../tags/tag262.xml"/><Relationship Id="rId4" Type="http://schemas.openxmlformats.org/officeDocument/2006/relationships/image" Target="../media/image2.png"/><Relationship Id="rId3" Type="http://schemas.openxmlformats.org/officeDocument/2006/relationships/tags" Target="../tags/tag261.xml"/><Relationship Id="rId2" Type="http://schemas.openxmlformats.org/officeDocument/2006/relationships/image" Target="../media/image32.jpeg"/><Relationship Id="rId18" Type="http://schemas.openxmlformats.org/officeDocument/2006/relationships/notesSlide" Target="../notesSlides/notesSlide11.xml"/><Relationship Id="rId17" Type="http://schemas.openxmlformats.org/officeDocument/2006/relationships/slideLayout" Target="../slideLayouts/slideLayout11.xml"/><Relationship Id="rId16" Type="http://schemas.openxmlformats.org/officeDocument/2006/relationships/tags" Target="../tags/tag273.xml"/><Relationship Id="rId15" Type="http://schemas.openxmlformats.org/officeDocument/2006/relationships/tags" Target="../tags/tag272.xml"/><Relationship Id="rId14" Type="http://schemas.openxmlformats.org/officeDocument/2006/relationships/tags" Target="../tags/tag271.xml"/><Relationship Id="rId13" Type="http://schemas.openxmlformats.org/officeDocument/2006/relationships/tags" Target="../tags/tag270.xml"/><Relationship Id="rId12" Type="http://schemas.openxmlformats.org/officeDocument/2006/relationships/tags" Target="../tags/tag269.xml"/><Relationship Id="rId11" Type="http://schemas.openxmlformats.org/officeDocument/2006/relationships/tags" Target="../tags/tag268.xml"/><Relationship Id="rId10" Type="http://schemas.openxmlformats.org/officeDocument/2006/relationships/tags" Target="../tags/tag267.xml"/><Relationship Id="rId1" Type="http://schemas.openxmlformats.org/officeDocument/2006/relationships/image" Target="../media/image31.jpeg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tags" Target="../tags/tag278.xml"/><Relationship Id="rId8" Type="http://schemas.openxmlformats.org/officeDocument/2006/relationships/tags" Target="../tags/tag277.xml"/><Relationship Id="rId7" Type="http://schemas.openxmlformats.org/officeDocument/2006/relationships/tags" Target="../tags/tag276.xml"/><Relationship Id="rId6" Type="http://schemas.openxmlformats.org/officeDocument/2006/relationships/tags" Target="../tags/tag275.xml"/><Relationship Id="rId5" Type="http://schemas.openxmlformats.org/officeDocument/2006/relationships/image" Target="../media/image2.png"/><Relationship Id="rId4" Type="http://schemas.openxmlformats.org/officeDocument/2006/relationships/tags" Target="../tags/tag274.xml"/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9" Type="http://schemas.openxmlformats.org/officeDocument/2006/relationships/notesSlide" Target="../notesSlides/notesSlide12.xml"/><Relationship Id="rId18" Type="http://schemas.openxmlformats.org/officeDocument/2006/relationships/slideLayout" Target="../slideLayouts/slideLayout11.xml"/><Relationship Id="rId17" Type="http://schemas.openxmlformats.org/officeDocument/2006/relationships/tags" Target="../tags/tag286.xml"/><Relationship Id="rId16" Type="http://schemas.openxmlformats.org/officeDocument/2006/relationships/tags" Target="../tags/tag285.xml"/><Relationship Id="rId15" Type="http://schemas.openxmlformats.org/officeDocument/2006/relationships/tags" Target="../tags/tag284.xml"/><Relationship Id="rId14" Type="http://schemas.openxmlformats.org/officeDocument/2006/relationships/tags" Target="../tags/tag283.xml"/><Relationship Id="rId13" Type="http://schemas.openxmlformats.org/officeDocument/2006/relationships/tags" Target="../tags/tag282.xml"/><Relationship Id="rId12" Type="http://schemas.openxmlformats.org/officeDocument/2006/relationships/tags" Target="../tags/tag281.xml"/><Relationship Id="rId11" Type="http://schemas.openxmlformats.org/officeDocument/2006/relationships/tags" Target="../tags/tag280.xml"/><Relationship Id="rId10" Type="http://schemas.openxmlformats.org/officeDocument/2006/relationships/tags" Target="../tags/tag279.xml"/><Relationship Id="rId1" Type="http://schemas.openxmlformats.org/officeDocument/2006/relationships/image" Target="../media/image33.jpeg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tags" Target="../tags/tag291.xml"/><Relationship Id="rId8" Type="http://schemas.openxmlformats.org/officeDocument/2006/relationships/tags" Target="../tags/tag290.xml"/><Relationship Id="rId7" Type="http://schemas.openxmlformats.org/officeDocument/2006/relationships/tags" Target="../tags/tag289.xml"/><Relationship Id="rId6" Type="http://schemas.openxmlformats.org/officeDocument/2006/relationships/tags" Target="../tags/tag288.xml"/><Relationship Id="rId5" Type="http://schemas.openxmlformats.org/officeDocument/2006/relationships/image" Target="../media/image2.png"/><Relationship Id="rId4" Type="http://schemas.openxmlformats.org/officeDocument/2006/relationships/tags" Target="../tags/tag287.xml"/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9" Type="http://schemas.openxmlformats.org/officeDocument/2006/relationships/notesSlide" Target="../notesSlides/notesSlide13.xml"/><Relationship Id="rId18" Type="http://schemas.openxmlformats.org/officeDocument/2006/relationships/slideLayout" Target="../slideLayouts/slideLayout11.xml"/><Relationship Id="rId17" Type="http://schemas.openxmlformats.org/officeDocument/2006/relationships/tags" Target="../tags/tag299.xml"/><Relationship Id="rId16" Type="http://schemas.openxmlformats.org/officeDocument/2006/relationships/tags" Target="../tags/tag298.xml"/><Relationship Id="rId15" Type="http://schemas.openxmlformats.org/officeDocument/2006/relationships/tags" Target="../tags/tag297.xml"/><Relationship Id="rId14" Type="http://schemas.openxmlformats.org/officeDocument/2006/relationships/tags" Target="../tags/tag296.xml"/><Relationship Id="rId13" Type="http://schemas.openxmlformats.org/officeDocument/2006/relationships/tags" Target="../tags/tag295.xml"/><Relationship Id="rId12" Type="http://schemas.openxmlformats.org/officeDocument/2006/relationships/tags" Target="../tags/tag294.xml"/><Relationship Id="rId11" Type="http://schemas.openxmlformats.org/officeDocument/2006/relationships/tags" Target="../tags/tag293.xml"/><Relationship Id="rId10" Type="http://schemas.openxmlformats.org/officeDocument/2006/relationships/tags" Target="../tags/tag292.xml"/><Relationship Id="rId1" Type="http://schemas.openxmlformats.org/officeDocument/2006/relationships/image" Target="../media/image36.jpe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71.xml"/><Relationship Id="rId8" Type="http://schemas.openxmlformats.org/officeDocument/2006/relationships/tags" Target="../tags/tag70.xml"/><Relationship Id="rId7" Type="http://schemas.openxmlformats.org/officeDocument/2006/relationships/tags" Target="../tags/tag69.xml"/><Relationship Id="rId6" Type="http://schemas.openxmlformats.org/officeDocument/2006/relationships/tags" Target="../tags/tag68.xml"/><Relationship Id="rId5" Type="http://schemas.openxmlformats.org/officeDocument/2006/relationships/tags" Target="../tags/tag67.xml"/><Relationship Id="rId4" Type="http://schemas.openxmlformats.org/officeDocument/2006/relationships/image" Target="../media/image2.png"/><Relationship Id="rId3" Type="http://schemas.openxmlformats.org/officeDocument/2006/relationships/tags" Target="../tags/tag66.xml"/><Relationship Id="rId2" Type="http://schemas.openxmlformats.org/officeDocument/2006/relationships/image" Target="../media/image5.png"/><Relationship Id="rId17" Type="http://schemas.openxmlformats.org/officeDocument/2006/relationships/slideLayout" Target="../slideLayouts/slideLayout12.xml"/><Relationship Id="rId16" Type="http://schemas.openxmlformats.org/officeDocument/2006/relationships/tags" Target="../tags/tag78.xml"/><Relationship Id="rId15" Type="http://schemas.openxmlformats.org/officeDocument/2006/relationships/tags" Target="../tags/tag77.xml"/><Relationship Id="rId14" Type="http://schemas.openxmlformats.org/officeDocument/2006/relationships/tags" Target="../tags/tag76.xml"/><Relationship Id="rId13" Type="http://schemas.openxmlformats.org/officeDocument/2006/relationships/tags" Target="../tags/tag75.xml"/><Relationship Id="rId12" Type="http://schemas.openxmlformats.org/officeDocument/2006/relationships/tags" Target="../tags/tag74.xml"/><Relationship Id="rId11" Type="http://schemas.openxmlformats.org/officeDocument/2006/relationships/tags" Target="../tags/tag73.xml"/><Relationship Id="rId10" Type="http://schemas.openxmlformats.org/officeDocument/2006/relationships/tags" Target="../tags/tag72.xml"/><Relationship Id="rId1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tags" Target="../tags/tag304.xml"/><Relationship Id="rId8" Type="http://schemas.openxmlformats.org/officeDocument/2006/relationships/tags" Target="../tags/tag303.xml"/><Relationship Id="rId7" Type="http://schemas.openxmlformats.org/officeDocument/2006/relationships/tags" Target="../tags/tag302.xml"/><Relationship Id="rId6" Type="http://schemas.openxmlformats.org/officeDocument/2006/relationships/tags" Target="../tags/tag301.xml"/><Relationship Id="rId5" Type="http://schemas.openxmlformats.org/officeDocument/2006/relationships/image" Target="../media/image2.png"/><Relationship Id="rId4" Type="http://schemas.openxmlformats.org/officeDocument/2006/relationships/tags" Target="../tags/tag300.xml"/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9" Type="http://schemas.openxmlformats.org/officeDocument/2006/relationships/notesSlide" Target="../notesSlides/notesSlide14.xml"/><Relationship Id="rId18" Type="http://schemas.openxmlformats.org/officeDocument/2006/relationships/slideLayout" Target="../slideLayouts/slideLayout11.xml"/><Relationship Id="rId17" Type="http://schemas.openxmlformats.org/officeDocument/2006/relationships/tags" Target="../tags/tag312.xml"/><Relationship Id="rId16" Type="http://schemas.openxmlformats.org/officeDocument/2006/relationships/tags" Target="../tags/tag311.xml"/><Relationship Id="rId15" Type="http://schemas.openxmlformats.org/officeDocument/2006/relationships/tags" Target="../tags/tag310.xml"/><Relationship Id="rId14" Type="http://schemas.openxmlformats.org/officeDocument/2006/relationships/tags" Target="../tags/tag309.xml"/><Relationship Id="rId13" Type="http://schemas.openxmlformats.org/officeDocument/2006/relationships/tags" Target="../tags/tag308.xml"/><Relationship Id="rId12" Type="http://schemas.openxmlformats.org/officeDocument/2006/relationships/tags" Target="../tags/tag307.xml"/><Relationship Id="rId11" Type="http://schemas.openxmlformats.org/officeDocument/2006/relationships/tags" Target="../tags/tag306.xml"/><Relationship Id="rId10" Type="http://schemas.openxmlformats.org/officeDocument/2006/relationships/tags" Target="../tags/tag305.xml"/><Relationship Id="rId1" Type="http://schemas.openxmlformats.org/officeDocument/2006/relationships/image" Target="../media/image39.jpeg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tags" Target="../tags/tag318.xml"/><Relationship Id="rId8" Type="http://schemas.openxmlformats.org/officeDocument/2006/relationships/tags" Target="../tags/tag317.xml"/><Relationship Id="rId7" Type="http://schemas.openxmlformats.org/officeDocument/2006/relationships/tags" Target="../tags/tag316.xml"/><Relationship Id="rId6" Type="http://schemas.openxmlformats.org/officeDocument/2006/relationships/tags" Target="../tags/tag315.xml"/><Relationship Id="rId5" Type="http://schemas.openxmlformats.org/officeDocument/2006/relationships/tags" Target="../tags/tag314.xml"/><Relationship Id="rId4" Type="http://schemas.openxmlformats.org/officeDocument/2006/relationships/image" Target="../media/image2.png"/><Relationship Id="rId3" Type="http://schemas.openxmlformats.org/officeDocument/2006/relationships/tags" Target="../tags/tag313.xml"/><Relationship Id="rId2" Type="http://schemas.openxmlformats.org/officeDocument/2006/relationships/image" Target="../media/image5.png"/><Relationship Id="rId17" Type="http://schemas.openxmlformats.org/officeDocument/2006/relationships/slideLayout" Target="../slideLayouts/slideLayout12.xml"/><Relationship Id="rId16" Type="http://schemas.openxmlformats.org/officeDocument/2006/relationships/tags" Target="../tags/tag325.xml"/><Relationship Id="rId15" Type="http://schemas.openxmlformats.org/officeDocument/2006/relationships/tags" Target="../tags/tag324.xml"/><Relationship Id="rId14" Type="http://schemas.openxmlformats.org/officeDocument/2006/relationships/tags" Target="../tags/tag323.xml"/><Relationship Id="rId13" Type="http://schemas.openxmlformats.org/officeDocument/2006/relationships/tags" Target="../tags/tag322.xml"/><Relationship Id="rId12" Type="http://schemas.openxmlformats.org/officeDocument/2006/relationships/tags" Target="../tags/tag321.xml"/><Relationship Id="rId11" Type="http://schemas.openxmlformats.org/officeDocument/2006/relationships/tags" Target="../tags/tag320.xml"/><Relationship Id="rId10" Type="http://schemas.openxmlformats.org/officeDocument/2006/relationships/tags" Target="../tags/tag319.xml"/><Relationship Id="rId1" Type="http://schemas.openxmlformats.org/officeDocument/2006/relationships/image" Target="../media/image4.jpeg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tags" Target="../tags/tag330.xml"/><Relationship Id="rId8" Type="http://schemas.openxmlformats.org/officeDocument/2006/relationships/tags" Target="../tags/tag329.xml"/><Relationship Id="rId7" Type="http://schemas.openxmlformats.org/officeDocument/2006/relationships/tags" Target="../tags/tag328.xml"/><Relationship Id="rId6" Type="http://schemas.openxmlformats.org/officeDocument/2006/relationships/tags" Target="../tags/tag327.xml"/><Relationship Id="rId5" Type="http://schemas.openxmlformats.org/officeDocument/2006/relationships/image" Target="../media/image2.png"/><Relationship Id="rId4" Type="http://schemas.openxmlformats.org/officeDocument/2006/relationships/tags" Target="../tags/tag326.xml"/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8" Type="http://schemas.openxmlformats.org/officeDocument/2006/relationships/slideLayout" Target="../slideLayouts/slideLayout12.xml"/><Relationship Id="rId17" Type="http://schemas.openxmlformats.org/officeDocument/2006/relationships/tags" Target="../tags/tag338.xml"/><Relationship Id="rId16" Type="http://schemas.openxmlformats.org/officeDocument/2006/relationships/tags" Target="../tags/tag337.xml"/><Relationship Id="rId15" Type="http://schemas.openxmlformats.org/officeDocument/2006/relationships/tags" Target="../tags/tag336.xml"/><Relationship Id="rId14" Type="http://schemas.openxmlformats.org/officeDocument/2006/relationships/tags" Target="../tags/tag335.xml"/><Relationship Id="rId13" Type="http://schemas.openxmlformats.org/officeDocument/2006/relationships/tags" Target="../tags/tag334.xml"/><Relationship Id="rId12" Type="http://schemas.openxmlformats.org/officeDocument/2006/relationships/tags" Target="../tags/tag333.xml"/><Relationship Id="rId11" Type="http://schemas.openxmlformats.org/officeDocument/2006/relationships/tags" Target="../tags/tag332.xml"/><Relationship Id="rId10" Type="http://schemas.openxmlformats.org/officeDocument/2006/relationships/tags" Target="../tags/tag331.xml"/><Relationship Id="rId1" Type="http://schemas.openxmlformats.org/officeDocument/2006/relationships/image" Target="../media/image4.jpeg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tags" Target="../tags/tag343.xml"/><Relationship Id="rId8" Type="http://schemas.openxmlformats.org/officeDocument/2006/relationships/tags" Target="../tags/tag342.xml"/><Relationship Id="rId7" Type="http://schemas.openxmlformats.org/officeDocument/2006/relationships/tags" Target="../tags/tag341.xml"/><Relationship Id="rId6" Type="http://schemas.openxmlformats.org/officeDocument/2006/relationships/tags" Target="../tags/tag340.xml"/><Relationship Id="rId5" Type="http://schemas.openxmlformats.org/officeDocument/2006/relationships/image" Target="../media/image2.png"/><Relationship Id="rId4" Type="http://schemas.openxmlformats.org/officeDocument/2006/relationships/tags" Target="../tags/tag339.xml"/><Relationship Id="rId3" Type="http://schemas.openxmlformats.org/officeDocument/2006/relationships/image" Target="../media/image9.jpeg"/><Relationship Id="rId2" Type="http://schemas.openxmlformats.org/officeDocument/2006/relationships/image" Target="../media/image43.jpeg"/><Relationship Id="rId19" Type="http://schemas.openxmlformats.org/officeDocument/2006/relationships/notesSlide" Target="../notesSlides/notesSlide15.xml"/><Relationship Id="rId18" Type="http://schemas.openxmlformats.org/officeDocument/2006/relationships/slideLayout" Target="../slideLayouts/slideLayout11.xml"/><Relationship Id="rId17" Type="http://schemas.openxmlformats.org/officeDocument/2006/relationships/tags" Target="../tags/tag351.xml"/><Relationship Id="rId16" Type="http://schemas.openxmlformats.org/officeDocument/2006/relationships/tags" Target="../tags/tag350.xml"/><Relationship Id="rId15" Type="http://schemas.openxmlformats.org/officeDocument/2006/relationships/tags" Target="../tags/tag349.xml"/><Relationship Id="rId14" Type="http://schemas.openxmlformats.org/officeDocument/2006/relationships/tags" Target="../tags/tag348.xml"/><Relationship Id="rId13" Type="http://schemas.openxmlformats.org/officeDocument/2006/relationships/tags" Target="../tags/tag347.xml"/><Relationship Id="rId12" Type="http://schemas.openxmlformats.org/officeDocument/2006/relationships/tags" Target="../tags/tag346.xml"/><Relationship Id="rId11" Type="http://schemas.openxmlformats.org/officeDocument/2006/relationships/tags" Target="../tags/tag345.xml"/><Relationship Id="rId10" Type="http://schemas.openxmlformats.org/officeDocument/2006/relationships/tags" Target="../tags/tag344.xml"/><Relationship Id="rId1" Type="http://schemas.openxmlformats.org/officeDocument/2006/relationships/image" Target="../media/image42.jpeg"/></Relationships>
</file>

<file path=ppt/slides/_rels/slide24.xml.rels><?xml version="1.0" encoding="UTF-8" standalone="yes"?>
<Relationships xmlns="http://schemas.openxmlformats.org/package/2006/relationships"><Relationship Id="rId9" Type="http://schemas.openxmlformats.org/officeDocument/2006/relationships/tags" Target="../tags/tag357.xml"/><Relationship Id="rId8" Type="http://schemas.openxmlformats.org/officeDocument/2006/relationships/tags" Target="../tags/tag356.xml"/><Relationship Id="rId7" Type="http://schemas.openxmlformats.org/officeDocument/2006/relationships/tags" Target="../tags/tag355.xml"/><Relationship Id="rId6" Type="http://schemas.openxmlformats.org/officeDocument/2006/relationships/tags" Target="../tags/tag354.xml"/><Relationship Id="rId5" Type="http://schemas.openxmlformats.org/officeDocument/2006/relationships/tags" Target="../tags/tag353.xml"/><Relationship Id="rId4" Type="http://schemas.openxmlformats.org/officeDocument/2006/relationships/image" Target="../media/image2.png"/><Relationship Id="rId3" Type="http://schemas.openxmlformats.org/officeDocument/2006/relationships/tags" Target="../tags/tag352.xml"/><Relationship Id="rId2" Type="http://schemas.openxmlformats.org/officeDocument/2006/relationships/image" Target="../media/image45.jpeg"/><Relationship Id="rId18" Type="http://schemas.openxmlformats.org/officeDocument/2006/relationships/notesSlide" Target="../notesSlides/notesSlide16.xml"/><Relationship Id="rId17" Type="http://schemas.openxmlformats.org/officeDocument/2006/relationships/slideLayout" Target="../slideLayouts/slideLayout11.xml"/><Relationship Id="rId16" Type="http://schemas.openxmlformats.org/officeDocument/2006/relationships/tags" Target="../tags/tag364.xml"/><Relationship Id="rId15" Type="http://schemas.openxmlformats.org/officeDocument/2006/relationships/tags" Target="../tags/tag363.xml"/><Relationship Id="rId14" Type="http://schemas.openxmlformats.org/officeDocument/2006/relationships/tags" Target="../tags/tag362.xml"/><Relationship Id="rId13" Type="http://schemas.openxmlformats.org/officeDocument/2006/relationships/tags" Target="../tags/tag361.xml"/><Relationship Id="rId12" Type="http://schemas.openxmlformats.org/officeDocument/2006/relationships/tags" Target="../tags/tag360.xml"/><Relationship Id="rId11" Type="http://schemas.openxmlformats.org/officeDocument/2006/relationships/tags" Target="../tags/tag359.xml"/><Relationship Id="rId10" Type="http://schemas.openxmlformats.org/officeDocument/2006/relationships/tags" Target="../tags/tag358.xml"/><Relationship Id="rId1" Type="http://schemas.openxmlformats.org/officeDocument/2006/relationships/image" Target="../media/image44.jpeg"/></Relationships>
</file>

<file path=ppt/slides/_rels/slide25.xml.rels><?xml version="1.0" encoding="UTF-8" standalone="yes"?>
<Relationships xmlns="http://schemas.openxmlformats.org/package/2006/relationships"><Relationship Id="rId9" Type="http://schemas.openxmlformats.org/officeDocument/2006/relationships/tags" Target="../tags/tag370.xml"/><Relationship Id="rId8" Type="http://schemas.openxmlformats.org/officeDocument/2006/relationships/tags" Target="../tags/tag369.xml"/><Relationship Id="rId7" Type="http://schemas.openxmlformats.org/officeDocument/2006/relationships/tags" Target="../tags/tag368.xml"/><Relationship Id="rId6" Type="http://schemas.openxmlformats.org/officeDocument/2006/relationships/tags" Target="../tags/tag367.xml"/><Relationship Id="rId5" Type="http://schemas.openxmlformats.org/officeDocument/2006/relationships/tags" Target="../tags/tag366.xml"/><Relationship Id="rId4" Type="http://schemas.openxmlformats.org/officeDocument/2006/relationships/image" Target="../media/image2.png"/><Relationship Id="rId3" Type="http://schemas.openxmlformats.org/officeDocument/2006/relationships/tags" Target="../tags/tag365.xml"/><Relationship Id="rId2" Type="http://schemas.openxmlformats.org/officeDocument/2006/relationships/image" Target="../media/image10.jpeg"/><Relationship Id="rId18" Type="http://schemas.openxmlformats.org/officeDocument/2006/relationships/notesSlide" Target="../notesSlides/notesSlide17.xml"/><Relationship Id="rId17" Type="http://schemas.openxmlformats.org/officeDocument/2006/relationships/slideLayout" Target="../slideLayouts/slideLayout11.xml"/><Relationship Id="rId16" Type="http://schemas.openxmlformats.org/officeDocument/2006/relationships/tags" Target="../tags/tag377.xml"/><Relationship Id="rId15" Type="http://schemas.openxmlformats.org/officeDocument/2006/relationships/tags" Target="../tags/tag376.xml"/><Relationship Id="rId14" Type="http://schemas.openxmlformats.org/officeDocument/2006/relationships/tags" Target="../tags/tag375.xml"/><Relationship Id="rId13" Type="http://schemas.openxmlformats.org/officeDocument/2006/relationships/tags" Target="../tags/tag374.xml"/><Relationship Id="rId12" Type="http://schemas.openxmlformats.org/officeDocument/2006/relationships/tags" Target="../tags/tag373.xml"/><Relationship Id="rId11" Type="http://schemas.openxmlformats.org/officeDocument/2006/relationships/tags" Target="../tags/tag372.xml"/><Relationship Id="rId10" Type="http://schemas.openxmlformats.org/officeDocument/2006/relationships/tags" Target="../tags/tag371.xml"/><Relationship Id="rId1" Type="http://schemas.openxmlformats.org/officeDocument/2006/relationships/image" Target="../media/image46.jpeg"/></Relationships>
</file>

<file path=ppt/slides/_rels/slide26.xml.rels><?xml version="1.0" encoding="UTF-8" standalone="yes"?>
<Relationships xmlns="http://schemas.openxmlformats.org/package/2006/relationships"><Relationship Id="rId9" Type="http://schemas.openxmlformats.org/officeDocument/2006/relationships/tags" Target="../tags/tag382.xml"/><Relationship Id="rId8" Type="http://schemas.openxmlformats.org/officeDocument/2006/relationships/tags" Target="../tags/tag381.xml"/><Relationship Id="rId7" Type="http://schemas.openxmlformats.org/officeDocument/2006/relationships/tags" Target="../tags/tag380.xml"/><Relationship Id="rId6" Type="http://schemas.openxmlformats.org/officeDocument/2006/relationships/tags" Target="../tags/tag379.xml"/><Relationship Id="rId5" Type="http://schemas.openxmlformats.org/officeDocument/2006/relationships/image" Target="../media/image2.png"/><Relationship Id="rId4" Type="http://schemas.openxmlformats.org/officeDocument/2006/relationships/tags" Target="../tags/tag378.xml"/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9" Type="http://schemas.openxmlformats.org/officeDocument/2006/relationships/notesSlide" Target="../notesSlides/notesSlide18.xml"/><Relationship Id="rId18" Type="http://schemas.openxmlformats.org/officeDocument/2006/relationships/slideLayout" Target="../slideLayouts/slideLayout11.xml"/><Relationship Id="rId17" Type="http://schemas.openxmlformats.org/officeDocument/2006/relationships/tags" Target="../tags/tag390.xml"/><Relationship Id="rId16" Type="http://schemas.openxmlformats.org/officeDocument/2006/relationships/tags" Target="../tags/tag389.xml"/><Relationship Id="rId15" Type="http://schemas.openxmlformats.org/officeDocument/2006/relationships/tags" Target="../tags/tag388.xml"/><Relationship Id="rId14" Type="http://schemas.openxmlformats.org/officeDocument/2006/relationships/tags" Target="../tags/tag387.xml"/><Relationship Id="rId13" Type="http://schemas.openxmlformats.org/officeDocument/2006/relationships/tags" Target="../tags/tag386.xml"/><Relationship Id="rId12" Type="http://schemas.openxmlformats.org/officeDocument/2006/relationships/tags" Target="../tags/tag385.xml"/><Relationship Id="rId11" Type="http://schemas.openxmlformats.org/officeDocument/2006/relationships/tags" Target="../tags/tag384.xml"/><Relationship Id="rId10" Type="http://schemas.openxmlformats.org/officeDocument/2006/relationships/tags" Target="../tags/tag383.xml"/><Relationship Id="rId1" Type="http://schemas.openxmlformats.org/officeDocument/2006/relationships/image" Target="../media/image47.jpeg"/></Relationships>
</file>

<file path=ppt/slides/_rels/slide27.xml.rels><?xml version="1.0" encoding="UTF-8" standalone="yes"?>
<Relationships xmlns="http://schemas.openxmlformats.org/package/2006/relationships"><Relationship Id="rId9" Type="http://schemas.openxmlformats.org/officeDocument/2006/relationships/tags" Target="../tags/tag396.xml"/><Relationship Id="rId8" Type="http://schemas.openxmlformats.org/officeDocument/2006/relationships/tags" Target="../tags/tag395.xml"/><Relationship Id="rId7" Type="http://schemas.openxmlformats.org/officeDocument/2006/relationships/tags" Target="../tags/tag394.xml"/><Relationship Id="rId6" Type="http://schemas.openxmlformats.org/officeDocument/2006/relationships/tags" Target="../tags/tag393.xml"/><Relationship Id="rId5" Type="http://schemas.openxmlformats.org/officeDocument/2006/relationships/tags" Target="../tags/tag392.xml"/><Relationship Id="rId4" Type="http://schemas.openxmlformats.org/officeDocument/2006/relationships/image" Target="../media/image2.png"/><Relationship Id="rId3" Type="http://schemas.openxmlformats.org/officeDocument/2006/relationships/tags" Target="../tags/tag391.xml"/><Relationship Id="rId2" Type="http://schemas.openxmlformats.org/officeDocument/2006/relationships/image" Target="../media/image51.jpeg"/><Relationship Id="rId18" Type="http://schemas.openxmlformats.org/officeDocument/2006/relationships/notesSlide" Target="../notesSlides/notesSlide19.xml"/><Relationship Id="rId17" Type="http://schemas.openxmlformats.org/officeDocument/2006/relationships/slideLayout" Target="../slideLayouts/slideLayout11.xml"/><Relationship Id="rId16" Type="http://schemas.openxmlformats.org/officeDocument/2006/relationships/tags" Target="../tags/tag403.xml"/><Relationship Id="rId15" Type="http://schemas.openxmlformats.org/officeDocument/2006/relationships/tags" Target="../tags/tag402.xml"/><Relationship Id="rId14" Type="http://schemas.openxmlformats.org/officeDocument/2006/relationships/tags" Target="../tags/tag401.xml"/><Relationship Id="rId13" Type="http://schemas.openxmlformats.org/officeDocument/2006/relationships/tags" Target="../tags/tag400.xml"/><Relationship Id="rId12" Type="http://schemas.openxmlformats.org/officeDocument/2006/relationships/tags" Target="../tags/tag399.xml"/><Relationship Id="rId11" Type="http://schemas.openxmlformats.org/officeDocument/2006/relationships/tags" Target="../tags/tag398.xml"/><Relationship Id="rId10" Type="http://schemas.openxmlformats.org/officeDocument/2006/relationships/tags" Target="../tags/tag397.xml"/><Relationship Id="rId1" Type="http://schemas.openxmlformats.org/officeDocument/2006/relationships/image" Target="../media/image50.jpeg"/></Relationships>
</file>

<file path=ppt/slides/_rels/slide28.xml.rels><?xml version="1.0" encoding="UTF-8" standalone="yes"?>
<Relationships xmlns="http://schemas.openxmlformats.org/package/2006/relationships"><Relationship Id="rId9" Type="http://schemas.openxmlformats.org/officeDocument/2006/relationships/tags" Target="../tags/tag409.xml"/><Relationship Id="rId8" Type="http://schemas.openxmlformats.org/officeDocument/2006/relationships/tags" Target="../tags/tag408.xml"/><Relationship Id="rId7" Type="http://schemas.openxmlformats.org/officeDocument/2006/relationships/tags" Target="../tags/tag407.xml"/><Relationship Id="rId6" Type="http://schemas.openxmlformats.org/officeDocument/2006/relationships/tags" Target="../tags/tag406.xml"/><Relationship Id="rId5" Type="http://schemas.openxmlformats.org/officeDocument/2006/relationships/tags" Target="../tags/tag405.xml"/><Relationship Id="rId4" Type="http://schemas.openxmlformats.org/officeDocument/2006/relationships/image" Target="../media/image2.png"/><Relationship Id="rId3" Type="http://schemas.openxmlformats.org/officeDocument/2006/relationships/tags" Target="../tags/tag404.xml"/><Relationship Id="rId2" Type="http://schemas.openxmlformats.org/officeDocument/2006/relationships/image" Target="../media/image53.jpeg"/><Relationship Id="rId18" Type="http://schemas.openxmlformats.org/officeDocument/2006/relationships/notesSlide" Target="../notesSlides/notesSlide20.xml"/><Relationship Id="rId17" Type="http://schemas.openxmlformats.org/officeDocument/2006/relationships/slideLayout" Target="../slideLayouts/slideLayout11.xml"/><Relationship Id="rId16" Type="http://schemas.openxmlformats.org/officeDocument/2006/relationships/tags" Target="../tags/tag416.xml"/><Relationship Id="rId15" Type="http://schemas.openxmlformats.org/officeDocument/2006/relationships/tags" Target="../tags/tag415.xml"/><Relationship Id="rId14" Type="http://schemas.openxmlformats.org/officeDocument/2006/relationships/tags" Target="../tags/tag414.xml"/><Relationship Id="rId13" Type="http://schemas.openxmlformats.org/officeDocument/2006/relationships/tags" Target="../tags/tag413.xml"/><Relationship Id="rId12" Type="http://schemas.openxmlformats.org/officeDocument/2006/relationships/tags" Target="../tags/tag412.xml"/><Relationship Id="rId11" Type="http://schemas.openxmlformats.org/officeDocument/2006/relationships/tags" Target="../tags/tag411.xml"/><Relationship Id="rId10" Type="http://schemas.openxmlformats.org/officeDocument/2006/relationships/tags" Target="../tags/tag410.xml"/><Relationship Id="rId1" Type="http://schemas.openxmlformats.org/officeDocument/2006/relationships/image" Target="../media/image52.jpeg"/></Relationships>
</file>

<file path=ppt/slides/_rels/slide29.xml.rels><?xml version="1.0" encoding="UTF-8" standalone="yes"?>
<Relationships xmlns="http://schemas.openxmlformats.org/package/2006/relationships"><Relationship Id="rId9" Type="http://schemas.openxmlformats.org/officeDocument/2006/relationships/tags" Target="../tags/tag422.xml"/><Relationship Id="rId8" Type="http://schemas.openxmlformats.org/officeDocument/2006/relationships/tags" Target="../tags/tag421.xml"/><Relationship Id="rId7" Type="http://schemas.openxmlformats.org/officeDocument/2006/relationships/tags" Target="../tags/tag420.xml"/><Relationship Id="rId6" Type="http://schemas.openxmlformats.org/officeDocument/2006/relationships/tags" Target="../tags/tag419.xml"/><Relationship Id="rId5" Type="http://schemas.openxmlformats.org/officeDocument/2006/relationships/tags" Target="../tags/tag418.xml"/><Relationship Id="rId4" Type="http://schemas.openxmlformats.org/officeDocument/2006/relationships/image" Target="../media/image2.png"/><Relationship Id="rId3" Type="http://schemas.openxmlformats.org/officeDocument/2006/relationships/tags" Target="../tags/tag417.xml"/><Relationship Id="rId2" Type="http://schemas.openxmlformats.org/officeDocument/2006/relationships/image" Target="../media/image55.jpeg"/><Relationship Id="rId18" Type="http://schemas.openxmlformats.org/officeDocument/2006/relationships/notesSlide" Target="../notesSlides/notesSlide21.xml"/><Relationship Id="rId17" Type="http://schemas.openxmlformats.org/officeDocument/2006/relationships/slideLayout" Target="../slideLayouts/slideLayout11.xml"/><Relationship Id="rId16" Type="http://schemas.openxmlformats.org/officeDocument/2006/relationships/tags" Target="../tags/tag429.xml"/><Relationship Id="rId15" Type="http://schemas.openxmlformats.org/officeDocument/2006/relationships/tags" Target="../tags/tag428.xml"/><Relationship Id="rId14" Type="http://schemas.openxmlformats.org/officeDocument/2006/relationships/tags" Target="../tags/tag427.xml"/><Relationship Id="rId13" Type="http://schemas.openxmlformats.org/officeDocument/2006/relationships/tags" Target="../tags/tag426.xml"/><Relationship Id="rId12" Type="http://schemas.openxmlformats.org/officeDocument/2006/relationships/tags" Target="../tags/tag425.xml"/><Relationship Id="rId11" Type="http://schemas.openxmlformats.org/officeDocument/2006/relationships/tags" Target="../tags/tag424.xml"/><Relationship Id="rId10" Type="http://schemas.openxmlformats.org/officeDocument/2006/relationships/tags" Target="../tags/tag423.xml"/><Relationship Id="rId1" Type="http://schemas.openxmlformats.org/officeDocument/2006/relationships/image" Target="../media/image54.jpe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84.xml"/><Relationship Id="rId8" Type="http://schemas.openxmlformats.org/officeDocument/2006/relationships/tags" Target="../tags/tag83.xml"/><Relationship Id="rId7" Type="http://schemas.openxmlformats.org/officeDocument/2006/relationships/tags" Target="../tags/tag82.xml"/><Relationship Id="rId6" Type="http://schemas.openxmlformats.org/officeDocument/2006/relationships/tags" Target="../tags/tag81.xml"/><Relationship Id="rId5" Type="http://schemas.openxmlformats.org/officeDocument/2006/relationships/tags" Target="../tags/tag80.xml"/><Relationship Id="rId4" Type="http://schemas.openxmlformats.org/officeDocument/2006/relationships/image" Target="../media/image2.png"/><Relationship Id="rId3" Type="http://schemas.openxmlformats.org/officeDocument/2006/relationships/tags" Target="../tags/tag79.xml"/><Relationship Id="rId2" Type="http://schemas.openxmlformats.org/officeDocument/2006/relationships/image" Target="../media/image5.png"/><Relationship Id="rId17" Type="http://schemas.openxmlformats.org/officeDocument/2006/relationships/slideLayout" Target="../slideLayouts/slideLayout12.xml"/><Relationship Id="rId16" Type="http://schemas.openxmlformats.org/officeDocument/2006/relationships/tags" Target="../tags/tag91.xml"/><Relationship Id="rId15" Type="http://schemas.openxmlformats.org/officeDocument/2006/relationships/tags" Target="../tags/tag90.xml"/><Relationship Id="rId14" Type="http://schemas.openxmlformats.org/officeDocument/2006/relationships/tags" Target="../tags/tag89.xml"/><Relationship Id="rId13" Type="http://schemas.openxmlformats.org/officeDocument/2006/relationships/tags" Target="../tags/tag88.xml"/><Relationship Id="rId12" Type="http://schemas.openxmlformats.org/officeDocument/2006/relationships/tags" Target="../tags/tag87.xml"/><Relationship Id="rId11" Type="http://schemas.openxmlformats.org/officeDocument/2006/relationships/tags" Target="../tags/tag86.xml"/><Relationship Id="rId10" Type="http://schemas.openxmlformats.org/officeDocument/2006/relationships/tags" Target="../tags/tag85.xml"/><Relationship Id="rId1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9" Type="http://schemas.openxmlformats.org/officeDocument/2006/relationships/tags" Target="../tags/tag434.xml"/><Relationship Id="rId8" Type="http://schemas.openxmlformats.org/officeDocument/2006/relationships/tags" Target="../tags/tag433.xml"/><Relationship Id="rId7" Type="http://schemas.openxmlformats.org/officeDocument/2006/relationships/tags" Target="../tags/tag432.xml"/><Relationship Id="rId6" Type="http://schemas.openxmlformats.org/officeDocument/2006/relationships/tags" Target="../tags/tag431.xml"/><Relationship Id="rId5" Type="http://schemas.openxmlformats.org/officeDocument/2006/relationships/image" Target="../media/image2.png"/><Relationship Id="rId4" Type="http://schemas.openxmlformats.org/officeDocument/2006/relationships/tags" Target="../tags/tag430.xml"/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8" Type="http://schemas.openxmlformats.org/officeDocument/2006/relationships/slideLayout" Target="../slideLayouts/slideLayout12.xml"/><Relationship Id="rId17" Type="http://schemas.openxmlformats.org/officeDocument/2006/relationships/tags" Target="../tags/tag442.xml"/><Relationship Id="rId16" Type="http://schemas.openxmlformats.org/officeDocument/2006/relationships/tags" Target="../tags/tag441.xml"/><Relationship Id="rId15" Type="http://schemas.openxmlformats.org/officeDocument/2006/relationships/tags" Target="../tags/tag440.xml"/><Relationship Id="rId14" Type="http://schemas.openxmlformats.org/officeDocument/2006/relationships/tags" Target="../tags/tag439.xml"/><Relationship Id="rId13" Type="http://schemas.openxmlformats.org/officeDocument/2006/relationships/tags" Target="../tags/tag438.xml"/><Relationship Id="rId12" Type="http://schemas.openxmlformats.org/officeDocument/2006/relationships/tags" Target="../tags/tag437.xml"/><Relationship Id="rId11" Type="http://schemas.openxmlformats.org/officeDocument/2006/relationships/tags" Target="../tags/tag436.xml"/><Relationship Id="rId10" Type="http://schemas.openxmlformats.org/officeDocument/2006/relationships/tags" Target="../tags/tag435.xml"/><Relationship Id="rId1" Type="http://schemas.openxmlformats.org/officeDocument/2006/relationships/image" Target="../media/image4.jpeg"/></Relationships>
</file>

<file path=ppt/slides/_rels/slide31.xml.rels><?xml version="1.0" encoding="UTF-8" standalone="yes"?>
<Relationships xmlns="http://schemas.openxmlformats.org/package/2006/relationships"><Relationship Id="rId9" Type="http://schemas.openxmlformats.org/officeDocument/2006/relationships/tags" Target="../tags/tag448.xml"/><Relationship Id="rId8" Type="http://schemas.openxmlformats.org/officeDocument/2006/relationships/tags" Target="../tags/tag447.xml"/><Relationship Id="rId7" Type="http://schemas.openxmlformats.org/officeDocument/2006/relationships/tags" Target="../tags/tag446.xml"/><Relationship Id="rId6" Type="http://schemas.openxmlformats.org/officeDocument/2006/relationships/tags" Target="../tags/tag445.xml"/><Relationship Id="rId5" Type="http://schemas.openxmlformats.org/officeDocument/2006/relationships/tags" Target="../tags/tag444.xml"/><Relationship Id="rId4" Type="http://schemas.openxmlformats.org/officeDocument/2006/relationships/image" Target="../media/image2.png"/><Relationship Id="rId3" Type="http://schemas.openxmlformats.org/officeDocument/2006/relationships/tags" Target="../tags/tag443.xml"/><Relationship Id="rId2" Type="http://schemas.openxmlformats.org/officeDocument/2006/relationships/image" Target="../media/image11.jpeg"/><Relationship Id="rId18" Type="http://schemas.openxmlformats.org/officeDocument/2006/relationships/notesSlide" Target="../notesSlides/notesSlide22.xml"/><Relationship Id="rId17" Type="http://schemas.openxmlformats.org/officeDocument/2006/relationships/slideLayout" Target="../slideLayouts/slideLayout11.xml"/><Relationship Id="rId16" Type="http://schemas.openxmlformats.org/officeDocument/2006/relationships/tags" Target="../tags/tag455.xml"/><Relationship Id="rId15" Type="http://schemas.openxmlformats.org/officeDocument/2006/relationships/tags" Target="../tags/tag454.xml"/><Relationship Id="rId14" Type="http://schemas.openxmlformats.org/officeDocument/2006/relationships/tags" Target="../tags/tag453.xml"/><Relationship Id="rId13" Type="http://schemas.openxmlformats.org/officeDocument/2006/relationships/tags" Target="../tags/tag452.xml"/><Relationship Id="rId12" Type="http://schemas.openxmlformats.org/officeDocument/2006/relationships/tags" Target="../tags/tag451.xml"/><Relationship Id="rId11" Type="http://schemas.openxmlformats.org/officeDocument/2006/relationships/tags" Target="../tags/tag450.xml"/><Relationship Id="rId10" Type="http://schemas.openxmlformats.org/officeDocument/2006/relationships/tags" Target="../tags/tag449.xml"/><Relationship Id="rId1" Type="http://schemas.openxmlformats.org/officeDocument/2006/relationships/image" Target="../media/image56.jpeg"/></Relationships>
</file>

<file path=ppt/slides/_rels/slide32.xml.rels><?xml version="1.0" encoding="UTF-8" standalone="yes"?>
<Relationships xmlns="http://schemas.openxmlformats.org/package/2006/relationships"><Relationship Id="rId9" Type="http://schemas.openxmlformats.org/officeDocument/2006/relationships/tags" Target="../tags/tag461.xml"/><Relationship Id="rId8" Type="http://schemas.openxmlformats.org/officeDocument/2006/relationships/tags" Target="../tags/tag460.xml"/><Relationship Id="rId7" Type="http://schemas.openxmlformats.org/officeDocument/2006/relationships/tags" Target="../tags/tag459.xml"/><Relationship Id="rId6" Type="http://schemas.openxmlformats.org/officeDocument/2006/relationships/tags" Target="../tags/tag458.xml"/><Relationship Id="rId5" Type="http://schemas.openxmlformats.org/officeDocument/2006/relationships/tags" Target="../tags/tag457.xml"/><Relationship Id="rId4" Type="http://schemas.openxmlformats.org/officeDocument/2006/relationships/image" Target="../media/image2.png"/><Relationship Id="rId3" Type="http://schemas.openxmlformats.org/officeDocument/2006/relationships/tags" Target="../tags/tag456.xml"/><Relationship Id="rId2" Type="http://schemas.openxmlformats.org/officeDocument/2006/relationships/image" Target="../media/image58.jpeg"/><Relationship Id="rId18" Type="http://schemas.openxmlformats.org/officeDocument/2006/relationships/notesSlide" Target="../notesSlides/notesSlide23.xml"/><Relationship Id="rId17" Type="http://schemas.openxmlformats.org/officeDocument/2006/relationships/slideLayout" Target="../slideLayouts/slideLayout11.xml"/><Relationship Id="rId16" Type="http://schemas.openxmlformats.org/officeDocument/2006/relationships/tags" Target="../tags/tag468.xml"/><Relationship Id="rId15" Type="http://schemas.openxmlformats.org/officeDocument/2006/relationships/tags" Target="../tags/tag467.xml"/><Relationship Id="rId14" Type="http://schemas.openxmlformats.org/officeDocument/2006/relationships/tags" Target="../tags/tag466.xml"/><Relationship Id="rId13" Type="http://schemas.openxmlformats.org/officeDocument/2006/relationships/tags" Target="../tags/tag465.xml"/><Relationship Id="rId12" Type="http://schemas.openxmlformats.org/officeDocument/2006/relationships/tags" Target="../tags/tag464.xml"/><Relationship Id="rId11" Type="http://schemas.openxmlformats.org/officeDocument/2006/relationships/tags" Target="../tags/tag463.xml"/><Relationship Id="rId10" Type="http://schemas.openxmlformats.org/officeDocument/2006/relationships/tags" Target="../tags/tag462.xml"/><Relationship Id="rId1" Type="http://schemas.openxmlformats.org/officeDocument/2006/relationships/image" Target="../media/image57.jpeg"/></Relationships>
</file>

<file path=ppt/slides/_rels/slide33.xml.rels><?xml version="1.0" encoding="UTF-8" standalone="yes"?>
<Relationships xmlns="http://schemas.openxmlformats.org/package/2006/relationships"><Relationship Id="rId9" Type="http://schemas.openxmlformats.org/officeDocument/2006/relationships/tags" Target="../tags/tag473.xml"/><Relationship Id="rId8" Type="http://schemas.openxmlformats.org/officeDocument/2006/relationships/tags" Target="../tags/tag472.xml"/><Relationship Id="rId7" Type="http://schemas.openxmlformats.org/officeDocument/2006/relationships/tags" Target="../tags/tag471.xml"/><Relationship Id="rId6" Type="http://schemas.openxmlformats.org/officeDocument/2006/relationships/tags" Target="../tags/tag470.xml"/><Relationship Id="rId5" Type="http://schemas.openxmlformats.org/officeDocument/2006/relationships/image" Target="../media/image2.png"/><Relationship Id="rId4" Type="http://schemas.openxmlformats.org/officeDocument/2006/relationships/tags" Target="../tags/tag469.xml"/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9" Type="http://schemas.openxmlformats.org/officeDocument/2006/relationships/notesSlide" Target="../notesSlides/notesSlide24.xml"/><Relationship Id="rId18" Type="http://schemas.openxmlformats.org/officeDocument/2006/relationships/slideLayout" Target="../slideLayouts/slideLayout11.xml"/><Relationship Id="rId17" Type="http://schemas.openxmlformats.org/officeDocument/2006/relationships/tags" Target="../tags/tag481.xml"/><Relationship Id="rId16" Type="http://schemas.openxmlformats.org/officeDocument/2006/relationships/tags" Target="../tags/tag480.xml"/><Relationship Id="rId15" Type="http://schemas.openxmlformats.org/officeDocument/2006/relationships/tags" Target="../tags/tag479.xml"/><Relationship Id="rId14" Type="http://schemas.openxmlformats.org/officeDocument/2006/relationships/tags" Target="../tags/tag478.xml"/><Relationship Id="rId13" Type="http://schemas.openxmlformats.org/officeDocument/2006/relationships/tags" Target="../tags/tag477.xml"/><Relationship Id="rId12" Type="http://schemas.openxmlformats.org/officeDocument/2006/relationships/tags" Target="../tags/tag476.xml"/><Relationship Id="rId11" Type="http://schemas.openxmlformats.org/officeDocument/2006/relationships/tags" Target="../tags/tag475.xml"/><Relationship Id="rId10" Type="http://schemas.openxmlformats.org/officeDocument/2006/relationships/tags" Target="../tags/tag474.xml"/><Relationship Id="rId1" Type="http://schemas.openxmlformats.org/officeDocument/2006/relationships/image" Target="../media/image59.jpeg"/></Relationships>
</file>

<file path=ppt/slides/_rels/slide34.xml.rels><?xml version="1.0" encoding="UTF-8" standalone="yes"?>
<Relationships xmlns="http://schemas.openxmlformats.org/package/2006/relationships"><Relationship Id="rId9" Type="http://schemas.openxmlformats.org/officeDocument/2006/relationships/tags" Target="../tags/tag486.xml"/><Relationship Id="rId8" Type="http://schemas.openxmlformats.org/officeDocument/2006/relationships/tags" Target="../tags/tag485.xml"/><Relationship Id="rId7" Type="http://schemas.openxmlformats.org/officeDocument/2006/relationships/tags" Target="../tags/tag484.xml"/><Relationship Id="rId6" Type="http://schemas.openxmlformats.org/officeDocument/2006/relationships/tags" Target="../tags/tag483.xml"/><Relationship Id="rId5" Type="http://schemas.openxmlformats.org/officeDocument/2006/relationships/image" Target="../media/image2.png"/><Relationship Id="rId4" Type="http://schemas.openxmlformats.org/officeDocument/2006/relationships/tags" Target="../tags/tag482.xml"/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8" Type="http://schemas.openxmlformats.org/officeDocument/2006/relationships/slideLayout" Target="../slideLayouts/slideLayout12.xml"/><Relationship Id="rId17" Type="http://schemas.openxmlformats.org/officeDocument/2006/relationships/tags" Target="../tags/tag494.xml"/><Relationship Id="rId16" Type="http://schemas.openxmlformats.org/officeDocument/2006/relationships/tags" Target="../tags/tag493.xml"/><Relationship Id="rId15" Type="http://schemas.openxmlformats.org/officeDocument/2006/relationships/tags" Target="../tags/tag492.xml"/><Relationship Id="rId14" Type="http://schemas.openxmlformats.org/officeDocument/2006/relationships/tags" Target="../tags/tag491.xml"/><Relationship Id="rId13" Type="http://schemas.openxmlformats.org/officeDocument/2006/relationships/tags" Target="../tags/tag490.xml"/><Relationship Id="rId12" Type="http://schemas.openxmlformats.org/officeDocument/2006/relationships/tags" Target="../tags/tag489.xml"/><Relationship Id="rId11" Type="http://schemas.openxmlformats.org/officeDocument/2006/relationships/tags" Target="../tags/tag488.xml"/><Relationship Id="rId10" Type="http://schemas.openxmlformats.org/officeDocument/2006/relationships/tags" Target="../tags/tag487.xml"/><Relationship Id="rId1" Type="http://schemas.openxmlformats.org/officeDocument/2006/relationships/image" Target="../media/image4.jpeg"/></Relationships>
</file>

<file path=ppt/slides/_rels/slide35.xml.rels><?xml version="1.0" encoding="UTF-8" standalone="yes"?>
<Relationships xmlns="http://schemas.openxmlformats.org/package/2006/relationships"><Relationship Id="rId9" Type="http://schemas.openxmlformats.org/officeDocument/2006/relationships/tags" Target="../tags/tag500.xml"/><Relationship Id="rId8" Type="http://schemas.openxmlformats.org/officeDocument/2006/relationships/tags" Target="../tags/tag499.xml"/><Relationship Id="rId7" Type="http://schemas.openxmlformats.org/officeDocument/2006/relationships/tags" Target="../tags/tag498.xml"/><Relationship Id="rId6" Type="http://schemas.openxmlformats.org/officeDocument/2006/relationships/tags" Target="../tags/tag497.xml"/><Relationship Id="rId5" Type="http://schemas.openxmlformats.org/officeDocument/2006/relationships/tags" Target="../tags/tag496.xml"/><Relationship Id="rId4" Type="http://schemas.openxmlformats.org/officeDocument/2006/relationships/image" Target="../media/image2.png"/><Relationship Id="rId3" Type="http://schemas.openxmlformats.org/officeDocument/2006/relationships/tags" Target="../tags/tag495.xml"/><Relationship Id="rId2" Type="http://schemas.openxmlformats.org/officeDocument/2006/relationships/image" Target="../media/image63.jpeg"/><Relationship Id="rId18" Type="http://schemas.openxmlformats.org/officeDocument/2006/relationships/notesSlide" Target="../notesSlides/notesSlide25.xml"/><Relationship Id="rId17" Type="http://schemas.openxmlformats.org/officeDocument/2006/relationships/slideLayout" Target="../slideLayouts/slideLayout11.xml"/><Relationship Id="rId16" Type="http://schemas.openxmlformats.org/officeDocument/2006/relationships/tags" Target="../tags/tag507.xml"/><Relationship Id="rId15" Type="http://schemas.openxmlformats.org/officeDocument/2006/relationships/tags" Target="../tags/tag506.xml"/><Relationship Id="rId14" Type="http://schemas.openxmlformats.org/officeDocument/2006/relationships/tags" Target="../tags/tag505.xml"/><Relationship Id="rId13" Type="http://schemas.openxmlformats.org/officeDocument/2006/relationships/tags" Target="../tags/tag504.xml"/><Relationship Id="rId12" Type="http://schemas.openxmlformats.org/officeDocument/2006/relationships/tags" Target="../tags/tag503.xml"/><Relationship Id="rId11" Type="http://schemas.openxmlformats.org/officeDocument/2006/relationships/tags" Target="../tags/tag502.xml"/><Relationship Id="rId10" Type="http://schemas.openxmlformats.org/officeDocument/2006/relationships/tags" Target="../tags/tag501.xml"/><Relationship Id="rId1" Type="http://schemas.openxmlformats.org/officeDocument/2006/relationships/image" Target="../media/image62.jpeg"/></Relationships>
</file>

<file path=ppt/slides/_rels/slide36.xml.rels><?xml version="1.0" encoding="UTF-8" standalone="yes"?>
<Relationships xmlns="http://schemas.openxmlformats.org/package/2006/relationships"><Relationship Id="rId9" Type="http://schemas.openxmlformats.org/officeDocument/2006/relationships/tags" Target="../tags/tag513.xml"/><Relationship Id="rId8" Type="http://schemas.openxmlformats.org/officeDocument/2006/relationships/tags" Target="../tags/tag512.xml"/><Relationship Id="rId7" Type="http://schemas.openxmlformats.org/officeDocument/2006/relationships/tags" Target="../tags/tag511.xml"/><Relationship Id="rId6" Type="http://schemas.openxmlformats.org/officeDocument/2006/relationships/tags" Target="../tags/tag510.xml"/><Relationship Id="rId5" Type="http://schemas.openxmlformats.org/officeDocument/2006/relationships/tags" Target="../tags/tag509.xml"/><Relationship Id="rId4" Type="http://schemas.openxmlformats.org/officeDocument/2006/relationships/image" Target="../media/image2.png"/><Relationship Id="rId3" Type="http://schemas.openxmlformats.org/officeDocument/2006/relationships/tags" Target="../tags/tag508.xml"/><Relationship Id="rId2" Type="http://schemas.openxmlformats.org/officeDocument/2006/relationships/image" Target="../media/image65.jpeg"/><Relationship Id="rId18" Type="http://schemas.openxmlformats.org/officeDocument/2006/relationships/notesSlide" Target="../notesSlides/notesSlide26.xml"/><Relationship Id="rId17" Type="http://schemas.openxmlformats.org/officeDocument/2006/relationships/slideLayout" Target="../slideLayouts/slideLayout11.xml"/><Relationship Id="rId16" Type="http://schemas.openxmlformats.org/officeDocument/2006/relationships/tags" Target="../tags/tag520.xml"/><Relationship Id="rId15" Type="http://schemas.openxmlformats.org/officeDocument/2006/relationships/tags" Target="../tags/tag519.xml"/><Relationship Id="rId14" Type="http://schemas.openxmlformats.org/officeDocument/2006/relationships/tags" Target="../tags/tag518.xml"/><Relationship Id="rId13" Type="http://schemas.openxmlformats.org/officeDocument/2006/relationships/tags" Target="../tags/tag517.xml"/><Relationship Id="rId12" Type="http://schemas.openxmlformats.org/officeDocument/2006/relationships/tags" Target="../tags/tag516.xml"/><Relationship Id="rId11" Type="http://schemas.openxmlformats.org/officeDocument/2006/relationships/tags" Target="../tags/tag515.xml"/><Relationship Id="rId10" Type="http://schemas.openxmlformats.org/officeDocument/2006/relationships/tags" Target="../tags/tag514.xml"/><Relationship Id="rId1" Type="http://schemas.openxmlformats.org/officeDocument/2006/relationships/image" Target="../media/image64.jpeg"/></Relationships>
</file>

<file path=ppt/slides/_rels/slide37.xml.rels><?xml version="1.0" encoding="UTF-8" standalone="yes"?>
<Relationships xmlns="http://schemas.openxmlformats.org/package/2006/relationships"><Relationship Id="rId9" Type="http://schemas.openxmlformats.org/officeDocument/2006/relationships/tags" Target="../tags/tag526.xml"/><Relationship Id="rId8" Type="http://schemas.openxmlformats.org/officeDocument/2006/relationships/tags" Target="../tags/tag525.xml"/><Relationship Id="rId7" Type="http://schemas.openxmlformats.org/officeDocument/2006/relationships/tags" Target="../tags/tag524.xml"/><Relationship Id="rId6" Type="http://schemas.openxmlformats.org/officeDocument/2006/relationships/tags" Target="../tags/tag523.xml"/><Relationship Id="rId5" Type="http://schemas.openxmlformats.org/officeDocument/2006/relationships/tags" Target="../tags/tag522.xml"/><Relationship Id="rId4" Type="http://schemas.openxmlformats.org/officeDocument/2006/relationships/image" Target="../media/image2.png"/><Relationship Id="rId3" Type="http://schemas.openxmlformats.org/officeDocument/2006/relationships/tags" Target="../tags/tag521.xml"/><Relationship Id="rId2" Type="http://schemas.openxmlformats.org/officeDocument/2006/relationships/image" Target="../media/image66.jpeg"/><Relationship Id="rId18" Type="http://schemas.openxmlformats.org/officeDocument/2006/relationships/notesSlide" Target="../notesSlides/notesSlide27.xml"/><Relationship Id="rId17" Type="http://schemas.openxmlformats.org/officeDocument/2006/relationships/slideLayout" Target="../slideLayouts/slideLayout11.xml"/><Relationship Id="rId16" Type="http://schemas.openxmlformats.org/officeDocument/2006/relationships/tags" Target="../tags/tag533.xml"/><Relationship Id="rId15" Type="http://schemas.openxmlformats.org/officeDocument/2006/relationships/tags" Target="../tags/tag532.xml"/><Relationship Id="rId14" Type="http://schemas.openxmlformats.org/officeDocument/2006/relationships/tags" Target="../tags/tag531.xml"/><Relationship Id="rId13" Type="http://schemas.openxmlformats.org/officeDocument/2006/relationships/tags" Target="../tags/tag530.xml"/><Relationship Id="rId12" Type="http://schemas.openxmlformats.org/officeDocument/2006/relationships/tags" Target="../tags/tag529.xml"/><Relationship Id="rId11" Type="http://schemas.openxmlformats.org/officeDocument/2006/relationships/tags" Target="../tags/tag528.xml"/><Relationship Id="rId10" Type="http://schemas.openxmlformats.org/officeDocument/2006/relationships/tags" Target="../tags/tag527.xml"/><Relationship Id="rId1" Type="http://schemas.openxmlformats.org/officeDocument/2006/relationships/image" Target="../media/image16.jpeg"/></Relationships>
</file>

<file path=ppt/slides/_rels/slide38.xml.rels><?xml version="1.0" encoding="UTF-8" standalone="yes"?>
<Relationships xmlns="http://schemas.openxmlformats.org/package/2006/relationships"><Relationship Id="rId9" Type="http://schemas.openxmlformats.org/officeDocument/2006/relationships/tags" Target="../tags/tag539.xml"/><Relationship Id="rId8" Type="http://schemas.openxmlformats.org/officeDocument/2006/relationships/tags" Target="../tags/tag538.xml"/><Relationship Id="rId7" Type="http://schemas.openxmlformats.org/officeDocument/2006/relationships/tags" Target="../tags/tag537.xml"/><Relationship Id="rId6" Type="http://schemas.openxmlformats.org/officeDocument/2006/relationships/tags" Target="../tags/tag536.xml"/><Relationship Id="rId5" Type="http://schemas.openxmlformats.org/officeDocument/2006/relationships/tags" Target="../tags/tag535.xml"/><Relationship Id="rId4" Type="http://schemas.openxmlformats.org/officeDocument/2006/relationships/image" Target="../media/image2.png"/><Relationship Id="rId3" Type="http://schemas.openxmlformats.org/officeDocument/2006/relationships/tags" Target="../tags/tag534.xml"/><Relationship Id="rId2" Type="http://schemas.openxmlformats.org/officeDocument/2006/relationships/image" Target="../media/image68.jpeg"/><Relationship Id="rId18" Type="http://schemas.openxmlformats.org/officeDocument/2006/relationships/notesSlide" Target="../notesSlides/notesSlide28.xml"/><Relationship Id="rId17" Type="http://schemas.openxmlformats.org/officeDocument/2006/relationships/slideLayout" Target="../slideLayouts/slideLayout11.xml"/><Relationship Id="rId16" Type="http://schemas.openxmlformats.org/officeDocument/2006/relationships/tags" Target="../tags/tag546.xml"/><Relationship Id="rId15" Type="http://schemas.openxmlformats.org/officeDocument/2006/relationships/tags" Target="../tags/tag545.xml"/><Relationship Id="rId14" Type="http://schemas.openxmlformats.org/officeDocument/2006/relationships/tags" Target="../tags/tag544.xml"/><Relationship Id="rId13" Type="http://schemas.openxmlformats.org/officeDocument/2006/relationships/tags" Target="../tags/tag543.xml"/><Relationship Id="rId12" Type="http://schemas.openxmlformats.org/officeDocument/2006/relationships/tags" Target="../tags/tag542.xml"/><Relationship Id="rId11" Type="http://schemas.openxmlformats.org/officeDocument/2006/relationships/tags" Target="../tags/tag541.xml"/><Relationship Id="rId10" Type="http://schemas.openxmlformats.org/officeDocument/2006/relationships/tags" Target="../tags/tag540.xml"/><Relationship Id="rId1" Type="http://schemas.openxmlformats.org/officeDocument/2006/relationships/image" Target="../media/image67.jpeg"/></Relationships>
</file>

<file path=ppt/slides/_rels/slide39.xml.rels><?xml version="1.0" encoding="UTF-8" standalone="yes"?>
<Relationships xmlns="http://schemas.openxmlformats.org/package/2006/relationships"><Relationship Id="rId9" Type="http://schemas.openxmlformats.org/officeDocument/2006/relationships/tags" Target="../tags/tag552.xml"/><Relationship Id="rId8" Type="http://schemas.openxmlformats.org/officeDocument/2006/relationships/tags" Target="../tags/tag551.xml"/><Relationship Id="rId7" Type="http://schemas.openxmlformats.org/officeDocument/2006/relationships/tags" Target="../tags/tag550.xml"/><Relationship Id="rId6" Type="http://schemas.openxmlformats.org/officeDocument/2006/relationships/tags" Target="../tags/tag549.xml"/><Relationship Id="rId5" Type="http://schemas.openxmlformats.org/officeDocument/2006/relationships/tags" Target="../tags/tag548.xml"/><Relationship Id="rId4" Type="http://schemas.openxmlformats.org/officeDocument/2006/relationships/image" Target="../media/image2.png"/><Relationship Id="rId3" Type="http://schemas.openxmlformats.org/officeDocument/2006/relationships/tags" Target="../tags/tag547.xml"/><Relationship Id="rId2" Type="http://schemas.openxmlformats.org/officeDocument/2006/relationships/image" Target="../media/image70.jpeg"/><Relationship Id="rId18" Type="http://schemas.openxmlformats.org/officeDocument/2006/relationships/notesSlide" Target="../notesSlides/notesSlide29.xml"/><Relationship Id="rId17" Type="http://schemas.openxmlformats.org/officeDocument/2006/relationships/slideLayout" Target="../slideLayouts/slideLayout11.xml"/><Relationship Id="rId16" Type="http://schemas.openxmlformats.org/officeDocument/2006/relationships/tags" Target="../tags/tag559.xml"/><Relationship Id="rId15" Type="http://schemas.openxmlformats.org/officeDocument/2006/relationships/tags" Target="../tags/tag558.xml"/><Relationship Id="rId14" Type="http://schemas.openxmlformats.org/officeDocument/2006/relationships/tags" Target="../tags/tag557.xml"/><Relationship Id="rId13" Type="http://schemas.openxmlformats.org/officeDocument/2006/relationships/tags" Target="../tags/tag556.xml"/><Relationship Id="rId12" Type="http://schemas.openxmlformats.org/officeDocument/2006/relationships/tags" Target="../tags/tag555.xml"/><Relationship Id="rId11" Type="http://schemas.openxmlformats.org/officeDocument/2006/relationships/tags" Target="../tags/tag554.xml"/><Relationship Id="rId10" Type="http://schemas.openxmlformats.org/officeDocument/2006/relationships/tags" Target="../tags/tag553.xml"/><Relationship Id="rId1" Type="http://schemas.openxmlformats.org/officeDocument/2006/relationships/image" Target="../media/image69.jpe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96.xml"/><Relationship Id="rId8" Type="http://schemas.openxmlformats.org/officeDocument/2006/relationships/tags" Target="../tags/tag95.xml"/><Relationship Id="rId7" Type="http://schemas.openxmlformats.org/officeDocument/2006/relationships/tags" Target="../tags/tag94.xml"/><Relationship Id="rId6" Type="http://schemas.openxmlformats.org/officeDocument/2006/relationships/tags" Target="../tags/tag93.xml"/><Relationship Id="rId5" Type="http://schemas.openxmlformats.org/officeDocument/2006/relationships/image" Target="../media/image2.png"/><Relationship Id="rId4" Type="http://schemas.openxmlformats.org/officeDocument/2006/relationships/tags" Target="../tags/tag92.xml"/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8" Type="http://schemas.openxmlformats.org/officeDocument/2006/relationships/slideLayout" Target="../slideLayouts/slideLayout12.xml"/><Relationship Id="rId17" Type="http://schemas.openxmlformats.org/officeDocument/2006/relationships/tags" Target="../tags/tag104.xml"/><Relationship Id="rId16" Type="http://schemas.openxmlformats.org/officeDocument/2006/relationships/tags" Target="../tags/tag103.xml"/><Relationship Id="rId15" Type="http://schemas.openxmlformats.org/officeDocument/2006/relationships/tags" Target="../tags/tag102.xml"/><Relationship Id="rId14" Type="http://schemas.openxmlformats.org/officeDocument/2006/relationships/tags" Target="../tags/tag101.xml"/><Relationship Id="rId13" Type="http://schemas.openxmlformats.org/officeDocument/2006/relationships/tags" Target="../tags/tag100.xml"/><Relationship Id="rId12" Type="http://schemas.openxmlformats.org/officeDocument/2006/relationships/tags" Target="../tags/tag99.xml"/><Relationship Id="rId11" Type="http://schemas.openxmlformats.org/officeDocument/2006/relationships/tags" Target="../tags/tag98.xml"/><Relationship Id="rId10" Type="http://schemas.openxmlformats.org/officeDocument/2006/relationships/tags" Target="../tags/tag97.xml"/><Relationship Id="rId1" Type="http://schemas.openxmlformats.org/officeDocument/2006/relationships/image" Target="../media/image4.jpeg"/></Relationships>
</file>

<file path=ppt/slides/_rels/slide40.xml.rels><?xml version="1.0" encoding="UTF-8" standalone="yes"?>
<Relationships xmlns="http://schemas.openxmlformats.org/package/2006/relationships"><Relationship Id="rId9" Type="http://schemas.openxmlformats.org/officeDocument/2006/relationships/tags" Target="../tags/tag564.xml"/><Relationship Id="rId8" Type="http://schemas.openxmlformats.org/officeDocument/2006/relationships/tags" Target="../tags/tag563.xml"/><Relationship Id="rId7" Type="http://schemas.openxmlformats.org/officeDocument/2006/relationships/tags" Target="../tags/tag562.xml"/><Relationship Id="rId6" Type="http://schemas.openxmlformats.org/officeDocument/2006/relationships/tags" Target="../tags/tag561.xml"/><Relationship Id="rId5" Type="http://schemas.openxmlformats.org/officeDocument/2006/relationships/image" Target="../media/image2.png"/><Relationship Id="rId4" Type="http://schemas.openxmlformats.org/officeDocument/2006/relationships/tags" Target="../tags/tag560.xml"/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9" Type="http://schemas.openxmlformats.org/officeDocument/2006/relationships/notesSlide" Target="../notesSlides/notesSlide30.xml"/><Relationship Id="rId18" Type="http://schemas.openxmlformats.org/officeDocument/2006/relationships/slideLayout" Target="../slideLayouts/slideLayout11.xml"/><Relationship Id="rId17" Type="http://schemas.openxmlformats.org/officeDocument/2006/relationships/tags" Target="../tags/tag572.xml"/><Relationship Id="rId16" Type="http://schemas.openxmlformats.org/officeDocument/2006/relationships/tags" Target="../tags/tag571.xml"/><Relationship Id="rId15" Type="http://schemas.openxmlformats.org/officeDocument/2006/relationships/tags" Target="../tags/tag570.xml"/><Relationship Id="rId14" Type="http://schemas.openxmlformats.org/officeDocument/2006/relationships/tags" Target="../tags/tag569.xml"/><Relationship Id="rId13" Type="http://schemas.openxmlformats.org/officeDocument/2006/relationships/tags" Target="../tags/tag568.xml"/><Relationship Id="rId12" Type="http://schemas.openxmlformats.org/officeDocument/2006/relationships/tags" Target="../tags/tag567.xml"/><Relationship Id="rId11" Type="http://schemas.openxmlformats.org/officeDocument/2006/relationships/tags" Target="../tags/tag566.xml"/><Relationship Id="rId10" Type="http://schemas.openxmlformats.org/officeDocument/2006/relationships/tags" Target="../tags/tag565.xml"/><Relationship Id="rId1" Type="http://schemas.openxmlformats.org/officeDocument/2006/relationships/image" Target="../media/image71.jpeg"/></Relationships>
</file>

<file path=ppt/slides/_rels/slide41.xml.rels><?xml version="1.0" encoding="UTF-8" standalone="yes"?>
<Relationships xmlns="http://schemas.openxmlformats.org/package/2006/relationships"><Relationship Id="rId9" Type="http://schemas.openxmlformats.org/officeDocument/2006/relationships/tags" Target="../tags/tag577.xml"/><Relationship Id="rId8" Type="http://schemas.openxmlformats.org/officeDocument/2006/relationships/tags" Target="../tags/tag576.xml"/><Relationship Id="rId7" Type="http://schemas.openxmlformats.org/officeDocument/2006/relationships/tags" Target="../tags/tag575.xml"/><Relationship Id="rId6" Type="http://schemas.openxmlformats.org/officeDocument/2006/relationships/tags" Target="../tags/tag574.xml"/><Relationship Id="rId5" Type="http://schemas.openxmlformats.org/officeDocument/2006/relationships/image" Target="../media/image2.png"/><Relationship Id="rId4" Type="http://schemas.openxmlformats.org/officeDocument/2006/relationships/tags" Target="../tags/tag573.xml"/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8" Type="http://schemas.openxmlformats.org/officeDocument/2006/relationships/slideLayout" Target="../slideLayouts/slideLayout12.xml"/><Relationship Id="rId17" Type="http://schemas.openxmlformats.org/officeDocument/2006/relationships/tags" Target="../tags/tag585.xml"/><Relationship Id="rId16" Type="http://schemas.openxmlformats.org/officeDocument/2006/relationships/tags" Target="../tags/tag584.xml"/><Relationship Id="rId15" Type="http://schemas.openxmlformats.org/officeDocument/2006/relationships/tags" Target="../tags/tag583.xml"/><Relationship Id="rId14" Type="http://schemas.openxmlformats.org/officeDocument/2006/relationships/tags" Target="../tags/tag582.xml"/><Relationship Id="rId13" Type="http://schemas.openxmlformats.org/officeDocument/2006/relationships/tags" Target="../tags/tag581.xml"/><Relationship Id="rId12" Type="http://schemas.openxmlformats.org/officeDocument/2006/relationships/tags" Target="../tags/tag580.xml"/><Relationship Id="rId11" Type="http://schemas.openxmlformats.org/officeDocument/2006/relationships/tags" Target="../tags/tag579.xml"/><Relationship Id="rId10" Type="http://schemas.openxmlformats.org/officeDocument/2006/relationships/tags" Target="../tags/tag578.xml"/><Relationship Id="rId1" Type="http://schemas.openxmlformats.org/officeDocument/2006/relationships/image" Target="../media/image4.jpeg"/></Relationships>
</file>

<file path=ppt/slides/_rels/slide42.xml.rels><?xml version="1.0" encoding="UTF-8" standalone="yes"?>
<Relationships xmlns="http://schemas.openxmlformats.org/package/2006/relationships"><Relationship Id="rId9" Type="http://schemas.openxmlformats.org/officeDocument/2006/relationships/tags" Target="../tags/tag591.xml"/><Relationship Id="rId8" Type="http://schemas.openxmlformats.org/officeDocument/2006/relationships/tags" Target="../tags/tag590.xml"/><Relationship Id="rId7" Type="http://schemas.openxmlformats.org/officeDocument/2006/relationships/tags" Target="../tags/tag589.xml"/><Relationship Id="rId6" Type="http://schemas.openxmlformats.org/officeDocument/2006/relationships/tags" Target="../tags/tag588.xml"/><Relationship Id="rId5" Type="http://schemas.openxmlformats.org/officeDocument/2006/relationships/tags" Target="../tags/tag587.xml"/><Relationship Id="rId4" Type="http://schemas.openxmlformats.org/officeDocument/2006/relationships/image" Target="../media/image2.png"/><Relationship Id="rId3" Type="http://schemas.openxmlformats.org/officeDocument/2006/relationships/tags" Target="../tags/tag586.xml"/><Relationship Id="rId2" Type="http://schemas.openxmlformats.org/officeDocument/2006/relationships/image" Target="../media/image15.jpeg"/><Relationship Id="rId18" Type="http://schemas.openxmlformats.org/officeDocument/2006/relationships/notesSlide" Target="../notesSlides/notesSlide31.xml"/><Relationship Id="rId17" Type="http://schemas.openxmlformats.org/officeDocument/2006/relationships/slideLayout" Target="../slideLayouts/slideLayout11.xml"/><Relationship Id="rId16" Type="http://schemas.openxmlformats.org/officeDocument/2006/relationships/tags" Target="../tags/tag598.xml"/><Relationship Id="rId15" Type="http://schemas.openxmlformats.org/officeDocument/2006/relationships/tags" Target="../tags/tag597.xml"/><Relationship Id="rId14" Type="http://schemas.openxmlformats.org/officeDocument/2006/relationships/tags" Target="../tags/tag596.xml"/><Relationship Id="rId13" Type="http://schemas.openxmlformats.org/officeDocument/2006/relationships/tags" Target="../tags/tag595.xml"/><Relationship Id="rId12" Type="http://schemas.openxmlformats.org/officeDocument/2006/relationships/tags" Target="../tags/tag594.xml"/><Relationship Id="rId11" Type="http://schemas.openxmlformats.org/officeDocument/2006/relationships/tags" Target="../tags/tag593.xml"/><Relationship Id="rId10" Type="http://schemas.openxmlformats.org/officeDocument/2006/relationships/tags" Target="../tags/tag592.xml"/><Relationship Id="rId1" Type="http://schemas.openxmlformats.org/officeDocument/2006/relationships/image" Target="../media/image74.jpeg"/></Relationships>
</file>

<file path=ppt/slides/_rels/slide43.xml.rels><?xml version="1.0" encoding="UTF-8" standalone="yes"?>
<Relationships xmlns="http://schemas.openxmlformats.org/package/2006/relationships"><Relationship Id="rId9" Type="http://schemas.openxmlformats.org/officeDocument/2006/relationships/tags" Target="../tags/tag605.xml"/><Relationship Id="rId8" Type="http://schemas.openxmlformats.org/officeDocument/2006/relationships/tags" Target="../tags/tag604.xml"/><Relationship Id="rId7" Type="http://schemas.openxmlformats.org/officeDocument/2006/relationships/tags" Target="../tags/tag603.xml"/><Relationship Id="rId6" Type="http://schemas.openxmlformats.org/officeDocument/2006/relationships/tags" Target="../tags/tag602.xml"/><Relationship Id="rId5" Type="http://schemas.openxmlformats.org/officeDocument/2006/relationships/tags" Target="../tags/tag601.xml"/><Relationship Id="rId4" Type="http://schemas.openxmlformats.org/officeDocument/2006/relationships/tags" Target="../tags/tag600.xml"/><Relationship Id="rId3" Type="http://schemas.openxmlformats.org/officeDocument/2006/relationships/image" Target="../media/image2.png"/><Relationship Id="rId2" Type="http://schemas.openxmlformats.org/officeDocument/2006/relationships/tags" Target="../tags/tag599.xml"/><Relationship Id="rId17" Type="http://schemas.openxmlformats.org/officeDocument/2006/relationships/notesSlide" Target="../notesSlides/notesSlide32.xml"/><Relationship Id="rId16" Type="http://schemas.openxmlformats.org/officeDocument/2006/relationships/slideLayout" Target="../slideLayouts/slideLayout11.xml"/><Relationship Id="rId15" Type="http://schemas.openxmlformats.org/officeDocument/2006/relationships/tags" Target="../tags/tag611.xml"/><Relationship Id="rId14" Type="http://schemas.openxmlformats.org/officeDocument/2006/relationships/tags" Target="../tags/tag610.xml"/><Relationship Id="rId13" Type="http://schemas.openxmlformats.org/officeDocument/2006/relationships/tags" Target="../tags/tag609.xml"/><Relationship Id="rId12" Type="http://schemas.openxmlformats.org/officeDocument/2006/relationships/tags" Target="../tags/tag608.xml"/><Relationship Id="rId11" Type="http://schemas.openxmlformats.org/officeDocument/2006/relationships/tags" Target="../tags/tag607.xml"/><Relationship Id="rId10" Type="http://schemas.openxmlformats.org/officeDocument/2006/relationships/tags" Target="../tags/tag606.xml"/><Relationship Id="rId1" Type="http://schemas.openxmlformats.org/officeDocument/2006/relationships/image" Target="../media/image75.jpeg"/></Relationships>
</file>

<file path=ppt/slides/_rels/slide44.xml.rels><?xml version="1.0" encoding="UTF-8" standalone="yes"?>
<Relationships xmlns="http://schemas.openxmlformats.org/package/2006/relationships"><Relationship Id="rId9" Type="http://schemas.openxmlformats.org/officeDocument/2006/relationships/tags" Target="../tags/tag617.xml"/><Relationship Id="rId8" Type="http://schemas.openxmlformats.org/officeDocument/2006/relationships/tags" Target="../tags/tag616.xml"/><Relationship Id="rId7" Type="http://schemas.openxmlformats.org/officeDocument/2006/relationships/tags" Target="../tags/tag615.xml"/><Relationship Id="rId6" Type="http://schemas.openxmlformats.org/officeDocument/2006/relationships/tags" Target="../tags/tag614.xml"/><Relationship Id="rId5" Type="http://schemas.openxmlformats.org/officeDocument/2006/relationships/tags" Target="../tags/tag613.xml"/><Relationship Id="rId4" Type="http://schemas.openxmlformats.org/officeDocument/2006/relationships/image" Target="../media/image2.png"/><Relationship Id="rId3" Type="http://schemas.openxmlformats.org/officeDocument/2006/relationships/tags" Target="../tags/tag612.xml"/><Relationship Id="rId2" Type="http://schemas.openxmlformats.org/officeDocument/2006/relationships/image" Target="../media/image77.jpeg"/><Relationship Id="rId18" Type="http://schemas.openxmlformats.org/officeDocument/2006/relationships/notesSlide" Target="../notesSlides/notesSlide33.xml"/><Relationship Id="rId17" Type="http://schemas.openxmlformats.org/officeDocument/2006/relationships/slideLayout" Target="../slideLayouts/slideLayout11.xml"/><Relationship Id="rId16" Type="http://schemas.openxmlformats.org/officeDocument/2006/relationships/tags" Target="../tags/tag624.xml"/><Relationship Id="rId15" Type="http://schemas.openxmlformats.org/officeDocument/2006/relationships/tags" Target="../tags/tag623.xml"/><Relationship Id="rId14" Type="http://schemas.openxmlformats.org/officeDocument/2006/relationships/tags" Target="../tags/tag622.xml"/><Relationship Id="rId13" Type="http://schemas.openxmlformats.org/officeDocument/2006/relationships/tags" Target="../tags/tag621.xml"/><Relationship Id="rId12" Type="http://schemas.openxmlformats.org/officeDocument/2006/relationships/tags" Target="../tags/tag620.xml"/><Relationship Id="rId11" Type="http://schemas.openxmlformats.org/officeDocument/2006/relationships/tags" Target="../tags/tag619.xml"/><Relationship Id="rId10" Type="http://schemas.openxmlformats.org/officeDocument/2006/relationships/tags" Target="../tags/tag618.xml"/><Relationship Id="rId1" Type="http://schemas.openxmlformats.org/officeDocument/2006/relationships/image" Target="../media/image76.jpeg"/></Relationships>
</file>

<file path=ppt/slides/_rels/slide45.xml.rels><?xml version="1.0" encoding="UTF-8" standalone="yes"?>
<Relationships xmlns="http://schemas.openxmlformats.org/package/2006/relationships"><Relationship Id="rId9" Type="http://schemas.openxmlformats.org/officeDocument/2006/relationships/tags" Target="../tags/tag629.xml"/><Relationship Id="rId8" Type="http://schemas.openxmlformats.org/officeDocument/2006/relationships/tags" Target="../tags/tag628.xml"/><Relationship Id="rId7" Type="http://schemas.openxmlformats.org/officeDocument/2006/relationships/tags" Target="../tags/tag627.xml"/><Relationship Id="rId6" Type="http://schemas.openxmlformats.org/officeDocument/2006/relationships/tags" Target="../tags/tag626.xml"/><Relationship Id="rId5" Type="http://schemas.openxmlformats.org/officeDocument/2006/relationships/image" Target="../media/image2.png"/><Relationship Id="rId4" Type="http://schemas.openxmlformats.org/officeDocument/2006/relationships/tags" Target="../tags/tag625.xml"/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8" Type="http://schemas.openxmlformats.org/officeDocument/2006/relationships/slideLayout" Target="../slideLayouts/slideLayout12.xml"/><Relationship Id="rId17" Type="http://schemas.openxmlformats.org/officeDocument/2006/relationships/tags" Target="../tags/tag637.xml"/><Relationship Id="rId16" Type="http://schemas.openxmlformats.org/officeDocument/2006/relationships/tags" Target="../tags/tag636.xml"/><Relationship Id="rId15" Type="http://schemas.openxmlformats.org/officeDocument/2006/relationships/tags" Target="../tags/tag635.xml"/><Relationship Id="rId14" Type="http://schemas.openxmlformats.org/officeDocument/2006/relationships/tags" Target="../tags/tag634.xml"/><Relationship Id="rId13" Type="http://schemas.openxmlformats.org/officeDocument/2006/relationships/tags" Target="../tags/tag633.xml"/><Relationship Id="rId12" Type="http://schemas.openxmlformats.org/officeDocument/2006/relationships/tags" Target="../tags/tag632.xml"/><Relationship Id="rId11" Type="http://schemas.openxmlformats.org/officeDocument/2006/relationships/tags" Target="../tags/tag631.xml"/><Relationship Id="rId10" Type="http://schemas.openxmlformats.org/officeDocument/2006/relationships/tags" Target="../tags/tag630.xml"/><Relationship Id="rId1" Type="http://schemas.openxmlformats.org/officeDocument/2006/relationships/image" Target="../media/image4.jpeg"/></Relationships>
</file>

<file path=ppt/slides/_rels/slide46.xml.rels><?xml version="1.0" encoding="UTF-8" standalone="yes"?>
<Relationships xmlns="http://schemas.openxmlformats.org/package/2006/relationships"><Relationship Id="rId9" Type="http://schemas.openxmlformats.org/officeDocument/2006/relationships/tags" Target="../tags/tag643.xml"/><Relationship Id="rId8" Type="http://schemas.openxmlformats.org/officeDocument/2006/relationships/tags" Target="../tags/tag642.xml"/><Relationship Id="rId7" Type="http://schemas.openxmlformats.org/officeDocument/2006/relationships/tags" Target="../tags/tag641.xml"/><Relationship Id="rId6" Type="http://schemas.openxmlformats.org/officeDocument/2006/relationships/tags" Target="../tags/tag640.xml"/><Relationship Id="rId5" Type="http://schemas.openxmlformats.org/officeDocument/2006/relationships/tags" Target="../tags/tag639.xml"/><Relationship Id="rId4" Type="http://schemas.openxmlformats.org/officeDocument/2006/relationships/image" Target="../media/image2.png"/><Relationship Id="rId3" Type="http://schemas.openxmlformats.org/officeDocument/2006/relationships/tags" Target="../tags/tag638.xml"/><Relationship Id="rId2" Type="http://schemas.openxmlformats.org/officeDocument/2006/relationships/image" Target="../media/image79.jpeg"/><Relationship Id="rId18" Type="http://schemas.openxmlformats.org/officeDocument/2006/relationships/notesSlide" Target="../notesSlides/notesSlide34.xml"/><Relationship Id="rId17" Type="http://schemas.openxmlformats.org/officeDocument/2006/relationships/slideLayout" Target="../slideLayouts/slideLayout11.xml"/><Relationship Id="rId16" Type="http://schemas.openxmlformats.org/officeDocument/2006/relationships/tags" Target="../tags/tag650.xml"/><Relationship Id="rId15" Type="http://schemas.openxmlformats.org/officeDocument/2006/relationships/tags" Target="../tags/tag649.xml"/><Relationship Id="rId14" Type="http://schemas.openxmlformats.org/officeDocument/2006/relationships/tags" Target="../tags/tag648.xml"/><Relationship Id="rId13" Type="http://schemas.openxmlformats.org/officeDocument/2006/relationships/tags" Target="../tags/tag647.xml"/><Relationship Id="rId12" Type="http://schemas.openxmlformats.org/officeDocument/2006/relationships/tags" Target="../tags/tag646.xml"/><Relationship Id="rId11" Type="http://schemas.openxmlformats.org/officeDocument/2006/relationships/tags" Target="../tags/tag645.xml"/><Relationship Id="rId10" Type="http://schemas.openxmlformats.org/officeDocument/2006/relationships/tags" Target="../tags/tag644.xml"/><Relationship Id="rId1" Type="http://schemas.openxmlformats.org/officeDocument/2006/relationships/image" Target="../media/image78.jpeg"/></Relationships>
</file>

<file path=ppt/slides/_rels/slide47.xml.rels><?xml version="1.0" encoding="UTF-8" standalone="yes"?>
<Relationships xmlns="http://schemas.openxmlformats.org/package/2006/relationships"><Relationship Id="rId9" Type="http://schemas.openxmlformats.org/officeDocument/2006/relationships/tags" Target="../tags/tag656.xml"/><Relationship Id="rId8" Type="http://schemas.openxmlformats.org/officeDocument/2006/relationships/tags" Target="../tags/tag655.xml"/><Relationship Id="rId7" Type="http://schemas.openxmlformats.org/officeDocument/2006/relationships/tags" Target="../tags/tag654.xml"/><Relationship Id="rId6" Type="http://schemas.openxmlformats.org/officeDocument/2006/relationships/tags" Target="../tags/tag653.xml"/><Relationship Id="rId5" Type="http://schemas.openxmlformats.org/officeDocument/2006/relationships/tags" Target="../tags/tag652.xml"/><Relationship Id="rId4" Type="http://schemas.openxmlformats.org/officeDocument/2006/relationships/image" Target="../media/image2.png"/><Relationship Id="rId3" Type="http://schemas.openxmlformats.org/officeDocument/2006/relationships/tags" Target="../tags/tag651.xml"/><Relationship Id="rId2" Type="http://schemas.openxmlformats.org/officeDocument/2006/relationships/image" Target="../media/image80.jpeg"/><Relationship Id="rId18" Type="http://schemas.openxmlformats.org/officeDocument/2006/relationships/notesSlide" Target="../notesSlides/notesSlide35.xml"/><Relationship Id="rId17" Type="http://schemas.openxmlformats.org/officeDocument/2006/relationships/slideLayout" Target="../slideLayouts/slideLayout11.xml"/><Relationship Id="rId16" Type="http://schemas.openxmlformats.org/officeDocument/2006/relationships/tags" Target="../tags/tag663.xml"/><Relationship Id="rId15" Type="http://schemas.openxmlformats.org/officeDocument/2006/relationships/tags" Target="../tags/tag662.xml"/><Relationship Id="rId14" Type="http://schemas.openxmlformats.org/officeDocument/2006/relationships/tags" Target="../tags/tag661.xml"/><Relationship Id="rId13" Type="http://schemas.openxmlformats.org/officeDocument/2006/relationships/tags" Target="../tags/tag660.xml"/><Relationship Id="rId12" Type="http://schemas.openxmlformats.org/officeDocument/2006/relationships/tags" Target="../tags/tag659.xml"/><Relationship Id="rId11" Type="http://schemas.openxmlformats.org/officeDocument/2006/relationships/tags" Target="../tags/tag658.xml"/><Relationship Id="rId10" Type="http://schemas.openxmlformats.org/officeDocument/2006/relationships/tags" Target="../tags/tag657.xml"/><Relationship Id="rId1" Type="http://schemas.openxmlformats.org/officeDocument/2006/relationships/image" Target="../media/image14.jpeg"/></Relationships>
</file>

<file path=ppt/slides/_rels/slide48.xml.rels><?xml version="1.0" encoding="UTF-8" standalone="yes"?>
<Relationships xmlns="http://schemas.openxmlformats.org/package/2006/relationships"><Relationship Id="rId9" Type="http://schemas.openxmlformats.org/officeDocument/2006/relationships/tags" Target="../tags/tag669.xml"/><Relationship Id="rId8" Type="http://schemas.openxmlformats.org/officeDocument/2006/relationships/tags" Target="../tags/tag668.xml"/><Relationship Id="rId7" Type="http://schemas.openxmlformats.org/officeDocument/2006/relationships/tags" Target="../tags/tag667.xml"/><Relationship Id="rId6" Type="http://schemas.openxmlformats.org/officeDocument/2006/relationships/tags" Target="../tags/tag666.xml"/><Relationship Id="rId5" Type="http://schemas.openxmlformats.org/officeDocument/2006/relationships/tags" Target="../tags/tag665.xml"/><Relationship Id="rId4" Type="http://schemas.openxmlformats.org/officeDocument/2006/relationships/image" Target="../media/image2.png"/><Relationship Id="rId3" Type="http://schemas.openxmlformats.org/officeDocument/2006/relationships/tags" Target="../tags/tag664.xml"/><Relationship Id="rId2" Type="http://schemas.openxmlformats.org/officeDocument/2006/relationships/image" Target="../media/image82.jpeg"/><Relationship Id="rId18" Type="http://schemas.openxmlformats.org/officeDocument/2006/relationships/notesSlide" Target="../notesSlides/notesSlide36.xml"/><Relationship Id="rId17" Type="http://schemas.openxmlformats.org/officeDocument/2006/relationships/slideLayout" Target="../slideLayouts/slideLayout11.xml"/><Relationship Id="rId16" Type="http://schemas.openxmlformats.org/officeDocument/2006/relationships/tags" Target="../tags/tag676.xml"/><Relationship Id="rId15" Type="http://schemas.openxmlformats.org/officeDocument/2006/relationships/tags" Target="../tags/tag675.xml"/><Relationship Id="rId14" Type="http://schemas.openxmlformats.org/officeDocument/2006/relationships/tags" Target="../tags/tag674.xml"/><Relationship Id="rId13" Type="http://schemas.openxmlformats.org/officeDocument/2006/relationships/tags" Target="../tags/tag673.xml"/><Relationship Id="rId12" Type="http://schemas.openxmlformats.org/officeDocument/2006/relationships/tags" Target="../tags/tag672.xml"/><Relationship Id="rId11" Type="http://schemas.openxmlformats.org/officeDocument/2006/relationships/tags" Target="../tags/tag671.xml"/><Relationship Id="rId10" Type="http://schemas.openxmlformats.org/officeDocument/2006/relationships/tags" Target="../tags/tag670.xml"/><Relationship Id="rId1" Type="http://schemas.openxmlformats.org/officeDocument/2006/relationships/image" Target="../media/image81.jpeg"/></Relationships>
</file>

<file path=ppt/slides/_rels/slide49.xml.rels><?xml version="1.0" encoding="UTF-8" standalone="yes"?>
<Relationships xmlns="http://schemas.openxmlformats.org/package/2006/relationships"><Relationship Id="rId9" Type="http://schemas.openxmlformats.org/officeDocument/2006/relationships/tags" Target="../tags/tag682.xml"/><Relationship Id="rId8" Type="http://schemas.openxmlformats.org/officeDocument/2006/relationships/tags" Target="../tags/tag681.xml"/><Relationship Id="rId7" Type="http://schemas.openxmlformats.org/officeDocument/2006/relationships/tags" Target="../tags/tag680.xml"/><Relationship Id="rId6" Type="http://schemas.openxmlformats.org/officeDocument/2006/relationships/tags" Target="../tags/tag679.xml"/><Relationship Id="rId5" Type="http://schemas.openxmlformats.org/officeDocument/2006/relationships/tags" Target="../tags/tag678.xml"/><Relationship Id="rId4" Type="http://schemas.openxmlformats.org/officeDocument/2006/relationships/image" Target="../media/image2.png"/><Relationship Id="rId3" Type="http://schemas.openxmlformats.org/officeDocument/2006/relationships/tags" Target="../tags/tag677.xml"/><Relationship Id="rId2" Type="http://schemas.openxmlformats.org/officeDocument/2006/relationships/image" Target="../media/image84.jpeg"/><Relationship Id="rId18" Type="http://schemas.openxmlformats.org/officeDocument/2006/relationships/notesSlide" Target="../notesSlides/notesSlide37.xml"/><Relationship Id="rId17" Type="http://schemas.openxmlformats.org/officeDocument/2006/relationships/slideLayout" Target="../slideLayouts/slideLayout11.xml"/><Relationship Id="rId16" Type="http://schemas.openxmlformats.org/officeDocument/2006/relationships/tags" Target="../tags/tag689.xml"/><Relationship Id="rId15" Type="http://schemas.openxmlformats.org/officeDocument/2006/relationships/tags" Target="../tags/tag688.xml"/><Relationship Id="rId14" Type="http://schemas.openxmlformats.org/officeDocument/2006/relationships/tags" Target="../tags/tag687.xml"/><Relationship Id="rId13" Type="http://schemas.openxmlformats.org/officeDocument/2006/relationships/tags" Target="../tags/tag686.xml"/><Relationship Id="rId12" Type="http://schemas.openxmlformats.org/officeDocument/2006/relationships/tags" Target="../tags/tag685.xml"/><Relationship Id="rId11" Type="http://schemas.openxmlformats.org/officeDocument/2006/relationships/tags" Target="../tags/tag684.xml"/><Relationship Id="rId10" Type="http://schemas.openxmlformats.org/officeDocument/2006/relationships/tags" Target="../tags/tag683.xml"/><Relationship Id="rId1" Type="http://schemas.openxmlformats.org/officeDocument/2006/relationships/image" Target="../media/image83.jpe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109.xml"/><Relationship Id="rId8" Type="http://schemas.openxmlformats.org/officeDocument/2006/relationships/tags" Target="../tags/tag108.xml"/><Relationship Id="rId7" Type="http://schemas.openxmlformats.org/officeDocument/2006/relationships/tags" Target="../tags/tag107.xml"/><Relationship Id="rId6" Type="http://schemas.openxmlformats.org/officeDocument/2006/relationships/tags" Target="../tags/tag106.xml"/><Relationship Id="rId5" Type="http://schemas.openxmlformats.org/officeDocument/2006/relationships/image" Target="../media/image2.png"/><Relationship Id="rId4" Type="http://schemas.openxmlformats.org/officeDocument/2006/relationships/tags" Target="../tags/tag105.xml"/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8" Type="http://schemas.openxmlformats.org/officeDocument/2006/relationships/slideLayout" Target="../slideLayouts/slideLayout12.xml"/><Relationship Id="rId17" Type="http://schemas.openxmlformats.org/officeDocument/2006/relationships/tags" Target="../tags/tag117.xml"/><Relationship Id="rId16" Type="http://schemas.openxmlformats.org/officeDocument/2006/relationships/tags" Target="../tags/tag116.xml"/><Relationship Id="rId15" Type="http://schemas.openxmlformats.org/officeDocument/2006/relationships/tags" Target="../tags/tag115.xml"/><Relationship Id="rId14" Type="http://schemas.openxmlformats.org/officeDocument/2006/relationships/tags" Target="../tags/tag114.xml"/><Relationship Id="rId13" Type="http://schemas.openxmlformats.org/officeDocument/2006/relationships/tags" Target="../tags/tag113.xml"/><Relationship Id="rId12" Type="http://schemas.openxmlformats.org/officeDocument/2006/relationships/tags" Target="../tags/tag112.xml"/><Relationship Id="rId11" Type="http://schemas.openxmlformats.org/officeDocument/2006/relationships/tags" Target="../tags/tag111.xml"/><Relationship Id="rId10" Type="http://schemas.openxmlformats.org/officeDocument/2006/relationships/tags" Target="../tags/tag110.xml"/><Relationship Id="rId1" Type="http://schemas.openxmlformats.org/officeDocument/2006/relationships/image" Target="../media/image4.jpeg"/></Relationships>
</file>

<file path=ppt/slides/_rels/slide50.xml.rels><?xml version="1.0" encoding="UTF-8" standalone="yes"?>
<Relationships xmlns="http://schemas.openxmlformats.org/package/2006/relationships"><Relationship Id="rId9" Type="http://schemas.openxmlformats.org/officeDocument/2006/relationships/tags" Target="../tags/tag696.xml"/><Relationship Id="rId8" Type="http://schemas.openxmlformats.org/officeDocument/2006/relationships/tags" Target="../tags/tag695.xml"/><Relationship Id="rId7" Type="http://schemas.openxmlformats.org/officeDocument/2006/relationships/tags" Target="../tags/tag694.xml"/><Relationship Id="rId6" Type="http://schemas.openxmlformats.org/officeDocument/2006/relationships/tags" Target="../tags/tag693.xml"/><Relationship Id="rId5" Type="http://schemas.openxmlformats.org/officeDocument/2006/relationships/tags" Target="../tags/tag692.xml"/><Relationship Id="rId4" Type="http://schemas.openxmlformats.org/officeDocument/2006/relationships/tags" Target="../tags/tag691.xml"/><Relationship Id="rId3" Type="http://schemas.openxmlformats.org/officeDocument/2006/relationships/image" Target="../media/image2.png"/><Relationship Id="rId2" Type="http://schemas.openxmlformats.org/officeDocument/2006/relationships/tags" Target="../tags/tag690.xml"/><Relationship Id="rId17" Type="http://schemas.openxmlformats.org/officeDocument/2006/relationships/notesSlide" Target="../notesSlides/notesSlide38.xml"/><Relationship Id="rId16" Type="http://schemas.openxmlformats.org/officeDocument/2006/relationships/slideLayout" Target="../slideLayouts/slideLayout11.xml"/><Relationship Id="rId15" Type="http://schemas.openxmlformats.org/officeDocument/2006/relationships/tags" Target="../tags/tag702.xml"/><Relationship Id="rId14" Type="http://schemas.openxmlformats.org/officeDocument/2006/relationships/tags" Target="../tags/tag701.xml"/><Relationship Id="rId13" Type="http://schemas.openxmlformats.org/officeDocument/2006/relationships/tags" Target="../tags/tag700.xml"/><Relationship Id="rId12" Type="http://schemas.openxmlformats.org/officeDocument/2006/relationships/tags" Target="../tags/tag699.xml"/><Relationship Id="rId11" Type="http://schemas.openxmlformats.org/officeDocument/2006/relationships/tags" Target="../tags/tag698.xml"/><Relationship Id="rId10" Type="http://schemas.openxmlformats.org/officeDocument/2006/relationships/tags" Target="../tags/tag697.xml"/><Relationship Id="rId1" Type="http://schemas.openxmlformats.org/officeDocument/2006/relationships/image" Target="../media/image13.jpeg"/></Relationships>
</file>

<file path=ppt/slides/_rels/slide51.xml.rels><?xml version="1.0" encoding="UTF-8" standalone="yes"?>
<Relationships xmlns="http://schemas.openxmlformats.org/package/2006/relationships"><Relationship Id="rId9" Type="http://schemas.openxmlformats.org/officeDocument/2006/relationships/tags" Target="../tags/tag707.xml"/><Relationship Id="rId8" Type="http://schemas.openxmlformats.org/officeDocument/2006/relationships/tags" Target="../tags/tag706.xml"/><Relationship Id="rId7" Type="http://schemas.openxmlformats.org/officeDocument/2006/relationships/tags" Target="../tags/tag705.xml"/><Relationship Id="rId6" Type="http://schemas.openxmlformats.org/officeDocument/2006/relationships/tags" Target="../tags/tag704.xml"/><Relationship Id="rId5" Type="http://schemas.openxmlformats.org/officeDocument/2006/relationships/image" Target="../media/image2.png"/><Relationship Id="rId4" Type="http://schemas.openxmlformats.org/officeDocument/2006/relationships/tags" Target="../tags/tag703.xml"/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9" Type="http://schemas.openxmlformats.org/officeDocument/2006/relationships/notesSlide" Target="../notesSlides/notesSlide39.xml"/><Relationship Id="rId18" Type="http://schemas.openxmlformats.org/officeDocument/2006/relationships/slideLayout" Target="../slideLayouts/slideLayout11.xml"/><Relationship Id="rId17" Type="http://schemas.openxmlformats.org/officeDocument/2006/relationships/tags" Target="../tags/tag715.xml"/><Relationship Id="rId16" Type="http://schemas.openxmlformats.org/officeDocument/2006/relationships/tags" Target="../tags/tag714.xml"/><Relationship Id="rId15" Type="http://schemas.openxmlformats.org/officeDocument/2006/relationships/tags" Target="../tags/tag713.xml"/><Relationship Id="rId14" Type="http://schemas.openxmlformats.org/officeDocument/2006/relationships/tags" Target="../tags/tag712.xml"/><Relationship Id="rId13" Type="http://schemas.openxmlformats.org/officeDocument/2006/relationships/tags" Target="../tags/tag711.xml"/><Relationship Id="rId12" Type="http://schemas.openxmlformats.org/officeDocument/2006/relationships/tags" Target="../tags/tag710.xml"/><Relationship Id="rId11" Type="http://schemas.openxmlformats.org/officeDocument/2006/relationships/tags" Target="../tags/tag709.xml"/><Relationship Id="rId10" Type="http://schemas.openxmlformats.org/officeDocument/2006/relationships/tags" Target="../tags/tag708.xml"/><Relationship Id="rId1" Type="http://schemas.openxmlformats.org/officeDocument/2006/relationships/image" Target="../media/image12.jpeg"/></Relationships>
</file>

<file path=ppt/slides/_rels/slide5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1.xml"/><Relationship Id="rId3" Type="http://schemas.openxmlformats.org/officeDocument/2006/relationships/tags" Target="../tags/tag716.xml"/><Relationship Id="rId2" Type="http://schemas.openxmlformats.org/officeDocument/2006/relationships/image" Target="../media/image3.png"/><Relationship Id="rId1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124.xml"/><Relationship Id="rId8" Type="http://schemas.openxmlformats.org/officeDocument/2006/relationships/tags" Target="../tags/tag123.xml"/><Relationship Id="rId7" Type="http://schemas.openxmlformats.org/officeDocument/2006/relationships/tags" Target="../tags/tag122.xml"/><Relationship Id="rId6" Type="http://schemas.openxmlformats.org/officeDocument/2006/relationships/tags" Target="../tags/tag121.xml"/><Relationship Id="rId5" Type="http://schemas.openxmlformats.org/officeDocument/2006/relationships/tags" Target="../tags/tag120.xml"/><Relationship Id="rId4" Type="http://schemas.openxmlformats.org/officeDocument/2006/relationships/tags" Target="../tags/tag119.xml"/><Relationship Id="rId3" Type="http://schemas.openxmlformats.org/officeDocument/2006/relationships/image" Target="../media/image2.png"/><Relationship Id="rId2" Type="http://schemas.openxmlformats.org/officeDocument/2006/relationships/tags" Target="../tags/tag118.xml"/><Relationship Id="rId17" Type="http://schemas.openxmlformats.org/officeDocument/2006/relationships/notesSlide" Target="../notesSlides/notesSlide1.xml"/><Relationship Id="rId16" Type="http://schemas.openxmlformats.org/officeDocument/2006/relationships/slideLayout" Target="../slideLayouts/slideLayout11.xml"/><Relationship Id="rId15" Type="http://schemas.openxmlformats.org/officeDocument/2006/relationships/tags" Target="../tags/tag130.xml"/><Relationship Id="rId14" Type="http://schemas.openxmlformats.org/officeDocument/2006/relationships/tags" Target="../tags/tag129.xml"/><Relationship Id="rId13" Type="http://schemas.openxmlformats.org/officeDocument/2006/relationships/tags" Target="../tags/tag128.xml"/><Relationship Id="rId12" Type="http://schemas.openxmlformats.org/officeDocument/2006/relationships/tags" Target="../tags/tag127.xml"/><Relationship Id="rId11" Type="http://schemas.openxmlformats.org/officeDocument/2006/relationships/tags" Target="../tags/tag126.xml"/><Relationship Id="rId10" Type="http://schemas.openxmlformats.org/officeDocument/2006/relationships/tags" Target="../tags/tag125.xml"/><Relationship Id="rId1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136.xml"/><Relationship Id="rId8" Type="http://schemas.openxmlformats.org/officeDocument/2006/relationships/tags" Target="../tags/tag135.xml"/><Relationship Id="rId7" Type="http://schemas.openxmlformats.org/officeDocument/2006/relationships/tags" Target="../tags/tag134.xml"/><Relationship Id="rId6" Type="http://schemas.openxmlformats.org/officeDocument/2006/relationships/tags" Target="../tags/tag133.xml"/><Relationship Id="rId5" Type="http://schemas.openxmlformats.org/officeDocument/2006/relationships/tags" Target="../tags/tag132.xml"/><Relationship Id="rId4" Type="http://schemas.openxmlformats.org/officeDocument/2006/relationships/image" Target="../media/image2.png"/><Relationship Id="rId3" Type="http://schemas.openxmlformats.org/officeDocument/2006/relationships/tags" Target="../tags/tag131.xml"/><Relationship Id="rId2" Type="http://schemas.openxmlformats.org/officeDocument/2006/relationships/image" Target="../media/image5.png"/><Relationship Id="rId18" Type="http://schemas.openxmlformats.org/officeDocument/2006/relationships/notesSlide" Target="../notesSlides/notesSlide2.xml"/><Relationship Id="rId17" Type="http://schemas.openxmlformats.org/officeDocument/2006/relationships/slideLayout" Target="../slideLayouts/slideLayout11.xml"/><Relationship Id="rId16" Type="http://schemas.openxmlformats.org/officeDocument/2006/relationships/tags" Target="../tags/tag143.xml"/><Relationship Id="rId15" Type="http://schemas.openxmlformats.org/officeDocument/2006/relationships/tags" Target="../tags/tag142.xml"/><Relationship Id="rId14" Type="http://schemas.openxmlformats.org/officeDocument/2006/relationships/tags" Target="../tags/tag141.xml"/><Relationship Id="rId13" Type="http://schemas.openxmlformats.org/officeDocument/2006/relationships/tags" Target="../tags/tag140.xml"/><Relationship Id="rId12" Type="http://schemas.openxmlformats.org/officeDocument/2006/relationships/tags" Target="../tags/tag139.xml"/><Relationship Id="rId11" Type="http://schemas.openxmlformats.org/officeDocument/2006/relationships/tags" Target="../tags/tag138.xml"/><Relationship Id="rId10" Type="http://schemas.openxmlformats.org/officeDocument/2006/relationships/tags" Target="../tags/tag137.xml"/><Relationship Id="rId1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144.xml"/><Relationship Id="rId8" Type="http://schemas.openxmlformats.org/officeDocument/2006/relationships/image" Target="../media/image16.jpeg"/><Relationship Id="rId7" Type="http://schemas.openxmlformats.org/officeDocument/2006/relationships/image" Target="../media/image15.jpeg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Relationship Id="rId3" Type="http://schemas.openxmlformats.org/officeDocument/2006/relationships/image" Target="../media/image11.jpeg"/><Relationship Id="rId24" Type="http://schemas.openxmlformats.org/officeDocument/2006/relationships/notesSlide" Target="../notesSlides/notesSlide3.xml"/><Relationship Id="rId23" Type="http://schemas.openxmlformats.org/officeDocument/2006/relationships/slideLayout" Target="../slideLayouts/slideLayout11.xml"/><Relationship Id="rId22" Type="http://schemas.openxmlformats.org/officeDocument/2006/relationships/tags" Target="../tags/tag156.xml"/><Relationship Id="rId21" Type="http://schemas.openxmlformats.org/officeDocument/2006/relationships/tags" Target="../tags/tag155.xml"/><Relationship Id="rId20" Type="http://schemas.openxmlformats.org/officeDocument/2006/relationships/tags" Target="../tags/tag154.xml"/><Relationship Id="rId2" Type="http://schemas.openxmlformats.org/officeDocument/2006/relationships/image" Target="../media/image10.jpeg"/><Relationship Id="rId19" Type="http://schemas.openxmlformats.org/officeDocument/2006/relationships/tags" Target="../tags/tag153.xml"/><Relationship Id="rId18" Type="http://schemas.openxmlformats.org/officeDocument/2006/relationships/tags" Target="../tags/tag152.xml"/><Relationship Id="rId17" Type="http://schemas.openxmlformats.org/officeDocument/2006/relationships/tags" Target="../tags/tag151.xml"/><Relationship Id="rId16" Type="http://schemas.openxmlformats.org/officeDocument/2006/relationships/tags" Target="../tags/tag150.xml"/><Relationship Id="rId15" Type="http://schemas.openxmlformats.org/officeDocument/2006/relationships/tags" Target="../tags/tag149.xml"/><Relationship Id="rId14" Type="http://schemas.openxmlformats.org/officeDocument/2006/relationships/tags" Target="../tags/tag148.xml"/><Relationship Id="rId13" Type="http://schemas.openxmlformats.org/officeDocument/2006/relationships/tags" Target="../tags/tag147.xml"/><Relationship Id="rId12" Type="http://schemas.openxmlformats.org/officeDocument/2006/relationships/tags" Target="../tags/tag146.xml"/><Relationship Id="rId11" Type="http://schemas.openxmlformats.org/officeDocument/2006/relationships/tags" Target="../tags/tag145.xml"/><Relationship Id="rId10" Type="http://schemas.openxmlformats.org/officeDocument/2006/relationships/image" Target="../media/image2.png"/><Relationship Id="rId1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162.xml"/><Relationship Id="rId8" Type="http://schemas.openxmlformats.org/officeDocument/2006/relationships/tags" Target="../tags/tag161.xml"/><Relationship Id="rId7" Type="http://schemas.openxmlformats.org/officeDocument/2006/relationships/tags" Target="../tags/tag160.xml"/><Relationship Id="rId6" Type="http://schemas.openxmlformats.org/officeDocument/2006/relationships/tags" Target="../tags/tag159.xml"/><Relationship Id="rId5" Type="http://schemas.openxmlformats.org/officeDocument/2006/relationships/tags" Target="../tags/tag158.xml"/><Relationship Id="rId4" Type="http://schemas.openxmlformats.org/officeDocument/2006/relationships/image" Target="../media/image2.png"/><Relationship Id="rId3" Type="http://schemas.openxmlformats.org/officeDocument/2006/relationships/tags" Target="../tags/tag157.xml"/><Relationship Id="rId2" Type="http://schemas.openxmlformats.org/officeDocument/2006/relationships/image" Target="../media/image5.png"/><Relationship Id="rId17" Type="http://schemas.openxmlformats.org/officeDocument/2006/relationships/slideLayout" Target="../slideLayouts/slideLayout12.xml"/><Relationship Id="rId16" Type="http://schemas.openxmlformats.org/officeDocument/2006/relationships/tags" Target="../tags/tag169.xml"/><Relationship Id="rId15" Type="http://schemas.openxmlformats.org/officeDocument/2006/relationships/tags" Target="../tags/tag168.xml"/><Relationship Id="rId14" Type="http://schemas.openxmlformats.org/officeDocument/2006/relationships/tags" Target="../tags/tag167.xml"/><Relationship Id="rId13" Type="http://schemas.openxmlformats.org/officeDocument/2006/relationships/tags" Target="../tags/tag166.xml"/><Relationship Id="rId12" Type="http://schemas.openxmlformats.org/officeDocument/2006/relationships/tags" Target="../tags/tag165.xml"/><Relationship Id="rId11" Type="http://schemas.openxmlformats.org/officeDocument/2006/relationships/tags" Target="../tags/tag164.xml"/><Relationship Id="rId10" Type="http://schemas.openxmlformats.org/officeDocument/2006/relationships/tags" Target="../tags/tag163.xml"/><Relationship Id="rId1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樱花节活动视觉2"/>
          <p:cNvPicPr>
            <a:picLocks noChangeAspect="1"/>
          </p:cNvPicPr>
          <p:nvPr/>
        </p:nvPicPr>
        <p:blipFill>
          <a:blip r:embed="rId1">
            <a:lum bright="-6000" contrast="12000"/>
          </a:blip>
          <a:srcRect l="764" t="783" r="324" b="783"/>
          <a:stretch>
            <a:fillRect/>
          </a:stretch>
        </p:blipFill>
        <p:spPr>
          <a:xfrm>
            <a:off x="0" y="635"/>
            <a:ext cx="12190095" cy="685736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0532110" y="5935980"/>
            <a:ext cx="188087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>
                <a:solidFill>
                  <a:schemeClr val="bg1"/>
                </a:solidFill>
                <a:cs typeface="+mn-ea"/>
                <a:sym typeface="+mn-lt"/>
              </a:rPr>
              <a:t>#2023</a:t>
            </a:r>
            <a:endParaRPr lang="en-US" altLang="zh-CN">
              <a:solidFill>
                <a:schemeClr val="bg1"/>
              </a:solidFill>
              <a:cs typeface="+mn-ea"/>
              <a:sym typeface="+mn-lt"/>
            </a:endParaRPr>
          </a:p>
          <a:p>
            <a:r>
              <a:rPr lang="en-US" altLang="zh-CN">
                <a:solidFill>
                  <a:schemeClr val="bg1"/>
                </a:solidFill>
                <a:cs typeface="+mn-ea"/>
                <a:sym typeface="+mn-lt"/>
              </a:rPr>
              <a:t>Spring Day</a:t>
            </a:r>
            <a:endParaRPr lang="en-US" altLang="zh-CN">
              <a:solidFill>
                <a:schemeClr val="bg1"/>
              </a:solidFill>
              <a:cs typeface="+mn-ea"/>
              <a:sym typeface="+mn-lt"/>
            </a:endParaRPr>
          </a:p>
          <a:p>
            <a:endParaRPr lang="en-US" altLang="zh-CN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6" name="圆角矩形 5"/>
          <p:cNvSpPr/>
          <p:nvPr/>
        </p:nvSpPr>
        <p:spPr>
          <a:xfrm>
            <a:off x="3961130" y="4650740"/>
            <a:ext cx="5228590" cy="400050"/>
          </a:xfrm>
          <a:prstGeom prst="roundRect">
            <a:avLst>
              <a:gd name="adj" fmla="val 50000"/>
            </a:avLst>
          </a:prstGeom>
          <a:solidFill>
            <a:srgbClr val="417410">
              <a:alpha val="7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112260" y="4665345"/>
            <a:ext cx="49510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2000" dirty="0">
                <a:solidFill>
                  <a:schemeClr val="bg1"/>
                </a:solidFill>
                <a:cs typeface="+mn-ea"/>
                <a:sym typeface="+mn-lt"/>
              </a:rPr>
              <a:t>2023</a:t>
            </a:r>
            <a:r>
              <a:rPr lang="zh-CN" altLang="en-US" sz="2000" dirty="0">
                <a:solidFill>
                  <a:schemeClr val="bg1"/>
                </a:solidFill>
                <a:cs typeface="+mn-ea"/>
                <a:sym typeface="+mn-lt"/>
              </a:rPr>
              <a:t>地产项目春天樱花节主题活动</a:t>
            </a:r>
            <a:endParaRPr lang="zh-CN" altLang="en-US" sz="20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10" name="图片 9" descr="樱花节活动主视觉111-10"/>
          <p:cNvPicPr>
            <a:picLocks noChangeAspect="1"/>
          </p:cNvPicPr>
          <p:nvPr/>
        </p:nvPicPr>
        <p:blipFill>
          <a:blip r:embed="rId2"/>
          <a:srcRect l="18637"/>
          <a:stretch>
            <a:fillRect/>
          </a:stretch>
        </p:blipFill>
        <p:spPr>
          <a:xfrm>
            <a:off x="8182879" y="-128218"/>
            <a:ext cx="4450743" cy="1811286"/>
          </a:xfrm>
          <a:prstGeom prst="rect">
            <a:avLst/>
          </a:prstGeom>
        </p:spPr>
      </p:pic>
      <p:pic>
        <p:nvPicPr>
          <p:cNvPr id="11" name="图片 10" descr="ggg-15"/>
          <p:cNvPicPr>
            <a:picLocks noChangeAspect="1"/>
          </p:cNvPicPr>
          <p:nvPr/>
        </p:nvPicPr>
        <p:blipFill>
          <a:blip r:embed="rId3">
            <a:alphaModFix amt="60000"/>
          </a:blip>
          <a:stretch>
            <a:fillRect/>
          </a:stretch>
        </p:blipFill>
        <p:spPr>
          <a:xfrm>
            <a:off x="10088245" y="3867785"/>
            <a:ext cx="1500505" cy="116586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931864" y="1919159"/>
            <a:ext cx="7462299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8000" i="1" dirty="0">
                <a:solidFill>
                  <a:schemeClr val="bg1"/>
                </a:solidFill>
                <a:latin typeface="方正超粗黑简体" panose="03000509000000000000" pitchFamily="65" charset="-122"/>
                <a:ea typeface="方正超粗黑简体" panose="03000509000000000000" pitchFamily="65" charset="-122"/>
                <a:cs typeface="+mn-ea"/>
                <a:sym typeface="+mn-lt"/>
              </a:rPr>
              <a:t>花点心思</a:t>
            </a:r>
            <a:endParaRPr lang="zh-CN" altLang="en-US" sz="8000" i="1" dirty="0">
              <a:solidFill>
                <a:schemeClr val="bg1"/>
              </a:solidFill>
              <a:latin typeface="方正超粗黑简体" panose="03000509000000000000" pitchFamily="65" charset="-122"/>
              <a:ea typeface="方正超粗黑简体" panose="03000509000000000000" pitchFamily="65" charset="-122"/>
              <a:cs typeface="+mn-ea"/>
              <a:sym typeface="+mn-lt"/>
            </a:endParaRPr>
          </a:p>
          <a:p>
            <a:pPr algn="l"/>
            <a:r>
              <a:rPr lang="en-US" altLang="zh-CN" sz="8000" i="1" dirty="0">
                <a:solidFill>
                  <a:schemeClr val="bg1"/>
                </a:solidFill>
                <a:latin typeface="方正超粗黑简体" panose="03000509000000000000" pitchFamily="65" charset="-122"/>
                <a:ea typeface="方正超粗黑简体" panose="03000509000000000000" pitchFamily="65" charset="-122"/>
                <a:cs typeface="+mn-ea"/>
                <a:sym typeface="+mn-lt"/>
              </a:rPr>
              <a:t>LET`S </a:t>
            </a:r>
            <a:r>
              <a:rPr lang="zh-CN" altLang="en-US" sz="8000" i="1" dirty="0">
                <a:solidFill>
                  <a:schemeClr val="bg1"/>
                </a:solidFill>
                <a:latin typeface="方正超粗黑简体" panose="03000509000000000000" pitchFamily="65" charset="-122"/>
                <a:ea typeface="方正超粗黑简体" panose="03000509000000000000" pitchFamily="65" charset="-122"/>
                <a:cs typeface="+mn-ea"/>
                <a:sym typeface="+mn-lt"/>
              </a:rPr>
              <a:t>樱</a:t>
            </a:r>
            <a:r>
              <a:rPr lang="en-US" altLang="zh-CN" sz="8000" i="1" dirty="0">
                <a:solidFill>
                  <a:schemeClr val="bg1"/>
                </a:solidFill>
                <a:latin typeface="方正超粗黑简体" panose="03000509000000000000" pitchFamily="65" charset="-122"/>
                <a:ea typeface="方正超粗黑简体" panose="03000509000000000000" pitchFamily="65" charset="-122"/>
                <a:cs typeface="+mn-ea"/>
                <a:sym typeface="+mn-lt"/>
              </a:rPr>
              <a:t> </a:t>
            </a:r>
            <a:r>
              <a:rPr lang="zh-CN" altLang="en-US" sz="8000" i="1" dirty="0">
                <a:solidFill>
                  <a:schemeClr val="bg1"/>
                </a:solidFill>
                <a:latin typeface="方正超粗黑简体" panose="03000509000000000000" pitchFamily="65" charset="-122"/>
                <a:ea typeface="方正超粗黑简体" panose="03000509000000000000" pitchFamily="65" charset="-122"/>
                <a:cs typeface="+mn-ea"/>
                <a:sym typeface="+mn-lt"/>
              </a:rPr>
              <a:t>JOY</a:t>
            </a:r>
            <a:endParaRPr lang="zh-CN" altLang="en-US" sz="8000" i="1" dirty="0">
              <a:solidFill>
                <a:schemeClr val="bg1"/>
              </a:solidFill>
              <a:latin typeface="方正超粗黑简体" panose="03000509000000000000" pitchFamily="65" charset="-122"/>
              <a:ea typeface="方正超粗黑简体" panose="03000509000000000000" pitchFamily="65" charset="-122"/>
              <a:cs typeface="+mn-ea"/>
              <a:sym typeface="+mn-lt"/>
            </a:endParaRPr>
          </a:p>
        </p:txBody>
      </p:sp>
    </p:spTree>
    <p:custDataLst>
      <p:tags r:id="rId4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/>
          <p:cNvSpPr txBox="1">
            <a:spLocks noGrp="1"/>
          </p:cNvSpPr>
          <p:nvPr>
            <p:ph type="title"/>
          </p:nvPr>
        </p:nvSpPr>
        <p:spPr>
          <a:xfrm>
            <a:off x="7761605" y="2618740"/>
            <a:ext cx="3804920" cy="514985"/>
          </a:xfrm>
          <a:prstGeom prst="rect">
            <a:avLst/>
          </a:prstGeom>
          <a:solidFill>
            <a:srgbClr val="F5BAC7"/>
          </a:solidFill>
        </p:spPr>
        <p:txBody>
          <a:bodyPr vert="horz" wrap="square" lIns="0" tIns="22860" rIns="0" bIns="0" rtlCol="0">
            <a:spAutoFit/>
          </a:bodyPr>
          <a:lstStyle/>
          <a:p>
            <a:pPr marL="240665">
              <a:lnSpc>
                <a:spcPct val="100000"/>
              </a:lnSpc>
              <a:spcBef>
                <a:spcPts val="180"/>
              </a:spcBef>
            </a:pPr>
            <a:r>
              <a:rPr lang="zh-CN" sz="3200" dirty="0">
                <a:effectLst/>
                <a:latin typeface="+mn-lt"/>
                <a:ea typeface="+mn-ea"/>
                <a:cs typeface="+mn-ea"/>
                <a:sym typeface="+mn-lt"/>
              </a:rPr>
              <a:t>主题拱门</a:t>
            </a:r>
            <a:endParaRPr lang="zh-CN" sz="3200" dirty="0">
              <a:effectLst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3" name="object 4"/>
          <p:cNvSpPr txBox="1"/>
          <p:nvPr/>
        </p:nvSpPr>
        <p:spPr>
          <a:xfrm>
            <a:off x="7761606" y="3290570"/>
            <a:ext cx="3804920" cy="12592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100"/>
              </a:spcBef>
            </a:pPr>
            <a:r>
              <a:rPr dirty="0">
                <a:cs typeface="+mn-ea"/>
                <a:sym typeface="+mn-lt"/>
              </a:rPr>
              <a:t>整体布置</a:t>
            </a:r>
            <a:r>
              <a:rPr lang="zh-CN" dirty="0">
                <a:cs typeface="+mn-ea"/>
                <a:sym typeface="+mn-lt"/>
              </a:rPr>
              <a:t>主题拱门</a:t>
            </a:r>
            <a:r>
              <a:rPr dirty="0">
                <a:cs typeface="+mn-ea"/>
                <a:sym typeface="+mn-lt"/>
              </a:rPr>
              <a:t>，主要以樱花粉为主，搭配</a:t>
            </a:r>
            <a:r>
              <a:rPr lang="zh-CN" dirty="0">
                <a:cs typeface="+mn-ea"/>
                <a:sym typeface="+mn-lt"/>
              </a:rPr>
              <a:t>花艺包装</a:t>
            </a:r>
            <a:r>
              <a:rPr dirty="0">
                <a:cs typeface="+mn-ea"/>
                <a:sym typeface="+mn-lt"/>
              </a:rPr>
              <a:t>，整个活动充满了又萌又甜的春日气息。</a:t>
            </a:r>
            <a:endParaRPr dirty="0">
              <a:cs typeface="+mn-ea"/>
              <a:sym typeface="+mn-lt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7650" y="850900"/>
            <a:ext cx="7353935" cy="506095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-42545" y="-15240"/>
            <a:ext cx="12292330" cy="6941185"/>
            <a:chOff x="-42545" y="-15240"/>
            <a:chExt cx="12292330" cy="6941185"/>
          </a:xfrm>
        </p:grpSpPr>
        <p:grpSp>
          <p:nvGrpSpPr>
            <p:cNvPr id="3" name="组合 2"/>
            <p:cNvGrpSpPr/>
            <p:nvPr/>
          </p:nvGrpSpPr>
          <p:grpSpPr>
            <a:xfrm>
              <a:off x="-42545" y="-15240"/>
              <a:ext cx="12292330" cy="444500"/>
              <a:chOff x="-67" y="-24"/>
              <a:chExt cx="19358" cy="700"/>
            </a:xfrm>
          </p:grpSpPr>
          <p:grpSp>
            <p:nvGrpSpPr>
              <p:cNvPr id="22" name="组合 21"/>
              <p:cNvGrpSpPr/>
              <p:nvPr/>
            </p:nvGrpSpPr>
            <p:grpSpPr>
              <a:xfrm>
                <a:off x="-43" y="-24"/>
                <a:ext cx="19334" cy="701"/>
                <a:chOff x="-43" y="-24"/>
                <a:chExt cx="19334" cy="701"/>
              </a:xfrm>
            </p:grpSpPr>
            <p:sp>
              <p:nvSpPr>
                <p:cNvPr id="24" name="矩形 23"/>
                <p:cNvSpPr/>
                <p:nvPr/>
              </p:nvSpPr>
              <p:spPr>
                <a:xfrm>
                  <a:off x="-43" y="-16"/>
                  <a:ext cx="19334" cy="657"/>
                </a:xfrm>
                <a:prstGeom prst="rect">
                  <a:avLst/>
                </a:prstGeom>
                <a:solidFill>
                  <a:srgbClr val="F4575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5" name="文本框 24"/>
                <p:cNvSpPr txBox="1"/>
                <p:nvPr/>
              </p:nvSpPr>
              <p:spPr>
                <a:xfrm>
                  <a:off x="336" y="30"/>
                  <a:ext cx="18509" cy="58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dist"/>
                  <a:r>
                    <a:rPr lang="en-US" altLang="zh-CN" dirty="0">
                      <a:solidFill>
                        <a:schemeClr val="bg1"/>
                      </a:solidFill>
                      <a:cs typeface="+mn-ea"/>
                      <a:sym typeface="+mn-lt"/>
                    </a:rPr>
                    <a:t>SPRING IS COMING      SPRING IS COMING      SPRING IS COMING      SPRING IS COMING</a:t>
                  </a:r>
                  <a:endParaRPr lang="en-US" altLang="zh-CN" dirty="0">
                    <a:solidFill>
                      <a:schemeClr val="bg1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26" name="矩形 25"/>
                <p:cNvSpPr/>
                <p:nvPr>
                  <p:custDataLst>
                    <p:tags r:id="rId2"/>
                  </p:custDataLst>
                </p:nvPr>
              </p:nvSpPr>
              <p:spPr>
                <a:xfrm>
                  <a:off x="4360" y="-17"/>
                  <a:ext cx="768" cy="65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27" name="图片 26" descr="樱花节活动主视觉111-10"/>
                <p:cNvPicPr>
                  <a:picLocks noChangeAspect="1"/>
                </p:cNvPicPr>
                <p:nvPr/>
              </p:nvPicPr>
              <p:blipFill>
                <a:blip r:embed="rId3"/>
                <a:srcRect l="5813" t="11800" r="84984" b="62744"/>
                <a:stretch>
                  <a:fillRect/>
                </a:stretch>
              </p:blipFill>
              <p:spPr>
                <a:xfrm>
                  <a:off x="4429" y="0"/>
                  <a:ext cx="706" cy="647"/>
                </a:xfrm>
                <a:prstGeom prst="rect">
                  <a:avLst/>
                </a:prstGeom>
              </p:spPr>
            </p:pic>
            <p:sp>
              <p:nvSpPr>
                <p:cNvPr id="28" name="矩形 27"/>
                <p:cNvSpPr/>
                <p:nvPr>
                  <p:custDataLst>
                    <p:tags r:id="rId4"/>
                  </p:custDataLst>
                </p:nvPr>
              </p:nvSpPr>
              <p:spPr>
                <a:xfrm>
                  <a:off x="9196" y="-24"/>
                  <a:ext cx="768" cy="6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29" name="图片 28" descr="樱花节活动主视觉111-10"/>
                <p:cNvPicPr>
                  <a:picLocks noChangeAspect="1"/>
                </p:cNvPicPr>
                <p:nvPr>
                  <p:custDataLst>
                    <p:tags r:id="rId5"/>
                  </p:custDataLst>
                </p:nvPr>
              </p:nvPicPr>
              <p:blipFill>
                <a:blip r:embed="rId3"/>
                <a:srcRect l="5813" t="11800" r="84984" b="62744"/>
                <a:stretch>
                  <a:fillRect/>
                </a:stretch>
              </p:blipFill>
              <p:spPr>
                <a:xfrm>
                  <a:off x="9281" y="0"/>
                  <a:ext cx="706" cy="647"/>
                </a:xfrm>
                <a:prstGeom prst="rect">
                  <a:avLst/>
                </a:prstGeom>
              </p:spPr>
            </p:pic>
            <p:sp>
              <p:nvSpPr>
                <p:cNvPr id="30" name="矩形 29"/>
                <p:cNvSpPr/>
                <p:nvPr/>
              </p:nvSpPr>
              <p:spPr>
                <a:xfrm>
                  <a:off x="14050" y="-24"/>
                  <a:ext cx="768" cy="6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31" name="图片 30" descr="樱花节活动主视觉111-10"/>
                <p:cNvPicPr>
                  <a:picLocks noChangeAspect="1"/>
                </p:cNvPicPr>
                <p:nvPr>
                  <p:custDataLst>
                    <p:tags r:id="rId6"/>
                  </p:custDataLst>
                </p:nvPr>
              </p:nvPicPr>
              <p:blipFill>
                <a:blip r:embed="rId3"/>
                <a:srcRect l="5813" t="11800" r="84984" b="62744"/>
                <a:stretch>
                  <a:fillRect/>
                </a:stretch>
              </p:blipFill>
              <p:spPr>
                <a:xfrm>
                  <a:off x="14133" y="30"/>
                  <a:ext cx="706" cy="647"/>
                </a:xfrm>
                <a:prstGeom prst="rect">
                  <a:avLst/>
                </a:prstGeom>
              </p:spPr>
            </p:pic>
          </p:grpSp>
          <p:cxnSp>
            <p:nvCxnSpPr>
              <p:cNvPr id="23" name="直接连接符 22"/>
              <p:cNvCxnSpPr/>
              <p:nvPr/>
            </p:nvCxnSpPr>
            <p:spPr>
              <a:xfrm>
                <a:off x="-67" y="646"/>
                <a:ext cx="19322" cy="0"/>
              </a:xfrm>
              <a:prstGeom prst="line">
                <a:avLst/>
              </a:prstGeom>
              <a:ln w="28575" cmpd="sng">
                <a:solidFill>
                  <a:srgbClr val="F45752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" name="组合 3"/>
            <p:cNvGrpSpPr/>
            <p:nvPr/>
          </p:nvGrpSpPr>
          <p:grpSpPr>
            <a:xfrm>
              <a:off x="-27305" y="6463030"/>
              <a:ext cx="12277090" cy="462915"/>
              <a:chOff x="-43" y="-53"/>
              <a:chExt cx="19334" cy="729"/>
            </a:xfrm>
          </p:grpSpPr>
          <p:sp>
            <p:nvSpPr>
              <p:cNvPr id="5" name="矩形 4"/>
              <p:cNvSpPr/>
              <p:nvPr>
                <p:custDataLst>
                  <p:tags r:id="rId7"/>
                </p:custDataLst>
              </p:nvPr>
            </p:nvSpPr>
            <p:spPr>
              <a:xfrm>
                <a:off x="-43" y="-16"/>
                <a:ext cx="19334" cy="657"/>
              </a:xfrm>
              <a:prstGeom prst="rect">
                <a:avLst/>
              </a:prstGeom>
              <a:solidFill>
                <a:srgbClr val="F457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6" name="文本框 5"/>
              <p:cNvSpPr txBox="1"/>
              <p:nvPr>
                <p:custDataLst>
                  <p:tags r:id="rId8"/>
                </p:custDataLst>
              </p:nvPr>
            </p:nvSpPr>
            <p:spPr>
              <a:xfrm>
                <a:off x="336" y="30"/>
                <a:ext cx="18509" cy="5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dist"/>
                <a:r>
                  <a:rPr lang="en-US" altLang="zh-CN" dirty="0">
                    <a:solidFill>
                      <a:schemeClr val="bg1"/>
                    </a:solidFill>
                    <a:cs typeface="+mn-ea"/>
                    <a:sym typeface="+mn-lt"/>
                  </a:rPr>
                  <a:t>SPRING IS COMING      SPRING IS COMING      SPRING IS COMING      SPRING IS COMING</a:t>
                </a:r>
                <a:endParaRPr lang="en-US" altLang="zh-CN" dirty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7" name="矩形 6"/>
              <p:cNvSpPr/>
              <p:nvPr>
                <p:custDataLst>
                  <p:tags r:id="rId9"/>
                </p:custDataLst>
              </p:nvPr>
            </p:nvSpPr>
            <p:spPr>
              <a:xfrm>
                <a:off x="4360" y="-53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8" name="图片 7" descr="樱花节活动主视觉111-10"/>
              <p:cNvPicPr>
                <a:picLocks noChangeAspect="1"/>
              </p:cNvPicPr>
              <p:nvPr>
                <p:custDataLst>
                  <p:tags r:id="rId10"/>
                </p:custDataLst>
              </p:nvPr>
            </p:nvPicPr>
            <p:blipFill>
              <a:blip r:embed="rId3"/>
              <a:srcRect l="5813" t="11800" r="84984" b="62744"/>
              <a:stretch>
                <a:fillRect/>
              </a:stretch>
            </p:blipFill>
            <p:spPr>
              <a:xfrm>
                <a:off x="4429" y="0"/>
                <a:ext cx="706" cy="647"/>
              </a:xfrm>
              <a:prstGeom prst="rect">
                <a:avLst/>
              </a:prstGeom>
            </p:spPr>
          </p:pic>
          <p:sp>
            <p:nvSpPr>
              <p:cNvPr id="9" name="矩形 8"/>
              <p:cNvSpPr/>
              <p:nvPr>
                <p:custDataLst>
                  <p:tags r:id="rId11"/>
                </p:custDataLst>
              </p:nvPr>
            </p:nvSpPr>
            <p:spPr>
              <a:xfrm>
                <a:off x="9196" y="-24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10" name="图片 9" descr="樱花节活动主视觉111-10"/>
              <p:cNvPicPr>
                <a:picLocks noChangeAspect="1"/>
              </p:cNvPicPr>
              <p:nvPr>
                <p:custDataLst>
                  <p:tags r:id="rId12"/>
                </p:custDataLst>
              </p:nvPr>
            </p:nvPicPr>
            <p:blipFill>
              <a:blip r:embed="rId3"/>
              <a:srcRect l="5813" t="11800" r="84984" b="62744"/>
              <a:stretch>
                <a:fillRect/>
              </a:stretch>
            </p:blipFill>
            <p:spPr>
              <a:xfrm>
                <a:off x="9281" y="0"/>
                <a:ext cx="706" cy="647"/>
              </a:xfrm>
              <a:prstGeom prst="rect">
                <a:avLst/>
              </a:prstGeom>
            </p:spPr>
          </p:pic>
          <p:sp>
            <p:nvSpPr>
              <p:cNvPr id="20" name="矩形 19"/>
              <p:cNvSpPr/>
              <p:nvPr>
                <p:custDataLst>
                  <p:tags r:id="rId13"/>
                </p:custDataLst>
              </p:nvPr>
            </p:nvSpPr>
            <p:spPr>
              <a:xfrm>
                <a:off x="14050" y="-24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21" name="图片 20" descr="樱花节活动主视觉111-10"/>
              <p:cNvPicPr>
                <a:picLocks noChangeAspect="1"/>
              </p:cNvPicPr>
              <p:nvPr>
                <p:custDataLst>
                  <p:tags r:id="rId14"/>
                </p:custDataLst>
              </p:nvPr>
            </p:nvPicPr>
            <p:blipFill>
              <a:blip r:embed="rId3"/>
              <a:srcRect l="5813" t="11800" r="84984" b="62744"/>
              <a:stretch>
                <a:fillRect/>
              </a:stretch>
            </p:blipFill>
            <p:spPr>
              <a:xfrm>
                <a:off x="14133" y="30"/>
                <a:ext cx="706" cy="647"/>
              </a:xfrm>
              <a:prstGeom prst="rect">
                <a:avLst/>
              </a:prstGeom>
            </p:spPr>
          </p:pic>
        </p:grpSp>
      </p:grpSp>
    </p:spTree>
    <p:custDataLst>
      <p:tags r:id="rId15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3"/>
          <p:cNvSpPr txBox="1">
            <a:spLocks noGrp="1"/>
          </p:cNvSpPr>
          <p:nvPr>
            <p:ph type="title"/>
          </p:nvPr>
        </p:nvSpPr>
        <p:spPr>
          <a:xfrm>
            <a:off x="1037653" y="702944"/>
            <a:ext cx="10118725" cy="514985"/>
          </a:xfrm>
          <a:prstGeom prst="rect">
            <a:avLst/>
          </a:prstGeom>
          <a:solidFill>
            <a:srgbClr val="F5BAC7"/>
          </a:solidFill>
        </p:spPr>
        <p:txBody>
          <a:bodyPr vert="horz" wrap="square" lIns="0" tIns="22860" rIns="0" bIns="0" rtlCol="0">
            <a:spAutoFit/>
          </a:bodyPr>
          <a:lstStyle/>
          <a:p>
            <a:pPr marL="240665">
              <a:lnSpc>
                <a:spcPct val="100000"/>
              </a:lnSpc>
              <a:spcBef>
                <a:spcPts val="180"/>
              </a:spcBef>
            </a:pPr>
            <a:r>
              <a:rPr lang="zh-CN" sz="3200" dirty="0">
                <a:effectLst/>
                <a:latin typeface="+mn-lt"/>
                <a:ea typeface="+mn-ea"/>
                <a:cs typeface="+mn-ea"/>
                <a:sym typeface="+mn-lt"/>
              </a:rPr>
              <a:t>外场宣传主题合影区</a:t>
            </a:r>
            <a:endParaRPr lang="zh-CN" sz="3200" dirty="0">
              <a:effectLst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6" name="object 4"/>
          <p:cNvSpPr txBox="1"/>
          <p:nvPr/>
        </p:nvSpPr>
        <p:spPr>
          <a:xfrm>
            <a:off x="781050" y="1364614"/>
            <a:ext cx="11468735" cy="38363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100"/>
              </a:spcBef>
            </a:pPr>
            <a:r>
              <a:rPr lang="zh-CN" dirty="0">
                <a:cs typeface="+mn-ea"/>
                <a:sym typeface="+mn-lt"/>
              </a:rPr>
              <a:t>外场结合活动主题设置主题合影背板，释放活动信息，引导来宾前往主会场。</a:t>
            </a:r>
            <a:endParaRPr lang="zh-CN" dirty="0">
              <a:cs typeface="+mn-ea"/>
              <a:sym typeface="+mn-lt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766445" y="1939289"/>
            <a:ext cx="10977245" cy="4293870"/>
            <a:chOff x="133" y="3481"/>
            <a:chExt cx="15410" cy="6062"/>
          </a:xfrm>
        </p:grpSpPr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33" y="3481"/>
              <a:ext cx="9708" cy="6062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841" y="3481"/>
              <a:ext cx="5702" cy="6055"/>
            </a:xfrm>
            <a:prstGeom prst="rect">
              <a:avLst/>
            </a:prstGeom>
          </p:spPr>
        </p:pic>
      </p:grpSp>
      <p:grpSp>
        <p:nvGrpSpPr>
          <p:cNvPr id="2" name="组合 1"/>
          <p:cNvGrpSpPr/>
          <p:nvPr/>
        </p:nvGrpSpPr>
        <p:grpSpPr>
          <a:xfrm>
            <a:off x="-42545" y="-15240"/>
            <a:ext cx="12292330" cy="6941185"/>
            <a:chOff x="-42545" y="-15240"/>
            <a:chExt cx="12292330" cy="6941185"/>
          </a:xfrm>
        </p:grpSpPr>
        <p:grpSp>
          <p:nvGrpSpPr>
            <p:cNvPr id="14" name="组合 13"/>
            <p:cNvGrpSpPr/>
            <p:nvPr/>
          </p:nvGrpSpPr>
          <p:grpSpPr>
            <a:xfrm>
              <a:off x="-42545" y="-15240"/>
              <a:ext cx="12292330" cy="444500"/>
              <a:chOff x="-67" y="-24"/>
              <a:chExt cx="19358" cy="700"/>
            </a:xfrm>
          </p:grpSpPr>
          <p:grpSp>
            <p:nvGrpSpPr>
              <p:cNvPr id="24" name="组合 23"/>
              <p:cNvGrpSpPr/>
              <p:nvPr/>
            </p:nvGrpSpPr>
            <p:grpSpPr>
              <a:xfrm>
                <a:off x="-43" y="-24"/>
                <a:ext cx="19334" cy="701"/>
                <a:chOff x="-43" y="-24"/>
                <a:chExt cx="19334" cy="701"/>
              </a:xfrm>
            </p:grpSpPr>
            <p:sp>
              <p:nvSpPr>
                <p:cNvPr id="26" name="矩形 25"/>
                <p:cNvSpPr/>
                <p:nvPr/>
              </p:nvSpPr>
              <p:spPr>
                <a:xfrm>
                  <a:off x="-43" y="-16"/>
                  <a:ext cx="19334" cy="657"/>
                </a:xfrm>
                <a:prstGeom prst="rect">
                  <a:avLst/>
                </a:prstGeom>
                <a:solidFill>
                  <a:srgbClr val="F4575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7" name="文本框 26"/>
                <p:cNvSpPr txBox="1"/>
                <p:nvPr/>
              </p:nvSpPr>
              <p:spPr>
                <a:xfrm>
                  <a:off x="336" y="30"/>
                  <a:ext cx="18509" cy="58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dist"/>
                  <a:r>
                    <a:rPr lang="en-US" altLang="zh-CN" dirty="0">
                      <a:solidFill>
                        <a:schemeClr val="bg1"/>
                      </a:solidFill>
                      <a:cs typeface="+mn-ea"/>
                      <a:sym typeface="+mn-lt"/>
                    </a:rPr>
                    <a:t>SPRING IS COMING      SPRING IS COMING      SPRING IS COMING      SPRING IS COMING</a:t>
                  </a:r>
                  <a:endParaRPr lang="en-US" altLang="zh-CN" dirty="0">
                    <a:solidFill>
                      <a:schemeClr val="bg1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28" name="矩形 27"/>
                <p:cNvSpPr/>
                <p:nvPr>
                  <p:custDataLst>
                    <p:tags r:id="rId3"/>
                  </p:custDataLst>
                </p:nvPr>
              </p:nvSpPr>
              <p:spPr>
                <a:xfrm>
                  <a:off x="4360" y="-17"/>
                  <a:ext cx="768" cy="65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29" name="图片 28" descr="樱花节活动主视觉111-10"/>
                <p:cNvPicPr>
                  <a:picLocks noChangeAspect="1"/>
                </p:cNvPicPr>
                <p:nvPr/>
              </p:nvPicPr>
              <p:blipFill>
                <a:blip r:embed="rId4"/>
                <a:srcRect l="5813" t="11800" r="84984" b="62744"/>
                <a:stretch>
                  <a:fillRect/>
                </a:stretch>
              </p:blipFill>
              <p:spPr>
                <a:xfrm>
                  <a:off x="4429" y="0"/>
                  <a:ext cx="706" cy="647"/>
                </a:xfrm>
                <a:prstGeom prst="rect">
                  <a:avLst/>
                </a:prstGeom>
              </p:spPr>
            </p:pic>
            <p:sp>
              <p:nvSpPr>
                <p:cNvPr id="30" name="矩形 29"/>
                <p:cNvSpPr/>
                <p:nvPr>
                  <p:custDataLst>
                    <p:tags r:id="rId5"/>
                  </p:custDataLst>
                </p:nvPr>
              </p:nvSpPr>
              <p:spPr>
                <a:xfrm>
                  <a:off x="9196" y="-24"/>
                  <a:ext cx="768" cy="6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31" name="图片 30" descr="樱花节活动主视觉111-10"/>
                <p:cNvPicPr>
                  <a:picLocks noChangeAspect="1"/>
                </p:cNvPicPr>
                <p:nvPr>
                  <p:custDataLst>
                    <p:tags r:id="rId6"/>
                  </p:custDataLst>
                </p:nvPr>
              </p:nvPicPr>
              <p:blipFill>
                <a:blip r:embed="rId4"/>
                <a:srcRect l="5813" t="11800" r="84984" b="62744"/>
                <a:stretch>
                  <a:fillRect/>
                </a:stretch>
              </p:blipFill>
              <p:spPr>
                <a:xfrm>
                  <a:off x="9281" y="0"/>
                  <a:ext cx="706" cy="647"/>
                </a:xfrm>
                <a:prstGeom prst="rect">
                  <a:avLst/>
                </a:prstGeom>
              </p:spPr>
            </p:pic>
            <p:sp>
              <p:nvSpPr>
                <p:cNvPr id="32" name="矩形 31"/>
                <p:cNvSpPr/>
                <p:nvPr/>
              </p:nvSpPr>
              <p:spPr>
                <a:xfrm>
                  <a:off x="14050" y="-24"/>
                  <a:ext cx="768" cy="6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33" name="图片 32" descr="樱花节活动主视觉111-10"/>
                <p:cNvPicPr>
                  <a:picLocks noChangeAspect="1"/>
                </p:cNvPicPr>
                <p:nvPr>
                  <p:custDataLst>
                    <p:tags r:id="rId7"/>
                  </p:custDataLst>
                </p:nvPr>
              </p:nvPicPr>
              <p:blipFill>
                <a:blip r:embed="rId4"/>
                <a:srcRect l="5813" t="11800" r="84984" b="62744"/>
                <a:stretch>
                  <a:fillRect/>
                </a:stretch>
              </p:blipFill>
              <p:spPr>
                <a:xfrm>
                  <a:off x="14133" y="30"/>
                  <a:ext cx="706" cy="647"/>
                </a:xfrm>
                <a:prstGeom prst="rect">
                  <a:avLst/>
                </a:prstGeom>
              </p:spPr>
            </p:pic>
          </p:grpSp>
          <p:cxnSp>
            <p:nvCxnSpPr>
              <p:cNvPr id="25" name="直接连接符 24"/>
              <p:cNvCxnSpPr/>
              <p:nvPr/>
            </p:nvCxnSpPr>
            <p:spPr>
              <a:xfrm>
                <a:off x="-67" y="646"/>
                <a:ext cx="19322" cy="0"/>
              </a:xfrm>
              <a:prstGeom prst="line">
                <a:avLst/>
              </a:prstGeom>
              <a:ln w="28575" cmpd="sng">
                <a:solidFill>
                  <a:srgbClr val="F45752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" name="组合 14"/>
            <p:cNvGrpSpPr/>
            <p:nvPr/>
          </p:nvGrpSpPr>
          <p:grpSpPr>
            <a:xfrm>
              <a:off x="-27305" y="6463030"/>
              <a:ext cx="12277090" cy="462915"/>
              <a:chOff x="-43" y="-53"/>
              <a:chExt cx="19334" cy="729"/>
            </a:xfrm>
          </p:grpSpPr>
          <p:sp>
            <p:nvSpPr>
              <p:cNvPr id="16" name="矩形 15"/>
              <p:cNvSpPr/>
              <p:nvPr>
                <p:custDataLst>
                  <p:tags r:id="rId8"/>
                </p:custDataLst>
              </p:nvPr>
            </p:nvSpPr>
            <p:spPr>
              <a:xfrm>
                <a:off x="-43" y="-16"/>
                <a:ext cx="19334" cy="657"/>
              </a:xfrm>
              <a:prstGeom prst="rect">
                <a:avLst/>
              </a:prstGeom>
              <a:solidFill>
                <a:srgbClr val="F457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7" name="文本框 16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336" y="30"/>
                <a:ext cx="18509" cy="5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dist"/>
                <a:r>
                  <a:rPr lang="en-US" altLang="zh-CN" dirty="0">
                    <a:solidFill>
                      <a:schemeClr val="bg1"/>
                    </a:solidFill>
                    <a:cs typeface="+mn-ea"/>
                    <a:sym typeface="+mn-lt"/>
                  </a:rPr>
                  <a:t>SPRING IS COMING      SPRING IS COMING      SPRING IS COMING      SPRING IS COMING</a:t>
                </a:r>
                <a:endParaRPr lang="en-US" altLang="zh-CN" dirty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8" name="矩形 17"/>
              <p:cNvSpPr/>
              <p:nvPr>
                <p:custDataLst>
                  <p:tags r:id="rId10"/>
                </p:custDataLst>
              </p:nvPr>
            </p:nvSpPr>
            <p:spPr>
              <a:xfrm>
                <a:off x="4360" y="-53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19" name="图片 18" descr="樱花节活动主视觉111-10"/>
              <p:cNvPicPr>
                <a:picLocks noChangeAspect="1"/>
              </p:cNvPicPr>
              <p:nvPr>
                <p:custDataLst>
                  <p:tags r:id="rId11"/>
                </p:custDataLst>
              </p:nvPr>
            </p:nvPicPr>
            <p:blipFill>
              <a:blip r:embed="rId4"/>
              <a:srcRect l="5813" t="11800" r="84984" b="62744"/>
              <a:stretch>
                <a:fillRect/>
              </a:stretch>
            </p:blipFill>
            <p:spPr>
              <a:xfrm>
                <a:off x="4429" y="0"/>
                <a:ext cx="706" cy="647"/>
              </a:xfrm>
              <a:prstGeom prst="rect">
                <a:avLst/>
              </a:prstGeom>
            </p:spPr>
          </p:pic>
          <p:sp>
            <p:nvSpPr>
              <p:cNvPr id="20" name="矩形 19"/>
              <p:cNvSpPr/>
              <p:nvPr>
                <p:custDataLst>
                  <p:tags r:id="rId12"/>
                </p:custDataLst>
              </p:nvPr>
            </p:nvSpPr>
            <p:spPr>
              <a:xfrm>
                <a:off x="9196" y="-24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21" name="图片 20" descr="樱花节活动主视觉111-10"/>
              <p:cNvPicPr>
                <a:picLocks noChangeAspect="1"/>
              </p:cNvPicPr>
              <p:nvPr>
                <p:custDataLst>
                  <p:tags r:id="rId13"/>
                </p:custDataLst>
              </p:nvPr>
            </p:nvPicPr>
            <p:blipFill>
              <a:blip r:embed="rId4"/>
              <a:srcRect l="5813" t="11800" r="84984" b="62744"/>
              <a:stretch>
                <a:fillRect/>
              </a:stretch>
            </p:blipFill>
            <p:spPr>
              <a:xfrm>
                <a:off x="9281" y="0"/>
                <a:ext cx="706" cy="647"/>
              </a:xfrm>
              <a:prstGeom prst="rect">
                <a:avLst/>
              </a:prstGeom>
            </p:spPr>
          </p:pic>
          <p:sp>
            <p:nvSpPr>
              <p:cNvPr id="22" name="矩形 21"/>
              <p:cNvSpPr/>
              <p:nvPr>
                <p:custDataLst>
                  <p:tags r:id="rId14"/>
                </p:custDataLst>
              </p:nvPr>
            </p:nvSpPr>
            <p:spPr>
              <a:xfrm>
                <a:off x="14050" y="-24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23" name="图片 22" descr="樱花节活动主视觉111-10"/>
              <p:cNvPicPr>
                <a:picLocks noChangeAspect="1"/>
              </p:cNvPicPr>
              <p:nvPr>
                <p:custDataLst>
                  <p:tags r:id="rId15"/>
                </p:custDataLst>
              </p:nvPr>
            </p:nvPicPr>
            <p:blipFill>
              <a:blip r:embed="rId4"/>
              <a:srcRect l="5813" t="11800" r="84984" b="62744"/>
              <a:stretch>
                <a:fillRect/>
              </a:stretch>
            </p:blipFill>
            <p:spPr>
              <a:xfrm>
                <a:off x="14133" y="30"/>
                <a:ext cx="706" cy="647"/>
              </a:xfrm>
              <a:prstGeom prst="rect">
                <a:avLst/>
              </a:prstGeom>
            </p:spPr>
          </p:pic>
        </p:grpSp>
      </p:grpSp>
    </p:spTree>
    <p:custDataLst>
      <p:tags r:id="rId16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3"/>
          <p:cNvSpPr txBox="1">
            <a:spLocks noGrp="1"/>
          </p:cNvSpPr>
          <p:nvPr>
            <p:ph type="title"/>
          </p:nvPr>
        </p:nvSpPr>
        <p:spPr>
          <a:xfrm>
            <a:off x="1036638" y="526733"/>
            <a:ext cx="10118725" cy="514985"/>
          </a:xfrm>
          <a:prstGeom prst="rect">
            <a:avLst/>
          </a:prstGeom>
          <a:solidFill>
            <a:srgbClr val="F5BAC7"/>
          </a:solidFill>
        </p:spPr>
        <p:txBody>
          <a:bodyPr vert="horz" wrap="square" lIns="0" tIns="22860" rIns="0" bIns="0" rtlCol="0">
            <a:spAutoFit/>
          </a:bodyPr>
          <a:lstStyle/>
          <a:p>
            <a:pPr marL="240665">
              <a:lnSpc>
                <a:spcPct val="100000"/>
              </a:lnSpc>
              <a:spcBef>
                <a:spcPts val="180"/>
              </a:spcBef>
            </a:pPr>
            <a:r>
              <a:rPr lang="zh-CN" sz="3200" dirty="0">
                <a:effectLst/>
                <a:latin typeface="+mn-lt"/>
                <a:ea typeface="+mn-ea"/>
                <a:cs typeface="+mn-ea"/>
                <a:sym typeface="+mn-lt"/>
              </a:rPr>
              <a:t>幸会樱花下主题合影区</a:t>
            </a:r>
            <a:endParaRPr lang="zh-CN" sz="3200" dirty="0">
              <a:effectLst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6" name="object 4"/>
          <p:cNvSpPr txBox="1"/>
          <p:nvPr/>
        </p:nvSpPr>
        <p:spPr>
          <a:xfrm>
            <a:off x="999966" y="1188403"/>
            <a:ext cx="10192067" cy="38363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100"/>
              </a:spcBef>
            </a:pPr>
            <a:r>
              <a:rPr dirty="0">
                <a:cs typeface="+mn-ea"/>
                <a:sym typeface="+mn-lt"/>
              </a:rPr>
              <a:t>摆放花艺组景，营造浪漫温馨活动氛围</a:t>
            </a:r>
            <a:r>
              <a:rPr lang="zh-CN" dirty="0">
                <a:cs typeface="+mn-ea"/>
                <a:sym typeface="+mn-lt"/>
              </a:rPr>
              <a:t>，还可以在樱花树下，挂上心愿签把美好愿望永远铭刻在心里。</a:t>
            </a:r>
            <a:endParaRPr lang="zh-CN" dirty="0">
              <a:cs typeface="+mn-ea"/>
              <a:sym typeface="+mn-lt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515302" y="1685495"/>
            <a:ext cx="11135995" cy="4715510"/>
            <a:chOff x="845" y="4195"/>
            <a:chExt cx="16893" cy="6480"/>
          </a:xfrm>
        </p:grpSpPr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0836" y="4196"/>
              <a:ext cx="6902" cy="6479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45" y="4195"/>
              <a:ext cx="9842" cy="6480"/>
            </a:xfrm>
            <a:prstGeom prst="rect">
              <a:avLst/>
            </a:prstGeom>
          </p:spPr>
        </p:pic>
      </p:grpSp>
      <p:grpSp>
        <p:nvGrpSpPr>
          <p:cNvPr id="2" name="组合 1"/>
          <p:cNvGrpSpPr/>
          <p:nvPr/>
        </p:nvGrpSpPr>
        <p:grpSpPr>
          <a:xfrm>
            <a:off x="-42545" y="-15240"/>
            <a:ext cx="12292330" cy="6941185"/>
            <a:chOff x="-42545" y="-15240"/>
            <a:chExt cx="12292330" cy="6941185"/>
          </a:xfrm>
        </p:grpSpPr>
        <p:grpSp>
          <p:nvGrpSpPr>
            <p:cNvPr id="14" name="组合 13"/>
            <p:cNvGrpSpPr/>
            <p:nvPr/>
          </p:nvGrpSpPr>
          <p:grpSpPr>
            <a:xfrm>
              <a:off x="-42545" y="-15240"/>
              <a:ext cx="12292330" cy="444500"/>
              <a:chOff x="-67" y="-24"/>
              <a:chExt cx="19358" cy="700"/>
            </a:xfrm>
          </p:grpSpPr>
          <p:grpSp>
            <p:nvGrpSpPr>
              <p:cNvPr id="24" name="组合 23"/>
              <p:cNvGrpSpPr/>
              <p:nvPr/>
            </p:nvGrpSpPr>
            <p:grpSpPr>
              <a:xfrm>
                <a:off x="-43" y="-24"/>
                <a:ext cx="19334" cy="701"/>
                <a:chOff x="-43" y="-24"/>
                <a:chExt cx="19334" cy="701"/>
              </a:xfrm>
            </p:grpSpPr>
            <p:sp>
              <p:nvSpPr>
                <p:cNvPr id="26" name="矩形 25"/>
                <p:cNvSpPr/>
                <p:nvPr/>
              </p:nvSpPr>
              <p:spPr>
                <a:xfrm>
                  <a:off x="-43" y="-16"/>
                  <a:ext cx="19334" cy="657"/>
                </a:xfrm>
                <a:prstGeom prst="rect">
                  <a:avLst/>
                </a:prstGeom>
                <a:solidFill>
                  <a:srgbClr val="F4575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7" name="文本框 26"/>
                <p:cNvSpPr txBox="1"/>
                <p:nvPr/>
              </p:nvSpPr>
              <p:spPr>
                <a:xfrm>
                  <a:off x="336" y="30"/>
                  <a:ext cx="18509" cy="58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dist"/>
                  <a:r>
                    <a:rPr lang="en-US" altLang="zh-CN" dirty="0">
                      <a:solidFill>
                        <a:schemeClr val="bg1"/>
                      </a:solidFill>
                      <a:cs typeface="+mn-ea"/>
                      <a:sym typeface="+mn-lt"/>
                    </a:rPr>
                    <a:t>SPRING IS COMING      SPRING IS COMING      SPRING IS COMING      SPRING IS COMING</a:t>
                  </a:r>
                  <a:endParaRPr lang="en-US" altLang="zh-CN" dirty="0">
                    <a:solidFill>
                      <a:schemeClr val="bg1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28" name="矩形 27"/>
                <p:cNvSpPr/>
                <p:nvPr>
                  <p:custDataLst>
                    <p:tags r:id="rId3"/>
                  </p:custDataLst>
                </p:nvPr>
              </p:nvSpPr>
              <p:spPr>
                <a:xfrm>
                  <a:off x="4360" y="-17"/>
                  <a:ext cx="768" cy="65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29" name="图片 28" descr="樱花节活动主视觉111-10"/>
                <p:cNvPicPr>
                  <a:picLocks noChangeAspect="1"/>
                </p:cNvPicPr>
                <p:nvPr/>
              </p:nvPicPr>
              <p:blipFill>
                <a:blip r:embed="rId4"/>
                <a:srcRect l="5813" t="11800" r="84984" b="62744"/>
                <a:stretch>
                  <a:fillRect/>
                </a:stretch>
              </p:blipFill>
              <p:spPr>
                <a:xfrm>
                  <a:off x="4429" y="0"/>
                  <a:ext cx="706" cy="647"/>
                </a:xfrm>
                <a:prstGeom prst="rect">
                  <a:avLst/>
                </a:prstGeom>
              </p:spPr>
            </p:pic>
            <p:sp>
              <p:nvSpPr>
                <p:cNvPr id="30" name="矩形 29"/>
                <p:cNvSpPr/>
                <p:nvPr>
                  <p:custDataLst>
                    <p:tags r:id="rId5"/>
                  </p:custDataLst>
                </p:nvPr>
              </p:nvSpPr>
              <p:spPr>
                <a:xfrm>
                  <a:off x="9196" y="-24"/>
                  <a:ext cx="768" cy="6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31" name="图片 30" descr="樱花节活动主视觉111-10"/>
                <p:cNvPicPr>
                  <a:picLocks noChangeAspect="1"/>
                </p:cNvPicPr>
                <p:nvPr>
                  <p:custDataLst>
                    <p:tags r:id="rId6"/>
                  </p:custDataLst>
                </p:nvPr>
              </p:nvPicPr>
              <p:blipFill>
                <a:blip r:embed="rId4"/>
                <a:srcRect l="5813" t="11800" r="84984" b="62744"/>
                <a:stretch>
                  <a:fillRect/>
                </a:stretch>
              </p:blipFill>
              <p:spPr>
                <a:xfrm>
                  <a:off x="9281" y="0"/>
                  <a:ext cx="706" cy="647"/>
                </a:xfrm>
                <a:prstGeom prst="rect">
                  <a:avLst/>
                </a:prstGeom>
              </p:spPr>
            </p:pic>
            <p:sp>
              <p:nvSpPr>
                <p:cNvPr id="32" name="矩形 31"/>
                <p:cNvSpPr/>
                <p:nvPr/>
              </p:nvSpPr>
              <p:spPr>
                <a:xfrm>
                  <a:off x="14050" y="-24"/>
                  <a:ext cx="768" cy="6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33" name="图片 32" descr="樱花节活动主视觉111-10"/>
                <p:cNvPicPr>
                  <a:picLocks noChangeAspect="1"/>
                </p:cNvPicPr>
                <p:nvPr>
                  <p:custDataLst>
                    <p:tags r:id="rId7"/>
                  </p:custDataLst>
                </p:nvPr>
              </p:nvPicPr>
              <p:blipFill>
                <a:blip r:embed="rId4"/>
                <a:srcRect l="5813" t="11800" r="84984" b="62744"/>
                <a:stretch>
                  <a:fillRect/>
                </a:stretch>
              </p:blipFill>
              <p:spPr>
                <a:xfrm>
                  <a:off x="14133" y="30"/>
                  <a:ext cx="706" cy="647"/>
                </a:xfrm>
                <a:prstGeom prst="rect">
                  <a:avLst/>
                </a:prstGeom>
              </p:spPr>
            </p:pic>
          </p:grpSp>
          <p:cxnSp>
            <p:nvCxnSpPr>
              <p:cNvPr id="25" name="直接连接符 24"/>
              <p:cNvCxnSpPr/>
              <p:nvPr/>
            </p:nvCxnSpPr>
            <p:spPr>
              <a:xfrm>
                <a:off x="-67" y="646"/>
                <a:ext cx="19322" cy="0"/>
              </a:xfrm>
              <a:prstGeom prst="line">
                <a:avLst/>
              </a:prstGeom>
              <a:ln w="28575" cmpd="sng">
                <a:solidFill>
                  <a:srgbClr val="F45752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" name="组合 14"/>
            <p:cNvGrpSpPr/>
            <p:nvPr/>
          </p:nvGrpSpPr>
          <p:grpSpPr>
            <a:xfrm>
              <a:off x="-27305" y="6463030"/>
              <a:ext cx="12277090" cy="462915"/>
              <a:chOff x="-43" y="-53"/>
              <a:chExt cx="19334" cy="729"/>
            </a:xfrm>
          </p:grpSpPr>
          <p:sp>
            <p:nvSpPr>
              <p:cNvPr id="16" name="矩形 15"/>
              <p:cNvSpPr/>
              <p:nvPr>
                <p:custDataLst>
                  <p:tags r:id="rId8"/>
                </p:custDataLst>
              </p:nvPr>
            </p:nvSpPr>
            <p:spPr>
              <a:xfrm>
                <a:off x="-43" y="-16"/>
                <a:ext cx="19334" cy="657"/>
              </a:xfrm>
              <a:prstGeom prst="rect">
                <a:avLst/>
              </a:prstGeom>
              <a:solidFill>
                <a:srgbClr val="F457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7" name="文本框 16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336" y="30"/>
                <a:ext cx="18509" cy="5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dist"/>
                <a:r>
                  <a:rPr lang="en-US" altLang="zh-CN" dirty="0">
                    <a:solidFill>
                      <a:schemeClr val="bg1"/>
                    </a:solidFill>
                    <a:cs typeface="+mn-ea"/>
                    <a:sym typeface="+mn-lt"/>
                  </a:rPr>
                  <a:t>SPRING IS COMING      SPRING IS COMING      SPRING IS COMING      SPRING IS COMING</a:t>
                </a:r>
                <a:endParaRPr lang="en-US" altLang="zh-CN" dirty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8" name="矩形 17"/>
              <p:cNvSpPr/>
              <p:nvPr>
                <p:custDataLst>
                  <p:tags r:id="rId10"/>
                </p:custDataLst>
              </p:nvPr>
            </p:nvSpPr>
            <p:spPr>
              <a:xfrm>
                <a:off x="4360" y="-53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19" name="图片 18" descr="樱花节活动主视觉111-10"/>
              <p:cNvPicPr>
                <a:picLocks noChangeAspect="1"/>
              </p:cNvPicPr>
              <p:nvPr>
                <p:custDataLst>
                  <p:tags r:id="rId11"/>
                </p:custDataLst>
              </p:nvPr>
            </p:nvPicPr>
            <p:blipFill>
              <a:blip r:embed="rId4"/>
              <a:srcRect l="5813" t="11800" r="84984" b="62744"/>
              <a:stretch>
                <a:fillRect/>
              </a:stretch>
            </p:blipFill>
            <p:spPr>
              <a:xfrm>
                <a:off x="4429" y="0"/>
                <a:ext cx="706" cy="647"/>
              </a:xfrm>
              <a:prstGeom prst="rect">
                <a:avLst/>
              </a:prstGeom>
            </p:spPr>
          </p:pic>
          <p:sp>
            <p:nvSpPr>
              <p:cNvPr id="20" name="矩形 19"/>
              <p:cNvSpPr/>
              <p:nvPr>
                <p:custDataLst>
                  <p:tags r:id="rId12"/>
                </p:custDataLst>
              </p:nvPr>
            </p:nvSpPr>
            <p:spPr>
              <a:xfrm>
                <a:off x="9196" y="-24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21" name="图片 20" descr="樱花节活动主视觉111-10"/>
              <p:cNvPicPr>
                <a:picLocks noChangeAspect="1"/>
              </p:cNvPicPr>
              <p:nvPr>
                <p:custDataLst>
                  <p:tags r:id="rId13"/>
                </p:custDataLst>
              </p:nvPr>
            </p:nvPicPr>
            <p:blipFill>
              <a:blip r:embed="rId4"/>
              <a:srcRect l="5813" t="11800" r="84984" b="62744"/>
              <a:stretch>
                <a:fillRect/>
              </a:stretch>
            </p:blipFill>
            <p:spPr>
              <a:xfrm>
                <a:off x="9281" y="0"/>
                <a:ext cx="706" cy="647"/>
              </a:xfrm>
              <a:prstGeom prst="rect">
                <a:avLst/>
              </a:prstGeom>
            </p:spPr>
          </p:pic>
          <p:sp>
            <p:nvSpPr>
              <p:cNvPr id="22" name="矩形 21"/>
              <p:cNvSpPr/>
              <p:nvPr>
                <p:custDataLst>
                  <p:tags r:id="rId14"/>
                </p:custDataLst>
              </p:nvPr>
            </p:nvSpPr>
            <p:spPr>
              <a:xfrm>
                <a:off x="14050" y="-24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23" name="图片 22" descr="樱花节活动主视觉111-10"/>
              <p:cNvPicPr>
                <a:picLocks noChangeAspect="1"/>
              </p:cNvPicPr>
              <p:nvPr>
                <p:custDataLst>
                  <p:tags r:id="rId15"/>
                </p:custDataLst>
              </p:nvPr>
            </p:nvPicPr>
            <p:blipFill>
              <a:blip r:embed="rId4"/>
              <a:srcRect l="5813" t="11800" r="84984" b="62744"/>
              <a:stretch>
                <a:fillRect/>
              </a:stretch>
            </p:blipFill>
            <p:spPr>
              <a:xfrm>
                <a:off x="14133" y="30"/>
                <a:ext cx="706" cy="647"/>
              </a:xfrm>
              <a:prstGeom prst="rect">
                <a:avLst/>
              </a:prstGeom>
            </p:spPr>
          </p:pic>
        </p:grpSp>
      </p:grpSp>
    </p:spTree>
    <p:custDataLst>
      <p:tags r:id="rId16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/>
          <p:cNvSpPr txBox="1">
            <a:spLocks noGrp="1"/>
          </p:cNvSpPr>
          <p:nvPr>
            <p:ph type="title"/>
          </p:nvPr>
        </p:nvSpPr>
        <p:spPr>
          <a:xfrm>
            <a:off x="8329295" y="2812415"/>
            <a:ext cx="3512820" cy="514985"/>
          </a:xfrm>
          <a:prstGeom prst="rect">
            <a:avLst/>
          </a:prstGeom>
          <a:solidFill>
            <a:srgbClr val="F5BAC7"/>
          </a:solidFill>
        </p:spPr>
        <p:txBody>
          <a:bodyPr vert="horz" wrap="square" lIns="0" tIns="22860" rIns="0" bIns="0" rtlCol="0">
            <a:spAutoFit/>
          </a:bodyPr>
          <a:lstStyle/>
          <a:p>
            <a:pPr marL="240665">
              <a:lnSpc>
                <a:spcPct val="100000"/>
              </a:lnSpc>
              <a:spcBef>
                <a:spcPts val="180"/>
              </a:spcBef>
            </a:pPr>
            <a:r>
              <a:rPr lang="zh-CN" sz="3200" dirty="0">
                <a:effectLst/>
                <a:latin typeface="+mn-lt"/>
                <a:ea typeface="+mn-ea"/>
                <a:cs typeface="+mn-ea"/>
                <a:sym typeface="+mn-lt"/>
              </a:rPr>
              <a:t>巨型樱花</a:t>
            </a:r>
            <a:endParaRPr lang="zh-CN" sz="3200" dirty="0">
              <a:effectLst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3" name="object 4"/>
          <p:cNvSpPr txBox="1"/>
          <p:nvPr/>
        </p:nvSpPr>
        <p:spPr>
          <a:xfrm>
            <a:off x="8329295" y="3425825"/>
            <a:ext cx="3693160" cy="7991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100"/>
              </a:spcBef>
            </a:pPr>
            <a:r>
              <a:rPr lang="zh-CN" dirty="0">
                <a:cs typeface="+mn-ea"/>
                <a:sym typeface="+mn-lt"/>
              </a:rPr>
              <a:t>外场结合超大的樱花气模造型，增加活动的昭示性，增加传播噱头。</a:t>
            </a:r>
            <a:endParaRPr lang="zh-CN" dirty="0">
              <a:cs typeface="+mn-ea"/>
              <a:sym typeface="+mn-lt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229870" y="1295400"/>
            <a:ext cx="7907020" cy="4696460"/>
            <a:chOff x="3153" y="1027"/>
            <a:chExt cx="14772" cy="8866"/>
          </a:xfrm>
        </p:grpSpPr>
        <p:pic>
          <p:nvPicPr>
            <p:cNvPr id="28" name="图片 27"/>
            <p:cNvPicPr>
              <a:picLocks noChangeAspect="1"/>
            </p:cNvPicPr>
            <p:nvPr/>
          </p:nvPicPr>
          <p:blipFill>
            <a:blip r:embed="rId1"/>
            <a:srcRect b="10653"/>
            <a:stretch>
              <a:fillRect/>
            </a:stretch>
          </p:blipFill>
          <p:spPr>
            <a:xfrm>
              <a:off x="3153" y="1087"/>
              <a:ext cx="7386" cy="8806"/>
            </a:xfrm>
            <a:prstGeom prst="rect">
              <a:avLst/>
            </a:prstGeom>
          </p:spPr>
        </p:pic>
        <p:pic>
          <p:nvPicPr>
            <p:cNvPr id="22" name="图片 21"/>
            <p:cNvPicPr>
              <a:picLocks noChangeAspect="1"/>
            </p:cNvPicPr>
            <p:nvPr/>
          </p:nvPicPr>
          <p:blipFill>
            <a:blip r:embed="rId2"/>
            <a:srcRect b="9917"/>
            <a:stretch>
              <a:fillRect/>
            </a:stretch>
          </p:blipFill>
          <p:spPr>
            <a:xfrm>
              <a:off x="10539" y="1027"/>
              <a:ext cx="7386" cy="8866"/>
            </a:xfrm>
            <a:prstGeom prst="rect">
              <a:avLst/>
            </a:prstGeom>
          </p:spPr>
        </p:pic>
      </p:grpSp>
      <p:grpSp>
        <p:nvGrpSpPr>
          <p:cNvPr id="2" name="组合 1"/>
          <p:cNvGrpSpPr/>
          <p:nvPr/>
        </p:nvGrpSpPr>
        <p:grpSpPr>
          <a:xfrm>
            <a:off x="-42545" y="-15240"/>
            <a:ext cx="12292330" cy="6941185"/>
            <a:chOff x="-42545" y="-15240"/>
            <a:chExt cx="12292330" cy="6941185"/>
          </a:xfrm>
        </p:grpSpPr>
        <p:grpSp>
          <p:nvGrpSpPr>
            <p:cNvPr id="3" name="组合 2"/>
            <p:cNvGrpSpPr/>
            <p:nvPr/>
          </p:nvGrpSpPr>
          <p:grpSpPr>
            <a:xfrm>
              <a:off x="-42545" y="-15240"/>
              <a:ext cx="12292330" cy="444500"/>
              <a:chOff x="-67" y="-24"/>
              <a:chExt cx="19358" cy="700"/>
            </a:xfrm>
          </p:grpSpPr>
          <p:grpSp>
            <p:nvGrpSpPr>
              <p:cNvPr id="23" name="组合 22"/>
              <p:cNvGrpSpPr/>
              <p:nvPr/>
            </p:nvGrpSpPr>
            <p:grpSpPr>
              <a:xfrm>
                <a:off x="-43" y="-24"/>
                <a:ext cx="19334" cy="701"/>
                <a:chOff x="-43" y="-24"/>
                <a:chExt cx="19334" cy="701"/>
              </a:xfrm>
            </p:grpSpPr>
            <p:sp>
              <p:nvSpPr>
                <p:cNvPr id="25" name="矩形 24"/>
                <p:cNvSpPr/>
                <p:nvPr/>
              </p:nvSpPr>
              <p:spPr>
                <a:xfrm>
                  <a:off x="-43" y="-16"/>
                  <a:ext cx="19334" cy="657"/>
                </a:xfrm>
                <a:prstGeom prst="rect">
                  <a:avLst/>
                </a:prstGeom>
                <a:solidFill>
                  <a:srgbClr val="F4575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6" name="文本框 25"/>
                <p:cNvSpPr txBox="1"/>
                <p:nvPr/>
              </p:nvSpPr>
              <p:spPr>
                <a:xfrm>
                  <a:off x="336" y="30"/>
                  <a:ext cx="18509" cy="58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dist"/>
                  <a:r>
                    <a:rPr lang="en-US" altLang="zh-CN" dirty="0">
                      <a:solidFill>
                        <a:schemeClr val="bg1"/>
                      </a:solidFill>
                      <a:cs typeface="+mn-ea"/>
                      <a:sym typeface="+mn-lt"/>
                    </a:rPr>
                    <a:t>SPRING IS COMING      SPRING IS COMING      SPRING IS COMING      SPRING IS COMING</a:t>
                  </a:r>
                  <a:endParaRPr lang="en-US" altLang="zh-CN" dirty="0">
                    <a:solidFill>
                      <a:schemeClr val="bg1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27" name="矩形 26"/>
                <p:cNvSpPr/>
                <p:nvPr>
                  <p:custDataLst>
                    <p:tags r:id="rId3"/>
                  </p:custDataLst>
                </p:nvPr>
              </p:nvSpPr>
              <p:spPr>
                <a:xfrm>
                  <a:off x="4360" y="-17"/>
                  <a:ext cx="768" cy="65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29" name="图片 28" descr="樱花节活动主视觉111-10"/>
                <p:cNvPicPr>
                  <a:picLocks noChangeAspect="1"/>
                </p:cNvPicPr>
                <p:nvPr/>
              </p:nvPicPr>
              <p:blipFill>
                <a:blip r:embed="rId4"/>
                <a:srcRect l="5813" t="11800" r="84984" b="62744"/>
                <a:stretch>
                  <a:fillRect/>
                </a:stretch>
              </p:blipFill>
              <p:spPr>
                <a:xfrm>
                  <a:off x="4429" y="0"/>
                  <a:ext cx="706" cy="647"/>
                </a:xfrm>
                <a:prstGeom prst="rect">
                  <a:avLst/>
                </a:prstGeom>
              </p:spPr>
            </p:pic>
            <p:sp>
              <p:nvSpPr>
                <p:cNvPr id="30" name="矩形 29"/>
                <p:cNvSpPr/>
                <p:nvPr>
                  <p:custDataLst>
                    <p:tags r:id="rId5"/>
                  </p:custDataLst>
                </p:nvPr>
              </p:nvSpPr>
              <p:spPr>
                <a:xfrm>
                  <a:off x="9196" y="-24"/>
                  <a:ext cx="768" cy="6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31" name="图片 30" descr="樱花节活动主视觉111-10"/>
                <p:cNvPicPr>
                  <a:picLocks noChangeAspect="1"/>
                </p:cNvPicPr>
                <p:nvPr>
                  <p:custDataLst>
                    <p:tags r:id="rId6"/>
                  </p:custDataLst>
                </p:nvPr>
              </p:nvPicPr>
              <p:blipFill>
                <a:blip r:embed="rId4"/>
                <a:srcRect l="5813" t="11800" r="84984" b="62744"/>
                <a:stretch>
                  <a:fillRect/>
                </a:stretch>
              </p:blipFill>
              <p:spPr>
                <a:xfrm>
                  <a:off x="9281" y="0"/>
                  <a:ext cx="706" cy="647"/>
                </a:xfrm>
                <a:prstGeom prst="rect">
                  <a:avLst/>
                </a:prstGeom>
              </p:spPr>
            </p:pic>
            <p:sp>
              <p:nvSpPr>
                <p:cNvPr id="32" name="矩形 31"/>
                <p:cNvSpPr/>
                <p:nvPr/>
              </p:nvSpPr>
              <p:spPr>
                <a:xfrm>
                  <a:off x="14050" y="-24"/>
                  <a:ext cx="768" cy="6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33" name="图片 32" descr="樱花节活动主视觉111-10"/>
                <p:cNvPicPr>
                  <a:picLocks noChangeAspect="1"/>
                </p:cNvPicPr>
                <p:nvPr>
                  <p:custDataLst>
                    <p:tags r:id="rId7"/>
                  </p:custDataLst>
                </p:nvPr>
              </p:nvPicPr>
              <p:blipFill>
                <a:blip r:embed="rId4"/>
                <a:srcRect l="5813" t="11800" r="84984" b="62744"/>
                <a:stretch>
                  <a:fillRect/>
                </a:stretch>
              </p:blipFill>
              <p:spPr>
                <a:xfrm>
                  <a:off x="14133" y="30"/>
                  <a:ext cx="706" cy="647"/>
                </a:xfrm>
                <a:prstGeom prst="rect">
                  <a:avLst/>
                </a:prstGeom>
              </p:spPr>
            </p:pic>
          </p:grpSp>
          <p:cxnSp>
            <p:nvCxnSpPr>
              <p:cNvPr id="24" name="直接连接符 23"/>
              <p:cNvCxnSpPr/>
              <p:nvPr/>
            </p:nvCxnSpPr>
            <p:spPr>
              <a:xfrm>
                <a:off x="-67" y="646"/>
                <a:ext cx="19322" cy="0"/>
              </a:xfrm>
              <a:prstGeom prst="line">
                <a:avLst/>
              </a:prstGeom>
              <a:ln w="28575" cmpd="sng">
                <a:solidFill>
                  <a:srgbClr val="F45752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" name="组合 4"/>
            <p:cNvGrpSpPr/>
            <p:nvPr/>
          </p:nvGrpSpPr>
          <p:grpSpPr>
            <a:xfrm>
              <a:off x="-27305" y="6463030"/>
              <a:ext cx="12277090" cy="462915"/>
              <a:chOff x="-43" y="-53"/>
              <a:chExt cx="19334" cy="729"/>
            </a:xfrm>
          </p:grpSpPr>
          <p:sp>
            <p:nvSpPr>
              <p:cNvPr id="6" name="矩形 5"/>
              <p:cNvSpPr/>
              <p:nvPr>
                <p:custDataLst>
                  <p:tags r:id="rId8"/>
                </p:custDataLst>
              </p:nvPr>
            </p:nvSpPr>
            <p:spPr>
              <a:xfrm>
                <a:off x="-43" y="-16"/>
                <a:ext cx="19334" cy="657"/>
              </a:xfrm>
              <a:prstGeom prst="rect">
                <a:avLst/>
              </a:prstGeom>
              <a:solidFill>
                <a:srgbClr val="F457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7" name="文本框 6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336" y="30"/>
                <a:ext cx="18509" cy="5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dist"/>
                <a:r>
                  <a:rPr lang="en-US" altLang="zh-CN" dirty="0">
                    <a:solidFill>
                      <a:schemeClr val="bg1"/>
                    </a:solidFill>
                    <a:cs typeface="+mn-ea"/>
                    <a:sym typeface="+mn-lt"/>
                  </a:rPr>
                  <a:t>SPRING IS COMING      SPRING IS COMING      SPRING IS COMING      SPRING IS COMING</a:t>
                </a:r>
                <a:endParaRPr lang="en-US" altLang="zh-CN" dirty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8" name="矩形 7"/>
              <p:cNvSpPr/>
              <p:nvPr>
                <p:custDataLst>
                  <p:tags r:id="rId10"/>
                </p:custDataLst>
              </p:nvPr>
            </p:nvSpPr>
            <p:spPr>
              <a:xfrm>
                <a:off x="4360" y="-53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9" name="图片 8" descr="樱花节活动主视觉111-10"/>
              <p:cNvPicPr>
                <a:picLocks noChangeAspect="1"/>
              </p:cNvPicPr>
              <p:nvPr>
                <p:custDataLst>
                  <p:tags r:id="rId11"/>
                </p:custDataLst>
              </p:nvPr>
            </p:nvPicPr>
            <p:blipFill>
              <a:blip r:embed="rId4"/>
              <a:srcRect l="5813" t="11800" r="84984" b="62744"/>
              <a:stretch>
                <a:fillRect/>
              </a:stretch>
            </p:blipFill>
            <p:spPr>
              <a:xfrm>
                <a:off x="4429" y="0"/>
                <a:ext cx="706" cy="647"/>
              </a:xfrm>
              <a:prstGeom prst="rect">
                <a:avLst/>
              </a:prstGeom>
            </p:spPr>
          </p:pic>
          <p:sp>
            <p:nvSpPr>
              <p:cNvPr id="10" name="矩形 9"/>
              <p:cNvSpPr/>
              <p:nvPr>
                <p:custDataLst>
                  <p:tags r:id="rId12"/>
                </p:custDataLst>
              </p:nvPr>
            </p:nvSpPr>
            <p:spPr>
              <a:xfrm>
                <a:off x="9196" y="-24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11" name="图片 10" descr="樱花节活动主视觉111-10"/>
              <p:cNvPicPr>
                <a:picLocks noChangeAspect="1"/>
              </p:cNvPicPr>
              <p:nvPr>
                <p:custDataLst>
                  <p:tags r:id="rId13"/>
                </p:custDataLst>
              </p:nvPr>
            </p:nvPicPr>
            <p:blipFill>
              <a:blip r:embed="rId4"/>
              <a:srcRect l="5813" t="11800" r="84984" b="62744"/>
              <a:stretch>
                <a:fillRect/>
              </a:stretch>
            </p:blipFill>
            <p:spPr>
              <a:xfrm>
                <a:off x="9281" y="0"/>
                <a:ext cx="706" cy="647"/>
              </a:xfrm>
              <a:prstGeom prst="rect">
                <a:avLst/>
              </a:prstGeom>
            </p:spPr>
          </p:pic>
          <p:sp>
            <p:nvSpPr>
              <p:cNvPr id="20" name="矩形 19"/>
              <p:cNvSpPr/>
              <p:nvPr>
                <p:custDataLst>
                  <p:tags r:id="rId14"/>
                </p:custDataLst>
              </p:nvPr>
            </p:nvSpPr>
            <p:spPr>
              <a:xfrm>
                <a:off x="14050" y="-24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21" name="图片 20" descr="樱花节活动主视觉111-10"/>
              <p:cNvPicPr>
                <a:picLocks noChangeAspect="1"/>
              </p:cNvPicPr>
              <p:nvPr>
                <p:custDataLst>
                  <p:tags r:id="rId15"/>
                </p:custDataLst>
              </p:nvPr>
            </p:nvPicPr>
            <p:blipFill>
              <a:blip r:embed="rId4"/>
              <a:srcRect l="5813" t="11800" r="84984" b="62744"/>
              <a:stretch>
                <a:fillRect/>
              </a:stretch>
            </p:blipFill>
            <p:spPr>
              <a:xfrm>
                <a:off x="14133" y="30"/>
                <a:ext cx="706" cy="647"/>
              </a:xfrm>
              <a:prstGeom prst="rect">
                <a:avLst/>
              </a:prstGeom>
            </p:spPr>
          </p:pic>
        </p:grpSp>
      </p:grpSp>
    </p:spTree>
    <p:custDataLst>
      <p:tags r:id="rId16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/>
          <p:cNvSpPr txBox="1">
            <a:spLocks noGrp="1"/>
          </p:cNvSpPr>
          <p:nvPr>
            <p:ph type="title"/>
          </p:nvPr>
        </p:nvSpPr>
        <p:spPr>
          <a:xfrm>
            <a:off x="8329295" y="2812415"/>
            <a:ext cx="3512820" cy="514985"/>
          </a:xfrm>
          <a:prstGeom prst="rect">
            <a:avLst/>
          </a:prstGeom>
          <a:solidFill>
            <a:srgbClr val="F5BAC7"/>
          </a:solidFill>
        </p:spPr>
        <p:txBody>
          <a:bodyPr vert="horz" wrap="square" lIns="0" tIns="22860" rIns="0" bIns="0" rtlCol="0">
            <a:spAutoFit/>
          </a:bodyPr>
          <a:lstStyle/>
          <a:p>
            <a:pPr marL="240665">
              <a:lnSpc>
                <a:spcPct val="100000"/>
              </a:lnSpc>
              <a:spcBef>
                <a:spcPts val="180"/>
              </a:spcBef>
            </a:pPr>
            <a:r>
              <a:rPr lang="zh-CN" sz="3200" dirty="0">
                <a:effectLst/>
                <a:latin typeface="+mn-lt"/>
                <a:ea typeface="+mn-ea"/>
                <a:cs typeface="+mn-ea"/>
                <a:sym typeface="+mn-lt"/>
              </a:rPr>
              <a:t>樱影漫境</a:t>
            </a:r>
            <a:endParaRPr lang="zh-CN" sz="3200" dirty="0">
              <a:effectLst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3" name="object 4"/>
          <p:cNvSpPr txBox="1"/>
          <p:nvPr/>
        </p:nvSpPr>
        <p:spPr>
          <a:xfrm>
            <a:off x="8329295" y="3425825"/>
            <a:ext cx="3846195" cy="7991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100"/>
              </a:spcBef>
            </a:pPr>
            <a:r>
              <a:rPr lang="zh-CN" dirty="0">
                <a:cs typeface="+mn-ea"/>
                <a:sym typeface="+mn-lt"/>
              </a:rPr>
              <a:t>现场设置主题通道，</a:t>
            </a:r>
            <a:r>
              <a:rPr dirty="0">
                <a:cs typeface="+mn-ea"/>
                <a:sym typeface="+mn-lt"/>
              </a:rPr>
              <a:t>在樱花隧道穿梭，空气中都是粉色的泡泡~</a:t>
            </a:r>
            <a:endParaRPr dirty="0">
              <a:cs typeface="+mn-ea"/>
              <a:sym typeface="+mn-lt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419100" y="1039495"/>
            <a:ext cx="7750810" cy="4780280"/>
            <a:chOff x="807" y="1930"/>
            <a:chExt cx="11253" cy="6940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6754" y="1930"/>
              <a:ext cx="5306" cy="6938"/>
            </a:xfrm>
            <a:prstGeom prst="rect">
              <a:avLst/>
            </a:prstGeom>
          </p:spPr>
        </p:pic>
        <p:pic>
          <p:nvPicPr>
            <p:cNvPr id="29" name="图片 28"/>
            <p:cNvPicPr>
              <a:picLocks noChangeAspect="1"/>
            </p:cNvPicPr>
            <p:nvPr/>
          </p:nvPicPr>
          <p:blipFill>
            <a:blip r:embed="rId2"/>
            <a:srcRect b="10275"/>
            <a:stretch>
              <a:fillRect/>
            </a:stretch>
          </p:blipFill>
          <p:spPr>
            <a:xfrm>
              <a:off x="807" y="1930"/>
              <a:ext cx="5800" cy="6940"/>
            </a:xfrm>
            <a:prstGeom prst="rect">
              <a:avLst/>
            </a:prstGeom>
          </p:spPr>
        </p:pic>
      </p:grpSp>
      <p:grpSp>
        <p:nvGrpSpPr>
          <p:cNvPr id="4" name="组合 3"/>
          <p:cNvGrpSpPr/>
          <p:nvPr/>
        </p:nvGrpSpPr>
        <p:grpSpPr>
          <a:xfrm>
            <a:off x="-42545" y="-15240"/>
            <a:ext cx="12292330" cy="6941185"/>
            <a:chOff x="-42545" y="-15240"/>
            <a:chExt cx="12292330" cy="6941185"/>
          </a:xfrm>
        </p:grpSpPr>
        <p:grpSp>
          <p:nvGrpSpPr>
            <p:cNvPr id="5" name="组合 4"/>
            <p:cNvGrpSpPr/>
            <p:nvPr/>
          </p:nvGrpSpPr>
          <p:grpSpPr>
            <a:xfrm>
              <a:off x="-42545" y="-15240"/>
              <a:ext cx="12292330" cy="444500"/>
              <a:chOff x="-67" y="-24"/>
              <a:chExt cx="19358" cy="700"/>
            </a:xfrm>
          </p:grpSpPr>
          <p:grpSp>
            <p:nvGrpSpPr>
              <p:cNvPr id="23" name="组合 22"/>
              <p:cNvGrpSpPr/>
              <p:nvPr/>
            </p:nvGrpSpPr>
            <p:grpSpPr>
              <a:xfrm>
                <a:off x="-43" y="-24"/>
                <a:ext cx="19334" cy="701"/>
                <a:chOff x="-43" y="-24"/>
                <a:chExt cx="19334" cy="701"/>
              </a:xfrm>
            </p:grpSpPr>
            <p:sp>
              <p:nvSpPr>
                <p:cNvPr id="25" name="矩形 24"/>
                <p:cNvSpPr/>
                <p:nvPr/>
              </p:nvSpPr>
              <p:spPr>
                <a:xfrm>
                  <a:off x="-43" y="-16"/>
                  <a:ext cx="19334" cy="657"/>
                </a:xfrm>
                <a:prstGeom prst="rect">
                  <a:avLst/>
                </a:prstGeom>
                <a:solidFill>
                  <a:srgbClr val="F4575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6" name="文本框 25"/>
                <p:cNvSpPr txBox="1"/>
                <p:nvPr/>
              </p:nvSpPr>
              <p:spPr>
                <a:xfrm>
                  <a:off x="336" y="30"/>
                  <a:ext cx="18509" cy="58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dist"/>
                  <a:r>
                    <a:rPr lang="en-US" altLang="zh-CN" dirty="0">
                      <a:solidFill>
                        <a:schemeClr val="bg1"/>
                      </a:solidFill>
                      <a:cs typeface="+mn-ea"/>
                      <a:sym typeface="+mn-lt"/>
                    </a:rPr>
                    <a:t>SPRING IS COMING      SPRING IS COMING      SPRING IS COMING      SPRING IS COMING</a:t>
                  </a:r>
                  <a:endParaRPr lang="en-US" altLang="zh-CN" dirty="0">
                    <a:solidFill>
                      <a:schemeClr val="bg1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27" name="矩形 26"/>
                <p:cNvSpPr/>
                <p:nvPr>
                  <p:custDataLst>
                    <p:tags r:id="rId3"/>
                  </p:custDataLst>
                </p:nvPr>
              </p:nvSpPr>
              <p:spPr>
                <a:xfrm>
                  <a:off x="4360" y="-17"/>
                  <a:ext cx="768" cy="65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28" name="图片 27" descr="樱花节活动主视觉111-10"/>
                <p:cNvPicPr>
                  <a:picLocks noChangeAspect="1"/>
                </p:cNvPicPr>
                <p:nvPr/>
              </p:nvPicPr>
              <p:blipFill>
                <a:blip r:embed="rId4"/>
                <a:srcRect l="5813" t="11800" r="84984" b="62744"/>
                <a:stretch>
                  <a:fillRect/>
                </a:stretch>
              </p:blipFill>
              <p:spPr>
                <a:xfrm>
                  <a:off x="4429" y="0"/>
                  <a:ext cx="706" cy="647"/>
                </a:xfrm>
                <a:prstGeom prst="rect">
                  <a:avLst/>
                </a:prstGeom>
              </p:spPr>
            </p:pic>
            <p:sp>
              <p:nvSpPr>
                <p:cNvPr id="30" name="矩形 29"/>
                <p:cNvSpPr/>
                <p:nvPr>
                  <p:custDataLst>
                    <p:tags r:id="rId5"/>
                  </p:custDataLst>
                </p:nvPr>
              </p:nvSpPr>
              <p:spPr>
                <a:xfrm>
                  <a:off x="9196" y="-24"/>
                  <a:ext cx="768" cy="6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31" name="图片 30" descr="樱花节活动主视觉111-10"/>
                <p:cNvPicPr>
                  <a:picLocks noChangeAspect="1"/>
                </p:cNvPicPr>
                <p:nvPr>
                  <p:custDataLst>
                    <p:tags r:id="rId6"/>
                  </p:custDataLst>
                </p:nvPr>
              </p:nvPicPr>
              <p:blipFill>
                <a:blip r:embed="rId4"/>
                <a:srcRect l="5813" t="11800" r="84984" b="62744"/>
                <a:stretch>
                  <a:fillRect/>
                </a:stretch>
              </p:blipFill>
              <p:spPr>
                <a:xfrm>
                  <a:off x="9281" y="0"/>
                  <a:ext cx="706" cy="647"/>
                </a:xfrm>
                <a:prstGeom prst="rect">
                  <a:avLst/>
                </a:prstGeom>
              </p:spPr>
            </p:pic>
            <p:sp>
              <p:nvSpPr>
                <p:cNvPr id="32" name="矩形 31"/>
                <p:cNvSpPr/>
                <p:nvPr/>
              </p:nvSpPr>
              <p:spPr>
                <a:xfrm>
                  <a:off x="14050" y="-24"/>
                  <a:ext cx="768" cy="6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33" name="图片 32" descr="樱花节活动主视觉111-10"/>
                <p:cNvPicPr>
                  <a:picLocks noChangeAspect="1"/>
                </p:cNvPicPr>
                <p:nvPr>
                  <p:custDataLst>
                    <p:tags r:id="rId7"/>
                  </p:custDataLst>
                </p:nvPr>
              </p:nvPicPr>
              <p:blipFill>
                <a:blip r:embed="rId4"/>
                <a:srcRect l="5813" t="11800" r="84984" b="62744"/>
                <a:stretch>
                  <a:fillRect/>
                </a:stretch>
              </p:blipFill>
              <p:spPr>
                <a:xfrm>
                  <a:off x="14133" y="30"/>
                  <a:ext cx="706" cy="647"/>
                </a:xfrm>
                <a:prstGeom prst="rect">
                  <a:avLst/>
                </a:prstGeom>
              </p:spPr>
            </p:pic>
          </p:grpSp>
          <p:cxnSp>
            <p:nvCxnSpPr>
              <p:cNvPr id="24" name="直接连接符 23"/>
              <p:cNvCxnSpPr/>
              <p:nvPr/>
            </p:nvCxnSpPr>
            <p:spPr>
              <a:xfrm>
                <a:off x="-67" y="646"/>
                <a:ext cx="19322" cy="0"/>
              </a:xfrm>
              <a:prstGeom prst="line">
                <a:avLst/>
              </a:prstGeom>
              <a:ln w="28575" cmpd="sng">
                <a:solidFill>
                  <a:srgbClr val="F45752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" name="组合 5"/>
            <p:cNvGrpSpPr/>
            <p:nvPr/>
          </p:nvGrpSpPr>
          <p:grpSpPr>
            <a:xfrm>
              <a:off x="-27305" y="6463030"/>
              <a:ext cx="12277090" cy="462915"/>
              <a:chOff x="-43" y="-53"/>
              <a:chExt cx="19334" cy="729"/>
            </a:xfrm>
          </p:grpSpPr>
          <p:sp>
            <p:nvSpPr>
              <p:cNvPr id="7" name="矩形 6"/>
              <p:cNvSpPr/>
              <p:nvPr>
                <p:custDataLst>
                  <p:tags r:id="rId8"/>
                </p:custDataLst>
              </p:nvPr>
            </p:nvSpPr>
            <p:spPr>
              <a:xfrm>
                <a:off x="-43" y="-16"/>
                <a:ext cx="19334" cy="657"/>
              </a:xfrm>
              <a:prstGeom prst="rect">
                <a:avLst/>
              </a:prstGeom>
              <a:solidFill>
                <a:srgbClr val="F457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8" name="文本框 7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336" y="30"/>
                <a:ext cx="18509" cy="5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dist"/>
                <a:r>
                  <a:rPr lang="en-US" altLang="zh-CN" dirty="0">
                    <a:solidFill>
                      <a:schemeClr val="bg1"/>
                    </a:solidFill>
                    <a:cs typeface="+mn-ea"/>
                    <a:sym typeface="+mn-lt"/>
                  </a:rPr>
                  <a:t>SPRING IS COMING      SPRING IS COMING      SPRING IS COMING      SPRING IS COMING</a:t>
                </a:r>
                <a:endParaRPr lang="en-US" altLang="zh-CN" dirty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9" name="矩形 8"/>
              <p:cNvSpPr/>
              <p:nvPr>
                <p:custDataLst>
                  <p:tags r:id="rId10"/>
                </p:custDataLst>
              </p:nvPr>
            </p:nvSpPr>
            <p:spPr>
              <a:xfrm>
                <a:off x="4360" y="-53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10" name="图片 9" descr="樱花节活动主视觉111-10"/>
              <p:cNvPicPr>
                <a:picLocks noChangeAspect="1"/>
              </p:cNvPicPr>
              <p:nvPr>
                <p:custDataLst>
                  <p:tags r:id="rId11"/>
                </p:custDataLst>
              </p:nvPr>
            </p:nvPicPr>
            <p:blipFill>
              <a:blip r:embed="rId4"/>
              <a:srcRect l="5813" t="11800" r="84984" b="62744"/>
              <a:stretch>
                <a:fillRect/>
              </a:stretch>
            </p:blipFill>
            <p:spPr>
              <a:xfrm>
                <a:off x="4429" y="0"/>
                <a:ext cx="706" cy="647"/>
              </a:xfrm>
              <a:prstGeom prst="rect">
                <a:avLst/>
              </a:prstGeom>
            </p:spPr>
          </p:pic>
          <p:sp>
            <p:nvSpPr>
              <p:cNvPr id="11" name="矩形 10"/>
              <p:cNvSpPr/>
              <p:nvPr>
                <p:custDataLst>
                  <p:tags r:id="rId12"/>
                </p:custDataLst>
              </p:nvPr>
            </p:nvSpPr>
            <p:spPr>
              <a:xfrm>
                <a:off x="9196" y="-24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20" name="图片 19" descr="樱花节活动主视觉111-10"/>
              <p:cNvPicPr>
                <a:picLocks noChangeAspect="1"/>
              </p:cNvPicPr>
              <p:nvPr>
                <p:custDataLst>
                  <p:tags r:id="rId13"/>
                </p:custDataLst>
              </p:nvPr>
            </p:nvPicPr>
            <p:blipFill>
              <a:blip r:embed="rId4"/>
              <a:srcRect l="5813" t="11800" r="84984" b="62744"/>
              <a:stretch>
                <a:fillRect/>
              </a:stretch>
            </p:blipFill>
            <p:spPr>
              <a:xfrm>
                <a:off x="9281" y="0"/>
                <a:ext cx="706" cy="647"/>
              </a:xfrm>
              <a:prstGeom prst="rect">
                <a:avLst/>
              </a:prstGeom>
            </p:spPr>
          </p:pic>
          <p:sp>
            <p:nvSpPr>
              <p:cNvPr id="21" name="矩形 20"/>
              <p:cNvSpPr/>
              <p:nvPr>
                <p:custDataLst>
                  <p:tags r:id="rId14"/>
                </p:custDataLst>
              </p:nvPr>
            </p:nvSpPr>
            <p:spPr>
              <a:xfrm>
                <a:off x="14050" y="-24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22" name="图片 21" descr="樱花节活动主视觉111-10"/>
              <p:cNvPicPr>
                <a:picLocks noChangeAspect="1"/>
              </p:cNvPicPr>
              <p:nvPr>
                <p:custDataLst>
                  <p:tags r:id="rId15"/>
                </p:custDataLst>
              </p:nvPr>
            </p:nvPicPr>
            <p:blipFill>
              <a:blip r:embed="rId4"/>
              <a:srcRect l="5813" t="11800" r="84984" b="62744"/>
              <a:stretch>
                <a:fillRect/>
              </a:stretch>
            </p:blipFill>
            <p:spPr>
              <a:xfrm>
                <a:off x="14133" y="30"/>
                <a:ext cx="706" cy="647"/>
              </a:xfrm>
              <a:prstGeom prst="rect">
                <a:avLst/>
              </a:prstGeom>
            </p:spPr>
          </p:pic>
        </p:grpSp>
      </p:grpSp>
    </p:spTree>
    <p:custDataLst>
      <p:tags r:id="rId16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3"/>
          <p:cNvSpPr txBox="1">
            <a:spLocks noGrp="1"/>
          </p:cNvSpPr>
          <p:nvPr>
            <p:ph type="title"/>
          </p:nvPr>
        </p:nvSpPr>
        <p:spPr>
          <a:xfrm>
            <a:off x="1033843" y="974090"/>
            <a:ext cx="10118725" cy="514985"/>
          </a:xfrm>
          <a:prstGeom prst="rect">
            <a:avLst/>
          </a:prstGeom>
          <a:solidFill>
            <a:srgbClr val="F5BAC7"/>
          </a:solidFill>
        </p:spPr>
        <p:txBody>
          <a:bodyPr vert="horz" wrap="square" lIns="0" tIns="22860" rIns="0" bIns="0" rtlCol="0">
            <a:spAutoFit/>
          </a:bodyPr>
          <a:lstStyle/>
          <a:p>
            <a:pPr marL="240665">
              <a:lnSpc>
                <a:spcPct val="100000"/>
              </a:lnSpc>
              <a:spcBef>
                <a:spcPts val="180"/>
              </a:spcBef>
            </a:pPr>
            <a:r>
              <a:rPr lang="zh-CN" sz="3200" dirty="0">
                <a:effectLst/>
                <a:latin typeface="+mn-lt"/>
                <a:ea typeface="+mn-ea"/>
                <a:cs typeface="+mn-ea"/>
                <a:sym typeface="+mn-lt"/>
              </a:rPr>
              <a:t>外场迎宾美陈区</a:t>
            </a:r>
            <a:endParaRPr lang="zh-CN" sz="3200" dirty="0">
              <a:effectLst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6" name="object 4"/>
          <p:cNvSpPr txBox="1"/>
          <p:nvPr/>
        </p:nvSpPr>
        <p:spPr>
          <a:xfrm>
            <a:off x="777240" y="1635760"/>
            <a:ext cx="11468735" cy="38363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100"/>
              </a:spcBef>
            </a:pPr>
            <a:r>
              <a:rPr dirty="0">
                <a:cs typeface="+mn-ea"/>
                <a:sym typeface="+mn-lt"/>
              </a:rPr>
              <a:t>“樱花红陌上，杨柳绿池边”古往今来樱花都是春天里浪漫的期待！</a:t>
            </a:r>
            <a:endParaRPr dirty="0">
              <a:cs typeface="+mn-ea"/>
              <a:sym typeface="+mn-lt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592455" y="2210435"/>
            <a:ext cx="10803255" cy="3987165"/>
            <a:chOff x="2682" y="5660"/>
            <a:chExt cx="10608" cy="3536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2682" y="5660"/>
              <a:ext cx="5412" cy="3536"/>
            </a:xfrm>
            <a:prstGeom prst="rect">
              <a:avLst/>
            </a:prstGeom>
          </p:spPr>
        </p:pic>
        <p:pic>
          <p:nvPicPr>
            <p:cNvPr id="115" name="图片 114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8130" y="5660"/>
              <a:ext cx="5160" cy="3536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2" name="组合 1"/>
          <p:cNvGrpSpPr/>
          <p:nvPr/>
        </p:nvGrpSpPr>
        <p:grpSpPr>
          <a:xfrm>
            <a:off x="-42545" y="-15240"/>
            <a:ext cx="12292330" cy="6941185"/>
            <a:chOff x="-42545" y="-15240"/>
            <a:chExt cx="12292330" cy="6941185"/>
          </a:xfrm>
        </p:grpSpPr>
        <p:grpSp>
          <p:nvGrpSpPr>
            <p:cNvPr id="13" name="组合 12"/>
            <p:cNvGrpSpPr/>
            <p:nvPr/>
          </p:nvGrpSpPr>
          <p:grpSpPr>
            <a:xfrm>
              <a:off x="-42545" y="-15240"/>
              <a:ext cx="12292330" cy="444500"/>
              <a:chOff x="-67" y="-24"/>
              <a:chExt cx="19358" cy="700"/>
            </a:xfrm>
          </p:grpSpPr>
          <p:grpSp>
            <p:nvGrpSpPr>
              <p:cNvPr id="23" name="组合 22"/>
              <p:cNvGrpSpPr/>
              <p:nvPr/>
            </p:nvGrpSpPr>
            <p:grpSpPr>
              <a:xfrm>
                <a:off x="-43" y="-24"/>
                <a:ext cx="19334" cy="701"/>
                <a:chOff x="-43" y="-24"/>
                <a:chExt cx="19334" cy="701"/>
              </a:xfrm>
            </p:grpSpPr>
            <p:sp>
              <p:nvSpPr>
                <p:cNvPr id="25" name="矩形 24"/>
                <p:cNvSpPr/>
                <p:nvPr/>
              </p:nvSpPr>
              <p:spPr>
                <a:xfrm>
                  <a:off x="-43" y="-16"/>
                  <a:ext cx="19334" cy="657"/>
                </a:xfrm>
                <a:prstGeom prst="rect">
                  <a:avLst/>
                </a:prstGeom>
                <a:solidFill>
                  <a:srgbClr val="F4575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6" name="文本框 25"/>
                <p:cNvSpPr txBox="1"/>
                <p:nvPr/>
              </p:nvSpPr>
              <p:spPr>
                <a:xfrm>
                  <a:off x="336" y="30"/>
                  <a:ext cx="18509" cy="58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dist"/>
                  <a:r>
                    <a:rPr lang="en-US" altLang="zh-CN" dirty="0">
                      <a:solidFill>
                        <a:schemeClr val="bg1"/>
                      </a:solidFill>
                      <a:cs typeface="+mn-ea"/>
                      <a:sym typeface="+mn-lt"/>
                    </a:rPr>
                    <a:t>SPRING IS COMING      SPRING IS COMING      SPRING IS COMING      SPRING IS COMING</a:t>
                  </a:r>
                  <a:endParaRPr lang="en-US" altLang="zh-CN" dirty="0">
                    <a:solidFill>
                      <a:schemeClr val="bg1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27" name="矩形 26"/>
                <p:cNvSpPr/>
                <p:nvPr>
                  <p:custDataLst>
                    <p:tags r:id="rId3"/>
                  </p:custDataLst>
                </p:nvPr>
              </p:nvSpPr>
              <p:spPr>
                <a:xfrm>
                  <a:off x="4360" y="-17"/>
                  <a:ext cx="768" cy="65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28" name="图片 27" descr="樱花节活动主视觉111-10"/>
                <p:cNvPicPr>
                  <a:picLocks noChangeAspect="1"/>
                </p:cNvPicPr>
                <p:nvPr/>
              </p:nvPicPr>
              <p:blipFill>
                <a:blip r:embed="rId4"/>
                <a:srcRect l="5813" t="11800" r="84984" b="62744"/>
                <a:stretch>
                  <a:fillRect/>
                </a:stretch>
              </p:blipFill>
              <p:spPr>
                <a:xfrm>
                  <a:off x="4429" y="0"/>
                  <a:ext cx="706" cy="647"/>
                </a:xfrm>
                <a:prstGeom prst="rect">
                  <a:avLst/>
                </a:prstGeom>
              </p:spPr>
            </p:pic>
            <p:sp>
              <p:nvSpPr>
                <p:cNvPr id="29" name="矩形 28"/>
                <p:cNvSpPr/>
                <p:nvPr>
                  <p:custDataLst>
                    <p:tags r:id="rId5"/>
                  </p:custDataLst>
                </p:nvPr>
              </p:nvSpPr>
              <p:spPr>
                <a:xfrm>
                  <a:off x="9196" y="-24"/>
                  <a:ext cx="768" cy="6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30" name="图片 29" descr="樱花节活动主视觉111-10"/>
                <p:cNvPicPr>
                  <a:picLocks noChangeAspect="1"/>
                </p:cNvPicPr>
                <p:nvPr>
                  <p:custDataLst>
                    <p:tags r:id="rId6"/>
                  </p:custDataLst>
                </p:nvPr>
              </p:nvPicPr>
              <p:blipFill>
                <a:blip r:embed="rId4"/>
                <a:srcRect l="5813" t="11800" r="84984" b="62744"/>
                <a:stretch>
                  <a:fillRect/>
                </a:stretch>
              </p:blipFill>
              <p:spPr>
                <a:xfrm>
                  <a:off x="9281" y="0"/>
                  <a:ext cx="706" cy="647"/>
                </a:xfrm>
                <a:prstGeom prst="rect">
                  <a:avLst/>
                </a:prstGeom>
              </p:spPr>
            </p:pic>
            <p:sp>
              <p:nvSpPr>
                <p:cNvPr id="31" name="矩形 30"/>
                <p:cNvSpPr/>
                <p:nvPr/>
              </p:nvSpPr>
              <p:spPr>
                <a:xfrm>
                  <a:off x="14050" y="-24"/>
                  <a:ext cx="768" cy="6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32" name="图片 31" descr="樱花节活动主视觉111-10"/>
                <p:cNvPicPr>
                  <a:picLocks noChangeAspect="1"/>
                </p:cNvPicPr>
                <p:nvPr>
                  <p:custDataLst>
                    <p:tags r:id="rId7"/>
                  </p:custDataLst>
                </p:nvPr>
              </p:nvPicPr>
              <p:blipFill>
                <a:blip r:embed="rId4"/>
                <a:srcRect l="5813" t="11800" r="84984" b="62744"/>
                <a:stretch>
                  <a:fillRect/>
                </a:stretch>
              </p:blipFill>
              <p:spPr>
                <a:xfrm>
                  <a:off x="14133" y="30"/>
                  <a:ext cx="706" cy="647"/>
                </a:xfrm>
                <a:prstGeom prst="rect">
                  <a:avLst/>
                </a:prstGeom>
              </p:spPr>
            </p:pic>
          </p:grpSp>
          <p:cxnSp>
            <p:nvCxnSpPr>
              <p:cNvPr id="24" name="直接连接符 23"/>
              <p:cNvCxnSpPr/>
              <p:nvPr/>
            </p:nvCxnSpPr>
            <p:spPr>
              <a:xfrm>
                <a:off x="-67" y="646"/>
                <a:ext cx="19322" cy="0"/>
              </a:xfrm>
              <a:prstGeom prst="line">
                <a:avLst/>
              </a:prstGeom>
              <a:ln w="28575" cmpd="sng">
                <a:solidFill>
                  <a:srgbClr val="F45752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" name="组合 13"/>
            <p:cNvGrpSpPr/>
            <p:nvPr/>
          </p:nvGrpSpPr>
          <p:grpSpPr>
            <a:xfrm>
              <a:off x="-27305" y="6463030"/>
              <a:ext cx="12277090" cy="462915"/>
              <a:chOff x="-43" y="-53"/>
              <a:chExt cx="19334" cy="729"/>
            </a:xfrm>
          </p:grpSpPr>
          <p:sp>
            <p:nvSpPr>
              <p:cNvPr id="15" name="矩形 14"/>
              <p:cNvSpPr/>
              <p:nvPr>
                <p:custDataLst>
                  <p:tags r:id="rId8"/>
                </p:custDataLst>
              </p:nvPr>
            </p:nvSpPr>
            <p:spPr>
              <a:xfrm>
                <a:off x="-43" y="-16"/>
                <a:ext cx="19334" cy="657"/>
              </a:xfrm>
              <a:prstGeom prst="rect">
                <a:avLst/>
              </a:prstGeom>
              <a:solidFill>
                <a:srgbClr val="F457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6" name="文本框 15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336" y="30"/>
                <a:ext cx="18509" cy="5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dist"/>
                <a:r>
                  <a:rPr lang="en-US" altLang="zh-CN" dirty="0">
                    <a:solidFill>
                      <a:schemeClr val="bg1"/>
                    </a:solidFill>
                    <a:cs typeface="+mn-ea"/>
                    <a:sym typeface="+mn-lt"/>
                  </a:rPr>
                  <a:t>SPRING IS COMING      SPRING IS COMING      SPRING IS COMING      SPRING IS COMING</a:t>
                </a:r>
                <a:endParaRPr lang="en-US" altLang="zh-CN" dirty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7" name="矩形 16"/>
              <p:cNvSpPr/>
              <p:nvPr>
                <p:custDataLst>
                  <p:tags r:id="rId10"/>
                </p:custDataLst>
              </p:nvPr>
            </p:nvSpPr>
            <p:spPr>
              <a:xfrm>
                <a:off x="4360" y="-53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18" name="图片 17" descr="樱花节活动主视觉111-10"/>
              <p:cNvPicPr>
                <a:picLocks noChangeAspect="1"/>
              </p:cNvPicPr>
              <p:nvPr>
                <p:custDataLst>
                  <p:tags r:id="rId11"/>
                </p:custDataLst>
              </p:nvPr>
            </p:nvPicPr>
            <p:blipFill>
              <a:blip r:embed="rId4"/>
              <a:srcRect l="5813" t="11800" r="84984" b="62744"/>
              <a:stretch>
                <a:fillRect/>
              </a:stretch>
            </p:blipFill>
            <p:spPr>
              <a:xfrm>
                <a:off x="4429" y="0"/>
                <a:ext cx="706" cy="647"/>
              </a:xfrm>
              <a:prstGeom prst="rect">
                <a:avLst/>
              </a:prstGeom>
            </p:spPr>
          </p:pic>
          <p:sp>
            <p:nvSpPr>
              <p:cNvPr id="19" name="矩形 18"/>
              <p:cNvSpPr/>
              <p:nvPr>
                <p:custDataLst>
                  <p:tags r:id="rId12"/>
                </p:custDataLst>
              </p:nvPr>
            </p:nvSpPr>
            <p:spPr>
              <a:xfrm>
                <a:off x="9196" y="-24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20" name="图片 19" descr="樱花节活动主视觉111-10"/>
              <p:cNvPicPr>
                <a:picLocks noChangeAspect="1"/>
              </p:cNvPicPr>
              <p:nvPr>
                <p:custDataLst>
                  <p:tags r:id="rId13"/>
                </p:custDataLst>
              </p:nvPr>
            </p:nvPicPr>
            <p:blipFill>
              <a:blip r:embed="rId4"/>
              <a:srcRect l="5813" t="11800" r="84984" b="62744"/>
              <a:stretch>
                <a:fillRect/>
              </a:stretch>
            </p:blipFill>
            <p:spPr>
              <a:xfrm>
                <a:off x="9281" y="0"/>
                <a:ext cx="706" cy="647"/>
              </a:xfrm>
              <a:prstGeom prst="rect">
                <a:avLst/>
              </a:prstGeom>
            </p:spPr>
          </p:pic>
          <p:sp>
            <p:nvSpPr>
              <p:cNvPr id="21" name="矩形 20"/>
              <p:cNvSpPr/>
              <p:nvPr>
                <p:custDataLst>
                  <p:tags r:id="rId14"/>
                </p:custDataLst>
              </p:nvPr>
            </p:nvSpPr>
            <p:spPr>
              <a:xfrm>
                <a:off x="14050" y="-24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22" name="图片 21" descr="樱花节活动主视觉111-10"/>
              <p:cNvPicPr>
                <a:picLocks noChangeAspect="1"/>
              </p:cNvPicPr>
              <p:nvPr>
                <p:custDataLst>
                  <p:tags r:id="rId15"/>
                </p:custDataLst>
              </p:nvPr>
            </p:nvPicPr>
            <p:blipFill>
              <a:blip r:embed="rId4"/>
              <a:srcRect l="5813" t="11800" r="84984" b="62744"/>
              <a:stretch>
                <a:fillRect/>
              </a:stretch>
            </p:blipFill>
            <p:spPr>
              <a:xfrm>
                <a:off x="14133" y="30"/>
                <a:ext cx="706" cy="647"/>
              </a:xfrm>
              <a:prstGeom prst="rect">
                <a:avLst/>
              </a:prstGeom>
            </p:spPr>
          </p:pic>
        </p:grpSp>
      </p:grpSp>
    </p:spTree>
    <p:custDataLst>
      <p:tags r:id="rId16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3"/>
          <p:cNvSpPr txBox="1">
            <a:spLocks noGrp="1"/>
          </p:cNvSpPr>
          <p:nvPr>
            <p:ph type="title"/>
          </p:nvPr>
        </p:nvSpPr>
        <p:spPr>
          <a:xfrm>
            <a:off x="1036637" y="675957"/>
            <a:ext cx="10118725" cy="514985"/>
          </a:xfrm>
          <a:prstGeom prst="rect">
            <a:avLst/>
          </a:prstGeom>
          <a:solidFill>
            <a:srgbClr val="F5BAC7"/>
          </a:solidFill>
        </p:spPr>
        <p:txBody>
          <a:bodyPr vert="horz" wrap="square" lIns="0" tIns="22860" rIns="0" bIns="0" rtlCol="0">
            <a:spAutoFit/>
          </a:bodyPr>
          <a:lstStyle/>
          <a:p>
            <a:pPr marL="240665">
              <a:lnSpc>
                <a:spcPct val="100000"/>
              </a:lnSpc>
              <a:spcBef>
                <a:spcPts val="180"/>
              </a:spcBef>
            </a:pPr>
            <a:r>
              <a:rPr lang="zh-CN" sz="3200" dirty="0">
                <a:effectLst/>
                <a:latin typeface="+mn-lt"/>
                <a:ea typeface="+mn-ea"/>
                <a:cs typeface="+mn-ea"/>
                <a:sym typeface="+mn-lt"/>
              </a:rPr>
              <a:t>樱花列车主题合影区</a:t>
            </a:r>
            <a:endParaRPr lang="zh-CN" sz="3200" dirty="0">
              <a:effectLst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6" name="object 4"/>
          <p:cNvSpPr txBox="1"/>
          <p:nvPr/>
        </p:nvSpPr>
        <p:spPr>
          <a:xfrm>
            <a:off x="777240" y="1635760"/>
            <a:ext cx="11468735" cy="38363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100"/>
              </a:spcBef>
            </a:pPr>
            <a:endParaRPr dirty="0">
              <a:cs typeface="+mn-ea"/>
              <a:sym typeface="+mn-lt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549529" y="1761807"/>
            <a:ext cx="11012170" cy="4489450"/>
            <a:chOff x="-1745" y="1093"/>
            <a:chExt cx="22312" cy="8911"/>
          </a:xfrm>
        </p:grpSpPr>
        <p:pic>
          <p:nvPicPr>
            <p:cNvPr id="30" name="图片 29"/>
            <p:cNvPicPr>
              <a:picLocks noChangeAspect="1"/>
            </p:cNvPicPr>
            <p:nvPr/>
          </p:nvPicPr>
          <p:blipFill>
            <a:blip r:embed="rId1"/>
            <a:srcRect b="9724"/>
            <a:stretch>
              <a:fillRect/>
            </a:stretch>
          </p:blipFill>
          <p:spPr>
            <a:xfrm>
              <a:off x="-1745" y="1093"/>
              <a:ext cx="7386" cy="8885"/>
            </a:xfrm>
            <a:prstGeom prst="rect">
              <a:avLst/>
            </a:prstGeom>
          </p:spPr>
        </p:pic>
        <p:pic>
          <p:nvPicPr>
            <p:cNvPr id="27" name="图片 26"/>
            <p:cNvPicPr>
              <a:picLocks noChangeAspect="1"/>
            </p:cNvPicPr>
            <p:nvPr/>
          </p:nvPicPr>
          <p:blipFill>
            <a:blip r:embed="rId2"/>
            <a:srcRect b="9534"/>
            <a:stretch>
              <a:fillRect/>
            </a:stretch>
          </p:blipFill>
          <p:spPr>
            <a:xfrm>
              <a:off x="5718" y="1093"/>
              <a:ext cx="7386" cy="8910"/>
            </a:xfrm>
            <a:prstGeom prst="rect">
              <a:avLst/>
            </a:prstGeom>
          </p:spPr>
        </p:pic>
        <p:pic>
          <p:nvPicPr>
            <p:cNvPr id="26" name="图片 25"/>
            <p:cNvPicPr>
              <a:picLocks noChangeAspect="1"/>
            </p:cNvPicPr>
            <p:nvPr/>
          </p:nvPicPr>
          <p:blipFill>
            <a:blip r:embed="rId3"/>
            <a:srcRect b="9531"/>
            <a:stretch>
              <a:fillRect/>
            </a:stretch>
          </p:blipFill>
          <p:spPr>
            <a:xfrm>
              <a:off x="13181" y="1100"/>
              <a:ext cx="7386" cy="8904"/>
            </a:xfrm>
            <a:prstGeom prst="rect">
              <a:avLst/>
            </a:prstGeom>
          </p:spPr>
        </p:pic>
      </p:grpSp>
      <p:sp>
        <p:nvSpPr>
          <p:cNvPr id="12" name="文本框 11"/>
          <p:cNvSpPr txBox="1"/>
          <p:nvPr/>
        </p:nvSpPr>
        <p:spPr>
          <a:xfrm>
            <a:off x="1540764" y="1190942"/>
            <a:ext cx="8494633" cy="50469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>
              <a:lnSpc>
                <a:spcPct val="170000"/>
              </a:lnSpc>
            </a:pPr>
            <a:r>
              <a:rPr lang="zh-CN" dirty="0">
                <a:cs typeface="+mn-ea"/>
                <a:sym typeface="+mn-lt"/>
              </a:rPr>
              <a:t>模拟列车的活动场景：候车厅、售票亭等等，这些位置都很适合拍照，超级出片。</a:t>
            </a:r>
            <a:endParaRPr lang="zh-CN" dirty="0">
              <a:cs typeface="+mn-ea"/>
              <a:sym typeface="+mn-lt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-42545" y="-15240"/>
            <a:ext cx="12292330" cy="6941185"/>
            <a:chOff x="-42545" y="-15240"/>
            <a:chExt cx="12292330" cy="6941185"/>
          </a:xfrm>
        </p:grpSpPr>
        <p:grpSp>
          <p:nvGrpSpPr>
            <p:cNvPr id="13" name="组合 12"/>
            <p:cNvGrpSpPr/>
            <p:nvPr/>
          </p:nvGrpSpPr>
          <p:grpSpPr>
            <a:xfrm>
              <a:off x="-42545" y="-15240"/>
              <a:ext cx="12292330" cy="444500"/>
              <a:chOff x="-67" y="-24"/>
              <a:chExt cx="19358" cy="700"/>
            </a:xfrm>
          </p:grpSpPr>
          <p:grpSp>
            <p:nvGrpSpPr>
              <p:cNvPr id="23" name="组合 22"/>
              <p:cNvGrpSpPr/>
              <p:nvPr/>
            </p:nvGrpSpPr>
            <p:grpSpPr>
              <a:xfrm>
                <a:off x="-43" y="-24"/>
                <a:ext cx="19334" cy="701"/>
                <a:chOff x="-43" y="-24"/>
                <a:chExt cx="19334" cy="701"/>
              </a:xfrm>
            </p:grpSpPr>
            <p:sp>
              <p:nvSpPr>
                <p:cNvPr id="25" name="矩形 24"/>
                <p:cNvSpPr/>
                <p:nvPr/>
              </p:nvSpPr>
              <p:spPr>
                <a:xfrm>
                  <a:off x="-43" y="-16"/>
                  <a:ext cx="19334" cy="657"/>
                </a:xfrm>
                <a:prstGeom prst="rect">
                  <a:avLst/>
                </a:prstGeom>
                <a:solidFill>
                  <a:srgbClr val="F4575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8" name="文本框 27"/>
                <p:cNvSpPr txBox="1"/>
                <p:nvPr/>
              </p:nvSpPr>
              <p:spPr>
                <a:xfrm>
                  <a:off x="336" y="30"/>
                  <a:ext cx="18509" cy="58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dist"/>
                  <a:r>
                    <a:rPr lang="en-US" altLang="zh-CN" dirty="0">
                      <a:solidFill>
                        <a:schemeClr val="bg1"/>
                      </a:solidFill>
                      <a:cs typeface="+mn-ea"/>
                      <a:sym typeface="+mn-lt"/>
                    </a:rPr>
                    <a:t>SPRING IS COMING      SPRING IS COMING      SPRING IS COMING      SPRING IS COMING</a:t>
                  </a:r>
                  <a:endParaRPr lang="en-US" altLang="zh-CN" dirty="0">
                    <a:solidFill>
                      <a:schemeClr val="bg1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29" name="矩形 28"/>
                <p:cNvSpPr/>
                <p:nvPr>
                  <p:custDataLst>
                    <p:tags r:id="rId4"/>
                  </p:custDataLst>
                </p:nvPr>
              </p:nvSpPr>
              <p:spPr>
                <a:xfrm>
                  <a:off x="4360" y="-17"/>
                  <a:ext cx="768" cy="65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31" name="图片 30" descr="樱花节活动主视觉111-10"/>
                <p:cNvPicPr>
                  <a:picLocks noChangeAspect="1"/>
                </p:cNvPicPr>
                <p:nvPr/>
              </p:nvPicPr>
              <p:blipFill>
                <a:blip r:embed="rId5"/>
                <a:srcRect l="5813" t="11800" r="84984" b="62744"/>
                <a:stretch>
                  <a:fillRect/>
                </a:stretch>
              </p:blipFill>
              <p:spPr>
                <a:xfrm>
                  <a:off x="4429" y="0"/>
                  <a:ext cx="706" cy="647"/>
                </a:xfrm>
                <a:prstGeom prst="rect">
                  <a:avLst/>
                </a:prstGeom>
              </p:spPr>
            </p:pic>
            <p:sp>
              <p:nvSpPr>
                <p:cNvPr id="32" name="矩形 31"/>
                <p:cNvSpPr/>
                <p:nvPr>
                  <p:custDataLst>
                    <p:tags r:id="rId6"/>
                  </p:custDataLst>
                </p:nvPr>
              </p:nvSpPr>
              <p:spPr>
                <a:xfrm>
                  <a:off x="9196" y="-24"/>
                  <a:ext cx="768" cy="6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33" name="图片 32" descr="樱花节活动主视觉111-10"/>
                <p:cNvPicPr>
                  <a:picLocks noChangeAspect="1"/>
                </p:cNvPicPr>
                <p:nvPr>
                  <p:custDataLst>
                    <p:tags r:id="rId7"/>
                  </p:custDataLst>
                </p:nvPr>
              </p:nvPicPr>
              <p:blipFill>
                <a:blip r:embed="rId5"/>
                <a:srcRect l="5813" t="11800" r="84984" b="62744"/>
                <a:stretch>
                  <a:fillRect/>
                </a:stretch>
              </p:blipFill>
              <p:spPr>
                <a:xfrm>
                  <a:off x="9281" y="0"/>
                  <a:ext cx="706" cy="647"/>
                </a:xfrm>
                <a:prstGeom prst="rect">
                  <a:avLst/>
                </a:prstGeom>
              </p:spPr>
            </p:pic>
            <p:sp>
              <p:nvSpPr>
                <p:cNvPr id="34" name="矩形 33"/>
                <p:cNvSpPr/>
                <p:nvPr/>
              </p:nvSpPr>
              <p:spPr>
                <a:xfrm>
                  <a:off x="14050" y="-24"/>
                  <a:ext cx="768" cy="6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35" name="图片 34" descr="樱花节活动主视觉111-10"/>
                <p:cNvPicPr>
                  <a:picLocks noChangeAspect="1"/>
                </p:cNvPicPr>
                <p:nvPr>
                  <p:custDataLst>
                    <p:tags r:id="rId8"/>
                  </p:custDataLst>
                </p:nvPr>
              </p:nvPicPr>
              <p:blipFill>
                <a:blip r:embed="rId5"/>
                <a:srcRect l="5813" t="11800" r="84984" b="62744"/>
                <a:stretch>
                  <a:fillRect/>
                </a:stretch>
              </p:blipFill>
              <p:spPr>
                <a:xfrm>
                  <a:off x="14133" y="30"/>
                  <a:ext cx="706" cy="647"/>
                </a:xfrm>
                <a:prstGeom prst="rect">
                  <a:avLst/>
                </a:prstGeom>
              </p:spPr>
            </p:pic>
          </p:grpSp>
          <p:cxnSp>
            <p:nvCxnSpPr>
              <p:cNvPr id="24" name="直接连接符 23"/>
              <p:cNvCxnSpPr/>
              <p:nvPr/>
            </p:nvCxnSpPr>
            <p:spPr>
              <a:xfrm>
                <a:off x="-67" y="646"/>
                <a:ext cx="19322" cy="0"/>
              </a:xfrm>
              <a:prstGeom prst="line">
                <a:avLst/>
              </a:prstGeom>
              <a:ln w="28575" cmpd="sng">
                <a:solidFill>
                  <a:srgbClr val="F45752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" name="组合 13"/>
            <p:cNvGrpSpPr/>
            <p:nvPr/>
          </p:nvGrpSpPr>
          <p:grpSpPr>
            <a:xfrm>
              <a:off x="-27305" y="6463030"/>
              <a:ext cx="12277090" cy="462915"/>
              <a:chOff x="-43" y="-53"/>
              <a:chExt cx="19334" cy="729"/>
            </a:xfrm>
          </p:grpSpPr>
          <p:sp>
            <p:nvSpPr>
              <p:cNvPr id="15" name="矩形 14"/>
              <p:cNvSpPr/>
              <p:nvPr>
                <p:custDataLst>
                  <p:tags r:id="rId9"/>
                </p:custDataLst>
              </p:nvPr>
            </p:nvSpPr>
            <p:spPr>
              <a:xfrm>
                <a:off x="-43" y="-16"/>
                <a:ext cx="19334" cy="657"/>
              </a:xfrm>
              <a:prstGeom prst="rect">
                <a:avLst/>
              </a:prstGeom>
              <a:solidFill>
                <a:srgbClr val="F457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6" name="文本框 15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336" y="30"/>
                <a:ext cx="18509" cy="5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dist"/>
                <a:r>
                  <a:rPr lang="en-US" altLang="zh-CN" dirty="0">
                    <a:solidFill>
                      <a:schemeClr val="bg1"/>
                    </a:solidFill>
                    <a:cs typeface="+mn-ea"/>
                    <a:sym typeface="+mn-lt"/>
                  </a:rPr>
                  <a:t>SPRING IS COMING      SPRING IS COMING      SPRING IS COMING      SPRING IS COMING</a:t>
                </a:r>
                <a:endParaRPr lang="en-US" altLang="zh-CN" dirty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7" name="矩形 16"/>
              <p:cNvSpPr/>
              <p:nvPr>
                <p:custDataLst>
                  <p:tags r:id="rId11"/>
                </p:custDataLst>
              </p:nvPr>
            </p:nvSpPr>
            <p:spPr>
              <a:xfrm>
                <a:off x="4360" y="-53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18" name="图片 17" descr="樱花节活动主视觉111-10"/>
              <p:cNvPicPr>
                <a:picLocks noChangeAspect="1"/>
              </p:cNvPicPr>
              <p:nvPr>
                <p:custDataLst>
                  <p:tags r:id="rId12"/>
                </p:custDataLst>
              </p:nvPr>
            </p:nvPicPr>
            <p:blipFill>
              <a:blip r:embed="rId5"/>
              <a:srcRect l="5813" t="11800" r="84984" b="62744"/>
              <a:stretch>
                <a:fillRect/>
              </a:stretch>
            </p:blipFill>
            <p:spPr>
              <a:xfrm>
                <a:off x="4429" y="0"/>
                <a:ext cx="706" cy="647"/>
              </a:xfrm>
              <a:prstGeom prst="rect">
                <a:avLst/>
              </a:prstGeom>
            </p:spPr>
          </p:pic>
          <p:sp>
            <p:nvSpPr>
              <p:cNvPr id="19" name="矩形 18"/>
              <p:cNvSpPr/>
              <p:nvPr>
                <p:custDataLst>
                  <p:tags r:id="rId13"/>
                </p:custDataLst>
              </p:nvPr>
            </p:nvSpPr>
            <p:spPr>
              <a:xfrm>
                <a:off x="9196" y="-24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20" name="图片 19" descr="樱花节活动主视觉111-10"/>
              <p:cNvPicPr>
                <a:picLocks noChangeAspect="1"/>
              </p:cNvPicPr>
              <p:nvPr>
                <p:custDataLst>
                  <p:tags r:id="rId14"/>
                </p:custDataLst>
              </p:nvPr>
            </p:nvPicPr>
            <p:blipFill>
              <a:blip r:embed="rId5"/>
              <a:srcRect l="5813" t="11800" r="84984" b="62744"/>
              <a:stretch>
                <a:fillRect/>
              </a:stretch>
            </p:blipFill>
            <p:spPr>
              <a:xfrm>
                <a:off x="9281" y="0"/>
                <a:ext cx="706" cy="647"/>
              </a:xfrm>
              <a:prstGeom prst="rect">
                <a:avLst/>
              </a:prstGeom>
            </p:spPr>
          </p:pic>
          <p:sp>
            <p:nvSpPr>
              <p:cNvPr id="21" name="矩形 20"/>
              <p:cNvSpPr/>
              <p:nvPr>
                <p:custDataLst>
                  <p:tags r:id="rId15"/>
                </p:custDataLst>
              </p:nvPr>
            </p:nvSpPr>
            <p:spPr>
              <a:xfrm>
                <a:off x="14050" y="-24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22" name="图片 21" descr="樱花节活动主视觉111-10"/>
              <p:cNvPicPr>
                <a:picLocks noChangeAspect="1"/>
              </p:cNvPicPr>
              <p:nvPr>
                <p:custDataLst>
                  <p:tags r:id="rId16"/>
                </p:custDataLst>
              </p:nvPr>
            </p:nvPicPr>
            <p:blipFill>
              <a:blip r:embed="rId5"/>
              <a:srcRect l="5813" t="11800" r="84984" b="62744"/>
              <a:stretch>
                <a:fillRect/>
              </a:stretch>
            </p:blipFill>
            <p:spPr>
              <a:xfrm>
                <a:off x="14133" y="30"/>
                <a:ext cx="706" cy="647"/>
              </a:xfrm>
              <a:prstGeom prst="rect">
                <a:avLst/>
              </a:prstGeom>
            </p:spPr>
          </p:pic>
        </p:grpSp>
      </p:grpSp>
    </p:spTree>
    <p:custDataLst>
      <p:tags r:id="rId17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3"/>
          <p:cNvSpPr txBox="1">
            <a:spLocks noGrp="1"/>
          </p:cNvSpPr>
          <p:nvPr>
            <p:ph type="title"/>
          </p:nvPr>
        </p:nvSpPr>
        <p:spPr>
          <a:xfrm>
            <a:off x="1033843" y="974090"/>
            <a:ext cx="10118725" cy="514985"/>
          </a:xfrm>
          <a:prstGeom prst="rect">
            <a:avLst/>
          </a:prstGeom>
          <a:solidFill>
            <a:srgbClr val="F5BAC7"/>
          </a:solidFill>
        </p:spPr>
        <p:txBody>
          <a:bodyPr vert="horz" wrap="square" lIns="0" tIns="22860" rIns="0" bIns="0" rtlCol="0">
            <a:spAutoFit/>
          </a:bodyPr>
          <a:lstStyle/>
          <a:p>
            <a:pPr marL="240665">
              <a:lnSpc>
                <a:spcPct val="100000"/>
              </a:lnSpc>
              <a:spcBef>
                <a:spcPts val="180"/>
              </a:spcBef>
            </a:pPr>
            <a:r>
              <a:rPr lang="zh-CN" sz="3200" dirty="0">
                <a:effectLst/>
                <a:latin typeface="+mn-lt"/>
                <a:ea typeface="+mn-ea"/>
                <a:cs typeface="+mn-ea"/>
                <a:sym typeface="+mn-lt"/>
              </a:rPr>
              <a:t>樱花秋千主题合影区</a:t>
            </a:r>
            <a:endParaRPr lang="zh-CN" sz="3200" dirty="0">
              <a:effectLst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6" name="object 4"/>
          <p:cNvSpPr txBox="1"/>
          <p:nvPr/>
        </p:nvSpPr>
        <p:spPr>
          <a:xfrm>
            <a:off x="777240" y="1635760"/>
            <a:ext cx="11468735" cy="38363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100"/>
              </a:spcBef>
            </a:pPr>
            <a:r>
              <a:rPr lang="zh-CN" dirty="0">
                <a:cs typeface="+mn-ea"/>
                <a:sym typeface="+mn-lt"/>
              </a:rPr>
              <a:t>现场布置樱花秋千，</a:t>
            </a:r>
            <a:r>
              <a:rPr dirty="0">
                <a:cs typeface="+mn-ea"/>
                <a:sym typeface="+mn-lt"/>
              </a:rPr>
              <a:t>让观众感受到樱花的美好，也将樱花的转瞬即逝定格在这个春天。</a:t>
            </a:r>
            <a:endParaRPr dirty="0">
              <a:cs typeface="+mn-ea"/>
              <a:sym typeface="+mn-lt"/>
            </a:endParaRPr>
          </a:p>
        </p:txBody>
      </p:sp>
      <p:pic>
        <p:nvPicPr>
          <p:cNvPr id="7" name="图片 6"/>
          <p:cNvPicPr/>
          <p:nvPr/>
        </p:nvPicPr>
        <p:blipFill>
          <a:blip r:embed="rId1"/>
          <a:stretch>
            <a:fillRect/>
          </a:stretch>
        </p:blipFill>
        <p:spPr>
          <a:xfrm>
            <a:off x="354965" y="2210435"/>
            <a:ext cx="5601335" cy="39560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7105" y="2210435"/>
            <a:ext cx="5706745" cy="392557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-42545" y="-15240"/>
            <a:ext cx="12292330" cy="6941185"/>
            <a:chOff x="-42545" y="-15240"/>
            <a:chExt cx="12292330" cy="6941185"/>
          </a:xfrm>
        </p:grpSpPr>
        <p:grpSp>
          <p:nvGrpSpPr>
            <p:cNvPr id="12" name="组合 11"/>
            <p:cNvGrpSpPr/>
            <p:nvPr/>
          </p:nvGrpSpPr>
          <p:grpSpPr>
            <a:xfrm>
              <a:off x="-42545" y="-15240"/>
              <a:ext cx="12292330" cy="444500"/>
              <a:chOff x="-67" y="-24"/>
              <a:chExt cx="19358" cy="700"/>
            </a:xfrm>
          </p:grpSpPr>
          <p:grpSp>
            <p:nvGrpSpPr>
              <p:cNvPr id="22" name="组合 21"/>
              <p:cNvGrpSpPr/>
              <p:nvPr/>
            </p:nvGrpSpPr>
            <p:grpSpPr>
              <a:xfrm>
                <a:off x="-43" y="-24"/>
                <a:ext cx="19334" cy="701"/>
                <a:chOff x="-43" y="-24"/>
                <a:chExt cx="19334" cy="701"/>
              </a:xfrm>
            </p:grpSpPr>
            <p:sp>
              <p:nvSpPr>
                <p:cNvPr id="24" name="矩形 23"/>
                <p:cNvSpPr/>
                <p:nvPr/>
              </p:nvSpPr>
              <p:spPr>
                <a:xfrm>
                  <a:off x="-43" y="-16"/>
                  <a:ext cx="19334" cy="657"/>
                </a:xfrm>
                <a:prstGeom prst="rect">
                  <a:avLst/>
                </a:prstGeom>
                <a:solidFill>
                  <a:srgbClr val="F4575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5" name="文本框 24"/>
                <p:cNvSpPr txBox="1"/>
                <p:nvPr/>
              </p:nvSpPr>
              <p:spPr>
                <a:xfrm>
                  <a:off x="336" y="30"/>
                  <a:ext cx="18509" cy="58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dist"/>
                  <a:r>
                    <a:rPr lang="en-US" altLang="zh-CN" dirty="0">
                      <a:solidFill>
                        <a:schemeClr val="bg1"/>
                      </a:solidFill>
                      <a:cs typeface="+mn-ea"/>
                      <a:sym typeface="+mn-lt"/>
                    </a:rPr>
                    <a:t>SPRING IS COMING      SPRING IS COMING      SPRING IS COMING      SPRING IS COMING</a:t>
                  </a:r>
                  <a:endParaRPr lang="en-US" altLang="zh-CN" dirty="0">
                    <a:solidFill>
                      <a:schemeClr val="bg1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26" name="矩形 25"/>
                <p:cNvSpPr/>
                <p:nvPr>
                  <p:custDataLst>
                    <p:tags r:id="rId3"/>
                  </p:custDataLst>
                </p:nvPr>
              </p:nvSpPr>
              <p:spPr>
                <a:xfrm>
                  <a:off x="4360" y="-17"/>
                  <a:ext cx="768" cy="65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27" name="图片 26" descr="樱花节活动主视觉111-10"/>
                <p:cNvPicPr>
                  <a:picLocks noChangeAspect="1"/>
                </p:cNvPicPr>
                <p:nvPr/>
              </p:nvPicPr>
              <p:blipFill>
                <a:blip r:embed="rId4"/>
                <a:srcRect l="5813" t="11800" r="84984" b="62744"/>
                <a:stretch>
                  <a:fillRect/>
                </a:stretch>
              </p:blipFill>
              <p:spPr>
                <a:xfrm>
                  <a:off x="4429" y="0"/>
                  <a:ext cx="706" cy="647"/>
                </a:xfrm>
                <a:prstGeom prst="rect">
                  <a:avLst/>
                </a:prstGeom>
              </p:spPr>
            </p:pic>
            <p:sp>
              <p:nvSpPr>
                <p:cNvPr id="28" name="矩形 27"/>
                <p:cNvSpPr/>
                <p:nvPr>
                  <p:custDataLst>
                    <p:tags r:id="rId5"/>
                  </p:custDataLst>
                </p:nvPr>
              </p:nvSpPr>
              <p:spPr>
                <a:xfrm>
                  <a:off x="9196" y="-24"/>
                  <a:ext cx="768" cy="6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29" name="图片 28" descr="樱花节活动主视觉111-10"/>
                <p:cNvPicPr>
                  <a:picLocks noChangeAspect="1"/>
                </p:cNvPicPr>
                <p:nvPr>
                  <p:custDataLst>
                    <p:tags r:id="rId6"/>
                  </p:custDataLst>
                </p:nvPr>
              </p:nvPicPr>
              <p:blipFill>
                <a:blip r:embed="rId4"/>
                <a:srcRect l="5813" t="11800" r="84984" b="62744"/>
                <a:stretch>
                  <a:fillRect/>
                </a:stretch>
              </p:blipFill>
              <p:spPr>
                <a:xfrm>
                  <a:off x="9281" y="0"/>
                  <a:ext cx="706" cy="647"/>
                </a:xfrm>
                <a:prstGeom prst="rect">
                  <a:avLst/>
                </a:prstGeom>
              </p:spPr>
            </p:pic>
            <p:sp>
              <p:nvSpPr>
                <p:cNvPr id="30" name="矩形 29"/>
                <p:cNvSpPr/>
                <p:nvPr/>
              </p:nvSpPr>
              <p:spPr>
                <a:xfrm>
                  <a:off x="14050" y="-24"/>
                  <a:ext cx="768" cy="6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32" name="图片 31" descr="樱花节活动主视觉111-10"/>
                <p:cNvPicPr>
                  <a:picLocks noChangeAspect="1"/>
                </p:cNvPicPr>
                <p:nvPr>
                  <p:custDataLst>
                    <p:tags r:id="rId7"/>
                  </p:custDataLst>
                </p:nvPr>
              </p:nvPicPr>
              <p:blipFill>
                <a:blip r:embed="rId4"/>
                <a:srcRect l="5813" t="11800" r="84984" b="62744"/>
                <a:stretch>
                  <a:fillRect/>
                </a:stretch>
              </p:blipFill>
              <p:spPr>
                <a:xfrm>
                  <a:off x="14133" y="30"/>
                  <a:ext cx="706" cy="647"/>
                </a:xfrm>
                <a:prstGeom prst="rect">
                  <a:avLst/>
                </a:prstGeom>
              </p:spPr>
            </p:pic>
          </p:grpSp>
          <p:cxnSp>
            <p:nvCxnSpPr>
              <p:cNvPr id="23" name="直接连接符 22"/>
              <p:cNvCxnSpPr/>
              <p:nvPr/>
            </p:nvCxnSpPr>
            <p:spPr>
              <a:xfrm>
                <a:off x="-67" y="646"/>
                <a:ext cx="19322" cy="0"/>
              </a:xfrm>
              <a:prstGeom prst="line">
                <a:avLst/>
              </a:prstGeom>
              <a:ln w="28575" cmpd="sng">
                <a:solidFill>
                  <a:srgbClr val="F45752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组合 12"/>
            <p:cNvGrpSpPr/>
            <p:nvPr/>
          </p:nvGrpSpPr>
          <p:grpSpPr>
            <a:xfrm>
              <a:off x="-27305" y="6463030"/>
              <a:ext cx="12277090" cy="462915"/>
              <a:chOff x="-43" y="-53"/>
              <a:chExt cx="19334" cy="729"/>
            </a:xfrm>
          </p:grpSpPr>
          <p:sp>
            <p:nvSpPr>
              <p:cNvPr id="14" name="矩形 13"/>
              <p:cNvSpPr/>
              <p:nvPr>
                <p:custDataLst>
                  <p:tags r:id="rId8"/>
                </p:custDataLst>
              </p:nvPr>
            </p:nvSpPr>
            <p:spPr>
              <a:xfrm>
                <a:off x="-43" y="-16"/>
                <a:ext cx="19334" cy="657"/>
              </a:xfrm>
              <a:prstGeom prst="rect">
                <a:avLst/>
              </a:prstGeom>
              <a:solidFill>
                <a:srgbClr val="F457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5" name="文本框 14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336" y="30"/>
                <a:ext cx="18509" cy="5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dist"/>
                <a:r>
                  <a:rPr lang="en-US" altLang="zh-CN" dirty="0">
                    <a:solidFill>
                      <a:schemeClr val="bg1"/>
                    </a:solidFill>
                    <a:cs typeface="+mn-ea"/>
                    <a:sym typeface="+mn-lt"/>
                  </a:rPr>
                  <a:t>SPRING IS COMING      SPRING IS COMING      SPRING IS COMING      SPRING IS COMING</a:t>
                </a:r>
                <a:endParaRPr lang="en-US" altLang="zh-CN" dirty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10"/>
                </p:custDataLst>
              </p:nvPr>
            </p:nvSpPr>
            <p:spPr>
              <a:xfrm>
                <a:off x="4360" y="-53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17" name="图片 16" descr="樱花节活动主视觉111-10"/>
              <p:cNvPicPr>
                <a:picLocks noChangeAspect="1"/>
              </p:cNvPicPr>
              <p:nvPr>
                <p:custDataLst>
                  <p:tags r:id="rId11"/>
                </p:custDataLst>
              </p:nvPr>
            </p:nvPicPr>
            <p:blipFill>
              <a:blip r:embed="rId4"/>
              <a:srcRect l="5813" t="11800" r="84984" b="62744"/>
              <a:stretch>
                <a:fillRect/>
              </a:stretch>
            </p:blipFill>
            <p:spPr>
              <a:xfrm>
                <a:off x="4429" y="0"/>
                <a:ext cx="706" cy="647"/>
              </a:xfrm>
              <a:prstGeom prst="rect">
                <a:avLst/>
              </a:prstGeom>
            </p:spPr>
          </p:pic>
          <p:sp>
            <p:nvSpPr>
              <p:cNvPr id="18" name="矩形 17"/>
              <p:cNvSpPr/>
              <p:nvPr>
                <p:custDataLst>
                  <p:tags r:id="rId12"/>
                </p:custDataLst>
              </p:nvPr>
            </p:nvSpPr>
            <p:spPr>
              <a:xfrm>
                <a:off x="9196" y="-24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19" name="图片 18" descr="樱花节活动主视觉111-10"/>
              <p:cNvPicPr>
                <a:picLocks noChangeAspect="1"/>
              </p:cNvPicPr>
              <p:nvPr>
                <p:custDataLst>
                  <p:tags r:id="rId13"/>
                </p:custDataLst>
              </p:nvPr>
            </p:nvPicPr>
            <p:blipFill>
              <a:blip r:embed="rId4"/>
              <a:srcRect l="5813" t="11800" r="84984" b="62744"/>
              <a:stretch>
                <a:fillRect/>
              </a:stretch>
            </p:blipFill>
            <p:spPr>
              <a:xfrm>
                <a:off x="9281" y="0"/>
                <a:ext cx="706" cy="647"/>
              </a:xfrm>
              <a:prstGeom prst="rect">
                <a:avLst/>
              </a:prstGeom>
            </p:spPr>
          </p:pic>
          <p:sp>
            <p:nvSpPr>
              <p:cNvPr id="20" name="矩形 19"/>
              <p:cNvSpPr/>
              <p:nvPr>
                <p:custDataLst>
                  <p:tags r:id="rId14"/>
                </p:custDataLst>
              </p:nvPr>
            </p:nvSpPr>
            <p:spPr>
              <a:xfrm>
                <a:off x="14050" y="-24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21" name="图片 20" descr="樱花节活动主视觉111-10"/>
              <p:cNvPicPr>
                <a:picLocks noChangeAspect="1"/>
              </p:cNvPicPr>
              <p:nvPr>
                <p:custDataLst>
                  <p:tags r:id="rId15"/>
                </p:custDataLst>
              </p:nvPr>
            </p:nvPicPr>
            <p:blipFill>
              <a:blip r:embed="rId4"/>
              <a:srcRect l="5813" t="11800" r="84984" b="62744"/>
              <a:stretch>
                <a:fillRect/>
              </a:stretch>
            </p:blipFill>
            <p:spPr>
              <a:xfrm>
                <a:off x="14133" y="30"/>
                <a:ext cx="706" cy="647"/>
              </a:xfrm>
              <a:prstGeom prst="rect">
                <a:avLst/>
              </a:prstGeom>
            </p:spPr>
          </p:pic>
        </p:grpSp>
      </p:grpSp>
    </p:spTree>
    <p:custDataLst>
      <p:tags r:id="rId16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3"/>
          <p:cNvSpPr txBox="1">
            <a:spLocks noGrp="1"/>
          </p:cNvSpPr>
          <p:nvPr>
            <p:ph type="title"/>
          </p:nvPr>
        </p:nvSpPr>
        <p:spPr>
          <a:xfrm>
            <a:off x="1042733" y="768350"/>
            <a:ext cx="10118725" cy="514985"/>
          </a:xfrm>
          <a:prstGeom prst="rect">
            <a:avLst/>
          </a:prstGeom>
          <a:solidFill>
            <a:srgbClr val="F5BAC7"/>
          </a:solidFill>
        </p:spPr>
        <p:txBody>
          <a:bodyPr vert="horz" wrap="square" lIns="0" tIns="22860" rIns="0" bIns="0" rtlCol="0">
            <a:spAutoFit/>
          </a:bodyPr>
          <a:lstStyle/>
          <a:p>
            <a:pPr marL="240665">
              <a:lnSpc>
                <a:spcPct val="100000"/>
              </a:lnSpc>
              <a:spcBef>
                <a:spcPts val="180"/>
              </a:spcBef>
            </a:pPr>
            <a:r>
              <a:rPr lang="zh-CN" sz="3200" dirty="0">
                <a:effectLst/>
                <a:latin typeface="+mn-lt"/>
                <a:ea typeface="+mn-ea"/>
                <a:cs typeface="+mn-ea"/>
                <a:sym typeface="+mn-lt"/>
              </a:rPr>
              <a:t>创意主题合影区</a:t>
            </a:r>
            <a:endParaRPr lang="zh-CN" sz="3200" dirty="0">
              <a:effectLst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6" name="object 4"/>
          <p:cNvSpPr txBox="1"/>
          <p:nvPr/>
        </p:nvSpPr>
        <p:spPr>
          <a:xfrm>
            <a:off x="777240" y="1635760"/>
            <a:ext cx="11468735" cy="38363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100"/>
              </a:spcBef>
            </a:pPr>
            <a:endParaRPr dirty="0">
              <a:cs typeface="+mn-ea"/>
              <a:sym typeface="+mn-lt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213360" y="1423670"/>
            <a:ext cx="11639550" cy="4959350"/>
            <a:chOff x="359" y="2927"/>
            <a:chExt cx="14965" cy="6376"/>
          </a:xfrm>
        </p:grpSpPr>
        <p:pic>
          <p:nvPicPr>
            <p:cNvPr id="39" name="图片 38"/>
            <p:cNvPicPr>
              <a:picLocks noChangeAspect="1"/>
            </p:cNvPicPr>
            <p:nvPr/>
          </p:nvPicPr>
          <p:blipFill>
            <a:blip r:embed="rId1"/>
            <a:srcRect b="10588"/>
            <a:stretch>
              <a:fillRect/>
            </a:stretch>
          </p:blipFill>
          <p:spPr>
            <a:xfrm>
              <a:off x="359" y="2927"/>
              <a:ext cx="5350" cy="6376"/>
            </a:xfrm>
            <a:prstGeom prst="rect">
              <a:avLst/>
            </a:prstGeom>
          </p:spPr>
        </p:pic>
        <p:pic>
          <p:nvPicPr>
            <p:cNvPr id="40" name="图片 3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564" y="2935"/>
              <a:ext cx="4761" cy="6361"/>
            </a:xfrm>
            <a:prstGeom prst="rect">
              <a:avLst/>
            </a:prstGeom>
          </p:spPr>
        </p:pic>
        <p:pic>
          <p:nvPicPr>
            <p:cNvPr id="118" name="图片 117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5784" y="2951"/>
              <a:ext cx="4705" cy="6328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2" name="组合 1"/>
          <p:cNvGrpSpPr/>
          <p:nvPr/>
        </p:nvGrpSpPr>
        <p:grpSpPr>
          <a:xfrm>
            <a:off x="-42545" y="-15240"/>
            <a:ext cx="12292330" cy="6941185"/>
            <a:chOff x="-42545" y="-15240"/>
            <a:chExt cx="12292330" cy="6941185"/>
          </a:xfrm>
        </p:grpSpPr>
        <p:grpSp>
          <p:nvGrpSpPr>
            <p:cNvPr id="12" name="组合 11"/>
            <p:cNvGrpSpPr/>
            <p:nvPr/>
          </p:nvGrpSpPr>
          <p:grpSpPr>
            <a:xfrm>
              <a:off x="-42545" y="-15240"/>
              <a:ext cx="12292330" cy="444500"/>
              <a:chOff x="-67" y="-24"/>
              <a:chExt cx="19358" cy="700"/>
            </a:xfrm>
          </p:grpSpPr>
          <p:grpSp>
            <p:nvGrpSpPr>
              <p:cNvPr id="22" name="组合 21"/>
              <p:cNvGrpSpPr/>
              <p:nvPr/>
            </p:nvGrpSpPr>
            <p:grpSpPr>
              <a:xfrm>
                <a:off x="-43" y="-24"/>
                <a:ext cx="19334" cy="701"/>
                <a:chOff x="-43" y="-24"/>
                <a:chExt cx="19334" cy="701"/>
              </a:xfrm>
            </p:grpSpPr>
            <p:sp>
              <p:nvSpPr>
                <p:cNvPr id="24" name="矩形 23"/>
                <p:cNvSpPr/>
                <p:nvPr/>
              </p:nvSpPr>
              <p:spPr>
                <a:xfrm>
                  <a:off x="-43" y="-16"/>
                  <a:ext cx="19334" cy="657"/>
                </a:xfrm>
                <a:prstGeom prst="rect">
                  <a:avLst/>
                </a:prstGeom>
                <a:solidFill>
                  <a:srgbClr val="F4575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5" name="文本框 24"/>
                <p:cNvSpPr txBox="1"/>
                <p:nvPr/>
              </p:nvSpPr>
              <p:spPr>
                <a:xfrm>
                  <a:off x="336" y="30"/>
                  <a:ext cx="18509" cy="58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dist"/>
                  <a:r>
                    <a:rPr lang="en-US" altLang="zh-CN" dirty="0">
                      <a:solidFill>
                        <a:schemeClr val="bg1"/>
                      </a:solidFill>
                      <a:cs typeface="+mn-ea"/>
                      <a:sym typeface="+mn-lt"/>
                    </a:rPr>
                    <a:t>SPRING IS COMING      SPRING IS COMING      SPRING IS COMING      SPRING IS COMING</a:t>
                  </a:r>
                  <a:endParaRPr lang="en-US" altLang="zh-CN" dirty="0">
                    <a:solidFill>
                      <a:schemeClr val="bg1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26" name="矩形 25"/>
                <p:cNvSpPr/>
                <p:nvPr>
                  <p:custDataLst>
                    <p:tags r:id="rId4"/>
                  </p:custDataLst>
                </p:nvPr>
              </p:nvSpPr>
              <p:spPr>
                <a:xfrm>
                  <a:off x="4360" y="-17"/>
                  <a:ext cx="768" cy="65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27" name="图片 26" descr="樱花节活动主视觉111-10"/>
                <p:cNvPicPr>
                  <a:picLocks noChangeAspect="1"/>
                </p:cNvPicPr>
                <p:nvPr/>
              </p:nvPicPr>
              <p:blipFill>
                <a:blip r:embed="rId5"/>
                <a:srcRect l="5813" t="11800" r="84984" b="62744"/>
                <a:stretch>
                  <a:fillRect/>
                </a:stretch>
              </p:blipFill>
              <p:spPr>
                <a:xfrm>
                  <a:off x="4429" y="0"/>
                  <a:ext cx="706" cy="647"/>
                </a:xfrm>
                <a:prstGeom prst="rect">
                  <a:avLst/>
                </a:prstGeom>
              </p:spPr>
            </p:pic>
            <p:sp>
              <p:nvSpPr>
                <p:cNvPr id="28" name="矩形 27"/>
                <p:cNvSpPr/>
                <p:nvPr>
                  <p:custDataLst>
                    <p:tags r:id="rId6"/>
                  </p:custDataLst>
                </p:nvPr>
              </p:nvSpPr>
              <p:spPr>
                <a:xfrm>
                  <a:off x="9196" y="-24"/>
                  <a:ext cx="768" cy="6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29" name="图片 28" descr="樱花节活动主视觉111-10"/>
                <p:cNvPicPr>
                  <a:picLocks noChangeAspect="1"/>
                </p:cNvPicPr>
                <p:nvPr>
                  <p:custDataLst>
                    <p:tags r:id="rId7"/>
                  </p:custDataLst>
                </p:nvPr>
              </p:nvPicPr>
              <p:blipFill>
                <a:blip r:embed="rId5"/>
                <a:srcRect l="5813" t="11800" r="84984" b="62744"/>
                <a:stretch>
                  <a:fillRect/>
                </a:stretch>
              </p:blipFill>
              <p:spPr>
                <a:xfrm>
                  <a:off x="9281" y="0"/>
                  <a:ext cx="706" cy="647"/>
                </a:xfrm>
                <a:prstGeom prst="rect">
                  <a:avLst/>
                </a:prstGeom>
              </p:spPr>
            </p:pic>
            <p:sp>
              <p:nvSpPr>
                <p:cNvPr id="30" name="矩形 29"/>
                <p:cNvSpPr/>
                <p:nvPr/>
              </p:nvSpPr>
              <p:spPr>
                <a:xfrm>
                  <a:off x="14050" y="-24"/>
                  <a:ext cx="768" cy="6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31" name="图片 30" descr="樱花节活动主视觉111-10"/>
                <p:cNvPicPr>
                  <a:picLocks noChangeAspect="1"/>
                </p:cNvPicPr>
                <p:nvPr>
                  <p:custDataLst>
                    <p:tags r:id="rId8"/>
                  </p:custDataLst>
                </p:nvPr>
              </p:nvPicPr>
              <p:blipFill>
                <a:blip r:embed="rId5"/>
                <a:srcRect l="5813" t="11800" r="84984" b="62744"/>
                <a:stretch>
                  <a:fillRect/>
                </a:stretch>
              </p:blipFill>
              <p:spPr>
                <a:xfrm>
                  <a:off x="14133" y="30"/>
                  <a:ext cx="706" cy="647"/>
                </a:xfrm>
                <a:prstGeom prst="rect">
                  <a:avLst/>
                </a:prstGeom>
              </p:spPr>
            </p:pic>
          </p:grpSp>
          <p:cxnSp>
            <p:nvCxnSpPr>
              <p:cNvPr id="23" name="直接连接符 22"/>
              <p:cNvCxnSpPr/>
              <p:nvPr/>
            </p:nvCxnSpPr>
            <p:spPr>
              <a:xfrm>
                <a:off x="-67" y="646"/>
                <a:ext cx="19322" cy="0"/>
              </a:xfrm>
              <a:prstGeom prst="line">
                <a:avLst/>
              </a:prstGeom>
              <a:ln w="28575" cmpd="sng">
                <a:solidFill>
                  <a:srgbClr val="F45752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组合 12"/>
            <p:cNvGrpSpPr/>
            <p:nvPr/>
          </p:nvGrpSpPr>
          <p:grpSpPr>
            <a:xfrm>
              <a:off x="-27305" y="6463030"/>
              <a:ext cx="12277090" cy="462915"/>
              <a:chOff x="-43" y="-53"/>
              <a:chExt cx="19334" cy="729"/>
            </a:xfrm>
          </p:grpSpPr>
          <p:sp>
            <p:nvSpPr>
              <p:cNvPr id="14" name="矩形 13"/>
              <p:cNvSpPr/>
              <p:nvPr>
                <p:custDataLst>
                  <p:tags r:id="rId9"/>
                </p:custDataLst>
              </p:nvPr>
            </p:nvSpPr>
            <p:spPr>
              <a:xfrm>
                <a:off x="-43" y="-16"/>
                <a:ext cx="19334" cy="657"/>
              </a:xfrm>
              <a:prstGeom prst="rect">
                <a:avLst/>
              </a:prstGeom>
              <a:solidFill>
                <a:srgbClr val="F457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5" name="文本框 14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336" y="30"/>
                <a:ext cx="18509" cy="5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dist"/>
                <a:r>
                  <a:rPr lang="en-US" altLang="zh-CN" dirty="0">
                    <a:solidFill>
                      <a:schemeClr val="bg1"/>
                    </a:solidFill>
                    <a:cs typeface="+mn-ea"/>
                    <a:sym typeface="+mn-lt"/>
                  </a:rPr>
                  <a:t>SPRING IS COMING      SPRING IS COMING      SPRING IS COMING      SPRING IS COMING</a:t>
                </a:r>
                <a:endParaRPr lang="en-US" altLang="zh-CN" dirty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11"/>
                </p:custDataLst>
              </p:nvPr>
            </p:nvSpPr>
            <p:spPr>
              <a:xfrm>
                <a:off x="4360" y="-53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17" name="图片 16" descr="樱花节活动主视觉111-10"/>
              <p:cNvPicPr>
                <a:picLocks noChangeAspect="1"/>
              </p:cNvPicPr>
              <p:nvPr>
                <p:custDataLst>
                  <p:tags r:id="rId12"/>
                </p:custDataLst>
              </p:nvPr>
            </p:nvPicPr>
            <p:blipFill>
              <a:blip r:embed="rId5"/>
              <a:srcRect l="5813" t="11800" r="84984" b="62744"/>
              <a:stretch>
                <a:fillRect/>
              </a:stretch>
            </p:blipFill>
            <p:spPr>
              <a:xfrm>
                <a:off x="4429" y="0"/>
                <a:ext cx="706" cy="647"/>
              </a:xfrm>
              <a:prstGeom prst="rect">
                <a:avLst/>
              </a:prstGeom>
            </p:spPr>
          </p:pic>
          <p:sp>
            <p:nvSpPr>
              <p:cNvPr id="18" name="矩形 17"/>
              <p:cNvSpPr/>
              <p:nvPr>
                <p:custDataLst>
                  <p:tags r:id="rId13"/>
                </p:custDataLst>
              </p:nvPr>
            </p:nvSpPr>
            <p:spPr>
              <a:xfrm>
                <a:off x="9196" y="-24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19" name="图片 18" descr="樱花节活动主视觉111-10"/>
              <p:cNvPicPr>
                <a:picLocks noChangeAspect="1"/>
              </p:cNvPicPr>
              <p:nvPr>
                <p:custDataLst>
                  <p:tags r:id="rId14"/>
                </p:custDataLst>
              </p:nvPr>
            </p:nvPicPr>
            <p:blipFill>
              <a:blip r:embed="rId5"/>
              <a:srcRect l="5813" t="11800" r="84984" b="62744"/>
              <a:stretch>
                <a:fillRect/>
              </a:stretch>
            </p:blipFill>
            <p:spPr>
              <a:xfrm>
                <a:off x="9281" y="0"/>
                <a:ext cx="706" cy="647"/>
              </a:xfrm>
              <a:prstGeom prst="rect">
                <a:avLst/>
              </a:prstGeom>
            </p:spPr>
          </p:pic>
          <p:sp>
            <p:nvSpPr>
              <p:cNvPr id="20" name="矩形 19"/>
              <p:cNvSpPr/>
              <p:nvPr>
                <p:custDataLst>
                  <p:tags r:id="rId15"/>
                </p:custDataLst>
              </p:nvPr>
            </p:nvSpPr>
            <p:spPr>
              <a:xfrm>
                <a:off x="14050" y="-24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21" name="图片 20" descr="樱花节活动主视觉111-10"/>
              <p:cNvPicPr>
                <a:picLocks noChangeAspect="1"/>
              </p:cNvPicPr>
              <p:nvPr>
                <p:custDataLst>
                  <p:tags r:id="rId16"/>
                </p:custDataLst>
              </p:nvPr>
            </p:nvPicPr>
            <p:blipFill>
              <a:blip r:embed="rId5"/>
              <a:srcRect l="5813" t="11800" r="84984" b="62744"/>
              <a:stretch>
                <a:fillRect/>
              </a:stretch>
            </p:blipFill>
            <p:spPr>
              <a:xfrm>
                <a:off x="14133" y="30"/>
                <a:ext cx="706" cy="647"/>
              </a:xfrm>
              <a:prstGeom prst="rect">
                <a:avLst/>
              </a:prstGeom>
            </p:spPr>
          </p:pic>
        </p:grpSp>
      </p:grpSp>
    </p:spTree>
    <p:custDataLst>
      <p:tags r:id="rId17"/>
    </p:custData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3"/>
          <p:cNvSpPr txBox="1">
            <a:spLocks noGrp="1"/>
          </p:cNvSpPr>
          <p:nvPr>
            <p:ph type="title"/>
          </p:nvPr>
        </p:nvSpPr>
        <p:spPr>
          <a:xfrm>
            <a:off x="1036637" y="710882"/>
            <a:ext cx="10118725" cy="514985"/>
          </a:xfrm>
          <a:prstGeom prst="rect">
            <a:avLst/>
          </a:prstGeom>
          <a:solidFill>
            <a:srgbClr val="F5BAC7"/>
          </a:solidFill>
        </p:spPr>
        <p:txBody>
          <a:bodyPr vert="horz" wrap="square" lIns="0" tIns="22860" rIns="0" bIns="0" rtlCol="0">
            <a:spAutoFit/>
          </a:bodyPr>
          <a:lstStyle/>
          <a:p>
            <a:pPr marL="240665">
              <a:lnSpc>
                <a:spcPct val="100000"/>
              </a:lnSpc>
              <a:spcBef>
                <a:spcPts val="180"/>
              </a:spcBef>
            </a:pPr>
            <a:r>
              <a:rPr lang="zh-CN" sz="3200" dirty="0">
                <a:effectLst/>
                <a:latin typeface="+mn-lt"/>
                <a:ea typeface="+mn-ea"/>
                <a:cs typeface="+mn-ea"/>
                <a:sym typeface="+mn-lt"/>
              </a:rPr>
              <a:t>创意导视示意</a:t>
            </a:r>
            <a:endParaRPr lang="zh-CN" sz="3200" dirty="0">
              <a:effectLst/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586359" y="1458912"/>
            <a:ext cx="11073130" cy="4656455"/>
            <a:chOff x="919" y="2712"/>
            <a:chExt cx="16738" cy="7112"/>
          </a:xfrm>
        </p:grpSpPr>
        <p:pic>
          <p:nvPicPr>
            <p:cNvPr id="36" name="图片 35"/>
            <p:cNvPicPr>
              <a:picLocks noChangeAspect="1"/>
            </p:cNvPicPr>
            <p:nvPr/>
          </p:nvPicPr>
          <p:blipFill>
            <a:blip r:embed="rId1"/>
            <a:srcRect b="10220"/>
            <a:stretch>
              <a:fillRect/>
            </a:stretch>
          </p:blipFill>
          <p:spPr>
            <a:xfrm>
              <a:off x="919" y="2712"/>
              <a:ext cx="5943" cy="7112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844" y="2712"/>
              <a:ext cx="5495" cy="7112"/>
            </a:xfrm>
            <a:prstGeom prst="rect">
              <a:avLst/>
            </a:prstGeom>
          </p:spPr>
        </p:pic>
        <p:pic>
          <p:nvPicPr>
            <p:cNvPr id="31" name="图片 3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321" y="2712"/>
              <a:ext cx="5337" cy="7112"/>
            </a:xfrm>
            <a:prstGeom prst="rect">
              <a:avLst/>
            </a:prstGeom>
          </p:spPr>
        </p:pic>
      </p:grpSp>
      <p:grpSp>
        <p:nvGrpSpPr>
          <p:cNvPr id="2" name="组合 1"/>
          <p:cNvGrpSpPr/>
          <p:nvPr/>
        </p:nvGrpSpPr>
        <p:grpSpPr>
          <a:xfrm>
            <a:off x="-42545" y="-15240"/>
            <a:ext cx="12292330" cy="6941185"/>
            <a:chOff x="-42545" y="-15240"/>
            <a:chExt cx="12292330" cy="6941185"/>
          </a:xfrm>
        </p:grpSpPr>
        <p:grpSp>
          <p:nvGrpSpPr>
            <p:cNvPr id="12" name="组合 11"/>
            <p:cNvGrpSpPr/>
            <p:nvPr/>
          </p:nvGrpSpPr>
          <p:grpSpPr>
            <a:xfrm>
              <a:off x="-42545" y="-15240"/>
              <a:ext cx="12292330" cy="444500"/>
              <a:chOff x="-67" y="-24"/>
              <a:chExt cx="19358" cy="700"/>
            </a:xfrm>
          </p:grpSpPr>
          <p:grpSp>
            <p:nvGrpSpPr>
              <p:cNvPr id="22" name="组合 21"/>
              <p:cNvGrpSpPr/>
              <p:nvPr/>
            </p:nvGrpSpPr>
            <p:grpSpPr>
              <a:xfrm>
                <a:off x="-43" y="-24"/>
                <a:ext cx="19334" cy="701"/>
                <a:chOff x="-43" y="-24"/>
                <a:chExt cx="19334" cy="701"/>
              </a:xfrm>
            </p:grpSpPr>
            <p:sp>
              <p:nvSpPr>
                <p:cNvPr id="24" name="矩形 23"/>
                <p:cNvSpPr/>
                <p:nvPr/>
              </p:nvSpPr>
              <p:spPr>
                <a:xfrm>
                  <a:off x="-43" y="-16"/>
                  <a:ext cx="19334" cy="657"/>
                </a:xfrm>
                <a:prstGeom prst="rect">
                  <a:avLst/>
                </a:prstGeom>
                <a:solidFill>
                  <a:srgbClr val="F4575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5" name="文本框 24"/>
                <p:cNvSpPr txBox="1"/>
                <p:nvPr/>
              </p:nvSpPr>
              <p:spPr>
                <a:xfrm>
                  <a:off x="336" y="30"/>
                  <a:ext cx="18509" cy="58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dist"/>
                  <a:r>
                    <a:rPr lang="en-US" altLang="zh-CN" dirty="0">
                      <a:solidFill>
                        <a:schemeClr val="bg1"/>
                      </a:solidFill>
                      <a:cs typeface="+mn-ea"/>
                      <a:sym typeface="+mn-lt"/>
                    </a:rPr>
                    <a:t>SPRING IS COMING      SPRING IS COMING      SPRING IS COMING      SPRING IS COMING</a:t>
                  </a:r>
                  <a:endParaRPr lang="en-US" altLang="zh-CN" dirty="0">
                    <a:solidFill>
                      <a:schemeClr val="bg1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26" name="矩形 25"/>
                <p:cNvSpPr/>
                <p:nvPr>
                  <p:custDataLst>
                    <p:tags r:id="rId4"/>
                  </p:custDataLst>
                </p:nvPr>
              </p:nvSpPr>
              <p:spPr>
                <a:xfrm>
                  <a:off x="4360" y="-17"/>
                  <a:ext cx="768" cy="65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27" name="图片 26" descr="樱花节活动主视觉111-10"/>
                <p:cNvPicPr>
                  <a:picLocks noChangeAspect="1"/>
                </p:cNvPicPr>
                <p:nvPr/>
              </p:nvPicPr>
              <p:blipFill>
                <a:blip r:embed="rId5"/>
                <a:srcRect l="5813" t="11800" r="84984" b="62744"/>
                <a:stretch>
                  <a:fillRect/>
                </a:stretch>
              </p:blipFill>
              <p:spPr>
                <a:xfrm>
                  <a:off x="4429" y="0"/>
                  <a:ext cx="706" cy="647"/>
                </a:xfrm>
                <a:prstGeom prst="rect">
                  <a:avLst/>
                </a:prstGeom>
              </p:spPr>
            </p:pic>
            <p:sp>
              <p:nvSpPr>
                <p:cNvPr id="28" name="矩形 27"/>
                <p:cNvSpPr/>
                <p:nvPr>
                  <p:custDataLst>
                    <p:tags r:id="rId6"/>
                  </p:custDataLst>
                </p:nvPr>
              </p:nvSpPr>
              <p:spPr>
                <a:xfrm>
                  <a:off x="9196" y="-24"/>
                  <a:ext cx="768" cy="6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29" name="图片 28" descr="樱花节活动主视觉111-10"/>
                <p:cNvPicPr>
                  <a:picLocks noChangeAspect="1"/>
                </p:cNvPicPr>
                <p:nvPr>
                  <p:custDataLst>
                    <p:tags r:id="rId7"/>
                  </p:custDataLst>
                </p:nvPr>
              </p:nvPicPr>
              <p:blipFill>
                <a:blip r:embed="rId5"/>
                <a:srcRect l="5813" t="11800" r="84984" b="62744"/>
                <a:stretch>
                  <a:fillRect/>
                </a:stretch>
              </p:blipFill>
              <p:spPr>
                <a:xfrm>
                  <a:off x="9281" y="0"/>
                  <a:ext cx="706" cy="647"/>
                </a:xfrm>
                <a:prstGeom prst="rect">
                  <a:avLst/>
                </a:prstGeom>
              </p:spPr>
            </p:pic>
            <p:sp>
              <p:nvSpPr>
                <p:cNvPr id="30" name="矩形 29"/>
                <p:cNvSpPr/>
                <p:nvPr/>
              </p:nvSpPr>
              <p:spPr>
                <a:xfrm>
                  <a:off x="14050" y="-24"/>
                  <a:ext cx="768" cy="6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32" name="图片 31" descr="樱花节活动主视觉111-10"/>
                <p:cNvPicPr>
                  <a:picLocks noChangeAspect="1"/>
                </p:cNvPicPr>
                <p:nvPr>
                  <p:custDataLst>
                    <p:tags r:id="rId8"/>
                  </p:custDataLst>
                </p:nvPr>
              </p:nvPicPr>
              <p:blipFill>
                <a:blip r:embed="rId5"/>
                <a:srcRect l="5813" t="11800" r="84984" b="62744"/>
                <a:stretch>
                  <a:fillRect/>
                </a:stretch>
              </p:blipFill>
              <p:spPr>
                <a:xfrm>
                  <a:off x="14133" y="30"/>
                  <a:ext cx="706" cy="647"/>
                </a:xfrm>
                <a:prstGeom prst="rect">
                  <a:avLst/>
                </a:prstGeom>
              </p:spPr>
            </p:pic>
          </p:grpSp>
          <p:cxnSp>
            <p:nvCxnSpPr>
              <p:cNvPr id="23" name="直接连接符 22"/>
              <p:cNvCxnSpPr/>
              <p:nvPr/>
            </p:nvCxnSpPr>
            <p:spPr>
              <a:xfrm>
                <a:off x="-67" y="646"/>
                <a:ext cx="19322" cy="0"/>
              </a:xfrm>
              <a:prstGeom prst="line">
                <a:avLst/>
              </a:prstGeom>
              <a:ln w="28575" cmpd="sng">
                <a:solidFill>
                  <a:srgbClr val="F45752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组合 12"/>
            <p:cNvGrpSpPr/>
            <p:nvPr/>
          </p:nvGrpSpPr>
          <p:grpSpPr>
            <a:xfrm>
              <a:off x="-27305" y="6463030"/>
              <a:ext cx="12277090" cy="462915"/>
              <a:chOff x="-43" y="-53"/>
              <a:chExt cx="19334" cy="729"/>
            </a:xfrm>
          </p:grpSpPr>
          <p:sp>
            <p:nvSpPr>
              <p:cNvPr id="14" name="矩形 13"/>
              <p:cNvSpPr/>
              <p:nvPr>
                <p:custDataLst>
                  <p:tags r:id="rId9"/>
                </p:custDataLst>
              </p:nvPr>
            </p:nvSpPr>
            <p:spPr>
              <a:xfrm>
                <a:off x="-43" y="-16"/>
                <a:ext cx="19334" cy="657"/>
              </a:xfrm>
              <a:prstGeom prst="rect">
                <a:avLst/>
              </a:prstGeom>
              <a:solidFill>
                <a:srgbClr val="F457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5" name="文本框 14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336" y="30"/>
                <a:ext cx="18509" cy="5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dist"/>
                <a:r>
                  <a:rPr lang="en-US" altLang="zh-CN" dirty="0">
                    <a:solidFill>
                      <a:schemeClr val="bg1"/>
                    </a:solidFill>
                    <a:cs typeface="+mn-ea"/>
                    <a:sym typeface="+mn-lt"/>
                  </a:rPr>
                  <a:t>SPRING IS COMING      SPRING IS COMING      SPRING IS COMING      SPRING IS COMING</a:t>
                </a:r>
                <a:endParaRPr lang="en-US" altLang="zh-CN" dirty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11"/>
                </p:custDataLst>
              </p:nvPr>
            </p:nvSpPr>
            <p:spPr>
              <a:xfrm>
                <a:off x="4360" y="-53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17" name="图片 16" descr="樱花节活动主视觉111-10"/>
              <p:cNvPicPr>
                <a:picLocks noChangeAspect="1"/>
              </p:cNvPicPr>
              <p:nvPr>
                <p:custDataLst>
                  <p:tags r:id="rId12"/>
                </p:custDataLst>
              </p:nvPr>
            </p:nvPicPr>
            <p:blipFill>
              <a:blip r:embed="rId5"/>
              <a:srcRect l="5813" t="11800" r="84984" b="62744"/>
              <a:stretch>
                <a:fillRect/>
              </a:stretch>
            </p:blipFill>
            <p:spPr>
              <a:xfrm>
                <a:off x="4429" y="0"/>
                <a:ext cx="706" cy="647"/>
              </a:xfrm>
              <a:prstGeom prst="rect">
                <a:avLst/>
              </a:prstGeom>
            </p:spPr>
          </p:pic>
          <p:sp>
            <p:nvSpPr>
              <p:cNvPr id="18" name="矩形 17"/>
              <p:cNvSpPr/>
              <p:nvPr>
                <p:custDataLst>
                  <p:tags r:id="rId13"/>
                </p:custDataLst>
              </p:nvPr>
            </p:nvSpPr>
            <p:spPr>
              <a:xfrm>
                <a:off x="9196" y="-24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19" name="图片 18" descr="樱花节活动主视觉111-10"/>
              <p:cNvPicPr>
                <a:picLocks noChangeAspect="1"/>
              </p:cNvPicPr>
              <p:nvPr>
                <p:custDataLst>
                  <p:tags r:id="rId14"/>
                </p:custDataLst>
              </p:nvPr>
            </p:nvPicPr>
            <p:blipFill>
              <a:blip r:embed="rId5"/>
              <a:srcRect l="5813" t="11800" r="84984" b="62744"/>
              <a:stretch>
                <a:fillRect/>
              </a:stretch>
            </p:blipFill>
            <p:spPr>
              <a:xfrm>
                <a:off x="9281" y="0"/>
                <a:ext cx="706" cy="647"/>
              </a:xfrm>
              <a:prstGeom prst="rect">
                <a:avLst/>
              </a:prstGeom>
            </p:spPr>
          </p:pic>
          <p:sp>
            <p:nvSpPr>
              <p:cNvPr id="20" name="矩形 19"/>
              <p:cNvSpPr/>
              <p:nvPr>
                <p:custDataLst>
                  <p:tags r:id="rId15"/>
                </p:custDataLst>
              </p:nvPr>
            </p:nvSpPr>
            <p:spPr>
              <a:xfrm>
                <a:off x="14050" y="-24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21" name="图片 20" descr="樱花节活动主视觉111-10"/>
              <p:cNvPicPr>
                <a:picLocks noChangeAspect="1"/>
              </p:cNvPicPr>
              <p:nvPr>
                <p:custDataLst>
                  <p:tags r:id="rId16"/>
                </p:custDataLst>
              </p:nvPr>
            </p:nvPicPr>
            <p:blipFill>
              <a:blip r:embed="rId5"/>
              <a:srcRect l="5813" t="11800" r="84984" b="62744"/>
              <a:stretch>
                <a:fillRect/>
              </a:stretch>
            </p:blipFill>
            <p:spPr>
              <a:xfrm>
                <a:off x="14133" y="30"/>
                <a:ext cx="706" cy="647"/>
              </a:xfrm>
              <a:prstGeom prst="rect">
                <a:avLst/>
              </a:prstGeom>
            </p:spPr>
          </p:pic>
        </p:grpSp>
      </p:grpSp>
    </p:spTree>
    <p:custDataLst>
      <p:tags r:id="rId17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 descr="春季樱花主题背景板-01"/>
          <p:cNvPicPr>
            <a:picLocks noChangeAspect="1"/>
          </p:cNvPicPr>
          <p:nvPr/>
        </p:nvPicPr>
        <p:blipFill>
          <a:blip r:embed="rId1"/>
          <a:srcRect t="343"/>
          <a:stretch>
            <a:fillRect/>
          </a:stretch>
        </p:blipFill>
        <p:spPr>
          <a:xfrm>
            <a:off x="-635" y="0"/>
            <a:ext cx="12192635" cy="685800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643255" y="406400"/>
            <a:ext cx="11138535" cy="6101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3" name="图片 2" descr="春-04"/>
          <p:cNvPicPr>
            <a:picLocks noChangeAspect="1"/>
          </p:cNvPicPr>
          <p:nvPr/>
        </p:nvPicPr>
        <p:blipFill>
          <a:blip r:embed="rId2"/>
          <a:srcRect t="6608" r="69706" b="62870"/>
          <a:stretch>
            <a:fillRect/>
          </a:stretch>
        </p:blipFill>
        <p:spPr>
          <a:xfrm>
            <a:off x="720966" y="2137885"/>
            <a:ext cx="3125864" cy="412496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549119" y="1128074"/>
            <a:ext cx="2727606" cy="10015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>
              <a:lnSpc>
                <a:spcPct val="70000"/>
              </a:lnSpc>
            </a:pPr>
            <a:r>
              <a:rPr lang="zh-CN" altLang="en-US" sz="8000" i="1" dirty="0">
                <a:solidFill>
                  <a:srgbClr val="009C55"/>
                </a:solidFill>
                <a:latin typeface="方正超粗黑简体" panose="03000509000000000000" pitchFamily="65" charset="-122"/>
                <a:ea typeface="方正超粗黑简体" panose="03000509000000000000" pitchFamily="65" charset="-122"/>
                <a:cs typeface="+mn-ea"/>
                <a:sym typeface="+mn-lt"/>
              </a:rPr>
              <a:t>目录</a:t>
            </a:r>
            <a:endParaRPr lang="zh-CN" altLang="en-US" sz="8000" i="1" dirty="0">
              <a:solidFill>
                <a:srgbClr val="FA0275"/>
              </a:solidFill>
              <a:latin typeface="方正超粗黑简体" panose="03000509000000000000" pitchFamily="65" charset="-122"/>
              <a:ea typeface="方正超粗黑简体" panose="03000509000000000000" pitchFamily="65" charset="-122"/>
              <a:cs typeface="+mn-ea"/>
              <a:sym typeface="+mn-lt"/>
            </a:endParaRPr>
          </a:p>
        </p:txBody>
      </p:sp>
      <p:pic>
        <p:nvPicPr>
          <p:cNvPr id="12" name="图片 11" descr="春-04"/>
          <p:cNvPicPr>
            <a:picLocks noChangeAspect="1"/>
          </p:cNvPicPr>
          <p:nvPr/>
        </p:nvPicPr>
        <p:blipFill>
          <a:blip r:embed="rId2"/>
          <a:srcRect l="29281" t="17371" r="57730" b="62459"/>
          <a:stretch>
            <a:fillRect/>
          </a:stretch>
        </p:blipFill>
        <p:spPr>
          <a:xfrm>
            <a:off x="9965690" y="3543300"/>
            <a:ext cx="1816100" cy="3693795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4168775" y="93345"/>
            <a:ext cx="7233920" cy="6757670"/>
            <a:chOff x="6168" y="148"/>
            <a:chExt cx="11392" cy="10642"/>
          </a:xfrm>
        </p:grpSpPr>
        <p:pic>
          <p:nvPicPr>
            <p:cNvPr id="11" name="图片 10" descr="春-04"/>
            <p:cNvPicPr>
              <a:picLocks noChangeAspect="1"/>
            </p:cNvPicPr>
            <p:nvPr/>
          </p:nvPicPr>
          <p:blipFill>
            <a:blip r:embed="rId2"/>
            <a:srcRect l="34449" t="18210" r="43879" b="66333"/>
            <a:stretch>
              <a:fillRect/>
            </a:stretch>
          </p:blipFill>
          <p:spPr>
            <a:xfrm>
              <a:off x="6168" y="148"/>
              <a:ext cx="11393" cy="10643"/>
            </a:xfrm>
            <a:prstGeom prst="rect">
              <a:avLst/>
            </a:prstGeom>
          </p:spPr>
        </p:pic>
        <p:sp>
          <p:nvSpPr>
            <p:cNvPr id="5" name="矩形 4"/>
            <p:cNvSpPr/>
            <p:nvPr/>
          </p:nvSpPr>
          <p:spPr>
            <a:xfrm>
              <a:off x="9958" y="3406"/>
              <a:ext cx="3351" cy="3663"/>
            </a:xfrm>
            <a:prstGeom prst="rect">
              <a:avLst/>
            </a:prstGeom>
            <a:solidFill>
              <a:srgbClr val="D749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8" name="object 5"/>
          <p:cNvSpPr txBox="1"/>
          <p:nvPr/>
        </p:nvSpPr>
        <p:spPr>
          <a:xfrm>
            <a:off x="5716055" y="2603666"/>
            <a:ext cx="4139645" cy="179228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200000"/>
              </a:lnSpc>
              <a:spcBef>
                <a:spcPts val="100"/>
              </a:spcBef>
            </a:pPr>
            <a:r>
              <a:rPr sz="2000" spc="300" dirty="0">
                <a:solidFill>
                  <a:schemeClr val="bg1"/>
                </a:solidFill>
                <a:cs typeface="+mn-ea"/>
                <a:sym typeface="+mn-lt"/>
              </a:rPr>
              <a:t>01</a:t>
            </a:r>
            <a:r>
              <a:rPr lang="en-US" altLang="zh-CN" sz="2000" spc="300" dirty="0">
                <a:solidFill>
                  <a:schemeClr val="bg1"/>
                </a:solidFill>
                <a:cs typeface="+mn-ea"/>
                <a:sym typeface="+mn-lt"/>
              </a:rPr>
              <a:t>   ……………   </a:t>
            </a:r>
            <a:r>
              <a:rPr lang="zh-CN" altLang="en-US" sz="2000" spc="300" dirty="0">
                <a:solidFill>
                  <a:schemeClr val="bg1"/>
                </a:solidFill>
                <a:cs typeface="+mn-ea"/>
                <a:sym typeface="+mn-lt"/>
              </a:rPr>
              <a:t>活动概述</a:t>
            </a:r>
            <a:endParaRPr lang="en-US" altLang="zh-CN" sz="2000" spc="300" dirty="0">
              <a:solidFill>
                <a:schemeClr val="bg1"/>
              </a:solidFill>
              <a:cs typeface="+mn-ea"/>
              <a:sym typeface="+mn-lt"/>
            </a:endParaRPr>
          </a:p>
          <a:p>
            <a:pPr>
              <a:lnSpc>
                <a:spcPct val="200000"/>
              </a:lnSpc>
              <a:spcBef>
                <a:spcPts val="100"/>
              </a:spcBef>
            </a:pPr>
            <a:r>
              <a:rPr lang="en-US" altLang="zh-CN" sz="2000" spc="300" dirty="0">
                <a:solidFill>
                  <a:schemeClr val="bg1"/>
                </a:solidFill>
                <a:cs typeface="+mn-ea"/>
                <a:sym typeface="+mn-lt"/>
              </a:rPr>
              <a:t>02   ……………   </a:t>
            </a:r>
            <a:r>
              <a:rPr lang="zh-CN" altLang="en-US" sz="2000" spc="300" dirty="0">
                <a:solidFill>
                  <a:schemeClr val="bg1"/>
                </a:solidFill>
                <a:cs typeface="+mn-ea"/>
                <a:sym typeface="+mn-lt"/>
              </a:rPr>
              <a:t>氛围包装</a:t>
            </a:r>
            <a:endParaRPr lang="en-US" altLang="zh-CN" sz="2000" spc="300" dirty="0">
              <a:solidFill>
                <a:schemeClr val="bg1"/>
              </a:solidFill>
              <a:cs typeface="+mn-ea"/>
              <a:sym typeface="+mn-lt"/>
            </a:endParaRPr>
          </a:p>
          <a:p>
            <a:pPr>
              <a:lnSpc>
                <a:spcPct val="200000"/>
              </a:lnSpc>
              <a:spcBef>
                <a:spcPts val="100"/>
              </a:spcBef>
            </a:pPr>
            <a:r>
              <a:rPr lang="en-US" altLang="zh-CN" sz="2000" spc="300" dirty="0">
                <a:solidFill>
                  <a:schemeClr val="bg1"/>
                </a:solidFill>
                <a:cs typeface="+mn-ea"/>
                <a:sym typeface="+mn-lt"/>
              </a:rPr>
              <a:t>03   ……………   </a:t>
            </a:r>
            <a:r>
              <a:rPr lang="zh-CN" altLang="en-US" sz="2000" spc="300" dirty="0">
                <a:solidFill>
                  <a:schemeClr val="bg1"/>
                </a:solidFill>
                <a:cs typeface="+mn-ea"/>
                <a:sym typeface="+mn-lt"/>
              </a:rPr>
              <a:t>活动内容</a:t>
            </a:r>
            <a:endParaRPr lang="zh-CN" altLang="en-US" sz="2000" spc="3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grpSp>
        <p:nvGrpSpPr>
          <p:cNvPr id="39" name="组合 38"/>
          <p:cNvGrpSpPr/>
          <p:nvPr/>
        </p:nvGrpSpPr>
        <p:grpSpPr>
          <a:xfrm>
            <a:off x="-42545" y="-15240"/>
            <a:ext cx="12292330" cy="6941185"/>
            <a:chOff x="-42545" y="-15240"/>
            <a:chExt cx="12292330" cy="6941185"/>
          </a:xfrm>
        </p:grpSpPr>
        <p:grpSp>
          <p:nvGrpSpPr>
            <p:cNvPr id="19" name="组合 18"/>
            <p:cNvGrpSpPr/>
            <p:nvPr/>
          </p:nvGrpSpPr>
          <p:grpSpPr>
            <a:xfrm>
              <a:off x="-42545" y="-15240"/>
              <a:ext cx="12292330" cy="444500"/>
              <a:chOff x="-67" y="-24"/>
              <a:chExt cx="19358" cy="700"/>
            </a:xfrm>
          </p:grpSpPr>
          <p:grpSp>
            <p:nvGrpSpPr>
              <p:cNvPr id="20" name="组合 19"/>
              <p:cNvGrpSpPr/>
              <p:nvPr/>
            </p:nvGrpSpPr>
            <p:grpSpPr>
              <a:xfrm>
                <a:off x="-43" y="-24"/>
                <a:ext cx="19334" cy="701"/>
                <a:chOff x="-43" y="-24"/>
                <a:chExt cx="19334" cy="701"/>
              </a:xfrm>
            </p:grpSpPr>
            <p:sp>
              <p:nvSpPr>
                <p:cNvPr id="22" name="矩形 21"/>
                <p:cNvSpPr/>
                <p:nvPr/>
              </p:nvSpPr>
              <p:spPr>
                <a:xfrm>
                  <a:off x="-43" y="-16"/>
                  <a:ext cx="19334" cy="657"/>
                </a:xfrm>
                <a:prstGeom prst="rect">
                  <a:avLst/>
                </a:prstGeom>
                <a:solidFill>
                  <a:srgbClr val="F4575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3" name="文本框 22"/>
                <p:cNvSpPr txBox="1"/>
                <p:nvPr/>
              </p:nvSpPr>
              <p:spPr>
                <a:xfrm>
                  <a:off x="336" y="30"/>
                  <a:ext cx="18509" cy="58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dist"/>
                  <a:r>
                    <a:rPr lang="en-US" altLang="zh-CN" dirty="0">
                      <a:solidFill>
                        <a:schemeClr val="bg1"/>
                      </a:solidFill>
                      <a:cs typeface="+mn-ea"/>
                      <a:sym typeface="+mn-lt"/>
                    </a:rPr>
                    <a:t>SPRING IS COMING      SPRING IS COMING      SPRING IS COMING      SPRING IS COMING</a:t>
                  </a:r>
                  <a:endParaRPr lang="en-US" altLang="zh-CN" dirty="0">
                    <a:solidFill>
                      <a:schemeClr val="bg1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24" name="矩形 23"/>
                <p:cNvSpPr/>
                <p:nvPr>
                  <p:custDataLst>
                    <p:tags r:id="rId3"/>
                  </p:custDataLst>
                </p:nvPr>
              </p:nvSpPr>
              <p:spPr>
                <a:xfrm>
                  <a:off x="4360" y="-17"/>
                  <a:ext cx="768" cy="65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25" name="图片 24" descr="樱花节活动主视觉111-10"/>
                <p:cNvPicPr>
                  <a:picLocks noChangeAspect="1"/>
                </p:cNvPicPr>
                <p:nvPr/>
              </p:nvPicPr>
              <p:blipFill>
                <a:blip r:embed="rId4"/>
                <a:srcRect l="5813" t="11800" r="84984" b="62744"/>
                <a:stretch>
                  <a:fillRect/>
                </a:stretch>
              </p:blipFill>
              <p:spPr>
                <a:xfrm>
                  <a:off x="4429" y="0"/>
                  <a:ext cx="706" cy="647"/>
                </a:xfrm>
                <a:prstGeom prst="rect">
                  <a:avLst/>
                </a:prstGeom>
              </p:spPr>
            </p:pic>
            <p:sp>
              <p:nvSpPr>
                <p:cNvPr id="26" name="矩形 25"/>
                <p:cNvSpPr/>
                <p:nvPr>
                  <p:custDataLst>
                    <p:tags r:id="rId5"/>
                  </p:custDataLst>
                </p:nvPr>
              </p:nvSpPr>
              <p:spPr>
                <a:xfrm>
                  <a:off x="9196" y="-24"/>
                  <a:ext cx="768" cy="6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27" name="图片 26" descr="樱花节活动主视觉111-10"/>
                <p:cNvPicPr>
                  <a:picLocks noChangeAspect="1"/>
                </p:cNvPicPr>
                <p:nvPr>
                  <p:custDataLst>
                    <p:tags r:id="rId6"/>
                  </p:custDataLst>
                </p:nvPr>
              </p:nvPicPr>
              <p:blipFill>
                <a:blip r:embed="rId4"/>
                <a:srcRect l="5813" t="11800" r="84984" b="62744"/>
                <a:stretch>
                  <a:fillRect/>
                </a:stretch>
              </p:blipFill>
              <p:spPr>
                <a:xfrm>
                  <a:off x="9281" y="0"/>
                  <a:ext cx="706" cy="647"/>
                </a:xfrm>
                <a:prstGeom prst="rect">
                  <a:avLst/>
                </a:prstGeom>
              </p:spPr>
            </p:pic>
            <p:sp>
              <p:nvSpPr>
                <p:cNvPr id="28" name="矩形 27"/>
                <p:cNvSpPr/>
                <p:nvPr/>
              </p:nvSpPr>
              <p:spPr>
                <a:xfrm>
                  <a:off x="14050" y="-24"/>
                  <a:ext cx="768" cy="6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29" name="图片 28" descr="樱花节活动主视觉111-10"/>
                <p:cNvPicPr>
                  <a:picLocks noChangeAspect="1"/>
                </p:cNvPicPr>
                <p:nvPr>
                  <p:custDataLst>
                    <p:tags r:id="rId7"/>
                  </p:custDataLst>
                </p:nvPr>
              </p:nvPicPr>
              <p:blipFill>
                <a:blip r:embed="rId4"/>
                <a:srcRect l="5813" t="11800" r="84984" b="62744"/>
                <a:stretch>
                  <a:fillRect/>
                </a:stretch>
              </p:blipFill>
              <p:spPr>
                <a:xfrm>
                  <a:off x="14133" y="30"/>
                  <a:ext cx="706" cy="647"/>
                </a:xfrm>
                <a:prstGeom prst="rect">
                  <a:avLst/>
                </a:prstGeom>
              </p:spPr>
            </p:pic>
          </p:grpSp>
          <p:cxnSp>
            <p:nvCxnSpPr>
              <p:cNvPr id="21" name="直接连接符 20"/>
              <p:cNvCxnSpPr/>
              <p:nvPr/>
            </p:nvCxnSpPr>
            <p:spPr>
              <a:xfrm>
                <a:off x="-67" y="646"/>
                <a:ext cx="19322" cy="0"/>
              </a:xfrm>
              <a:prstGeom prst="line">
                <a:avLst/>
              </a:prstGeom>
              <a:ln w="28575" cmpd="sng">
                <a:solidFill>
                  <a:srgbClr val="F45752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0" name="组合 29"/>
            <p:cNvGrpSpPr/>
            <p:nvPr/>
          </p:nvGrpSpPr>
          <p:grpSpPr>
            <a:xfrm>
              <a:off x="-27305" y="6463030"/>
              <a:ext cx="12277090" cy="462915"/>
              <a:chOff x="-43" y="-53"/>
              <a:chExt cx="19334" cy="729"/>
            </a:xfrm>
          </p:grpSpPr>
          <p:sp>
            <p:nvSpPr>
              <p:cNvPr id="31" name="矩形 30"/>
              <p:cNvSpPr/>
              <p:nvPr>
                <p:custDataLst>
                  <p:tags r:id="rId8"/>
                </p:custDataLst>
              </p:nvPr>
            </p:nvSpPr>
            <p:spPr>
              <a:xfrm>
                <a:off x="-43" y="-16"/>
                <a:ext cx="19334" cy="657"/>
              </a:xfrm>
              <a:prstGeom prst="rect">
                <a:avLst/>
              </a:prstGeom>
              <a:solidFill>
                <a:srgbClr val="F457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32" name="文本框 31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336" y="30"/>
                <a:ext cx="18509" cy="5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dist"/>
                <a:r>
                  <a:rPr lang="en-US" altLang="zh-CN" dirty="0">
                    <a:solidFill>
                      <a:schemeClr val="bg1"/>
                    </a:solidFill>
                    <a:cs typeface="+mn-ea"/>
                    <a:sym typeface="+mn-lt"/>
                  </a:rPr>
                  <a:t>SPRING IS COMING      SPRING IS COMING      SPRING IS COMING      SPRING IS COMING</a:t>
                </a:r>
                <a:endParaRPr lang="en-US" altLang="zh-CN" dirty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33" name="矩形 32"/>
              <p:cNvSpPr/>
              <p:nvPr>
                <p:custDataLst>
                  <p:tags r:id="rId10"/>
                </p:custDataLst>
              </p:nvPr>
            </p:nvSpPr>
            <p:spPr>
              <a:xfrm>
                <a:off x="4360" y="-53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34" name="图片 33" descr="樱花节活动主视觉111-10"/>
              <p:cNvPicPr>
                <a:picLocks noChangeAspect="1"/>
              </p:cNvPicPr>
              <p:nvPr>
                <p:custDataLst>
                  <p:tags r:id="rId11"/>
                </p:custDataLst>
              </p:nvPr>
            </p:nvPicPr>
            <p:blipFill>
              <a:blip r:embed="rId4"/>
              <a:srcRect l="5813" t="11800" r="84984" b="62744"/>
              <a:stretch>
                <a:fillRect/>
              </a:stretch>
            </p:blipFill>
            <p:spPr>
              <a:xfrm>
                <a:off x="4429" y="0"/>
                <a:ext cx="706" cy="647"/>
              </a:xfrm>
              <a:prstGeom prst="rect">
                <a:avLst/>
              </a:prstGeom>
            </p:spPr>
          </p:pic>
          <p:sp>
            <p:nvSpPr>
              <p:cNvPr id="35" name="矩形 34"/>
              <p:cNvSpPr/>
              <p:nvPr>
                <p:custDataLst>
                  <p:tags r:id="rId12"/>
                </p:custDataLst>
              </p:nvPr>
            </p:nvSpPr>
            <p:spPr>
              <a:xfrm>
                <a:off x="9196" y="-24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36" name="图片 35" descr="樱花节活动主视觉111-10"/>
              <p:cNvPicPr>
                <a:picLocks noChangeAspect="1"/>
              </p:cNvPicPr>
              <p:nvPr>
                <p:custDataLst>
                  <p:tags r:id="rId13"/>
                </p:custDataLst>
              </p:nvPr>
            </p:nvPicPr>
            <p:blipFill>
              <a:blip r:embed="rId4"/>
              <a:srcRect l="5813" t="11800" r="84984" b="62744"/>
              <a:stretch>
                <a:fillRect/>
              </a:stretch>
            </p:blipFill>
            <p:spPr>
              <a:xfrm>
                <a:off x="9281" y="0"/>
                <a:ext cx="706" cy="647"/>
              </a:xfrm>
              <a:prstGeom prst="rect">
                <a:avLst/>
              </a:prstGeom>
            </p:spPr>
          </p:pic>
          <p:sp>
            <p:nvSpPr>
              <p:cNvPr id="37" name="矩形 36"/>
              <p:cNvSpPr/>
              <p:nvPr>
                <p:custDataLst>
                  <p:tags r:id="rId14"/>
                </p:custDataLst>
              </p:nvPr>
            </p:nvSpPr>
            <p:spPr>
              <a:xfrm>
                <a:off x="14050" y="-24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38" name="图片 37" descr="樱花节活动主视觉111-10"/>
              <p:cNvPicPr>
                <a:picLocks noChangeAspect="1"/>
              </p:cNvPicPr>
              <p:nvPr>
                <p:custDataLst>
                  <p:tags r:id="rId15"/>
                </p:custDataLst>
              </p:nvPr>
            </p:nvPicPr>
            <p:blipFill>
              <a:blip r:embed="rId4"/>
              <a:srcRect l="5813" t="11800" r="84984" b="62744"/>
              <a:stretch>
                <a:fillRect/>
              </a:stretch>
            </p:blipFill>
            <p:spPr>
              <a:xfrm>
                <a:off x="14133" y="30"/>
                <a:ext cx="706" cy="647"/>
              </a:xfrm>
              <a:prstGeom prst="rect">
                <a:avLst/>
              </a:prstGeom>
            </p:spPr>
          </p:pic>
        </p:grpSp>
      </p:grpSp>
    </p:spTree>
    <p:custDataLst>
      <p:tags r:id="rId16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3"/>
          <p:cNvSpPr txBox="1">
            <a:spLocks noGrp="1"/>
          </p:cNvSpPr>
          <p:nvPr>
            <p:ph type="title"/>
          </p:nvPr>
        </p:nvSpPr>
        <p:spPr>
          <a:xfrm>
            <a:off x="1037653" y="735965"/>
            <a:ext cx="10118725" cy="514985"/>
          </a:xfrm>
          <a:prstGeom prst="rect">
            <a:avLst/>
          </a:prstGeom>
          <a:solidFill>
            <a:srgbClr val="F5BAC7"/>
          </a:solidFill>
        </p:spPr>
        <p:txBody>
          <a:bodyPr vert="horz" wrap="square" lIns="0" tIns="22860" rIns="0" bIns="0" rtlCol="0">
            <a:spAutoFit/>
          </a:bodyPr>
          <a:lstStyle/>
          <a:p>
            <a:pPr marL="240665">
              <a:lnSpc>
                <a:spcPct val="100000"/>
              </a:lnSpc>
              <a:spcBef>
                <a:spcPts val="180"/>
              </a:spcBef>
            </a:pPr>
            <a:r>
              <a:rPr lang="zh-CN" sz="3200" dirty="0">
                <a:effectLst/>
                <a:latin typeface="+mn-lt"/>
                <a:ea typeface="+mn-ea"/>
                <a:cs typeface="+mn-ea"/>
                <a:sym typeface="+mn-lt"/>
              </a:rPr>
              <a:t> 樱 JOY市集</a:t>
            </a:r>
            <a:endParaRPr lang="zh-CN" sz="3200" dirty="0">
              <a:effectLst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6" name="object 4"/>
          <p:cNvSpPr txBox="1"/>
          <p:nvPr/>
        </p:nvSpPr>
        <p:spPr>
          <a:xfrm>
            <a:off x="781050" y="1397635"/>
            <a:ext cx="11468735" cy="38363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100"/>
              </a:spcBef>
            </a:pPr>
            <a:r>
              <a:rPr lang="zh-CN" dirty="0">
                <a:cs typeface="+mn-ea"/>
                <a:sym typeface="+mn-lt"/>
              </a:rPr>
              <a:t>统一摊位包装，结合粉白色调装饰，增加樱花节氛围。</a:t>
            </a:r>
            <a:endParaRPr lang="zh-CN" dirty="0">
              <a:cs typeface="+mn-ea"/>
              <a:sym typeface="+mn-lt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617220" y="1972310"/>
            <a:ext cx="11244580" cy="4373880"/>
            <a:chOff x="1224" y="3250"/>
            <a:chExt cx="15314" cy="6060"/>
          </a:xfrm>
        </p:grpSpPr>
        <p:pic>
          <p:nvPicPr>
            <p:cNvPr id="35" name="图片 34"/>
            <p:cNvPicPr>
              <a:picLocks noChangeAspect="1"/>
            </p:cNvPicPr>
            <p:nvPr/>
          </p:nvPicPr>
          <p:blipFill>
            <a:blip r:embed="rId1"/>
            <a:srcRect b="9606"/>
            <a:stretch>
              <a:fillRect/>
            </a:stretch>
          </p:blipFill>
          <p:spPr>
            <a:xfrm>
              <a:off x="11510" y="3250"/>
              <a:ext cx="5029" cy="6060"/>
            </a:xfrm>
            <a:prstGeom prst="rect">
              <a:avLst/>
            </a:prstGeom>
          </p:spPr>
        </p:pic>
        <p:pic>
          <p:nvPicPr>
            <p:cNvPr id="37" name="图片 36"/>
            <p:cNvPicPr>
              <a:picLocks noChangeAspect="1"/>
            </p:cNvPicPr>
            <p:nvPr/>
          </p:nvPicPr>
          <p:blipFill>
            <a:blip r:embed="rId2"/>
            <a:srcRect b="9606"/>
            <a:stretch>
              <a:fillRect/>
            </a:stretch>
          </p:blipFill>
          <p:spPr>
            <a:xfrm>
              <a:off x="6367" y="3250"/>
              <a:ext cx="5023" cy="6060"/>
            </a:xfrm>
            <a:prstGeom prst="rect">
              <a:avLst/>
            </a:prstGeom>
          </p:spPr>
        </p:pic>
        <p:pic>
          <p:nvPicPr>
            <p:cNvPr id="38" name="图片 37"/>
            <p:cNvPicPr>
              <a:picLocks noChangeAspect="1"/>
            </p:cNvPicPr>
            <p:nvPr/>
          </p:nvPicPr>
          <p:blipFill>
            <a:blip r:embed="rId3"/>
            <a:srcRect b="9606"/>
            <a:stretch>
              <a:fillRect/>
            </a:stretch>
          </p:blipFill>
          <p:spPr>
            <a:xfrm>
              <a:off x="1224" y="3250"/>
              <a:ext cx="5023" cy="6060"/>
            </a:xfrm>
            <a:prstGeom prst="rect">
              <a:avLst/>
            </a:prstGeom>
          </p:spPr>
        </p:pic>
      </p:grpSp>
      <p:grpSp>
        <p:nvGrpSpPr>
          <p:cNvPr id="2" name="组合 1"/>
          <p:cNvGrpSpPr/>
          <p:nvPr/>
        </p:nvGrpSpPr>
        <p:grpSpPr>
          <a:xfrm>
            <a:off x="-42545" y="-15240"/>
            <a:ext cx="12292330" cy="6941185"/>
            <a:chOff x="-42545" y="-15240"/>
            <a:chExt cx="12292330" cy="6941185"/>
          </a:xfrm>
        </p:grpSpPr>
        <p:grpSp>
          <p:nvGrpSpPr>
            <p:cNvPr id="12" name="组合 11"/>
            <p:cNvGrpSpPr/>
            <p:nvPr/>
          </p:nvGrpSpPr>
          <p:grpSpPr>
            <a:xfrm>
              <a:off x="-42545" y="-15240"/>
              <a:ext cx="12292330" cy="444500"/>
              <a:chOff x="-67" y="-24"/>
              <a:chExt cx="19358" cy="700"/>
            </a:xfrm>
          </p:grpSpPr>
          <p:grpSp>
            <p:nvGrpSpPr>
              <p:cNvPr id="22" name="组合 21"/>
              <p:cNvGrpSpPr/>
              <p:nvPr/>
            </p:nvGrpSpPr>
            <p:grpSpPr>
              <a:xfrm>
                <a:off x="-43" y="-24"/>
                <a:ext cx="19334" cy="701"/>
                <a:chOff x="-43" y="-24"/>
                <a:chExt cx="19334" cy="701"/>
              </a:xfrm>
            </p:grpSpPr>
            <p:sp>
              <p:nvSpPr>
                <p:cNvPr id="24" name="矩形 23"/>
                <p:cNvSpPr/>
                <p:nvPr/>
              </p:nvSpPr>
              <p:spPr>
                <a:xfrm>
                  <a:off x="-43" y="-16"/>
                  <a:ext cx="19334" cy="657"/>
                </a:xfrm>
                <a:prstGeom prst="rect">
                  <a:avLst/>
                </a:prstGeom>
                <a:solidFill>
                  <a:srgbClr val="F4575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5" name="文本框 24"/>
                <p:cNvSpPr txBox="1"/>
                <p:nvPr/>
              </p:nvSpPr>
              <p:spPr>
                <a:xfrm>
                  <a:off x="336" y="30"/>
                  <a:ext cx="18509" cy="58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dist"/>
                  <a:r>
                    <a:rPr lang="en-US" altLang="zh-CN" dirty="0">
                      <a:solidFill>
                        <a:schemeClr val="bg1"/>
                      </a:solidFill>
                      <a:cs typeface="+mn-ea"/>
                      <a:sym typeface="+mn-lt"/>
                    </a:rPr>
                    <a:t>SPRING IS COMING      SPRING IS COMING      SPRING IS COMING      SPRING IS COMING</a:t>
                  </a:r>
                  <a:endParaRPr lang="en-US" altLang="zh-CN" dirty="0">
                    <a:solidFill>
                      <a:schemeClr val="bg1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26" name="矩形 25"/>
                <p:cNvSpPr/>
                <p:nvPr>
                  <p:custDataLst>
                    <p:tags r:id="rId4"/>
                  </p:custDataLst>
                </p:nvPr>
              </p:nvSpPr>
              <p:spPr>
                <a:xfrm>
                  <a:off x="4360" y="-17"/>
                  <a:ext cx="768" cy="65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27" name="图片 26" descr="樱花节活动主视觉111-10"/>
                <p:cNvPicPr>
                  <a:picLocks noChangeAspect="1"/>
                </p:cNvPicPr>
                <p:nvPr/>
              </p:nvPicPr>
              <p:blipFill>
                <a:blip r:embed="rId5"/>
                <a:srcRect l="5813" t="11800" r="84984" b="62744"/>
                <a:stretch>
                  <a:fillRect/>
                </a:stretch>
              </p:blipFill>
              <p:spPr>
                <a:xfrm>
                  <a:off x="4429" y="0"/>
                  <a:ext cx="706" cy="647"/>
                </a:xfrm>
                <a:prstGeom prst="rect">
                  <a:avLst/>
                </a:prstGeom>
              </p:spPr>
            </p:pic>
            <p:sp>
              <p:nvSpPr>
                <p:cNvPr id="28" name="矩形 27"/>
                <p:cNvSpPr/>
                <p:nvPr>
                  <p:custDataLst>
                    <p:tags r:id="rId6"/>
                  </p:custDataLst>
                </p:nvPr>
              </p:nvSpPr>
              <p:spPr>
                <a:xfrm>
                  <a:off x="9196" y="-24"/>
                  <a:ext cx="768" cy="6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29" name="图片 28" descr="樱花节活动主视觉111-10"/>
                <p:cNvPicPr>
                  <a:picLocks noChangeAspect="1"/>
                </p:cNvPicPr>
                <p:nvPr>
                  <p:custDataLst>
                    <p:tags r:id="rId7"/>
                  </p:custDataLst>
                </p:nvPr>
              </p:nvPicPr>
              <p:blipFill>
                <a:blip r:embed="rId5"/>
                <a:srcRect l="5813" t="11800" r="84984" b="62744"/>
                <a:stretch>
                  <a:fillRect/>
                </a:stretch>
              </p:blipFill>
              <p:spPr>
                <a:xfrm>
                  <a:off x="9281" y="0"/>
                  <a:ext cx="706" cy="647"/>
                </a:xfrm>
                <a:prstGeom prst="rect">
                  <a:avLst/>
                </a:prstGeom>
              </p:spPr>
            </p:pic>
            <p:sp>
              <p:nvSpPr>
                <p:cNvPr id="30" name="矩形 29"/>
                <p:cNvSpPr/>
                <p:nvPr/>
              </p:nvSpPr>
              <p:spPr>
                <a:xfrm>
                  <a:off x="14050" y="-24"/>
                  <a:ext cx="768" cy="6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31" name="图片 30" descr="樱花节活动主视觉111-10"/>
                <p:cNvPicPr>
                  <a:picLocks noChangeAspect="1"/>
                </p:cNvPicPr>
                <p:nvPr>
                  <p:custDataLst>
                    <p:tags r:id="rId8"/>
                  </p:custDataLst>
                </p:nvPr>
              </p:nvPicPr>
              <p:blipFill>
                <a:blip r:embed="rId5"/>
                <a:srcRect l="5813" t="11800" r="84984" b="62744"/>
                <a:stretch>
                  <a:fillRect/>
                </a:stretch>
              </p:blipFill>
              <p:spPr>
                <a:xfrm>
                  <a:off x="14133" y="30"/>
                  <a:ext cx="706" cy="647"/>
                </a:xfrm>
                <a:prstGeom prst="rect">
                  <a:avLst/>
                </a:prstGeom>
              </p:spPr>
            </p:pic>
          </p:grpSp>
          <p:cxnSp>
            <p:nvCxnSpPr>
              <p:cNvPr id="23" name="直接连接符 22"/>
              <p:cNvCxnSpPr/>
              <p:nvPr/>
            </p:nvCxnSpPr>
            <p:spPr>
              <a:xfrm>
                <a:off x="-67" y="646"/>
                <a:ext cx="19322" cy="0"/>
              </a:xfrm>
              <a:prstGeom prst="line">
                <a:avLst/>
              </a:prstGeom>
              <a:ln w="28575" cmpd="sng">
                <a:solidFill>
                  <a:srgbClr val="F45752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组合 12"/>
            <p:cNvGrpSpPr/>
            <p:nvPr/>
          </p:nvGrpSpPr>
          <p:grpSpPr>
            <a:xfrm>
              <a:off x="-27305" y="6463030"/>
              <a:ext cx="12277090" cy="462915"/>
              <a:chOff x="-43" y="-53"/>
              <a:chExt cx="19334" cy="729"/>
            </a:xfrm>
          </p:grpSpPr>
          <p:sp>
            <p:nvSpPr>
              <p:cNvPr id="14" name="矩形 13"/>
              <p:cNvSpPr/>
              <p:nvPr>
                <p:custDataLst>
                  <p:tags r:id="rId9"/>
                </p:custDataLst>
              </p:nvPr>
            </p:nvSpPr>
            <p:spPr>
              <a:xfrm>
                <a:off x="-43" y="-16"/>
                <a:ext cx="19334" cy="657"/>
              </a:xfrm>
              <a:prstGeom prst="rect">
                <a:avLst/>
              </a:prstGeom>
              <a:solidFill>
                <a:srgbClr val="F457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5" name="文本框 14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336" y="30"/>
                <a:ext cx="18509" cy="5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dist"/>
                <a:r>
                  <a:rPr lang="en-US" altLang="zh-CN" dirty="0">
                    <a:solidFill>
                      <a:schemeClr val="bg1"/>
                    </a:solidFill>
                    <a:cs typeface="+mn-ea"/>
                    <a:sym typeface="+mn-lt"/>
                  </a:rPr>
                  <a:t>SPRING IS COMING      SPRING IS COMING      SPRING IS COMING      SPRING IS COMING</a:t>
                </a:r>
                <a:endParaRPr lang="en-US" altLang="zh-CN" dirty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11"/>
                </p:custDataLst>
              </p:nvPr>
            </p:nvSpPr>
            <p:spPr>
              <a:xfrm>
                <a:off x="4360" y="-53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17" name="图片 16" descr="樱花节活动主视觉111-10"/>
              <p:cNvPicPr>
                <a:picLocks noChangeAspect="1"/>
              </p:cNvPicPr>
              <p:nvPr>
                <p:custDataLst>
                  <p:tags r:id="rId12"/>
                </p:custDataLst>
              </p:nvPr>
            </p:nvPicPr>
            <p:blipFill>
              <a:blip r:embed="rId5"/>
              <a:srcRect l="5813" t="11800" r="84984" b="62744"/>
              <a:stretch>
                <a:fillRect/>
              </a:stretch>
            </p:blipFill>
            <p:spPr>
              <a:xfrm>
                <a:off x="4429" y="0"/>
                <a:ext cx="706" cy="647"/>
              </a:xfrm>
              <a:prstGeom prst="rect">
                <a:avLst/>
              </a:prstGeom>
            </p:spPr>
          </p:pic>
          <p:sp>
            <p:nvSpPr>
              <p:cNvPr id="18" name="矩形 17"/>
              <p:cNvSpPr/>
              <p:nvPr>
                <p:custDataLst>
                  <p:tags r:id="rId13"/>
                </p:custDataLst>
              </p:nvPr>
            </p:nvSpPr>
            <p:spPr>
              <a:xfrm>
                <a:off x="9196" y="-24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19" name="图片 18" descr="樱花节活动主视觉111-10"/>
              <p:cNvPicPr>
                <a:picLocks noChangeAspect="1"/>
              </p:cNvPicPr>
              <p:nvPr>
                <p:custDataLst>
                  <p:tags r:id="rId14"/>
                </p:custDataLst>
              </p:nvPr>
            </p:nvPicPr>
            <p:blipFill>
              <a:blip r:embed="rId5"/>
              <a:srcRect l="5813" t="11800" r="84984" b="62744"/>
              <a:stretch>
                <a:fillRect/>
              </a:stretch>
            </p:blipFill>
            <p:spPr>
              <a:xfrm>
                <a:off x="9281" y="0"/>
                <a:ext cx="706" cy="647"/>
              </a:xfrm>
              <a:prstGeom prst="rect">
                <a:avLst/>
              </a:prstGeom>
            </p:spPr>
          </p:pic>
          <p:sp>
            <p:nvSpPr>
              <p:cNvPr id="20" name="矩形 19"/>
              <p:cNvSpPr/>
              <p:nvPr>
                <p:custDataLst>
                  <p:tags r:id="rId15"/>
                </p:custDataLst>
              </p:nvPr>
            </p:nvSpPr>
            <p:spPr>
              <a:xfrm>
                <a:off x="14050" y="-24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21" name="图片 20" descr="樱花节活动主视觉111-10"/>
              <p:cNvPicPr>
                <a:picLocks noChangeAspect="1"/>
              </p:cNvPicPr>
              <p:nvPr>
                <p:custDataLst>
                  <p:tags r:id="rId16"/>
                </p:custDataLst>
              </p:nvPr>
            </p:nvPicPr>
            <p:blipFill>
              <a:blip r:embed="rId5"/>
              <a:srcRect l="5813" t="11800" r="84984" b="62744"/>
              <a:stretch>
                <a:fillRect/>
              </a:stretch>
            </p:blipFill>
            <p:spPr>
              <a:xfrm>
                <a:off x="14133" y="30"/>
                <a:ext cx="706" cy="647"/>
              </a:xfrm>
              <a:prstGeom prst="rect">
                <a:avLst/>
              </a:prstGeom>
            </p:spPr>
          </p:pic>
        </p:grpSp>
      </p:grpSp>
    </p:spTree>
    <p:custDataLst>
      <p:tags r:id="rId17"/>
    </p:custData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 descr="春季樱花主题背景板-0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065" y="0"/>
            <a:ext cx="12179935" cy="685800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643255" y="406400"/>
            <a:ext cx="11138535" cy="6101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105275" y="1429385"/>
            <a:ext cx="1553630" cy="11481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70000"/>
              </a:lnSpc>
            </a:pPr>
            <a:r>
              <a:rPr lang="en-US" sz="9600" i="1" dirty="0">
                <a:solidFill>
                  <a:srgbClr val="FFC000"/>
                </a:solidFill>
                <a:cs typeface="+mn-ea"/>
                <a:sym typeface="+mn-lt"/>
              </a:rPr>
              <a:t>03</a:t>
            </a:r>
            <a:endParaRPr lang="en-US" sz="9600" i="1" dirty="0">
              <a:solidFill>
                <a:srgbClr val="FFC000"/>
              </a:solidFill>
              <a:cs typeface="+mn-ea"/>
              <a:sym typeface="+mn-lt"/>
            </a:endParaRPr>
          </a:p>
        </p:txBody>
      </p:sp>
      <p:pic>
        <p:nvPicPr>
          <p:cNvPr id="3" name="图片 2" descr="春-04"/>
          <p:cNvPicPr>
            <a:picLocks noChangeAspect="1"/>
          </p:cNvPicPr>
          <p:nvPr/>
        </p:nvPicPr>
        <p:blipFill>
          <a:blip r:embed="rId2"/>
          <a:srcRect t="6608" r="69706" b="62870"/>
          <a:stretch>
            <a:fillRect/>
          </a:stretch>
        </p:blipFill>
        <p:spPr>
          <a:xfrm>
            <a:off x="380365" y="1051560"/>
            <a:ext cx="3967480" cy="523557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3820160" y="2733040"/>
            <a:ext cx="7462299" cy="2710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70000"/>
              </a:lnSpc>
            </a:pPr>
            <a:r>
              <a:rPr lang="zh-CN" altLang="en-US" sz="8000" i="1" dirty="0">
                <a:solidFill>
                  <a:srgbClr val="009C55"/>
                </a:solidFill>
                <a:latin typeface="方正超粗黑简体" panose="03000509000000000000" pitchFamily="65" charset="-122"/>
                <a:ea typeface="方正超粗黑简体" panose="03000509000000000000" pitchFamily="65" charset="-122"/>
                <a:cs typeface="+mn-ea"/>
                <a:sym typeface="+mn-lt"/>
              </a:rPr>
              <a:t>活动内容</a:t>
            </a:r>
            <a:endParaRPr lang="zh-CN" altLang="en-US" sz="8000" i="1" dirty="0">
              <a:solidFill>
                <a:srgbClr val="009C55"/>
              </a:solidFill>
              <a:latin typeface="方正超粗黑简体" panose="03000509000000000000" pitchFamily="65" charset="-122"/>
              <a:ea typeface="方正超粗黑简体" panose="03000509000000000000" pitchFamily="65" charset="-122"/>
              <a:cs typeface="+mn-ea"/>
              <a:sym typeface="+mn-lt"/>
            </a:endParaRPr>
          </a:p>
          <a:p>
            <a:pPr algn="l">
              <a:lnSpc>
                <a:spcPct val="70000"/>
              </a:lnSpc>
            </a:pPr>
            <a:endParaRPr lang="zh-CN" altLang="en-US" sz="8000" i="1" dirty="0">
              <a:solidFill>
                <a:srgbClr val="009C55"/>
              </a:solidFill>
              <a:latin typeface="方正超粗黑简体" panose="03000509000000000000" pitchFamily="65" charset="-122"/>
              <a:ea typeface="方正超粗黑简体" panose="03000509000000000000" pitchFamily="65" charset="-122"/>
              <a:cs typeface="+mn-ea"/>
              <a:sym typeface="+mn-lt"/>
            </a:endParaRPr>
          </a:p>
          <a:p>
            <a:pPr algn="l">
              <a:lnSpc>
                <a:spcPct val="70000"/>
              </a:lnSpc>
            </a:pPr>
            <a:r>
              <a:rPr lang="en-US" altLang="zh-CN" sz="8000" i="1" dirty="0">
                <a:solidFill>
                  <a:srgbClr val="FA0275"/>
                </a:solidFill>
                <a:latin typeface="方正超粗黑简体" panose="03000509000000000000" pitchFamily="65" charset="-122"/>
                <a:ea typeface="方正超粗黑简体" panose="03000509000000000000" pitchFamily="65" charset="-122"/>
                <a:cs typeface="+mn-ea"/>
                <a:sym typeface="+mn-lt"/>
              </a:rPr>
              <a:t>LET`S </a:t>
            </a:r>
            <a:r>
              <a:rPr lang="zh-CN" altLang="en-US" sz="8000" i="1" dirty="0">
                <a:solidFill>
                  <a:srgbClr val="FA0275"/>
                </a:solidFill>
                <a:latin typeface="方正超粗黑简体" panose="03000509000000000000" pitchFamily="65" charset="-122"/>
                <a:ea typeface="方正超粗黑简体" panose="03000509000000000000" pitchFamily="65" charset="-122"/>
                <a:cs typeface="+mn-ea"/>
                <a:sym typeface="+mn-lt"/>
              </a:rPr>
              <a:t>樱</a:t>
            </a:r>
            <a:r>
              <a:rPr lang="en-US" altLang="zh-CN" sz="8000" i="1" dirty="0">
                <a:solidFill>
                  <a:srgbClr val="009C55"/>
                </a:solidFill>
                <a:latin typeface="方正超粗黑简体" panose="03000509000000000000" pitchFamily="65" charset="-122"/>
                <a:ea typeface="方正超粗黑简体" panose="03000509000000000000" pitchFamily="65" charset="-122"/>
                <a:cs typeface="+mn-ea"/>
                <a:sym typeface="+mn-lt"/>
              </a:rPr>
              <a:t> </a:t>
            </a:r>
            <a:r>
              <a:rPr lang="zh-CN" altLang="en-US" sz="8000" i="1" dirty="0">
                <a:solidFill>
                  <a:srgbClr val="FA0275"/>
                </a:solidFill>
                <a:latin typeface="方正超粗黑简体" panose="03000509000000000000" pitchFamily="65" charset="-122"/>
                <a:ea typeface="方正超粗黑简体" panose="03000509000000000000" pitchFamily="65" charset="-122"/>
                <a:cs typeface="+mn-ea"/>
                <a:sym typeface="+mn-lt"/>
              </a:rPr>
              <a:t>JOY</a:t>
            </a:r>
            <a:endParaRPr lang="zh-CN" altLang="en-US" sz="8000" i="1" dirty="0">
              <a:solidFill>
                <a:srgbClr val="FA0275"/>
              </a:solidFill>
              <a:latin typeface="方正超粗黑简体" panose="03000509000000000000" pitchFamily="65" charset="-122"/>
              <a:ea typeface="方正超粗黑简体" panose="03000509000000000000" pitchFamily="65" charset="-122"/>
              <a:cs typeface="+mn-ea"/>
              <a:sym typeface="+mn-lt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813810" y="3643630"/>
            <a:ext cx="6177280" cy="521970"/>
          </a:xfrm>
          <a:prstGeom prst="rect">
            <a:avLst/>
          </a:prstGeom>
          <a:solidFill>
            <a:srgbClr val="3BAFD6"/>
          </a:solidFill>
        </p:spPr>
        <p:txBody>
          <a:bodyPr wrap="square" rtlCol="0">
            <a:spAutoFit/>
          </a:bodyPr>
          <a:lstStyle/>
          <a:p>
            <a:pPr algn="dist"/>
            <a:r>
              <a:rPr lang="en-US" altLang="zh-CN" sz="2800" i="1">
                <a:solidFill>
                  <a:schemeClr val="bg1"/>
                </a:solidFill>
                <a:cs typeface="+mn-ea"/>
                <a:sym typeface="+mn-lt"/>
              </a:rPr>
              <a:t>2023</a:t>
            </a:r>
            <a:r>
              <a:rPr lang="zh-CN" altLang="en-US" sz="2800" i="1">
                <a:solidFill>
                  <a:schemeClr val="bg1"/>
                </a:solidFill>
                <a:cs typeface="+mn-ea"/>
                <a:sym typeface="+mn-lt"/>
              </a:rPr>
              <a:t>年樱花节主题</a:t>
            </a:r>
            <a:r>
              <a:rPr lang="zh-CN" sz="2800" i="1">
                <a:solidFill>
                  <a:schemeClr val="bg1"/>
                </a:solidFill>
                <a:cs typeface="+mn-ea"/>
                <a:sym typeface="+mn-lt"/>
              </a:rPr>
              <a:t>活动方案</a:t>
            </a:r>
            <a:endParaRPr lang="zh-CN" sz="2800" i="1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11" name="图片 10" descr="春-04"/>
          <p:cNvPicPr>
            <a:picLocks noChangeAspect="1"/>
          </p:cNvPicPr>
          <p:nvPr/>
        </p:nvPicPr>
        <p:blipFill>
          <a:blip r:embed="rId2"/>
          <a:srcRect l="29281" t="7019" r="40425" b="62459"/>
          <a:stretch>
            <a:fillRect/>
          </a:stretch>
        </p:blipFill>
        <p:spPr>
          <a:xfrm>
            <a:off x="8301355" y="-327660"/>
            <a:ext cx="3480435" cy="4592955"/>
          </a:xfrm>
          <a:prstGeom prst="rect">
            <a:avLst/>
          </a:prstGeom>
        </p:spPr>
      </p:pic>
      <p:pic>
        <p:nvPicPr>
          <p:cNvPr id="12" name="图片 11" descr="春-04"/>
          <p:cNvPicPr>
            <a:picLocks noChangeAspect="1"/>
          </p:cNvPicPr>
          <p:nvPr/>
        </p:nvPicPr>
        <p:blipFill>
          <a:blip r:embed="rId2"/>
          <a:srcRect l="29281" t="17371" r="57730" b="62459"/>
          <a:stretch>
            <a:fillRect/>
          </a:stretch>
        </p:blipFill>
        <p:spPr>
          <a:xfrm rot="5400000">
            <a:off x="9412922" y="3805422"/>
            <a:ext cx="1816100" cy="3693795"/>
          </a:xfrm>
          <a:prstGeom prst="rect">
            <a:avLst/>
          </a:prstGeom>
        </p:spPr>
      </p:pic>
      <p:grpSp>
        <p:nvGrpSpPr>
          <p:cNvPr id="15" name="组合 14"/>
          <p:cNvGrpSpPr/>
          <p:nvPr/>
        </p:nvGrpSpPr>
        <p:grpSpPr>
          <a:xfrm>
            <a:off x="-42545" y="-15240"/>
            <a:ext cx="12292330" cy="6941185"/>
            <a:chOff x="-42545" y="-15240"/>
            <a:chExt cx="12292330" cy="6941185"/>
          </a:xfrm>
        </p:grpSpPr>
        <p:grpSp>
          <p:nvGrpSpPr>
            <p:cNvPr id="16" name="组合 15"/>
            <p:cNvGrpSpPr/>
            <p:nvPr/>
          </p:nvGrpSpPr>
          <p:grpSpPr>
            <a:xfrm>
              <a:off x="-42545" y="-15240"/>
              <a:ext cx="12292330" cy="444500"/>
              <a:chOff x="-67" y="-24"/>
              <a:chExt cx="19358" cy="700"/>
            </a:xfrm>
          </p:grpSpPr>
          <p:grpSp>
            <p:nvGrpSpPr>
              <p:cNvPr id="27" name="组合 26"/>
              <p:cNvGrpSpPr/>
              <p:nvPr/>
            </p:nvGrpSpPr>
            <p:grpSpPr>
              <a:xfrm>
                <a:off x="-43" y="-24"/>
                <a:ext cx="19334" cy="701"/>
                <a:chOff x="-43" y="-24"/>
                <a:chExt cx="19334" cy="701"/>
              </a:xfrm>
            </p:grpSpPr>
            <p:sp>
              <p:nvSpPr>
                <p:cNvPr id="29" name="矩形 28"/>
                <p:cNvSpPr/>
                <p:nvPr/>
              </p:nvSpPr>
              <p:spPr>
                <a:xfrm>
                  <a:off x="-43" y="-16"/>
                  <a:ext cx="19334" cy="657"/>
                </a:xfrm>
                <a:prstGeom prst="rect">
                  <a:avLst/>
                </a:prstGeom>
                <a:solidFill>
                  <a:srgbClr val="F4575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30" name="文本框 29"/>
                <p:cNvSpPr txBox="1"/>
                <p:nvPr/>
              </p:nvSpPr>
              <p:spPr>
                <a:xfrm>
                  <a:off x="336" y="30"/>
                  <a:ext cx="18509" cy="58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dist"/>
                  <a:r>
                    <a:rPr lang="en-US" altLang="zh-CN" dirty="0">
                      <a:solidFill>
                        <a:schemeClr val="bg1"/>
                      </a:solidFill>
                      <a:cs typeface="+mn-ea"/>
                      <a:sym typeface="+mn-lt"/>
                    </a:rPr>
                    <a:t>SPRING IS COMING      SPRING IS COMING      SPRING IS COMING      SPRING IS COMING</a:t>
                  </a:r>
                  <a:endParaRPr lang="en-US" altLang="zh-CN" dirty="0">
                    <a:solidFill>
                      <a:schemeClr val="bg1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31" name="矩形 30"/>
                <p:cNvSpPr/>
                <p:nvPr>
                  <p:custDataLst>
                    <p:tags r:id="rId3"/>
                  </p:custDataLst>
                </p:nvPr>
              </p:nvSpPr>
              <p:spPr>
                <a:xfrm>
                  <a:off x="4360" y="-17"/>
                  <a:ext cx="768" cy="65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32" name="图片 31" descr="樱花节活动主视觉111-10"/>
                <p:cNvPicPr>
                  <a:picLocks noChangeAspect="1"/>
                </p:cNvPicPr>
                <p:nvPr/>
              </p:nvPicPr>
              <p:blipFill>
                <a:blip r:embed="rId4"/>
                <a:srcRect l="5813" t="11800" r="84984" b="62744"/>
                <a:stretch>
                  <a:fillRect/>
                </a:stretch>
              </p:blipFill>
              <p:spPr>
                <a:xfrm>
                  <a:off x="4429" y="0"/>
                  <a:ext cx="706" cy="647"/>
                </a:xfrm>
                <a:prstGeom prst="rect">
                  <a:avLst/>
                </a:prstGeom>
              </p:spPr>
            </p:pic>
            <p:sp>
              <p:nvSpPr>
                <p:cNvPr id="33" name="矩形 32"/>
                <p:cNvSpPr/>
                <p:nvPr>
                  <p:custDataLst>
                    <p:tags r:id="rId5"/>
                  </p:custDataLst>
                </p:nvPr>
              </p:nvSpPr>
              <p:spPr>
                <a:xfrm>
                  <a:off x="9196" y="-24"/>
                  <a:ext cx="768" cy="6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34" name="图片 33" descr="樱花节活动主视觉111-10"/>
                <p:cNvPicPr>
                  <a:picLocks noChangeAspect="1"/>
                </p:cNvPicPr>
                <p:nvPr>
                  <p:custDataLst>
                    <p:tags r:id="rId6"/>
                  </p:custDataLst>
                </p:nvPr>
              </p:nvPicPr>
              <p:blipFill>
                <a:blip r:embed="rId4"/>
                <a:srcRect l="5813" t="11800" r="84984" b="62744"/>
                <a:stretch>
                  <a:fillRect/>
                </a:stretch>
              </p:blipFill>
              <p:spPr>
                <a:xfrm>
                  <a:off x="9281" y="0"/>
                  <a:ext cx="706" cy="647"/>
                </a:xfrm>
                <a:prstGeom prst="rect">
                  <a:avLst/>
                </a:prstGeom>
              </p:spPr>
            </p:pic>
            <p:sp>
              <p:nvSpPr>
                <p:cNvPr id="35" name="矩形 34"/>
                <p:cNvSpPr/>
                <p:nvPr/>
              </p:nvSpPr>
              <p:spPr>
                <a:xfrm>
                  <a:off x="14050" y="-24"/>
                  <a:ext cx="768" cy="6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36" name="图片 35" descr="樱花节活动主视觉111-10"/>
                <p:cNvPicPr>
                  <a:picLocks noChangeAspect="1"/>
                </p:cNvPicPr>
                <p:nvPr>
                  <p:custDataLst>
                    <p:tags r:id="rId7"/>
                  </p:custDataLst>
                </p:nvPr>
              </p:nvPicPr>
              <p:blipFill>
                <a:blip r:embed="rId4"/>
                <a:srcRect l="5813" t="11800" r="84984" b="62744"/>
                <a:stretch>
                  <a:fillRect/>
                </a:stretch>
              </p:blipFill>
              <p:spPr>
                <a:xfrm>
                  <a:off x="14133" y="30"/>
                  <a:ext cx="706" cy="647"/>
                </a:xfrm>
                <a:prstGeom prst="rect">
                  <a:avLst/>
                </a:prstGeom>
              </p:spPr>
            </p:pic>
          </p:grpSp>
          <p:cxnSp>
            <p:nvCxnSpPr>
              <p:cNvPr id="28" name="直接连接符 27"/>
              <p:cNvCxnSpPr/>
              <p:nvPr/>
            </p:nvCxnSpPr>
            <p:spPr>
              <a:xfrm>
                <a:off x="-67" y="646"/>
                <a:ext cx="19322" cy="0"/>
              </a:xfrm>
              <a:prstGeom prst="line">
                <a:avLst/>
              </a:prstGeom>
              <a:ln w="28575" cmpd="sng">
                <a:solidFill>
                  <a:srgbClr val="F45752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8" name="组合 17"/>
            <p:cNvGrpSpPr/>
            <p:nvPr/>
          </p:nvGrpSpPr>
          <p:grpSpPr>
            <a:xfrm>
              <a:off x="-27305" y="6463030"/>
              <a:ext cx="12277090" cy="462915"/>
              <a:chOff x="-43" y="-53"/>
              <a:chExt cx="19334" cy="729"/>
            </a:xfrm>
          </p:grpSpPr>
          <p:sp>
            <p:nvSpPr>
              <p:cNvPr id="19" name="矩形 18"/>
              <p:cNvSpPr/>
              <p:nvPr>
                <p:custDataLst>
                  <p:tags r:id="rId8"/>
                </p:custDataLst>
              </p:nvPr>
            </p:nvSpPr>
            <p:spPr>
              <a:xfrm>
                <a:off x="-43" y="-16"/>
                <a:ext cx="19334" cy="657"/>
              </a:xfrm>
              <a:prstGeom prst="rect">
                <a:avLst/>
              </a:prstGeom>
              <a:solidFill>
                <a:srgbClr val="F457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0" name="文本框 19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336" y="30"/>
                <a:ext cx="18509" cy="5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dist"/>
                <a:r>
                  <a:rPr lang="en-US" altLang="zh-CN" dirty="0">
                    <a:solidFill>
                      <a:schemeClr val="bg1"/>
                    </a:solidFill>
                    <a:cs typeface="+mn-ea"/>
                    <a:sym typeface="+mn-lt"/>
                  </a:rPr>
                  <a:t>SPRING IS COMING      SPRING IS COMING      SPRING IS COMING      SPRING IS COMING</a:t>
                </a:r>
                <a:endParaRPr lang="en-US" altLang="zh-CN" dirty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21" name="矩形 20"/>
              <p:cNvSpPr/>
              <p:nvPr>
                <p:custDataLst>
                  <p:tags r:id="rId10"/>
                </p:custDataLst>
              </p:nvPr>
            </p:nvSpPr>
            <p:spPr>
              <a:xfrm>
                <a:off x="4360" y="-53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22" name="图片 21" descr="樱花节活动主视觉111-10"/>
              <p:cNvPicPr>
                <a:picLocks noChangeAspect="1"/>
              </p:cNvPicPr>
              <p:nvPr>
                <p:custDataLst>
                  <p:tags r:id="rId11"/>
                </p:custDataLst>
              </p:nvPr>
            </p:nvPicPr>
            <p:blipFill>
              <a:blip r:embed="rId4"/>
              <a:srcRect l="5813" t="11800" r="84984" b="62744"/>
              <a:stretch>
                <a:fillRect/>
              </a:stretch>
            </p:blipFill>
            <p:spPr>
              <a:xfrm>
                <a:off x="4429" y="0"/>
                <a:ext cx="706" cy="647"/>
              </a:xfrm>
              <a:prstGeom prst="rect">
                <a:avLst/>
              </a:prstGeom>
            </p:spPr>
          </p:pic>
          <p:sp>
            <p:nvSpPr>
              <p:cNvPr id="23" name="矩形 22"/>
              <p:cNvSpPr/>
              <p:nvPr>
                <p:custDataLst>
                  <p:tags r:id="rId12"/>
                </p:custDataLst>
              </p:nvPr>
            </p:nvSpPr>
            <p:spPr>
              <a:xfrm>
                <a:off x="9196" y="-24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24" name="图片 23" descr="樱花节活动主视觉111-10"/>
              <p:cNvPicPr>
                <a:picLocks noChangeAspect="1"/>
              </p:cNvPicPr>
              <p:nvPr>
                <p:custDataLst>
                  <p:tags r:id="rId13"/>
                </p:custDataLst>
              </p:nvPr>
            </p:nvPicPr>
            <p:blipFill>
              <a:blip r:embed="rId4"/>
              <a:srcRect l="5813" t="11800" r="84984" b="62744"/>
              <a:stretch>
                <a:fillRect/>
              </a:stretch>
            </p:blipFill>
            <p:spPr>
              <a:xfrm>
                <a:off x="9281" y="0"/>
                <a:ext cx="706" cy="647"/>
              </a:xfrm>
              <a:prstGeom prst="rect">
                <a:avLst/>
              </a:prstGeom>
            </p:spPr>
          </p:pic>
          <p:sp>
            <p:nvSpPr>
              <p:cNvPr id="25" name="矩形 24"/>
              <p:cNvSpPr/>
              <p:nvPr>
                <p:custDataLst>
                  <p:tags r:id="rId14"/>
                </p:custDataLst>
              </p:nvPr>
            </p:nvSpPr>
            <p:spPr>
              <a:xfrm>
                <a:off x="14050" y="-24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26" name="图片 25" descr="樱花节活动主视觉111-10"/>
              <p:cNvPicPr>
                <a:picLocks noChangeAspect="1"/>
              </p:cNvPicPr>
              <p:nvPr>
                <p:custDataLst>
                  <p:tags r:id="rId15"/>
                </p:custDataLst>
              </p:nvPr>
            </p:nvPicPr>
            <p:blipFill>
              <a:blip r:embed="rId4"/>
              <a:srcRect l="5813" t="11800" r="84984" b="62744"/>
              <a:stretch>
                <a:fillRect/>
              </a:stretch>
            </p:blipFill>
            <p:spPr>
              <a:xfrm>
                <a:off x="14133" y="30"/>
                <a:ext cx="706" cy="647"/>
              </a:xfrm>
              <a:prstGeom prst="rect">
                <a:avLst/>
              </a:prstGeom>
            </p:spPr>
          </p:pic>
        </p:grpSp>
      </p:grpSp>
    </p:spTree>
    <p:custDataLst>
      <p:tags r:id="rId16"/>
    </p:custData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 descr="春季樱花主题背景板-0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065" y="0"/>
            <a:ext cx="12179935" cy="685800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643255" y="406400"/>
            <a:ext cx="11138535" cy="6101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12" name="图片 11" descr="春-04"/>
          <p:cNvPicPr>
            <a:picLocks noChangeAspect="1"/>
          </p:cNvPicPr>
          <p:nvPr/>
        </p:nvPicPr>
        <p:blipFill>
          <a:blip r:embed="rId2"/>
          <a:srcRect l="29281" t="17371" r="57730" b="62459"/>
          <a:stretch>
            <a:fillRect/>
          </a:stretch>
        </p:blipFill>
        <p:spPr>
          <a:xfrm>
            <a:off x="9965690" y="3543300"/>
            <a:ext cx="1816100" cy="3693795"/>
          </a:xfrm>
          <a:prstGeom prst="rect">
            <a:avLst/>
          </a:prstGeom>
        </p:spPr>
      </p:pic>
      <p:pic>
        <p:nvPicPr>
          <p:cNvPr id="8" name="图片 7" descr="09春日长图"/>
          <p:cNvPicPr>
            <a:picLocks noChangeAspect="1"/>
          </p:cNvPicPr>
          <p:nvPr/>
        </p:nvPicPr>
        <p:blipFill>
          <a:blip r:embed="rId3"/>
          <a:srcRect l="-935" t="29281" r="-2508" b="61856"/>
          <a:stretch>
            <a:fillRect/>
          </a:stretch>
        </p:blipFill>
        <p:spPr>
          <a:xfrm>
            <a:off x="488950" y="734695"/>
            <a:ext cx="11602720" cy="561721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528445" y="2674620"/>
            <a:ext cx="8948283" cy="27079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70000"/>
              </a:lnSpc>
            </a:pPr>
            <a:r>
              <a:rPr lang="zh-CN" altLang="en-US" sz="8000" i="1" dirty="0">
                <a:solidFill>
                  <a:srgbClr val="009C55"/>
                </a:solidFill>
                <a:cs typeface="+mn-ea"/>
                <a:sym typeface="+mn-lt"/>
              </a:rPr>
              <a:t>Chapter  01</a:t>
            </a:r>
            <a:endParaRPr lang="zh-CN" altLang="en-US" sz="8000" i="1" dirty="0">
              <a:solidFill>
                <a:srgbClr val="009C55"/>
              </a:solidFill>
              <a:cs typeface="+mn-ea"/>
              <a:sym typeface="+mn-lt"/>
            </a:endParaRPr>
          </a:p>
          <a:p>
            <a:pPr algn="l">
              <a:lnSpc>
                <a:spcPct val="70000"/>
              </a:lnSpc>
            </a:pPr>
            <a:endParaRPr lang="zh-CN" altLang="en-US" sz="8000" i="1" dirty="0">
              <a:solidFill>
                <a:srgbClr val="009C55"/>
              </a:solidFill>
              <a:cs typeface="+mn-ea"/>
              <a:sym typeface="+mn-lt"/>
            </a:endParaRPr>
          </a:p>
          <a:p>
            <a:pPr algn="l">
              <a:lnSpc>
                <a:spcPct val="70000"/>
              </a:lnSpc>
            </a:pPr>
            <a:r>
              <a:rPr lang="en-US" altLang="zh-CN" sz="8000" i="1" dirty="0">
                <a:solidFill>
                  <a:srgbClr val="FA0275"/>
                </a:solidFill>
                <a:cs typeface="+mn-ea"/>
                <a:sym typeface="+mn-lt"/>
              </a:rPr>
              <a:t> </a:t>
            </a:r>
            <a:r>
              <a:rPr lang="zh-CN" altLang="en-US" sz="8000" dirty="0">
                <a:solidFill>
                  <a:srgbClr val="FA0275"/>
                </a:solidFill>
                <a:latin typeface="方正超粗黑简体" panose="03000509000000000000" pitchFamily="65" charset="-122"/>
                <a:ea typeface="方正超粗黑简体" panose="03000509000000000000" pitchFamily="65" charset="-122"/>
                <a:cs typeface="+mn-ea"/>
                <a:sym typeface="+mn-lt"/>
              </a:rPr>
              <a:t>樱</a:t>
            </a:r>
            <a:r>
              <a:rPr lang="en-US" altLang="zh-CN" sz="8000" dirty="0">
                <a:solidFill>
                  <a:srgbClr val="009C55"/>
                </a:solidFill>
                <a:latin typeface="方正超粗黑简体" panose="03000509000000000000" pitchFamily="65" charset="-122"/>
                <a:ea typeface="方正超粗黑简体" panose="03000509000000000000" pitchFamily="65" charset="-122"/>
                <a:cs typeface="+mn-ea"/>
                <a:sym typeface="+mn-lt"/>
              </a:rPr>
              <a:t> </a:t>
            </a:r>
            <a:r>
              <a:rPr lang="zh-CN" altLang="en-US" sz="8000" dirty="0">
                <a:solidFill>
                  <a:srgbClr val="FA0275"/>
                </a:solidFill>
                <a:latin typeface="方正超粗黑简体" panose="03000509000000000000" pitchFamily="65" charset="-122"/>
                <a:ea typeface="方正超粗黑简体" panose="03000509000000000000" pitchFamily="65" charset="-122"/>
                <a:cs typeface="+mn-ea"/>
                <a:sym typeface="+mn-lt"/>
              </a:rPr>
              <a:t>JOY市集</a:t>
            </a:r>
            <a:r>
              <a:rPr lang="en-US" altLang="zh-CN" sz="8000" dirty="0">
                <a:solidFill>
                  <a:srgbClr val="FA0275"/>
                </a:solidFill>
                <a:latin typeface="方正超粗黑简体" panose="03000509000000000000" pitchFamily="65" charset="-122"/>
                <a:ea typeface="方正超粗黑简体" panose="03000509000000000000" pitchFamily="65" charset="-122"/>
                <a:cs typeface="+mn-ea"/>
                <a:sym typeface="+mn-lt"/>
              </a:rPr>
              <a:t>-</a:t>
            </a:r>
            <a:r>
              <a:rPr lang="zh-CN" altLang="en-US" sz="8000" dirty="0">
                <a:solidFill>
                  <a:srgbClr val="FA0275"/>
                </a:solidFill>
                <a:latin typeface="方正超粗黑简体" panose="03000509000000000000" pitchFamily="65" charset="-122"/>
                <a:ea typeface="方正超粗黑简体" panose="03000509000000000000" pitchFamily="65" charset="-122"/>
                <a:cs typeface="+mn-ea"/>
                <a:sym typeface="+mn-lt"/>
              </a:rPr>
              <a:t>春集</a:t>
            </a:r>
            <a:endParaRPr lang="zh-CN" altLang="en-US" sz="8000" dirty="0">
              <a:solidFill>
                <a:srgbClr val="FA0275"/>
              </a:solidFill>
              <a:latin typeface="方正超粗黑简体" panose="03000509000000000000" pitchFamily="65" charset="-122"/>
              <a:ea typeface="方正超粗黑简体" panose="03000509000000000000" pitchFamily="65" charset="-122"/>
              <a:cs typeface="+mn-ea"/>
              <a:sym typeface="+mn-lt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732915" y="3550285"/>
            <a:ext cx="6177280" cy="521970"/>
          </a:xfrm>
          <a:prstGeom prst="rect">
            <a:avLst/>
          </a:prstGeom>
          <a:solidFill>
            <a:srgbClr val="3BAFD6"/>
          </a:solidFill>
        </p:spPr>
        <p:txBody>
          <a:bodyPr wrap="square" rtlCol="0">
            <a:spAutoFit/>
          </a:bodyPr>
          <a:lstStyle/>
          <a:p>
            <a:pPr algn="dist"/>
            <a:r>
              <a:rPr lang="en-US" altLang="zh-CN" sz="2800" i="1">
                <a:solidFill>
                  <a:schemeClr val="bg1"/>
                </a:solidFill>
                <a:cs typeface="+mn-ea"/>
                <a:sym typeface="+mn-lt"/>
              </a:rPr>
              <a:t>2023</a:t>
            </a:r>
            <a:r>
              <a:rPr lang="zh-CN" altLang="en-US" sz="2800" i="1">
                <a:solidFill>
                  <a:schemeClr val="bg1"/>
                </a:solidFill>
                <a:cs typeface="+mn-ea"/>
                <a:sym typeface="+mn-lt"/>
              </a:rPr>
              <a:t>年樱花节主题</a:t>
            </a:r>
            <a:r>
              <a:rPr lang="zh-CN" sz="2800" i="1">
                <a:solidFill>
                  <a:schemeClr val="bg1"/>
                </a:solidFill>
                <a:cs typeface="+mn-ea"/>
                <a:sym typeface="+mn-lt"/>
              </a:rPr>
              <a:t>活动方案</a:t>
            </a:r>
            <a:endParaRPr lang="zh-CN" sz="2800" i="1">
              <a:solidFill>
                <a:schemeClr val="bg1"/>
              </a:solidFill>
              <a:cs typeface="+mn-ea"/>
              <a:sym typeface="+mn-lt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-42545" y="-15240"/>
            <a:ext cx="12292330" cy="6941185"/>
            <a:chOff x="-42545" y="-15240"/>
            <a:chExt cx="12292330" cy="6941185"/>
          </a:xfrm>
        </p:grpSpPr>
        <p:grpSp>
          <p:nvGrpSpPr>
            <p:cNvPr id="14" name="组合 13"/>
            <p:cNvGrpSpPr/>
            <p:nvPr/>
          </p:nvGrpSpPr>
          <p:grpSpPr>
            <a:xfrm>
              <a:off x="-42545" y="-15240"/>
              <a:ext cx="12292330" cy="444500"/>
              <a:chOff x="-67" y="-24"/>
              <a:chExt cx="19358" cy="700"/>
            </a:xfrm>
          </p:grpSpPr>
          <p:grpSp>
            <p:nvGrpSpPr>
              <p:cNvPr id="25" name="组合 24"/>
              <p:cNvGrpSpPr/>
              <p:nvPr/>
            </p:nvGrpSpPr>
            <p:grpSpPr>
              <a:xfrm>
                <a:off x="-43" y="-24"/>
                <a:ext cx="19334" cy="701"/>
                <a:chOff x="-43" y="-24"/>
                <a:chExt cx="19334" cy="701"/>
              </a:xfrm>
            </p:grpSpPr>
            <p:sp>
              <p:nvSpPr>
                <p:cNvPr id="27" name="矩形 26"/>
                <p:cNvSpPr/>
                <p:nvPr/>
              </p:nvSpPr>
              <p:spPr>
                <a:xfrm>
                  <a:off x="-43" y="-16"/>
                  <a:ext cx="19334" cy="657"/>
                </a:xfrm>
                <a:prstGeom prst="rect">
                  <a:avLst/>
                </a:prstGeom>
                <a:solidFill>
                  <a:srgbClr val="F4575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8" name="文本框 27"/>
                <p:cNvSpPr txBox="1"/>
                <p:nvPr/>
              </p:nvSpPr>
              <p:spPr>
                <a:xfrm>
                  <a:off x="336" y="30"/>
                  <a:ext cx="18509" cy="58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dist"/>
                  <a:r>
                    <a:rPr lang="en-US" altLang="zh-CN" dirty="0">
                      <a:solidFill>
                        <a:schemeClr val="bg1"/>
                      </a:solidFill>
                      <a:cs typeface="+mn-ea"/>
                      <a:sym typeface="+mn-lt"/>
                    </a:rPr>
                    <a:t>SPRING IS COMING      SPRING IS COMING      SPRING IS COMING      SPRING IS COMING</a:t>
                  </a:r>
                  <a:endParaRPr lang="en-US" altLang="zh-CN" dirty="0">
                    <a:solidFill>
                      <a:schemeClr val="bg1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29" name="矩形 28"/>
                <p:cNvSpPr/>
                <p:nvPr>
                  <p:custDataLst>
                    <p:tags r:id="rId4"/>
                  </p:custDataLst>
                </p:nvPr>
              </p:nvSpPr>
              <p:spPr>
                <a:xfrm>
                  <a:off x="4360" y="-17"/>
                  <a:ext cx="768" cy="65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30" name="图片 29" descr="樱花节活动主视觉111-10"/>
                <p:cNvPicPr>
                  <a:picLocks noChangeAspect="1"/>
                </p:cNvPicPr>
                <p:nvPr/>
              </p:nvPicPr>
              <p:blipFill>
                <a:blip r:embed="rId5"/>
                <a:srcRect l="5813" t="11800" r="84984" b="62744"/>
                <a:stretch>
                  <a:fillRect/>
                </a:stretch>
              </p:blipFill>
              <p:spPr>
                <a:xfrm>
                  <a:off x="4429" y="0"/>
                  <a:ext cx="706" cy="647"/>
                </a:xfrm>
                <a:prstGeom prst="rect">
                  <a:avLst/>
                </a:prstGeom>
              </p:spPr>
            </p:pic>
            <p:sp>
              <p:nvSpPr>
                <p:cNvPr id="31" name="矩形 30"/>
                <p:cNvSpPr/>
                <p:nvPr>
                  <p:custDataLst>
                    <p:tags r:id="rId6"/>
                  </p:custDataLst>
                </p:nvPr>
              </p:nvSpPr>
              <p:spPr>
                <a:xfrm>
                  <a:off x="9196" y="-24"/>
                  <a:ext cx="768" cy="6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32" name="图片 31" descr="樱花节活动主视觉111-10"/>
                <p:cNvPicPr>
                  <a:picLocks noChangeAspect="1"/>
                </p:cNvPicPr>
                <p:nvPr>
                  <p:custDataLst>
                    <p:tags r:id="rId7"/>
                  </p:custDataLst>
                </p:nvPr>
              </p:nvPicPr>
              <p:blipFill>
                <a:blip r:embed="rId5"/>
                <a:srcRect l="5813" t="11800" r="84984" b="62744"/>
                <a:stretch>
                  <a:fillRect/>
                </a:stretch>
              </p:blipFill>
              <p:spPr>
                <a:xfrm>
                  <a:off x="9281" y="0"/>
                  <a:ext cx="706" cy="647"/>
                </a:xfrm>
                <a:prstGeom prst="rect">
                  <a:avLst/>
                </a:prstGeom>
              </p:spPr>
            </p:pic>
            <p:sp>
              <p:nvSpPr>
                <p:cNvPr id="33" name="矩形 32"/>
                <p:cNvSpPr/>
                <p:nvPr/>
              </p:nvSpPr>
              <p:spPr>
                <a:xfrm>
                  <a:off x="14050" y="-24"/>
                  <a:ext cx="768" cy="6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34" name="图片 33" descr="樱花节活动主视觉111-10"/>
                <p:cNvPicPr>
                  <a:picLocks noChangeAspect="1"/>
                </p:cNvPicPr>
                <p:nvPr>
                  <p:custDataLst>
                    <p:tags r:id="rId8"/>
                  </p:custDataLst>
                </p:nvPr>
              </p:nvPicPr>
              <p:blipFill>
                <a:blip r:embed="rId5"/>
                <a:srcRect l="5813" t="11800" r="84984" b="62744"/>
                <a:stretch>
                  <a:fillRect/>
                </a:stretch>
              </p:blipFill>
              <p:spPr>
                <a:xfrm>
                  <a:off x="14133" y="30"/>
                  <a:ext cx="706" cy="647"/>
                </a:xfrm>
                <a:prstGeom prst="rect">
                  <a:avLst/>
                </a:prstGeom>
              </p:spPr>
            </p:pic>
          </p:grpSp>
          <p:cxnSp>
            <p:nvCxnSpPr>
              <p:cNvPr id="26" name="直接连接符 25"/>
              <p:cNvCxnSpPr/>
              <p:nvPr/>
            </p:nvCxnSpPr>
            <p:spPr>
              <a:xfrm>
                <a:off x="-67" y="646"/>
                <a:ext cx="19322" cy="0"/>
              </a:xfrm>
              <a:prstGeom prst="line">
                <a:avLst/>
              </a:prstGeom>
              <a:ln w="28575" cmpd="sng">
                <a:solidFill>
                  <a:srgbClr val="F45752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" name="组合 14"/>
            <p:cNvGrpSpPr/>
            <p:nvPr/>
          </p:nvGrpSpPr>
          <p:grpSpPr>
            <a:xfrm>
              <a:off x="-27305" y="6463030"/>
              <a:ext cx="12277090" cy="462915"/>
              <a:chOff x="-43" y="-53"/>
              <a:chExt cx="19334" cy="729"/>
            </a:xfrm>
          </p:grpSpPr>
          <p:sp>
            <p:nvSpPr>
              <p:cNvPr id="16" name="矩形 15"/>
              <p:cNvSpPr/>
              <p:nvPr>
                <p:custDataLst>
                  <p:tags r:id="rId9"/>
                </p:custDataLst>
              </p:nvPr>
            </p:nvSpPr>
            <p:spPr>
              <a:xfrm>
                <a:off x="-43" y="-16"/>
                <a:ext cx="19334" cy="657"/>
              </a:xfrm>
              <a:prstGeom prst="rect">
                <a:avLst/>
              </a:prstGeom>
              <a:solidFill>
                <a:srgbClr val="F457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8" name="文本框 17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336" y="30"/>
                <a:ext cx="18509" cy="5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dist"/>
                <a:r>
                  <a:rPr lang="en-US" altLang="zh-CN" dirty="0">
                    <a:solidFill>
                      <a:schemeClr val="bg1"/>
                    </a:solidFill>
                    <a:cs typeface="+mn-ea"/>
                    <a:sym typeface="+mn-lt"/>
                  </a:rPr>
                  <a:t>SPRING IS COMING      SPRING IS COMING      SPRING IS COMING      SPRING IS COMING</a:t>
                </a:r>
                <a:endParaRPr lang="en-US" altLang="zh-CN" dirty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9" name="矩形 18"/>
              <p:cNvSpPr/>
              <p:nvPr>
                <p:custDataLst>
                  <p:tags r:id="rId11"/>
                </p:custDataLst>
              </p:nvPr>
            </p:nvSpPr>
            <p:spPr>
              <a:xfrm>
                <a:off x="4360" y="-53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20" name="图片 19" descr="樱花节活动主视觉111-10"/>
              <p:cNvPicPr>
                <a:picLocks noChangeAspect="1"/>
              </p:cNvPicPr>
              <p:nvPr>
                <p:custDataLst>
                  <p:tags r:id="rId12"/>
                </p:custDataLst>
              </p:nvPr>
            </p:nvPicPr>
            <p:blipFill>
              <a:blip r:embed="rId5"/>
              <a:srcRect l="5813" t="11800" r="84984" b="62744"/>
              <a:stretch>
                <a:fillRect/>
              </a:stretch>
            </p:blipFill>
            <p:spPr>
              <a:xfrm>
                <a:off x="4429" y="0"/>
                <a:ext cx="706" cy="647"/>
              </a:xfrm>
              <a:prstGeom prst="rect">
                <a:avLst/>
              </a:prstGeom>
            </p:spPr>
          </p:pic>
          <p:sp>
            <p:nvSpPr>
              <p:cNvPr id="21" name="矩形 20"/>
              <p:cNvSpPr/>
              <p:nvPr>
                <p:custDataLst>
                  <p:tags r:id="rId13"/>
                </p:custDataLst>
              </p:nvPr>
            </p:nvSpPr>
            <p:spPr>
              <a:xfrm>
                <a:off x="9196" y="-24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22" name="图片 21" descr="樱花节活动主视觉111-10"/>
              <p:cNvPicPr>
                <a:picLocks noChangeAspect="1"/>
              </p:cNvPicPr>
              <p:nvPr>
                <p:custDataLst>
                  <p:tags r:id="rId14"/>
                </p:custDataLst>
              </p:nvPr>
            </p:nvPicPr>
            <p:blipFill>
              <a:blip r:embed="rId5"/>
              <a:srcRect l="5813" t="11800" r="84984" b="62744"/>
              <a:stretch>
                <a:fillRect/>
              </a:stretch>
            </p:blipFill>
            <p:spPr>
              <a:xfrm>
                <a:off x="9281" y="0"/>
                <a:ext cx="706" cy="647"/>
              </a:xfrm>
              <a:prstGeom prst="rect">
                <a:avLst/>
              </a:prstGeom>
            </p:spPr>
          </p:pic>
          <p:sp>
            <p:nvSpPr>
              <p:cNvPr id="23" name="矩形 22"/>
              <p:cNvSpPr/>
              <p:nvPr>
                <p:custDataLst>
                  <p:tags r:id="rId15"/>
                </p:custDataLst>
              </p:nvPr>
            </p:nvSpPr>
            <p:spPr>
              <a:xfrm>
                <a:off x="14050" y="-24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24" name="图片 23" descr="樱花节活动主视觉111-10"/>
              <p:cNvPicPr>
                <a:picLocks noChangeAspect="1"/>
              </p:cNvPicPr>
              <p:nvPr>
                <p:custDataLst>
                  <p:tags r:id="rId16"/>
                </p:custDataLst>
              </p:nvPr>
            </p:nvPicPr>
            <p:blipFill>
              <a:blip r:embed="rId5"/>
              <a:srcRect l="5813" t="11800" r="84984" b="62744"/>
              <a:stretch>
                <a:fillRect/>
              </a:stretch>
            </p:blipFill>
            <p:spPr>
              <a:xfrm>
                <a:off x="14133" y="30"/>
                <a:ext cx="706" cy="647"/>
              </a:xfrm>
              <a:prstGeom prst="rect">
                <a:avLst/>
              </a:prstGeom>
            </p:spPr>
          </p:pic>
        </p:grpSp>
      </p:grpSp>
    </p:spTree>
    <p:custDataLst>
      <p:tags r:id="rId17"/>
    </p:custData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3"/>
          <p:cNvSpPr txBox="1">
            <a:spLocks noGrp="1"/>
          </p:cNvSpPr>
          <p:nvPr>
            <p:ph type="title"/>
          </p:nvPr>
        </p:nvSpPr>
        <p:spPr>
          <a:xfrm>
            <a:off x="1033843" y="974090"/>
            <a:ext cx="10118725" cy="514985"/>
          </a:xfrm>
          <a:prstGeom prst="rect">
            <a:avLst/>
          </a:prstGeom>
          <a:solidFill>
            <a:srgbClr val="F5BAC7"/>
          </a:solidFill>
        </p:spPr>
        <p:txBody>
          <a:bodyPr vert="horz" wrap="square" lIns="0" tIns="22860" rIns="0" bIns="0" rtlCol="0">
            <a:spAutoFit/>
          </a:bodyPr>
          <a:lstStyle/>
          <a:p>
            <a:pPr marL="240665">
              <a:lnSpc>
                <a:spcPct val="100000"/>
              </a:lnSpc>
              <a:spcBef>
                <a:spcPts val="180"/>
              </a:spcBef>
            </a:pPr>
            <a:r>
              <a:rPr lang="zh-CN" sz="3200" dirty="0">
                <a:effectLst/>
                <a:latin typeface="+mn-lt"/>
                <a:ea typeface="+mn-ea"/>
                <a:cs typeface="+mn-ea"/>
                <a:sym typeface="+mn-lt"/>
              </a:rPr>
              <a:t>打包春天主题礼品区</a:t>
            </a:r>
            <a:endParaRPr lang="zh-CN" sz="3200" dirty="0">
              <a:effectLst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6" name="object 4"/>
          <p:cNvSpPr txBox="1"/>
          <p:nvPr/>
        </p:nvSpPr>
        <p:spPr>
          <a:xfrm>
            <a:off x="777240" y="1635760"/>
            <a:ext cx="11468735" cy="38363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100"/>
              </a:spcBef>
            </a:pPr>
            <a:endParaRPr dirty="0">
              <a:cs typeface="+mn-ea"/>
              <a:sym typeface="+mn-lt"/>
            </a:endParaRPr>
          </a:p>
        </p:txBody>
      </p:sp>
      <p:grpSp>
        <p:nvGrpSpPr>
          <p:cNvPr id="43" name="组合 42"/>
          <p:cNvGrpSpPr/>
          <p:nvPr/>
        </p:nvGrpSpPr>
        <p:grpSpPr>
          <a:xfrm>
            <a:off x="353060" y="1776730"/>
            <a:ext cx="11549380" cy="4257040"/>
            <a:chOff x="630" y="225"/>
            <a:chExt cx="16881" cy="6832"/>
          </a:xfrm>
        </p:grpSpPr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630" y="225"/>
              <a:ext cx="5471" cy="6833"/>
            </a:xfrm>
            <a:prstGeom prst="rect">
              <a:avLst/>
            </a:prstGeom>
          </p:spPr>
        </p:pic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2"/>
            <a:srcRect r="5300" b="10317"/>
            <a:stretch>
              <a:fillRect/>
            </a:stretch>
          </p:blipFill>
          <p:spPr>
            <a:xfrm>
              <a:off x="10919" y="282"/>
              <a:ext cx="6593" cy="6774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01" y="282"/>
              <a:ext cx="5078" cy="6775"/>
            </a:xfrm>
            <a:prstGeom prst="rect">
              <a:avLst/>
            </a:prstGeom>
          </p:spPr>
        </p:pic>
      </p:grpSp>
      <p:grpSp>
        <p:nvGrpSpPr>
          <p:cNvPr id="2" name="组合 1"/>
          <p:cNvGrpSpPr/>
          <p:nvPr/>
        </p:nvGrpSpPr>
        <p:grpSpPr>
          <a:xfrm>
            <a:off x="-42545" y="-15240"/>
            <a:ext cx="12292330" cy="6941185"/>
            <a:chOff x="-42545" y="-15240"/>
            <a:chExt cx="12292330" cy="6941185"/>
          </a:xfrm>
        </p:grpSpPr>
        <p:grpSp>
          <p:nvGrpSpPr>
            <p:cNvPr id="11" name="组合 10"/>
            <p:cNvGrpSpPr/>
            <p:nvPr/>
          </p:nvGrpSpPr>
          <p:grpSpPr>
            <a:xfrm>
              <a:off x="-42545" y="-15240"/>
              <a:ext cx="12292330" cy="444500"/>
              <a:chOff x="-67" y="-24"/>
              <a:chExt cx="19358" cy="700"/>
            </a:xfrm>
          </p:grpSpPr>
          <p:grpSp>
            <p:nvGrpSpPr>
              <p:cNvPr id="24" name="组合 23"/>
              <p:cNvGrpSpPr/>
              <p:nvPr/>
            </p:nvGrpSpPr>
            <p:grpSpPr>
              <a:xfrm>
                <a:off x="-43" y="-24"/>
                <a:ext cx="19334" cy="701"/>
                <a:chOff x="-43" y="-24"/>
                <a:chExt cx="19334" cy="701"/>
              </a:xfrm>
            </p:grpSpPr>
            <p:sp>
              <p:nvSpPr>
                <p:cNvPr id="26" name="矩形 25"/>
                <p:cNvSpPr/>
                <p:nvPr/>
              </p:nvSpPr>
              <p:spPr>
                <a:xfrm>
                  <a:off x="-43" y="-16"/>
                  <a:ext cx="19334" cy="657"/>
                </a:xfrm>
                <a:prstGeom prst="rect">
                  <a:avLst/>
                </a:prstGeom>
                <a:solidFill>
                  <a:srgbClr val="F4575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7" name="文本框 26"/>
                <p:cNvSpPr txBox="1"/>
                <p:nvPr/>
              </p:nvSpPr>
              <p:spPr>
                <a:xfrm>
                  <a:off x="336" y="30"/>
                  <a:ext cx="18509" cy="58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dist"/>
                  <a:r>
                    <a:rPr lang="en-US" altLang="zh-CN" dirty="0">
                      <a:solidFill>
                        <a:schemeClr val="bg1"/>
                      </a:solidFill>
                      <a:cs typeface="+mn-ea"/>
                      <a:sym typeface="+mn-lt"/>
                    </a:rPr>
                    <a:t>SPRING IS COMING      SPRING IS COMING      SPRING IS COMING      SPRING IS COMING</a:t>
                  </a:r>
                  <a:endParaRPr lang="en-US" altLang="zh-CN" dirty="0">
                    <a:solidFill>
                      <a:schemeClr val="bg1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28" name="矩形 27"/>
                <p:cNvSpPr/>
                <p:nvPr>
                  <p:custDataLst>
                    <p:tags r:id="rId4"/>
                  </p:custDataLst>
                </p:nvPr>
              </p:nvSpPr>
              <p:spPr>
                <a:xfrm>
                  <a:off x="4360" y="-17"/>
                  <a:ext cx="768" cy="65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29" name="图片 28" descr="樱花节活动主视觉111-10"/>
                <p:cNvPicPr>
                  <a:picLocks noChangeAspect="1"/>
                </p:cNvPicPr>
                <p:nvPr/>
              </p:nvPicPr>
              <p:blipFill>
                <a:blip r:embed="rId5"/>
                <a:srcRect l="5813" t="11800" r="84984" b="62744"/>
                <a:stretch>
                  <a:fillRect/>
                </a:stretch>
              </p:blipFill>
              <p:spPr>
                <a:xfrm>
                  <a:off x="4429" y="0"/>
                  <a:ext cx="706" cy="647"/>
                </a:xfrm>
                <a:prstGeom prst="rect">
                  <a:avLst/>
                </a:prstGeom>
              </p:spPr>
            </p:pic>
            <p:sp>
              <p:nvSpPr>
                <p:cNvPr id="30" name="矩形 29"/>
                <p:cNvSpPr/>
                <p:nvPr>
                  <p:custDataLst>
                    <p:tags r:id="rId6"/>
                  </p:custDataLst>
                </p:nvPr>
              </p:nvSpPr>
              <p:spPr>
                <a:xfrm>
                  <a:off x="9196" y="-24"/>
                  <a:ext cx="768" cy="6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31" name="图片 30" descr="樱花节活动主视觉111-10"/>
                <p:cNvPicPr>
                  <a:picLocks noChangeAspect="1"/>
                </p:cNvPicPr>
                <p:nvPr>
                  <p:custDataLst>
                    <p:tags r:id="rId7"/>
                  </p:custDataLst>
                </p:nvPr>
              </p:nvPicPr>
              <p:blipFill>
                <a:blip r:embed="rId5"/>
                <a:srcRect l="5813" t="11800" r="84984" b="62744"/>
                <a:stretch>
                  <a:fillRect/>
                </a:stretch>
              </p:blipFill>
              <p:spPr>
                <a:xfrm>
                  <a:off x="9281" y="0"/>
                  <a:ext cx="706" cy="647"/>
                </a:xfrm>
                <a:prstGeom prst="rect">
                  <a:avLst/>
                </a:prstGeom>
              </p:spPr>
            </p:pic>
            <p:sp>
              <p:nvSpPr>
                <p:cNvPr id="32" name="矩形 31"/>
                <p:cNvSpPr/>
                <p:nvPr/>
              </p:nvSpPr>
              <p:spPr>
                <a:xfrm>
                  <a:off x="14050" y="-24"/>
                  <a:ext cx="768" cy="6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33" name="图片 32" descr="樱花节活动主视觉111-10"/>
                <p:cNvPicPr>
                  <a:picLocks noChangeAspect="1"/>
                </p:cNvPicPr>
                <p:nvPr>
                  <p:custDataLst>
                    <p:tags r:id="rId8"/>
                  </p:custDataLst>
                </p:nvPr>
              </p:nvPicPr>
              <p:blipFill>
                <a:blip r:embed="rId5"/>
                <a:srcRect l="5813" t="11800" r="84984" b="62744"/>
                <a:stretch>
                  <a:fillRect/>
                </a:stretch>
              </p:blipFill>
              <p:spPr>
                <a:xfrm>
                  <a:off x="14133" y="30"/>
                  <a:ext cx="706" cy="647"/>
                </a:xfrm>
                <a:prstGeom prst="rect">
                  <a:avLst/>
                </a:prstGeom>
              </p:spPr>
            </p:pic>
          </p:grpSp>
          <p:cxnSp>
            <p:nvCxnSpPr>
              <p:cNvPr id="25" name="直接连接符 24"/>
              <p:cNvCxnSpPr/>
              <p:nvPr/>
            </p:nvCxnSpPr>
            <p:spPr>
              <a:xfrm>
                <a:off x="-67" y="646"/>
                <a:ext cx="19322" cy="0"/>
              </a:xfrm>
              <a:prstGeom prst="line">
                <a:avLst/>
              </a:prstGeom>
              <a:ln w="28575" cmpd="sng">
                <a:solidFill>
                  <a:srgbClr val="F45752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" name="组合 11"/>
            <p:cNvGrpSpPr/>
            <p:nvPr/>
          </p:nvGrpSpPr>
          <p:grpSpPr>
            <a:xfrm>
              <a:off x="-27305" y="6463030"/>
              <a:ext cx="12277090" cy="462915"/>
              <a:chOff x="-43" y="-53"/>
              <a:chExt cx="19334" cy="729"/>
            </a:xfrm>
          </p:grpSpPr>
          <p:sp>
            <p:nvSpPr>
              <p:cNvPr id="13" name="矩形 12"/>
              <p:cNvSpPr/>
              <p:nvPr>
                <p:custDataLst>
                  <p:tags r:id="rId9"/>
                </p:custDataLst>
              </p:nvPr>
            </p:nvSpPr>
            <p:spPr>
              <a:xfrm>
                <a:off x="-43" y="-16"/>
                <a:ext cx="19334" cy="657"/>
              </a:xfrm>
              <a:prstGeom prst="rect">
                <a:avLst/>
              </a:prstGeom>
              <a:solidFill>
                <a:srgbClr val="F457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7" name="文本框 16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336" y="30"/>
                <a:ext cx="18509" cy="5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dist"/>
                <a:r>
                  <a:rPr lang="en-US" altLang="zh-CN" dirty="0">
                    <a:solidFill>
                      <a:schemeClr val="bg1"/>
                    </a:solidFill>
                    <a:cs typeface="+mn-ea"/>
                    <a:sym typeface="+mn-lt"/>
                  </a:rPr>
                  <a:t>SPRING IS COMING      SPRING IS COMING      SPRING IS COMING      SPRING IS COMING</a:t>
                </a:r>
                <a:endParaRPr lang="en-US" altLang="zh-CN" dirty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8" name="矩形 17"/>
              <p:cNvSpPr/>
              <p:nvPr>
                <p:custDataLst>
                  <p:tags r:id="rId11"/>
                </p:custDataLst>
              </p:nvPr>
            </p:nvSpPr>
            <p:spPr>
              <a:xfrm>
                <a:off x="4360" y="-53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19" name="图片 18" descr="樱花节活动主视觉111-10"/>
              <p:cNvPicPr>
                <a:picLocks noChangeAspect="1"/>
              </p:cNvPicPr>
              <p:nvPr>
                <p:custDataLst>
                  <p:tags r:id="rId12"/>
                </p:custDataLst>
              </p:nvPr>
            </p:nvPicPr>
            <p:blipFill>
              <a:blip r:embed="rId5"/>
              <a:srcRect l="5813" t="11800" r="84984" b="62744"/>
              <a:stretch>
                <a:fillRect/>
              </a:stretch>
            </p:blipFill>
            <p:spPr>
              <a:xfrm>
                <a:off x="4429" y="0"/>
                <a:ext cx="706" cy="647"/>
              </a:xfrm>
              <a:prstGeom prst="rect">
                <a:avLst/>
              </a:prstGeom>
            </p:spPr>
          </p:pic>
          <p:sp>
            <p:nvSpPr>
              <p:cNvPr id="20" name="矩形 19"/>
              <p:cNvSpPr/>
              <p:nvPr>
                <p:custDataLst>
                  <p:tags r:id="rId13"/>
                </p:custDataLst>
              </p:nvPr>
            </p:nvSpPr>
            <p:spPr>
              <a:xfrm>
                <a:off x="9196" y="-24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21" name="图片 20" descr="樱花节活动主视觉111-10"/>
              <p:cNvPicPr>
                <a:picLocks noChangeAspect="1"/>
              </p:cNvPicPr>
              <p:nvPr>
                <p:custDataLst>
                  <p:tags r:id="rId14"/>
                </p:custDataLst>
              </p:nvPr>
            </p:nvPicPr>
            <p:blipFill>
              <a:blip r:embed="rId5"/>
              <a:srcRect l="5813" t="11800" r="84984" b="62744"/>
              <a:stretch>
                <a:fillRect/>
              </a:stretch>
            </p:blipFill>
            <p:spPr>
              <a:xfrm>
                <a:off x="9281" y="0"/>
                <a:ext cx="706" cy="647"/>
              </a:xfrm>
              <a:prstGeom prst="rect">
                <a:avLst/>
              </a:prstGeom>
            </p:spPr>
          </p:pic>
          <p:sp>
            <p:nvSpPr>
              <p:cNvPr id="22" name="矩形 21"/>
              <p:cNvSpPr/>
              <p:nvPr>
                <p:custDataLst>
                  <p:tags r:id="rId15"/>
                </p:custDataLst>
              </p:nvPr>
            </p:nvSpPr>
            <p:spPr>
              <a:xfrm>
                <a:off x="14050" y="-24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23" name="图片 22" descr="樱花节活动主视觉111-10"/>
              <p:cNvPicPr>
                <a:picLocks noChangeAspect="1"/>
              </p:cNvPicPr>
              <p:nvPr>
                <p:custDataLst>
                  <p:tags r:id="rId16"/>
                </p:custDataLst>
              </p:nvPr>
            </p:nvPicPr>
            <p:blipFill>
              <a:blip r:embed="rId5"/>
              <a:srcRect l="5813" t="11800" r="84984" b="62744"/>
              <a:stretch>
                <a:fillRect/>
              </a:stretch>
            </p:blipFill>
            <p:spPr>
              <a:xfrm>
                <a:off x="14133" y="30"/>
                <a:ext cx="706" cy="647"/>
              </a:xfrm>
              <a:prstGeom prst="rect">
                <a:avLst/>
              </a:prstGeom>
            </p:spPr>
          </p:pic>
        </p:grpSp>
      </p:grpSp>
    </p:spTree>
    <p:custDataLst>
      <p:tags r:id="rId17"/>
    </p:custData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3"/>
          <p:cNvSpPr txBox="1">
            <a:spLocks noGrp="1"/>
          </p:cNvSpPr>
          <p:nvPr>
            <p:ph type="title"/>
          </p:nvPr>
        </p:nvSpPr>
        <p:spPr>
          <a:xfrm>
            <a:off x="1033843" y="974090"/>
            <a:ext cx="10118725" cy="514985"/>
          </a:xfrm>
          <a:prstGeom prst="rect">
            <a:avLst/>
          </a:prstGeom>
          <a:solidFill>
            <a:srgbClr val="F5BAC7"/>
          </a:solidFill>
        </p:spPr>
        <p:txBody>
          <a:bodyPr vert="horz" wrap="square" lIns="0" tIns="22860" rIns="0" bIns="0" rtlCol="0">
            <a:spAutoFit/>
          </a:bodyPr>
          <a:lstStyle/>
          <a:p>
            <a:pPr marL="240665">
              <a:lnSpc>
                <a:spcPct val="100000"/>
              </a:lnSpc>
              <a:spcBef>
                <a:spcPts val="180"/>
              </a:spcBef>
            </a:pPr>
            <a:r>
              <a:rPr lang="zh-CN" sz="3200" dirty="0">
                <a:effectLst/>
                <a:latin typeface="+mn-lt"/>
                <a:ea typeface="+mn-ea"/>
                <a:cs typeface="+mn-ea"/>
                <a:sym typeface="+mn-lt"/>
              </a:rPr>
              <a:t>汉服体验区</a:t>
            </a:r>
            <a:endParaRPr lang="zh-CN" sz="3200" dirty="0">
              <a:effectLst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6" name="object 4"/>
          <p:cNvSpPr txBox="1"/>
          <p:nvPr/>
        </p:nvSpPr>
        <p:spPr>
          <a:xfrm>
            <a:off x="312420" y="1635760"/>
            <a:ext cx="11933555" cy="38363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50000"/>
              </a:lnSpc>
              <a:spcBef>
                <a:spcPts val="100"/>
              </a:spcBef>
            </a:pPr>
            <a:r>
              <a:rPr lang="zh-CN" dirty="0">
                <a:cs typeface="+mn-ea"/>
                <a:sym typeface="+mn-lt"/>
              </a:rPr>
              <a:t>现场准备一些汉服，邀您赴一场樱花之约以樱花为景，身穿汉服打卡拍照，再回眸便已然是画中人</a:t>
            </a:r>
            <a:endParaRPr lang="zh-CN" dirty="0">
              <a:cs typeface="+mn-ea"/>
              <a:sym typeface="+mn-lt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91770" y="2210435"/>
            <a:ext cx="6108065" cy="3878580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2970" y="2210435"/>
            <a:ext cx="6263005" cy="384810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-42545" y="-15240"/>
            <a:ext cx="12292330" cy="6941185"/>
            <a:chOff x="-42545" y="-15240"/>
            <a:chExt cx="12292330" cy="6941185"/>
          </a:xfrm>
        </p:grpSpPr>
        <p:grpSp>
          <p:nvGrpSpPr>
            <p:cNvPr id="11" name="组合 10"/>
            <p:cNvGrpSpPr/>
            <p:nvPr/>
          </p:nvGrpSpPr>
          <p:grpSpPr>
            <a:xfrm>
              <a:off x="-42545" y="-15240"/>
              <a:ext cx="12292330" cy="444500"/>
              <a:chOff x="-67" y="-24"/>
              <a:chExt cx="19358" cy="700"/>
            </a:xfrm>
          </p:grpSpPr>
          <p:grpSp>
            <p:nvGrpSpPr>
              <p:cNvPr id="23" name="组合 22"/>
              <p:cNvGrpSpPr/>
              <p:nvPr/>
            </p:nvGrpSpPr>
            <p:grpSpPr>
              <a:xfrm>
                <a:off x="-43" y="-24"/>
                <a:ext cx="19334" cy="701"/>
                <a:chOff x="-43" y="-24"/>
                <a:chExt cx="19334" cy="701"/>
              </a:xfrm>
            </p:grpSpPr>
            <p:sp>
              <p:nvSpPr>
                <p:cNvPr id="25" name="矩形 24"/>
                <p:cNvSpPr/>
                <p:nvPr/>
              </p:nvSpPr>
              <p:spPr>
                <a:xfrm>
                  <a:off x="-43" y="-16"/>
                  <a:ext cx="19334" cy="657"/>
                </a:xfrm>
                <a:prstGeom prst="rect">
                  <a:avLst/>
                </a:prstGeom>
                <a:solidFill>
                  <a:srgbClr val="F4575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6" name="文本框 25"/>
                <p:cNvSpPr txBox="1"/>
                <p:nvPr/>
              </p:nvSpPr>
              <p:spPr>
                <a:xfrm>
                  <a:off x="336" y="30"/>
                  <a:ext cx="18509" cy="58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dist"/>
                  <a:r>
                    <a:rPr lang="en-US" altLang="zh-CN" dirty="0">
                      <a:solidFill>
                        <a:schemeClr val="bg1"/>
                      </a:solidFill>
                      <a:cs typeface="+mn-ea"/>
                      <a:sym typeface="+mn-lt"/>
                    </a:rPr>
                    <a:t>SPRING IS COMING      SPRING IS COMING      SPRING IS COMING      SPRING IS COMING</a:t>
                  </a:r>
                  <a:endParaRPr lang="en-US" altLang="zh-CN" dirty="0">
                    <a:solidFill>
                      <a:schemeClr val="bg1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27" name="矩形 26"/>
                <p:cNvSpPr/>
                <p:nvPr>
                  <p:custDataLst>
                    <p:tags r:id="rId3"/>
                  </p:custDataLst>
                </p:nvPr>
              </p:nvSpPr>
              <p:spPr>
                <a:xfrm>
                  <a:off x="4360" y="-17"/>
                  <a:ext cx="768" cy="65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28" name="图片 27" descr="樱花节活动主视觉111-10"/>
                <p:cNvPicPr>
                  <a:picLocks noChangeAspect="1"/>
                </p:cNvPicPr>
                <p:nvPr/>
              </p:nvPicPr>
              <p:blipFill>
                <a:blip r:embed="rId4"/>
                <a:srcRect l="5813" t="11800" r="84984" b="62744"/>
                <a:stretch>
                  <a:fillRect/>
                </a:stretch>
              </p:blipFill>
              <p:spPr>
                <a:xfrm>
                  <a:off x="4429" y="0"/>
                  <a:ext cx="706" cy="647"/>
                </a:xfrm>
                <a:prstGeom prst="rect">
                  <a:avLst/>
                </a:prstGeom>
              </p:spPr>
            </p:pic>
            <p:sp>
              <p:nvSpPr>
                <p:cNvPr id="29" name="矩形 28"/>
                <p:cNvSpPr/>
                <p:nvPr>
                  <p:custDataLst>
                    <p:tags r:id="rId5"/>
                  </p:custDataLst>
                </p:nvPr>
              </p:nvSpPr>
              <p:spPr>
                <a:xfrm>
                  <a:off x="9196" y="-24"/>
                  <a:ext cx="768" cy="6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30" name="图片 29" descr="樱花节活动主视觉111-10"/>
                <p:cNvPicPr>
                  <a:picLocks noChangeAspect="1"/>
                </p:cNvPicPr>
                <p:nvPr>
                  <p:custDataLst>
                    <p:tags r:id="rId6"/>
                  </p:custDataLst>
                </p:nvPr>
              </p:nvPicPr>
              <p:blipFill>
                <a:blip r:embed="rId4"/>
                <a:srcRect l="5813" t="11800" r="84984" b="62744"/>
                <a:stretch>
                  <a:fillRect/>
                </a:stretch>
              </p:blipFill>
              <p:spPr>
                <a:xfrm>
                  <a:off x="9281" y="0"/>
                  <a:ext cx="706" cy="647"/>
                </a:xfrm>
                <a:prstGeom prst="rect">
                  <a:avLst/>
                </a:prstGeom>
              </p:spPr>
            </p:pic>
            <p:sp>
              <p:nvSpPr>
                <p:cNvPr id="31" name="矩形 30"/>
                <p:cNvSpPr/>
                <p:nvPr/>
              </p:nvSpPr>
              <p:spPr>
                <a:xfrm>
                  <a:off x="14050" y="-24"/>
                  <a:ext cx="768" cy="6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32" name="图片 31" descr="樱花节活动主视觉111-10"/>
                <p:cNvPicPr>
                  <a:picLocks noChangeAspect="1"/>
                </p:cNvPicPr>
                <p:nvPr>
                  <p:custDataLst>
                    <p:tags r:id="rId7"/>
                  </p:custDataLst>
                </p:nvPr>
              </p:nvPicPr>
              <p:blipFill>
                <a:blip r:embed="rId4"/>
                <a:srcRect l="5813" t="11800" r="84984" b="62744"/>
                <a:stretch>
                  <a:fillRect/>
                </a:stretch>
              </p:blipFill>
              <p:spPr>
                <a:xfrm>
                  <a:off x="14133" y="30"/>
                  <a:ext cx="706" cy="647"/>
                </a:xfrm>
                <a:prstGeom prst="rect">
                  <a:avLst/>
                </a:prstGeom>
              </p:spPr>
            </p:pic>
          </p:grpSp>
          <p:cxnSp>
            <p:nvCxnSpPr>
              <p:cNvPr id="24" name="直接连接符 23"/>
              <p:cNvCxnSpPr/>
              <p:nvPr/>
            </p:nvCxnSpPr>
            <p:spPr>
              <a:xfrm>
                <a:off x="-67" y="646"/>
                <a:ext cx="19322" cy="0"/>
              </a:xfrm>
              <a:prstGeom prst="line">
                <a:avLst/>
              </a:prstGeom>
              <a:ln w="28575" cmpd="sng">
                <a:solidFill>
                  <a:srgbClr val="F45752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" name="组合 11"/>
            <p:cNvGrpSpPr/>
            <p:nvPr/>
          </p:nvGrpSpPr>
          <p:grpSpPr>
            <a:xfrm>
              <a:off x="-27305" y="6463030"/>
              <a:ext cx="12277090" cy="462915"/>
              <a:chOff x="-43" y="-53"/>
              <a:chExt cx="19334" cy="729"/>
            </a:xfrm>
          </p:grpSpPr>
          <p:sp>
            <p:nvSpPr>
              <p:cNvPr id="13" name="矩形 12"/>
              <p:cNvSpPr/>
              <p:nvPr>
                <p:custDataLst>
                  <p:tags r:id="rId8"/>
                </p:custDataLst>
              </p:nvPr>
            </p:nvSpPr>
            <p:spPr>
              <a:xfrm>
                <a:off x="-43" y="-16"/>
                <a:ext cx="19334" cy="657"/>
              </a:xfrm>
              <a:prstGeom prst="rect">
                <a:avLst/>
              </a:prstGeom>
              <a:solidFill>
                <a:srgbClr val="F457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4" name="文本框 13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336" y="30"/>
                <a:ext cx="18509" cy="5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dist"/>
                <a:r>
                  <a:rPr lang="en-US" altLang="zh-CN" dirty="0">
                    <a:solidFill>
                      <a:schemeClr val="bg1"/>
                    </a:solidFill>
                    <a:cs typeface="+mn-ea"/>
                    <a:sym typeface="+mn-lt"/>
                  </a:rPr>
                  <a:t>SPRING IS COMING      SPRING IS COMING      SPRING IS COMING      SPRING IS COMING</a:t>
                </a:r>
                <a:endParaRPr lang="en-US" altLang="zh-CN" dirty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5" name="矩形 14"/>
              <p:cNvSpPr/>
              <p:nvPr>
                <p:custDataLst>
                  <p:tags r:id="rId10"/>
                </p:custDataLst>
              </p:nvPr>
            </p:nvSpPr>
            <p:spPr>
              <a:xfrm>
                <a:off x="4360" y="-53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16" name="图片 15" descr="樱花节活动主视觉111-10"/>
              <p:cNvPicPr>
                <a:picLocks noChangeAspect="1"/>
              </p:cNvPicPr>
              <p:nvPr>
                <p:custDataLst>
                  <p:tags r:id="rId11"/>
                </p:custDataLst>
              </p:nvPr>
            </p:nvPicPr>
            <p:blipFill>
              <a:blip r:embed="rId4"/>
              <a:srcRect l="5813" t="11800" r="84984" b="62744"/>
              <a:stretch>
                <a:fillRect/>
              </a:stretch>
            </p:blipFill>
            <p:spPr>
              <a:xfrm>
                <a:off x="4429" y="0"/>
                <a:ext cx="706" cy="647"/>
              </a:xfrm>
              <a:prstGeom prst="rect">
                <a:avLst/>
              </a:prstGeom>
            </p:spPr>
          </p:pic>
          <p:sp>
            <p:nvSpPr>
              <p:cNvPr id="17" name="矩形 16"/>
              <p:cNvSpPr/>
              <p:nvPr>
                <p:custDataLst>
                  <p:tags r:id="rId12"/>
                </p:custDataLst>
              </p:nvPr>
            </p:nvSpPr>
            <p:spPr>
              <a:xfrm>
                <a:off x="9196" y="-24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18" name="图片 17" descr="樱花节活动主视觉111-10"/>
              <p:cNvPicPr>
                <a:picLocks noChangeAspect="1"/>
              </p:cNvPicPr>
              <p:nvPr>
                <p:custDataLst>
                  <p:tags r:id="rId13"/>
                </p:custDataLst>
              </p:nvPr>
            </p:nvPicPr>
            <p:blipFill>
              <a:blip r:embed="rId4"/>
              <a:srcRect l="5813" t="11800" r="84984" b="62744"/>
              <a:stretch>
                <a:fillRect/>
              </a:stretch>
            </p:blipFill>
            <p:spPr>
              <a:xfrm>
                <a:off x="9281" y="0"/>
                <a:ext cx="706" cy="647"/>
              </a:xfrm>
              <a:prstGeom prst="rect">
                <a:avLst/>
              </a:prstGeom>
            </p:spPr>
          </p:pic>
          <p:sp>
            <p:nvSpPr>
              <p:cNvPr id="21" name="矩形 20"/>
              <p:cNvSpPr/>
              <p:nvPr>
                <p:custDataLst>
                  <p:tags r:id="rId14"/>
                </p:custDataLst>
              </p:nvPr>
            </p:nvSpPr>
            <p:spPr>
              <a:xfrm>
                <a:off x="14050" y="-24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22" name="图片 21" descr="樱花节活动主视觉111-10"/>
              <p:cNvPicPr>
                <a:picLocks noChangeAspect="1"/>
              </p:cNvPicPr>
              <p:nvPr>
                <p:custDataLst>
                  <p:tags r:id="rId15"/>
                </p:custDataLst>
              </p:nvPr>
            </p:nvPicPr>
            <p:blipFill>
              <a:blip r:embed="rId4"/>
              <a:srcRect l="5813" t="11800" r="84984" b="62744"/>
              <a:stretch>
                <a:fillRect/>
              </a:stretch>
            </p:blipFill>
            <p:spPr>
              <a:xfrm>
                <a:off x="14133" y="30"/>
                <a:ext cx="706" cy="647"/>
              </a:xfrm>
              <a:prstGeom prst="rect">
                <a:avLst/>
              </a:prstGeom>
            </p:spPr>
          </p:pic>
        </p:grpSp>
      </p:grpSp>
    </p:spTree>
    <p:custDataLst>
      <p:tags r:id="rId16"/>
    </p:custData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3"/>
          <p:cNvSpPr txBox="1">
            <a:spLocks noGrp="1"/>
          </p:cNvSpPr>
          <p:nvPr>
            <p:ph type="title"/>
          </p:nvPr>
        </p:nvSpPr>
        <p:spPr>
          <a:xfrm>
            <a:off x="1033843" y="974090"/>
            <a:ext cx="10118725" cy="514985"/>
          </a:xfrm>
          <a:prstGeom prst="rect">
            <a:avLst/>
          </a:prstGeom>
          <a:solidFill>
            <a:srgbClr val="F5BAC7"/>
          </a:solidFill>
        </p:spPr>
        <p:txBody>
          <a:bodyPr vert="horz" wrap="square" lIns="0" tIns="22860" rIns="0" bIns="0" rtlCol="0">
            <a:spAutoFit/>
          </a:bodyPr>
          <a:lstStyle/>
          <a:p>
            <a:pPr marL="240665">
              <a:lnSpc>
                <a:spcPct val="100000"/>
              </a:lnSpc>
              <a:spcBef>
                <a:spcPts val="180"/>
              </a:spcBef>
            </a:pPr>
            <a:r>
              <a:rPr lang="zh-CN" sz="3200" dirty="0">
                <a:effectLst/>
                <a:latin typeface="+mn-lt"/>
                <a:ea typeface="+mn-ea"/>
                <a:cs typeface="+mn-ea"/>
                <a:sym typeface="+mn-lt"/>
              </a:rPr>
              <a:t>樱 JOY市集-春集</a:t>
            </a:r>
            <a:endParaRPr lang="zh-CN" sz="3200" dirty="0">
              <a:effectLst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6" name="object 4"/>
          <p:cNvSpPr txBox="1"/>
          <p:nvPr/>
        </p:nvSpPr>
        <p:spPr>
          <a:xfrm>
            <a:off x="312420" y="1635760"/>
            <a:ext cx="11933555" cy="38363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50000"/>
              </a:lnSpc>
              <a:spcBef>
                <a:spcPts val="100"/>
              </a:spcBef>
            </a:pPr>
            <a:r>
              <a:rPr lang="zh-CN" dirty="0">
                <a:cs typeface="+mn-ea"/>
                <a:sym typeface="+mn-lt"/>
              </a:rPr>
              <a:t>把生活中美好的事物搜集一起，构建出一个粉色浪漫的庇护所，成为都市人解压玩乐、享受当下的休憩地。</a:t>
            </a:r>
            <a:endParaRPr lang="zh-CN" dirty="0">
              <a:cs typeface="+mn-ea"/>
              <a:sym typeface="+mn-lt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692" y="2220278"/>
            <a:ext cx="6572250" cy="409956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2282" y="2301558"/>
            <a:ext cx="5180965" cy="393700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-42545" y="-15240"/>
            <a:ext cx="12292330" cy="6941185"/>
            <a:chOff x="-42545" y="-15240"/>
            <a:chExt cx="12292330" cy="6941185"/>
          </a:xfrm>
        </p:grpSpPr>
        <p:grpSp>
          <p:nvGrpSpPr>
            <p:cNvPr id="13" name="组合 12"/>
            <p:cNvGrpSpPr/>
            <p:nvPr/>
          </p:nvGrpSpPr>
          <p:grpSpPr>
            <a:xfrm>
              <a:off x="-42545" y="-15240"/>
              <a:ext cx="12292330" cy="444500"/>
              <a:chOff x="-67" y="-24"/>
              <a:chExt cx="19358" cy="700"/>
            </a:xfrm>
          </p:grpSpPr>
          <p:grpSp>
            <p:nvGrpSpPr>
              <p:cNvPr id="23" name="组合 22"/>
              <p:cNvGrpSpPr/>
              <p:nvPr/>
            </p:nvGrpSpPr>
            <p:grpSpPr>
              <a:xfrm>
                <a:off x="-43" y="-24"/>
                <a:ext cx="19334" cy="701"/>
                <a:chOff x="-43" y="-24"/>
                <a:chExt cx="19334" cy="701"/>
              </a:xfrm>
            </p:grpSpPr>
            <p:sp>
              <p:nvSpPr>
                <p:cNvPr id="25" name="矩形 24"/>
                <p:cNvSpPr/>
                <p:nvPr/>
              </p:nvSpPr>
              <p:spPr>
                <a:xfrm>
                  <a:off x="-43" y="-16"/>
                  <a:ext cx="19334" cy="657"/>
                </a:xfrm>
                <a:prstGeom prst="rect">
                  <a:avLst/>
                </a:prstGeom>
                <a:solidFill>
                  <a:srgbClr val="F4575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6" name="文本框 25"/>
                <p:cNvSpPr txBox="1"/>
                <p:nvPr/>
              </p:nvSpPr>
              <p:spPr>
                <a:xfrm>
                  <a:off x="336" y="30"/>
                  <a:ext cx="18509" cy="58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dist"/>
                  <a:r>
                    <a:rPr lang="en-US" altLang="zh-CN" dirty="0">
                      <a:solidFill>
                        <a:schemeClr val="bg1"/>
                      </a:solidFill>
                      <a:cs typeface="+mn-ea"/>
                      <a:sym typeface="+mn-lt"/>
                    </a:rPr>
                    <a:t>SPRING IS COMING      SPRING IS COMING      SPRING IS COMING      SPRING IS COMING</a:t>
                  </a:r>
                  <a:endParaRPr lang="en-US" altLang="zh-CN" dirty="0">
                    <a:solidFill>
                      <a:schemeClr val="bg1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27" name="矩形 26"/>
                <p:cNvSpPr/>
                <p:nvPr>
                  <p:custDataLst>
                    <p:tags r:id="rId3"/>
                  </p:custDataLst>
                </p:nvPr>
              </p:nvSpPr>
              <p:spPr>
                <a:xfrm>
                  <a:off x="4360" y="-17"/>
                  <a:ext cx="768" cy="65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28" name="图片 27" descr="樱花节活动主视觉111-10"/>
                <p:cNvPicPr>
                  <a:picLocks noChangeAspect="1"/>
                </p:cNvPicPr>
                <p:nvPr/>
              </p:nvPicPr>
              <p:blipFill>
                <a:blip r:embed="rId4"/>
                <a:srcRect l="5813" t="11800" r="84984" b="62744"/>
                <a:stretch>
                  <a:fillRect/>
                </a:stretch>
              </p:blipFill>
              <p:spPr>
                <a:xfrm>
                  <a:off x="4429" y="0"/>
                  <a:ext cx="706" cy="647"/>
                </a:xfrm>
                <a:prstGeom prst="rect">
                  <a:avLst/>
                </a:prstGeom>
              </p:spPr>
            </p:pic>
            <p:sp>
              <p:nvSpPr>
                <p:cNvPr id="29" name="矩形 28"/>
                <p:cNvSpPr/>
                <p:nvPr>
                  <p:custDataLst>
                    <p:tags r:id="rId5"/>
                  </p:custDataLst>
                </p:nvPr>
              </p:nvSpPr>
              <p:spPr>
                <a:xfrm>
                  <a:off x="9196" y="-24"/>
                  <a:ext cx="768" cy="6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30" name="图片 29" descr="樱花节活动主视觉111-10"/>
                <p:cNvPicPr>
                  <a:picLocks noChangeAspect="1"/>
                </p:cNvPicPr>
                <p:nvPr>
                  <p:custDataLst>
                    <p:tags r:id="rId6"/>
                  </p:custDataLst>
                </p:nvPr>
              </p:nvPicPr>
              <p:blipFill>
                <a:blip r:embed="rId4"/>
                <a:srcRect l="5813" t="11800" r="84984" b="62744"/>
                <a:stretch>
                  <a:fillRect/>
                </a:stretch>
              </p:blipFill>
              <p:spPr>
                <a:xfrm>
                  <a:off x="9281" y="0"/>
                  <a:ext cx="706" cy="647"/>
                </a:xfrm>
                <a:prstGeom prst="rect">
                  <a:avLst/>
                </a:prstGeom>
              </p:spPr>
            </p:pic>
            <p:sp>
              <p:nvSpPr>
                <p:cNvPr id="31" name="矩形 30"/>
                <p:cNvSpPr/>
                <p:nvPr/>
              </p:nvSpPr>
              <p:spPr>
                <a:xfrm>
                  <a:off x="14050" y="-24"/>
                  <a:ext cx="768" cy="6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32" name="图片 31" descr="樱花节活动主视觉111-10"/>
                <p:cNvPicPr>
                  <a:picLocks noChangeAspect="1"/>
                </p:cNvPicPr>
                <p:nvPr>
                  <p:custDataLst>
                    <p:tags r:id="rId7"/>
                  </p:custDataLst>
                </p:nvPr>
              </p:nvPicPr>
              <p:blipFill>
                <a:blip r:embed="rId4"/>
                <a:srcRect l="5813" t="11800" r="84984" b="62744"/>
                <a:stretch>
                  <a:fillRect/>
                </a:stretch>
              </p:blipFill>
              <p:spPr>
                <a:xfrm>
                  <a:off x="14133" y="30"/>
                  <a:ext cx="706" cy="647"/>
                </a:xfrm>
                <a:prstGeom prst="rect">
                  <a:avLst/>
                </a:prstGeom>
              </p:spPr>
            </p:pic>
          </p:grpSp>
          <p:cxnSp>
            <p:nvCxnSpPr>
              <p:cNvPr id="24" name="直接连接符 23"/>
              <p:cNvCxnSpPr/>
              <p:nvPr/>
            </p:nvCxnSpPr>
            <p:spPr>
              <a:xfrm>
                <a:off x="-67" y="646"/>
                <a:ext cx="19322" cy="0"/>
              </a:xfrm>
              <a:prstGeom prst="line">
                <a:avLst/>
              </a:prstGeom>
              <a:ln w="28575" cmpd="sng">
                <a:solidFill>
                  <a:srgbClr val="F45752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" name="组合 13"/>
            <p:cNvGrpSpPr/>
            <p:nvPr/>
          </p:nvGrpSpPr>
          <p:grpSpPr>
            <a:xfrm>
              <a:off x="-27305" y="6463030"/>
              <a:ext cx="12277090" cy="462915"/>
              <a:chOff x="-43" y="-53"/>
              <a:chExt cx="19334" cy="729"/>
            </a:xfrm>
          </p:grpSpPr>
          <p:sp>
            <p:nvSpPr>
              <p:cNvPr id="15" name="矩形 14"/>
              <p:cNvSpPr/>
              <p:nvPr>
                <p:custDataLst>
                  <p:tags r:id="rId8"/>
                </p:custDataLst>
              </p:nvPr>
            </p:nvSpPr>
            <p:spPr>
              <a:xfrm>
                <a:off x="-43" y="-16"/>
                <a:ext cx="19334" cy="657"/>
              </a:xfrm>
              <a:prstGeom prst="rect">
                <a:avLst/>
              </a:prstGeom>
              <a:solidFill>
                <a:srgbClr val="F457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6" name="文本框 15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336" y="30"/>
                <a:ext cx="18509" cy="5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dist"/>
                <a:r>
                  <a:rPr lang="en-US" altLang="zh-CN" dirty="0">
                    <a:solidFill>
                      <a:schemeClr val="bg1"/>
                    </a:solidFill>
                    <a:cs typeface="+mn-ea"/>
                    <a:sym typeface="+mn-lt"/>
                  </a:rPr>
                  <a:t>SPRING IS COMING      SPRING IS COMING      SPRING IS COMING      SPRING IS COMING</a:t>
                </a:r>
                <a:endParaRPr lang="en-US" altLang="zh-CN" dirty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7" name="矩形 16"/>
              <p:cNvSpPr/>
              <p:nvPr>
                <p:custDataLst>
                  <p:tags r:id="rId10"/>
                </p:custDataLst>
              </p:nvPr>
            </p:nvSpPr>
            <p:spPr>
              <a:xfrm>
                <a:off x="4360" y="-53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18" name="图片 17" descr="樱花节活动主视觉111-10"/>
              <p:cNvPicPr>
                <a:picLocks noChangeAspect="1"/>
              </p:cNvPicPr>
              <p:nvPr>
                <p:custDataLst>
                  <p:tags r:id="rId11"/>
                </p:custDataLst>
              </p:nvPr>
            </p:nvPicPr>
            <p:blipFill>
              <a:blip r:embed="rId4"/>
              <a:srcRect l="5813" t="11800" r="84984" b="62744"/>
              <a:stretch>
                <a:fillRect/>
              </a:stretch>
            </p:blipFill>
            <p:spPr>
              <a:xfrm>
                <a:off x="4429" y="0"/>
                <a:ext cx="706" cy="647"/>
              </a:xfrm>
              <a:prstGeom prst="rect">
                <a:avLst/>
              </a:prstGeom>
            </p:spPr>
          </p:pic>
          <p:sp>
            <p:nvSpPr>
              <p:cNvPr id="19" name="矩形 18"/>
              <p:cNvSpPr/>
              <p:nvPr>
                <p:custDataLst>
                  <p:tags r:id="rId12"/>
                </p:custDataLst>
              </p:nvPr>
            </p:nvSpPr>
            <p:spPr>
              <a:xfrm>
                <a:off x="9196" y="-24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20" name="图片 19" descr="樱花节活动主视觉111-10"/>
              <p:cNvPicPr>
                <a:picLocks noChangeAspect="1"/>
              </p:cNvPicPr>
              <p:nvPr>
                <p:custDataLst>
                  <p:tags r:id="rId13"/>
                </p:custDataLst>
              </p:nvPr>
            </p:nvPicPr>
            <p:blipFill>
              <a:blip r:embed="rId4"/>
              <a:srcRect l="5813" t="11800" r="84984" b="62744"/>
              <a:stretch>
                <a:fillRect/>
              </a:stretch>
            </p:blipFill>
            <p:spPr>
              <a:xfrm>
                <a:off x="9281" y="0"/>
                <a:ext cx="706" cy="647"/>
              </a:xfrm>
              <a:prstGeom prst="rect">
                <a:avLst/>
              </a:prstGeom>
            </p:spPr>
          </p:pic>
          <p:sp>
            <p:nvSpPr>
              <p:cNvPr id="21" name="矩形 20"/>
              <p:cNvSpPr/>
              <p:nvPr>
                <p:custDataLst>
                  <p:tags r:id="rId14"/>
                </p:custDataLst>
              </p:nvPr>
            </p:nvSpPr>
            <p:spPr>
              <a:xfrm>
                <a:off x="14050" y="-24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22" name="图片 21" descr="樱花节活动主视觉111-10"/>
              <p:cNvPicPr>
                <a:picLocks noChangeAspect="1"/>
              </p:cNvPicPr>
              <p:nvPr>
                <p:custDataLst>
                  <p:tags r:id="rId15"/>
                </p:custDataLst>
              </p:nvPr>
            </p:nvPicPr>
            <p:blipFill>
              <a:blip r:embed="rId4"/>
              <a:srcRect l="5813" t="11800" r="84984" b="62744"/>
              <a:stretch>
                <a:fillRect/>
              </a:stretch>
            </p:blipFill>
            <p:spPr>
              <a:xfrm>
                <a:off x="14133" y="30"/>
                <a:ext cx="706" cy="647"/>
              </a:xfrm>
              <a:prstGeom prst="rect">
                <a:avLst/>
              </a:prstGeom>
            </p:spPr>
          </p:pic>
        </p:grpSp>
      </p:grpSp>
    </p:spTree>
    <p:custDataLst>
      <p:tags r:id="rId16"/>
    </p:custData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3"/>
          <p:cNvSpPr txBox="1">
            <a:spLocks noGrp="1"/>
          </p:cNvSpPr>
          <p:nvPr>
            <p:ph type="title"/>
          </p:nvPr>
        </p:nvSpPr>
        <p:spPr>
          <a:xfrm>
            <a:off x="1036637" y="802640"/>
            <a:ext cx="10118725" cy="514985"/>
          </a:xfrm>
          <a:prstGeom prst="rect">
            <a:avLst/>
          </a:prstGeom>
          <a:solidFill>
            <a:srgbClr val="F5BAC7"/>
          </a:solidFill>
        </p:spPr>
        <p:txBody>
          <a:bodyPr vert="horz" wrap="square" lIns="0" tIns="22860" rIns="0" bIns="0" rtlCol="0">
            <a:spAutoFit/>
          </a:bodyPr>
          <a:lstStyle/>
          <a:p>
            <a:pPr marL="240665">
              <a:lnSpc>
                <a:spcPct val="100000"/>
              </a:lnSpc>
              <a:spcBef>
                <a:spcPts val="180"/>
              </a:spcBef>
            </a:pPr>
            <a:r>
              <a:rPr lang="zh-CN" sz="3200" dirty="0">
                <a:effectLst/>
                <a:latin typeface="+mn-lt"/>
                <a:ea typeface="+mn-ea"/>
                <a:cs typeface="+mn-ea"/>
                <a:sym typeface="+mn-lt"/>
              </a:rPr>
              <a:t>樱 JOY市集-限定花店</a:t>
            </a:r>
            <a:endParaRPr lang="zh-CN" sz="3200" dirty="0">
              <a:effectLst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6" name="object 4"/>
          <p:cNvSpPr txBox="1"/>
          <p:nvPr/>
        </p:nvSpPr>
        <p:spPr>
          <a:xfrm>
            <a:off x="315214" y="1464310"/>
            <a:ext cx="11933555" cy="38363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50000"/>
              </a:lnSpc>
              <a:spcBef>
                <a:spcPts val="100"/>
              </a:spcBef>
            </a:pPr>
            <a:r>
              <a:rPr lang="zh-CN" dirty="0">
                <a:cs typeface="+mn-ea"/>
                <a:sym typeface="+mn-lt"/>
              </a:rPr>
              <a:t>现场准备超有春天感的花束，还有网红郁金香杯花出售，把花花拿捏住！轻松把春天打包回家！</a:t>
            </a:r>
            <a:endParaRPr lang="zh-CN" dirty="0">
              <a:cs typeface="+mn-ea"/>
              <a:sym typeface="+mn-lt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2875" y="2153603"/>
            <a:ext cx="6198870" cy="4135120"/>
          </a:xfrm>
          <a:prstGeom prst="rect">
            <a:avLst/>
          </a:prstGeom>
        </p:spPr>
      </p:pic>
      <p:grpSp>
        <p:nvGrpSpPr>
          <p:cNvPr id="12" name="组合 11"/>
          <p:cNvGrpSpPr/>
          <p:nvPr/>
        </p:nvGrpSpPr>
        <p:grpSpPr>
          <a:xfrm>
            <a:off x="6329299" y="2167890"/>
            <a:ext cx="6130925" cy="4135120"/>
            <a:chOff x="3153" y="1086"/>
            <a:chExt cx="14772" cy="9842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153" y="1086"/>
              <a:ext cx="7386" cy="9842"/>
            </a:xfrm>
            <a:prstGeom prst="rect">
              <a:avLst/>
            </a:prstGeom>
          </p:spPr>
        </p:pic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539" y="1086"/>
              <a:ext cx="7386" cy="9842"/>
            </a:xfrm>
            <a:prstGeom prst="rect">
              <a:avLst/>
            </a:prstGeom>
          </p:spPr>
        </p:pic>
      </p:grpSp>
      <p:grpSp>
        <p:nvGrpSpPr>
          <p:cNvPr id="2" name="组合 1"/>
          <p:cNvGrpSpPr/>
          <p:nvPr/>
        </p:nvGrpSpPr>
        <p:grpSpPr>
          <a:xfrm>
            <a:off x="-42545" y="-15240"/>
            <a:ext cx="12292330" cy="6941185"/>
            <a:chOff x="-42545" y="-15240"/>
            <a:chExt cx="12292330" cy="6941185"/>
          </a:xfrm>
        </p:grpSpPr>
        <p:grpSp>
          <p:nvGrpSpPr>
            <p:cNvPr id="11" name="组合 10"/>
            <p:cNvGrpSpPr/>
            <p:nvPr/>
          </p:nvGrpSpPr>
          <p:grpSpPr>
            <a:xfrm>
              <a:off x="-42545" y="-15240"/>
              <a:ext cx="12292330" cy="444500"/>
              <a:chOff x="-67" y="-24"/>
              <a:chExt cx="19358" cy="700"/>
            </a:xfrm>
          </p:grpSpPr>
          <p:grpSp>
            <p:nvGrpSpPr>
              <p:cNvPr id="24" name="组合 23"/>
              <p:cNvGrpSpPr/>
              <p:nvPr/>
            </p:nvGrpSpPr>
            <p:grpSpPr>
              <a:xfrm>
                <a:off x="-43" y="-24"/>
                <a:ext cx="19334" cy="701"/>
                <a:chOff x="-43" y="-24"/>
                <a:chExt cx="19334" cy="701"/>
              </a:xfrm>
            </p:grpSpPr>
            <p:sp>
              <p:nvSpPr>
                <p:cNvPr id="26" name="矩形 25"/>
                <p:cNvSpPr/>
                <p:nvPr/>
              </p:nvSpPr>
              <p:spPr>
                <a:xfrm>
                  <a:off x="-43" y="-16"/>
                  <a:ext cx="19334" cy="657"/>
                </a:xfrm>
                <a:prstGeom prst="rect">
                  <a:avLst/>
                </a:prstGeom>
                <a:solidFill>
                  <a:srgbClr val="F4575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7" name="文本框 26"/>
                <p:cNvSpPr txBox="1"/>
                <p:nvPr/>
              </p:nvSpPr>
              <p:spPr>
                <a:xfrm>
                  <a:off x="336" y="30"/>
                  <a:ext cx="18509" cy="58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dist"/>
                  <a:r>
                    <a:rPr lang="en-US" altLang="zh-CN" dirty="0">
                      <a:solidFill>
                        <a:schemeClr val="bg1"/>
                      </a:solidFill>
                      <a:cs typeface="+mn-ea"/>
                      <a:sym typeface="+mn-lt"/>
                    </a:rPr>
                    <a:t>SPRING IS COMING      SPRING IS COMING      SPRING IS COMING      SPRING IS COMING</a:t>
                  </a:r>
                  <a:endParaRPr lang="en-US" altLang="zh-CN" dirty="0">
                    <a:solidFill>
                      <a:schemeClr val="bg1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29" name="矩形 28"/>
                <p:cNvSpPr/>
                <p:nvPr>
                  <p:custDataLst>
                    <p:tags r:id="rId4"/>
                  </p:custDataLst>
                </p:nvPr>
              </p:nvSpPr>
              <p:spPr>
                <a:xfrm>
                  <a:off x="4360" y="-17"/>
                  <a:ext cx="768" cy="65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30" name="图片 29" descr="樱花节活动主视觉111-10"/>
                <p:cNvPicPr>
                  <a:picLocks noChangeAspect="1"/>
                </p:cNvPicPr>
                <p:nvPr/>
              </p:nvPicPr>
              <p:blipFill>
                <a:blip r:embed="rId5"/>
                <a:srcRect l="5813" t="11800" r="84984" b="62744"/>
                <a:stretch>
                  <a:fillRect/>
                </a:stretch>
              </p:blipFill>
              <p:spPr>
                <a:xfrm>
                  <a:off x="4429" y="0"/>
                  <a:ext cx="706" cy="647"/>
                </a:xfrm>
                <a:prstGeom prst="rect">
                  <a:avLst/>
                </a:prstGeom>
              </p:spPr>
            </p:pic>
            <p:sp>
              <p:nvSpPr>
                <p:cNvPr id="31" name="矩形 30"/>
                <p:cNvSpPr/>
                <p:nvPr>
                  <p:custDataLst>
                    <p:tags r:id="rId6"/>
                  </p:custDataLst>
                </p:nvPr>
              </p:nvSpPr>
              <p:spPr>
                <a:xfrm>
                  <a:off x="9196" y="-24"/>
                  <a:ext cx="768" cy="6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32" name="图片 31" descr="樱花节活动主视觉111-10"/>
                <p:cNvPicPr>
                  <a:picLocks noChangeAspect="1"/>
                </p:cNvPicPr>
                <p:nvPr>
                  <p:custDataLst>
                    <p:tags r:id="rId7"/>
                  </p:custDataLst>
                </p:nvPr>
              </p:nvPicPr>
              <p:blipFill>
                <a:blip r:embed="rId5"/>
                <a:srcRect l="5813" t="11800" r="84984" b="62744"/>
                <a:stretch>
                  <a:fillRect/>
                </a:stretch>
              </p:blipFill>
              <p:spPr>
                <a:xfrm>
                  <a:off x="9281" y="0"/>
                  <a:ext cx="706" cy="647"/>
                </a:xfrm>
                <a:prstGeom prst="rect">
                  <a:avLst/>
                </a:prstGeom>
              </p:spPr>
            </p:pic>
            <p:sp>
              <p:nvSpPr>
                <p:cNvPr id="33" name="矩形 32"/>
                <p:cNvSpPr/>
                <p:nvPr/>
              </p:nvSpPr>
              <p:spPr>
                <a:xfrm>
                  <a:off x="14050" y="-24"/>
                  <a:ext cx="768" cy="6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34" name="图片 33" descr="樱花节活动主视觉111-10"/>
                <p:cNvPicPr>
                  <a:picLocks noChangeAspect="1"/>
                </p:cNvPicPr>
                <p:nvPr>
                  <p:custDataLst>
                    <p:tags r:id="rId8"/>
                  </p:custDataLst>
                </p:nvPr>
              </p:nvPicPr>
              <p:blipFill>
                <a:blip r:embed="rId5"/>
                <a:srcRect l="5813" t="11800" r="84984" b="62744"/>
                <a:stretch>
                  <a:fillRect/>
                </a:stretch>
              </p:blipFill>
              <p:spPr>
                <a:xfrm>
                  <a:off x="14133" y="30"/>
                  <a:ext cx="706" cy="647"/>
                </a:xfrm>
                <a:prstGeom prst="rect">
                  <a:avLst/>
                </a:prstGeom>
              </p:spPr>
            </p:pic>
          </p:grpSp>
          <p:cxnSp>
            <p:nvCxnSpPr>
              <p:cNvPr id="25" name="直接连接符 24"/>
              <p:cNvCxnSpPr/>
              <p:nvPr/>
            </p:nvCxnSpPr>
            <p:spPr>
              <a:xfrm>
                <a:off x="-67" y="646"/>
                <a:ext cx="19322" cy="0"/>
              </a:xfrm>
              <a:prstGeom prst="line">
                <a:avLst/>
              </a:prstGeom>
              <a:ln w="28575" cmpd="sng">
                <a:solidFill>
                  <a:srgbClr val="F45752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组合 12"/>
            <p:cNvGrpSpPr/>
            <p:nvPr/>
          </p:nvGrpSpPr>
          <p:grpSpPr>
            <a:xfrm>
              <a:off x="-27305" y="6463030"/>
              <a:ext cx="12277090" cy="462915"/>
              <a:chOff x="-43" y="-53"/>
              <a:chExt cx="19334" cy="729"/>
            </a:xfrm>
          </p:grpSpPr>
          <p:sp>
            <p:nvSpPr>
              <p:cNvPr id="14" name="矩形 13"/>
              <p:cNvSpPr/>
              <p:nvPr>
                <p:custDataLst>
                  <p:tags r:id="rId9"/>
                </p:custDataLst>
              </p:nvPr>
            </p:nvSpPr>
            <p:spPr>
              <a:xfrm>
                <a:off x="-43" y="-16"/>
                <a:ext cx="19334" cy="657"/>
              </a:xfrm>
              <a:prstGeom prst="rect">
                <a:avLst/>
              </a:prstGeom>
              <a:solidFill>
                <a:srgbClr val="F457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5" name="文本框 14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336" y="30"/>
                <a:ext cx="18509" cy="5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dist"/>
                <a:r>
                  <a:rPr lang="en-US" altLang="zh-CN" dirty="0">
                    <a:solidFill>
                      <a:schemeClr val="bg1"/>
                    </a:solidFill>
                    <a:cs typeface="+mn-ea"/>
                    <a:sym typeface="+mn-lt"/>
                  </a:rPr>
                  <a:t>SPRING IS COMING      SPRING IS COMING      SPRING IS COMING      SPRING IS COMING</a:t>
                </a:r>
                <a:endParaRPr lang="en-US" altLang="zh-CN" dirty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11"/>
                </p:custDataLst>
              </p:nvPr>
            </p:nvSpPr>
            <p:spPr>
              <a:xfrm>
                <a:off x="4360" y="-53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17" name="图片 16" descr="樱花节活动主视觉111-10"/>
              <p:cNvPicPr>
                <a:picLocks noChangeAspect="1"/>
              </p:cNvPicPr>
              <p:nvPr>
                <p:custDataLst>
                  <p:tags r:id="rId12"/>
                </p:custDataLst>
              </p:nvPr>
            </p:nvPicPr>
            <p:blipFill>
              <a:blip r:embed="rId5"/>
              <a:srcRect l="5813" t="11800" r="84984" b="62744"/>
              <a:stretch>
                <a:fillRect/>
              </a:stretch>
            </p:blipFill>
            <p:spPr>
              <a:xfrm>
                <a:off x="4429" y="0"/>
                <a:ext cx="706" cy="647"/>
              </a:xfrm>
              <a:prstGeom prst="rect">
                <a:avLst/>
              </a:prstGeom>
            </p:spPr>
          </p:pic>
          <p:sp>
            <p:nvSpPr>
              <p:cNvPr id="20" name="矩形 19"/>
              <p:cNvSpPr/>
              <p:nvPr>
                <p:custDataLst>
                  <p:tags r:id="rId13"/>
                </p:custDataLst>
              </p:nvPr>
            </p:nvSpPr>
            <p:spPr>
              <a:xfrm>
                <a:off x="9196" y="-24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21" name="图片 20" descr="樱花节活动主视觉111-10"/>
              <p:cNvPicPr>
                <a:picLocks noChangeAspect="1"/>
              </p:cNvPicPr>
              <p:nvPr>
                <p:custDataLst>
                  <p:tags r:id="rId14"/>
                </p:custDataLst>
              </p:nvPr>
            </p:nvPicPr>
            <p:blipFill>
              <a:blip r:embed="rId5"/>
              <a:srcRect l="5813" t="11800" r="84984" b="62744"/>
              <a:stretch>
                <a:fillRect/>
              </a:stretch>
            </p:blipFill>
            <p:spPr>
              <a:xfrm>
                <a:off x="9281" y="0"/>
                <a:ext cx="706" cy="647"/>
              </a:xfrm>
              <a:prstGeom prst="rect">
                <a:avLst/>
              </a:prstGeom>
            </p:spPr>
          </p:pic>
          <p:sp>
            <p:nvSpPr>
              <p:cNvPr id="22" name="矩形 21"/>
              <p:cNvSpPr/>
              <p:nvPr>
                <p:custDataLst>
                  <p:tags r:id="rId15"/>
                </p:custDataLst>
              </p:nvPr>
            </p:nvSpPr>
            <p:spPr>
              <a:xfrm>
                <a:off x="14050" y="-24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23" name="图片 22" descr="樱花节活动主视觉111-10"/>
              <p:cNvPicPr>
                <a:picLocks noChangeAspect="1"/>
              </p:cNvPicPr>
              <p:nvPr>
                <p:custDataLst>
                  <p:tags r:id="rId16"/>
                </p:custDataLst>
              </p:nvPr>
            </p:nvPicPr>
            <p:blipFill>
              <a:blip r:embed="rId5"/>
              <a:srcRect l="5813" t="11800" r="84984" b="62744"/>
              <a:stretch>
                <a:fillRect/>
              </a:stretch>
            </p:blipFill>
            <p:spPr>
              <a:xfrm>
                <a:off x="14133" y="30"/>
                <a:ext cx="706" cy="647"/>
              </a:xfrm>
              <a:prstGeom prst="rect">
                <a:avLst/>
              </a:prstGeom>
            </p:spPr>
          </p:pic>
        </p:grpSp>
      </p:grpSp>
    </p:spTree>
    <p:custDataLst>
      <p:tags r:id="rId17"/>
    </p:custData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3"/>
          <p:cNvSpPr txBox="1">
            <a:spLocks noGrp="1"/>
          </p:cNvSpPr>
          <p:nvPr>
            <p:ph type="title"/>
          </p:nvPr>
        </p:nvSpPr>
        <p:spPr>
          <a:xfrm>
            <a:off x="1014793" y="792163"/>
            <a:ext cx="10118725" cy="514985"/>
          </a:xfrm>
          <a:prstGeom prst="rect">
            <a:avLst/>
          </a:prstGeom>
          <a:solidFill>
            <a:srgbClr val="F5BAC7"/>
          </a:solidFill>
        </p:spPr>
        <p:txBody>
          <a:bodyPr vert="horz" wrap="square" lIns="0" tIns="22860" rIns="0" bIns="0" rtlCol="0">
            <a:spAutoFit/>
          </a:bodyPr>
          <a:lstStyle/>
          <a:p>
            <a:pPr marL="240665">
              <a:lnSpc>
                <a:spcPct val="100000"/>
              </a:lnSpc>
              <a:spcBef>
                <a:spcPts val="180"/>
              </a:spcBef>
            </a:pPr>
            <a:r>
              <a:rPr lang="zh-CN" sz="3200" dirty="0">
                <a:effectLst/>
                <a:latin typeface="+mn-lt"/>
                <a:ea typeface="+mn-ea"/>
                <a:cs typeface="+mn-ea"/>
                <a:sym typeface="+mn-lt"/>
              </a:rPr>
              <a:t>樱 JOY市集-手工艺术品</a:t>
            </a:r>
            <a:endParaRPr lang="zh-CN" sz="3200" dirty="0">
              <a:effectLst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6" name="object 4"/>
          <p:cNvSpPr txBox="1"/>
          <p:nvPr/>
        </p:nvSpPr>
        <p:spPr>
          <a:xfrm>
            <a:off x="293370" y="1453833"/>
            <a:ext cx="11933555" cy="38363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50000"/>
              </a:lnSpc>
              <a:spcBef>
                <a:spcPts val="100"/>
              </a:spcBef>
            </a:pPr>
            <a:r>
              <a:rPr lang="zh-CN" dirty="0">
                <a:cs typeface="+mn-ea"/>
                <a:sym typeface="+mn-lt"/>
              </a:rPr>
              <a:t>手工编织的包包、耳环等小饰品，一个摊位就可以驻足半小时。</a:t>
            </a:r>
            <a:endParaRPr lang="zh-CN" dirty="0">
              <a:cs typeface="+mn-ea"/>
              <a:sym typeface="+mn-lt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67780" y="2115503"/>
            <a:ext cx="5463540" cy="4153535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210" y="2115503"/>
            <a:ext cx="5446395" cy="415417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-42545" y="-15240"/>
            <a:ext cx="12292330" cy="6941185"/>
            <a:chOff x="-42545" y="-15240"/>
            <a:chExt cx="12292330" cy="6941185"/>
          </a:xfrm>
        </p:grpSpPr>
        <p:grpSp>
          <p:nvGrpSpPr>
            <p:cNvPr id="3" name="组合 2"/>
            <p:cNvGrpSpPr/>
            <p:nvPr/>
          </p:nvGrpSpPr>
          <p:grpSpPr>
            <a:xfrm>
              <a:off x="-42545" y="-15240"/>
              <a:ext cx="12292330" cy="444500"/>
              <a:chOff x="-67" y="-24"/>
              <a:chExt cx="19358" cy="700"/>
            </a:xfrm>
          </p:grpSpPr>
          <p:grpSp>
            <p:nvGrpSpPr>
              <p:cNvPr id="23" name="组合 22"/>
              <p:cNvGrpSpPr/>
              <p:nvPr/>
            </p:nvGrpSpPr>
            <p:grpSpPr>
              <a:xfrm>
                <a:off x="-43" y="-24"/>
                <a:ext cx="19334" cy="701"/>
                <a:chOff x="-43" y="-24"/>
                <a:chExt cx="19334" cy="701"/>
              </a:xfrm>
            </p:grpSpPr>
            <p:sp>
              <p:nvSpPr>
                <p:cNvPr id="25" name="矩形 24"/>
                <p:cNvSpPr/>
                <p:nvPr/>
              </p:nvSpPr>
              <p:spPr>
                <a:xfrm>
                  <a:off x="-43" y="-16"/>
                  <a:ext cx="19334" cy="657"/>
                </a:xfrm>
                <a:prstGeom prst="rect">
                  <a:avLst/>
                </a:prstGeom>
                <a:solidFill>
                  <a:srgbClr val="F4575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6" name="文本框 25"/>
                <p:cNvSpPr txBox="1"/>
                <p:nvPr/>
              </p:nvSpPr>
              <p:spPr>
                <a:xfrm>
                  <a:off x="336" y="30"/>
                  <a:ext cx="18509" cy="58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dist"/>
                  <a:r>
                    <a:rPr lang="en-US" altLang="zh-CN" dirty="0">
                      <a:solidFill>
                        <a:schemeClr val="bg1"/>
                      </a:solidFill>
                      <a:cs typeface="+mn-ea"/>
                      <a:sym typeface="+mn-lt"/>
                    </a:rPr>
                    <a:t>SPRING IS COMING      SPRING IS COMING      SPRING IS COMING      SPRING IS COMING</a:t>
                  </a:r>
                  <a:endParaRPr lang="en-US" altLang="zh-CN" dirty="0">
                    <a:solidFill>
                      <a:schemeClr val="bg1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27" name="矩形 26"/>
                <p:cNvSpPr/>
                <p:nvPr>
                  <p:custDataLst>
                    <p:tags r:id="rId3"/>
                  </p:custDataLst>
                </p:nvPr>
              </p:nvSpPr>
              <p:spPr>
                <a:xfrm>
                  <a:off x="4360" y="-17"/>
                  <a:ext cx="768" cy="65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28" name="图片 27" descr="樱花节活动主视觉111-10"/>
                <p:cNvPicPr>
                  <a:picLocks noChangeAspect="1"/>
                </p:cNvPicPr>
                <p:nvPr/>
              </p:nvPicPr>
              <p:blipFill>
                <a:blip r:embed="rId4"/>
                <a:srcRect l="5813" t="11800" r="84984" b="62744"/>
                <a:stretch>
                  <a:fillRect/>
                </a:stretch>
              </p:blipFill>
              <p:spPr>
                <a:xfrm>
                  <a:off x="4429" y="0"/>
                  <a:ext cx="706" cy="647"/>
                </a:xfrm>
                <a:prstGeom prst="rect">
                  <a:avLst/>
                </a:prstGeom>
              </p:spPr>
            </p:pic>
            <p:sp>
              <p:nvSpPr>
                <p:cNvPr id="29" name="矩形 28"/>
                <p:cNvSpPr/>
                <p:nvPr>
                  <p:custDataLst>
                    <p:tags r:id="rId5"/>
                  </p:custDataLst>
                </p:nvPr>
              </p:nvSpPr>
              <p:spPr>
                <a:xfrm>
                  <a:off x="9196" y="-24"/>
                  <a:ext cx="768" cy="6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30" name="图片 29" descr="樱花节活动主视觉111-10"/>
                <p:cNvPicPr>
                  <a:picLocks noChangeAspect="1"/>
                </p:cNvPicPr>
                <p:nvPr>
                  <p:custDataLst>
                    <p:tags r:id="rId6"/>
                  </p:custDataLst>
                </p:nvPr>
              </p:nvPicPr>
              <p:blipFill>
                <a:blip r:embed="rId4"/>
                <a:srcRect l="5813" t="11800" r="84984" b="62744"/>
                <a:stretch>
                  <a:fillRect/>
                </a:stretch>
              </p:blipFill>
              <p:spPr>
                <a:xfrm>
                  <a:off x="9281" y="0"/>
                  <a:ext cx="706" cy="647"/>
                </a:xfrm>
                <a:prstGeom prst="rect">
                  <a:avLst/>
                </a:prstGeom>
              </p:spPr>
            </p:pic>
            <p:sp>
              <p:nvSpPr>
                <p:cNvPr id="31" name="矩形 30"/>
                <p:cNvSpPr/>
                <p:nvPr/>
              </p:nvSpPr>
              <p:spPr>
                <a:xfrm>
                  <a:off x="14050" y="-24"/>
                  <a:ext cx="768" cy="6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32" name="图片 31" descr="樱花节活动主视觉111-10"/>
                <p:cNvPicPr>
                  <a:picLocks noChangeAspect="1"/>
                </p:cNvPicPr>
                <p:nvPr>
                  <p:custDataLst>
                    <p:tags r:id="rId7"/>
                  </p:custDataLst>
                </p:nvPr>
              </p:nvPicPr>
              <p:blipFill>
                <a:blip r:embed="rId4"/>
                <a:srcRect l="5813" t="11800" r="84984" b="62744"/>
                <a:stretch>
                  <a:fillRect/>
                </a:stretch>
              </p:blipFill>
              <p:spPr>
                <a:xfrm>
                  <a:off x="14133" y="30"/>
                  <a:ext cx="706" cy="647"/>
                </a:xfrm>
                <a:prstGeom prst="rect">
                  <a:avLst/>
                </a:prstGeom>
              </p:spPr>
            </p:pic>
          </p:grpSp>
          <p:cxnSp>
            <p:nvCxnSpPr>
              <p:cNvPr id="24" name="直接连接符 23"/>
              <p:cNvCxnSpPr/>
              <p:nvPr/>
            </p:nvCxnSpPr>
            <p:spPr>
              <a:xfrm>
                <a:off x="-67" y="646"/>
                <a:ext cx="19322" cy="0"/>
              </a:xfrm>
              <a:prstGeom prst="line">
                <a:avLst/>
              </a:prstGeom>
              <a:ln w="28575" cmpd="sng">
                <a:solidFill>
                  <a:srgbClr val="F45752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" name="组合 11"/>
            <p:cNvGrpSpPr/>
            <p:nvPr/>
          </p:nvGrpSpPr>
          <p:grpSpPr>
            <a:xfrm>
              <a:off x="-27305" y="6463030"/>
              <a:ext cx="12277090" cy="462915"/>
              <a:chOff x="-43" y="-53"/>
              <a:chExt cx="19334" cy="729"/>
            </a:xfrm>
          </p:grpSpPr>
          <p:sp>
            <p:nvSpPr>
              <p:cNvPr id="13" name="矩形 12"/>
              <p:cNvSpPr/>
              <p:nvPr>
                <p:custDataLst>
                  <p:tags r:id="rId8"/>
                </p:custDataLst>
              </p:nvPr>
            </p:nvSpPr>
            <p:spPr>
              <a:xfrm>
                <a:off x="-43" y="-16"/>
                <a:ext cx="19334" cy="657"/>
              </a:xfrm>
              <a:prstGeom prst="rect">
                <a:avLst/>
              </a:prstGeom>
              <a:solidFill>
                <a:srgbClr val="F457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5" name="文本框 14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336" y="30"/>
                <a:ext cx="18509" cy="5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dist"/>
                <a:r>
                  <a:rPr lang="en-US" altLang="zh-CN" dirty="0">
                    <a:solidFill>
                      <a:schemeClr val="bg1"/>
                    </a:solidFill>
                    <a:cs typeface="+mn-ea"/>
                    <a:sym typeface="+mn-lt"/>
                  </a:rPr>
                  <a:t>SPRING IS COMING      SPRING IS COMING      SPRING IS COMING      SPRING IS COMING</a:t>
                </a:r>
                <a:endParaRPr lang="en-US" altLang="zh-CN" dirty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10"/>
                </p:custDataLst>
              </p:nvPr>
            </p:nvSpPr>
            <p:spPr>
              <a:xfrm>
                <a:off x="4360" y="-53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18" name="图片 17" descr="樱花节活动主视觉111-10"/>
              <p:cNvPicPr>
                <a:picLocks noChangeAspect="1"/>
              </p:cNvPicPr>
              <p:nvPr>
                <p:custDataLst>
                  <p:tags r:id="rId11"/>
                </p:custDataLst>
              </p:nvPr>
            </p:nvPicPr>
            <p:blipFill>
              <a:blip r:embed="rId4"/>
              <a:srcRect l="5813" t="11800" r="84984" b="62744"/>
              <a:stretch>
                <a:fillRect/>
              </a:stretch>
            </p:blipFill>
            <p:spPr>
              <a:xfrm>
                <a:off x="4429" y="0"/>
                <a:ext cx="706" cy="647"/>
              </a:xfrm>
              <a:prstGeom prst="rect">
                <a:avLst/>
              </a:prstGeom>
            </p:spPr>
          </p:pic>
          <p:sp>
            <p:nvSpPr>
              <p:cNvPr id="19" name="矩形 18"/>
              <p:cNvSpPr/>
              <p:nvPr>
                <p:custDataLst>
                  <p:tags r:id="rId12"/>
                </p:custDataLst>
              </p:nvPr>
            </p:nvSpPr>
            <p:spPr>
              <a:xfrm>
                <a:off x="9196" y="-24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20" name="图片 19" descr="樱花节活动主视觉111-10"/>
              <p:cNvPicPr>
                <a:picLocks noChangeAspect="1"/>
              </p:cNvPicPr>
              <p:nvPr>
                <p:custDataLst>
                  <p:tags r:id="rId13"/>
                </p:custDataLst>
              </p:nvPr>
            </p:nvPicPr>
            <p:blipFill>
              <a:blip r:embed="rId4"/>
              <a:srcRect l="5813" t="11800" r="84984" b="62744"/>
              <a:stretch>
                <a:fillRect/>
              </a:stretch>
            </p:blipFill>
            <p:spPr>
              <a:xfrm>
                <a:off x="9281" y="0"/>
                <a:ext cx="706" cy="647"/>
              </a:xfrm>
              <a:prstGeom prst="rect">
                <a:avLst/>
              </a:prstGeom>
            </p:spPr>
          </p:pic>
          <p:sp>
            <p:nvSpPr>
              <p:cNvPr id="21" name="矩形 20"/>
              <p:cNvSpPr/>
              <p:nvPr>
                <p:custDataLst>
                  <p:tags r:id="rId14"/>
                </p:custDataLst>
              </p:nvPr>
            </p:nvSpPr>
            <p:spPr>
              <a:xfrm>
                <a:off x="14050" y="-24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22" name="图片 21" descr="樱花节活动主视觉111-10"/>
              <p:cNvPicPr>
                <a:picLocks noChangeAspect="1"/>
              </p:cNvPicPr>
              <p:nvPr>
                <p:custDataLst>
                  <p:tags r:id="rId15"/>
                </p:custDataLst>
              </p:nvPr>
            </p:nvPicPr>
            <p:blipFill>
              <a:blip r:embed="rId4"/>
              <a:srcRect l="5813" t="11800" r="84984" b="62744"/>
              <a:stretch>
                <a:fillRect/>
              </a:stretch>
            </p:blipFill>
            <p:spPr>
              <a:xfrm>
                <a:off x="14133" y="30"/>
                <a:ext cx="706" cy="647"/>
              </a:xfrm>
              <a:prstGeom prst="rect">
                <a:avLst/>
              </a:prstGeom>
            </p:spPr>
          </p:pic>
        </p:grpSp>
      </p:grpSp>
    </p:spTree>
    <p:custDataLst>
      <p:tags r:id="rId16"/>
    </p:custData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3"/>
          <p:cNvSpPr txBox="1">
            <a:spLocks noGrp="1"/>
          </p:cNvSpPr>
          <p:nvPr>
            <p:ph type="title"/>
          </p:nvPr>
        </p:nvSpPr>
        <p:spPr>
          <a:xfrm>
            <a:off x="1033843" y="974090"/>
            <a:ext cx="10118725" cy="514985"/>
          </a:xfrm>
          <a:prstGeom prst="rect">
            <a:avLst/>
          </a:prstGeom>
          <a:solidFill>
            <a:srgbClr val="F5BAC7"/>
          </a:solidFill>
        </p:spPr>
        <p:txBody>
          <a:bodyPr vert="horz" wrap="square" lIns="0" tIns="22860" rIns="0" bIns="0" rtlCol="0">
            <a:spAutoFit/>
          </a:bodyPr>
          <a:lstStyle/>
          <a:p>
            <a:pPr marL="240665">
              <a:lnSpc>
                <a:spcPct val="100000"/>
              </a:lnSpc>
              <a:spcBef>
                <a:spcPts val="180"/>
              </a:spcBef>
            </a:pPr>
            <a:r>
              <a:rPr lang="zh-CN" sz="3200" dirty="0">
                <a:effectLst/>
                <a:latin typeface="+mn-lt"/>
                <a:ea typeface="+mn-ea"/>
                <a:cs typeface="+mn-ea"/>
                <a:sym typeface="+mn-lt"/>
              </a:rPr>
              <a:t>樱 JOY市集-扇子</a:t>
            </a:r>
            <a:r>
              <a:rPr lang="en-US" altLang="zh-CN" sz="3200" dirty="0">
                <a:effectLst/>
                <a:latin typeface="+mn-lt"/>
                <a:ea typeface="+mn-ea"/>
                <a:cs typeface="+mn-ea"/>
                <a:sym typeface="+mn-lt"/>
              </a:rPr>
              <a:t>/</a:t>
            </a:r>
            <a:r>
              <a:rPr lang="zh-CN" altLang="en-US" sz="3200" dirty="0">
                <a:effectLst/>
                <a:latin typeface="+mn-lt"/>
                <a:ea typeface="+mn-ea"/>
                <a:cs typeface="+mn-ea"/>
                <a:sym typeface="+mn-lt"/>
              </a:rPr>
              <a:t>面具</a:t>
            </a:r>
            <a:endParaRPr lang="zh-CN" altLang="en-US" sz="3200" dirty="0">
              <a:effectLst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6" name="object 4"/>
          <p:cNvSpPr txBox="1"/>
          <p:nvPr/>
        </p:nvSpPr>
        <p:spPr>
          <a:xfrm>
            <a:off x="312420" y="1635760"/>
            <a:ext cx="11933555" cy="38363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50000"/>
              </a:lnSpc>
              <a:spcBef>
                <a:spcPts val="100"/>
              </a:spcBef>
            </a:pPr>
            <a:r>
              <a:rPr lang="zh-CN" dirty="0">
                <a:cs typeface="+mn-ea"/>
                <a:sym typeface="+mn-lt"/>
              </a:rPr>
              <a:t>古风扇子和面具的浪漫与乐趣不言而喻，穿上汉服，拿起道具，解锁不一样的樱花游园会。</a:t>
            </a:r>
            <a:endParaRPr lang="zh-CN" dirty="0">
              <a:cs typeface="+mn-ea"/>
              <a:sym typeface="+mn-lt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312420" y="2210435"/>
            <a:ext cx="11592560" cy="4150360"/>
            <a:chOff x="939" y="3464"/>
            <a:chExt cx="21495" cy="6536"/>
          </a:xfrm>
        </p:grpSpPr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939" y="3464"/>
              <a:ext cx="10951" cy="6537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890" y="3481"/>
              <a:ext cx="10545" cy="6431"/>
            </a:xfrm>
            <a:prstGeom prst="rect">
              <a:avLst/>
            </a:prstGeom>
          </p:spPr>
        </p:pic>
      </p:grpSp>
      <p:grpSp>
        <p:nvGrpSpPr>
          <p:cNvPr id="2" name="组合 1"/>
          <p:cNvGrpSpPr/>
          <p:nvPr/>
        </p:nvGrpSpPr>
        <p:grpSpPr>
          <a:xfrm>
            <a:off x="-42545" y="-15240"/>
            <a:ext cx="12292330" cy="6941185"/>
            <a:chOff x="-42545" y="-15240"/>
            <a:chExt cx="12292330" cy="6941185"/>
          </a:xfrm>
        </p:grpSpPr>
        <p:grpSp>
          <p:nvGrpSpPr>
            <p:cNvPr id="12" name="组合 11"/>
            <p:cNvGrpSpPr/>
            <p:nvPr/>
          </p:nvGrpSpPr>
          <p:grpSpPr>
            <a:xfrm>
              <a:off x="-42545" y="-15240"/>
              <a:ext cx="12292330" cy="444500"/>
              <a:chOff x="-67" y="-24"/>
              <a:chExt cx="19358" cy="700"/>
            </a:xfrm>
          </p:grpSpPr>
          <p:grpSp>
            <p:nvGrpSpPr>
              <p:cNvPr id="24" name="组合 23"/>
              <p:cNvGrpSpPr/>
              <p:nvPr/>
            </p:nvGrpSpPr>
            <p:grpSpPr>
              <a:xfrm>
                <a:off x="-43" y="-24"/>
                <a:ext cx="19334" cy="701"/>
                <a:chOff x="-43" y="-24"/>
                <a:chExt cx="19334" cy="701"/>
              </a:xfrm>
            </p:grpSpPr>
            <p:sp>
              <p:nvSpPr>
                <p:cNvPr id="26" name="矩形 25"/>
                <p:cNvSpPr/>
                <p:nvPr/>
              </p:nvSpPr>
              <p:spPr>
                <a:xfrm>
                  <a:off x="-43" y="-16"/>
                  <a:ext cx="19334" cy="657"/>
                </a:xfrm>
                <a:prstGeom prst="rect">
                  <a:avLst/>
                </a:prstGeom>
                <a:solidFill>
                  <a:srgbClr val="F4575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7" name="文本框 26"/>
                <p:cNvSpPr txBox="1"/>
                <p:nvPr/>
              </p:nvSpPr>
              <p:spPr>
                <a:xfrm>
                  <a:off x="336" y="30"/>
                  <a:ext cx="18509" cy="58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dist"/>
                  <a:r>
                    <a:rPr lang="en-US" altLang="zh-CN" dirty="0">
                      <a:solidFill>
                        <a:schemeClr val="bg1"/>
                      </a:solidFill>
                      <a:cs typeface="+mn-ea"/>
                      <a:sym typeface="+mn-lt"/>
                    </a:rPr>
                    <a:t>SPRING IS COMING      SPRING IS COMING      SPRING IS COMING      SPRING IS COMING</a:t>
                  </a:r>
                  <a:endParaRPr lang="en-US" altLang="zh-CN" dirty="0">
                    <a:solidFill>
                      <a:schemeClr val="bg1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28" name="矩形 27"/>
                <p:cNvSpPr/>
                <p:nvPr>
                  <p:custDataLst>
                    <p:tags r:id="rId3"/>
                  </p:custDataLst>
                </p:nvPr>
              </p:nvSpPr>
              <p:spPr>
                <a:xfrm>
                  <a:off x="4360" y="-17"/>
                  <a:ext cx="768" cy="65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29" name="图片 28" descr="樱花节活动主视觉111-10"/>
                <p:cNvPicPr>
                  <a:picLocks noChangeAspect="1"/>
                </p:cNvPicPr>
                <p:nvPr/>
              </p:nvPicPr>
              <p:blipFill>
                <a:blip r:embed="rId4"/>
                <a:srcRect l="5813" t="11800" r="84984" b="62744"/>
                <a:stretch>
                  <a:fillRect/>
                </a:stretch>
              </p:blipFill>
              <p:spPr>
                <a:xfrm>
                  <a:off x="4429" y="0"/>
                  <a:ext cx="706" cy="647"/>
                </a:xfrm>
                <a:prstGeom prst="rect">
                  <a:avLst/>
                </a:prstGeom>
              </p:spPr>
            </p:pic>
            <p:sp>
              <p:nvSpPr>
                <p:cNvPr id="30" name="矩形 29"/>
                <p:cNvSpPr/>
                <p:nvPr>
                  <p:custDataLst>
                    <p:tags r:id="rId5"/>
                  </p:custDataLst>
                </p:nvPr>
              </p:nvSpPr>
              <p:spPr>
                <a:xfrm>
                  <a:off x="9196" y="-24"/>
                  <a:ext cx="768" cy="6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31" name="图片 30" descr="樱花节活动主视觉111-10"/>
                <p:cNvPicPr>
                  <a:picLocks noChangeAspect="1"/>
                </p:cNvPicPr>
                <p:nvPr>
                  <p:custDataLst>
                    <p:tags r:id="rId6"/>
                  </p:custDataLst>
                </p:nvPr>
              </p:nvPicPr>
              <p:blipFill>
                <a:blip r:embed="rId4"/>
                <a:srcRect l="5813" t="11800" r="84984" b="62744"/>
                <a:stretch>
                  <a:fillRect/>
                </a:stretch>
              </p:blipFill>
              <p:spPr>
                <a:xfrm>
                  <a:off x="9281" y="0"/>
                  <a:ext cx="706" cy="647"/>
                </a:xfrm>
                <a:prstGeom prst="rect">
                  <a:avLst/>
                </a:prstGeom>
              </p:spPr>
            </p:pic>
            <p:sp>
              <p:nvSpPr>
                <p:cNvPr id="32" name="矩形 31"/>
                <p:cNvSpPr/>
                <p:nvPr/>
              </p:nvSpPr>
              <p:spPr>
                <a:xfrm>
                  <a:off x="14050" y="-24"/>
                  <a:ext cx="768" cy="6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33" name="图片 32" descr="樱花节活动主视觉111-10"/>
                <p:cNvPicPr>
                  <a:picLocks noChangeAspect="1"/>
                </p:cNvPicPr>
                <p:nvPr>
                  <p:custDataLst>
                    <p:tags r:id="rId7"/>
                  </p:custDataLst>
                </p:nvPr>
              </p:nvPicPr>
              <p:blipFill>
                <a:blip r:embed="rId4"/>
                <a:srcRect l="5813" t="11800" r="84984" b="62744"/>
                <a:stretch>
                  <a:fillRect/>
                </a:stretch>
              </p:blipFill>
              <p:spPr>
                <a:xfrm>
                  <a:off x="14133" y="30"/>
                  <a:ext cx="706" cy="647"/>
                </a:xfrm>
                <a:prstGeom prst="rect">
                  <a:avLst/>
                </a:prstGeom>
              </p:spPr>
            </p:pic>
          </p:grpSp>
          <p:cxnSp>
            <p:nvCxnSpPr>
              <p:cNvPr id="25" name="直接连接符 24"/>
              <p:cNvCxnSpPr/>
              <p:nvPr/>
            </p:nvCxnSpPr>
            <p:spPr>
              <a:xfrm>
                <a:off x="-67" y="646"/>
                <a:ext cx="19322" cy="0"/>
              </a:xfrm>
              <a:prstGeom prst="line">
                <a:avLst/>
              </a:prstGeom>
              <a:ln w="28575" cmpd="sng">
                <a:solidFill>
                  <a:srgbClr val="F45752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组合 12"/>
            <p:cNvGrpSpPr/>
            <p:nvPr/>
          </p:nvGrpSpPr>
          <p:grpSpPr>
            <a:xfrm>
              <a:off x="-27305" y="6463030"/>
              <a:ext cx="12277090" cy="462915"/>
              <a:chOff x="-43" y="-53"/>
              <a:chExt cx="19334" cy="729"/>
            </a:xfrm>
          </p:grpSpPr>
          <p:sp>
            <p:nvSpPr>
              <p:cNvPr id="14" name="矩形 13"/>
              <p:cNvSpPr/>
              <p:nvPr>
                <p:custDataLst>
                  <p:tags r:id="rId8"/>
                </p:custDataLst>
              </p:nvPr>
            </p:nvSpPr>
            <p:spPr>
              <a:xfrm>
                <a:off x="-43" y="-16"/>
                <a:ext cx="19334" cy="657"/>
              </a:xfrm>
              <a:prstGeom prst="rect">
                <a:avLst/>
              </a:prstGeom>
              <a:solidFill>
                <a:srgbClr val="F457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7" name="文本框 16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336" y="30"/>
                <a:ext cx="18509" cy="5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dist"/>
                <a:r>
                  <a:rPr lang="en-US" altLang="zh-CN" dirty="0">
                    <a:solidFill>
                      <a:schemeClr val="bg1"/>
                    </a:solidFill>
                    <a:cs typeface="+mn-ea"/>
                    <a:sym typeface="+mn-lt"/>
                  </a:rPr>
                  <a:t>SPRING IS COMING      SPRING IS COMING      SPRING IS COMING      SPRING IS COMING</a:t>
                </a:r>
                <a:endParaRPr lang="en-US" altLang="zh-CN" dirty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8" name="矩形 17"/>
              <p:cNvSpPr/>
              <p:nvPr>
                <p:custDataLst>
                  <p:tags r:id="rId10"/>
                </p:custDataLst>
              </p:nvPr>
            </p:nvSpPr>
            <p:spPr>
              <a:xfrm>
                <a:off x="4360" y="-53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19" name="图片 18" descr="樱花节活动主视觉111-10"/>
              <p:cNvPicPr>
                <a:picLocks noChangeAspect="1"/>
              </p:cNvPicPr>
              <p:nvPr>
                <p:custDataLst>
                  <p:tags r:id="rId11"/>
                </p:custDataLst>
              </p:nvPr>
            </p:nvPicPr>
            <p:blipFill>
              <a:blip r:embed="rId4"/>
              <a:srcRect l="5813" t="11800" r="84984" b="62744"/>
              <a:stretch>
                <a:fillRect/>
              </a:stretch>
            </p:blipFill>
            <p:spPr>
              <a:xfrm>
                <a:off x="4429" y="0"/>
                <a:ext cx="706" cy="647"/>
              </a:xfrm>
              <a:prstGeom prst="rect">
                <a:avLst/>
              </a:prstGeom>
            </p:spPr>
          </p:pic>
          <p:sp>
            <p:nvSpPr>
              <p:cNvPr id="20" name="矩形 19"/>
              <p:cNvSpPr/>
              <p:nvPr>
                <p:custDataLst>
                  <p:tags r:id="rId12"/>
                </p:custDataLst>
              </p:nvPr>
            </p:nvSpPr>
            <p:spPr>
              <a:xfrm>
                <a:off x="9196" y="-24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21" name="图片 20" descr="樱花节活动主视觉111-10"/>
              <p:cNvPicPr>
                <a:picLocks noChangeAspect="1"/>
              </p:cNvPicPr>
              <p:nvPr>
                <p:custDataLst>
                  <p:tags r:id="rId13"/>
                </p:custDataLst>
              </p:nvPr>
            </p:nvPicPr>
            <p:blipFill>
              <a:blip r:embed="rId4"/>
              <a:srcRect l="5813" t="11800" r="84984" b="62744"/>
              <a:stretch>
                <a:fillRect/>
              </a:stretch>
            </p:blipFill>
            <p:spPr>
              <a:xfrm>
                <a:off x="9281" y="0"/>
                <a:ext cx="706" cy="647"/>
              </a:xfrm>
              <a:prstGeom prst="rect">
                <a:avLst/>
              </a:prstGeom>
            </p:spPr>
          </p:pic>
          <p:sp>
            <p:nvSpPr>
              <p:cNvPr id="22" name="矩形 21"/>
              <p:cNvSpPr/>
              <p:nvPr>
                <p:custDataLst>
                  <p:tags r:id="rId14"/>
                </p:custDataLst>
              </p:nvPr>
            </p:nvSpPr>
            <p:spPr>
              <a:xfrm>
                <a:off x="14050" y="-24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23" name="图片 22" descr="樱花节活动主视觉111-10"/>
              <p:cNvPicPr>
                <a:picLocks noChangeAspect="1"/>
              </p:cNvPicPr>
              <p:nvPr>
                <p:custDataLst>
                  <p:tags r:id="rId15"/>
                </p:custDataLst>
              </p:nvPr>
            </p:nvPicPr>
            <p:blipFill>
              <a:blip r:embed="rId4"/>
              <a:srcRect l="5813" t="11800" r="84984" b="62744"/>
              <a:stretch>
                <a:fillRect/>
              </a:stretch>
            </p:blipFill>
            <p:spPr>
              <a:xfrm>
                <a:off x="14133" y="30"/>
                <a:ext cx="706" cy="647"/>
              </a:xfrm>
              <a:prstGeom prst="rect">
                <a:avLst/>
              </a:prstGeom>
            </p:spPr>
          </p:pic>
        </p:grpSp>
      </p:grpSp>
    </p:spTree>
    <p:custDataLst>
      <p:tags r:id="rId16"/>
    </p:custData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3"/>
          <p:cNvSpPr txBox="1">
            <a:spLocks noGrp="1"/>
          </p:cNvSpPr>
          <p:nvPr>
            <p:ph type="title"/>
          </p:nvPr>
        </p:nvSpPr>
        <p:spPr>
          <a:xfrm>
            <a:off x="1053927" y="813117"/>
            <a:ext cx="10118725" cy="514985"/>
          </a:xfrm>
          <a:prstGeom prst="rect">
            <a:avLst/>
          </a:prstGeom>
          <a:solidFill>
            <a:srgbClr val="F5BAC7"/>
          </a:solidFill>
        </p:spPr>
        <p:txBody>
          <a:bodyPr vert="horz" wrap="square" lIns="0" tIns="22860" rIns="0" bIns="0" rtlCol="0">
            <a:spAutoFit/>
          </a:bodyPr>
          <a:lstStyle/>
          <a:p>
            <a:pPr marL="240665">
              <a:lnSpc>
                <a:spcPct val="100000"/>
              </a:lnSpc>
              <a:spcBef>
                <a:spcPts val="180"/>
              </a:spcBef>
            </a:pPr>
            <a:r>
              <a:rPr lang="zh-CN" sz="3200" dirty="0">
                <a:effectLst/>
                <a:latin typeface="+mn-lt"/>
                <a:ea typeface="+mn-ea"/>
                <a:cs typeface="+mn-ea"/>
                <a:sym typeface="+mn-lt"/>
              </a:rPr>
              <a:t>樱 JOY市集-手提袋/风铃</a:t>
            </a:r>
            <a:endParaRPr lang="zh-CN" sz="3200" dirty="0">
              <a:effectLst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6" name="object 4"/>
          <p:cNvSpPr txBox="1"/>
          <p:nvPr/>
        </p:nvSpPr>
        <p:spPr>
          <a:xfrm>
            <a:off x="332504" y="1474787"/>
            <a:ext cx="11933555" cy="38363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50000"/>
              </a:lnSpc>
              <a:spcBef>
                <a:spcPts val="100"/>
              </a:spcBef>
            </a:pPr>
            <a:r>
              <a:rPr lang="zh-CN" dirty="0">
                <a:cs typeface="+mn-ea"/>
                <a:sym typeface="+mn-lt"/>
              </a:rPr>
              <a:t>樱花风铃和彩绘手提袋，真的很有氛围感，Get独一无二的扇子和包包，还能领取风铃挂在樱花树上</a:t>
            </a:r>
            <a:endParaRPr lang="zh-CN" dirty="0">
              <a:cs typeface="+mn-ea"/>
              <a:sym typeface="+mn-lt"/>
            </a:endParaRPr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86544" y="2107882"/>
            <a:ext cx="5897245" cy="4176395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539" y="2107882"/>
            <a:ext cx="5856206" cy="4175761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-42545" y="-15240"/>
            <a:ext cx="12292330" cy="6941185"/>
            <a:chOff x="-42545" y="-15240"/>
            <a:chExt cx="12292330" cy="6941185"/>
          </a:xfrm>
        </p:grpSpPr>
        <p:grpSp>
          <p:nvGrpSpPr>
            <p:cNvPr id="3" name="组合 2"/>
            <p:cNvGrpSpPr/>
            <p:nvPr/>
          </p:nvGrpSpPr>
          <p:grpSpPr>
            <a:xfrm>
              <a:off x="-42545" y="-15240"/>
              <a:ext cx="12292330" cy="444500"/>
              <a:chOff x="-67" y="-24"/>
              <a:chExt cx="19358" cy="700"/>
            </a:xfrm>
          </p:grpSpPr>
          <p:grpSp>
            <p:nvGrpSpPr>
              <p:cNvPr id="23" name="组合 22"/>
              <p:cNvGrpSpPr/>
              <p:nvPr/>
            </p:nvGrpSpPr>
            <p:grpSpPr>
              <a:xfrm>
                <a:off x="-43" y="-24"/>
                <a:ext cx="19334" cy="701"/>
                <a:chOff x="-43" y="-24"/>
                <a:chExt cx="19334" cy="701"/>
              </a:xfrm>
            </p:grpSpPr>
            <p:sp>
              <p:nvSpPr>
                <p:cNvPr id="25" name="矩形 24"/>
                <p:cNvSpPr/>
                <p:nvPr/>
              </p:nvSpPr>
              <p:spPr>
                <a:xfrm>
                  <a:off x="-43" y="-16"/>
                  <a:ext cx="19334" cy="657"/>
                </a:xfrm>
                <a:prstGeom prst="rect">
                  <a:avLst/>
                </a:prstGeom>
                <a:solidFill>
                  <a:srgbClr val="F4575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6" name="文本框 25"/>
                <p:cNvSpPr txBox="1"/>
                <p:nvPr/>
              </p:nvSpPr>
              <p:spPr>
                <a:xfrm>
                  <a:off x="336" y="30"/>
                  <a:ext cx="18509" cy="58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dist"/>
                  <a:r>
                    <a:rPr lang="en-US" altLang="zh-CN" dirty="0">
                      <a:solidFill>
                        <a:schemeClr val="bg1"/>
                      </a:solidFill>
                      <a:cs typeface="+mn-ea"/>
                      <a:sym typeface="+mn-lt"/>
                    </a:rPr>
                    <a:t>SPRING IS COMING      SPRING IS COMING      SPRING IS COMING      SPRING IS COMING</a:t>
                  </a:r>
                  <a:endParaRPr lang="en-US" altLang="zh-CN" dirty="0">
                    <a:solidFill>
                      <a:schemeClr val="bg1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27" name="矩形 26"/>
                <p:cNvSpPr/>
                <p:nvPr>
                  <p:custDataLst>
                    <p:tags r:id="rId3"/>
                  </p:custDataLst>
                </p:nvPr>
              </p:nvSpPr>
              <p:spPr>
                <a:xfrm>
                  <a:off x="4360" y="-17"/>
                  <a:ext cx="768" cy="65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28" name="图片 27" descr="樱花节活动主视觉111-10"/>
                <p:cNvPicPr>
                  <a:picLocks noChangeAspect="1"/>
                </p:cNvPicPr>
                <p:nvPr/>
              </p:nvPicPr>
              <p:blipFill>
                <a:blip r:embed="rId4"/>
                <a:srcRect l="5813" t="11800" r="84984" b="62744"/>
                <a:stretch>
                  <a:fillRect/>
                </a:stretch>
              </p:blipFill>
              <p:spPr>
                <a:xfrm>
                  <a:off x="4429" y="0"/>
                  <a:ext cx="706" cy="647"/>
                </a:xfrm>
                <a:prstGeom prst="rect">
                  <a:avLst/>
                </a:prstGeom>
              </p:spPr>
            </p:pic>
            <p:sp>
              <p:nvSpPr>
                <p:cNvPr id="29" name="矩形 28"/>
                <p:cNvSpPr/>
                <p:nvPr>
                  <p:custDataLst>
                    <p:tags r:id="rId5"/>
                  </p:custDataLst>
                </p:nvPr>
              </p:nvSpPr>
              <p:spPr>
                <a:xfrm>
                  <a:off x="9196" y="-24"/>
                  <a:ext cx="768" cy="6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30" name="图片 29" descr="樱花节活动主视觉111-10"/>
                <p:cNvPicPr>
                  <a:picLocks noChangeAspect="1"/>
                </p:cNvPicPr>
                <p:nvPr>
                  <p:custDataLst>
                    <p:tags r:id="rId6"/>
                  </p:custDataLst>
                </p:nvPr>
              </p:nvPicPr>
              <p:blipFill>
                <a:blip r:embed="rId4"/>
                <a:srcRect l="5813" t="11800" r="84984" b="62744"/>
                <a:stretch>
                  <a:fillRect/>
                </a:stretch>
              </p:blipFill>
              <p:spPr>
                <a:xfrm>
                  <a:off x="9281" y="0"/>
                  <a:ext cx="706" cy="647"/>
                </a:xfrm>
                <a:prstGeom prst="rect">
                  <a:avLst/>
                </a:prstGeom>
              </p:spPr>
            </p:pic>
            <p:sp>
              <p:nvSpPr>
                <p:cNvPr id="31" name="矩形 30"/>
                <p:cNvSpPr/>
                <p:nvPr/>
              </p:nvSpPr>
              <p:spPr>
                <a:xfrm>
                  <a:off x="14050" y="-24"/>
                  <a:ext cx="768" cy="6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32" name="图片 31" descr="樱花节活动主视觉111-10"/>
                <p:cNvPicPr>
                  <a:picLocks noChangeAspect="1"/>
                </p:cNvPicPr>
                <p:nvPr>
                  <p:custDataLst>
                    <p:tags r:id="rId7"/>
                  </p:custDataLst>
                </p:nvPr>
              </p:nvPicPr>
              <p:blipFill>
                <a:blip r:embed="rId4"/>
                <a:srcRect l="5813" t="11800" r="84984" b="62744"/>
                <a:stretch>
                  <a:fillRect/>
                </a:stretch>
              </p:blipFill>
              <p:spPr>
                <a:xfrm>
                  <a:off x="14133" y="30"/>
                  <a:ext cx="706" cy="647"/>
                </a:xfrm>
                <a:prstGeom prst="rect">
                  <a:avLst/>
                </a:prstGeom>
              </p:spPr>
            </p:pic>
          </p:grpSp>
          <p:cxnSp>
            <p:nvCxnSpPr>
              <p:cNvPr id="24" name="直接连接符 23"/>
              <p:cNvCxnSpPr/>
              <p:nvPr/>
            </p:nvCxnSpPr>
            <p:spPr>
              <a:xfrm>
                <a:off x="-67" y="646"/>
                <a:ext cx="19322" cy="0"/>
              </a:xfrm>
              <a:prstGeom prst="line">
                <a:avLst/>
              </a:prstGeom>
              <a:ln w="28575" cmpd="sng">
                <a:solidFill>
                  <a:srgbClr val="F45752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" name="组合 11"/>
            <p:cNvGrpSpPr/>
            <p:nvPr/>
          </p:nvGrpSpPr>
          <p:grpSpPr>
            <a:xfrm>
              <a:off x="-27305" y="6463030"/>
              <a:ext cx="12277090" cy="462915"/>
              <a:chOff x="-43" y="-53"/>
              <a:chExt cx="19334" cy="729"/>
            </a:xfrm>
          </p:grpSpPr>
          <p:sp>
            <p:nvSpPr>
              <p:cNvPr id="14" name="矩形 13"/>
              <p:cNvSpPr/>
              <p:nvPr>
                <p:custDataLst>
                  <p:tags r:id="rId8"/>
                </p:custDataLst>
              </p:nvPr>
            </p:nvSpPr>
            <p:spPr>
              <a:xfrm>
                <a:off x="-43" y="-16"/>
                <a:ext cx="19334" cy="657"/>
              </a:xfrm>
              <a:prstGeom prst="rect">
                <a:avLst/>
              </a:prstGeom>
              <a:solidFill>
                <a:srgbClr val="F457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5" name="文本框 14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336" y="30"/>
                <a:ext cx="18509" cy="5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dist"/>
                <a:r>
                  <a:rPr lang="en-US" altLang="zh-CN" dirty="0">
                    <a:solidFill>
                      <a:schemeClr val="bg1"/>
                    </a:solidFill>
                    <a:cs typeface="+mn-ea"/>
                    <a:sym typeface="+mn-lt"/>
                  </a:rPr>
                  <a:t>SPRING IS COMING      SPRING IS COMING      SPRING IS COMING      SPRING IS COMING</a:t>
                </a:r>
                <a:endParaRPr lang="en-US" altLang="zh-CN" dirty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10"/>
                </p:custDataLst>
              </p:nvPr>
            </p:nvSpPr>
            <p:spPr>
              <a:xfrm>
                <a:off x="4360" y="-53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17" name="图片 16" descr="樱花节活动主视觉111-10"/>
              <p:cNvPicPr>
                <a:picLocks noChangeAspect="1"/>
              </p:cNvPicPr>
              <p:nvPr>
                <p:custDataLst>
                  <p:tags r:id="rId11"/>
                </p:custDataLst>
              </p:nvPr>
            </p:nvPicPr>
            <p:blipFill>
              <a:blip r:embed="rId4"/>
              <a:srcRect l="5813" t="11800" r="84984" b="62744"/>
              <a:stretch>
                <a:fillRect/>
              </a:stretch>
            </p:blipFill>
            <p:spPr>
              <a:xfrm>
                <a:off x="4429" y="0"/>
                <a:ext cx="706" cy="647"/>
              </a:xfrm>
              <a:prstGeom prst="rect">
                <a:avLst/>
              </a:prstGeom>
            </p:spPr>
          </p:pic>
          <p:sp>
            <p:nvSpPr>
              <p:cNvPr id="19" name="矩形 18"/>
              <p:cNvSpPr/>
              <p:nvPr>
                <p:custDataLst>
                  <p:tags r:id="rId12"/>
                </p:custDataLst>
              </p:nvPr>
            </p:nvSpPr>
            <p:spPr>
              <a:xfrm>
                <a:off x="9196" y="-24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20" name="图片 19" descr="樱花节活动主视觉111-10"/>
              <p:cNvPicPr>
                <a:picLocks noChangeAspect="1"/>
              </p:cNvPicPr>
              <p:nvPr>
                <p:custDataLst>
                  <p:tags r:id="rId13"/>
                </p:custDataLst>
              </p:nvPr>
            </p:nvPicPr>
            <p:blipFill>
              <a:blip r:embed="rId4"/>
              <a:srcRect l="5813" t="11800" r="84984" b="62744"/>
              <a:stretch>
                <a:fillRect/>
              </a:stretch>
            </p:blipFill>
            <p:spPr>
              <a:xfrm>
                <a:off x="9281" y="0"/>
                <a:ext cx="706" cy="647"/>
              </a:xfrm>
              <a:prstGeom prst="rect">
                <a:avLst/>
              </a:prstGeom>
            </p:spPr>
          </p:pic>
          <p:sp>
            <p:nvSpPr>
              <p:cNvPr id="21" name="矩形 20"/>
              <p:cNvSpPr/>
              <p:nvPr>
                <p:custDataLst>
                  <p:tags r:id="rId14"/>
                </p:custDataLst>
              </p:nvPr>
            </p:nvSpPr>
            <p:spPr>
              <a:xfrm>
                <a:off x="14050" y="-24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22" name="图片 21" descr="樱花节活动主视觉111-10"/>
              <p:cNvPicPr>
                <a:picLocks noChangeAspect="1"/>
              </p:cNvPicPr>
              <p:nvPr>
                <p:custDataLst>
                  <p:tags r:id="rId15"/>
                </p:custDataLst>
              </p:nvPr>
            </p:nvPicPr>
            <p:blipFill>
              <a:blip r:embed="rId4"/>
              <a:srcRect l="5813" t="11800" r="84984" b="62744"/>
              <a:stretch>
                <a:fillRect/>
              </a:stretch>
            </p:blipFill>
            <p:spPr>
              <a:xfrm>
                <a:off x="14133" y="30"/>
                <a:ext cx="706" cy="647"/>
              </a:xfrm>
              <a:prstGeom prst="rect">
                <a:avLst/>
              </a:prstGeom>
            </p:spPr>
          </p:pic>
        </p:grpSp>
      </p:grpSp>
    </p:spTree>
    <p:custDataLst>
      <p:tags r:id="rId16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 descr="春季樱花主题背景板-0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065" y="0"/>
            <a:ext cx="12179935" cy="685800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643255" y="406400"/>
            <a:ext cx="11138535" cy="6101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105275" y="1429385"/>
            <a:ext cx="1553630" cy="11481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70000"/>
              </a:lnSpc>
            </a:pPr>
            <a:r>
              <a:rPr lang="en-US" sz="9600" i="1">
                <a:solidFill>
                  <a:srgbClr val="FFC000"/>
                </a:solidFill>
                <a:cs typeface="+mn-ea"/>
                <a:sym typeface="+mn-lt"/>
              </a:rPr>
              <a:t>01</a:t>
            </a:r>
            <a:endParaRPr lang="en-US" sz="9600" i="1">
              <a:solidFill>
                <a:srgbClr val="FFC000"/>
              </a:solidFill>
              <a:cs typeface="+mn-ea"/>
              <a:sym typeface="+mn-lt"/>
            </a:endParaRPr>
          </a:p>
        </p:txBody>
      </p:sp>
      <p:pic>
        <p:nvPicPr>
          <p:cNvPr id="3" name="图片 2" descr="春-04"/>
          <p:cNvPicPr>
            <a:picLocks noChangeAspect="1"/>
          </p:cNvPicPr>
          <p:nvPr/>
        </p:nvPicPr>
        <p:blipFill>
          <a:blip r:embed="rId2"/>
          <a:srcRect t="6608" r="69706" b="62870"/>
          <a:stretch>
            <a:fillRect/>
          </a:stretch>
        </p:blipFill>
        <p:spPr>
          <a:xfrm>
            <a:off x="380365" y="1051560"/>
            <a:ext cx="3967480" cy="523557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3820160" y="2733040"/>
            <a:ext cx="7462299" cy="2710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70000"/>
              </a:lnSpc>
            </a:pPr>
            <a:r>
              <a:rPr lang="zh-CN" altLang="en-US" sz="8000" i="1" dirty="0">
                <a:solidFill>
                  <a:srgbClr val="009C55"/>
                </a:solidFill>
                <a:latin typeface="方正超粗黑简体" panose="03000509000000000000" pitchFamily="65" charset="-122"/>
                <a:ea typeface="方正超粗黑简体" panose="03000509000000000000" pitchFamily="65" charset="-122"/>
                <a:cs typeface="+mn-ea"/>
                <a:sym typeface="+mn-lt"/>
              </a:rPr>
              <a:t>活动概况</a:t>
            </a:r>
            <a:endParaRPr lang="zh-CN" altLang="en-US" sz="8000" i="1" dirty="0">
              <a:solidFill>
                <a:srgbClr val="009C55"/>
              </a:solidFill>
              <a:latin typeface="方正超粗黑简体" panose="03000509000000000000" pitchFamily="65" charset="-122"/>
              <a:ea typeface="方正超粗黑简体" panose="03000509000000000000" pitchFamily="65" charset="-122"/>
              <a:cs typeface="+mn-ea"/>
              <a:sym typeface="+mn-lt"/>
            </a:endParaRPr>
          </a:p>
          <a:p>
            <a:pPr algn="l">
              <a:lnSpc>
                <a:spcPct val="70000"/>
              </a:lnSpc>
            </a:pPr>
            <a:endParaRPr lang="zh-CN" altLang="en-US" sz="8000" i="1" dirty="0">
              <a:solidFill>
                <a:srgbClr val="009C55"/>
              </a:solidFill>
              <a:latin typeface="方正超粗黑简体" panose="03000509000000000000" pitchFamily="65" charset="-122"/>
              <a:ea typeface="方正超粗黑简体" panose="03000509000000000000" pitchFamily="65" charset="-122"/>
              <a:cs typeface="+mn-ea"/>
              <a:sym typeface="+mn-lt"/>
            </a:endParaRPr>
          </a:p>
          <a:p>
            <a:pPr algn="l">
              <a:lnSpc>
                <a:spcPct val="70000"/>
              </a:lnSpc>
            </a:pPr>
            <a:r>
              <a:rPr lang="en-US" altLang="zh-CN" sz="8000" i="1" dirty="0">
                <a:solidFill>
                  <a:srgbClr val="FA0275"/>
                </a:solidFill>
                <a:latin typeface="方正超粗黑简体" panose="03000509000000000000" pitchFamily="65" charset="-122"/>
                <a:ea typeface="方正超粗黑简体" panose="03000509000000000000" pitchFamily="65" charset="-122"/>
                <a:cs typeface="+mn-ea"/>
                <a:sym typeface="+mn-lt"/>
              </a:rPr>
              <a:t>LET`S </a:t>
            </a:r>
            <a:r>
              <a:rPr lang="zh-CN" altLang="en-US" sz="8000" i="1" dirty="0">
                <a:solidFill>
                  <a:srgbClr val="FA0275"/>
                </a:solidFill>
                <a:latin typeface="方正超粗黑简体" panose="03000509000000000000" pitchFamily="65" charset="-122"/>
                <a:ea typeface="方正超粗黑简体" panose="03000509000000000000" pitchFamily="65" charset="-122"/>
                <a:cs typeface="+mn-ea"/>
                <a:sym typeface="+mn-lt"/>
              </a:rPr>
              <a:t>樱</a:t>
            </a:r>
            <a:r>
              <a:rPr lang="en-US" altLang="zh-CN" sz="8000" i="1" dirty="0">
                <a:solidFill>
                  <a:srgbClr val="009C55"/>
                </a:solidFill>
                <a:latin typeface="方正超粗黑简体" panose="03000509000000000000" pitchFamily="65" charset="-122"/>
                <a:ea typeface="方正超粗黑简体" panose="03000509000000000000" pitchFamily="65" charset="-122"/>
                <a:cs typeface="+mn-ea"/>
                <a:sym typeface="+mn-lt"/>
              </a:rPr>
              <a:t> </a:t>
            </a:r>
            <a:r>
              <a:rPr lang="zh-CN" altLang="en-US" sz="8000" i="1" dirty="0">
                <a:solidFill>
                  <a:srgbClr val="FA0275"/>
                </a:solidFill>
                <a:latin typeface="方正超粗黑简体" panose="03000509000000000000" pitchFamily="65" charset="-122"/>
                <a:ea typeface="方正超粗黑简体" panose="03000509000000000000" pitchFamily="65" charset="-122"/>
                <a:cs typeface="+mn-ea"/>
                <a:sym typeface="+mn-lt"/>
              </a:rPr>
              <a:t>JOY</a:t>
            </a:r>
            <a:endParaRPr lang="zh-CN" altLang="en-US" sz="8000" i="1" dirty="0">
              <a:solidFill>
                <a:srgbClr val="FA0275"/>
              </a:solidFill>
              <a:latin typeface="方正超粗黑简体" panose="03000509000000000000" pitchFamily="65" charset="-122"/>
              <a:ea typeface="方正超粗黑简体" panose="03000509000000000000" pitchFamily="65" charset="-122"/>
              <a:cs typeface="+mn-ea"/>
              <a:sym typeface="+mn-lt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813810" y="3643630"/>
            <a:ext cx="6177280" cy="521970"/>
          </a:xfrm>
          <a:prstGeom prst="rect">
            <a:avLst/>
          </a:prstGeom>
          <a:solidFill>
            <a:srgbClr val="3BAFD6"/>
          </a:solidFill>
        </p:spPr>
        <p:txBody>
          <a:bodyPr wrap="square" rtlCol="0">
            <a:spAutoFit/>
          </a:bodyPr>
          <a:lstStyle/>
          <a:p>
            <a:pPr algn="dist"/>
            <a:r>
              <a:rPr lang="en-US" altLang="zh-CN" sz="2800" i="1">
                <a:solidFill>
                  <a:schemeClr val="bg1"/>
                </a:solidFill>
                <a:cs typeface="+mn-ea"/>
                <a:sym typeface="+mn-lt"/>
              </a:rPr>
              <a:t>2023</a:t>
            </a:r>
            <a:r>
              <a:rPr lang="zh-CN" altLang="en-US" sz="2800" i="1">
                <a:solidFill>
                  <a:schemeClr val="bg1"/>
                </a:solidFill>
                <a:cs typeface="+mn-ea"/>
                <a:sym typeface="+mn-lt"/>
              </a:rPr>
              <a:t>年樱花节主题</a:t>
            </a:r>
            <a:r>
              <a:rPr lang="zh-CN" sz="2800" i="1">
                <a:solidFill>
                  <a:schemeClr val="bg1"/>
                </a:solidFill>
                <a:cs typeface="+mn-ea"/>
                <a:sym typeface="+mn-lt"/>
              </a:rPr>
              <a:t>活动方案</a:t>
            </a:r>
            <a:endParaRPr lang="zh-CN" sz="2800" i="1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11" name="图片 10" descr="春-04"/>
          <p:cNvPicPr>
            <a:picLocks noChangeAspect="1"/>
          </p:cNvPicPr>
          <p:nvPr/>
        </p:nvPicPr>
        <p:blipFill>
          <a:blip r:embed="rId2"/>
          <a:srcRect l="29281" t="7019" r="40425" b="62459"/>
          <a:stretch>
            <a:fillRect/>
          </a:stretch>
        </p:blipFill>
        <p:spPr>
          <a:xfrm>
            <a:off x="8301355" y="-327660"/>
            <a:ext cx="3480435" cy="4592955"/>
          </a:xfrm>
          <a:prstGeom prst="rect">
            <a:avLst/>
          </a:prstGeom>
        </p:spPr>
      </p:pic>
      <p:pic>
        <p:nvPicPr>
          <p:cNvPr id="12" name="图片 11" descr="春-04"/>
          <p:cNvPicPr>
            <a:picLocks noChangeAspect="1"/>
          </p:cNvPicPr>
          <p:nvPr/>
        </p:nvPicPr>
        <p:blipFill>
          <a:blip r:embed="rId2"/>
          <a:srcRect l="29281" t="17371" r="57730" b="62459"/>
          <a:stretch>
            <a:fillRect/>
          </a:stretch>
        </p:blipFill>
        <p:spPr>
          <a:xfrm rot="5400000">
            <a:off x="9412922" y="3805422"/>
            <a:ext cx="1816100" cy="3693795"/>
          </a:xfrm>
          <a:prstGeom prst="rect">
            <a:avLst/>
          </a:prstGeom>
        </p:spPr>
      </p:pic>
      <p:grpSp>
        <p:nvGrpSpPr>
          <p:cNvPr id="15" name="组合 14"/>
          <p:cNvGrpSpPr/>
          <p:nvPr/>
        </p:nvGrpSpPr>
        <p:grpSpPr>
          <a:xfrm>
            <a:off x="-42545" y="-15240"/>
            <a:ext cx="12292330" cy="6941185"/>
            <a:chOff x="-42545" y="-15240"/>
            <a:chExt cx="12292330" cy="6941185"/>
          </a:xfrm>
        </p:grpSpPr>
        <p:grpSp>
          <p:nvGrpSpPr>
            <p:cNvPr id="16" name="组合 15"/>
            <p:cNvGrpSpPr/>
            <p:nvPr/>
          </p:nvGrpSpPr>
          <p:grpSpPr>
            <a:xfrm>
              <a:off x="-42545" y="-15240"/>
              <a:ext cx="12292330" cy="444500"/>
              <a:chOff x="-67" y="-24"/>
              <a:chExt cx="19358" cy="700"/>
            </a:xfrm>
          </p:grpSpPr>
          <p:grpSp>
            <p:nvGrpSpPr>
              <p:cNvPr id="27" name="组合 26"/>
              <p:cNvGrpSpPr/>
              <p:nvPr/>
            </p:nvGrpSpPr>
            <p:grpSpPr>
              <a:xfrm>
                <a:off x="-43" y="-24"/>
                <a:ext cx="19334" cy="701"/>
                <a:chOff x="-43" y="-24"/>
                <a:chExt cx="19334" cy="701"/>
              </a:xfrm>
            </p:grpSpPr>
            <p:sp>
              <p:nvSpPr>
                <p:cNvPr id="29" name="矩形 28"/>
                <p:cNvSpPr/>
                <p:nvPr/>
              </p:nvSpPr>
              <p:spPr>
                <a:xfrm>
                  <a:off x="-43" y="-16"/>
                  <a:ext cx="19334" cy="657"/>
                </a:xfrm>
                <a:prstGeom prst="rect">
                  <a:avLst/>
                </a:prstGeom>
                <a:solidFill>
                  <a:srgbClr val="F4575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30" name="文本框 29"/>
                <p:cNvSpPr txBox="1"/>
                <p:nvPr/>
              </p:nvSpPr>
              <p:spPr>
                <a:xfrm>
                  <a:off x="336" y="30"/>
                  <a:ext cx="18509" cy="58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dist"/>
                  <a:r>
                    <a:rPr lang="en-US" altLang="zh-CN" dirty="0">
                      <a:solidFill>
                        <a:schemeClr val="bg1"/>
                      </a:solidFill>
                      <a:cs typeface="+mn-ea"/>
                      <a:sym typeface="+mn-lt"/>
                    </a:rPr>
                    <a:t>SPRING IS COMING      SPRING IS COMING      SPRING IS COMING      SPRING IS COMING</a:t>
                  </a:r>
                  <a:endParaRPr lang="en-US" altLang="zh-CN" dirty="0">
                    <a:solidFill>
                      <a:schemeClr val="bg1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31" name="矩形 30"/>
                <p:cNvSpPr/>
                <p:nvPr>
                  <p:custDataLst>
                    <p:tags r:id="rId3"/>
                  </p:custDataLst>
                </p:nvPr>
              </p:nvSpPr>
              <p:spPr>
                <a:xfrm>
                  <a:off x="4360" y="-17"/>
                  <a:ext cx="768" cy="65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32" name="图片 31" descr="樱花节活动主视觉111-10"/>
                <p:cNvPicPr>
                  <a:picLocks noChangeAspect="1"/>
                </p:cNvPicPr>
                <p:nvPr/>
              </p:nvPicPr>
              <p:blipFill>
                <a:blip r:embed="rId4"/>
                <a:srcRect l="5813" t="11800" r="84984" b="62744"/>
                <a:stretch>
                  <a:fillRect/>
                </a:stretch>
              </p:blipFill>
              <p:spPr>
                <a:xfrm>
                  <a:off x="4429" y="0"/>
                  <a:ext cx="706" cy="647"/>
                </a:xfrm>
                <a:prstGeom prst="rect">
                  <a:avLst/>
                </a:prstGeom>
              </p:spPr>
            </p:pic>
            <p:sp>
              <p:nvSpPr>
                <p:cNvPr id="33" name="矩形 32"/>
                <p:cNvSpPr/>
                <p:nvPr>
                  <p:custDataLst>
                    <p:tags r:id="rId5"/>
                  </p:custDataLst>
                </p:nvPr>
              </p:nvSpPr>
              <p:spPr>
                <a:xfrm>
                  <a:off x="9196" y="-24"/>
                  <a:ext cx="768" cy="6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34" name="图片 33" descr="樱花节活动主视觉111-10"/>
                <p:cNvPicPr>
                  <a:picLocks noChangeAspect="1"/>
                </p:cNvPicPr>
                <p:nvPr>
                  <p:custDataLst>
                    <p:tags r:id="rId6"/>
                  </p:custDataLst>
                </p:nvPr>
              </p:nvPicPr>
              <p:blipFill>
                <a:blip r:embed="rId4"/>
                <a:srcRect l="5813" t="11800" r="84984" b="62744"/>
                <a:stretch>
                  <a:fillRect/>
                </a:stretch>
              </p:blipFill>
              <p:spPr>
                <a:xfrm>
                  <a:off x="9281" y="0"/>
                  <a:ext cx="706" cy="647"/>
                </a:xfrm>
                <a:prstGeom prst="rect">
                  <a:avLst/>
                </a:prstGeom>
              </p:spPr>
            </p:pic>
            <p:sp>
              <p:nvSpPr>
                <p:cNvPr id="35" name="矩形 34"/>
                <p:cNvSpPr/>
                <p:nvPr/>
              </p:nvSpPr>
              <p:spPr>
                <a:xfrm>
                  <a:off x="14050" y="-24"/>
                  <a:ext cx="768" cy="6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36" name="图片 35" descr="樱花节活动主视觉111-10"/>
                <p:cNvPicPr>
                  <a:picLocks noChangeAspect="1"/>
                </p:cNvPicPr>
                <p:nvPr>
                  <p:custDataLst>
                    <p:tags r:id="rId7"/>
                  </p:custDataLst>
                </p:nvPr>
              </p:nvPicPr>
              <p:blipFill>
                <a:blip r:embed="rId4"/>
                <a:srcRect l="5813" t="11800" r="84984" b="62744"/>
                <a:stretch>
                  <a:fillRect/>
                </a:stretch>
              </p:blipFill>
              <p:spPr>
                <a:xfrm>
                  <a:off x="14133" y="30"/>
                  <a:ext cx="706" cy="647"/>
                </a:xfrm>
                <a:prstGeom prst="rect">
                  <a:avLst/>
                </a:prstGeom>
              </p:spPr>
            </p:pic>
          </p:grpSp>
          <p:cxnSp>
            <p:nvCxnSpPr>
              <p:cNvPr id="28" name="直接连接符 27"/>
              <p:cNvCxnSpPr/>
              <p:nvPr/>
            </p:nvCxnSpPr>
            <p:spPr>
              <a:xfrm>
                <a:off x="-67" y="646"/>
                <a:ext cx="19322" cy="0"/>
              </a:xfrm>
              <a:prstGeom prst="line">
                <a:avLst/>
              </a:prstGeom>
              <a:ln w="28575" cmpd="sng">
                <a:solidFill>
                  <a:srgbClr val="F45752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8" name="组合 17"/>
            <p:cNvGrpSpPr/>
            <p:nvPr/>
          </p:nvGrpSpPr>
          <p:grpSpPr>
            <a:xfrm>
              <a:off x="-27305" y="6463030"/>
              <a:ext cx="12277090" cy="462915"/>
              <a:chOff x="-43" y="-53"/>
              <a:chExt cx="19334" cy="729"/>
            </a:xfrm>
          </p:grpSpPr>
          <p:sp>
            <p:nvSpPr>
              <p:cNvPr id="19" name="矩形 18"/>
              <p:cNvSpPr/>
              <p:nvPr>
                <p:custDataLst>
                  <p:tags r:id="rId8"/>
                </p:custDataLst>
              </p:nvPr>
            </p:nvSpPr>
            <p:spPr>
              <a:xfrm>
                <a:off x="-43" y="-16"/>
                <a:ext cx="19334" cy="657"/>
              </a:xfrm>
              <a:prstGeom prst="rect">
                <a:avLst/>
              </a:prstGeom>
              <a:solidFill>
                <a:srgbClr val="F457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0" name="文本框 19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336" y="30"/>
                <a:ext cx="18509" cy="5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dist"/>
                <a:r>
                  <a:rPr lang="en-US" altLang="zh-CN" dirty="0">
                    <a:solidFill>
                      <a:schemeClr val="bg1"/>
                    </a:solidFill>
                    <a:cs typeface="+mn-ea"/>
                    <a:sym typeface="+mn-lt"/>
                  </a:rPr>
                  <a:t>SPRING IS COMING      SPRING IS COMING      SPRING IS COMING      SPRING IS COMING</a:t>
                </a:r>
                <a:endParaRPr lang="en-US" altLang="zh-CN" dirty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21" name="矩形 20"/>
              <p:cNvSpPr/>
              <p:nvPr>
                <p:custDataLst>
                  <p:tags r:id="rId10"/>
                </p:custDataLst>
              </p:nvPr>
            </p:nvSpPr>
            <p:spPr>
              <a:xfrm>
                <a:off x="4360" y="-53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22" name="图片 21" descr="樱花节活动主视觉111-10"/>
              <p:cNvPicPr>
                <a:picLocks noChangeAspect="1"/>
              </p:cNvPicPr>
              <p:nvPr>
                <p:custDataLst>
                  <p:tags r:id="rId11"/>
                </p:custDataLst>
              </p:nvPr>
            </p:nvPicPr>
            <p:blipFill>
              <a:blip r:embed="rId4"/>
              <a:srcRect l="5813" t="11800" r="84984" b="62744"/>
              <a:stretch>
                <a:fillRect/>
              </a:stretch>
            </p:blipFill>
            <p:spPr>
              <a:xfrm>
                <a:off x="4429" y="0"/>
                <a:ext cx="706" cy="647"/>
              </a:xfrm>
              <a:prstGeom prst="rect">
                <a:avLst/>
              </a:prstGeom>
            </p:spPr>
          </p:pic>
          <p:sp>
            <p:nvSpPr>
              <p:cNvPr id="23" name="矩形 22"/>
              <p:cNvSpPr/>
              <p:nvPr>
                <p:custDataLst>
                  <p:tags r:id="rId12"/>
                </p:custDataLst>
              </p:nvPr>
            </p:nvSpPr>
            <p:spPr>
              <a:xfrm>
                <a:off x="9196" y="-24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24" name="图片 23" descr="樱花节活动主视觉111-10"/>
              <p:cNvPicPr>
                <a:picLocks noChangeAspect="1"/>
              </p:cNvPicPr>
              <p:nvPr>
                <p:custDataLst>
                  <p:tags r:id="rId13"/>
                </p:custDataLst>
              </p:nvPr>
            </p:nvPicPr>
            <p:blipFill>
              <a:blip r:embed="rId4"/>
              <a:srcRect l="5813" t="11800" r="84984" b="62744"/>
              <a:stretch>
                <a:fillRect/>
              </a:stretch>
            </p:blipFill>
            <p:spPr>
              <a:xfrm>
                <a:off x="9281" y="0"/>
                <a:ext cx="706" cy="647"/>
              </a:xfrm>
              <a:prstGeom prst="rect">
                <a:avLst/>
              </a:prstGeom>
            </p:spPr>
          </p:pic>
          <p:sp>
            <p:nvSpPr>
              <p:cNvPr id="25" name="矩形 24"/>
              <p:cNvSpPr/>
              <p:nvPr>
                <p:custDataLst>
                  <p:tags r:id="rId14"/>
                </p:custDataLst>
              </p:nvPr>
            </p:nvSpPr>
            <p:spPr>
              <a:xfrm>
                <a:off x="14050" y="-24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26" name="图片 25" descr="樱花节活动主视觉111-10"/>
              <p:cNvPicPr>
                <a:picLocks noChangeAspect="1"/>
              </p:cNvPicPr>
              <p:nvPr>
                <p:custDataLst>
                  <p:tags r:id="rId15"/>
                </p:custDataLst>
              </p:nvPr>
            </p:nvPicPr>
            <p:blipFill>
              <a:blip r:embed="rId4"/>
              <a:srcRect l="5813" t="11800" r="84984" b="62744"/>
              <a:stretch>
                <a:fillRect/>
              </a:stretch>
            </p:blipFill>
            <p:spPr>
              <a:xfrm>
                <a:off x="14133" y="30"/>
                <a:ext cx="706" cy="647"/>
              </a:xfrm>
              <a:prstGeom prst="rect">
                <a:avLst/>
              </a:prstGeom>
            </p:spPr>
          </p:pic>
        </p:grpSp>
      </p:grpSp>
    </p:spTree>
    <p:custDataLst>
      <p:tags r:id="rId16"/>
    </p:custData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 descr="春季樱花主题背景板-0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065" y="0"/>
            <a:ext cx="12179935" cy="685800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643255" y="406400"/>
            <a:ext cx="11138535" cy="6101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12" name="图片 11" descr="春-04"/>
          <p:cNvPicPr>
            <a:picLocks noChangeAspect="1"/>
          </p:cNvPicPr>
          <p:nvPr/>
        </p:nvPicPr>
        <p:blipFill>
          <a:blip r:embed="rId2"/>
          <a:srcRect l="29281" t="17371" r="57730" b="62459"/>
          <a:stretch>
            <a:fillRect/>
          </a:stretch>
        </p:blipFill>
        <p:spPr>
          <a:xfrm>
            <a:off x="9965690" y="3543300"/>
            <a:ext cx="1816100" cy="3693795"/>
          </a:xfrm>
          <a:prstGeom prst="rect">
            <a:avLst/>
          </a:prstGeom>
        </p:spPr>
      </p:pic>
      <p:pic>
        <p:nvPicPr>
          <p:cNvPr id="8" name="图片 7" descr="09春日长图"/>
          <p:cNvPicPr>
            <a:picLocks noChangeAspect="1"/>
          </p:cNvPicPr>
          <p:nvPr/>
        </p:nvPicPr>
        <p:blipFill>
          <a:blip r:embed="rId3"/>
          <a:srcRect l="-935" t="29281" r="-2508" b="61856"/>
          <a:stretch>
            <a:fillRect/>
          </a:stretch>
        </p:blipFill>
        <p:spPr>
          <a:xfrm>
            <a:off x="488950" y="734695"/>
            <a:ext cx="11602720" cy="561721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528445" y="2674620"/>
            <a:ext cx="7013458" cy="2710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70000"/>
              </a:lnSpc>
            </a:pPr>
            <a:r>
              <a:rPr lang="zh-CN" altLang="en-US" sz="8000" i="1" dirty="0">
                <a:solidFill>
                  <a:srgbClr val="009C55"/>
                </a:solidFill>
                <a:cs typeface="+mn-ea"/>
                <a:sym typeface="+mn-lt"/>
              </a:rPr>
              <a:t>Chapter  01</a:t>
            </a:r>
            <a:endParaRPr lang="zh-CN" altLang="en-US" sz="8000" i="1" dirty="0">
              <a:solidFill>
                <a:srgbClr val="009C55"/>
              </a:solidFill>
              <a:cs typeface="+mn-ea"/>
              <a:sym typeface="+mn-lt"/>
            </a:endParaRPr>
          </a:p>
          <a:p>
            <a:pPr algn="l">
              <a:lnSpc>
                <a:spcPct val="70000"/>
              </a:lnSpc>
            </a:pPr>
            <a:endParaRPr lang="zh-CN" altLang="en-US" sz="8000" i="1" dirty="0">
              <a:solidFill>
                <a:srgbClr val="009C55"/>
              </a:solidFill>
              <a:cs typeface="+mn-ea"/>
              <a:sym typeface="+mn-lt"/>
            </a:endParaRPr>
          </a:p>
          <a:p>
            <a:pPr algn="l">
              <a:lnSpc>
                <a:spcPct val="70000"/>
              </a:lnSpc>
            </a:pPr>
            <a:r>
              <a:rPr lang="zh-CN" altLang="en-US" sz="8000" dirty="0">
                <a:solidFill>
                  <a:srgbClr val="FA0275"/>
                </a:solidFill>
                <a:latin typeface="方正超粗黑简体" panose="03000509000000000000" pitchFamily="65" charset="-122"/>
                <a:ea typeface="方正超粗黑简体" panose="03000509000000000000" pitchFamily="65" charset="-122"/>
                <a:cs typeface="+mn-ea"/>
                <a:sym typeface="+mn-lt"/>
              </a:rPr>
              <a:t>樱运而生</a:t>
            </a:r>
            <a:r>
              <a:rPr lang="en-US" altLang="zh-CN" sz="8000" dirty="0">
                <a:solidFill>
                  <a:srgbClr val="FA0275"/>
                </a:solidFill>
                <a:latin typeface="方正超粗黑简体" panose="03000509000000000000" pitchFamily="65" charset="-122"/>
                <a:ea typeface="方正超粗黑简体" panose="03000509000000000000" pitchFamily="65" charset="-122"/>
                <a:cs typeface="+mn-ea"/>
                <a:sym typeface="+mn-lt"/>
              </a:rPr>
              <a:t>-</a:t>
            </a:r>
            <a:r>
              <a:rPr lang="zh-CN" altLang="en-US" sz="8000" dirty="0">
                <a:solidFill>
                  <a:srgbClr val="FA0275"/>
                </a:solidFill>
                <a:latin typeface="方正超粗黑简体" panose="03000509000000000000" pitchFamily="65" charset="-122"/>
                <a:ea typeface="方正超粗黑简体" panose="03000509000000000000" pitchFamily="65" charset="-122"/>
                <a:cs typeface="+mn-ea"/>
                <a:sym typeface="+mn-lt"/>
              </a:rPr>
              <a:t>祈福</a:t>
            </a:r>
            <a:endParaRPr lang="zh-CN" altLang="en-US" sz="8000" dirty="0">
              <a:solidFill>
                <a:srgbClr val="FA0275"/>
              </a:solidFill>
              <a:latin typeface="方正超粗黑简体" panose="03000509000000000000" pitchFamily="65" charset="-122"/>
              <a:ea typeface="方正超粗黑简体" panose="03000509000000000000" pitchFamily="65" charset="-122"/>
              <a:cs typeface="+mn-ea"/>
              <a:sym typeface="+mn-lt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732915" y="3550285"/>
            <a:ext cx="6177280" cy="521970"/>
          </a:xfrm>
          <a:prstGeom prst="rect">
            <a:avLst/>
          </a:prstGeom>
          <a:solidFill>
            <a:srgbClr val="3BAFD6"/>
          </a:solidFill>
        </p:spPr>
        <p:txBody>
          <a:bodyPr wrap="square" rtlCol="0">
            <a:spAutoFit/>
          </a:bodyPr>
          <a:lstStyle/>
          <a:p>
            <a:pPr algn="dist"/>
            <a:r>
              <a:rPr lang="en-US" altLang="zh-CN" sz="2800" i="1">
                <a:solidFill>
                  <a:schemeClr val="bg1"/>
                </a:solidFill>
                <a:cs typeface="+mn-ea"/>
                <a:sym typeface="+mn-lt"/>
              </a:rPr>
              <a:t>2023</a:t>
            </a:r>
            <a:r>
              <a:rPr lang="zh-CN" altLang="en-US" sz="2800" i="1">
                <a:solidFill>
                  <a:schemeClr val="bg1"/>
                </a:solidFill>
                <a:cs typeface="+mn-ea"/>
                <a:sym typeface="+mn-lt"/>
              </a:rPr>
              <a:t>年樱花节主题</a:t>
            </a:r>
            <a:r>
              <a:rPr lang="zh-CN" sz="2800" i="1">
                <a:solidFill>
                  <a:schemeClr val="bg1"/>
                </a:solidFill>
                <a:cs typeface="+mn-ea"/>
                <a:sym typeface="+mn-lt"/>
              </a:rPr>
              <a:t>活动方案</a:t>
            </a:r>
            <a:endParaRPr lang="zh-CN" sz="2800" i="1">
              <a:solidFill>
                <a:schemeClr val="bg1"/>
              </a:solidFill>
              <a:cs typeface="+mn-ea"/>
              <a:sym typeface="+mn-lt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-42545" y="-15240"/>
            <a:ext cx="12292330" cy="6941185"/>
            <a:chOff x="-42545" y="-15240"/>
            <a:chExt cx="12292330" cy="6941185"/>
          </a:xfrm>
        </p:grpSpPr>
        <p:grpSp>
          <p:nvGrpSpPr>
            <p:cNvPr id="5" name="组合 4"/>
            <p:cNvGrpSpPr/>
            <p:nvPr/>
          </p:nvGrpSpPr>
          <p:grpSpPr>
            <a:xfrm>
              <a:off x="-42545" y="-15240"/>
              <a:ext cx="12292330" cy="444500"/>
              <a:chOff x="-67" y="-24"/>
              <a:chExt cx="19358" cy="700"/>
            </a:xfrm>
          </p:grpSpPr>
          <p:grpSp>
            <p:nvGrpSpPr>
              <p:cNvPr id="25" name="组合 24"/>
              <p:cNvGrpSpPr/>
              <p:nvPr/>
            </p:nvGrpSpPr>
            <p:grpSpPr>
              <a:xfrm>
                <a:off x="-43" y="-24"/>
                <a:ext cx="19334" cy="701"/>
                <a:chOff x="-43" y="-24"/>
                <a:chExt cx="19334" cy="701"/>
              </a:xfrm>
            </p:grpSpPr>
            <p:sp>
              <p:nvSpPr>
                <p:cNvPr id="27" name="矩形 26"/>
                <p:cNvSpPr/>
                <p:nvPr/>
              </p:nvSpPr>
              <p:spPr>
                <a:xfrm>
                  <a:off x="-43" y="-16"/>
                  <a:ext cx="19334" cy="657"/>
                </a:xfrm>
                <a:prstGeom prst="rect">
                  <a:avLst/>
                </a:prstGeom>
                <a:solidFill>
                  <a:srgbClr val="F4575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8" name="文本框 27"/>
                <p:cNvSpPr txBox="1"/>
                <p:nvPr/>
              </p:nvSpPr>
              <p:spPr>
                <a:xfrm>
                  <a:off x="336" y="30"/>
                  <a:ext cx="18509" cy="58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dist"/>
                  <a:r>
                    <a:rPr lang="en-US" altLang="zh-CN" dirty="0">
                      <a:solidFill>
                        <a:schemeClr val="bg1"/>
                      </a:solidFill>
                      <a:cs typeface="+mn-ea"/>
                      <a:sym typeface="+mn-lt"/>
                    </a:rPr>
                    <a:t>SPRING IS COMING      SPRING IS COMING      SPRING IS COMING      SPRING IS COMING</a:t>
                  </a:r>
                  <a:endParaRPr lang="en-US" altLang="zh-CN" dirty="0">
                    <a:solidFill>
                      <a:schemeClr val="bg1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29" name="矩形 28"/>
                <p:cNvSpPr/>
                <p:nvPr>
                  <p:custDataLst>
                    <p:tags r:id="rId4"/>
                  </p:custDataLst>
                </p:nvPr>
              </p:nvSpPr>
              <p:spPr>
                <a:xfrm>
                  <a:off x="4360" y="-17"/>
                  <a:ext cx="768" cy="65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30" name="图片 29" descr="樱花节活动主视觉111-10"/>
                <p:cNvPicPr>
                  <a:picLocks noChangeAspect="1"/>
                </p:cNvPicPr>
                <p:nvPr/>
              </p:nvPicPr>
              <p:blipFill>
                <a:blip r:embed="rId5"/>
                <a:srcRect l="5813" t="11800" r="84984" b="62744"/>
                <a:stretch>
                  <a:fillRect/>
                </a:stretch>
              </p:blipFill>
              <p:spPr>
                <a:xfrm>
                  <a:off x="4429" y="0"/>
                  <a:ext cx="706" cy="647"/>
                </a:xfrm>
                <a:prstGeom prst="rect">
                  <a:avLst/>
                </a:prstGeom>
              </p:spPr>
            </p:pic>
            <p:sp>
              <p:nvSpPr>
                <p:cNvPr id="31" name="矩形 30"/>
                <p:cNvSpPr/>
                <p:nvPr>
                  <p:custDataLst>
                    <p:tags r:id="rId6"/>
                  </p:custDataLst>
                </p:nvPr>
              </p:nvSpPr>
              <p:spPr>
                <a:xfrm>
                  <a:off x="9196" y="-24"/>
                  <a:ext cx="768" cy="6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32" name="图片 31" descr="樱花节活动主视觉111-10"/>
                <p:cNvPicPr>
                  <a:picLocks noChangeAspect="1"/>
                </p:cNvPicPr>
                <p:nvPr>
                  <p:custDataLst>
                    <p:tags r:id="rId7"/>
                  </p:custDataLst>
                </p:nvPr>
              </p:nvPicPr>
              <p:blipFill>
                <a:blip r:embed="rId5"/>
                <a:srcRect l="5813" t="11800" r="84984" b="62744"/>
                <a:stretch>
                  <a:fillRect/>
                </a:stretch>
              </p:blipFill>
              <p:spPr>
                <a:xfrm>
                  <a:off x="9281" y="0"/>
                  <a:ext cx="706" cy="647"/>
                </a:xfrm>
                <a:prstGeom prst="rect">
                  <a:avLst/>
                </a:prstGeom>
              </p:spPr>
            </p:pic>
            <p:sp>
              <p:nvSpPr>
                <p:cNvPr id="33" name="矩形 32"/>
                <p:cNvSpPr/>
                <p:nvPr/>
              </p:nvSpPr>
              <p:spPr>
                <a:xfrm>
                  <a:off x="14050" y="-24"/>
                  <a:ext cx="768" cy="6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34" name="图片 33" descr="樱花节活动主视觉111-10"/>
                <p:cNvPicPr>
                  <a:picLocks noChangeAspect="1"/>
                </p:cNvPicPr>
                <p:nvPr>
                  <p:custDataLst>
                    <p:tags r:id="rId8"/>
                  </p:custDataLst>
                </p:nvPr>
              </p:nvPicPr>
              <p:blipFill>
                <a:blip r:embed="rId5"/>
                <a:srcRect l="5813" t="11800" r="84984" b="62744"/>
                <a:stretch>
                  <a:fillRect/>
                </a:stretch>
              </p:blipFill>
              <p:spPr>
                <a:xfrm>
                  <a:off x="14133" y="30"/>
                  <a:ext cx="706" cy="647"/>
                </a:xfrm>
                <a:prstGeom prst="rect">
                  <a:avLst/>
                </a:prstGeom>
              </p:spPr>
            </p:pic>
          </p:grpSp>
          <p:cxnSp>
            <p:nvCxnSpPr>
              <p:cNvPr id="26" name="直接连接符 25"/>
              <p:cNvCxnSpPr/>
              <p:nvPr/>
            </p:nvCxnSpPr>
            <p:spPr>
              <a:xfrm>
                <a:off x="-67" y="646"/>
                <a:ext cx="19322" cy="0"/>
              </a:xfrm>
              <a:prstGeom prst="line">
                <a:avLst/>
              </a:prstGeom>
              <a:ln w="28575" cmpd="sng">
                <a:solidFill>
                  <a:srgbClr val="F45752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" name="组合 8"/>
            <p:cNvGrpSpPr/>
            <p:nvPr/>
          </p:nvGrpSpPr>
          <p:grpSpPr>
            <a:xfrm>
              <a:off x="-27305" y="6463030"/>
              <a:ext cx="12277090" cy="462915"/>
              <a:chOff x="-43" y="-53"/>
              <a:chExt cx="19334" cy="729"/>
            </a:xfrm>
          </p:grpSpPr>
          <p:sp>
            <p:nvSpPr>
              <p:cNvPr id="10" name="矩形 9"/>
              <p:cNvSpPr/>
              <p:nvPr>
                <p:custDataLst>
                  <p:tags r:id="rId9"/>
                </p:custDataLst>
              </p:nvPr>
            </p:nvSpPr>
            <p:spPr>
              <a:xfrm>
                <a:off x="-43" y="-16"/>
                <a:ext cx="19334" cy="657"/>
              </a:xfrm>
              <a:prstGeom prst="rect">
                <a:avLst/>
              </a:prstGeom>
              <a:solidFill>
                <a:srgbClr val="F457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1" name="文本框 10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336" y="30"/>
                <a:ext cx="18509" cy="5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dist"/>
                <a:r>
                  <a:rPr lang="en-US" altLang="zh-CN" dirty="0">
                    <a:solidFill>
                      <a:schemeClr val="bg1"/>
                    </a:solidFill>
                    <a:cs typeface="+mn-ea"/>
                    <a:sym typeface="+mn-lt"/>
                  </a:rPr>
                  <a:t>SPRING IS COMING      SPRING IS COMING      SPRING IS COMING      SPRING IS COMING</a:t>
                </a:r>
                <a:endParaRPr lang="en-US" altLang="zh-CN" dirty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3" name="矩形 12"/>
              <p:cNvSpPr/>
              <p:nvPr>
                <p:custDataLst>
                  <p:tags r:id="rId11"/>
                </p:custDataLst>
              </p:nvPr>
            </p:nvSpPr>
            <p:spPr>
              <a:xfrm>
                <a:off x="4360" y="-53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20" name="图片 19" descr="樱花节活动主视觉111-10"/>
              <p:cNvPicPr>
                <a:picLocks noChangeAspect="1"/>
              </p:cNvPicPr>
              <p:nvPr>
                <p:custDataLst>
                  <p:tags r:id="rId12"/>
                </p:custDataLst>
              </p:nvPr>
            </p:nvPicPr>
            <p:blipFill>
              <a:blip r:embed="rId5"/>
              <a:srcRect l="5813" t="11800" r="84984" b="62744"/>
              <a:stretch>
                <a:fillRect/>
              </a:stretch>
            </p:blipFill>
            <p:spPr>
              <a:xfrm>
                <a:off x="4429" y="0"/>
                <a:ext cx="706" cy="647"/>
              </a:xfrm>
              <a:prstGeom prst="rect">
                <a:avLst/>
              </a:prstGeom>
            </p:spPr>
          </p:pic>
          <p:sp>
            <p:nvSpPr>
              <p:cNvPr id="21" name="矩形 20"/>
              <p:cNvSpPr/>
              <p:nvPr>
                <p:custDataLst>
                  <p:tags r:id="rId13"/>
                </p:custDataLst>
              </p:nvPr>
            </p:nvSpPr>
            <p:spPr>
              <a:xfrm>
                <a:off x="9196" y="-24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22" name="图片 21" descr="樱花节活动主视觉111-10"/>
              <p:cNvPicPr>
                <a:picLocks noChangeAspect="1"/>
              </p:cNvPicPr>
              <p:nvPr>
                <p:custDataLst>
                  <p:tags r:id="rId14"/>
                </p:custDataLst>
              </p:nvPr>
            </p:nvPicPr>
            <p:blipFill>
              <a:blip r:embed="rId5"/>
              <a:srcRect l="5813" t="11800" r="84984" b="62744"/>
              <a:stretch>
                <a:fillRect/>
              </a:stretch>
            </p:blipFill>
            <p:spPr>
              <a:xfrm>
                <a:off x="9281" y="0"/>
                <a:ext cx="706" cy="647"/>
              </a:xfrm>
              <a:prstGeom prst="rect">
                <a:avLst/>
              </a:prstGeom>
            </p:spPr>
          </p:pic>
          <p:sp>
            <p:nvSpPr>
              <p:cNvPr id="23" name="矩形 22"/>
              <p:cNvSpPr/>
              <p:nvPr>
                <p:custDataLst>
                  <p:tags r:id="rId15"/>
                </p:custDataLst>
              </p:nvPr>
            </p:nvSpPr>
            <p:spPr>
              <a:xfrm>
                <a:off x="14050" y="-24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24" name="图片 23" descr="樱花节活动主视觉111-10"/>
              <p:cNvPicPr>
                <a:picLocks noChangeAspect="1"/>
              </p:cNvPicPr>
              <p:nvPr>
                <p:custDataLst>
                  <p:tags r:id="rId16"/>
                </p:custDataLst>
              </p:nvPr>
            </p:nvPicPr>
            <p:blipFill>
              <a:blip r:embed="rId5"/>
              <a:srcRect l="5813" t="11800" r="84984" b="62744"/>
              <a:stretch>
                <a:fillRect/>
              </a:stretch>
            </p:blipFill>
            <p:spPr>
              <a:xfrm>
                <a:off x="14133" y="30"/>
                <a:ext cx="706" cy="647"/>
              </a:xfrm>
              <a:prstGeom prst="rect">
                <a:avLst/>
              </a:prstGeom>
            </p:spPr>
          </p:pic>
        </p:grpSp>
      </p:grpSp>
    </p:spTree>
    <p:custDataLst>
      <p:tags r:id="rId17"/>
    </p:custData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3"/>
          <p:cNvSpPr txBox="1">
            <a:spLocks noGrp="1"/>
          </p:cNvSpPr>
          <p:nvPr>
            <p:ph type="title"/>
          </p:nvPr>
        </p:nvSpPr>
        <p:spPr>
          <a:xfrm>
            <a:off x="1033843" y="726440"/>
            <a:ext cx="10118725" cy="514985"/>
          </a:xfrm>
          <a:prstGeom prst="rect">
            <a:avLst/>
          </a:prstGeom>
          <a:solidFill>
            <a:srgbClr val="F5BAC7"/>
          </a:solidFill>
        </p:spPr>
        <p:txBody>
          <a:bodyPr vert="horz" wrap="square" lIns="0" tIns="22860" rIns="0" bIns="0" rtlCol="0">
            <a:spAutoFit/>
          </a:bodyPr>
          <a:lstStyle/>
          <a:p>
            <a:pPr marL="240665">
              <a:lnSpc>
                <a:spcPct val="100000"/>
              </a:lnSpc>
              <a:spcBef>
                <a:spcPts val="180"/>
              </a:spcBef>
            </a:pPr>
            <a:r>
              <a:rPr lang="zh-CN" sz="3200" dirty="0">
                <a:effectLst/>
                <a:latin typeface="+mn-lt"/>
                <a:ea typeface="+mn-ea"/>
                <a:cs typeface="+mn-ea"/>
                <a:sym typeface="+mn-lt"/>
              </a:rPr>
              <a:t>御守祈福主题区</a:t>
            </a:r>
            <a:endParaRPr lang="zh-CN" sz="3200" dirty="0">
              <a:effectLst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6" name="object 4"/>
          <p:cNvSpPr txBox="1"/>
          <p:nvPr/>
        </p:nvSpPr>
        <p:spPr>
          <a:xfrm>
            <a:off x="723265" y="1241425"/>
            <a:ext cx="11468735" cy="122084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100"/>
              </a:spcBef>
            </a:pPr>
            <a:r>
              <a:rPr dirty="0">
                <a:cs typeface="+mn-ea"/>
                <a:sym typeface="+mn-lt"/>
              </a:rPr>
              <a:t>从古至今御守都被认为是"愿望"的象征。如果你也想拥有属于自己的御守，那就来</a:t>
            </a:r>
            <a:r>
              <a:rPr lang="zh-CN" dirty="0">
                <a:cs typeface="+mn-ea"/>
                <a:sym typeface="+mn-lt"/>
              </a:rPr>
              <a:t>这吧</a:t>
            </a:r>
            <a:r>
              <a:rPr dirty="0">
                <a:cs typeface="+mn-ea"/>
                <a:sym typeface="+mn-lt"/>
              </a:rPr>
              <a:t>！挑选一个心仪的御守，扫去202</a:t>
            </a:r>
            <a:r>
              <a:rPr lang="en-US" dirty="0">
                <a:cs typeface="+mn-ea"/>
                <a:sym typeface="+mn-lt"/>
              </a:rPr>
              <a:t>2</a:t>
            </a:r>
            <a:r>
              <a:rPr dirty="0">
                <a:cs typeface="+mn-ea"/>
                <a:sym typeface="+mn-lt"/>
              </a:rPr>
              <a:t>年发生的所有不好的事情，重新开始新的一年~</a:t>
            </a:r>
            <a:endParaRPr dirty="0">
              <a:cs typeface="+mn-ea"/>
              <a:sym typeface="+mn-lt"/>
            </a:endParaRPr>
          </a:p>
          <a:p>
            <a:pPr marL="12700">
              <a:lnSpc>
                <a:spcPct val="150000"/>
              </a:lnSpc>
              <a:spcBef>
                <a:spcPts val="100"/>
              </a:spcBef>
            </a:pPr>
            <a:endParaRPr dirty="0">
              <a:cs typeface="+mn-ea"/>
              <a:sym typeface="+mn-lt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638175" y="2189480"/>
            <a:ext cx="10890250" cy="4167505"/>
            <a:chOff x="5215" y="2394"/>
            <a:chExt cx="21134" cy="8905"/>
          </a:xfrm>
        </p:grpSpPr>
        <p:pic>
          <p:nvPicPr>
            <p:cNvPr id="32" name="图片 31"/>
            <p:cNvPicPr>
              <a:picLocks noChangeAspect="1"/>
            </p:cNvPicPr>
            <p:nvPr/>
          </p:nvPicPr>
          <p:blipFill>
            <a:blip r:embed="rId1"/>
            <a:srcRect b="9665"/>
            <a:stretch>
              <a:fillRect/>
            </a:stretch>
          </p:blipFill>
          <p:spPr>
            <a:xfrm>
              <a:off x="5215" y="2394"/>
              <a:ext cx="7387" cy="8903"/>
            </a:xfrm>
            <a:prstGeom prst="rect">
              <a:avLst/>
            </a:prstGeom>
          </p:spPr>
        </p:pic>
        <p:pic>
          <p:nvPicPr>
            <p:cNvPr id="33" name="图片 32"/>
            <p:cNvPicPr>
              <a:picLocks noChangeAspect="1"/>
            </p:cNvPicPr>
            <p:nvPr/>
          </p:nvPicPr>
          <p:blipFill>
            <a:blip r:embed="rId2"/>
            <a:srcRect b="50875"/>
            <a:stretch>
              <a:fillRect/>
            </a:stretch>
          </p:blipFill>
          <p:spPr>
            <a:xfrm>
              <a:off x="12765" y="2394"/>
              <a:ext cx="13584" cy="8905"/>
            </a:xfrm>
            <a:prstGeom prst="rect">
              <a:avLst/>
            </a:prstGeom>
          </p:spPr>
        </p:pic>
      </p:grpSp>
      <p:grpSp>
        <p:nvGrpSpPr>
          <p:cNvPr id="2" name="组合 1"/>
          <p:cNvGrpSpPr/>
          <p:nvPr/>
        </p:nvGrpSpPr>
        <p:grpSpPr>
          <a:xfrm>
            <a:off x="-42545" y="-15240"/>
            <a:ext cx="12292330" cy="6941185"/>
            <a:chOff x="-42545" y="-15240"/>
            <a:chExt cx="12292330" cy="6941185"/>
          </a:xfrm>
        </p:grpSpPr>
        <p:grpSp>
          <p:nvGrpSpPr>
            <p:cNvPr id="4" name="组合 3"/>
            <p:cNvGrpSpPr/>
            <p:nvPr/>
          </p:nvGrpSpPr>
          <p:grpSpPr>
            <a:xfrm>
              <a:off x="-42545" y="-15240"/>
              <a:ext cx="12292330" cy="444500"/>
              <a:chOff x="-67" y="-24"/>
              <a:chExt cx="19358" cy="700"/>
            </a:xfrm>
          </p:grpSpPr>
          <p:grpSp>
            <p:nvGrpSpPr>
              <p:cNvPr id="22" name="组合 21"/>
              <p:cNvGrpSpPr/>
              <p:nvPr/>
            </p:nvGrpSpPr>
            <p:grpSpPr>
              <a:xfrm>
                <a:off x="-43" y="-24"/>
                <a:ext cx="19334" cy="701"/>
                <a:chOff x="-43" y="-24"/>
                <a:chExt cx="19334" cy="701"/>
              </a:xfrm>
            </p:grpSpPr>
            <p:sp>
              <p:nvSpPr>
                <p:cNvPr id="24" name="矩形 23"/>
                <p:cNvSpPr/>
                <p:nvPr/>
              </p:nvSpPr>
              <p:spPr>
                <a:xfrm>
                  <a:off x="-43" y="-16"/>
                  <a:ext cx="19334" cy="657"/>
                </a:xfrm>
                <a:prstGeom prst="rect">
                  <a:avLst/>
                </a:prstGeom>
                <a:solidFill>
                  <a:srgbClr val="F4575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5" name="文本框 24"/>
                <p:cNvSpPr txBox="1"/>
                <p:nvPr/>
              </p:nvSpPr>
              <p:spPr>
                <a:xfrm>
                  <a:off x="336" y="30"/>
                  <a:ext cx="18509" cy="58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dist"/>
                  <a:r>
                    <a:rPr lang="en-US" altLang="zh-CN" dirty="0">
                      <a:solidFill>
                        <a:schemeClr val="bg1"/>
                      </a:solidFill>
                      <a:cs typeface="+mn-ea"/>
                      <a:sym typeface="+mn-lt"/>
                    </a:rPr>
                    <a:t>SPRING IS COMING      SPRING IS COMING      SPRING IS COMING      SPRING IS COMING</a:t>
                  </a:r>
                  <a:endParaRPr lang="en-US" altLang="zh-CN" dirty="0">
                    <a:solidFill>
                      <a:schemeClr val="bg1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26" name="矩形 25"/>
                <p:cNvSpPr/>
                <p:nvPr>
                  <p:custDataLst>
                    <p:tags r:id="rId3"/>
                  </p:custDataLst>
                </p:nvPr>
              </p:nvSpPr>
              <p:spPr>
                <a:xfrm>
                  <a:off x="4360" y="-17"/>
                  <a:ext cx="768" cy="65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27" name="图片 26" descr="樱花节活动主视觉111-10"/>
                <p:cNvPicPr>
                  <a:picLocks noChangeAspect="1"/>
                </p:cNvPicPr>
                <p:nvPr/>
              </p:nvPicPr>
              <p:blipFill>
                <a:blip r:embed="rId4"/>
                <a:srcRect l="5813" t="11800" r="84984" b="62744"/>
                <a:stretch>
                  <a:fillRect/>
                </a:stretch>
              </p:blipFill>
              <p:spPr>
                <a:xfrm>
                  <a:off x="4429" y="0"/>
                  <a:ext cx="706" cy="647"/>
                </a:xfrm>
                <a:prstGeom prst="rect">
                  <a:avLst/>
                </a:prstGeom>
              </p:spPr>
            </p:pic>
            <p:sp>
              <p:nvSpPr>
                <p:cNvPr id="28" name="矩形 27"/>
                <p:cNvSpPr/>
                <p:nvPr>
                  <p:custDataLst>
                    <p:tags r:id="rId5"/>
                  </p:custDataLst>
                </p:nvPr>
              </p:nvSpPr>
              <p:spPr>
                <a:xfrm>
                  <a:off x="9196" y="-24"/>
                  <a:ext cx="768" cy="6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29" name="图片 28" descr="樱花节活动主视觉111-10"/>
                <p:cNvPicPr>
                  <a:picLocks noChangeAspect="1"/>
                </p:cNvPicPr>
                <p:nvPr>
                  <p:custDataLst>
                    <p:tags r:id="rId6"/>
                  </p:custDataLst>
                </p:nvPr>
              </p:nvPicPr>
              <p:blipFill>
                <a:blip r:embed="rId4"/>
                <a:srcRect l="5813" t="11800" r="84984" b="62744"/>
                <a:stretch>
                  <a:fillRect/>
                </a:stretch>
              </p:blipFill>
              <p:spPr>
                <a:xfrm>
                  <a:off x="9281" y="0"/>
                  <a:ext cx="706" cy="647"/>
                </a:xfrm>
                <a:prstGeom prst="rect">
                  <a:avLst/>
                </a:prstGeom>
              </p:spPr>
            </p:pic>
            <p:sp>
              <p:nvSpPr>
                <p:cNvPr id="30" name="矩形 29"/>
                <p:cNvSpPr/>
                <p:nvPr/>
              </p:nvSpPr>
              <p:spPr>
                <a:xfrm>
                  <a:off x="14050" y="-24"/>
                  <a:ext cx="768" cy="6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31" name="图片 30" descr="樱花节活动主视觉111-10"/>
                <p:cNvPicPr>
                  <a:picLocks noChangeAspect="1"/>
                </p:cNvPicPr>
                <p:nvPr>
                  <p:custDataLst>
                    <p:tags r:id="rId7"/>
                  </p:custDataLst>
                </p:nvPr>
              </p:nvPicPr>
              <p:blipFill>
                <a:blip r:embed="rId4"/>
                <a:srcRect l="5813" t="11800" r="84984" b="62744"/>
                <a:stretch>
                  <a:fillRect/>
                </a:stretch>
              </p:blipFill>
              <p:spPr>
                <a:xfrm>
                  <a:off x="14133" y="30"/>
                  <a:ext cx="706" cy="647"/>
                </a:xfrm>
                <a:prstGeom prst="rect">
                  <a:avLst/>
                </a:prstGeom>
              </p:spPr>
            </p:pic>
          </p:grpSp>
          <p:cxnSp>
            <p:nvCxnSpPr>
              <p:cNvPr id="23" name="直接连接符 22"/>
              <p:cNvCxnSpPr/>
              <p:nvPr/>
            </p:nvCxnSpPr>
            <p:spPr>
              <a:xfrm>
                <a:off x="-67" y="646"/>
                <a:ext cx="19322" cy="0"/>
              </a:xfrm>
              <a:prstGeom prst="line">
                <a:avLst/>
              </a:prstGeom>
              <a:ln w="28575" cmpd="sng">
                <a:solidFill>
                  <a:srgbClr val="F45752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" name="组合 6"/>
            <p:cNvGrpSpPr/>
            <p:nvPr/>
          </p:nvGrpSpPr>
          <p:grpSpPr>
            <a:xfrm>
              <a:off x="-27305" y="6463030"/>
              <a:ext cx="12277090" cy="462915"/>
              <a:chOff x="-43" y="-53"/>
              <a:chExt cx="19334" cy="729"/>
            </a:xfrm>
          </p:grpSpPr>
          <p:sp>
            <p:nvSpPr>
              <p:cNvPr id="8" name="矩形 7"/>
              <p:cNvSpPr/>
              <p:nvPr>
                <p:custDataLst>
                  <p:tags r:id="rId8"/>
                </p:custDataLst>
              </p:nvPr>
            </p:nvSpPr>
            <p:spPr>
              <a:xfrm>
                <a:off x="-43" y="-16"/>
                <a:ext cx="19334" cy="657"/>
              </a:xfrm>
              <a:prstGeom prst="rect">
                <a:avLst/>
              </a:prstGeom>
              <a:solidFill>
                <a:srgbClr val="F457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9" name="文本框 8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336" y="30"/>
                <a:ext cx="18509" cy="5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dist"/>
                <a:r>
                  <a:rPr lang="en-US" altLang="zh-CN" dirty="0">
                    <a:solidFill>
                      <a:schemeClr val="bg1"/>
                    </a:solidFill>
                    <a:cs typeface="+mn-ea"/>
                    <a:sym typeface="+mn-lt"/>
                  </a:rPr>
                  <a:t>SPRING IS COMING      SPRING IS COMING      SPRING IS COMING      SPRING IS COMING</a:t>
                </a:r>
                <a:endParaRPr lang="en-US" altLang="zh-CN" dirty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0" name="矩形 9"/>
              <p:cNvSpPr/>
              <p:nvPr>
                <p:custDataLst>
                  <p:tags r:id="rId10"/>
                </p:custDataLst>
              </p:nvPr>
            </p:nvSpPr>
            <p:spPr>
              <a:xfrm>
                <a:off x="4360" y="-53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11" name="图片 10" descr="樱花节活动主视觉111-10"/>
              <p:cNvPicPr>
                <a:picLocks noChangeAspect="1"/>
              </p:cNvPicPr>
              <p:nvPr>
                <p:custDataLst>
                  <p:tags r:id="rId11"/>
                </p:custDataLst>
              </p:nvPr>
            </p:nvPicPr>
            <p:blipFill>
              <a:blip r:embed="rId4"/>
              <a:srcRect l="5813" t="11800" r="84984" b="62744"/>
              <a:stretch>
                <a:fillRect/>
              </a:stretch>
            </p:blipFill>
            <p:spPr>
              <a:xfrm>
                <a:off x="4429" y="0"/>
                <a:ext cx="706" cy="647"/>
              </a:xfrm>
              <a:prstGeom prst="rect">
                <a:avLst/>
              </a:prstGeom>
            </p:spPr>
          </p:pic>
          <p:sp>
            <p:nvSpPr>
              <p:cNvPr id="12" name="矩形 11"/>
              <p:cNvSpPr/>
              <p:nvPr>
                <p:custDataLst>
                  <p:tags r:id="rId12"/>
                </p:custDataLst>
              </p:nvPr>
            </p:nvSpPr>
            <p:spPr>
              <a:xfrm>
                <a:off x="9196" y="-24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13" name="图片 12" descr="樱花节活动主视觉111-10"/>
              <p:cNvPicPr>
                <a:picLocks noChangeAspect="1"/>
              </p:cNvPicPr>
              <p:nvPr>
                <p:custDataLst>
                  <p:tags r:id="rId13"/>
                </p:custDataLst>
              </p:nvPr>
            </p:nvPicPr>
            <p:blipFill>
              <a:blip r:embed="rId4"/>
              <a:srcRect l="5813" t="11800" r="84984" b="62744"/>
              <a:stretch>
                <a:fillRect/>
              </a:stretch>
            </p:blipFill>
            <p:spPr>
              <a:xfrm>
                <a:off x="9281" y="0"/>
                <a:ext cx="706" cy="647"/>
              </a:xfrm>
              <a:prstGeom prst="rect">
                <a:avLst/>
              </a:prstGeom>
            </p:spPr>
          </p:pic>
          <p:sp>
            <p:nvSpPr>
              <p:cNvPr id="20" name="矩形 19"/>
              <p:cNvSpPr/>
              <p:nvPr>
                <p:custDataLst>
                  <p:tags r:id="rId14"/>
                </p:custDataLst>
              </p:nvPr>
            </p:nvSpPr>
            <p:spPr>
              <a:xfrm>
                <a:off x="14050" y="-24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21" name="图片 20" descr="樱花节活动主视觉111-10"/>
              <p:cNvPicPr>
                <a:picLocks noChangeAspect="1"/>
              </p:cNvPicPr>
              <p:nvPr>
                <p:custDataLst>
                  <p:tags r:id="rId15"/>
                </p:custDataLst>
              </p:nvPr>
            </p:nvPicPr>
            <p:blipFill>
              <a:blip r:embed="rId4"/>
              <a:srcRect l="5813" t="11800" r="84984" b="62744"/>
              <a:stretch>
                <a:fillRect/>
              </a:stretch>
            </p:blipFill>
            <p:spPr>
              <a:xfrm>
                <a:off x="14133" y="30"/>
                <a:ext cx="706" cy="647"/>
              </a:xfrm>
              <a:prstGeom prst="rect">
                <a:avLst/>
              </a:prstGeom>
            </p:spPr>
          </p:pic>
        </p:grpSp>
      </p:grpSp>
    </p:spTree>
    <p:custDataLst>
      <p:tags r:id="rId16"/>
    </p:custData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3"/>
          <p:cNvSpPr txBox="1">
            <a:spLocks noGrp="1"/>
          </p:cNvSpPr>
          <p:nvPr>
            <p:ph type="title"/>
          </p:nvPr>
        </p:nvSpPr>
        <p:spPr>
          <a:xfrm>
            <a:off x="1018603" y="667385"/>
            <a:ext cx="10118725" cy="514985"/>
          </a:xfrm>
          <a:prstGeom prst="rect">
            <a:avLst/>
          </a:prstGeom>
          <a:solidFill>
            <a:srgbClr val="F5BAC7"/>
          </a:solidFill>
        </p:spPr>
        <p:txBody>
          <a:bodyPr vert="horz" wrap="square" lIns="0" tIns="22860" rIns="0" bIns="0" rtlCol="0">
            <a:spAutoFit/>
          </a:bodyPr>
          <a:lstStyle/>
          <a:p>
            <a:pPr marL="240665">
              <a:lnSpc>
                <a:spcPct val="100000"/>
              </a:lnSpc>
              <a:spcBef>
                <a:spcPts val="180"/>
              </a:spcBef>
            </a:pPr>
            <a:r>
              <a:rPr lang="zh-CN" sz="3200" dirty="0">
                <a:effectLst/>
                <a:latin typeface="+mn-lt"/>
                <a:ea typeface="+mn-ea"/>
                <a:cs typeface="+mn-ea"/>
                <a:sym typeface="+mn-lt"/>
              </a:rPr>
              <a:t>御守祈福主题区</a:t>
            </a:r>
            <a:endParaRPr lang="zh-CN" sz="3200" dirty="0">
              <a:effectLst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6" name="object 4"/>
          <p:cNvSpPr txBox="1"/>
          <p:nvPr/>
        </p:nvSpPr>
        <p:spPr>
          <a:xfrm>
            <a:off x="377318" y="1329055"/>
            <a:ext cx="11264772" cy="38363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100"/>
              </a:spcBef>
            </a:pPr>
            <a:r>
              <a:rPr dirty="0" err="1">
                <a:cs typeface="+mn-ea"/>
                <a:sym typeface="+mn-lt"/>
              </a:rPr>
              <a:t>快拿出来挂在樱花树枝上吧！闭眼许愿，粉粉的花瓣飘落在淡淡春风里，多少美好心事涌上心头</a:t>
            </a:r>
            <a:r>
              <a:rPr dirty="0">
                <a:cs typeface="+mn-ea"/>
                <a:sym typeface="+mn-lt"/>
              </a:rPr>
              <a:t>~</a:t>
            </a:r>
            <a:endParaRPr dirty="0">
              <a:cs typeface="+mn-ea"/>
              <a:sym typeface="+mn-lt"/>
            </a:endParaRP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85124" y="1903730"/>
            <a:ext cx="5629558" cy="4301695"/>
          </a:xfrm>
          <a:prstGeom prst="rect">
            <a:avLst/>
          </a:prstGeom>
        </p:spPr>
      </p:pic>
      <p:pic>
        <p:nvPicPr>
          <p:cNvPr id="102" name="图片 101"/>
          <p:cNvPicPr/>
          <p:nvPr/>
        </p:nvPicPr>
        <p:blipFill>
          <a:blip r:embed="rId2"/>
          <a:stretch>
            <a:fillRect/>
          </a:stretch>
        </p:blipFill>
        <p:spPr>
          <a:xfrm>
            <a:off x="377318" y="1899920"/>
            <a:ext cx="6079490" cy="4301694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" name="组合 1"/>
          <p:cNvGrpSpPr/>
          <p:nvPr/>
        </p:nvGrpSpPr>
        <p:grpSpPr>
          <a:xfrm>
            <a:off x="-42545" y="-15240"/>
            <a:ext cx="12292330" cy="6941185"/>
            <a:chOff x="-42545" y="-15240"/>
            <a:chExt cx="12292330" cy="6941185"/>
          </a:xfrm>
        </p:grpSpPr>
        <p:grpSp>
          <p:nvGrpSpPr>
            <p:cNvPr id="3" name="组合 2"/>
            <p:cNvGrpSpPr/>
            <p:nvPr/>
          </p:nvGrpSpPr>
          <p:grpSpPr>
            <a:xfrm>
              <a:off x="-42545" y="-15240"/>
              <a:ext cx="12292330" cy="444500"/>
              <a:chOff x="-67" y="-24"/>
              <a:chExt cx="19358" cy="700"/>
            </a:xfrm>
          </p:grpSpPr>
          <p:grpSp>
            <p:nvGrpSpPr>
              <p:cNvPr id="23" name="组合 22"/>
              <p:cNvGrpSpPr/>
              <p:nvPr/>
            </p:nvGrpSpPr>
            <p:grpSpPr>
              <a:xfrm>
                <a:off x="-43" y="-24"/>
                <a:ext cx="19334" cy="701"/>
                <a:chOff x="-43" y="-24"/>
                <a:chExt cx="19334" cy="701"/>
              </a:xfrm>
            </p:grpSpPr>
            <p:sp>
              <p:nvSpPr>
                <p:cNvPr id="25" name="矩形 24"/>
                <p:cNvSpPr/>
                <p:nvPr/>
              </p:nvSpPr>
              <p:spPr>
                <a:xfrm>
                  <a:off x="-43" y="-16"/>
                  <a:ext cx="19334" cy="657"/>
                </a:xfrm>
                <a:prstGeom prst="rect">
                  <a:avLst/>
                </a:prstGeom>
                <a:solidFill>
                  <a:srgbClr val="F4575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6" name="文本框 25"/>
                <p:cNvSpPr txBox="1"/>
                <p:nvPr/>
              </p:nvSpPr>
              <p:spPr>
                <a:xfrm>
                  <a:off x="336" y="30"/>
                  <a:ext cx="18509" cy="58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dist"/>
                  <a:r>
                    <a:rPr lang="en-US" altLang="zh-CN" dirty="0">
                      <a:solidFill>
                        <a:schemeClr val="bg1"/>
                      </a:solidFill>
                      <a:cs typeface="+mn-ea"/>
                      <a:sym typeface="+mn-lt"/>
                    </a:rPr>
                    <a:t>SPRING IS COMING      SPRING IS COMING      SPRING IS COMING      SPRING IS COMING</a:t>
                  </a:r>
                  <a:endParaRPr lang="en-US" altLang="zh-CN" dirty="0">
                    <a:solidFill>
                      <a:schemeClr val="bg1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27" name="矩形 26"/>
                <p:cNvSpPr/>
                <p:nvPr>
                  <p:custDataLst>
                    <p:tags r:id="rId3"/>
                  </p:custDataLst>
                </p:nvPr>
              </p:nvSpPr>
              <p:spPr>
                <a:xfrm>
                  <a:off x="4360" y="-17"/>
                  <a:ext cx="768" cy="65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28" name="图片 27" descr="樱花节活动主视觉111-10"/>
                <p:cNvPicPr>
                  <a:picLocks noChangeAspect="1"/>
                </p:cNvPicPr>
                <p:nvPr/>
              </p:nvPicPr>
              <p:blipFill>
                <a:blip r:embed="rId4"/>
                <a:srcRect l="5813" t="11800" r="84984" b="62744"/>
                <a:stretch>
                  <a:fillRect/>
                </a:stretch>
              </p:blipFill>
              <p:spPr>
                <a:xfrm>
                  <a:off x="4429" y="0"/>
                  <a:ext cx="706" cy="647"/>
                </a:xfrm>
                <a:prstGeom prst="rect">
                  <a:avLst/>
                </a:prstGeom>
              </p:spPr>
            </p:pic>
            <p:sp>
              <p:nvSpPr>
                <p:cNvPr id="29" name="矩形 28"/>
                <p:cNvSpPr/>
                <p:nvPr>
                  <p:custDataLst>
                    <p:tags r:id="rId5"/>
                  </p:custDataLst>
                </p:nvPr>
              </p:nvSpPr>
              <p:spPr>
                <a:xfrm>
                  <a:off x="9196" y="-24"/>
                  <a:ext cx="768" cy="6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31" name="图片 30" descr="樱花节活动主视觉111-10"/>
                <p:cNvPicPr>
                  <a:picLocks noChangeAspect="1"/>
                </p:cNvPicPr>
                <p:nvPr>
                  <p:custDataLst>
                    <p:tags r:id="rId6"/>
                  </p:custDataLst>
                </p:nvPr>
              </p:nvPicPr>
              <p:blipFill>
                <a:blip r:embed="rId4"/>
                <a:srcRect l="5813" t="11800" r="84984" b="62744"/>
                <a:stretch>
                  <a:fillRect/>
                </a:stretch>
              </p:blipFill>
              <p:spPr>
                <a:xfrm>
                  <a:off x="9281" y="0"/>
                  <a:ext cx="706" cy="647"/>
                </a:xfrm>
                <a:prstGeom prst="rect">
                  <a:avLst/>
                </a:prstGeom>
              </p:spPr>
            </p:pic>
            <p:sp>
              <p:nvSpPr>
                <p:cNvPr id="32" name="矩形 31"/>
                <p:cNvSpPr/>
                <p:nvPr/>
              </p:nvSpPr>
              <p:spPr>
                <a:xfrm>
                  <a:off x="14050" y="-24"/>
                  <a:ext cx="768" cy="6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33" name="图片 32" descr="樱花节活动主视觉111-10"/>
                <p:cNvPicPr>
                  <a:picLocks noChangeAspect="1"/>
                </p:cNvPicPr>
                <p:nvPr>
                  <p:custDataLst>
                    <p:tags r:id="rId7"/>
                  </p:custDataLst>
                </p:nvPr>
              </p:nvPicPr>
              <p:blipFill>
                <a:blip r:embed="rId4"/>
                <a:srcRect l="5813" t="11800" r="84984" b="62744"/>
                <a:stretch>
                  <a:fillRect/>
                </a:stretch>
              </p:blipFill>
              <p:spPr>
                <a:xfrm>
                  <a:off x="14133" y="30"/>
                  <a:ext cx="706" cy="647"/>
                </a:xfrm>
                <a:prstGeom prst="rect">
                  <a:avLst/>
                </a:prstGeom>
              </p:spPr>
            </p:pic>
          </p:grpSp>
          <p:cxnSp>
            <p:nvCxnSpPr>
              <p:cNvPr id="24" name="直接连接符 23"/>
              <p:cNvCxnSpPr/>
              <p:nvPr/>
            </p:nvCxnSpPr>
            <p:spPr>
              <a:xfrm>
                <a:off x="-67" y="646"/>
                <a:ext cx="19322" cy="0"/>
              </a:xfrm>
              <a:prstGeom prst="line">
                <a:avLst/>
              </a:prstGeom>
              <a:ln w="28575" cmpd="sng">
                <a:solidFill>
                  <a:srgbClr val="F45752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" name="组合 3"/>
            <p:cNvGrpSpPr/>
            <p:nvPr/>
          </p:nvGrpSpPr>
          <p:grpSpPr>
            <a:xfrm>
              <a:off x="-27305" y="6463030"/>
              <a:ext cx="12277090" cy="462915"/>
              <a:chOff x="-43" y="-53"/>
              <a:chExt cx="19334" cy="729"/>
            </a:xfrm>
          </p:grpSpPr>
          <p:sp>
            <p:nvSpPr>
              <p:cNvPr id="8" name="矩形 7"/>
              <p:cNvSpPr/>
              <p:nvPr>
                <p:custDataLst>
                  <p:tags r:id="rId8"/>
                </p:custDataLst>
              </p:nvPr>
            </p:nvSpPr>
            <p:spPr>
              <a:xfrm>
                <a:off x="-43" y="-16"/>
                <a:ext cx="19334" cy="657"/>
              </a:xfrm>
              <a:prstGeom prst="rect">
                <a:avLst/>
              </a:prstGeom>
              <a:solidFill>
                <a:srgbClr val="F457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9" name="文本框 8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336" y="30"/>
                <a:ext cx="18509" cy="5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dist"/>
                <a:r>
                  <a:rPr lang="en-US" altLang="zh-CN" dirty="0">
                    <a:solidFill>
                      <a:schemeClr val="bg1"/>
                    </a:solidFill>
                    <a:cs typeface="+mn-ea"/>
                    <a:sym typeface="+mn-lt"/>
                  </a:rPr>
                  <a:t>SPRING IS COMING      SPRING IS COMING      SPRING IS COMING      SPRING IS COMING</a:t>
                </a:r>
                <a:endParaRPr lang="en-US" altLang="zh-CN" dirty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0" name="矩形 9"/>
              <p:cNvSpPr/>
              <p:nvPr>
                <p:custDataLst>
                  <p:tags r:id="rId10"/>
                </p:custDataLst>
              </p:nvPr>
            </p:nvSpPr>
            <p:spPr>
              <a:xfrm>
                <a:off x="4360" y="-53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11" name="图片 10" descr="樱花节活动主视觉111-10"/>
              <p:cNvPicPr>
                <a:picLocks noChangeAspect="1"/>
              </p:cNvPicPr>
              <p:nvPr>
                <p:custDataLst>
                  <p:tags r:id="rId11"/>
                </p:custDataLst>
              </p:nvPr>
            </p:nvPicPr>
            <p:blipFill>
              <a:blip r:embed="rId4"/>
              <a:srcRect l="5813" t="11800" r="84984" b="62744"/>
              <a:stretch>
                <a:fillRect/>
              </a:stretch>
            </p:blipFill>
            <p:spPr>
              <a:xfrm>
                <a:off x="4429" y="0"/>
                <a:ext cx="706" cy="647"/>
              </a:xfrm>
              <a:prstGeom prst="rect">
                <a:avLst/>
              </a:prstGeom>
            </p:spPr>
          </p:pic>
          <p:sp>
            <p:nvSpPr>
              <p:cNvPr id="12" name="矩形 11"/>
              <p:cNvSpPr/>
              <p:nvPr>
                <p:custDataLst>
                  <p:tags r:id="rId12"/>
                </p:custDataLst>
              </p:nvPr>
            </p:nvSpPr>
            <p:spPr>
              <a:xfrm>
                <a:off x="9196" y="-24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13" name="图片 12" descr="樱花节活动主视觉111-10"/>
              <p:cNvPicPr>
                <a:picLocks noChangeAspect="1"/>
              </p:cNvPicPr>
              <p:nvPr>
                <p:custDataLst>
                  <p:tags r:id="rId13"/>
                </p:custDataLst>
              </p:nvPr>
            </p:nvPicPr>
            <p:blipFill>
              <a:blip r:embed="rId4"/>
              <a:srcRect l="5813" t="11800" r="84984" b="62744"/>
              <a:stretch>
                <a:fillRect/>
              </a:stretch>
            </p:blipFill>
            <p:spPr>
              <a:xfrm>
                <a:off x="9281" y="0"/>
                <a:ext cx="706" cy="647"/>
              </a:xfrm>
              <a:prstGeom prst="rect">
                <a:avLst/>
              </a:prstGeom>
            </p:spPr>
          </p:pic>
          <p:sp>
            <p:nvSpPr>
              <p:cNvPr id="20" name="矩形 19"/>
              <p:cNvSpPr/>
              <p:nvPr>
                <p:custDataLst>
                  <p:tags r:id="rId14"/>
                </p:custDataLst>
              </p:nvPr>
            </p:nvSpPr>
            <p:spPr>
              <a:xfrm>
                <a:off x="14050" y="-24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21" name="图片 20" descr="樱花节活动主视觉111-10"/>
              <p:cNvPicPr>
                <a:picLocks noChangeAspect="1"/>
              </p:cNvPicPr>
              <p:nvPr>
                <p:custDataLst>
                  <p:tags r:id="rId15"/>
                </p:custDataLst>
              </p:nvPr>
            </p:nvPicPr>
            <p:blipFill>
              <a:blip r:embed="rId4"/>
              <a:srcRect l="5813" t="11800" r="84984" b="62744"/>
              <a:stretch>
                <a:fillRect/>
              </a:stretch>
            </p:blipFill>
            <p:spPr>
              <a:xfrm>
                <a:off x="14133" y="30"/>
                <a:ext cx="706" cy="647"/>
              </a:xfrm>
              <a:prstGeom prst="rect">
                <a:avLst/>
              </a:prstGeom>
            </p:spPr>
          </p:pic>
        </p:grpSp>
      </p:grpSp>
    </p:spTree>
    <p:custDataLst>
      <p:tags r:id="rId16"/>
    </p:custData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3"/>
          <p:cNvSpPr txBox="1">
            <a:spLocks noGrp="1"/>
          </p:cNvSpPr>
          <p:nvPr>
            <p:ph type="title"/>
          </p:nvPr>
        </p:nvSpPr>
        <p:spPr>
          <a:xfrm>
            <a:off x="1033843" y="974090"/>
            <a:ext cx="10118725" cy="514985"/>
          </a:xfrm>
          <a:prstGeom prst="rect">
            <a:avLst/>
          </a:prstGeom>
          <a:solidFill>
            <a:srgbClr val="F5BAC7"/>
          </a:solidFill>
        </p:spPr>
        <p:txBody>
          <a:bodyPr vert="horz" wrap="square" lIns="0" tIns="22860" rIns="0" bIns="0" rtlCol="0">
            <a:spAutoFit/>
          </a:bodyPr>
          <a:lstStyle/>
          <a:p>
            <a:pPr marL="240665">
              <a:lnSpc>
                <a:spcPct val="100000"/>
              </a:lnSpc>
              <a:spcBef>
                <a:spcPts val="180"/>
              </a:spcBef>
            </a:pPr>
            <a:r>
              <a:rPr lang="zh-CN" sz="3200" dirty="0">
                <a:effectLst/>
                <a:latin typeface="+mn-lt"/>
                <a:ea typeface="+mn-ea"/>
                <a:cs typeface="+mn-ea"/>
                <a:sym typeface="+mn-lt"/>
              </a:rPr>
              <a:t>有樱必求互动区</a:t>
            </a:r>
            <a:endParaRPr lang="zh-CN" sz="3200" dirty="0">
              <a:effectLst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6" name="object 4"/>
          <p:cNvSpPr txBox="1"/>
          <p:nvPr/>
        </p:nvSpPr>
        <p:spPr>
          <a:xfrm>
            <a:off x="777240" y="1635760"/>
            <a:ext cx="11468735" cy="7991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100"/>
              </a:spcBef>
            </a:pPr>
            <a:r>
              <a:rPr lang="zh-CN" dirty="0">
                <a:cs typeface="+mn-ea"/>
                <a:sym typeface="+mn-lt"/>
              </a:rPr>
              <a:t>现场结合巴士站设置许愿区，现场领取明信片或心愿卡，写上自己的心愿</a:t>
            </a:r>
            <a:r>
              <a:rPr dirty="0">
                <a:cs typeface="+mn-ea"/>
                <a:sym typeface="+mn-lt"/>
              </a:rPr>
              <a:t>，</a:t>
            </a:r>
            <a:r>
              <a:rPr lang="zh-CN" dirty="0">
                <a:cs typeface="+mn-ea"/>
                <a:sym typeface="+mn-lt"/>
              </a:rPr>
              <a:t>打造</a:t>
            </a:r>
            <a:r>
              <a:rPr dirty="0">
                <a:cs typeface="+mn-ea"/>
                <a:sym typeface="+mn-lt"/>
              </a:rPr>
              <a:t>沉浸式互动打卡点，增加现场氛围。</a:t>
            </a:r>
            <a:endParaRPr dirty="0">
              <a:cs typeface="+mn-ea"/>
              <a:sym typeface="+mn-lt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320675" y="2210435"/>
            <a:ext cx="11602085" cy="4169410"/>
            <a:chOff x="616" y="3481"/>
            <a:chExt cx="18271" cy="6566"/>
          </a:xfrm>
        </p:grpSpPr>
        <p:grpSp>
          <p:nvGrpSpPr>
            <p:cNvPr id="3" name="组合 2"/>
            <p:cNvGrpSpPr/>
            <p:nvPr/>
          </p:nvGrpSpPr>
          <p:grpSpPr>
            <a:xfrm>
              <a:off x="616" y="3481"/>
              <a:ext cx="13573" cy="6549"/>
              <a:chOff x="505" y="5686"/>
              <a:chExt cx="11494" cy="4874"/>
            </a:xfrm>
          </p:grpSpPr>
          <p:pic>
            <p:nvPicPr>
              <p:cNvPr id="107" name="图片 106"/>
              <p:cNvPicPr/>
              <p:nvPr/>
            </p:nvPicPr>
            <p:blipFill>
              <a:blip r:embed="rId1"/>
              <a:stretch>
                <a:fillRect/>
              </a:stretch>
            </p:blipFill>
            <p:spPr>
              <a:xfrm>
                <a:off x="4741" y="5686"/>
                <a:ext cx="7258" cy="4874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pic>
            <p:nvPicPr>
              <p:cNvPr id="13" name="图片 12"/>
              <p:cNvPicPr/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505" y="5686"/>
                <a:ext cx="4236" cy="4874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pic>
          <p:nvPicPr>
            <p:cNvPr id="105" name="图片 104"/>
            <p:cNvPicPr/>
            <p:nvPr/>
          </p:nvPicPr>
          <p:blipFill>
            <a:blip r:embed="rId3"/>
            <a:srcRect b="3406"/>
            <a:stretch>
              <a:fillRect/>
            </a:stretch>
          </p:blipFill>
          <p:spPr>
            <a:xfrm>
              <a:off x="14189" y="3481"/>
              <a:ext cx="4698" cy="6567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2" name="组合 1"/>
          <p:cNvGrpSpPr/>
          <p:nvPr/>
        </p:nvGrpSpPr>
        <p:grpSpPr>
          <a:xfrm>
            <a:off x="-42545" y="-15240"/>
            <a:ext cx="12292330" cy="6941185"/>
            <a:chOff x="-42545" y="-15240"/>
            <a:chExt cx="12292330" cy="6941185"/>
          </a:xfrm>
        </p:grpSpPr>
        <p:grpSp>
          <p:nvGrpSpPr>
            <p:cNvPr id="7" name="组合 6"/>
            <p:cNvGrpSpPr/>
            <p:nvPr/>
          </p:nvGrpSpPr>
          <p:grpSpPr>
            <a:xfrm>
              <a:off x="-42545" y="-15240"/>
              <a:ext cx="12292330" cy="444500"/>
              <a:chOff x="-67" y="-24"/>
              <a:chExt cx="19358" cy="700"/>
            </a:xfrm>
          </p:grpSpPr>
          <p:grpSp>
            <p:nvGrpSpPr>
              <p:cNvPr id="24" name="组合 23"/>
              <p:cNvGrpSpPr/>
              <p:nvPr/>
            </p:nvGrpSpPr>
            <p:grpSpPr>
              <a:xfrm>
                <a:off x="-43" y="-24"/>
                <a:ext cx="19334" cy="701"/>
                <a:chOff x="-43" y="-24"/>
                <a:chExt cx="19334" cy="701"/>
              </a:xfrm>
            </p:grpSpPr>
            <p:sp>
              <p:nvSpPr>
                <p:cNvPr id="26" name="矩形 25"/>
                <p:cNvSpPr/>
                <p:nvPr/>
              </p:nvSpPr>
              <p:spPr>
                <a:xfrm>
                  <a:off x="-43" y="-16"/>
                  <a:ext cx="19334" cy="657"/>
                </a:xfrm>
                <a:prstGeom prst="rect">
                  <a:avLst/>
                </a:prstGeom>
                <a:solidFill>
                  <a:srgbClr val="F4575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7" name="文本框 26"/>
                <p:cNvSpPr txBox="1"/>
                <p:nvPr/>
              </p:nvSpPr>
              <p:spPr>
                <a:xfrm>
                  <a:off x="336" y="30"/>
                  <a:ext cx="18509" cy="58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dist"/>
                  <a:r>
                    <a:rPr lang="en-US" altLang="zh-CN" dirty="0">
                      <a:solidFill>
                        <a:schemeClr val="bg1"/>
                      </a:solidFill>
                      <a:cs typeface="+mn-ea"/>
                      <a:sym typeface="+mn-lt"/>
                    </a:rPr>
                    <a:t>SPRING IS COMING      SPRING IS COMING      SPRING IS COMING      SPRING IS COMING</a:t>
                  </a:r>
                  <a:endParaRPr lang="en-US" altLang="zh-CN" dirty="0">
                    <a:solidFill>
                      <a:schemeClr val="bg1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28" name="矩形 27"/>
                <p:cNvSpPr/>
                <p:nvPr>
                  <p:custDataLst>
                    <p:tags r:id="rId4"/>
                  </p:custDataLst>
                </p:nvPr>
              </p:nvSpPr>
              <p:spPr>
                <a:xfrm>
                  <a:off x="4360" y="-17"/>
                  <a:ext cx="768" cy="65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29" name="图片 28" descr="樱花节活动主视觉111-10"/>
                <p:cNvPicPr>
                  <a:picLocks noChangeAspect="1"/>
                </p:cNvPicPr>
                <p:nvPr/>
              </p:nvPicPr>
              <p:blipFill>
                <a:blip r:embed="rId5"/>
                <a:srcRect l="5813" t="11800" r="84984" b="62744"/>
                <a:stretch>
                  <a:fillRect/>
                </a:stretch>
              </p:blipFill>
              <p:spPr>
                <a:xfrm>
                  <a:off x="4429" y="0"/>
                  <a:ext cx="706" cy="647"/>
                </a:xfrm>
                <a:prstGeom prst="rect">
                  <a:avLst/>
                </a:prstGeom>
              </p:spPr>
            </p:pic>
            <p:sp>
              <p:nvSpPr>
                <p:cNvPr id="30" name="矩形 29"/>
                <p:cNvSpPr/>
                <p:nvPr>
                  <p:custDataLst>
                    <p:tags r:id="rId6"/>
                  </p:custDataLst>
                </p:nvPr>
              </p:nvSpPr>
              <p:spPr>
                <a:xfrm>
                  <a:off x="9196" y="-24"/>
                  <a:ext cx="768" cy="6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31" name="图片 30" descr="樱花节活动主视觉111-10"/>
                <p:cNvPicPr>
                  <a:picLocks noChangeAspect="1"/>
                </p:cNvPicPr>
                <p:nvPr>
                  <p:custDataLst>
                    <p:tags r:id="rId7"/>
                  </p:custDataLst>
                </p:nvPr>
              </p:nvPicPr>
              <p:blipFill>
                <a:blip r:embed="rId5"/>
                <a:srcRect l="5813" t="11800" r="84984" b="62744"/>
                <a:stretch>
                  <a:fillRect/>
                </a:stretch>
              </p:blipFill>
              <p:spPr>
                <a:xfrm>
                  <a:off x="9281" y="0"/>
                  <a:ext cx="706" cy="647"/>
                </a:xfrm>
                <a:prstGeom prst="rect">
                  <a:avLst/>
                </a:prstGeom>
              </p:spPr>
            </p:pic>
            <p:sp>
              <p:nvSpPr>
                <p:cNvPr id="32" name="矩形 31"/>
                <p:cNvSpPr/>
                <p:nvPr/>
              </p:nvSpPr>
              <p:spPr>
                <a:xfrm>
                  <a:off x="14050" y="-24"/>
                  <a:ext cx="768" cy="6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33" name="图片 32" descr="樱花节活动主视觉111-10"/>
                <p:cNvPicPr>
                  <a:picLocks noChangeAspect="1"/>
                </p:cNvPicPr>
                <p:nvPr>
                  <p:custDataLst>
                    <p:tags r:id="rId8"/>
                  </p:custDataLst>
                </p:nvPr>
              </p:nvPicPr>
              <p:blipFill>
                <a:blip r:embed="rId5"/>
                <a:srcRect l="5813" t="11800" r="84984" b="62744"/>
                <a:stretch>
                  <a:fillRect/>
                </a:stretch>
              </p:blipFill>
              <p:spPr>
                <a:xfrm>
                  <a:off x="14133" y="30"/>
                  <a:ext cx="706" cy="647"/>
                </a:xfrm>
                <a:prstGeom prst="rect">
                  <a:avLst/>
                </a:prstGeom>
              </p:spPr>
            </p:pic>
          </p:grpSp>
          <p:cxnSp>
            <p:nvCxnSpPr>
              <p:cNvPr id="25" name="直接连接符 24"/>
              <p:cNvCxnSpPr/>
              <p:nvPr/>
            </p:nvCxnSpPr>
            <p:spPr>
              <a:xfrm>
                <a:off x="-67" y="646"/>
                <a:ext cx="19322" cy="0"/>
              </a:xfrm>
              <a:prstGeom prst="line">
                <a:avLst/>
              </a:prstGeom>
              <a:ln w="28575" cmpd="sng">
                <a:solidFill>
                  <a:srgbClr val="F45752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" name="组合 7"/>
            <p:cNvGrpSpPr/>
            <p:nvPr/>
          </p:nvGrpSpPr>
          <p:grpSpPr>
            <a:xfrm>
              <a:off x="-27305" y="6463030"/>
              <a:ext cx="12277090" cy="462915"/>
              <a:chOff x="-43" y="-53"/>
              <a:chExt cx="19334" cy="729"/>
            </a:xfrm>
          </p:grpSpPr>
          <p:sp>
            <p:nvSpPr>
              <p:cNvPr id="9" name="矩形 8"/>
              <p:cNvSpPr/>
              <p:nvPr>
                <p:custDataLst>
                  <p:tags r:id="rId9"/>
                </p:custDataLst>
              </p:nvPr>
            </p:nvSpPr>
            <p:spPr>
              <a:xfrm>
                <a:off x="-43" y="-16"/>
                <a:ext cx="19334" cy="657"/>
              </a:xfrm>
              <a:prstGeom prst="rect">
                <a:avLst/>
              </a:prstGeom>
              <a:solidFill>
                <a:srgbClr val="F457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0" name="文本框 9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336" y="30"/>
                <a:ext cx="18509" cy="5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dist"/>
                <a:r>
                  <a:rPr lang="en-US" altLang="zh-CN" dirty="0">
                    <a:solidFill>
                      <a:schemeClr val="bg1"/>
                    </a:solidFill>
                    <a:cs typeface="+mn-ea"/>
                    <a:sym typeface="+mn-lt"/>
                  </a:rPr>
                  <a:t>SPRING IS COMING      SPRING IS COMING      SPRING IS COMING      SPRING IS COMING</a:t>
                </a:r>
                <a:endParaRPr lang="en-US" altLang="zh-CN" dirty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1" name="矩形 10"/>
              <p:cNvSpPr/>
              <p:nvPr>
                <p:custDataLst>
                  <p:tags r:id="rId11"/>
                </p:custDataLst>
              </p:nvPr>
            </p:nvSpPr>
            <p:spPr>
              <a:xfrm>
                <a:off x="4360" y="-53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12" name="图片 11" descr="樱花节活动主视觉111-10"/>
              <p:cNvPicPr>
                <a:picLocks noChangeAspect="1"/>
              </p:cNvPicPr>
              <p:nvPr>
                <p:custDataLst>
                  <p:tags r:id="rId12"/>
                </p:custDataLst>
              </p:nvPr>
            </p:nvPicPr>
            <p:blipFill>
              <a:blip r:embed="rId5"/>
              <a:srcRect l="5813" t="11800" r="84984" b="62744"/>
              <a:stretch>
                <a:fillRect/>
              </a:stretch>
            </p:blipFill>
            <p:spPr>
              <a:xfrm>
                <a:off x="4429" y="0"/>
                <a:ext cx="706" cy="647"/>
              </a:xfrm>
              <a:prstGeom prst="rect">
                <a:avLst/>
              </a:prstGeom>
            </p:spPr>
          </p:pic>
          <p:sp>
            <p:nvSpPr>
              <p:cNvPr id="20" name="矩形 19"/>
              <p:cNvSpPr/>
              <p:nvPr>
                <p:custDataLst>
                  <p:tags r:id="rId13"/>
                </p:custDataLst>
              </p:nvPr>
            </p:nvSpPr>
            <p:spPr>
              <a:xfrm>
                <a:off x="9196" y="-24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21" name="图片 20" descr="樱花节活动主视觉111-10"/>
              <p:cNvPicPr>
                <a:picLocks noChangeAspect="1"/>
              </p:cNvPicPr>
              <p:nvPr>
                <p:custDataLst>
                  <p:tags r:id="rId14"/>
                </p:custDataLst>
              </p:nvPr>
            </p:nvPicPr>
            <p:blipFill>
              <a:blip r:embed="rId5"/>
              <a:srcRect l="5813" t="11800" r="84984" b="62744"/>
              <a:stretch>
                <a:fillRect/>
              </a:stretch>
            </p:blipFill>
            <p:spPr>
              <a:xfrm>
                <a:off x="9281" y="0"/>
                <a:ext cx="706" cy="647"/>
              </a:xfrm>
              <a:prstGeom prst="rect">
                <a:avLst/>
              </a:prstGeom>
            </p:spPr>
          </p:pic>
          <p:sp>
            <p:nvSpPr>
              <p:cNvPr id="22" name="矩形 21"/>
              <p:cNvSpPr/>
              <p:nvPr>
                <p:custDataLst>
                  <p:tags r:id="rId15"/>
                </p:custDataLst>
              </p:nvPr>
            </p:nvSpPr>
            <p:spPr>
              <a:xfrm>
                <a:off x="14050" y="-24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23" name="图片 22" descr="樱花节活动主视觉111-10"/>
              <p:cNvPicPr>
                <a:picLocks noChangeAspect="1"/>
              </p:cNvPicPr>
              <p:nvPr>
                <p:custDataLst>
                  <p:tags r:id="rId16"/>
                </p:custDataLst>
              </p:nvPr>
            </p:nvPicPr>
            <p:blipFill>
              <a:blip r:embed="rId5"/>
              <a:srcRect l="5813" t="11800" r="84984" b="62744"/>
              <a:stretch>
                <a:fillRect/>
              </a:stretch>
            </p:blipFill>
            <p:spPr>
              <a:xfrm>
                <a:off x="14133" y="30"/>
                <a:ext cx="706" cy="647"/>
              </a:xfrm>
              <a:prstGeom prst="rect">
                <a:avLst/>
              </a:prstGeom>
            </p:spPr>
          </p:pic>
        </p:grpSp>
      </p:grpSp>
    </p:spTree>
    <p:custDataLst>
      <p:tags r:id="rId17"/>
    </p:custData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 descr="春季樱花主题背景板-0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065" y="0"/>
            <a:ext cx="12179935" cy="685800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643255" y="406400"/>
            <a:ext cx="11138535" cy="6101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12" name="图片 11" descr="春-04"/>
          <p:cNvPicPr>
            <a:picLocks noChangeAspect="1"/>
          </p:cNvPicPr>
          <p:nvPr/>
        </p:nvPicPr>
        <p:blipFill>
          <a:blip r:embed="rId2"/>
          <a:srcRect l="29281" t="17371" r="57730" b="62459"/>
          <a:stretch>
            <a:fillRect/>
          </a:stretch>
        </p:blipFill>
        <p:spPr>
          <a:xfrm>
            <a:off x="9965690" y="3543300"/>
            <a:ext cx="1816100" cy="3693795"/>
          </a:xfrm>
          <a:prstGeom prst="rect">
            <a:avLst/>
          </a:prstGeom>
        </p:spPr>
      </p:pic>
      <p:pic>
        <p:nvPicPr>
          <p:cNvPr id="8" name="图片 7" descr="09春日长图"/>
          <p:cNvPicPr>
            <a:picLocks noChangeAspect="1"/>
          </p:cNvPicPr>
          <p:nvPr/>
        </p:nvPicPr>
        <p:blipFill>
          <a:blip r:embed="rId3"/>
          <a:srcRect l="-935" t="29281" r="-2508" b="61856"/>
          <a:stretch>
            <a:fillRect/>
          </a:stretch>
        </p:blipFill>
        <p:spPr>
          <a:xfrm>
            <a:off x="488950" y="734695"/>
            <a:ext cx="11602720" cy="561721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528445" y="2674620"/>
            <a:ext cx="7013458" cy="2710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70000"/>
              </a:lnSpc>
            </a:pPr>
            <a:r>
              <a:rPr lang="zh-CN" altLang="en-US" sz="8000" i="1" dirty="0">
                <a:solidFill>
                  <a:srgbClr val="009C55"/>
                </a:solidFill>
                <a:cs typeface="+mn-ea"/>
                <a:sym typeface="+mn-lt"/>
              </a:rPr>
              <a:t>Chapter  01</a:t>
            </a:r>
            <a:endParaRPr lang="zh-CN" altLang="en-US" sz="8000" i="1" dirty="0">
              <a:solidFill>
                <a:srgbClr val="009C55"/>
              </a:solidFill>
              <a:cs typeface="+mn-ea"/>
              <a:sym typeface="+mn-lt"/>
            </a:endParaRPr>
          </a:p>
          <a:p>
            <a:pPr algn="l">
              <a:lnSpc>
                <a:spcPct val="70000"/>
              </a:lnSpc>
            </a:pPr>
            <a:endParaRPr lang="zh-CN" altLang="en-US" sz="8000" i="1" dirty="0">
              <a:solidFill>
                <a:srgbClr val="009C55"/>
              </a:solidFill>
              <a:cs typeface="+mn-ea"/>
              <a:sym typeface="+mn-lt"/>
            </a:endParaRPr>
          </a:p>
          <a:p>
            <a:pPr>
              <a:lnSpc>
                <a:spcPct val="70000"/>
              </a:lnSpc>
            </a:pPr>
            <a:r>
              <a:rPr lang="zh-CN" altLang="en-US" sz="8000" dirty="0">
                <a:solidFill>
                  <a:srgbClr val="FA0275"/>
                </a:solidFill>
                <a:latin typeface="方正超粗黑简体" panose="03000509000000000000" pitchFamily="65" charset="-122"/>
                <a:ea typeface="方正超粗黑简体" panose="03000509000000000000" pitchFamily="65" charset="-122"/>
                <a:cs typeface="+mn-ea"/>
                <a:sym typeface="+mn-lt"/>
              </a:rPr>
              <a:t>得心樱手</a:t>
            </a:r>
            <a:r>
              <a:rPr lang="en-US" altLang="zh-CN" sz="8000" dirty="0">
                <a:solidFill>
                  <a:srgbClr val="FA0275"/>
                </a:solidFill>
                <a:latin typeface="方正超粗黑简体" panose="03000509000000000000" pitchFamily="65" charset="-122"/>
                <a:ea typeface="方正超粗黑简体" panose="03000509000000000000" pitchFamily="65" charset="-122"/>
                <a:cs typeface="+mn-ea"/>
                <a:sym typeface="+mn-lt"/>
              </a:rPr>
              <a:t>-</a:t>
            </a:r>
            <a:r>
              <a:rPr lang="zh-CN" altLang="en-US" sz="8000" dirty="0">
                <a:solidFill>
                  <a:srgbClr val="FA0275"/>
                </a:solidFill>
                <a:latin typeface="方正超粗黑简体" panose="03000509000000000000" pitchFamily="65" charset="-122"/>
                <a:ea typeface="方正超粗黑简体" panose="03000509000000000000" pitchFamily="65" charset="-122"/>
                <a:cs typeface="+mn-ea"/>
                <a:sym typeface="+mn-lt"/>
              </a:rPr>
              <a:t>互动</a:t>
            </a:r>
            <a:endParaRPr lang="zh-CN" altLang="en-US" sz="8000" dirty="0">
              <a:solidFill>
                <a:srgbClr val="FA0275"/>
              </a:solidFill>
              <a:latin typeface="方正超粗黑简体" panose="03000509000000000000" pitchFamily="65" charset="-122"/>
              <a:ea typeface="方正超粗黑简体" panose="03000509000000000000" pitchFamily="65" charset="-122"/>
              <a:cs typeface="+mn-ea"/>
              <a:sym typeface="+mn-lt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732915" y="3550285"/>
            <a:ext cx="6177280" cy="521970"/>
          </a:xfrm>
          <a:prstGeom prst="rect">
            <a:avLst/>
          </a:prstGeom>
          <a:solidFill>
            <a:srgbClr val="3BAFD6"/>
          </a:solidFill>
        </p:spPr>
        <p:txBody>
          <a:bodyPr wrap="square" rtlCol="0">
            <a:spAutoFit/>
          </a:bodyPr>
          <a:lstStyle/>
          <a:p>
            <a:pPr algn="dist"/>
            <a:r>
              <a:rPr lang="en-US" altLang="zh-CN" sz="2800" i="1">
                <a:solidFill>
                  <a:schemeClr val="bg1"/>
                </a:solidFill>
                <a:cs typeface="+mn-ea"/>
                <a:sym typeface="+mn-lt"/>
              </a:rPr>
              <a:t>2023</a:t>
            </a:r>
            <a:r>
              <a:rPr lang="zh-CN" altLang="en-US" sz="2800" i="1">
                <a:solidFill>
                  <a:schemeClr val="bg1"/>
                </a:solidFill>
                <a:cs typeface="+mn-ea"/>
                <a:sym typeface="+mn-lt"/>
              </a:rPr>
              <a:t>年樱花节主题</a:t>
            </a:r>
            <a:r>
              <a:rPr lang="zh-CN" sz="2800" i="1">
                <a:solidFill>
                  <a:schemeClr val="bg1"/>
                </a:solidFill>
                <a:cs typeface="+mn-ea"/>
                <a:sym typeface="+mn-lt"/>
              </a:rPr>
              <a:t>活动方案</a:t>
            </a:r>
            <a:endParaRPr lang="zh-CN" sz="2800" i="1">
              <a:solidFill>
                <a:schemeClr val="bg1"/>
              </a:solidFill>
              <a:cs typeface="+mn-ea"/>
              <a:sym typeface="+mn-lt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-42545" y="-15240"/>
            <a:ext cx="12292330" cy="6941185"/>
            <a:chOff x="-42545" y="-15240"/>
            <a:chExt cx="12292330" cy="6941185"/>
          </a:xfrm>
        </p:grpSpPr>
        <p:grpSp>
          <p:nvGrpSpPr>
            <p:cNvPr id="5" name="组合 4"/>
            <p:cNvGrpSpPr/>
            <p:nvPr/>
          </p:nvGrpSpPr>
          <p:grpSpPr>
            <a:xfrm>
              <a:off x="-42545" y="-15240"/>
              <a:ext cx="12292330" cy="444500"/>
              <a:chOff x="-67" y="-24"/>
              <a:chExt cx="19358" cy="700"/>
            </a:xfrm>
          </p:grpSpPr>
          <p:grpSp>
            <p:nvGrpSpPr>
              <p:cNvPr id="25" name="组合 24"/>
              <p:cNvGrpSpPr/>
              <p:nvPr/>
            </p:nvGrpSpPr>
            <p:grpSpPr>
              <a:xfrm>
                <a:off x="-43" y="-24"/>
                <a:ext cx="19334" cy="701"/>
                <a:chOff x="-43" y="-24"/>
                <a:chExt cx="19334" cy="701"/>
              </a:xfrm>
            </p:grpSpPr>
            <p:sp>
              <p:nvSpPr>
                <p:cNvPr id="27" name="矩形 26"/>
                <p:cNvSpPr/>
                <p:nvPr/>
              </p:nvSpPr>
              <p:spPr>
                <a:xfrm>
                  <a:off x="-43" y="-16"/>
                  <a:ext cx="19334" cy="657"/>
                </a:xfrm>
                <a:prstGeom prst="rect">
                  <a:avLst/>
                </a:prstGeom>
                <a:solidFill>
                  <a:srgbClr val="F4575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8" name="文本框 27"/>
                <p:cNvSpPr txBox="1"/>
                <p:nvPr/>
              </p:nvSpPr>
              <p:spPr>
                <a:xfrm>
                  <a:off x="336" y="30"/>
                  <a:ext cx="18509" cy="58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dist"/>
                  <a:r>
                    <a:rPr lang="en-US" altLang="zh-CN" dirty="0">
                      <a:solidFill>
                        <a:schemeClr val="bg1"/>
                      </a:solidFill>
                      <a:cs typeface="+mn-ea"/>
                      <a:sym typeface="+mn-lt"/>
                    </a:rPr>
                    <a:t>SPRING IS COMING      SPRING IS COMING      SPRING IS COMING      SPRING IS COMING</a:t>
                  </a:r>
                  <a:endParaRPr lang="en-US" altLang="zh-CN" dirty="0">
                    <a:solidFill>
                      <a:schemeClr val="bg1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29" name="矩形 28"/>
                <p:cNvSpPr/>
                <p:nvPr>
                  <p:custDataLst>
                    <p:tags r:id="rId4"/>
                  </p:custDataLst>
                </p:nvPr>
              </p:nvSpPr>
              <p:spPr>
                <a:xfrm>
                  <a:off x="4360" y="-17"/>
                  <a:ext cx="768" cy="65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30" name="图片 29" descr="樱花节活动主视觉111-10"/>
                <p:cNvPicPr>
                  <a:picLocks noChangeAspect="1"/>
                </p:cNvPicPr>
                <p:nvPr/>
              </p:nvPicPr>
              <p:blipFill>
                <a:blip r:embed="rId5"/>
                <a:srcRect l="5813" t="11800" r="84984" b="62744"/>
                <a:stretch>
                  <a:fillRect/>
                </a:stretch>
              </p:blipFill>
              <p:spPr>
                <a:xfrm>
                  <a:off x="4429" y="0"/>
                  <a:ext cx="706" cy="647"/>
                </a:xfrm>
                <a:prstGeom prst="rect">
                  <a:avLst/>
                </a:prstGeom>
              </p:spPr>
            </p:pic>
            <p:sp>
              <p:nvSpPr>
                <p:cNvPr id="31" name="矩形 30"/>
                <p:cNvSpPr/>
                <p:nvPr>
                  <p:custDataLst>
                    <p:tags r:id="rId6"/>
                  </p:custDataLst>
                </p:nvPr>
              </p:nvSpPr>
              <p:spPr>
                <a:xfrm>
                  <a:off x="9196" y="-24"/>
                  <a:ext cx="768" cy="6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32" name="图片 31" descr="樱花节活动主视觉111-10"/>
                <p:cNvPicPr>
                  <a:picLocks noChangeAspect="1"/>
                </p:cNvPicPr>
                <p:nvPr>
                  <p:custDataLst>
                    <p:tags r:id="rId7"/>
                  </p:custDataLst>
                </p:nvPr>
              </p:nvPicPr>
              <p:blipFill>
                <a:blip r:embed="rId5"/>
                <a:srcRect l="5813" t="11800" r="84984" b="62744"/>
                <a:stretch>
                  <a:fillRect/>
                </a:stretch>
              </p:blipFill>
              <p:spPr>
                <a:xfrm>
                  <a:off x="9281" y="0"/>
                  <a:ext cx="706" cy="647"/>
                </a:xfrm>
                <a:prstGeom prst="rect">
                  <a:avLst/>
                </a:prstGeom>
              </p:spPr>
            </p:pic>
            <p:sp>
              <p:nvSpPr>
                <p:cNvPr id="33" name="矩形 32"/>
                <p:cNvSpPr/>
                <p:nvPr/>
              </p:nvSpPr>
              <p:spPr>
                <a:xfrm>
                  <a:off x="14050" y="-24"/>
                  <a:ext cx="768" cy="6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34" name="图片 33" descr="樱花节活动主视觉111-10"/>
                <p:cNvPicPr>
                  <a:picLocks noChangeAspect="1"/>
                </p:cNvPicPr>
                <p:nvPr>
                  <p:custDataLst>
                    <p:tags r:id="rId8"/>
                  </p:custDataLst>
                </p:nvPr>
              </p:nvPicPr>
              <p:blipFill>
                <a:blip r:embed="rId5"/>
                <a:srcRect l="5813" t="11800" r="84984" b="62744"/>
                <a:stretch>
                  <a:fillRect/>
                </a:stretch>
              </p:blipFill>
              <p:spPr>
                <a:xfrm>
                  <a:off x="14133" y="30"/>
                  <a:ext cx="706" cy="647"/>
                </a:xfrm>
                <a:prstGeom prst="rect">
                  <a:avLst/>
                </a:prstGeom>
              </p:spPr>
            </p:pic>
          </p:grpSp>
          <p:cxnSp>
            <p:nvCxnSpPr>
              <p:cNvPr id="26" name="直接连接符 25"/>
              <p:cNvCxnSpPr/>
              <p:nvPr/>
            </p:nvCxnSpPr>
            <p:spPr>
              <a:xfrm>
                <a:off x="-67" y="646"/>
                <a:ext cx="19322" cy="0"/>
              </a:xfrm>
              <a:prstGeom prst="line">
                <a:avLst/>
              </a:prstGeom>
              <a:ln w="28575" cmpd="sng">
                <a:solidFill>
                  <a:srgbClr val="F45752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" name="组合 8"/>
            <p:cNvGrpSpPr/>
            <p:nvPr/>
          </p:nvGrpSpPr>
          <p:grpSpPr>
            <a:xfrm>
              <a:off x="-27305" y="6463030"/>
              <a:ext cx="12277090" cy="462915"/>
              <a:chOff x="-43" y="-53"/>
              <a:chExt cx="19334" cy="729"/>
            </a:xfrm>
          </p:grpSpPr>
          <p:sp>
            <p:nvSpPr>
              <p:cNvPr id="10" name="矩形 9"/>
              <p:cNvSpPr/>
              <p:nvPr>
                <p:custDataLst>
                  <p:tags r:id="rId9"/>
                </p:custDataLst>
              </p:nvPr>
            </p:nvSpPr>
            <p:spPr>
              <a:xfrm>
                <a:off x="-43" y="-16"/>
                <a:ext cx="19334" cy="657"/>
              </a:xfrm>
              <a:prstGeom prst="rect">
                <a:avLst/>
              </a:prstGeom>
              <a:solidFill>
                <a:srgbClr val="F457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1" name="文本框 10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336" y="30"/>
                <a:ext cx="18509" cy="5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dist"/>
                <a:r>
                  <a:rPr lang="en-US" altLang="zh-CN" dirty="0">
                    <a:solidFill>
                      <a:schemeClr val="bg1"/>
                    </a:solidFill>
                    <a:cs typeface="+mn-ea"/>
                    <a:sym typeface="+mn-lt"/>
                  </a:rPr>
                  <a:t>SPRING IS COMING      SPRING IS COMING      SPRING IS COMING      SPRING IS COMING</a:t>
                </a:r>
                <a:endParaRPr lang="en-US" altLang="zh-CN" dirty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3" name="矩形 12"/>
              <p:cNvSpPr/>
              <p:nvPr>
                <p:custDataLst>
                  <p:tags r:id="rId11"/>
                </p:custDataLst>
              </p:nvPr>
            </p:nvSpPr>
            <p:spPr>
              <a:xfrm>
                <a:off x="4360" y="-53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20" name="图片 19" descr="樱花节活动主视觉111-10"/>
              <p:cNvPicPr>
                <a:picLocks noChangeAspect="1"/>
              </p:cNvPicPr>
              <p:nvPr>
                <p:custDataLst>
                  <p:tags r:id="rId12"/>
                </p:custDataLst>
              </p:nvPr>
            </p:nvPicPr>
            <p:blipFill>
              <a:blip r:embed="rId5"/>
              <a:srcRect l="5813" t="11800" r="84984" b="62744"/>
              <a:stretch>
                <a:fillRect/>
              </a:stretch>
            </p:blipFill>
            <p:spPr>
              <a:xfrm>
                <a:off x="4429" y="0"/>
                <a:ext cx="706" cy="647"/>
              </a:xfrm>
              <a:prstGeom prst="rect">
                <a:avLst/>
              </a:prstGeom>
            </p:spPr>
          </p:pic>
          <p:sp>
            <p:nvSpPr>
              <p:cNvPr id="21" name="矩形 20"/>
              <p:cNvSpPr/>
              <p:nvPr>
                <p:custDataLst>
                  <p:tags r:id="rId13"/>
                </p:custDataLst>
              </p:nvPr>
            </p:nvSpPr>
            <p:spPr>
              <a:xfrm>
                <a:off x="9196" y="-24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22" name="图片 21" descr="樱花节活动主视觉111-10"/>
              <p:cNvPicPr>
                <a:picLocks noChangeAspect="1"/>
              </p:cNvPicPr>
              <p:nvPr>
                <p:custDataLst>
                  <p:tags r:id="rId14"/>
                </p:custDataLst>
              </p:nvPr>
            </p:nvPicPr>
            <p:blipFill>
              <a:blip r:embed="rId5"/>
              <a:srcRect l="5813" t="11800" r="84984" b="62744"/>
              <a:stretch>
                <a:fillRect/>
              </a:stretch>
            </p:blipFill>
            <p:spPr>
              <a:xfrm>
                <a:off x="9281" y="0"/>
                <a:ext cx="706" cy="647"/>
              </a:xfrm>
              <a:prstGeom prst="rect">
                <a:avLst/>
              </a:prstGeom>
            </p:spPr>
          </p:pic>
          <p:sp>
            <p:nvSpPr>
              <p:cNvPr id="23" name="矩形 22"/>
              <p:cNvSpPr/>
              <p:nvPr>
                <p:custDataLst>
                  <p:tags r:id="rId15"/>
                </p:custDataLst>
              </p:nvPr>
            </p:nvSpPr>
            <p:spPr>
              <a:xfrm>
                <a:off x="14050" y="-24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24" name="图片 23" descr="樱花节活动主视觉111-10"/>
              <p:cNvPicPr>
                <a:picLocks noChangeAspect="1"/>
              </p:cNvPicPr>
              <p:nvPr>
                <p:custDataLst>
                  <p:tags r:id="rId16"/>
                </p:custDataLst>
              </p:nvPr>
            </p:nvPicPr>
            <p:blipFill>
              <a:blip r:embed="rId5"/>
              <a:srcRect l="5813" t="11800" r="84984" b="62744"/>
              <a:stretch>
                <a:fillRect/>
              </a:stretch>
            </p:blipFill>
            <p:spPr>
              <a:xfrm>
                <a:off x="14133" y="30"/>
                <a:ext cx="706" cy="647"/>
              </a:xfrm>
              <a:prstGeom prst="rect">
                <a:avLst/>
              </a:prstGeom>
            </p:spPr>
          </p:pic>
        </p:grpSp>
      </p:grpSp>
    </p:spTree>
    <p:custDataLst>
      <p:tags r:id="rId17"/>
    </p:custData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3"/>
          <p:cNvSpPr txBox="1">
            <a:spLocks noGrp="1"/>
          </p:cNvSpPr>
          <p:nvPr>
            <p:ph type="title"/>
          </p:nvPr>
        </p:nvSpPr>
        <p:spPr>
          <a:xfrm>
            <a:off x="1033843" y="974090"/>
            <a:ext cx="10118725" cy="514985"/>
          </a:xfrm>
          <a:prstGeom prst="rect">
            <a:avLst/>
          </a:prstGeom>
          <a:solidFill>
            <a:srgbClr val="F5BAC7"/>
          </a:solidFill>
        </p:spPr>
        <p:txBody>
          <a:bodyPr vert="horz" wrap="square" lIns="0" tIns="22860" rIns="0" bIns="0" rtlCol="0">
            <a:spAutoFit/>
          </a:bodyPr>
          <a:lstStyle/>
          <a:p>
            <a:pPr marL="240665">
              <a:lnSpc>
                <a:spcPct val="100000"/>
              </a:lnSpc>
              <a:spcBef>
                <a:spcPts val="180"/>
              </a:spcBef>
            </a:pPr>
            <a:r>
              <a:rPr lang="zh-CN" sz="3200" dirty="0">
                <a:effectLst/>
                <a:latin typeface="+mn-lt"/>
                <a:ea typeface="+mn-ea"/>
                <a:cs typeface="+mn-ea"/>
                <a:sym typeface="+mn-lt"/>
              </a:rPr>
              <a:t>以樱之名盲盒墙</a:t>
            </a:r>
            <a:endParaRPr lang="zh-CN" sz="3200" dirty="0">
              <a:effectLst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6" name="object 4"/>
          <p:cNvSpPr txBox="1"/>
          <p:nvPr/>
        </p:nvSpPr>
        <p:spPr>
          <a:xfrm>
            <a:off x="312420" y="1635760"/>
            <a:ext cx="11933555" cy="38363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50000"/>
              </a:lnSpc>
              <a:spcBef>
                <a:spcPts val="100"/>
              </a:spcBef>
            </a:pPr>
            <a:r>
              <a:rPr lang="zh-CN" dirty="0">
                <a:cs typeface="+mn-ea"/>
                <a:sym typeface="+mn-lt"/>
              </a:rPr>
              <a:t>现场准备各种樱花主题的</a:t>
            </a:r>
            <a:r>
              <a:rPr dirty="0">
                <a:cs typeface="+mn-ea"/>
                <a:sym typeface="+mn-lt"/>
              </a:rPr>
              <a:t>惊喜礼品，设置盲盒墙，现场转发活动图片到朋友圈集赞，即可免费领取</a:t>
            </a:r>
            <a:endParaRPr dirty="0">
              <a:cs typeface="+mn-ea"/>
              <a:sym typeface="+mn-lt"/>
            </a:endParaRPr>
          </a:p>
        </p:txBody>
      </p:sp>
      <p:pic>
        <p:nvPicPr>
          <p:cNvPr id="175" name="图片 174"/>
          <p:cNvPicPr/>
          <p:nvPr/>
        </p:nvPicPr>
        <p:blipFill>
          <a:blip r:embed="rId1"/>
          <a:srcRect b="14700"/>
          <a:stretch>
            <a:fillRect/>
          </a:stretch>
        </p:blipFill>
        <p:spPr>
          <a:xfrm>
            <a:off x="204470" y="2210435"/>
            <a:ext cx="6062345" cy="397637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3" name="图片 102"/>
          <p:cNvPicPr/>
          <p:nvPr/>
        </p:nvPicPr>
        <p:blipFill>
          <a:blip r:embed="rId2"/>
          <a:stretch>
            <a:fillRect/>
          </a:stretch>
        </p:blipFill>
        <p:spPr>
          <a:xfrm>
            <a:off x="6266815" y="2210435"/>
            <a:ext cx="5704840" cy="400685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" name="组合 1"/>
          <p:cNvGrpSpPr/>
          <p:nvPr/>
        </p:nvGrpSpPr>
        <p:grpSpPr>
          <a:xfrm>
            <a:off x="-42545" y="-15240"/>
            <a:ext cx="12292330" cy="6941185"/>
            <a:chOff x="-42545" y="-15240"/>
            <a:chExt cx="12292330" cy="6941185"/>
          </a:xfrm>
        </p:grpSpPr>
        <p:grpSp>
          <p:nvGrpSpPr>
            <p:cNvPr id="3" name="组合 2"/>
            <p:cNvGrpSpPr/>
            <p:nvPr/>
          </p:nvGrpSpPr>
          <p:grpSpPr>
            <a:xfrm>
              <a:off x="-42545" y="-15240"/>
              <a:ext cx="12292330" cy="444500"/>
              <a:chOff x="-67" y="-24"/>
              <a:chExt cx="19358" cy="700"/>
            </a:xfrm>
          </p:grpSpPr>
          <p:grpSp>
            <p:nvGrpSpPr>
              <p:cNvPr id="21" name="组合 20"/>
              <p:cNvGrpSpPr/>
              <p:nvPr/>
            </p:nvGrpSpPr>
            <p:grpSpPr>
              <a:xfrm>
                <a:off x="-43" y="-24"/>
                <a:ext cx="19334" cy="701"/>
                <a:chOff x="-43" y="-24"/>
                <a:chExt cx="19334" cy="701"/>
              </a:xfrm>
            </p:grpSpPr>
            <p:sp>
              <p:nvSpPr>
                <p:cNvPr id="23" name="矩形 22"/>
                <p:cNvSpPr/>
                <p:nvPr/>
              </p:nvSpPr>
              <p:spPr>
                <a:xfrm>
                  <a:off x="-43" y="-16"/>
                  <a:ext cx="19334" cy="657"/>
                </a:xfrm>
                <a:prstGeom prst="rect">
                  <a:avLst/>
                </a:prstGeom>
                <a:solidFill>
                  <a:srgbClr val="F4575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4" name="文本框 23"/>
                <p:cNvSpPr txBox="1"/>
                <p:nvPr/>
              </p:nvSpPr>
              <p:spPr>
                <a:xfrm>
                  <a:off x="336" y="30"/>
                  <a:ext cx="18509" cy="58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dist"/>
                  <a:r>
                    <a:rPr lang="en-US" altLang="zh-CN" dirty="0">
                      <a:solidFill>
                        <a:schemeClr val="bg1"/>
                      </a:solidFill>
                      <a:cs typeface="+mn-ea"/>
                      <a:sym typeface="+mn-lt"/>
                    </a:rPr>
                    <a:t>SPRING IS COMING      SPRING IS COMING      SPRING IS COMING      SPRING IS COMING</a:t>
                  </a:r>
                  <a:endParaRPr lang="en-US" altLang="zh-CN" dirty="0">
                    <a:solidFill>
                      <a:schemeClr val="bg1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25" name="矩形 24"/>
                <p:cNvSpPr/>
                <p:nvPr>
                  <p:custDataLst>
                    <p:tags r:id="rId3"/>
                  </p:custDataLst>
                </p:nvPr>
              </p:nvSpPr>
              <p:spPr>
                <a:xfrm>
                  <a:off x="4360" y="-17"/>
                  <a:ext cx="768" cy="65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26" name="图片 25" descr="樱花节活动主视觉111-10"/>
                <p:cNvPicPr>
                  <a:picLocks noChangeAspect="1"/>
                </p:cNvPicPr>
                <p:nvPr/>
              </p:nvPicPr>
              <p:blipFill>
                <a:blip r:embed="rId4"/>
                <a:srcRect l="5813" t="11800" r="84984" b="62744"/>
                <a:stretch>
                  <a:fillRect/>
                </a:stretch>
              </p:blipFill>
              <p:spPr>
                <a:xfrm>
                  <a:off x="4429" y="0"/>
                  <a:ext cx="706" cy="647"/>
                </a:xfrm>
                <a:prstGeom prst="rect">
                  <a:avLst/>
                </a:prstGeom>
              </p:spPr>
            </p:pic>
            <p:sp>
              <p:nvSpPr>
                <p:cNvPr id="27" name="矩形 26"/>
                <p:cNvSpPr/>
                <p:nvPr>
                  <p:custDataLst>
                    <p:tags r:id="rId5"/>
                  </p:custDataLst>
                </p:nvPr>
              </p:nvSpPr>
              <p:spPr>
                <a:xfrm>
                  <a:off x="9196" y="-24"/>
                  <a:ext cx="768" cy="6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28" name="图片 27" descr="樱花节活动主视觉111-10"/>
                <p:cNvPicPr>
                  <a:picLocks noChangeAspect="1"/>
                </p:cNvPicPr>
                <p:nvPr>
                  <p:custDataLst>
                    <p:tags r:id="rId6"/>
                  </p:custDataLst>
                </p:nvPr>
              </p:nvPicPr>
              <p:blipFill>
                <a:blip r:embed="rId4"/>
                <a:srcRect l="5813" t="11800" r="84984" b="62744"/>
                <a:stretch>
                  <a:fillRect/>
                </a:stretch>
              </p:blipFill>
              <p:spPr>
                <a:xfrm>
                  <a:off x="9281" y="0"/>
                  <a:ext cx="706" cy="647"/>
                </a:xfrm>
                <a:prstGeom prst="rect">
                  <a:avLst/>
                </a:prstGeom>
              </p:spPr>
            </p:pic>
            <p:sp>
              <p:nvSpPr>
                <p:cNvPr id="29" name="矩形 28"/>
                <p:cNvSpPr/>
                <p:nvPr/>
              </p:nvSpPr>
              <p:spPr>
                <a:xfrm>
                  <a:off x="14050" y="-24"/>
                  <a:ext cx="768" cy="6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30" name="图片 29" descr="樱花节活动主视觉111-10"/>
                <p:cNvPicPr>
                  <a:picLocks noChangeAspect="1"/>
                </p:cNvPicPr>
                <p:nvPr>
                  <p:custDataLst>
                    <p:tags r:id="rId7"/>
                  </p:custDataLst>
                </p:nvPr>
              </p:nvPicPr>
              <p:blipFill>
                <a:blip r:embed="rId4"/>
                <a:srcRect l="5813" t="11800" r="84984" b="62744"/>
                <a:stretch>
                  <a:fillRect/>
                </a:stretch>
              </p:blipFill>
              <p:spPr>
                <a:xfrm>
                  <a:off x="14133" y="30"/>
                  <a:ext cx="706" cy="647"/>
                </a:xfrm>
                <a:prstGeom prst="rect">
                  <a:avLst/>
                </a:prstGeom>
              </p:spPr>
            </p:pic>
          </p:grpSp>
          <p:cxnSp>
            <p:nvCxnSpPr>
              <p:cNvPr id="22" name="直接连接符 21"/>
              <p:cNvCxnSpPr/>
              <p:nvPr/>
            </p:nvCxnSpPr>
            <p:spPr>
              <a:xfrm>
                <a:off x="-67" y="646"/>
                <a:ext cx="19322" cy="0"/>
              </a:xfrm>
              <a:prstGeom prst="line">
                <a:avLst/>
              </a:prstGeom>
              <a:ln w="28575" cmpd="sng">
                <a:solidFill>
                  <a:srgbClr val="F45752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" name="组合 3"/>
            <p:cNvGrpSpPr/>
            <p:nvPr/>
          </p:nvGrpSpPr>
          <p:grpSpPr>
            <a:xfrm>
              <a:off x="-27305" y="6463030"/>
              <a:ext cx="12277090" cy="462915"/>
              <a:chOff x="-43" y="-53"/>
              <a:chExt cx="19334" cy="729"/>
            </a:xfrm>
          </p:grpSpPr>
          <p:sp>
            <p:nvSpPr>
              <p:cNvPr id="7" name="矩形 6"/>
              <p:cNvSpPr/>
              <p:nvPr>
                <p:custDataLst>
                  <p:tags r:id="rId8"/>
                </p:custDataLst>
              </p:nvPr>
            </p:nvSpPr>
            <p:spPr>
              <a:xfrm>
                <a:off x="-43" y="-16"/>
                <a:ext cx="19334" cy="657"/>
              </a:xfrm>
              <a:prstGeom prst="rect">
                <a:avLst/>
              </a:prstGeom>
              <a:solidFill>
                <a:srgbClr val="F457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8" name="文本框 7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336" y="30"/>
                <a:ext cx="18509" cy="5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dist"/>
                <a:r>
                  <a:rPr lang="en-US" altLang="zh-CN" dirty="0">
                    <a:solidFill>
                      <a:schemeClr val="bg1"/>
                    </a:solidFill>
                    <a:cs typeface="+mn-ea"/>
                    <a:sym typeface="+mn-lt"/>
                  </a:rPr>
                  <a:t>SPRING IS COMING      SPRING IS COMING      SPRING IS COMING      SPRING IS COMING</a:t>
                </a:r>
                <a:endParaRPr lang="en-US" altLang="zh-CN" dirty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9" name="矩形 8"/>
              <p:cNvSpPr/>
              <p:nvPr>
                <p:custDataLst>
                  <p:tags r:id="rId10"/>
                </p:custDataLst>
              </p:nvPr>
            </p:nvSpPr>
            <p:spPr>
              <a:xfrm>
                <a:off x="4360" y="-53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10" name="图片 9" descr="樱花节活动主视觉111-10"/>
              <p:cNvPicPr>
                <a:picLocks noChangeAspect="1"/>
              </p:cNvPicPr>
              <p:nvPr>
                <p:custDataLst>
                  <p:tags r:id="rId11"/>
                </p:custDataLst>
              </p:nvPr>
            </p:nvPicPr>
            <p:blipFill>
              <a:blip r:embed="rId4"/>
              <a:srcRect l="5813" t="11800" r="84984" b="62744"/>
              <a:stretch>
                <a:fillRect/>
              </a:stretch>
            </p:blipFill>
            <p:spPr>
              <a:xfrm>
                <a:off x="4429" y="0"/>
                <a:ext cx="706" cy="647"/>
              </a:xfrm>
              <a:prstGeom prst="rect">
                <a:avLst/>
              </a:prstGeom>
            </p:spPr>
          </p:pic>
          <p:sp>
            <p:nvSpPr>
              <p:cNvPr id="11" name="矩形 10"/>
              <p:cNvSpPr/>
              <p:nvPr>
                <p:custDataLst>
                  <p:tags r:id="rId12"/>
                </p:custDataLst>
              </p:nvPr>
            </p:nvSpPr>
            <p:spPr>
              <a:xfrm>
                <a:off x="9196" y="-24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12" name="图片 11" descr="樱花节活动主视觉111-10"/>
              <p:cNvPicPr>
                <a:picLocks noChangeAspect="1"/>
              </p:cNvPicPr>
              <p:nvPr>
                <p:custDataLst>
                  <p:tags r:id="rId13"/>
                </p:custDataLst>
              </p:nvPr>
            </p:nvPicPr>
            <p:blipFill>
              <a:blip r:embed="rId4"/>
              <a:srcRect l="5813" t="11800" r="84984" b="62744"/>
              <a:stretch>
                <a:fillRect/>
              </a:stretch>
            </p:blipFill>
            <p:spPr>
              <a:xfrm>
                <a:off x="9281" y="0"/>
                <a:ext cx="706" cy="647"/>
              </a:xfrm>
              <a:prstGeom prst="rect">
                <a:avLst/>
              </a:prstGeom>
            </p:spPr>
          </p:pic>
          <p:sp>
            <p:nvSpPr>
              <p:cNvPr id="13" name="矩形 12"/>
              <p:cNvSpPr/>
              <p:nvPr>
                <p:custDataLst>
                  <p:tags r:id="rId14"/>
                </p:custDataLst>
              </p:nvPr>
            </p:nvSpPr>
            <p:spPr>
              <a:xfrm>
                <a:off x="14050" y="-24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20" name="图片 19" descr="樱花节活动主视觉111-10"/>
              <p:cNvPicPr>
                <a:picLocks noChangeAspect="1"/>
              </p:cNvPicPr>
              <p:nvPr>
                <p:custDataLst>
                  <p:tags r:id="rId15"/>
                </p:custDataLst>
              </p:nvPr>
            </p:nvPicPr>
            <p:blipFill>
              <a:blip r:embed="rId4"/>
              <a:srcRect l="5813" t="11800" r="84984" b="62744"/>
              <a:stretch>
                <a:fillRect/>
              </a:stretch>
            </p:blipFill>
            <p:spPr>
              <a:xfrm>
                <a:off x="14133" y="30"/>
                <a:ext cx="706" cy="647"/>
              </a:xfrm>
              <a:prstGeom prst="rect">
                <a:avLst/>
              </a:prstGeom>
            </p:spPr>
          </p:pic>
        </p:grpSp>
      </p:grpSp>
    </p:spTree>
    <p:custDataLst>
      <p:tags r:id="rId16"/>
    </p:custData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3"/>
          <p:cNvSpPr txBox="1">
            <a:spLocks noGrp="1"/>
          </p:cNvSpPr>
          <p:nvPr>
            <p:ph type="title"/>
          </p:nvPr>
        </p:nvSpPr>
        <p:spPr>
          <a:xfrm>
            <a:off x="1033843" y="974090"/>
            <a:ext cx="10118725" cy="514985"/>
          </a:xfrm>
          <a:prstGeom prst="rect">
            <a:avLst/>
          </a:prstGeom>
          <a:solidFill>
            <a:srgbClr val="F5BAC7"/>
          </a:solidFill>
        </p:spPr>
        <p:txBody>
          <a:bodyPr vert="horz" wrap="square" lIns="0" tIns="22860" rIns="0" bIns="0" rtlCol="0">
            <a:spAutoFit/>
          </a:bodyPr>
          <a:lstStyle/>
          <a:p>
            <a:pPr marL="240665">
              <a:lnSpc>
                <a:spcPct val="100000"/>
              </a:lnSpc>
              <a:spcBef>
                <a:spcPts val="180"/>
              </a:spcBef>
            </a:pPr>
            <a:r>
              <a:rPr lang="zh-CN" sz="3200" dirty="0">
                <a:effectLst/>
                <a:latin typeface="+mn-lt"/>
                <a:ea typeface="+mn-ea"/>
                <a:cs typeface="+mn-ea"/>
                <a:sym typeface="+mn-lt"/>
              </a:rPr>
              <a:t>火烈鸟套圈</a:t>
            </a:r>
            <a:endParaRPr lang="zh-CN" sz="3200" dirty="0">
              <a:effectLst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6" name="object 4"/>
          <p:cNvSpPr txBox="1"/>
          <p:nvPr/>
        </p:nvSpPr>
        <p:spPr>
          <a:xfrm>
            <a:off x="312420" y="1635760"/>
            <a:ext cx="11933555" cy="38363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50000"/>
              </a:lnSpc>
              <a:spcBef>
                <a:spcPts val="100"/>
              </a:spcBef>
            </a:pPr>
            <a:r>
              <a:rPr lang="zh-CN" dirty="0">
                <a:cs typeface="+mn-ea"/>
                <a:sym typeface="+mn-lt"/>
              </a:rPr>
              <a:t>现场签到，每人即可领取</a:t>
            </a:r>
            <a:r>
              <a:rPr lang="en-US" altLang="zh-CN" dirty="0">
                <a:cs typeface="+mn-ea"/>
                <a:sym typeface="+mn-lt"/>
              </a:rPr>
              <a:t>5</a:t>
            </a:r>
            <a:r>
              <a:rPr lang="zh-CN" altLang="en-US" dirty="0">
                <a:cs typeface="+mn-ea"/>
                <a:sym typeface="+mn-lt"/>
              </a:rPr>
              <a:t>个圈，套中即可获得印章。</a:t>
            </a:r>
            <a:endParaRPr lang="zh-CN" altLang="en-US" dirty="0">
              <a:cs typeface="+mn-ea"/>
              <a:sym typeface="+mn-lt"/>
            </a:endParaRPr>
          </a:p>
        </p:txBody>
      </p:sp>
      <p:pic>
        <p:nvPicPr>
          <p:cNvPr id="32" name="图片 3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28715" y="2210435"/>
            <a:ext cx="5633085" cy="3883025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085" y="2210435"/>
            <a:ext cx="5974715" cy="388366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-42545" y="-15240"/>
            <a:ext cx="12292330" cy="6941185"/>
            <a:chOff x="-42545" y="-15240"/>
            <a:chExt cx="12292330" cy="6941185"/>
          </a:xfrm>
        </p:grpSpPr>
        <p:grpSp>
          <p:nvGrpSpPr>
            <p:cNvPr id="3" name="组合 2"/>
            <p:cNvGrpSpPr/>
            <p:nvPr/>
          </p:nvGrpSpPr>
          <p:grpSpPr>
            <a:xfrm>
              <a:off x="-42545" y="-15240"/>
              <a:ext cx="12292330" cy="444500"/>
              <a:chOff x="-67" y="-24"/>
              <a:chExt cx="19358" cy="700"/>
            </a:xfrm>
          </p:grpSpPr>
          <p:grpSp>
            <p:nvGrpSpPr>
              <p:cNvPr id="21" name="组合 20"/>
              <p:cNvGrpSpPr/>
              <p:nvPr/>
            </p:nvGrpSpPr>
            <p:grpSpPr>
              <a:xfrm>
                <a:off x="-43" y="-24"/>
                <a:ext cx="19334" cy="701"/>
                <a:chOff x="-43" y="-24"/>
                <a:chExt cx="19334" cy="701"/>
              </a:xfrm>
            </p:grpSpPr>
            <p:sp>
              <p:nvSpPr>
                <p:cNvPr id="23" name="矩形 22"/>
                <p:cNvSpPr/>
                <p:nvPr/>
              </p:nvSpPr>
              <p:spPr>
                <a:xfrm>
                  <a:off x="-43" y="-16"/>
                  <a:ext cx="19334" cy="657"/>
                </a:xfrm>
                <a:prstGeom prst="rect">
                  <a:avLst/>
                </a:prstGeom>
                <a:solidFill>
                  <a:srgbClr val="F4575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5" name="文本框 24"/>
                <p:cNvSpPr txBox="1"/>
                <p:nvPr/>
              </p:nvSpPr>
              <p:spPr>
                <a:xfrm>
                  <a:off x="336" y="30"/>
                  <a:ext cx="18509" cy="58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dist"/>
                  <a:r>
                    <a:rPr lang="en-US" altLang="zh-CN" dirty="0">
                      <a:solidFill>
                        <a:schemeClr val="bg1"/>
                      </a:solidFill>
                      <a:cs typeface="+mn-ea"/>
                      <a:sym typeface="+mn-lt"/>
                    </a:rPr>
                    <a:t>SPRING IS COMING      SPRING IS COMING      SPRING IS COMING      SPRING IS COMING</a:t>
                  </a:r>
                  <a:endParaRPr lang="en-US" altLang="zh-CN" dirty="0">
                    <a:solidFill>
                      <a:schemeClr val="bg1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26" name="矩形 25"/>
                <p:cNvSpPr/>
                <p:nvPr>
                  <p:custDataLst>
                    <p:tags r:id="rId3"/>
                  </p:custDataLst>
                </p:nvPr>
              </p:nvSpPr>
              <p:spPr>
                <a:xfrm>
                  <a:off x="4360" y="-17"/>
                  <a:ext cx="768" cy="65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27" name="图片 26" descr="樱花节活动主视觉111-10"/>
                <p:cNvPicPr>
                  <a:picLocks noChangeAspect="1"/>
                </p:cNvPicPr>
                <p:nvPr/>
              </p:nvPicPr>
              <p:blipFill>
                <a:blip r:embed="rId4"/>
                <a:srcRect l="5813" t="11800" r="84984" b="62744"/>
                <a:stretch>
                  <a:fillRect/>
                </a:stretch>
              </p:blipFill>
              <p:spPr>
                <a:xfrm>
                  <a:off x="4429" y="0"/>
                  <a:ext cx="706" cy="647"/>
                </a:xfrm>
                <a:prstGeom prst="rect">
                  <a:avLst/>
                </a:prstGeom>
              </p:spPr>
            </p:pic>
            <p:sp>
              <p:nvSpPr>
                <p:cNvPr id="28" name="矩形 27"/>
                <p:cNvSpPr/>
                <p:nvPr>
                  <p:custDataLst>
                    <p:tags r:id="rId5"/>
                  </p:custDataLst>
                </p:nvPr>
              </p:nvSpPr>
              <p:spPr>
                <a:xfrm>
                  <a:off x="9196" y="-24"/>
                  <a:ext cx="768" cy="6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29" name="图片 28" descr="樱花节活动主视觉111-10"/>
                <p:cNvPicPr>
                  <a:picLocks noChangeAspect="1"/>
                </p:cNvPicPr>
                <p:nvPr>
                  <p:custDataLst>
                    <p:tags r:id="rId6"/>
                  </p:custDataLst>
                </p:nvPr>
              </p:nvPicPr>
              <p:blipFill>
                <a:blip r:embed="rId4"/>
                <a:srcRect l="5813" t="11800" r="84984" b="62744"/>
                <a:stretch>
                  <a:fillRect/>
                </a:stretch>
              </p:blipFill>
              <p:spPr>
                <a:xfrm>
                  <a:off x="9281" y="0"/>
                  <a:ext cx="706" cy="647"/>
                </a:xfrm>
                <a:prstGeom prst="rect">
                  <a:avLst/>
                </a:prstGeom>
              </p:spPr>
            </p:pic>
            <p:sp>
              <p:nvSpPr>
                <p:cNvPr id="30" name="矩形 29"/>
                <p:cNvSpPr/>
                <p:nvPr/>
              </p:nvSpPr>
              <p:spPr>
                <a:xfrm>
                  <a:off x="14050" y="-24"/>
                  <a:ext cx="768" cy="6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31" name="图片 30" descr="樱花节活动主视觉111-10"/>
                <p:cNvPicPr>
                  <a:picLocks noChangeAspect="1"/>
                </p:cNvPicPr>
                <p:nvPr>
                  <p:custDataLst>
                    <p:tags r:id="rId7"/>
                  </p:custDataLst>
                </p:nvPr>
              </p:nvPicPr>
              <p:blipFill>
                <a:blip r:embed="rId4"/>
                <a:srcRect l="5813" t="11800" r="84984" b="62744"/>
                <a:stretch>
                  <a:fillRect/>
                </a:stretch>
              </p:blipFill>
              <p:spPr>
                <a:xfrm>
                  <a:off x="14133" y="30"/>
                  <a:ext cx="706" cy="647"/>
                </a:xfrm>
                <a:prstGeom prst="rect">
                  <a:avLst/>
                </a:prstGeom>
              </p:spPr>
            </p:pic>
          </p:grpSp>
          <p:cxnSp>
            <p:nvCxnSpPr>
              <p:cNvPr id="22" name="直接连接符 21"/>
              <p:cNvCxnSpPr/>
              <p:nvPr/>
            </p:nvCxnSpPr>
            <p:spPr>
              <a:xfrm>
                <a:off x="-67" y="646"/>
                <a:ext cx="19322" cy="0"/>
              </a:xfrm>
              <a:prstGeom prst="line">
                <a:avLst/>
              </a:prstGeom>
              <a:ln w="28575" cmpd="sng">
                <a:solidFill>
                  <a:srgbClr val="F45752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" name="组合 3"/>
            <p:cNvGrpSpPr/>
            <p:nvPr/>
          </p:nvGrpSpPr>
          <p:grpSpPr>
            <a:xfrm>
              <a:off x="-27305" y="6463030"/>
              <a:ext cx="12277090" cy="462915"/>
              <a:chOff x="-43" y="-53"/>
              <a:chExt cx="19334" cy="729"/>
            </a:xfrm>
          </p:grpSpPr>
          <p:sp>
            <p:nvSpPr>
              <p:cNvPr id="7" name="矩形 6"/>
              <p:cNvSpPr/>
              <p:nvPr>
                <p:custDataLst>
                  <p:tags r:id="rId8"/>
                </p:custDataLst>
              </p:nvPr>
            </p:nvSpPr>
            <p:spPr>
              <a:xfrm>
                <a:off x="-43" y="-16"/>
                <a:ext cx="19334" cy="657"/>
              </a:xfrm>
              <a:prstGeom prst="rect">
                <a:avLst/>
              </a:prstGeom>
              <a:solidFill>
                <a:srgbClr val="F457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8" name="文本框 7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336" y="30"/>
                <a:ext cx="18509" cy="5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dist"/>
                <a:r>
                  <a:rPr lang="en-US" altLang="zh-CN" dirty="0">
                    <a:solidFill>
                      <a:schemeClr val="bg1"/>
                    </a:solidFill>
                    <a:cs typeface="+mn-ea"/>
                    <a:sym typeface="+mn-lt"/>
                  </a:rPr>
                  <a:t>SPRING IS COMING      SPRING IS COMING      SPRING IS COMING      SPRING IS COMING</a:t>
                </a:r>
                <a:endParaRPr lang="en-US" altLang="zh-CN" dirty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9" name="矩形 8"/>
              <p:cNvSpPr/>
              <p:nvPr>
                <p:custDataLst>
                  <p:tags r:id="rId10"/>
                </p:custDataLst>
              </p:nvPr>
            </p:nvSpPr>
            <p:spPr>
              <a:xfrm>
                <a:off x="4360" y="-53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10" name="图片 9" descr="樱花节活动主视觉111-10"/>
              <p:cNvPicPr>
                <a:picLocks noChangeAspect="1"/>
              </p:cNvPicPr>
              <p:nvPr>
                <p:custDataLst>
                  <p:tags r:id="rId11"/>
                </p:custDataLst>
              </p:nvPr>
            </p:nvPicPr>
            <p:blipFill>
              <a:blip r:embed="rId4"/>
              <a:srcRect l="5813" t="11800" r="84984" b="62744"/>
              <a:stretch>
                <a:fillRect/>
              </a:stretch>
            </p:blipFill>
            <p:spPr>
              <a:xfrm>
                <a:off x="4429" y="0"/>
                <a:ext cx="706" cy="647"/>
              </a:xfrm>
              <a:prstGeom prst="rect">
                <a:avLst/>
              </a:prstGeom>
            </p:spPr>
          </p:pic>
          <p:sp>
            <p:nvSpPr>
              <p:cNvPr id="11" name="矩形 10"/>
              <p:cNvSpPr/>
              <p:nvPr>
                <p:custDataLst>
                  <p:tags r:id="rId12"/>
                </p:custDataLst>
              </p:nvPr>
            </p:nvSpPr>
            <p:spPr>
              <a:xfrm>
                <a:off x="9196" y="-24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12" name="图片 11" descr="樱花节活动主视觉111-10"/>
              <p:cNvPicPr>
                <a:picLocks noChangeAspect="1"/>
              </p:cNvPicPr>
              <p:nvPr>
                <p:custDataLst>
                  <p:tags r:id="rId13"/>
                </p:custDataLst>
              </p:nvPr>
            </p:nvPicPr>
            <p:blipFill>
              <a:blip r:embed="rId4"/>
              <a:srcRect l="5813" t="11800" r="84984" b="62744"/>
              <a:stretch>
                <a:fillRect/>
              </a:stretch>
            </p:blipFill>
            <p:spPr>
              <a:xfrm>
                <a:off x="9281" y="0"/>
                <a:ext cx="706" cy="647"/>
              </a:xfrm>
              <a:prstGeom prst="rect">
                <a:avLst/>
              </a:prstGeom>
            </p:spPr>
          </p:pic>
          <p:sp>
            <p:nvSpPr>
              <p:cNvPr id="13" name="矩形 12"/>
              <p:cNvSpPr/>
              <p:nvPr>
                <p:custDataLst>
                  <p:tags r:id="rId14"/>
                </p:custDataLst>
              </p:nvPr>
            </p:nvSpPr>
            <p:spPr>
              <a:xfrm>
                <a:off x="14050" y="-24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20" name="图片 19" descr="樱花节活动主视觉111-10"/>
              <p:cNvPicPr>
                <a:picLocks noChangeAspect="1"/>
              </p:cNvPicPr>
              <p:nvPr>
                <p:custDataLst>
                  <p:tags r:id="rId15"/>
                </p:custDataLst>
              </p:nvPr>
            </p:nvPicPr>
            <p:blipFill>
              <a:blip r:embed="rId4"/>
              <a:srcRect l="5813" t="11800" r="84984" b="62744"/>
              <a:stretch>
                <a:fillRect/>
              </a:stretch>
            </p:blipFill>
            <p:spPr>
              <a:xfrm>
                <a:off x="14133" y="30"/>
                <a:ext cx="706" cy="647"/>
              </a:xfrm>
              <a:prstGeom prst="rect">
                <a:avLst/>
              </a:prstGeom>
            </p:spPr>
          </p:pic>
        </p:grpSp>
      </p:grpSp>
    </p:spTree>
    <p:custDataLst>
      <p:tags r:id="rId16"/>
    </p:custData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3"/>
          <p:cNvSpPr txBox="1">
            <a:spLocks noGrp="1"/>
          </p:cNvSpPr>
          <p:nvPr>
            <p:ph type="title"/>
          </p:nvPr>
        </p:nvSpPr>
        <p:spPr>
          <a:xfrm>
            <a:off x="1033843" y="974090"/>
            <a:ext cx="10118725" cy="514985"/>
          </a:xfrm>
          <a:prstGeom prst="rect">
            <a:avLst/>
          </a:prstGeom>
          <a:solidFill>
            <a:srgbClr val="F5BAC7"/>
          </a:solidFill>
        </p:spPr>
        <p:txBody>
          <a:bodyPr vert="horz" wrap="square" lIns="0" tIns="22860" rIns="0" bIns="0" rtlCol="0">
            <a:spAutoFit/>
          </a:bodyPr>
          <a:lstStyle/>
          <a:p>
            <a:pPr marL="240665">
              <a:lnSpc>
                <a:spcPct val="100000"/>
              </a:lnSpc>
              <a:spcBef>
                <a:spcPts val="180"/>
              </a:spcBef>
            </a:pPr>
            <a:r>
              <a:rPr lang="zh-CN" sz="3200" dirty="0">
                <a:effectLst/>
                <a:latin typeface="+mn-lt"/>
                <a:ea typeface="+mn-ea"/>
                <a:cs typeface="+mn-ea"/>
                <a:sym typeface="+mn-lt"/>
              </a:rPr>
              <a:t>妙趣樱花球手</a:t>
            </a:r>
            <a:endParaRPr lang="zh-CN" sz="3200" dirty="0">
              <a:effectLst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6" name="object 4"/>
          <p:cNvSpPr txBox="1"/>
          <p:nvPr/>
        </p:nvSpPr>
        <p:spPr>
          <a:xfrm>
            <a:off x="312420" y="1635760"/>
            <a:ext cx="11933555" cy="38363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50000"/>
              </a:lnSpc>
              <a:spcBef>
                <a:spcPts val="100"/>
              </a:spcBef>
            </a:pPr>
            <a:r>
              <a:rPr lang="zh-CN" dirty="0">
                <a:cs typeface="+mn-ea"/>
                <a:sym typeface="+mn-lt"/>
              </a:rPr>
              <a:t>现场签到，每人即可领取</a:t>
            </a:r>
            <a:r>
              <a:rPr lang="en-US" altLang="zh-CN" dirty="0">
                <a:cs typeface="+mn-ea"/>
                <a:sym typeface="+mn-lt"/>
              </a:rPr>
              <a:t>5</a:t>
            </a:r>
            <a:r>
              <a:rPr lang="zh-CN" altLang="en-US" dirty="0">
                <a:cs typeface="+mn-ea"/>
                <a:sym typeface="+mn-lt"/>
              </a:rPr>
              <a:t>个沙包，成功投中洞内，即可获得印章。</a:t>
            </a:r>
            <a:endParaRPr lang="zh-CN" dirty="0">
              <a:cs typeface="+mn-ea"/>
              <a:sym typeface="+mn-lt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822325" y="2210435"/>
            <a:ext cx="10558145" cy="4399915"/>
            <a:chOff x="714" y="3751"/>
            <a:chExt cx="15334" cy="6390"/>
          </a:xfrm>
        </p:grpSpPr>
        <p:pic>
          <p:nvPicPr>
            <p:cNvPr id="23" name="图片 22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714" y="3751"/>
              <a:ext cx="10224" cy="6391"/>
            </a:xfrm>
            <a:prstGeom prst="rect">
              <a:avLst/>
            </a:prstGeom>
          </p:spPr>
        </p:pic>
        <p:pic>
          <p:nvPicPr>
            <p:cNvPr id="100" name="图片 99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10938" y="3751"/>
              <a:ext cx="5110" cy="6391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2" name="组合 1"/>
          <p:cNvGrpSpPr/>
          <p:nvPr/>
        </p:nvGrpSpPr>
        <p:grpSpPr>
          <a:xfrm>
            <a:off x="-42545" y="-15240"/>
            <a:ext cx="12292330" cy="6941185"/>
            <a:chOff x="-42545" y="-15240"/>
            <a:chExt cx="12292330" cy="6941185"/>
          </a:xfrm>
        </p:grpSpPr>
        <p:grpSp>
          <p:nvGrpSpPr>
            <p:cNvPr id="3" name="组合 2"/>
            <p:cNvGrpSpPr/>
            <p:nvPr/>
          </p:nvGrpSpPr>
          <p:grpSpPr>
            <a:xfrm>
              <a:off x="-42545" y="-15240"/>
              <a:ext cx="12292330" cy="444500"/>
              <a:chOff x="-67" y="-24"/>
              <a:chExt cx="19358" cy="700"/>
            </a:xfrm>
          </p:grpSpPr>
          <p:grpSp>
            <p:nvGrpSpPr>
              <p:cNvPr id="22" name="组合 21"/>
              <p:cNvGrpSpPr/>
              <p:nvPr/>
            </p:nvGrpSpPr>
            <p:grpSpPr>
              <a:xfrm>
                <a:off x="-43" y="-24"/>
                <a:ext cx="19334" cy="701"/>
                <a:chOff x="-43" y="-24"/>
                <a:chExt cx="19334" cy="701"/>
              </a:xfrm>
            </p:grpSpPr>
            <p:sp>
              <p:nvSpPr>
                <p:cNvPr id="25" name="矩形 24"/>
                <p:cNvSpPr/>
                <p:nvPr/>
              </p:nvSpPr>
              <p:spPr>
                <a:xfrm>
                  <a:off x="-43" y="-16"/>
                  <a:ext cx="19334" cy="657"/>
                </a:xfrm>
                <a:prstGeom prst="rect">
                  <a:avLst/>
                </a:prstGeom>
                <a:solidFill>
                  <a:srgbClr val="F4575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6" name="文本框 25"/>
                <p:cNvSpPr txBox="1"/>
                <p:nvPr/>
              </p:nvSpPr>
              <p:spPr>
                <a:xfrm>
                  <a:off x="336" y="30"/>
                  <a:ext cx="18509" cy="58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dist"/>
                  <a:r>
                    <a:rPr lang="en-US" altLang="zh-CN" dirty="0">
                      <a:solidFill>
                        <a:schemeClr val="bg1"/>
                      </a:solidFill>
                      <a:cs typeface="+mn-ea"/>
                      <a:sym typeface="+mn-lt"/>
                    </a:rPr>
                    <a:t>SPRING IS COMING      SPRING IS COMING      SPRING IS COMING      SPRING IS COMING</a:t>
                  </a:r>
                  <a:endParaRPr lang="en-US" altLang="zh-CN" dirty="0">
                    <a:solidFill>
                      <a:schemeClr val="bg1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27" name="矩形 26"/>
                <p:cNvSpPr/>
                <p:nvPr>
                  <p:custDataLst>
                    <p:tags r:id="rId3"/>
                  </p:custDataLst>
                </p:nvPr>
              </p:nvSpPr>
              <p:spPr>
                <a:xfrm>
                  <a:off x="4360" y="-17"/>
                  <a:ext cx="768" cy="65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28" name="图片 27" descr="樱花节活动主视觉111-10"/>
                <p:cNvPicPr>
                  <a:picLocks noChangeAspect="1"/>
                </p:cNvPicPr>
                <p:nvPr/>
              </p:nvPicPr>
              <p:blipFill>
                <a:blip r:embed="rId4"/>
                <a:srcRect l="5813" t="11800" r="84984" b="62744"/>
                <a:stretch>
                  <a:fillRect/>
                </a:stretch>
              </p:blipFill>
              <p:spPr>
                <a:xfrm>
                  <a:off x="4429" y="0"/>
                  <a:ext cx="706" cy="647"/>
                </a:xfrm>
                <a:prstGeom prst="rect">
                  <a:avLst/>
                </a:prstGeom>
              </p:spPr>
            </p:pic>
            <p:sp>
              <p:nvSpPr>
                <p:cNvPr id="29" name="矩形 28"/>
                <p:cNvSpPr/>
                <p:nvPr>
                  <p:custDataLst>
                    <p:tags r:id="rId5"/>
                  </p:custDataLst>
                </p:nvPr>
              </p:nvSpPr>
              <p:spPr>
                <a:xfrm>
                  <a:off x="9196" y="-24"/>
                  <a:ext cx="768" cy="6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30" name="图片 29" descr="樱花节活动主视觉111-10"/>
                <p:cNvPicPr>
                  <a:picLocks noChangeAspect="1"/>
                </p:cNvPicPr>
                <p:nvPr>
                  <p:custDataLst>
                    <p:tags r:id="rId6"/>
                  </p:custDataLst>
                </p:nvPr>
              </p:nvPicPr>
              <p:blipFill>
                <a:blip r:embed="rId4"/>
                <a:srcRect l="5813" t="11800" r="84984" b="62744"/>
                <a:stretch>
                  <a:fillRect/>
                </a:stretch>
              </p:blipFill>
              <p:spPr>
                <a:xfrm>
                  <a:off x="9281" y="0"/>
                  <a:ext cx="706" cy="647"/>
                </a:xfrm>
                <a:prstGeom prst="rect">
                  <a:avLst/>
                </a:prstGeom>
              </p:spPr>
            </p:pic>
            <p:sp>
              <p:nvSpPr>
                <p:cNvPr id="31" name="矩形 30"/>
                <p:cNvSpPr/>
                <p:nvPr/>
              </p:nvSpPr>
              <p:spPr>
                <a:xfrm>
                  <a:off x="14050" y="-24"/>
                  <a:ext cx="768" cy="6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32" name="图片 31" descr="樱花节活动主视觉111-10"/>
                <p:cNvPicPr>
                  <a:picLocks noChangeAspect="1"/>
                </p:cNvPicPr>
                <p:nvPr>
                  <p:custDataLst>
                    <p:tags r:id="rId7"/>
                  </p:custDataLst>
                </p:nvPr>
              </p:nvPicPr>
              <p:blipFill>
                <a:blip r:embed="rId4"/>
                <a:srcRect l="5813" t="11800" r="84984" b="62744"/>
                <a:stretch>
                  <a:fillRect/>
                </a:stretch>
              </p:blipFill>
              <p:spPr>
                <a:xfrm>
                  <a:off x="14133" y="30"/>
                  <a:ext cx="706" cy="647"/>
                </a:xfrm>
                <a:prstGeom prst="rect">
                  <a:avLst/>
                </a:prstGeom>
              </p:spPr>
            </p:pic>
          </p:grpSp>
          <p:cxnSp>
            <p:nvCxnSpPr>
              <p:cNvPr id="24" name="直接连接符 23"/>
              <p:cNvCxnSpPr/>
              <p:nvPr/>
            </p:nvCxnSpPr>
            <p:spPr>
              <a:xfrm>
                <a:off x="-67" y="646"/>
                <a:ext cx="19322" cy="0"/>
              </a:xfrm>
              <a:prstGeom prst="line">
                <a:avLst/>
              </a:prstGeom>
              <a:ln w="28575" cmpd="sng">
                <a:solidFill>
                  <a:srgbClr val="F45752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" name="组合 3"/>
            <p:cNvGrpSpPr/>
            <p:nvPr/>
          </p:nvGrpSpPr>
          <p:grpSpPr>
            <a:xfrm>
              <a:off x="-27305" y="6463030"/>
              <a:ext cx="12277090" cy="462915"/>
              <a:chOff x="-43" y="-53"/>
              <a:chExt cx="19334" cy="729"/>
            </a:xfrm>
          </p:grpSpPr>
          <p:sp>
            <p:nvSpPr>
              <p:cNvPr id="8" name="矩形 7"/>
              <p:cNvSpPr/>
              <p:nvPr>
                <p:custDataLst>
                  <p:tags r:id="rId8"/>
                </p:custDataLst>
              </p:nvPr>
            </p:nvSpPr>
            <p:spPr>
              <a:xfrm>
                <a:off x="-43" y="-16"/>
                <a:ext cx="19334" cy="657"/>
              </a:xfrm>
              <a:prstGeom prst="rect">
                <a:avLst/>
              </a:prstGeom>
              <a:solidFill>
                <a:srgbClr val="F457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9" name="文本框 8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336" y="30"/>
                <a:ext cx="18509" cy="5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dist"/>
                <a:r>
                  <a:rPr lang="en-US" altLang="zh-CN" dirty="0">
                    <a:solidFill>
                      <a:schemeClr val="bg1"/>
                    </a:solidFill>
                    <a:cs typeface="+mn-ea"/>
                    <a:sym typeface="+mn-lt"/>
                  </a:rPr>
                  <a:t>SPRING IS COMING      SPRING IS COMING      SPRING IS COMING      SPRING IS COMING</a:t>
                </a:r>
                <a:endParaRPr lang="en-US" altLang="zh-CN" dirty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0" name="矩形 9"/>
              <p:cNvSpPr/>
              <p:nvPr>
                <p:custDataLst>
                  <p:tags r:id="rId10"/>
                </p:custDataLst>
              </p:nvPr>
            </p:nvSpPr>
            <p:spPr>
              <a:xfrm>
                <a:off x="4360" y="-53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11" name="图片 10" descr="樱花节活动主视觉111-10"/>
              <p:cNvPicPr>
                <a:picLocks noChangeAspect="1"/>
              </p:cNvPicPr>
              <p:nvPr>
                <p:custDataLst>
                  <p:tags r:id="rId11"/>
                </p:custDataLst>
              </p:nvPr>
            </p:nvPicPr>
            <p:blipFill>
              <a:blip r:embed="rId4"/>
              <a:srcRect l="5813" t="11800" r="84984" b="62744"/>
              <a:stretch>
                <a:fillRect/>
              </a:stretch>
            </p:blipFill>
            <p:spPr>
              <a:xfrm>
                <a:off x="4429" y="0"/>
                <a:ext cx="706" cy="647"/>
              </a:xfrm>
              <a:prstGeom prst="rect">
                <a:avLst/>
              </a:prstGeom>
            </p:spPr>
          </p:pic>
          <p:sp>
            <p:nvSpPr>
              <p:cNvPr id="12" name="矩形 11"/>
              <p:cNvSpPr/>
              <p:nvPr>
                <p:custDataLst>
                  <p:tags r:id="rId12"/>
                </p:custDataLst>
              </p:nvPr>
            </p:nvSpPr>
            <p:spPr>
              <a:xfrm>
                <a:off x="9196" y="-24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13" name="图片 12" descr="樱花节活动主视觉111-10"/>
              <p:cNvPicPr>
                <a:picLocks noChangeAspect="1"/>
              </p:cNvPicPr>
              <p:nvPr>
                <p:custDataLst>
                  <p:tags r:id="rId13"/>
                </p:custDataLst>
              </p:nvPr>
            </p:nvPicPr>
            <p:blipFill>
              <a:blip r:embed="rId4"/>
              <a:srcRect l="5813" t="11800" r="84984" b="62744"/>
              <a:stretch>
                <a:fillRect/>
              </a:stretch>
            </p:blipFill>
            <p:spPr>
              <a:xfrm>
                <a:off x="9281" y="0"/>
                <a:ext cx="706" cy="647"/>
              </a:xfrm>
              <a:prstGeom prst="rect">
                <a:avLst/>
              </a:prstGeom>
            </p:spPr>
          </p:pic>
          <p:sp>
            <p:nvSpPr>
              <p:cNvPr id="20" name="矩形 19"/>
              <p:cNvSpPr/>
              <p:nvPr>
                <p:custDataLst>
                  <p:tags r:id="rId14"/>
                </p:custDataLst>
              </p:nvPr>
            </p:nvSpPr>
            <p:spPr>
              <a:xfrm>
                <a:off x="14050" y="-24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21" name="图片 20" descr="樱花节活动主视觉111-10"/>
              <p:cNvPicPr>
                <a:picLocks noChangeAspect="1"/>
              </p:cNvPicPr>
              <p:nvPr>
                <p:custDataLst>
                  <p:tags r:id="rId15"/>
                </p:custDataLst>
              </p:nvPr>
            </p:nvPicPr>
            <p:blipFill>
              <a:blip r:embed="rId4"/>
              <a:srcRect l="5813" t="11800" r="84984" b="62744"/>
              <a:stretch>
                <a:fillRect/>
              </a:stretch>
            </p:blipFill>
            <p:spPr>
              <a:xfrm>
                <a:off x="14133" y="30"/>
                <a:ext cx="706" cy="647"/>
              </a:xfrm>
              <a:prstGeom prst="rect">
                <a:avLst/>
              </a:prstGeom>
            </p:spPr>
          </p:pic>
        </p:grpSp>
      </p:grpSp>
    </p:spTree>
    <p:custDataLst>
      <p:tags r:id="rId16"/>
    </p:custData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3"/>
          <p:cNvSpPr txBox="1">
            <a:spLocks noGrp="1"/>
          </p:cNvSpPr>
          <p:nvPr>
            <p:ph type="title"/>
          </p:nvPr>
        </p:nvSpPr>
        <p:spPr>
          <a:xfrm>
            <a:off x="1033843" y="974090"/>
            <a:ext cx="10118725" cy="514985"/>
          </a:xfrm>
          <a:prstGeom prst="rect">
            <a:avLst/>
          </a:prstGeom>
          <a:solidFill>
            <a:srgbClr val="F5BAC7"/>
          </a:solidFill>
        </p:spPr>
        <p:txBody>
          <a:bodyPr vert="horz" wrap="square" lIns="0" tIns="22860" rIns="0" bIns="0" rtlCol="0">
            <a:spAutoFit/>
          </a:bodyPr>
          <a:lstStyle/>
          <a:p>
            <a:pPr marL="240665">
              <a:lnSpc>
                <a:spcPct val="100000"/>
              </a:lnSpc>
              <a:spcBef>
                <a:spcPts val="180"/>
              </a:spcBef>
            </a:pPr>
            <a:r>
              <a:rPr lang="zh-CN" sz="3200" dirty="0">
                <a:effectLst/>
                <a:latin typeface="+mn-lt"/>
                <a:ea typeface="+mn-ea"/>
                <a:cs typeface="+mn-ea"/>
                <a:sym typeface="+mn-lt"/>
              </a:rPr>
              <a:t>插花艺术体验</a:t>
            </a:r>
            <a:endParaRPr lang="zh-CN" sz="3200" dirty="0">
              <a:effectLst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6" name="object 4"/>
          <p:cNvSpPr txBox="1"/>
          <p:nvPr/>
        </p:nvSpPr>
        <p:spPr>
          <a:xfrm>
            <a:off x="312420" y="1635760"/>
            <a:ext cx="11933555" cy="38363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50000"/>
              </a:lnSpc>
              <a:spcBef>
                <a:spcPts val="100"/>
              </a:spcBef>
            </a:pPr>
            <a:r>
              <a:rPr lang="zh-CN" dirty="0">
                <a:cs typeface="+mn-ea"/>
                <a:sym typeface="+mn-lt"/>
              </a:rPr>
              <a:t>现场领取花艺材料包，在专业老师的指导下，来一场与鲜花的邂逅。</a:t>
            </a:r>
            <a:endParaRPr lang="zh-CN" dirty="0">
              <a:cs typeface="+mn-ea"/>
              <a:sym typeface="+mn-lt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0015" y="2139950"/>
            <a:ext cx="5565775" cy="428180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790" y="2139950"/>
            <a:ext cx="6284595" cy="4279265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-42545" y="-15240"/>
            <a:ext cx="12292330" cy="6941185"/>
            <a:chOff x="-42545" y="-15240"/>
            <a:chExt cx="12292330" cy="6941185"/>
          </a:xfrm>
        </p:grpSpPr>
        <p:grpSp>
          <p:nvGrpSpPr>
            <p:cNvPr id="3" name="组合 2"/>
            <p:cNvGrpSpPr/>
            <p:nvPr/>
          </p:nvGrpSpPr>
          <p:grpSpPr>
            <a:xfrm>
              <a:off x="-42545" y="-15240"/>
              <a:ext cx="12292330" cy="444500"/>
              <a:chOff x="-67" y="-24"/>
              <a:chExt cx="19358" cy="700"/>
            </a:xfrm>
          </p:grpSpPr>
          <p:grpSp>
            <p:nvGrpSpPr>
              <p:cNvPr id="23" name="组合 22"/>
              <p:cNvGrpSpPr/>
              <p:nvPr/>
            </p:nvGrpSpPr>
            <p:grpSpPr>
              <a:xfrm>
                <a:off x="-43" y="-24"/>
                <a:ext cx="19334" cy="701"/>
                <a:chOff x="-43" y="-24"/>
                <a:chExt cx="19334" cy="701"/>
              </a:xfrm>
            </p:grpSpPr>
            <p:sp>
              <p:nvSpPr>
                <p:cNvPr id="25" name="矩形 24"/>
                <p:cNvSpPr/>
                <p:nvPr/>
              </p:nvSpPr>
              <p:spPr>
                <a:xfrm>
                  <a:off x="-43" y="-16"/>
                  <a:ext cx="19334" cy="657"/>
                </a:xfrm>
                <a:prstGeom prst="rect">
                  <a:avLst/>
                </a:prstGeom>
                <a:solidFill>
                  <a:srgbClr val="F4575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6" name="文本框 25"/>
                <p:cNvSpPr txBox="1"/>
                <p:nvPr/>
              </p:nvSpPr>
              <p:spPr>
                <a:xfrm>
                  <a:off x="336" y="30"/>
                  <a:ext cx="18509" cy="58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dist"/>
                  <a:r>
                    <a:rPr lang="en-US" altLang="zh-CN" dirty="0">
                      <a:solidFill>
                        <a:schemeClr val="bg1"/>
                      </a:solidFill>
                      <a:cs typeface="+mn-ea"/>
                      <a:sym typeface="+mn-lt"/>
                    </a:rPr>
                    <a:t>SPRING IS COMING      SPRING IS COMING      SPRING IS COMING      SPRING IS COMING</a:t>
                  </a:r>
                  <a:endParaRPr lang="en-US" altLang="zh-CN" dirty="0">
                    <a:solidFill>
                      <a:schemeClr val="bg1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27" name="矩形 26"/>
                <p:cNvSpPr/>
                <p:nvPr>
                  <p:custDataLst>
                    <p:tags r:id="rId3"/>
                  </p:custDataLst>
                </p:nvPr>
              </p:nvSpPr>
              <p:spPr>
                <a:xfrm>
                  <a:off x="4360" y="-17"/>
                  <a:ext cx="768" cy="65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28" name="图片 27" descr="樱花节活动主视觉111-10"/>
                <p:cNvPicPr>
                  <a:picLocks noChangeAspect="1"/>
                </p:cNvPicPr>
                <p:nvPr/>
              </p:nvPicPr>
              <p:blipFill>
                <a:blip r:embed="rId4"/>
                <a:srcRect l="5813" t="11800" r="84984" b="62744"/>
                <a:stretch>
                  <a:fillRect/>
                </a:stretch>
              </p:blipFill>
              <p:spPr>
                <a:xfrm>
                  <a:off x="4429" y="0"/>
                  <a:ext cx="706" cy="647"/>
                </a:xfrm>
                <a:prstGeom prst="rect">
                  <a:avLst/>
                </a:prstGeom>
              </p:spPr>
            </p:pic>
            <p:sp>
              <p:nvSpPr>
                <p:cNvPr id="29" name="矩形 28"/>
                <p:cNvSpPr/>
                <p:nvPr>
                  <p:custDataLst>
                    <p:tags r:id="rId5"/>
                  </p:custDataLst>
                </p:nvPr>
              </p:nvSpPr>
              <p:spPr>
                <a:xfrm>
                  <a:off x="9196" y="-24"/>
                  <a:ext cx="768" cy="6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30" name="图片 29" descr="樱花节活动主视觉111-10"/>
                <p:cNvPicPr>
                  <a:picLocks noChangeAspect="1"/>
                </p:cNvPicPr>
                <p:nvPr>
                  <p:custDataLst>
                    <p:tags r:id="rId6"/>
                  </p:custDataLst>
                </p:nvPr>
              </p:nvPicPr>
              <p:blipFill>
                <a:blip r:embed="rId4"/>
                <a:srcRect l="5813" t="11800" r="84984" b="62744"/>
                <a:stretch>
                  <a:fillRect/>
                </a:stretch>
              </p:blipFill>
              <p:spPr>
                <a:xfrm>
                  <a:off x="9281" y="0"/>
                  <a:ext cx="706" cy="647"/>
                </a:xfrm>
                <a:prstGeom prst="rect">
                  <a:avLst/>
                </a:prstGeom>
              </p:spPr>
            </p:pic>
            <p:sp>
              <p:nvSpPr>
                <p:cNvPr id="31" name="矩形 30"/>
                <p:cNvSpPr/>
                <p:nvPr/>
              </p:nvSpPr>
              <p:spPr>
                <a:xfrm>
                  <a:off x="14050" y="-24"/>
                  <a:ext cx="768" cy="6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32" name="图片 31" descr="樱花节活动主视觉111-10"/>
                <p:cNvPicPr>
                  <a:picLocks noChangeAspect="1"/>
                </p:cNvPicPr>
                <p:nvPr>
                  <p:custDataLst>
                    <p:tags r:id="rId7"/>
                  </p:custDataLst>
                </p:nvPr>
              </p:nvPicPr>
              <p:blipFill>
                <a:blip r:embed="rId4"/>
                <a:srcRect l="5813" t="11800" r="84984" b="62744"/>
                <a:stretch>
                  <a:fillRect/>
                </a:stretch>
              </p:blipFill>
              <p:spPr>
                <a:xfrm>
                  <a:off x="14133" y="30"/>
                  <a:ext cx="706" cy="647"/>
                </a:xfrm>
                <a:prstGeom prst="rect">
                  <a:avLst/>
                </a:prstGeom>
              </p:spPr>
            </p:pic>
          </p:grpSp>
          <p:cxnSp>
            <p:nvCxnSpPr>
              <p:cNvPr id="24" name="直接连接符 23"/>
              <p:cNvCxnSpPr/>
              <p:nvPr/>
            </p:nvCxnSpPr>
            <p:spPr>
              <a:xfrm>
                <a:off x="-67" y="646"/>
                <a:ext cx="19322" cy="0"/>
              </a:xfrm>
              <a:prstGeom prst="line">
                <a:avLst/>
              </a:prstGeom>
              <a:ln w="28575" cmpd="sng">
                <a:solidFill>
                  <a:srgbClr val="F45752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" name="组合 3"/>
            <p:cNvGrpSpPr/>
            <p:nvPr/>
          </p:nvGrpSpPr>
          <p:grpSpPr>
            <a:xfrm>
              <a:off x="-27305" y="6463030"/>
              <a:ext cx="12277090" cy="462915"/>
              <a:chOff x="-43" y="-53"/>
              <a:chExt cx="19334" cy="729"/>
            </a:xfrm>
          </p:grpSpPr>
          <p:sp>
            <p:nvSpPr>
              <p:cNvPr id="7" name="矩形 6"/>
              <p:cNvSpPr/>
              <p:nvPr>
                <p:custDataLst>
                  <p:tags r:id="rId8"/>
                </p:custDataLst>
              </p:nvPr>
            </p:nvSpPr>
            <p:spPr>
              <a:xfrm>
                <a:off x="-43" y="-16"/>
                <a:ext cx="19334" cy="657"/>
              </a:xfrm>
              <a:prstGeom prst="rect">
                <a:avLst/>
              </a:prstGeom>
              <a:solidFill>
                <a:srgbClr val="F457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8" name="文本框 7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336" y="30"/>
                <a:ext cx="18509" cy="5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dist"/>
                <a:r>
                  <a:rPr lang="en-US" altLang="zh-CN" dirty="0">
                    <a:solidFill>
                      <a:schemeClr val="bg1"/>
                    </a:solidFill>
                    <a:cs typeface="+mn-ea"/>
                    <a:sym typeface="+mn-lt"/>
                  </a:rPr>
                  <a:t>SPRING IS COMING      SPRING IS COMING      SPRING IS COMING      SPRING IS COMING</a:t>
                </a:r>
                <a:endParaRPr lang="en-US" altLang="zh-CN" dirty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9" name="矩形 8"/>
              <p:cNvSpPr/>
              <p:nvPr>
                <p:custDataLst>
                  <p:tags r:id="rId10"/>
                </p:custDataLst>
              </p:nvPr>
            </p:nvSpPr>
            <p:spPr>
              <a:xfrm>
                <a:off x="4360" y="-53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12" name="图片 11" descr="樱花节活动主视觉111-10"/>
              <p:cNvPicPr>
                <a:picLocks noChangeAspect="1"/>
              </p:cNvPicPr>
              <p:nvPr>
                <p:custDataLst>
                  <p:tags r:id="rId11"/>
                </p:custDataLst>
              </p:nvPr>
            </p:nvPicPr>
            <p:blipFill>
              <a:blip r:embed="rId4"/>
              <a:srcRect l="5813" t="11800" r="84984" b="62744"/>
              <a:stretch>
                <a:fillRect/>
              </a:stretch>
            </p:blipFill>
            <p:spPr>
              <a:xfrm>
                <a:off x="4429" y="0"/>
                <a:ext cx="706" cy="647"/>
              </a:xfrm>
              <a:prstGeom prst="rect">
                <a:avLst/>
              </a:prstGeom>
            </p:spPr>
          </p:pic>
          <p:sp>
            <p:nvSpPr>
              <p:cNvPr id="13" name="矩形 12"/>
              <p:cNvSpPr/>
              <p:nvPr>
                <p:custDataLst>
                  <p:tags r:id="rId12"/>
                </p:custDataLst>
              </p:nvPr>
            </p:nvSpPr>
            <p:spPr>
              <a:xfrm>
                <a:off x="9196" y="-24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20" name="图片 19" descr="樱花节活动主视觉111-10"/>
              <p:cNvPicPr>
                <a:picLocks noChangeAspect="1"/>
              </p:cNvPicPr>
              <p:nvPr>
                <p:custDataLst>
                  <p:tags r:id="rId13"/>
                </p:custDataLst>
              </p:nvPr>
            </p:nvPicPr>
            <p:blipFill>
              <a:blip r:embed="rId4"/>
              <a:srcRect l="5813" t="11800" r="84984" b="62744"/>
              <a:stretch>
                <a:fillRect/>
              </a:stretch>
            </p:blipFill>
            <p:spPr>
              <a:xfrm>
                <a:off x="9281" y="0"/>
                <a:ext cx="706" cy="647"/>
              </a:xfrm>
              <a:prstGeom prst="rect">
                <a:avLst/>
              </a:prstGeom>
            </p:spPr>
          </p:pic>
          <p:sp>
            <p:nvSpPr>
              <p:cNvPr id="21" name="矩形 20"/>
              <p:cNvSpPr/>
              <p:nvPr>
                <p:custDataLst>
                  <p:tags r:id="rId14"/>
                </p:custDataLst>
              </p:nvPr>
            </p:nvSpPr>
            <p:spPr>
              <a:xfrm>
                <a:off x="14050" y="-24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22" name="图片 21" descr="樱花节活动主视觉111-10"/>
              <p:cNvPicPr>
                <a:picLocks noChangeAspect="1"/>
              </p:cNvPicPr>
              <p:nvPr>
                <p:custDataLst>
                  <p:tags r:id="rId15"/>
                </p:custDataLst>
              </p:nvPr>
            </p:nvPicPr>
            <p:blipFill>
              <a:blip r:embed="rId4"/>
              <a:srcRect l="5813" t="11800" r="84984" b="62744"/>
              <a:stretch>
                <a:fillRect/>
              </a:stretch>
            </p:blipFill>
            <p:spPr>
              <a:xfrm>
                <a:off x="14133" y="30"/>
                <a:ext cx="706" cy="647"/>
              </a:xfrm>
              <a:prstGeom prst="rect">
                <a:avLst/>
              </a:prstGeom>
            </p:spPr>
          </p:pic>
        </p:grpSp>
      </p:grpSp>
    </p:spTree>
    <p:custDataLst>
      <p:tags r:id="rId16"/>
    </p:custData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3"/>
          <p:cNvSpPr txBox="1">
            <a:spLocks noGrp="1"/>
          </p:cNvSpPr>
          <p:nvPr>
            <p:ph type="title"/>
          </p:nvPr>
        </p:nvSpPr>
        <p:spPr>
          <a:xfrm>
            <a:off x="1033843" y="974090"/>
            <a:ext cx="10118725" cy="514985"/>
          </a:xfrm>
          <a:prstGeom prst="rect">
            <a:avLst/>
          </a:prstGeom>
          <a:solidFill>
            <a:srgbClr val="F5BAC7"/>
          </a:solidFill>
        </p:spPr>
        <p:txBody>
          <a:bodyPr vert="horz" wrap="square" lIns="0" tIns="22860" rIns="0" bIns="0" rtlCol="0">
            <a:spAutoFit/>
          </a:bodyPr>
          <a:lstStyle/>
          <a:p>
            <a:pPr marL="240665">
              <a:lnSpc>
                <a:spcPct val="100000"/>
              </a:lnSpc>
              <a:spcBef>
                <a:spcPts val="180"/>
              </a:spcBef>
            </a:pPr>
            <a:r>
              <a:rPr lang="zh-CN" sz="3200" dirty="0">
                <a:effectLst/>
                <a:latin typeface="+mn-lt"/>
                <a:ea typeface="+mn-ea"/>
                <a:cs typeface="+mn-ea"/>
                <a:sym typeface="+mn-lt"/>
              </a:rPr>
              <a:t>樱花涂鸦体验</a:t>
            </a:r>
            <a:endParaRPr lang="zh-CN" sz="3200" dirty="0">
              <a:effectLst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6" name="object 4"/>
          <p:cNvSpPr txBox="1"/>
          <p:nvPr/>
        </p:nvSpPr>
        <p:spPr>
          <a:xfrm>
            <a:off x="777240" y="1635760"/>
            <a:ext cx="11468735" cy="38363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100"/>
              </a:spcBef>
            </a:pPr>
            <a:r>
              <a:rPr lang="zh-CN" dirty="0">
                <a:cs typeface="+mn-ea"/>
                <a:sym typeface="+mn-lt"/>
              </a:rPr>
              <a:t>现场设置创意涂鸦区，专业老师指导，进行樱花世界的创作。</a:t>
            </a:r>
            <a:endParaRPr lang="zh-CN" dirty="0">
              <a:cs typeface="+mn-ea"/>
              <a:sym typeface="+mn-lt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520065" y="2210435"/>
            <a:ext cx="11369675" cy="4119245"/>
            <a:chOff x="5900" y="4100"/>
            <a:chExt cx="10320" cy="2972"/>
          </a:xfrm>
        </p:grpSpPr>
        <p:pic>
          <p:nvPicPr>
            <p:cNvPr id="104" name="图片 103"/>
            <p:cNvPicPr/>
            <p:nvPr/>
          </p:nvPicPr>
          <p:blipFill>
            <a:blip r:embed="rId1"/>
            <a:stretch>
              <a:fillRect/>
            </a:stretch>
          </p:blipFill>
          <p:spPr>
            <a:xfrm>
              <a:off x="5900" y="4100"/>
              <a:ext cx="5160" cy="2965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11" name="图片 110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11060" y="4100"/>
              <a:ext cx="5160" cy="2972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2" name="组合 1"/>
          <p:cNvGrpSpPr/>
          <p:nvPr/>
        </p:nvGrpSpPr>
        <p:grpSpPr>
          <a:xfrm>
            <a:off x="-42545" y="-15240"/>
            <a:ext cx="12292330" cy="6941185"/>
            <a:chOff x="-42545" y="-15240"/>
            <a:chExt cx="12292330" cy="6941185"/>
          </a:xfrm>
        </p:grpSpPr>
        <p:grpSp>
          <p:nvGrpSpPr>
            <p:cNvPr id="4" name="组合 3"/>
            <p:cNvGrpSpPr/>
            <p:nvPr/>
          </p:nvGrpSpPr>
          <p:grpSpPr>
            <a:xfrm>
              <a:off x="-42545" y="-15240"/>
              <a:ext cx="12292330" cy="444500"/>
              <a:chOff x="-67" y="-24"/>
              <a:chExt cx="19358" cy="700"/>
            </a:xfrm>
          </p:grpSpPr>
          <p:grpSp>
            <p:nvGrpSpPr>
              <p:cNvPr id="22" name="组合 21"/>
              <p:cNvGrpSpPr/>
              <p:nvPr/>
            </p:nvGrpSpPr>
            <p:grpSpPr>
              <a:xfrm>
                <a:off x="-43" y="-24"/>
                <a:ext cx="19334" cy="701"/>
                <a:chOff x="-43" y="-24"/>
                <a:chExt cx="19334" cy="701"/>
              </a:xfrm>
            </p:grpSpPr>
            <p:sp>
              <p:nvSpPr>
                <p:cNvPr id="24" name="矩形 23"/>
                <p:cNvSpPr/>
                <p:nvPr/>
              </p:nvSpPr>
              <p:spPr>
                <a:xfrm>
                  <a:off x="-43" y="-16"/>
                  <a:ext cx="19334" cy="657"/>
                </a:xfrm>
                <a:prstGeom prst="rect">
                  <a:avLst/>
                </a:prstGeom>
                <a:solidFill>
                  <a:srgbClr val="F4575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5" name="文本框 24"/>
                <p:cNvSpPr txBox="1"/>
                <p:nvPr/>
              </p:nvSpPr>
              <p:spPr>
                <a:xfrm>
                  <a:off x="336" y="30"/>
                  <a:ext cx="18509" cy="58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dist"/>
                  <a:r>
                    <a:rPr lang="en-US" altLang="zh-CN" dirty="0">
                      <a:solidFill>
                        <a:schemeClr val="bg1"/>
                      </a:solidFill>
                      <a:cs typeface="+mn-ea"/>
                      <a:sym typeface="+mn-lt"/>
                    </a:rPr>
                    <a:t>SPRING IS COMING      SPRING IS COMING      SPRING IS COMING      SPRING IS COMING</a:t>
                  </a:r>
                  <a:endParaRPr lang="en-US" altLang="zh-CN" dirty="0">
                    <a:solidFill>
                      <a:schemeClr val="bg1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26" name="矩形 25"/>
                <p:cNvSpPr/>
                <p:nvPr>
                  <p:custDataLst>
                    <p:tags r:id="rId3"/>
                  </p:custDataLst>
                </p:nvPr>
              </p:nvSpPr>
              <p:spPr>
                <a:xfrm>
                  <a:off x="4360" y="-17"/>
                  <a:ext cx="768" cy="65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27" name="图片 26" descr="樱花节活动主视觉111-10"/>
                <p:cNvPicPr>
                  <a:picLocks noChangeAspect="1"/>
                </p:cNvPicPr>
                <p:nvPr/>
              </p:nvPicPr>
              <p:blipFill>
                <a:blip r:embed="rId4"/>
                <a:srcRect l="5813" t="11800" r="84984" b="62744"/>
                <a:stretch>
                  <a:fillRect/>
                </a:stretch>
              </p:blipFill>
              <p:spPr>
                <a:xfrm>
                  <a:off x="4429" y="0"/>
                  <a:ext cx="706" cy="647"/>
                </a:xfrm>
                <a:prstGeom prst="rect">
                  <a:avLst/>
                </a:prstGeom>
              </p:spPr>
            </p:pic>
            <p:sp>
              <p:nvSpPr>
                <p:cNvPr id="28" name="矩形 27"/>
                <p:cNvSpPr/>
                <p:nvPr>
                  <p:custDataLst>
                    <p:tags r:id="rId5"/>
                  </p:custDataLst>
                </p:nvPr>
              </p:nvSpPr>
              <p:spPr>
                <a:xfrm>
                  <a:off x="9196" y="-24"/>
                  <a:ext cx="768" cy="6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29" name="图片 28" descr="樱花节活动主视觉111-10"/>
                <p:cNvPicPr>
                  <a:picLocks noChangeAspect="1"/>
                </p:cNvPicPr>
                <p:nvPr>
                  <p:custDataLst>
                    <p:tags r:id="rId6"/>
                  </p:custDataLst>
                </p:nvPr>
              </p:nvPicPr>
              <p:blipFill>
                <a:blip r:embed="rId4"/>
                <a:srcRect l="5813" t="11800" r="84984" b="62744"/>
                <a:stretch>
                  <a:fillRect/>
                </a:stretch>
              </p:blipFill>
              <p:spPr>
                <a:xfrm>
                  <a:off x="9281" y="0"/>
                  <a:ext cx="706" cy="647"/>
                </a:xfrm>
                <a:prstGeom prst="rect">
                  <a:avLst/>
                </a:prstGeom>
              </p:spPr>
            </p:pic>
            <p:sp>
              <p:nvSpPr>
                <p:cNvPr id="30" name="矩形 29"/>
                <p:cNvSpPr/>
                <p:nvPr/>
              </p:nvSpPr>
              <p:spPr>
                <a:xfrm>
                  <a:off x="14050" y="-24"/>
                  <a:ext cx="768" cy="6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31" name="图片 30" descr="樱花节活动主视觉111-10"/>
                <p:cNvPicPr>
                  <a:picLocks noChangeAspect="1"/>
                </p:cNvPicPr>
                <p:nvPr>
                  <p:custDataLst>
                    <p:tags r:id="rId7"/>
                  </p:custDataLst>
                </p:nvPr>
              </p:nvPicPr>
              <p:blipFill>
                <a:blip r:embed="rId4"/>
                <a:srcRect l="5813" t="11800" r="84984" b="62744"/>
                <a:stretch>
                  <a:fillRect/>
                </a:stretch>
              </p:blipFill>
              <p:spPr>
                <a:xfrm>
                  <a:off x="14133" y="30"/>
                  <a:ext cx="706" cy="647"/>
                </a:xfrm>
                <a:prstGeom prst="rect">
                  <a:avLst/>
                </a:prstGeom>
              </p:spPr>
            </p:pic>
          </p:grpSp>
          <p:cxnSp>
            <p:nvCxnSpPr>
              <p:cNvPr id="23" name="直接连接符 22"/>
              <p:cNvCxnSpPr/>
              <p:nvPr/>
            </p:nvCxnSpPr>
            <p:spPr>
              <a:xfrm>
                <a:off x="-67" y="646"/>
                <a:ext cx="19322" cy="0"/>
              </a:xfrm>
              <a:prstGeom prst="line">
                <a:avLst/>
              </a:prstGeom>
              <a:ln w="28575" cmpd="sng">
                <a:solidFill>
                  <a:srgbClr val="F45752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" name="组合 6"/>
            <p:cNvGrpSpPr/>
            <p:nvPr/>
          </p:nvGrpSpPr>
          <p:grpSpPr>
            <a:xfrm>
              <a:off x="-27305" y="6463030"/>
              <a:ext cx="12277090" cy="462915"/>
              <a:chOff x="-43" y="-53"/>
              <a:chExt cx="19334" cy="729"/>
            </a:xfrm>
          </p:grpSpPr>
          <p:sp>
            <p:nvSpPr>
              <p:cNvPr id="8" name="矩形 7"/>
              <p:cNvSpPr/>
              <p:nvPr>
                <p:custDataLst>
                  <p:tags r:id="rId8"/>
                </p:custDataLst>
              </p:nvPr>
            </p:nvSpPr>
            <p:spPr>
              <a:xfrm>
                <a:off x="-43" y="-16"/>
                <a:ext cx="19334" cy="657"/>
              </a:xfrm>
              <a:prstGeom prst="rect">
                <a:avLst/>
              </a:prstGeom>
              <a:solidFill>
                <a:srgbClr val="F457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9" name="文本框 8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336" y="30"/>
                <a:ext cx="18509" cy="5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dist"/>
                <a:r>
                  <a:rPr lang="en-US" altLang="zh-CN" dirty="0">
                    <a:solidFill>
                      <a:schemeClr val="bg1"/>
                    </a:solidFill>
                    <a:cs typeface="+mn-ea"/>
                    <a:sym typeface="+mn-lt"/>
                  </a:rPr>
                  <a:t>SPRING IS COMING      SPRING IS COMING      SPRING IS COMING      SPRING IS COMING</a:t>
                </a:r>
                <a:endParaRPr lang="en-US" altLang="zh-CN" dirty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0" name="矩形 9"/>
              <p:cNvSpPr/>
              <p:nvPr>
                <p:custDataLst>
                  <p:tags r:id="rId10"/>
                </p:custDataLst>
              </p:nvPr>
            </p:nvSpPr>
            <p:spPr>
              <a:xfrm>
                <a:off x="4360" y="-53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11" name="图片 10" descr="樱花节活动主视觉111-10"/>
              <p:cNvPicPr>
                <a:picLocks noChangeAspect="1"/>
              </p:cNvPicPr>
              <p:nvPr>
                <p:custDataLst>
                  <p:tags r:id="rId11"/>
                </p:custDataLst>
              </p:nvPr>
            </p:nvPicPr>
            <p:blipFill>
              <a:blip r:embed="rId4"/>
              <a:srcRect l="5813" t="11800" r="84984" b="62744"/>
              <a:stretch>
                <a:fillRect/>
              </a:stretch>
            </p:blipFill>
            <p:spPr>
              <a:xfrm>
                <a:off x="4429" y="0"/>
                <a:ext cx="706" cy="647"/>
              </a:xfrm>
              <a:prstGeom prst="rect">
                <a:avLst/>
              </a:prstGeom>
            </p:spPr>
          </p:pic>
          <p:sp>
            <p:nvSpPr>
              <p:cNvPr id="12" name="矩形 11"/>
              <p:cNvSpPr/>
              <p:nvPr>
                <p:custDataLst>
                  <p:tags r:id="rId12"/>
                </p:custDataLst>
              </p:nvPr>
            </p:nvSpPr>
            <p:spPr>
              <a:xfrm>
                <a:off x="9196" y="-24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13" name="图片 12" descr="樱花节活动主视觉111-10"/>
              <p:cNvPicPr>
                <a:picLocks noChangeAspect="1"/>
              </p:cNvPicPr>
              <p:nvPr>
                <p:custDataLst>
                  <p:tags r:id="rId13"/>
                </p:custDataLst>
              </p:nvPr>
            </p:nvPicPr>
            <p:blipFill>
              <a:blip r:embed="rId4"/>
              <a:srcRect l="5813" t="11800" r="84984" b="62744"/>
              <a:stretch>
                <a:fillRect/>
              </a:stretch>
            </p:blipFill>
            <p:spPr>
              <a:xfrm>
                <a:off x="9281" y="0"/>
                <a:ext cx="706" cy="647"/>
              </a:xfrm>
              <a:prstGeom prst="rect">
                <a:avLst/>
              </a:prstGeom>
            </p:spPr>
          </p:pic>
          <p:sp>
            <p:nvSpPr>
              <p:cNvPr id="20" name="矩形 19"/>
              <p:cNvSpPr/>
              <p:nvPr>
                <p:custDataLst>
                  <p:tags r:id="rId14"/>
                </p:custDataLst>
              </p:nvPr>
            </p:nvSpPr>
            <p:spPr>
              <a:xfrm>
                <a:off x="14050" y="-24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21" name="图片 20" descr="樱花节活动主视觉111-10"/>
              <p:cNvPicPr>
                <a:picLocks noChangeAspect="1"/>
              </p:cNvPicPr>
              <p:nvPr>
                <p:custDataLst>
                  <p:tags r:id="rId15"/>
                </p:custDataLst>
              </p:nvPr>
            </p:nvPicPr>
            <p:blipFill>
              <a:blip r:embed="rId4"/>
              <a:srcRect l="5813" t="11800" r="84984" b="62744"/>
              <a:stretch>
                <a:fillRect/>
              </a:stretch>
            </p:blipFill>
            <p:spPr>
              <a:xfrm>
                <a:off x="14133" y="30"/>
                <a:ext cx="706" cy="647"/>
              </a:xfrm>
              <a:prstGeom prst="rect">
                <a:avLst/>
              </a:prstGeom>
            </p:spPr>
          </p:pic>
        </p:grpSp>
      </p:grpSp>
    </p:spTree>
    <p:custDataLst>
      <p:tags r:id="rId16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 descr="春季樱花主题背景板-01"/>
          <p:cNvPicPr>
            <a:picLocks noChangeAspect="1"/>
          </p:cNvPicPr>
          <p:nvPr/>
        </p:nvPicPr>
        <p:blipFill>
          <a:blip r:embed="rId1"/>
          <a:srcRect t="343"/>
          <a:stretch>
            <a:fillRect/>
          </a:stretch>
        </p:blipFill>
        <p:spPr>
          <a:xfrm>
            <a:off x="-635" y="0"/>
            <a:ext cx="12192635" cy="685800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643255" y="406400"/>
            <a:ext cx="11138535" cy="6101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4165600" y="709295"/>
            <a:ext cx="5857875" cy="5472430"/>
            <a:chOff x="6168" y="148"/>
            <a:chExt cx="11392" cy="10642"/>
          </a:xfrm>
        </p:grpSpPr>
        <p:pic>
          <p:nvPicPr>
            <p:cNvPr id="11" name="图片 10" descr="春-04"/>
            <p:cNvPicPr>
              <a:picLocks noChangeAspect="1"/>
            </p:cNvPicPr>
            <p:nvPr/>
          </p:nvPicPr>
          <p:blipFill>
            <a:blip r:embed="rId2"/>
            <a:srcRect l="34449" t="18210" r="43879" b="66333"/>
            <a:stretch>
              <a:fillRect/>
            </a:stretch>
          </p:blipFill>
          <p:spPr>
            <a:xfrm>
              <a:off x="6168" y="148"/>
              <a:ext cx="11393" cy="10643"/>
            </a:xfrm>
            <a:prstGeom prst="rect">
              <a:avLst/>
            </a:prstGeom>
          </p:spPr>
        </p:pic>
        <p:sp>
          <p:nvSpPr>
            <p:cNvPr id="5" name="矩形 4"/>
            <p:cNvSpPr/>
            <p:nvPr/>
          </p:nvSpPr>
          <p:spPr>
            <a:xfrm>
              <a:off x="9958" y="3406"/>
              <a:ext cx="3351" cy="3663"/>
            </a:xfrm>
            <a:prstGeom prst="rect">
              <a:avLst/>
            </a:prstGeom>
            <a:solidFill>
              <a:srgbClr val="D749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pic>
        <p:nvPicPr>
          <p:cNvPr id="2" name="图片 1" descr="春-04"/>
          <p:cNvPicPr>
            <a:picLocks noChangeAspect="1"/>
          </p:cNvPicPr>
          <p:nvPr/>
        </p:nvPicPr>
        <p:blipFill>
          <a:blip r:embed="rId2"/>
          <a:srcRect t="6608" r="69706" b="62870"/>
          <a:stretch>
            <a:fillRect/>
          </a:stretch>
        </p:blipFill>
        <p:spPr>
          <a:xfrm>
            <a:off x="257175" y="3281680"/>
            <a:ext cx="2709545" cy="3576320"/>
          </a:xfrm>
          <a:prstGeom prst="rect">
            <a:avLst/>
          </a:prstGeom>
        </p:spPr>
      </p:pic>
      <p:pic>
        <p:nvPicPr>
          <p:cNvPr id="14" name="图片 13" descr="春-0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7940"/>
            <a:ext cx="3609975" cy="6858000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10179050" y="1691005"/>
            <a:ext cx="1397000" cy="4154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>
                <a:solidFill>
                  <a:srgbClr val="FA0275"/>
                </a:solidFill>
                <a:cs typeface="+mn-ea"/>
                <a:sym typeface="+mn-lt"/>
              </a:rPr>
              <a:t>策略思考</a:t>
            </a:r>
            <a:endParaRPr lang="en-US" sz="6600">
              <a:solidFill>
                <a:srgbClr val="FA0275"/>
              </a:solidFill>
              <a:cs typeface="+mn-ea"/>
              <a:sym typeface="+mn-lt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4399280" y="2910205"/>
            <a:ext cx="4754880" cy="15297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2400" dirty="0">
                <a:solidFill>
                  <a:schemeClr val="bg1"/>
                </a:solidFill>
                <a:cs typeface="+mn-ea"/>
                <a:sym typeface="+mn-lt"/>
              </a:rPr>
              <a:t>三月，世界默契地开启了粉色滤镜</a:t>
            </a:r>
            <a:endParaRPr lang="zh-CN" altLang="en-US" sz="2400" dirty="0">
              <a:solidFill>
                <a:schemeClr val="bg1"/>
              </a:solidFill>
              <a:cs typeface="+mn-ea"/>
              <a:sym typeface="+mn-lt"/>
            </a:endParaRPr>
          </a:p>
          <a:p>
            <a:pPr algn="ctr">
              <a:lnSpc>
                <a:spcPct val="130000"/>
              </a:lnSpc>
            </a:pPr>
            <a:r>
              <a:rPr lang="zh-CN" altLang="en-US" sz="2400" dirty="0">
                <a:solidFill>
                  <a:schemeClr val="bg1"/>
                </a:solidFill>
                <a:cs typeface="+mn-ea"/>
                <a:sym typeface="+mn-lt"/>
              </a:rPr>
              <a:t>带你用吃喝玩乐的方式赏樱花</a:t>
            </a:r>
            <a:endParaRPr lang="zh-CN" altLang="en-US" sz="2400" dirty="0">
              <a:solidFill>
                <a:schemeClr val="bg1"/>
              </a:solidFill>
              <a:cs typeface="+mn-ea"/>
              <a:sym typeface="+mn-lt"/>
            </a:endParaRPr>
          </a:p>
          <a:p>
            <a:pPr algn="ctr">
              <a:lnSpc>
                <a:spcPct val="130000"/>
              </a:lnSpc>
            </a:pPr>
            <a:r>
              <a:rPr lang="zh-CN" altLang="en-US" sz="2400" dirty="0">
                <a:solidFill>
                  <a:schemeClr val="bg1"/>
                </a:solidFill>
                <a:cs typeface="+mn-ea"/>
                <a:sym typeface="+mn-lt"/>
              </a:rPr>
              <a:t>这个春天，Let’s “樱”joy！</a:t>
            </a:r>
            <a:endParaRPr lang="zh-CN" altLang="en-US" sz="2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5152750" y="2384425"/>
            <a:ext cx="3247941" cy="561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800" i="1">
                <a:solidFill>
                  <a:schemeClr val="bg1"/>
                </a:solidFill>
                <a:cs typeface="+mn-ea"/>
                <a:sym typeface="+mn-lt"/>
              </a:rPr>
              <a:t>LIFE OF SSPRING</a:t>
            </a:r>
            <a:endParaRPr lang="en-US" sz="2800" i="1">
              <a:solidFill>
                <a:schemeClr val="bg1"/>
              </a:solidFill>
              <a:cs typeface="+mn-ea"/>
              <a:sym typeface="+mn-lt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-42545" y="-15240"/>
            <a:ext cx="12292330" cy="6941185"/>
            <a:chOff x="-42545" y="-15240"/>
            <a:chExt cx="12292330" cy="6941185"/>
          </a:xfrm>
        </p:grpSpPr>
        <p:grpSp>
          <p:nvGrpSpPr>
            <p:cNvPr id="19" name="组合 18"/>
            <p:cNvGrpSpPr/>
            <p:nvPr/>
          </p:nvGrpSpPr>
          <p:grpSpPr>
            <a:xfrm>
              <a:off x="-42545" y="-15240"/>
              <a:ext cx="12292330" cy="444500"/>
              <a:chOff x="-67" y="-24"/>
              <a:chExt cx="19358" cy="700"/>
            </a:xfrm>
          </p:grpSpPr>
          <p:grpSp>
            <p:nvGrpSpPr>
              <p:cNvPr id="29" name="组合 28"/>
              <p:cNvGrpSpPr/>
              <p:nvPr/>
            </p:nvGrpSpPr>
            <p:grpSpPr>
              <a:xfrm>
                <a:off x="-43" y="-24"/>
                <a:ext cx="19334" cy="701"/>
                <a:chOff x="-43" y="-24"/>
                <a:chExt cx="19334" cy="701"/>
              </a:xfrm>
            </p:grpSpPr>
            <p:sp>
              <p:nvSpPr>
                <p:cNvPr id="31" name="矩形 30"/>
                <p:cNvSpPr/>
                <p:nvPr/>
              </p:nvSpPr>
              <p:spPr>
                <a:xfrm>
                  <a:off x="-43" y="-16"/>
                  <a:ext cx="19334" cy="657"/>
                </a:xfrm>
                <a:prstGeom prst="rect">
                  <a:avLst/>
                </a:prstGeom>
                <a:solidFill>
                  <a:srgbClr val="F4575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32" name="文本框 31"/>
                <p:cNvSpPr txBox="1"/>
                <p:nvPr/>
              </p:nvSpPr>
              <p:spPr>
                <a:xfrm>
                  <a:off x="336" y="30"/>
                  <a:ext cx="18509" cy="58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dist"/>
                  <a:r>
                    <a:rPr lang="en-US" altLang="zh-CN" dirty="0">
                      <a:solidFill>
                        <a:schemeClr val="bg1"/>
                      </a:solidFill>
                      <a:cs typeface="+mn-ea"/>
                      <a:sym typeface="+mn-lt"/>
                    </a:rPr>
                    <a:t>SPRING IS COMING      SPRING IS COMING      SPRING IS COMING      SPRING IS COMING</a:t>
                  </a:r>
                  <a:endParaRPr lang="en-US" altLang="zh-CN" dirty="0">
                    <a:solidFill>
                      <a:schemeClr val="bg1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33" name="矩形 32"/>
                <p:cNvSpPr/>
                <p:nvPr>
                  <p:custDataLst>
                    <p:tags r:id="rId4"/>
                  </p:custDataLst>
                </p:nvPr>
              </p:nvSpPr>
              <p:spPr>
                <a:xfrm>
                  <a:off x="4360" y="-17"/>
                  <a:ext cx="768" cy="65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34" name="图片 33" descr="樱花节活动主视觉111-10"/>
                <p:cNvPicPr>
                  <a:picLocks noChangeAspect="1"/>
                </p:cNvPicPr>
                <p:nvPr/>
              </p:nvPicPr>
              <p:blipFill>
                <a:blip r:embed="rId5"/>
                <a:srcRect l="5813" t="11800" r="84984" b="62744"/>
                <a:stretch>
                  <a:fillRect/>
                </a:stretch>
              </p:blipFill>
              <p:spPr>
                <a:xfrm>
                  <a:off x="4429" y="0"/>
                  <a:ext cx="706" cy="647"/>
                </a:xfrm>
                <a:prstGeom prst="rect">
                  <a:avLst/>
                </a:prstGeom>
              </p:spPr>
            </p:pic>
            <p:sp>
              <p:nvSpPr>
                <p:cNvPr id="35" name="矩形 34"/>
                <p:cNvSpPr/>
                <p:nvPr>
                  <p:custDataLst>
                    <p:tags r:id="rId6"/>
                  </p:custDataLst>
                </p:nvPr>
              </p:nvSpPr>
              <p:spPr>
                <a:xfrm>
                  <a:off x="9196" y="-24"/>
                  <a:ext cx="768" cy="6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36" name="图片 35" descr="樱花节活动主视觉111-10"/>
                <p:cNvPicPr>
                  <a:picLocks noChangeAspect="1"/>
                </p:cNvPicPr>
                <p:nvPr>
                  <p:custDataLst>
                    <p:tags r:id="rId7"/>
                  </p:custDataLst>
                </p:nvPr>
              </p:nvPicPr>
              <p:blipFill>
                <a:blip r:embed="rId5"/>
                <a:srcRect l="5813" t="11800" r="84984" b="62744"/>
                <a:stretch>
                  <a:fillRect/>
                </a:stretch>
              </p:blipFill>
              <p:spPr>
                <a:xfrm>
                  <a:off x="9281" y="0"/>
                  <a:ext cx="706" cy="647"/>
                </a:xfrm>
                <a:prstGeom prst="rect">
                  <a:avLst/>
                </a:prstGeom>
              </p:spPr>
            </p:pic>
            <p:sp>
              <p:nvSpPr>
                <p:cNvPr id="37" name="矩形 36"/>
                <p:cNvSpPr/>
                <p:nvPr/>
              </p:nvSpPr>
              <p:spPr>
                <a:xfrm>
                  <a:off x="14050" y="-24"/>
                  <a:ext cx="768" cy="6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38" name="图片 37" descr="樱花节活动主视觉111-10"/>
                <p:cNvPicPr>
                  <a:picLocks noChangeAspect="1"/>
                </p:cNvPicPr>
                <p:nvPr>
                  <p:custDataLst>
                    <p:tags r:id="rId8"/>
                  </p:custDataLst>
                </p:nvPr>
              </p:nvPicPr>
              <p:blipFill>
                <a:blip r:embed="rId5"/>
                <a:srcRect l="5813" t="11800" r="84984" b="62744"/>
                <a:stretch>
                  <a:fillRect/>
                </a:stretch>
              </p:blipFill>
              <p:spPr>
                <a:xfrm>
                  <a:off x="14133" y="30"/>
                  <a:ext cx="706" cy="647"/>
                </a:xfrm>
                <a:prstGeom prst="rect">
                  <a:avLst/>
                </a:prstGeom>
              </p:spPr>
            </p:pic>
          </p:grpSp>
          <p:cxnSp>
            <p:nvCxnSpPr>
              <p:cNvPr id="30" name="直接连接符 29"/>
              <p:cNvCxnSpPr/>
              <p:nvPr/>
            </p:nvCxnSpPr>
            <p:spPr>
              <a:xfrm>
                <a:off x="-67" y="646"/>
                <a:ext cx="19322" cy="0"/>
              </a:xfrm>
              <a:prstGeom prst="line">
                <a:avLst/>
              </a:prstGeom>
              <a:ln w="28575" cmpd="sng">
                <a:solidFill>
                  <a:srgbClr val="F45752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" name="组合 19"/>
            <p:cNvGrpSpPr/>
            <p:nvPr/>
          </p:nvGrpSpPr>
          <p:grpSpPr>
            <a:xfrm>
              <a:off x="-27305" y="6463030"/>
              <a:ext cx="12277090" cy="462915"/>
              <a:chOff x="-43" y="-53"/>
              <a:chExt cx="19334" cy="729"/>
            </a:xfrm>
          </p:grpSpPr>
          <p:sp>
            <p:nvSpPr>
              <p:cNvPr id="21" name="矩形 20"/>
              <p:cNvSpPr/>
              <p:nvPr>
                <p:custDataLst>
                  <p:tags r:id="rId9"/>
                </p:custDataLst>
              </p:nvPr>
            </p:nvSpPr>
            <p:spPr>
              <a:xfrm>
                <a:off x="-43" y="-16"/>
                <a:ext cx="19334" cy="657"/>
              </a:xfrm>
              <a:prstGeom prst="rect">
                <a:avLst/>
              </a:prstGeom>
              <a:solidFill>
                <a:srgbClr val="F457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2" name="文本框 21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336" y="30"/>
                <a:ext cx="18509" cy="5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dist"/>
                <a:r>
                  <a:rPr lang="en-US" altLang="zh-CN" dirty="0">
                    <a:solidFill>
                      <a:schemeClr val="bg1"/>
                    </a:solidFill>
                    <a:cs typeface="+mn-ea"/>
                    <a:sym typeface="+mn-lt"/>
                  </a:rPr>
                  <a:t>SPRING IS COMING      SPRING IS COMING      SPRING IS COMING      SPRING IS COMING</a:t>
                </a:r>
                <a:endParaRPr lang="en-US" altLang="zh-CN" dirty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23" name="矩形 22"/>
              <p:cNvSpPr/>
              <p:nvPr>
                <p:custDataLst>
                  <p:tags r:id="rId11"/>
                </p:custDataLst>
              </p:nvPr>
            </p:nvSpPr>
            <p:spPr>
              <a:xfrm>
                <a:off x="4360" y="-53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24" name="图片 23" descr="樱花节活动主视觉111-10"/>
              <p:cNvPicPr>
                <a:picLocks noChangeAspect="1"/>
              </p:cNvPicPr>
              <p:nvPr>
                <p:custDataLst>
                  <p:tags r:id="rId12"/>
                </p:custDataLst>
              </p:nvPr>
            </p:nvPicPr>
            <p:blipFill>
              <a:blip r:embed="rId5"/>
              <a:srcRect l="5813" t="11800" r="84984" b="62744"/>
              <a:stretch>
                <a:fillRect/>
              </a:stretch>
            </p:blipFill>
            <p:spPr>
              <a:xfrm>
                <a:off x="4429" y="0"/>
                <a:ext cx="706" cy="647"/>
              </a:xfrm>
              <a:prstGeom prst="rect">
                <a:avLst/>
              </a:prstGeom>
            </p:spPr>
          </p:pic>
          <p:sp>
            <p:nvSpPr>
              <p:cNvPr id="25" name="矩形 24"/>
              <p:cNvSpPr/>
              <p:nvPr>
                <p:custDataLst>
                  <p:tags r:id="rId13"/>
                </p:custDataLst>
              </p:nvPr>
            </p:nvSpPr>
            <p:spPr>
              <a:xfrm>
                <a:off x="9196" y="-24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26" name="图片 25" descr="樱花节活动主视觉111-10"/>
              <p:cNvPicPr>
                <a:picLocks noChangeAspect="1"/>
              </p:cNvPicPr>
              <p:nvPr>
                <p:custDataLst>
                  <p:tags r:id="rId14"/>
                </p:custDataLst>
              </p:nvPr>
            </p:nvPicPr>
            <p:blipFill>
              <a:blip r:embed="rId5"/>
              <a:srcRect l="5813" t="11800" r="84984" b="62744"/>
              <a:stretch>
                <a:fillRect/>
              </a:stretch>
            </p:blipFill>
            <p:spPr>
              <a:xfrm>
                <a:off x="9281" y="0"/>
                <a:ext cx="706" cy="647"/>
              </a:xfrm>
              <a:prstGeom prst="rect">
                <a:avLst/>
              </a:prstGeom>
            </p:spPr>
          </p:pic>
          <p:sp>
            <p:nvSpPr>
              <p:cNvPr id="27" name="矩形 26"/>
              <p:cNvSpPr/>
              <p:nvPr>
                <p:custDataLst>
                  <p:tags r:id="rId15"/>
                </p:custDataLst>
              </p:nvPr>
            </p:nvSpPr>
            <p:spPr>
              <a:xfrm>
                <a:off x="14050" y="-24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28" name="图片 27" descr="樱花节活动主视觉111-10"/>
              <p:cNvPicPr>
                <a:picLocks noChangeAspect="1"/>
              </p:cNvPicPr>
              <p:nvPr>
                <p:custDataLst>
                  <p:tags r:id="rId16"/>
                </p:custDataLst>
              </p:nvPr>
            </p:nvPicPr>
            <p:blipFill>
              <a:blip r:embed="rId5"/>
              <a:srcRect l="5813" t="11800" r="84984" b="62744"/>
              <a:stretch>
                <a:fillRect/>
              </a:stretch>
            </p:blipFill>
            <p:spPr>
              <a:xfrm>
                <a:off x="14133" y="30"/>
                <a:ext cx="706" cy="647"/>
              </a:xfrm>
              <a:prstGeom prst="rect">
                <a:avLst/>
              </a:prstGeom>
            </p:spPr>
          </p:pic>
        </p:grpSp>
      </p:grpSp>
    </p:spTree>
    <p:custDataLst>
      <p:tags r:id="rId17"/>
    </p:custData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386080" y="1296035"/>
            <a:ext cx="6922135" cy="4506595"/>
            <a:chOff x="355" y="1534"/>
            <a:chExt cx="14915" cy="9842"/>
          </a:xfrm>
        </p:grpSpPr>
        <p:pic>
          <p:nvPicPr>
            <p:cNvPr id="41" name="图片 40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355" y="1534"/>
              <a:ext cx="7386" cy="9842"/>
            </a:xfrm>
            <a:prstGeom prst="rect">
              <a:avLst/>
            </a:prstGeom>
          </p:spPr>
        </p:pic>
        <p:pic>
          <p:nvPicPr>
            <p:cNvPr id="42" name="图片 4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884" y="1534"/>
              <a:ext cx="7386" cy="9842"/>
            </a:xfrm>
            <a:prstGeom prst="rect">
              <a:avLst/>
            </a:prstGeom>
          </p:spPr>
        </p:pic>
      </p:grp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2565" y="2133600"/>
            <a:ext cx="3295650" cy="2038350"/>
          </a:xfrm>
          <a:prstGeom prst="rect">
            <a:avLst/>
          </a:prstGeom>
        </p:spPr>
      </p:pic>
      <p:sp>
        <p:nvSpPr>
          <p:cNvPr id="12" name="object 3"/>
          <p:cNvSpPr txBox="1">
            <a:spLocks noGrp="1"/>
          </p:cNvSpPr>
          <p:nvPr/>
        </p:nvSpPr>
        <p:spPr>
          <a:xfrm>
            <a:off x="7734935" y="3980815"/>
            <a:ext cx="3804920" cy="514985"/>
          </a:xfrm>
          <a:prstGeom prst="rect">
            <a:avLst/>
          </a:prstGeom>
          <a:solidFill>
            <a:srgbClr val="F5BAC7"/>
          </a:solidFill>
        </p:spPr>
        <p:txBody>
          <a:bodyPr vert="horz" wrap="square" lIns="0" tIns="22860" rIns="0" bIns="0" rtlCol="0" anchor="t" anchorCtr="0">
            <a:spAutoFit/>
          </a:bodyPr>
          <a:lstStyle>
            <a:lvl1pPr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5400" b="0" u="none" strike="noStrike" kern="1200" cap="none" spc="600" normalizeH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180"/>
              </a:spcBef>
            </a:pPr>
            <a:r>
              <a:rPr lang="zh-CN" altLang="en-US" sz="3200" dirty="0">
                <a:effectLst/>
                <a:latin typeface="+mn-lt"/>
                <a:ea typeface="+mn-ea"/>
                <a:cs typeface="+mn-ea"/>
                <a:sym typeface="+mn-lt"/>
              </a:rPr>
              <a:t>得心樱手扭蛋机</a:t>
            </a:r>
            <a:endParaRPr lang="zh-CN" sz="3200" dirty="0">
              <a:effectLst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3" name="object 4"/>
          <p:cNvSpPr txBox="1"/>
          <p:nvPr/>
        </p:nvSpPr>
        <p:spPr>
          <a:xfrm>
            <a:off x="7734936" y="4652645"/>
            <a:ext cx="3876040" cy="7991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100"/>
              </a:spcBef>
            </a:pPr>
            <a:r>
              <a:rPr lang="zh-CN" dirty="0">
                <a:cs typeface="+mn-ea"/>
                <a:sym typeface="+mn-lt"/>
              </a:rPr>
              <a:t>根据打卡集章数，在此参与抽奖环节，最高还有苹果手机。</a:t>
            </a:r>
            <a:endParaRPr lang="zh-CN" dirty="0">
              <a:cs typeface="+mn-ea"/>
              <a:sym typeface="+mn-lt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-42545" y="-15240"/>
            <a:ext cx="12292330" cy="6941185"/>
            <a:chOff x="-42545" y="-15240"/>
            <a:chExt cx="12292330" cy="6941185"/>
          </a:xfrm>
        </p:grpSpPr>
        <p:grpSp>
          <p:nvGrpSpPr>
            <p:cNvPr id="5" name="组合 4"/>
            <p:cNvGrpSpPr/>
            <p:nvPr/>
          </p:nvGrpSpPr>
          <p:grpSpPr>
            <a:xfrm>
              <a:off x="-42545" y="-15240"/>
              <a:ext cx="12292330" cy="444500"/>
              <a:chOff x="-67" y="-24"/>
              <a:chExt cx="19358" cy="700"/>
            </a:xfrm>
          </p:grpSpPr>
          <p:grpSp>
            <p:nvGrpSpPr>
              <p:cNvPr id="23" name="组合 22"/>
              <p:cNvGrpSpPr/>
              <p:nvPr/>
            </p:nvGrpSpPr>
            <p:grpSpPr>
              <a:xfrm>
                <a:off x="-43" y="-24"/>
                <a:ext cx="19334" cy="701"/>
                <a:chOff x="-43" y="-24"/>
                <a:chExt cx="19334" cy="701"/>
              </a:xfrm>
            </p:grpSpPr>
            <p:sp>
              <p:nvSpPr>
                <p:cNvPr id="25" name="矩形 24"/>
                <p:cNvSpPr/>
                <p:nvPr/>
              </p:nvSpPr>
              <p:spPr>
                <a:xfrm>
                  <a:off x="-43" y="-16"/>
                  <a:ext cx="19334" cy="657"/>
                </a:xfrm>
                <a:prstGeom prst="rect">
                  <a:avLst/>
                </a:prstGeom>
                <a:solidFill>
                  <a:srgbClr val="F4575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6" name="文本框 25"/>
                <p:cNvSpPr txBox="1"/>
                <p:nvPr/>
              </p:nvSpPr>
              <p:spPr>
                <a:xfrm>
                  <a:off x="336" y="30"/>
                  <a:ext cx="18509" cy="58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dist"/>
                  <a:r>
                    <a:rPr lang="en-US" altLang="zh-CN" dirty="0">
                      <a:solidFill>
                        <a:schemeClr val="bg1"/>
                      </a:solidFill>
                      <a:cs typeface="+mn-ea"/>
                      <a:sym typeface="+mn-lt"/>
                    </a:rPr>
                    <a:t>SPRING IS COMING      SPRING IS COMING      SPRING IS COMING      SPRING IS COMING</a:t>
                  </a:r>
                  <a:endParaRPr lang="en-US" altLang="zh-CN" dirty="0">
                    <a:solidFill>
                      <a:schemeClr val="bg1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27" name="矩形 26"/>
                <p:cNvSpPr/>
                <p:nvPr>
                  <p:custDataLst>
                    <p:tags r:id="rId4"/>
                  </p:custDataLst>
                </p:nvPr>
              </p:nvSpPr>
              <p:spPr>
                <a:xfrm>
                  <a:off x="4360" y="-17"/>
                  <a:ext cx="768" cy="65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28" name="图片 27" descr="樱花节活动主视觉111-10"/>
                <p:cNvPicPr>
                  <a:picLocks noChangeAspect="1"/>
                </p:cNvPicPr>
                <p:nvPr/>
              </p:nvPicPr>
              <p:blipFill>
                <a:blip r:embed="rId5"/>
                <a:srcRect l="5813" t="11800" r="84984" b="62744"/>
                <a:stretch>
                  <a:fillRect/>
                </a:stretch>
              </p:blipFill>
              <p:spPr>
                <a:xfrm>
                  <a:off x="4429" y="0"/>
                  <a:ext cx="706" cy="647"/>
                </a:xfrm>
                <a:prstGeom prst="rect">
                  <a:avLst/>
                </a:prstGeom>
              </p:spPr>
            </p:pic>
            <p:sp>
              <p:nvSpPr>
                <p:cNvPr id="29" name="矩形 28"/>
                <p:cNvSpPr/>
                <p:nvPr>
                  <p:custDataLst>
                    <p:tags r:id="rId6"/>
                  </p:custDataLst>
                </p:nvPr>
              </p:nvSpPr>
              <p:spPr>
                <a:xfrm>
                  <a:off x="9196" y="-24"/>
                  <a:ext cx="768" cy="6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30" name="图片 29" descr="樱花节活动主视觉111-10"/>
                <p:cNvPicPr>
                  <a:picLocks noChangeAspect="1"/>
                </p:cNvPicPr>
                <p:nvPr>
                  <p:custDataLst>
                    <p:tags r:id="rId7"/>
                  </p:custDataLst>
                </p:nvPr>
              </p:nvPicPr>
              <p:blipFill>
                <a:blip r:embed="rId5"/>
                <a:srcRect l="5813" t="11800" r="84984" b="62744"/>
                <a:stretch>
                  <a:fillRect/>
                </a:stretch>
              </p:blipFill>
              <p:spPr>
                <a:xfrm>
                  <a:off x="9281" y="0"/>
                  <a:ext cx="706" cy="647"/>
                </a:xfrm>
                <a:prstGeom prst="rect">
                  <a:avLst/>
                </a:prstGeom>
              </p:spPr>
            </p:pic>
            <p:sp>
              <p:nvSpPr>
                <p:cNvPr id="31" name="矩形 30"/>
                <p:cNvSpPr/>
                <p:nvPr/>
              </p:nvSpPr>
              <p:spPr>
                <a:xfrm>
                  <a:off x="14050" y="-24"/>
                  <a:ext cx="768" cy="6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32" name="图片 31" descr="樱花节活动主视觉111-10"/>
                <p:cNvPicPr>
                  <a:picLocks noChangeAspect="1"/>
                </p:cNvPicPr>
                <p:nvPr>
                  <p:custDataLst>
                    <p:tags r:id="rId8"/>
                  </p:custDataLst>
                </p:nvPr>
              </p:nvPicPr>
              <p:blipFill>
                <a:blip r:embed="rId5"/>
                <a:srcRect l="5813" t="11800" r="84984" b="62744"/>
                <a:stretch>
                  <a:fillRect/>
                </a:stretch>
              </p:blipFill>
              <p:spPr>
                <a:xfrm>
                  <a:off x="14133" y="30"/>
                  <a:ext cx="706" cy="647"/>
                </a:xfrm>
                <a:prstGeom prst="rect">
                  <a:avLst/>
                </a:prstGeom>
              </p:spPr>
            </p:pic>
          </p:grpSp>
          <p:cxnSp>
            <p:nvCxnSpPr>
              <p:cNvPr id="24" name="直接连接符 23"/>
              <p:cNvCxnSpPr/>
              <p:nvPr/>
            </p:nvCxnSpPr>
            <p:spPr>
              <a:xfrm>
                <a:off x="-67" y="646"/>
                <a:ext cx="19322" cy="0"/>
              </a:xfrm>
              <a:prstGeom prst="line">
                <a:avLst/>
              </a:prstGeom>
              <a:ln w="28575" cmpd="sng">
                <a:solidFill>
                  <a:srgbClr val="F45752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" name="组合 5"/>
            <p:cNvGrpSpPr/>
            <p:nvPr/>
          </p:nvGrpSpPr>
          <p:grpSpPr>
            <a:xfrm>
              <a:off x="-27305" y="6463030"/>
              <a:ext cx="12277090" cy="462915"/>
              <a:chOff x="-43" y="-53"/>
              <a:chExt cx="19334" cy="729"/>
            </a:xfrm>
          </p:grpSpPr>
          <p:sp>
            <p:nvSpPr>
              <p:cNvPr id="7" name="矩形 6"/>
              <p:cNvSpPr/>
              <p:nvPr>
                <p:custDataLst>
                  <p:tags r:id="rId9"/>
                </p:custDataLst>
              </p:nvPr>
            </p:nvSpPr>
            <p:spPr>
              <a:xfrm>
                <a:off x="-43" y="-16"/>
                <a:ext cx="19334" cy="657"/>
              </a:xfrm>
              <a:prstGeom prst="rect">
                <a:avLst/>
              </a:prstGeom>
              <a:solidFill>
                <a:srgbClr val="F457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8" name="文本框 7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336" y="30"/>
                <a:ext cx="18509" cy="5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dist"/>
                <a:r>
                  <a:rPr lang="en-US" altLang="zh-CN" dirty="0">
                    <a:solidFill>
                      <a:schemeClr val="bg1"/>
                    </a:solidFill>
                    <a:cs typeface="+mn-ea"/>
                    <a:sym typeface="+mn-lt"/>
                  </a:rPr>
                  <a:t>SPRING IS COMING      SPRING IS COMING      SPRING IS COMING      SPRING IS COMING</a:t>
                </a:r>
                <a:endParaRPr lang="en-US" altLang="zh-CN" dirty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9" name="矩形 8"/>
              <p:cNvSpPr/>
              <p:nvPr>
                <p:custDataLst>
                  <p:tags r:id="rId11"/>
                </p:custDataLst>
              </p:nvPr>
            </p:nvSpPr>
            <p:spPr>
              <a:xfrm>
                <a:off x="4360" y="-53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10" name="图片 9" descr="樱花节活动主视觉111-10"/>
              <p:cNvPicPr>
                <a:picLocks noChangeAspect="1"/>
              </p:cNvPicPr>
              <p:nvPr>
                <p:custDataLst>
                  <p:tags r:id="rId12"/>
                </p:custDataLst>
              </p:nvPr>
            </p:nvPicPr>
            <p:blipFill>
              <a:blip r:embed="rId5"/>
              <a:srcRect l="5813" t="11800" r="84984" b="62744"/>
              <a:stretch>
                <a:fillRect/>
              </a:stretch>
            </p:blipFill>
            <p:spPr>
              <a:xfrm>
                <a:off x="4429" y="0"/>
                <a:ext cx="706" cy="647"/>
              </a:xfrm>
              <a:prstGeom prst="rect">
                <a:avLst/>
              </a:prstGeom>
            </p:spPr>
          </p:pic>
          <p:sp>
            <p:nvSpPr>
              <p:cNvPr id="11" name="矩形 10"/>
              <p:cNvSpPr/>
              <p:nvPr>
                <p:custDataLst>
                  <p:tags r:id="rId13"/>
                </p:custDataLst>
              </p:nvPr>
            </p:nvSpPr>
            <p:spPr>
              <a:xfrm>
                <a:off x="9196" y="-24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20" name="图片 19" descr="樱花节活动主视觉111-10"/>
              <p:cNvPicPr>
                <a:picLocks noChangeAspect="1"/>
              </p:cNvPicPr>
              <p:nvPr>
                <p:custDataLst>
                  <p:tags r:id="rId14"/>
                </p:custDataLst>
              </p:nvPr>
            </p:nvPicPr>
            <p:blipFill>
              <a:blip r:embed="rId5"/>
              <a:srcRect l="5813" t="11800" r="84984" b="62744"/>
              <a:stretch>
                <a:fillRect/>
              </a:stretch>
            </p:blipFill>
            <p:spPr>
              <a:xfrm>
                <a:off x="9281" y="0"/>
                <a:ext cx="706" cy="647"/>
              </a:xfrm>
              <a:prstGeom prst="rect">
                <a:avLst/>
              </a:prstGeom>
            </p:spPr>
          </p:pic>
          <p:sp>
            <p:nvSpPr>
              <p:cNvPr id="21" name="矩形 20"/>
              <p:cNvSpPr/>
              <p:nvPr>
                <p:custDataLst>
                  <p:tags r:id="rId15"/>
                </p:custDataLst>
              </p:nvPr>
            </p:nvSpPr>
            <p:spPr>
              <a:xfrm>
                <a:off x="14050" y="-24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22" name="图片 21" descr="樱花节活动主视觉111-10"/>
              <p:cNvPicPr>
                <a:picLocks noChangeAspect="1"/>
              </p:cNvPicPr>
              <p:nvPr>
                <p:custDataLst>
                  <p:tags r:id="rId16"/>
                </p:custDataLst>
              </p:nvPr>
            </p:nvPicPr>
            <p:blipFill>
              <a:blip r:embed="rId5"/>
              <a:srcRect l="5813" t="11800" r="84984" b="62744"/>
              <a:stretch>
                <a:fillRect/>
              </a:stretch>
            </p:blipFill>
            <p:spPr>
              <a:xfrm>
                <a:off x="14133" y="30"/>
                <a:ext cx="706" cy="647"/>
              </a:xfrm>
              <a:prstGeom prst="rect">
                <a:avLst/>
              </a:prstGeom>
            </p:spPr>
          </p:pic>
        </p:grpSp>
      </p:grpSp>
    </p:spTree>
    <p:custDataLst>
      <p:tags r:id="rId17"/>
    </p:custData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 descr="春季樱花主题背景板-0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065" y="0"/>
            <a:ext cx="12179935" cy="685800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643255" y="406400"/>
            <a:ext cx="11138535" cy="6101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12" name="图片 11" descr="春-04"/>
          <p:cNvPicPr>
            <a:picLocks noChangeAspect="1"/>
          </p:cNvPicPr>
          <p:nvPr/>
        </p:nvPicPr>
        <p:blipFill>
          <a:blip r:embed="rId2"/>
          <a:srcRect l="29281" t="17371" r="57730" b="62459"/>
          <a:stretch>
            <a:fillRect/>
          </a:stretch>
        </p:blipFill>
        <p:spPr>
          <a:xfrm>
            <a:off x="9965690" y="3543300"/>
            <a:ext cx="1816100" cy="3693795"/>
          </a:xfrm>
          <a:prstGeom prst="rect">
            <a:avLst/>
          </a:prstGeom>
        </p:spPr>
      </p:pic>
      <p:pic>
        <p:nvPicPr>
          <p:cNvPr id="8" name="图片 7" descr="09春日长图"/>
          <p:cNvPicPr>
            <a:picLocks noChangeAspect="1"/>
          </p:cNvPicPr>
          <p:nvPr/>
        </p:nvPicPr>
        <p:blipFill>
          <a:blip r:embed="rId3"/>
          <a:srcRect l="-935" t="29281" r="-2508" b="61856"/>
          <a:stretch>
            <a:fillRect/>
          </a:stretch>
        </p:blipFill>
        <p:spPr>
          <a:xfrm>
            <a:off x="488950" y="734695"/>
            <a:ext cx="11602720" cy="561721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528445" y="2674620"/>
            <a:ext cx="7013458" cy="2710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70000"/>
              </a:lnSpc>
            </a:pPr>
            <a:r>
              <a:rPr lang="zh-CN" altLang="en-US" sz="8000" i="1" dirty="0">
                <a:solidFill>
                  <a:srgbClr val="009C55"/>
                </a:solidFill>
                <a:cs typeface="+mn-ea"/>
                <a:sym typeface="+mn-lt"/>
              </a:rPr>
              <a:t>Chapter  01</a:t>
            </a:r>
            <a:endParaRPr lang="zh-CN" altLang="en-US" sz="8000" i="1" dirty="0">
              <a:solidFill>
                <a:srgbClr val="009C55"/>
              </a:solidFill>
              <a:cs typeface="+mn-ea"/>
              <a:sym typeface="+mn-lt"/>
            </a:endParaRPr>
          </a:p>
          <a:p>
            <a:pPr algn="l">
              <a:lnSpc>
                <a:spcPct val="70000"/>
              </a:lnSpc>
            </a:pPr>
            <a:endParaRPr lang="zh-CN" altLang="en-US" sz="8000" i="1" dirty="0">
              <a:solidFill>
                <a:srgbClr val="009C55"/>
              </a:solidFill>
              <a:cs typeface="+mn-ea"/>
              <a:sym typeface="+mn-lt"/>
            </a:endParaRPr>
          </a:p>
          <a:p>
            <a:pPr>
              <a:lnSpc>
                <a:spcPct val="70000"/>
              </a:lnSpc>
            </a:pPr>
            <a:r>
              <a:rPr lang="zh-CN" altLang="en-US" sz="8000" dirty="0">
                <a:solidFill>
                  <a:srgbClr val="FA0275"/>
                </a:solidFill>
                <a:latin typeface="方正超粗黑简体" panose="03000509000000000000" pitchFamily="65" charset="-122"/>
                <a:ea typeface="方正超粗黑简体" panose="03000509000000000000" pitchFamily="65" charset="-122"/>
                <a:cs typeface="+mn-ea"/>
                <a:sym typeface="+mn-lt"/>
              </a:rPr>
              <a:t>樱火之声</a:t>
            </a:r>
            <a:r>
              <a:rPr lang="en-US" altLang="zh-CN" sz="8000" dirty="0">
                <a:solidFill>
                  <a:srgbClr val="FA0275"/>
                </a:solidFill>
                <a:latin typeface="方正超粗黑简体" panose="03000509000000000000" pitchFamily="65" charset="-122"/>
                <a:ea typeface="方正超粗黑简体" panose="03000509000000000000" pitchFamily="65" charset="-122"/>
                <a:cs typeface="+mn-ea"/>
                <a:sym typeface="+mn-lt"/>
              </a:rPr>
              <a:t>-</a:t>
            </a:r>
            <a:r>
              <a:rPr lang="zh-CN" altLang="en-US" sz="8000" dirty="0">
                <a:solidFill>
                  <a:srgbClr val="FA0275"/>
                </a:solidFill>
                <a:latin typeface="方正超粗黑简体" panose="03000509000000000000" pitchFamily="65" charset="-122"/>
                <a:ea typeface="方正超粗黑简体" panose="03000509000000000000" pitchFamily="65" charset="-122"/>
                <a:cs typeface="+mn-ea"/>
                <a:sym typeface="+mn-lt"/>
              </a:rPr>
              <a:t>春乐</a:t>
            </a:r>
            <a:endParaRPr lang="zh-CN" altLang="en-US" sz="8000" dirty="0">
              <a:solidFill>
                <a:srgbClr val="FA0275"/>
              </a:solidFill>
              <a:latin typeface="方正超粗黑简体" panose="03000509000000000000" pitchFamily="65" charset="-122"/>
              <a:ea typeface="方正超粗黑简体" panose="03000509000000000000" pitchFamily="65" charset="-122"/>
              <a:cs typeface="+mn-ea"/>
              <a:sym typeface="+mn-lt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732915" y="3550285"/>
            <a:ext cx="6177280" cy="521970"/>
          </a:xfrm>
          <a:prstGeom prst="rect">
            <a:avLst/>
          </a:prstGeom>
          <a:solidFill>
            <a:srgbClr val="3BAFD6"/>
          </a:solidFill>
        </p:spPr>
        <p:txBody>
          <a:bodyPr wrap="square" rtlCol="0">
            <a:spAutoFit/>
          </a:bodyPr>
          <a:lstStyle/>
          <a:p>
            <a:pPr algn="dist"/>
            <a:r>
              <a:rPr lang="en-US" altLang="zh-CN" sz="2800" i="1">
                <a:solidFill>
                  <a:schemeClr val="bg1"/>
                </a:solidFill>
                <a:cs typeface="+mn-ea"/>
                <a:sym typeface="+mn-lt"/>
              </a:rPr>
              <a:t>2023</a:t>
            </a:r>
            <a:r>
              <a:rPr lang="zh-CN" altLang="en-US" sz="2800" i="1">
                <a:solidFill>
                  <a:schemeClr val="bg1"/>
                </a:solidFill>
                <a:cs typeface="+mn-ea"/>
                <a:sym typeface="+mn-lt"/>
              </a:rPr>
              <a:t>年樱花节主题</a:t>
            </a:r>
            <a:r>
              <a:rPr lang="zh-CN" sz="2800" i="1">
                <a:solidFill>
                  <a:schemeClr val="bg1"/>
                </a:solidFill>
                <a:cs typeface="+mn-ea"/>
                <a:sym typeface="+mn-lt"/>
              </a:rPr>
              <a:t>活动方案</a:t>
            </a:r>
            <a:endParaRPr lang="zh-CN" sz="2800" i="1">
              <a:solidFill>
                <a:schemeClr val="bg1"/>
              </a:solidFill>
              <a:cs typeface="+mn-ea"/>
              <a:sym typeface="+mn-lt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-42545" y="-15240"/>
            <a:ext cx="12292330" cy="6941185"/>
            <a:chOff x="-42545" y="-15240"/>
            <a:chExt cx="12292330" cy="6941185"/>
          </a:xfrm>
        </p:grpSpPr>
        <p:grpSp>
          <p:nvGrpSpPr>
            <p:cNvPr id="5" name="组合 4"/>
            <p:cNvGrpSpPr/>
            <p:nvPr/>
          </p:nvGrpSpPr>
          <p:grpSpPr>
            <a:xfrm>
              <a:off x="-42545" y="-15240"/>
              <a:ext cx="12292330" cy="444500"/>
              <a:chOff x="-67" y="-24"/>
              <a:chExt cx="19358" cy="700"/>
            </a:xfrm>
          </p:grpSpPr>
          <p:grpSp>
            <p:nvGrpSpPr>
              <p:cNvPr id="25" name="组合 24"/>
              <p:cNvGrpSpPr/>
              <p:nvPr/>
            </p:nvGrpSpPr>
            <p:grpSpPr>
              <a:xfrm>
                <a:off x="-43" y="-24"/>
                <a:ext cx="19334" cy="701"/>
                <a:chOff x="-43" y="-24"/>
                <a:chExt cx="19334" cy="701"/>
              </a:xfrm>
            </p:grpSpPr>
            <p:sp>
              <p:nvSpPr>
                <p:cNvPr id="27" name="矩形 26"/>
                <p:cNvSpPr/>
                <p:nvPr/>
              </p:nvSpPr>
              <p:spPr>
                <a:xfrm>
                  <a:off x="-43" y="-16"/>
                  <a:ext cx="19334" cy="657"/>
                </a:xfrm>
                <a:prstGeom prst="rect">
                  <a:avLst/>
                </a:prstGeom>
                <a:solidFill>
                  <a:srgbClr val="F4575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8" name="文本框 27"/>
                <p:cNvSpPr txBox="1"/>
                <p:nvPr/>
              </p:nvSpPr>
              <p:spPr>
                <a:xfrm>
                  <a:off x="336" y="30"/>
                  <a:ext cx="18509" cy="58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dist"/>
                  <a:r>
                    <a:rPr lang="en-US" altLang="zh-CN" dirty="0">
                      <a:solidFill>
                        <a:schemeClr val="bg1"/>
                      </a:solidFill>
                      <a:cs typeface="+mn-ea"/>
                      <a:sym typeface="+mn-lt"/>
                    </a:rPr>
                    <a:t>SPRING IS COMING      SPRING IS COMING      SPRING IS COMING      SPRING IS COMING</a:t>
                  </a:r>
                  <a:endParaRPr lang="en-US" altLang="zh-CN" dirty="0">
                    <a:solidFill>
                      <a:schemeClr val="bg1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29" name="矩形 28"/>
                <p:cNvSpPr/>
                <p:nvPr>
                  <p:custDataLst>
                    <p:tags r:id="rId4"/>
                  </p:custDataLst>
                </p:nvPr>
              </p:nvSpPr>
              <p:spPr>
                <a:xfrm>
                  <a:off x="4360" y="-17"/>
                  <a:ext cx="768" cy="65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30" name="图片 29" descr="樱花节活动主视觉111-10"/>
                <p:cNvPicPr>
                  <a:picLocks noChangeAspect="1"/>
                </p:cNvPicPr>
                <p:nvPr/>
              </p:nvPicPr>
              <p:blipFill>
                <a:blip r:embed="rId5"/>
                <a:srcRect l="5813" t="11800" r="84984" b="62744"/>
                <a:stretch>
                  <a:fillRect/>
                </a:stretch>
              </p:blipFill>
              <p:spPr>
                <a:xfrm>
                  <a:off x="4429" y="0"/>
                  <a:ext cx="706" cy="647"/>
                </a:xfrm>
                <a:prstGeom prst="rect">
                  <a:avLst/>
                </a:prstGeom>
              </p:spPr>
            </p:pic>
            <p:sp>
              <p:nvSpPr>
                <p:cNvPr id="31" name="矩形 30"/>
                <p:cNvSpPr/>
                <p:nvPr>
                  <p:custDataLst>
                    <p:tags r:id="rId6"/>
                  </p:custDataLst>
                </p:nvPr>
              </p:nvSpPr>
              <p:spPr>
                <a:xfrm>
                  <a:off x="9196" y="-24"/>
                  <a:ext cx="768" cy="6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32" name="图片 31" descr="樱花节活动主视觉111-10"/>
                <p:cNvPicPr>
                  <a:picLocks noChangeAspect="1"/>
                </p:cNvPicPr>
                <p:nvPr>
                  <p:custDataLst>
                    <p:tags r:id="rId7"/>
                  </p:custDataLst>
                </p:nvPr>
              </p:nvPicPr>
              <p:blipFill>
                <a:blip r:embed="rId5"/>
                <a:srcRect l="5813" t="11800" r="84984" b="62744"/>
                <a:stretch>
                  <a:fillRect/>
                </a:stretch>
              </p:blipFill>
              <p:spPr>
                <a:xfrm>
                  <a:off x="9281" y="0"/>
                  <a:ext cx="706" cy="647"/>
                </a:xfrm>
                <a:prstGeom prst="rect">
                  <a:avLst/>
                </a:prstGeom>
              </p:spPr>
            </p:pic>
            <p:sp>
              <p:nvSpPr>
                <p:cNvPr id="33" name="矩形 32"/>
                <p:cNvSpPr/>
                <p:nvPr/>
              </p:nvSpPr>
              <p:spPr>
                <a:xfrm>
                  <a:off x="14050" y="-24"/>
                  <a:ext cx="768" cy="6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34" name="图片 33" descr="樱花节活动主视觉111-10"/>
                <p:cNvPicPr>
                  <a:picLocks noChangeAspect="1"/>
                </p:cNvPicPr>
                <p:nvPr>
                  <p:custDataLst>
                    <p:tags r:id="rId8"/>
                  </p:custDataLst>
                </p:nvPr>
              </p:nvPicPr>
              <p:blipFill>
                <a:blip r:embed="rId5"/>
                <a:srcRect l="5813" t="11800" r="84984" b="62744"/>
                <a:stretch>
                  <a:fillRect/>
                </a:stretch>
              </p:blipFill>
              <p:spPr>
                <a:xfrm>
                  <a:off x="14133" y="30"/>
                  <a:ext cx="706" cy="647"/>
                </a:xfrm>
                <a:prstGeom prst="rect">
                  <a:avLst/>
                </a:prstGeom>
              </p:spPr>
            </p:pic>
          </p:grpSp>
          <p:cxnSp>
            <p:nvCxnSpPr>
              <p:cNvPr id="26" name="直接连接符 25"/>
              <p:cNvCxnSpPr/>
              <p:nvPr/>
            </p:nvCxnSpPr>
            <p:spPr>
              <a:xfrm>
                <a:off x="-67" y="646"/>
                <a:ext cx="19322" cy="0"/>
              </a:xfrm>
              <a:prstGeom prst="line">
                <a:avLst/>
              </a:prstGeom>
              <a:ln w="28575" cmpd="sng">
                <a:solidFill>
                  <a:srgbClr val="F45752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" name="组合 8"/>
            <p:cNvGrpSpPr/>
            <p:nvPr/>
          </p:nvGrpSpPr>
          <p:grpSpPr>
            <a:xfrm>
              <a:off x="-27305" y="6463030"/>
              <a:ext cx="12277090" cy="462915"/>
              <a:chOff x="-43" y="-53"/>
              <a:chExt cx="19334" cy="729"/>
            </a:xfrm>
          </p:grpSpPr>
          <p:sp>
            <p:nvSpPr>
              <p:cNvPr id="10" name="矩形 9"/>
              <p:cNvSpPr/>
              <p:nvPr>
                <p:custDataLst>
                  <p:tags r:id="rId9"/>
                </p:custDataLst>
              </p:nvPr>
            </p:nvSpPr>
            <p:spPr>
              <a:xfrm>
                <a:off x="-43" y="-16"/>
                <a:ext cx="19334" cy="657"/>
              </a:xfrm>
              <a:prstGeom prst="rect">
                <a:avLst/>
              </a:prstGeom>
              <a:solidFill>
                <a:srgbClr val="F457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1" name="文本框 10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336" y="30"/>
                <a:ext cx="18509" cy="5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dist"/>
                <a:r>
                  <a:rPr lang="en-US" altLang="zh-CN" dirty="0">
                    <a:solidFill>
                      <a:schemeClr val="bg1"/>
                    </a:solidFill>
                    <a:cs typeface="+mn-ea"/>
                    <a:sym typeface="+mn-lt"/>
                  </a:rPr>
                  <a:t>SPRING IS COMING      SPRING IS COMING      SPRING IS COMING      SPRING IS COMING</a:t>
                </a:r>
                <a:endParaRPr lang="en-US" altLang="zh-CN" dirty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3" name="矩形 12"/>
              <p:cNvSpPr/>
              <p:nvPr>
                <p:custDataLst>
                  <p:tags r:id="rId11"/>
                </p:custDataLst>
              </p:nvPr>
            </p:nvSpPr>
            <p:spPr>
              <a:xfrm>
                <a:off x="4360" y="-53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20" name="图片 19" descr="樱花节活动主视觉111-10"/>
              <p:cNvPicPr>
                <a:picLocks noChangeAspect="1"/>
              </p:cNvPicPr>
              <p:nvPr>
                <p:custDataLst>
                  <p:tags r:id="rId12"/>
                </p:custDataLst>
              </p:nvPr>
            </p:nvPicPr>
            <p:blipFill>
              <a:blip r:embed="rId5"/>
              <a:srcRect l="5813" t="11800" r="84984" b="62744"/>
              <a:stretch>
                <a:fillRect/>
              </a:stretch>
            </p:blipFill>
            <p:spPr>
              <a:xfrm>
                <a:off x="4429" y="0"/>
                <a:ext cx="706" cy="647"/>
              </a:xfrm>
              <a:prstGeom prst="rect">
                <a:avLst/>
              </a:prstGeom>
            </p:spPr>
          </p:pic>
          <p:sp>
            <p:nvSpPr>
              <p:cNvPr id="21" name="矩形 20"/>
              <p:cNvSpPr/>
              <p:nvPr>
                <p:custDataLst>
                  <p:tags r:id="rId13"/>
                </p:custDataLst>
              </p:nvPr>
            </p:nvSpPr>
            <p:spPr>
              <a:xfrm>
                <a:off x="9196" y="-24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22" name="图片 21" descr="樱花节活动主视觉111-10"/>
              <p:cNvPicPr>
                <a:picLocks noChangeAspect="1"/>
              </p:cNvPicPr>
              <p:nvPr>
                <p:custDataLst>
                  <p:tags r:id="rId14"/>
                </p:custDataLst>
              </p:nvPr>
            </p:nvPicPr>
            <p:blipFill>
              <a:blip r:embed="rId5"/>
              <a:srcRect l="5813" t="11800" r="84984" b="62744"/>
              <a:stretch>
                <a:fillRect/>
              </a:stretch>
            </p:blipFill>
            <p:spPr>
              <a:xfrm>
                <a:off x="9281" y="0"/>
                <a:ext cx="706" cy="647"/>
              </a:xfrm>
              <a:prstGeom prst="rect">
                <a:avLst/>
              </a:prstGeom>
            </p:spPr>
          </p:pic>
          <p:sp>
            <p:nvSpPr>
              <p:cNvPr id="23" name="矩形 22"/>
              <p:cNvSpPr/>
              <p:nvPr>
                <p:custDataLst>
                  <p:tags r:id="rId15"/>
                </p:custDataLst>
              </p:nvPr>
            </p:nvSpPr>
            <p:spPr>
              <a:xfrm>
                <a:off x="14050" y="-24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24" name="图片 23" descr="樱花节活动主视觉111-10"/>
              <p:cNvPicPr>
                <a:picLocks noChangeAspect="1"/>
              </p:cNvPicPr>
              <p:nvPr>
                <p:custDataLst>
                  <p:tags r:id="rId16"/>
                </p:custDataLst>
              </p:nvPr>
            </p:nvPicPr>
            <p:blipFill>
              <a:blip r:embed="rId5"/>
              <a:srcRect l="5813" t="11800" r="84984" b="62744"/>
              <a:stretch>
                <a:fillRect/>
              </a:stretch>
            </p:blipFill>
            <p:spPr>
              <a:xfrm>
                <a:off x="14133" y="30"/>
                <a:ext cx="706" cy="647"/>
              </a:xfrm>
              <a:prstGeom prst="rect">
                <a:avLst/>
              </a:prstGeom>
            </p:spPr>
          </p:pic>
        </p:grpSp>
      </p:grpSp>
    </p:spTree>
    <p:custDataLst>
      <p:tags r:id="rId17"/>
    </p:custData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3"/>
          <p:cNvSpPr txBox="1">
            <a:spLocks noGrp="1"/>
          </p:cNvSpPr>
          <p:nvPr>
            <p:ph type="title"/>
          </p:nvPr>
        </p:nvSpPr>
        <p:spPr>
          <a:xfrm>
            <a:off x="1033843" y="974090"/>
            <a:ext cx="10118725" cy="514985"/>
          </a:xfrm>
          <a:prstGeom prst="rect">
            <a:avLst/>
          </a:prstGeom>
          <a:solidFill>
            <a:srgbClr val="F5BAC7"/>
          </a:solidFill>
        </p:spPr>
        <p:txBody>
          <a:bodyPr vert="horz" wrap="square" lIns="0" tIns="22860" rIns="0" bIns="0" rtlCol="0">
            <a:spAutoFit/>
          </a:bodyPr>
          <a:lstStyle/>
          <a:p>
            <a:pPr marL="240665">
              <a:lnSpc>
                <a:spcPct val="100000"/>
              </a:lnSpc>
              <a:spcBef>
                <a:spcPts val="180"/>
              </a:spcBef>
            </a:pPr>
            <a:r>
              <a:rPr lang="zh-CN" sz="3200" dirty="0">
                <a:effectLst/>
                <a:latin typeface="+mn-lt"/>
                <a:ea typeface="+mn-ea"/>
                <a:cs typeface="+mn-ea"/>
                <a:sym typeface="+mn-lt"/>
              </a:rPr>
              <a:t>樱花主题</a:t>
            </a:r>
            <a:r>
              <a:rPr lang="zh-CN" altLang="en-US" sz="3200" dirty="0">
                <a:effectLst/>
                <a:latin typeface="+mn-lt"/>
                <a:ea typeface="+mn-ea"/>
                <a:cs typeface="+mn-ea"/>
                <a:sym typeface="+mn-lt"/>
              </a:rPr>
              <a:t>巡</a:t>
            </a:r>
            <a:r>
              <a:rPr lang="zh-CN" sz="3200" dirty="0">
                <a:effectLst/>
                <a:latin typeface="+mn-lt"/>
                <a:ea typeface="+mn-ea"/>
                <a:cs typeface="+mn-ea"/>
                <a:sym typeface="+mn-lt"/>
              </a:rPr>
              <a:t>游</a:t>
            </a:r>
            <a:endParaRPr lang="zh-CN" sz="3200" dirty="0">
              <a:effectLst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6" name="object 4"/>
          <p:cNvSpPr txBox="1"/>
          <p:nvPr/>
        </p:nvSpPr>
        <p:spPr>
          <a:xfrm>
            <a:off x="777240" y="1635760"/>
            <a:ext cx="11468735" cy="38363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100"/>
              </a:spcBef>
            </a:pPr>
            <a:endParaRPr dirty="0">
              <a:cs typeface="+mn-ea"/>
              <a:sym typeface="+mn-lt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599440" y="1812290"/>
            <a:ext cx="11166475" cy="4247515"/>
            <a:chOff x="668" y="3712"/>
            <a:chExt cx="16462" cy="6027"/>
          </a:xfrm>
        </p:grpSpPr>
        <p:pic>
          <p:nvPicPr>
            <p:cNvPr id="34" name="图片 33"/>
            <p:cNvPicPr>
              <a:picLocks noChangeAspect="1"/>
            </p:cNvPicPr>
            <p:nvPr/>
          </p:nvPicPr>
          <p:blipFill>
            <a:blip r:embed="rId1"/>
            <a:srcRect t="29322" b="9527"/>
            <a:stretch>
              <a:fillRect/>
            </a:stretch>
          </p:blipFill>
          <p:spPr>
            <a:xfrm>
              <a:off x="9744" y="3712"/>
              <a:ext cx="7386" cy="6027"/>
            </a:xfrm>
            <a:prstGeom prst="rect">
              <a:avLst/>
            </a:prstGeom>
          </p:spPr>
        </p:pic>
        <p:pic>
          <p:nvPicPr>
            <p:cNvPr id="20" name="图片 19"/>
            <p:cNvPicPr>
              <a:picLocks noChangeAspect="1"/>
            </p:cNvPicPr>
            <p:nvPr/>
          </p:nvPicPr>
          <p:blipFill>
            <a:blip r:embed="rId2"/>
            <a:srcRect b="50874"/>
            <a:stretch>
              <a:fillRect/>
            </a:stretch>
          </p:blipFill>
          <p:spPr>
            <a:xfrm>
              <a:off x="668" y="3713"/>
              <a:ext cx="9006" cy="6027"/>
            </a:xfrm>
            <a:prstGeom prst="rect">
              <a:avLst/>
            </a:prstGeom>
          </p:spPr>
        </p:pic>
      </p:grpSp>
      <p:grpSp>
        <p:nvGrpSpPr>
          <p:cNvPr id="11" name="组合 10"/>
          <p:cNvGrpSpPr/>
          <p:nvPr/>
        </p:nvGrpSpPr>
        <p:grpSpPr>
          <a:xfrm>
            <a:off x="-42545" y="-15240"/>
            <a:ext cx="12292330" cy="6941185"/>
            <a:chOff x="-42545" y="-15240"/>
            <a:chExt cx="12292330" cy="6941185"/>
          </a:xfrm>
        </p:grpSpPr>
        <p:grpSp>
          <p:nvGrpSpPr>
            <p:cNvPr id="12" name="组合 11"/>
            <p:cNvGrpSpPr/>
            <p:nvPr/>
          </p:nvGrpSpPr>
          <p:grpSpPr>
            <a:xfrm>
              <a:off x="-42545" y="-15240"/>
              <a:ext cx="12292330" cy="444500"/>
              <a:chOff x="-67" y="-24"/>
              <a:chExt cx="19358" cy="700"/>
            </a:xfrm>
          </p:grpSpPr>
          <p:grpSp>
            <p:nvGrpSpPr>
              <p:cNvPr id="23" name="组合 22"/>
              <p:cNvGrpSpPr/>
              <p:nvPr/>
            </p:nvGrpSpPr>
            <p:grpSpPr>
              <a:xfrm>
                <a:off x="-43" y="-24"/>
                <a:ext cx="19334" cy="701"/>
                <a:chOff x="-43" y="-24"/>
                <a:chExt cx="19334" cy="701"/>
              </a:xfrm>
            </p:grpSpPr>
            <p:sp>
              <p:nvSpPr>
                <p:cNvPr id="25" name="矩形 24"/>
                <p:cNvSpPr/>
                <p:nvPr/>
              </p:nvSpPr>
              <p:spPr>
                <a:xfrm>
                  <a:off x="-43" y="-16"/>
                  <a:ext cx="19334" cy="657"/>
                </a:xfrm>
                <a:prstGeom prst="rect">
                  <a:avLst/>
                </a:prstGeom>
                <a:solidFill>
                  <a:srgbClr val="F4575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6" name="文本框 25"/>
                <p:cNvSpPr txBox="1"/>
                <p:nvPr/>
              </p:nvSpPr>
              <p:spPr>
                <a:xfrm>
                  <a:off x="336" y="30"/>
                  <a:ext cx="18509" cy="58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dist"/>
                  <a:r>
                    <a:rPr lang="en-US" altLang="zh-CN" dirty="0">
                      <a:solidFill>
                        <a:schemeClr val="bg1"/>
                      </a:solidFill>
                      <a:cs typeface="+mn-ea"/>
                      <a:sym typeface="+mn-lt"/>
                    </a:rPr>
                    <a:t>SPRING IS COMING      SPRING IS COMING      SPRING IS COMING      SPRING IS COMING</a:t>
                  </a:r>
                  <a:endParaRPr lang="en-US" altLang="zh-CN" dirty="0">
                    <a:solidFill>
                      <a:schemeClr val="bg1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27" name="矩形 26"/>
                <p:cNvSpPr/>
                <p:nvPr>
                  <p:custDataLst>
                    <p:tags r:id="rId3"/>
                  </p:custDataLst>
                </p:nvPr>
              </p:nvSpPr>
              <p:spPr>
                <a:xfrm>
                  <a:off x="4360" y="-17"/>
                  <a:ext cx="768" cy="65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28" name="图片 27" descr="樱花节活动主视觉111-10"/>
                <p:cNvPicPr>
                  <a:picLocks noChangeAspect="1"/>
                </p:cNvPicPr>
                <p:nvPr/>
              </p:nvPicPr>
              <p:blipFill>
                <a:blip r:embed="rId4"/>
                <a:srcRect l="5813" t="11800" r="84984" b="62744"/>
                <a:stretch>
                  <a:fillRect/>
                </a:stretch>
              </p:blipFill>
              <p:spPr>
                <a:xfrm>
                  <a:off x="4429" y="0"/>
                  <a:ext cx="706" cy="647"/>
                </a:xfrm>
                <a:prstGeom prst="rect">
                  <a:avLst/>
                </a:prstGeom>
              </p:spPr>
            </p:pic>
            <p:sp>
              <p:nvSpPr>
                <p:cNvPr id="29" name="矩形 28"/>
                <p:cNvSpPr/>
                <p:nvPr>
                  <p:custDataLst>
                    <p:tags r:id="rId5"/>
                  </p:custDataLst>
                </p:nvPr>
              </p:nvSpPr>
              <p:spPr>
                <a:xfrm>
                  <a:off x="9196" y="-24"/>
                  <a:ext cx="768" cy="6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30" name="图片 29" descr="樱花节活动主视觉111-10"/>
                <p:cNvPicPr>
                  <a:picLocks noChangeAspect="1"/>
                </p:cNvPicPr>
                <p:nvPr>
                  <p:custDataLst>
                    <p:tags r:id="rId6"/>
                  </p:custDataLst>
                </p:nvPr>
              </p:nvPicPr>
              <p:blipFill>
                <a:blip r:embed="rId4"/>
                <a:srcRect l="5813" t="11800" r="84984" b="62744"/>
                <a:stretch>
                  <a:fillRect/>
                </a:stretch>
              </p:blipFill>
              <p:spPr>
                <a:xfrm>
                  <a:off x="9281" y="0"/>
                  <a:ext cx="706" cy="647"/>
                </a:xfrm>
                <a:prstGeom prst="rect">
                  <a:avLst/>
                </a:prstGeom>
              </p:spPr>
            </p:pic>
            <p:sp>
              <p:nvSpPr>
                <p:cNvPr id="31" name="矩形 30"/>
                <p:cNvSpPr/>
                <p:nvPr/>
              </p:nvSpPr>
              <p:spPr>
                <a:xfrm>
                  <a:off x="14050" y="-24"/>
                  <a:ext cx="768" cy="6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32" name="图片 31" descr="樱花节活动主视觉111-10"/>
                <p:cNvPicPr>
                  <a:picLocks noChangeAspect="1"/>
                </p:cNvPicPr>
                <p:nvPr>
                  <p:custDataLst>
                    <p:tags r:id="rId7"/>
                  </p:custDataLst>
                </p:nvPr>
              </p:nvPicPr>
              <p:blipFill>
                <a:blip r:embed="rId4"/>
                <a:srcRect l="5813" t="11800" r="84984" b="62744"/>
                <a:stretch>
                  <a:fillRect/>
                </a:stretch>
              </p:blipFill>
              <p:spPr>
                <a:xfrm>
                  <a:off x="14133" y="30"/>
                  <a:ext cx="706" cy="647"/>
                </a:xfrm>
                <a:prstGeom prst="rect">
                  <a:avLst/>
                </a:prstGeom>
              </p:spPr>
            </p:pic>
          </p:grpSp>
          <p:cxnSp>
            <p:nvCxnSpPr>
              <p:cNvPr id="24" name="直接连接符 23"/>
              <p:cNvCxnSpPr/>
              <p:nvPr/>
            </p:nvCxnSpPr>
            <p:spPr>
              <a:xfrm>
                <a:off x="-67" y="646"/>
                <a:ext cx="19322" cy="0"/>
              </a:xfrm>
              <a:prstGeom prst="line">
                <a:avLst/>
              </a:prstGeom>
              <a:ln w="28575" cmpd="sng">
                <a:solidFill>
                  <a:srgbClr val="F45752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组合 12"/>
            <p:cNvGrpSpPr/>
            <p:nvPr/>
          </p:nvGrpSpPr>
          <p:grpSpPr>
            <a:xfrm>
              <a:off x="-27305" y="6463030"/>
              <a:ext cx="12277090" cy="462915"/>
              <a:chOff x="-43" y="-53"/>
              <a:chExt cx="19334" cy="729"/>
            </a:xfrm>
          </p:grpSpPr>
          <p:sp>
            <p:nvSpPr>
              <p:cNvPr id="14" name="矩形 13"/>
              <p:cNvSpPr/>
              <p:nvPr>
                <p:custDataLst>
                  <p:tags r:id="rId8"/>
                </p:custDataLst>
              </p:nvPr>
            </p:nvSpPr>
            <p:spPr>
              <a:xfrm>
                <a:off x="-43" y="-16"/>
                <a:ext cx="19334" cy="657"/>
              </a:xfrm>
              <a:prstGeom prst="rect">
                <a:avLst/>
              </a:prstGeom>
              <a:solidFill>
                <a:srgbClr val="F457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5" name="文本框 14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336" y="30"/>
                <a:ext cx="18509" cy="5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dist"/>
                <a:r>
                  <a:rPr lang="en-US" altLang="zh-CN" dirty="0">
                    <a:solidFill>
                      <a:schemeClr val="bg1"/>
                    </a:solidFill>
                    <a:cs typeface="+mn-ea"/>
                    <a:sym typeface="+mn-lt"/>
                  </a:rPr>
                  <a:t>SPRING IS COMING      SPRING IS COMING      SPRING IS COMING      SPRING IS COMING</a:t>
                </a:r>
                <a:endParaRPr lang="en-US" altLang="zh-CN" dirty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10"/>
                </p:custDataLst>
              </p:nvPr>
            </p:nvSpPr>
            <p:spPr>
              <a:xfrm>
                <a:off x="4360" y="-53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17" name="图片 16" descr="樱花节活动主视觉111-10"/>
              <p:cNvPicPr>
                <a:picLocks noChangeAspect="1"/>
              </p:cNvPicPr>
              <p:nvPr>
                <p:custDataLst>
                  <p:tags r:id="rId11"/>
                </p:custDataLst>
              </p:nvPr>
            </p:nvPicPr>
            <p:blipFill>
              <a:blip r:embed="rId4"/>
              <a:srcRect l="5813" t="11800" r="84984" b="62744"/>
              <a:stretch>
                <a:fillRect/>
              </a:stretch>
            </p:blipFill>
            <p:spPr>
              <a:xfrm>
                <a:off x="4429" y="0"/>
                <a:ext cx="706" cy="647"/>
              </a:xfrm>
              <a:prstGeom prst="rect">
                <a:avLst/>
              </a:prstGeom>
            </p:spPr>
          </p:pic>
          <p:sp>
            <p:nvSpPr>
              <p:cNvPr id="18" name="矩形 17"/>
              <p:cNvSpPr/>
              <p:nvPr>
                <p:custDataLst>
                  <p:tags r:id="rId12"/>
                </p:custDataLst>
              </p:nvPr>
            </p:nvSpPr>
            <p:spPr>
              <a:xfrm>
                <a:off x="9196" y="-24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19" name="图片 18" descr="樱花节活动主视觉111-10"/>
              <p:cNvPicPr>
                <a:picLocks noChangeAspect="1"/>
              </p:cNvPicPr>
              <p:nvPr>
                <p:custDataLst>
                  <p:tags r:id="rId13"/>
                </p:custDataLst>
              </p:nvPr>
            </p:nvPicPr>
            <p:blipFill>
              <a:blip r:embed="rId4"/>
              <a:srcRect l="5813" t="11800" r="84984" b="62744"/>
              <a:stretch>
                <a:fillRect/>
              </a:stretch>
            </p:blipFill>
            <p:spPr>
              <a:xfrm>
                <a:off x="9281" y="0"/>
                <a:ext cx="706" cy="647"/>
              </a:xfrm>
              <a:prstGeom prst="rect">
                <a:avLst/>
              </a:prstGeom>
            </p:spPr>
          </p:pic>
          <p:sp>
            <p:nvSpPr>
              <p:cNvPr id="21" name="矩形 20"/>
              <p:cNvSpPr/>
              <p:nvPr>
                <p:custDataLst>
                  <p:tags r:id="rId14"/>
                </p:custDataLst>
              </p:nvPr>
            </p:nvSpPr>
            <p:spPr>
              <a:xfrm>
                <a:off x="14050" y="-24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22" name="图片 21" descr="樱花节活动主视觉111-10"/>
              <p:cNvPicPr>
                <a:picLocks noChangeAspect="1"/>
              </p:cNvPicPr>
              <p:nvPr>
                <p:custDataLst>
                  <p:tags r:id="rId15"/>
                </p:custDataLst>
              </p:nvPr>
            </p:nvPicPr>
            <p:blipFill>
              <a:blip r:embed="rId4"/>
              <a:srcRect l="5813" t="11800" r="84984" b="62744"/>
              <a:stretch>
                <a:fillRect/>
              </a:stretch>
            </p:blipFill>
            <p:spPr>
              <a:xfrm>
                <a:off x="14133" y="30"/>
                <a:ext cx="706" cy="647"/>
              </a:xfrm>
              <a:prstGeom prst="rect">
                <a:avLst/>
              </a:prstGeom>
            </p:spPr>
          </p:pic>
        </p:grpSp>
      </p:grpSp>
    </p:spTree>
    <p:custDataLst>
      <p:tags r:id="rId16"/>
    </p:custData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3"/>
          <p:cNvSpPr txBox="1">
            <a:spLocks noGrp="1"/>
          </p:cNvSpPr>
          <p:nvPr>
            <p:ph type="title"/>
          </p:nvPr>
        </p:nvSpPr>
        <p:spPr>
          <a:xfrm>
            <a:off x="1033843" y="974090"/>
            <a:ext cx="10118725" cy="514985"/>
          </a:xfrm>
          <a:prstGeom prst="rect">
            <a:avLst/>
          </a:prstGeom>
          <a:solidFill>
            <a:srgbClr val="F5BAC7"/>
          </a:solidFill>
        </p:spPr>
        <p:txBody>
          <a:bodyPr vert="horz" wrap="square" lIns="0" tIns="22860" rIns="0" bIns="0" rtlCol="0">
            <a:spAutoFit/>
          </a:bodyPr>
          <a:lstStyle/>
          <a:p>
            <a:pPr marL="240665">
              <a:lnSpc>
                <a:spcPct val="100000"/>
              </a:lnSpc>
              <a:spcBef>
                <a:spcPts val="180"/>
              </a:spcBef>
            </a:pPr>
            <a:r>
              <a:rPr sz="3200" dirty="0">
                <a:effectLst/>
                <a:latin typeface="+mn-lt"/>
                <a:ea typeface="+mn-ea"/>
                <a:cs typeface="+mn-ea"/>
                <a:sym typeface="+mn-lt"/>
              </a:rPr>
              <a:t>浪漫樱花雨</a:t>
            </a:r>
            <a:endParaRPr sz="3200" dirty="0">
              <a:effectLst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6" name="object 4"/>
          <p:cNvSpPr txBox="1"/>
          <p:nvPr/>
        </p:nvSpPr>
        <p:spPr>
          <a:xfrm>
            <a:off x="7854315" y="2454275"/>
            <a:ext cx="3896360" cy="7991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100"/>
              </a:spcBef>
            </a:pPr>
            <a:r>
              <a:rPr lang="zh-CN" dirty="0">
                <a:cs typeface="+mn-ea"/>
                <a:sym typeface="+mn-lt"/>
              </a:rPr>
              <a:t>来宾</a:t>
            </a:r>
            <a:r>
              <a:rPr dirty="0">
                <a:cs typeface="+mn-ea"/>
                <a:sym typeface="+mn-lt"/>
              </a:rPr>
              <a:t>在如梦似幻的光影世界如愿邂逅唯美樱花雨。</a:t>
            </a:r>
            <a:endParaRPr sz="1800" dirty="0">
              <a:cs typeface="+mn-ea"/>
              <a:sym typeface="+mn-lt"/>
            </a:endParaRPr>
          </a:p>
        </p:txBody>
      </p:sp>
      <p:pic>
        <p:nvPicPr>
          <p:cNvPr id="135" name="图片 134"/>
          <p:cNvPicPr/>
          <p:nvPr/>
        </p:nvPicPr>
        <p:blipFill>
          <a:blip r:embed="rId1"/>
          <a:stretch>
            <a:fillRect/>
          </a:stretch>
        </p:blipFill>
        <p:spPr>
          <a:xfrm>
            <a:off x="549275" y="1728470"/>
            <a:ext cx="7018655" cy="470789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" name="组合 1"/>
          <p:cNvGrpSpPr/>
          <p:nvPr/>
        </p:nvGrpSpPr>
        <p:grpSpPr>
          <a:xfrm>
            <a:off x="-42545" y="-15240"/>
            <a:ext cx="12292330" cy="6941185"/>
            <a:chOff x="-42545" y="-15240"/>
            <a:chExt cx="12292330" cy="6941185"/>
          </a:xfrm>
        </p:grpSpPr>
        <p:grpSp>
          <p:nvGrpSpPr>
            <p:cNvPr id="3" name="组合 2"/>
            <p:cNvGrpSpPr/>
            <p:nvPr/>
          </p:nvGrpSpPr>
          <p:grpSpPr>
            <a:xfrm>
              <a:off x="-42545" y="-15240"/>
              <a:ext cx="12292330" cy="444500"/>
              <a:chOff x="-67" y="-24"/>
              <a:chExt cx="19358" cy="700"/>
            </a:xfrm>
          </p:grpSpPr>
          <p:grpSp>
            <p:nvGrpSpPr>
              <p:cNvPr id="21" name="组合 20"/>
              <p:cNvGrpSpPr/>
              <p:nvPr/>
            </p:nvGrpSpPr>
            <p:grpSpPr>
              <a:xfrm>
                <a:off x="-43" y="-24"/>
                <a:ext cx="19334" cy="701"/>
                <a:chOff x="-43" y="-24"/>
                <a:chExt cx="19334" cy="701"/>
              </a:xfrm>
            </p:grpSpPr>
            <p:sp>
              <p:nvSpPr>
                <p:cNvPr id="23" name="矩形 22"/>
                <p:cNvSpPr/>
                <p:nvPr/>
              </p:nvSpPr>
              <p:spPr>
                <a:xfrm>
                  <a:off x="-43" y="-16"/>
                  <a:ext cx="19334" cy="657"/>
                </a:xfrm>
                <a:prstGeom prst="rect">
                  <a:avLst/>
                </a:prstGeom>
                <a:solidFill>
                  <a:srgbClr val="F4575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4" name="文本框 23"/>
                <p:cNvSpPr txBox="1"/>
                <p:nvPr/>
              </p:nvSpPr>
              <p:spPr>
                <a:xfrm>
                  <a:off x="336" y="30"/>
                  <a:ext cx="18509" cy="58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dist"/>
                  <a:r>
                    <a:rPr lang="en-US" altLang="zh-CN" dirty="0">
                      <a:solidFill>
                        <a:schemeClr val="bg1"/>
                      </a:solidFill>
                      <a:cs typeface="+mn-ea"/>
                      <a:sym typeface="+mn-lt"/>
                    </a:rPr>
                    <a:t>SPRING IS COMING      SPRING IS COMING      SPRING IS COMING      SPRING IS COMING</a:t>
                  </a:r>
                  <a:endParaRPr lang="en-US" altLang="zh-CN" dirty="0">
                    <a:solidFill>
                      <a:schemeClr val="bg1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25" name="矩形 24"/>
                <p:cNvSpPr/>
                <p:nvPr>
                  <p:custDataLst>
                    <p:tags r:id="rId2"/>
                  </p:custDataLst>
                </p:nvPr>
              </p:nvSpPr>
              <p:spPr>
                <a:xfrm>
                  <a:off x="4360" y="-17"/>
                  <a:ext cx="768" cy="65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26" name="图片 25" descr="樱花节活动主视觉111-10"/>
                <p:cNvPicPr>
                  <a:picLocks noChangeAspect="1"/>
                </p:cNvPicPr>
                <p:nvPr/>
              </p:nvPicPr>
              <p:blipFill>
                <a:blip r:embed="rId3"/>
                <a:srcRect l="5813" t="11800" r="84984" b="62744"/>
                <a:stretch>
                  <a:fillRect/>
                </a:stretch>
              </p:blipFill>
              <p:spPr>
                <a:xfrm>
                  <a:off x="4429" y="0"/>
                  <a:ext cx="706" cy="647"/>
                </a:xfrm>
                <a:prstGeom prst="rect">
                  <a:avLst/>
                </a:prstGeom>
              </p:spPr>
            </p:pic>
            <p:sp>
              <p:nvSpPr>
                <p:cNvPr id="27" name="矩形 26"/>
                <p:cNvSpPr/>
                <p:nvPr>
                  <p:custDataLst>
                    <p:tags r:id="rId4"/>
                  </p:custDataLst>
                </p:nvPr>
              </p:nvSpPr>
              <p:spPr>
                <a:xfrm>
                  <a:off x="9196" y="-24"/>
                  <a:ext cx="768" cy="6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28" name="图片 27" descr="樱花节活动主视觉111-10"/>
                <p:cNvPicPr>
                  <a:picLocks noChangeAspect="1"/>
                </p:cNvPicPr>
                <p:nvPr>
                  <p:custDataLst>
                    <p:tags r:id="rId5"/>
                  </p:custDataLst>
                </p:nvPr>
              </p:nvPicPr>
              <p:blipFill>
                <a:blip r:embed="rId3"/>
                <a:srcRect l="5813" t="11800" r="84984" b="62744"/>
                <a:stretch>
                  <a:fillRect/>
                </a:stretch>
              </p:blipFill>
              <p:spPr>
                <a:xfrm>
                  <a:off x="9281" y="0"/>
                  <a:ext cx="706" cy="647"/>
                </a:xfrm>
                <a:prstGeom prst="rect">
                  <a:avLst/>
                </a:prstGeom>
              </p:spPr>
            </p:pic>
            <p:sp>
              <p:nvSpPr>
                <p:cNvPr id="29" name="矩形 28"/>
                <p:cNvSpPr/>
                <p:nvPr/>
              </p:nvSpPr>
              <p:spPr>
                <a:xfrm>
                  <a:off x="14050" y="-24"/>
                  <a:ext cx="768" cy="6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30" name="图片 29" descr="樱花节活动主视觉111-10"/>
                <p:cNvPicPr>
                  <a:picLocks noChangeAspect="1"/>
                </p:cNvPicPr>
                <p:nvPr>
                  <p:custDataLst>
                    <p:tags r:id="rId6"/>
                  </p:custDataLst>
                </p:nvPr>
              </p:nvPicPr>
              <p:blipFill>
                <a:blip r:embed="rId3"/>
                <a:srcRect l="5813" t="11800" r="84984" b="62744"/>
                <a:stretch>
                  <a:fillRect/>
                </a:stretch>
              </p:blipFill>
              <p:spPr>
                <a:xfrm>
                  <a:off x="14133" y="30"/>
                  <a:ext cx="706" cy="647"/>
                </a:xfrm>
                <a:prstGeom prst="rect">
                  <a:avLst/>
                </a:prstGeom>
              </p:spPr>
            </p:pic>
          </p:grpSp>
          <p:cxnSp>
            <p:nvCxnSpPr>
              <p:cNvPr id="22" name="直接连接符 21"/>
              <p:cNvCxnSpPr/>
              <p:nvPr/>
            </p:nvCxnSpPr>
            <p:spPr>
              <a:xfrm>
                <a:off x="-67" y="646"/>
                <a:ext cx="19322" cy="0"/>
              </a:xfrm>
              <a:prstGeom prst="line">
                <a:avLst/>
              </a:prstGeom>
              <a:ln w="28575" cmpd="sng">
                <a:solidFill>
                  <a:srgbClr val="F45752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" name="组合 3"/>
            <p:cNvGrpSpPr/>
            <p:nvPr/>
          </p:nvGrpSpPr>
          <p:grpSpPr>
            <a:xfrm>
              <a:off x="-27305" y="6463030"/>
              <a:ext cx="12277090" cy="462915"/>
              <a:chOff x="-43" y="-53"/>
              <a:chExt cx="19334" cy="729"/>
            </a:xfrm>
          </p:grpSpPr>
          <p:sp>
            <p:nvSpPr>
              <p:cNvPr id="7" name="矩形 6"/>
              <p:cNvSpPr/>
              <p:nvPr>
                <p:custDataLst>
                  <p:tags r:id="rId7"/>
                </p:custDataLst>
              </p:nvPr>
            </p:nvSpPr>
            <p:spPr>
              <a:xfrm>
                <a:off x="-43" y="-16"/>
                <a:ext cx="19334" cy="657"/>
              </a:xfrm>
              <a:prstGeom prst="rect">
                <a:avLst/>
              </a:prstGeom>
              <a:solidFill>
                <a:srgbClr val="F457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8" name="文本框 7"/>
              <p:cNvSpPr txBox="1"/>
              <p:nvPr>
                <p:custDataLst>
                  <p:tags r:id="rId8"/>
                </p:custDataLst>
              </p:nvPr>
            </p:nvSpPr>
            <p:spPr>
              <a:xfrm>
                <a:off x="336" y="30"/>
                <a:ext cx="18509" cy="5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dist"/>
                <a:r>
                  <a:rPr lang="en-US" altLang="zh-CN" dirty="0">
                    <a:solidFill>
                      <a:schemeClr val="bg1"/>
                    </a:solidFill>
                    <a:cs typeface="+mn-ea"/>
                    <a:sym typeface="+mn-lt"/>
                  </a:rPr>
                  <a:t>SPRING IS COMING      SPRING IS COMING      SPRING IS COMING      SPRING IS COMING</a:t>
                </a:r>
                <a:endParaRPr lang="en-US" altLang="zh-CN" dirty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9" name="矩形 8"/>
              <p:cNvSpPr/>
              <p:nvPr>
                <p:custDataLst>
                  <p:tags r:id="rId9"/>
                </p:custDataLst>
              </p:nvPr>
            </p:nvSpPr>
            <p:spPr>
              <a:xfrm>
                <a:off x="4360" y="-53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10" name="图片 9" descr="樱花节活动主视觉111-10"/>
              <p:cNvPicPr>
                <a:picLocks noChangeAspect="1"/>
              </p:cNvPicPr>
              <p:nvPr>
                <p:custDataLst>
                  <p:tags r:id="rId10"/>
                </p:custDataLst>
              </p:nvPr>
            </p:nvPicPr>
            <p:blipFill>
              <a:blip r:embed="rId3"/>
              <a:srcRect l="5813" t="11800" r="84984" b="62744"/>
              <a:stretch>
                <a:fillRect/>
              </a:stretch>
            </p:blipFill>
            <p:spPr>
              <a:xfrm>
                <a:off x="4429" y="0"/>
                <a:ext cx="706" cy="647"/>
              </a:xfrm>
              <a:prstGeom prst="rect">
                <a:avLst/>
              </a:prstGeom>
            </p:spPr>
          </p:pic>
          <p:sp>
            <p:nvSpPr>
              <p:cNvPr id="11" name="矩形 10"/>
              <p:cNvSpPr/>
              <p:nvPr>
                <p:custDataLst>
                  <p:tags r:id="rId11"/>
                </p:custDataLst>
              </p:nvPr>
            </p:nvSpPr>
            <p:spPr>
              <a:xfrm>
                <a:off x="9196" y="-24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12" name="图片 11" descr="樱花节活动主视觉111-10"/>
              <p:cNvPicPr>
                <a:picLocks noChangeAspect="1"/>
              </p:cNvPicPr>
              <p:nvPr>
                <p:custDataLst>
                  <p:tags r:id="rId12"/>
                </p:custDataLst>
              </p:nvPr>
            </p:nvPicPr>
            <p:blipFill>
              <a:blip r:embed="rId3"/>
              <a:srcRect l="5813" t="11800" r="84984" b="62744"/>
              <a:stretch>
                <a:fillRect/>
              </a:stretch>
            </p:blipFill>
            <p:spPr>
              <a:xfrm>
                <a:off x="9281" y="0"/>
                <a:ext cx="706" cy="647"/>
              </a:xfrm>
              <a:prstGeom prst="rect">
                <a:avLst/>
              </a:prstGeom>
            </p:spPr>
          </p:pic>
          <p:sp>
            <p:nvSpPr>
              <p:cNvPr id="13" name="矩形 12"/>
              <p:cNvSpPr/>
              <p:nvPr>
                <p:custDataLst>
                  <p:tags r:id="rId13"/>
                </p:custDataLst>
              </p:nvPr>
            </p:nvSpPr>
            <p:spPr>
              <a:xfrm>
                <a:off x="14050" y="-24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20" name="图片 19" descr="樱花节活动主视觉111-10"/>
              <p:cNvPicPr>
                <a:picLocks noChangeAspect="1"/>
              </p:cNvPicPr>
              <p:nvPr>
                <p:custDataLst>
                  <p:tags r:id="rId14"/>
                </p:custDataLst>
              </p:nvPr>
            </p:nvPicPr>
            <p:blipFill>
              <a:blip r:embed="rId3"/>
              <a:srcRect l="5813" t="11800" r="84984" b="62744"/>
              <a:stretch>
                <a:fillRect/>
              </a:stretch>
            </p:blipFill>
            <p:spPr>
              <a:xfrm>
                <a:off x="14133" y="30"/>
                <a:ext cx="706" cy="647"/>
              </a:xfrm>
              <a:prstGeom prst="rect">
                <a:avLst/>
              </a:prstGeom>
            </p:spPr>
          </p:pic>
        </p:grpSp>
      </p:grpSp>
    </p:spTree>
    <p:custDataLst>
      <p:tags r:id="rId15"/>
    </p:custData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3"/>
          <p:cNvSpPr txBox="1">
            <a:spLocks noGrp="1"/>
          </p:cNvSpPr>
          <p:nvPr>
            <p:ph type="title"/>
          </p:nvPr>
        </p:nvSpPr>
        <p:spPr>
          <a:xfrm>
            <a:off x="1033843" y="974090"/>
            <a:ext cx="10118725" cy="514985"/>
          </a:xfrm>
          <a:prstGeom prst="rect">
            <a:avLst/>
          </a:prstGeom>
          <a:solidFill>
            <a:srgbClr val="F5BAC7"/>
          </a:solidFill>
        </p:spPr>
        <p:txBody>
          <a:bodyPr vert="horz" wrap="square" lIns="0" tIns="22860" rIns="0" bIns="0" rtlCol="0">
            <a:spAutoFit/>
          </a:bodyPr>
          <a:lstStyle/>
          <a:p>
            <a:pPr marL="240665">
              <a:lnSpc>
                <a:spcPct val="100000"/>
              </a:lnSpc>
              <a:spcBef>
                <a:spcPts val="180"/>
              </a:spcBef>
            </a:pPr>
            <a:r>
              <a:rPr sz="3200" dirty="0">
                <a:effectLst/>
                <a:latin typeface="+mn-lt"/>
                <a:ea typeface="+mn-ea"/>
                <a:cs typeface="+mn-ea"/>
                <a:sym typeface="+mn-lt"/>
              </a:rPr>
              <a:t>樱火之声</a:t>
            </a:r>
            <a:endParaRPr sz="3200" dirty="0">
              <a:effectLst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6" name="object 4"/>
          <p:cNvSpPr txBox="1"/>
          <p:nvPr/>
        </p:nvSpPr>
        <p:spPr>
          <a:xfrm>
            <a:off x="7808595" y="2205990"/>
            <a:ext cx="3896360" cy="121462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100"/>
              </a:spcBef>
            </a:pPr>
            <a:r>
              <a:rPr sz="1800" dirty="0">
                <a:cs typeface="+mn-ea"/>
                <a:sym typeface="+mn-lt"/>
              </a:rPr>
              <a:t>现场安排乐队为到场来宾演绎浪漫音乐，烘托现场氛围，增加节日的仪式感。</a:t>
            </a:r>
            <a:endParaRPr sz="1800" dirty="0">
              <a:cs typeface="+mn-ea"/>
              <a:sym typeface="+mn-lt"/>
            </a:endParaRPr>
          </a:p>
        </p:txBody>
      </p:sp>
      <p:pic>
        <p:nvPicPr>
          <p:cNvPr id="113" name="图片 112"/>
          <p:cNvPicPr/>
          <p:nvPr/>
        </p:nvPicPr>
        <p:blipFill>
          <a:blip r:embed="rId1"/>
          <a:stretch>
            <a:fillRect/>
          </a:stretch>
        </p:blipFill>
        <p:spPr>
          <a:xfrm>
            <a:off x="547370" y="1695450"/>
            <a:ext cx="7150100" cy="477075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7" name="图片 116"/>
          <p:cNvPicPr/>
          <p:nvPr/>
        </p:nvPicPr>
        <p:blipFill>
          <a:blip r:embed="rId2"/>
          <a:stretch>
            <a:fillRect/>
          </a:stretch>
        </p:blipFill>
        <p:spPr>
          <a:xfrm>
            <a:off x="7697470" y="3710940"/>
            <a:ext cx="4117975" cy="275526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" name="组合 1"/>
          <p:cNvGrpSpPr/>
          <p:nvPr/>
        </p:nvGrpSpPr>
        <p:grpSpPr>
          <a:xfrm>
            <a:off x="-42545" y="-15240"/>
            <a:ext cx="12292330" cy="6941185"/>
            <a:chOff x="-42545" y="-15240"/>
            <a:chExt cx="12292330" cy="6941185"/>
          </a:xfrm>
        </p:grpSpPr>
        <p:grpSp>
          <p:nvGrpSpPr>
            <p:cNvPr id="3" name="组合 2"/>
            <p:cNvGrpSpPr/>
            <p:nvPr/>
          </p:nvGrpSpPr>
          <p:grpSpPr>
            <a:xfrm>
              <a:off x="-42545" y="-15240"/>
              <a:ext cx="12292330" cy="444500"/>
              <a:chOff x="-67" y="-24"/>
              <a:chExt cx="19358" cy="700"/>
            </a:xfrm>
          </p:grpSpPr>
          <p:grpSp>
            <p:nvGrpSpPr>
              <p:cNvPr id="21" name="组合 20"/>
              <p:cNvGrpSpPr/>
              <p:nvPr/>
            </p:nvGrpSpPr>
            <p:grpSpPr>
              <a:xfrm>
                <a:off x="-43" y="-24"/>
                <a:ext cx="19334" cy="701"/>
                <a:chOff x="-43" y="-24"/>
                <a:chExt cx="19334" cy="701"/>
              </a:xfrm>
            </p:grpSpPr>
            <p:sp>
              <p:nvSpPr>
                <p:cNvPr id="23" name="矩形 22"/>
                <p:cNvSpPr/>
                <p:nvPr/>
              </p:nvSpPr>
              <p:spPr>
                <a:xfrm>
                  <a:off x="-43" y="-16"/>
                  <a:ext cx="19334" cy="657"/>
                </a:xfrm>
                <a:prstGeom prst="rect">
                  <a:avLst/>
                </a:prstGeom>
                <a:solidFill>
                  <a:srgbClr val="F4575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4" name="文本框 23"/>
                <p:cNvSpPr txBox="1"/>
                <p:nvPr/>
              </p:nvSpPr>
              <p:spPr>
                <a:xfrm>
                  <a:off x="336" y="30"/>
                  <a:ext cx="18509" cy="58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dist"/>
                  <a:r>
                    <a:rPr lang="en-US" altLang="zh-CN" dirty="0">
                      <a:solidFill>
                        <a:schemeClr val="bg1"/>
                      </a:solidFill>
                      <a:cs typeface="+mn-ea"/>
                      <a:sym typeface="+mn-lt"/>
                    </a:rPr>
                    <a:t>SPRING IS COMING      SPRING IS COMING      SPRING IS COMING      SPRING IS COMING</a:t>
                  </a:r>
                  <a:endParaRPr lang="en-US" altLang="zh-CN" dirty="0">
                    <a:solidFill>
                      <a:schemeClr val="bg1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25" name="矩形 24"/>
                <p:cNvSpPr/>
                <p:nvPr>
                  <p:custDataLst>
                    <p:tags r:id="rId3"/>
                  </p:custDataLst>
                </p:nvPr>
              </p:nvSpPr>
              <p:spPr>
                <a:xfrm>
                  <a:off x="4360" y="-17"/>
                  <a:ext cx="768" cy="65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26" name="图片 25" descr="樱花节活动主视觉111-10"/>
                <p:cNvPicPr>
                  <a:picLocks noChangeAspect="1"/>
                </p:cNvPicPr>
                <p:nvPr/>
              </p:nvPicPr>
              <p:blipFill>
                <a:blip r:embed="rId4"/>
                <a:srcRect l="5813" t="11800" r="84984" b="62744"/>
                <a:stretch>
                  <a:fillRect/>
                </a:stretch>
              </p:blipFill>
              <p:spPr>
                <a:xfrm>
                  <a:off x="4429" y="0"/>
                  <a:ext cx="706" cy="647"/>
                </a:xfrm>
                <a:prstGeom prst="rect">
                  <a:avLst/>
                </a:prstGeom>
              </p:spPr>
            </p:pic>
            <p:sp>
              <p:nvSpPr>
                <p:cNvPr id="27" name="矩形 26"/>
                <p:cNvSpPr/>
                <p:nvPr>
                  <p:custDataLst>
                    <p:tags r:id="rId5"/>
                  </p:custDataLst>
                </p:nvPr>
              </p:nvSpPr>
              <p:spPr>
                <a:xfrm>
                  <a:off x="9196" y="-24"/>
                  <a:ext cx="768" cy="6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28" name="图片 27" descr="樱花节活动主视觉111-10"/>
                <p:cNvPicPr>
                  <a:picLocks noChangeAspect="1"/>
                </p:cNvPicPr>
                <p:nvPr>
                  <p:custDataLst>
                    <p:tags r:id="rId6"/>
                  </p:custDataLst>
                </p:nvPr>
              </p:nvPicPr>
              <p:blipFill>
                <a:blip r:embed="rId4"/>
                <a:srcRect l="5813" t="11800" r="84984" b="62744"/>
                <a:stretch>
                  <a:fillRect/>
                </a:stretch>
              </p:blipFill>
              <p:spPr>
                <a:xfrm>
                  <a:off x="9281" y="0"/>
                  <a:ext cx="706" cy="647"/>
                </a:xfrm>
                <a:prstGeom prst="rect">
                  <a:avLst/>
                </a:prstGeom>
              </p:spPr>
            </p:pic>
            <p:sp>
              <p:nvSpPr>
                <p:cNvPr id="29" name="矩形 28"/>
                <p:cNvSpPr/>
                <p:nvPr/>
              </p:nvSpPr>
              <p:spPr>
                <a:xfrm>
                  <a:off x="14050" y="-24"/>
                  <a:ext cx="768" cy="6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30" name="图片 29" descr="樱花节活动主视觉111-10"/>
                <p:cNvPicPr>
                  <a:picLocks noChangeAspect="1"/>
                </p:cNvPicPr>
                <p:nvPr>
                  <p:custDataLst>
                    <p:tags r:id="rId7"/>
                  </p:custDataLst>
                </p:nvPr>
              </p:nvPicPr>
              <p:blipFill>
                <a:blip r:embed="rId4"/>
                <a:srcRect l="5813" t="11800" r="84984" b="62744"/>
                <a:stretch>
                  <a:fillRect/>
                </a:stretch>
              </p:blipFill>
              <p:spPr>
                <a:xfrm>
                  <a:off x="14133" y="30"/>
                  <a:ext cx="706" cy="647"/>
                </a:xfrm>
                <a:prstGeom prst="rect">
                  <a:avLst/>
                </a:prstGeom>
              </p:spPr>
            </p:pic>
          </p:grpSp>
          <p:cxnSp>
            <p:nvCxnSpPr>
              <p:cNvPr id="22" name="直接连接符 21"/>
              <p:cNvCxnSpPr/>
              <p:nvPr/>
            </p:nvCxnSpPr>
            <p:spPr>
              <a:xfrm>
                <a:off x="-67" y="646"/>
                <a:ext cx="19322" cy="0"/>
              </a:xfrm>
              <a:prstGeom prst="line">
                <a:avLst/>
              </a:prstGeom>
              <a:ln w="28575" cmpd="sng">
                <a:solidFill>
                  <a:srgbClr val="F45752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" name="组合 3"/>
            <p:cNvGrpSpPr/>
            <p:nvPr/>
          </p:nvGrpSpPr>
          <p:grpSpPr>
            <a:xfrm>
              <a:off x="-27305" y="6463030"/>
              <a:ext cx="12277090" cy="462915"/>
              <a:chOff x="-43" y="-53"/>
              <a:chExt cx="19334" cy="729"/>
            </a:xfrm>
          </p:grpSpPr>
          <p:sp>
            <p:nvSpPr>
              <p:cNvPr id="7" name="矩形 6"/>
              <p:cNvSpPr/>
              <p:nvPr>
                <p:custDataLst>
                  <p:tags r:id="rId8"/>
                </p:custDataLst>
              </p:nvPr>
            </p:nvSpPr>
            <p:spPr>
              <a:xfrm>
                <a:off x="-43" y="-16"/>
                <a:ext cx="19334" cy="657"/>
              </a:xfrm>
              <a:prstGeom prst="rect">
                <a:avLst/>
              </a:prstGeom>
              <a:solidFill>
                <a:srgbClr val="F457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8" name="文本框 7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336" y="30"/>
                <a:ext cx="18509" cy="5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dist"/>
                <a:r>
                  <a:rPr lang="en-US" altLang="zh-CN" dirty="0">
                    <a:solidFill>
                      <a:schemeClr val="bg1"/>
                    </a:solidFill>
                    <a:cs typeface="+mn-ea"/>
                    <a:sym typeface="+mn-lt"/>
                  </a:rPr>
                  <a:t>SPRING IS COMING      SPRING IS COMING      SPRING IS COMING      SPRING IS COMING</a:t>
                </a:r>
                <a:endParaRPr lang="en-US" altLang="zh-CN" dirty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9" name="矩形 8"/>
              <p:cNvSpPr/>
              <p:nvPr>
                <p:custDataLst>
                  <p:tags r:id="rId10"/>
                </p:custDataLst>
              </p:nvPr>
            </p:nvSpPr>
            <p:spPr>
              <a:xfrm>
                <a:off x="4360" y="-53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10" name="图片 9" descr="樱花节活动主视觉111-10"/>
              <p:cNvPicPr>
                <a:picLocks noChangeAspect="1"/>
              </p:cNvPicPr>
              <p:nvPr>
                <p:custDataLst>
                  <p:tags r:id="rId11"/>
                </p:custDataLst>
              </p:nvPr>
            </p:nvPicPr>
            <p:blipFill>
              <a:blip r:embed="rId4"/>
              <a:srcRect l="5813" t="11800" r="84984" b="62744"/>
              <a:stretch>
                <a:fillRect/>
              </a:stretch>
            </p:blipFill>
            <p:spPr>
              <a:xfrm>
                <a:off x="4429" y="0"/>
                <a:ext cx="706" cy="647"/>
              </a:xfrm>
              <a:prstGeom prst="rect">
                <a:avLst/>
              </a:prstGeom>
            </p:spPr>
          </p:pic>
          <p:sp>
            <p:nvSpPr>
              <p:cNvPr id="11" name="矩形 10"/>
              <p:cNvSpPr/>
              <p:nvPr>
                <p:custDataLst>
                  <p:tags r:id="rId12"/>
                </p:custDataLst>
              </p:nvPr>
            </p:nvSpPr>
            <p:spPr>
              <a:xfrm>
                <a:off x="9196" y="-24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12" name="图片 11" descr="樱花节活动主视觉111-10"/>
              <p:cNvPicPr>
                <a:picLocks noChangeAspect="1"/>
              </p:cNvPicPr>
              <p:nvPr>
                <p:custDataLst>
                  <p:tags r:id="rId13"/>
                </p:custDataLst>
              </p:nvPr>
            </p:nvPicPr>
            <p:blipFill>
              <a:blip r:embed="rId4"/>
              <a:srcRect l="5813" t="11800" r="84984" b="62744"/>
              <a:stretch>
                <a:fillRect/>
              </a:stretch>
            </p:blipFill>
            <p:spPr>
              <a:xfrm>
                <a:off x="9281" y="0"/>
                <a:ext cx="706" cy="647"/>
              </a:xfrm>
              <a:prstGeom prst="rect">
                <a:avLst/>
              </a:prstGeom>
            </p:spPr>
          </p:pic>
          <p:sp>
            <p:nvSpPr>
              <p:cNvPr id="13" name="矩形 12"/>
              <p:cNvSpPr/>
              <p:nvPr>
                <p:custDataLst>
                  <p:tags r:id="rId14"/>
                </p:custDataLst>
              </p:nvPr>
            </p:nvSpPr>
            <p:spPr>
              <a:xfrm>
                <a:off x="14050" y="-24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20" name="图片 19" descr="樱花节活动主视觉111-10"/>
              <p:cNvPicPr>
                <a:picLocks noChangeAspect="1"/>
              </p:cNvPicPr>
              <p:nvPr>
                <p:custDataLst>
                  <p:tags r:id="rId15"/>
                </p:custDataLst>
              </p:nvPr>
            </p:nvPicPr>
            <p:blipFill>
              <a:blip r:embed="rId4"/>
              <a:srcRect l="5813" t="11800" r="84984" b="62744"/>
              <a:stretch>
                <a:fillRect/>
              </a:stretch>
            </p:blipFill>
            <p:spPr>
              <a:xfrm>
                <a:off x="14133" y="30"/>
                <a:ext cx="706" cy="647"/>
              </a:xfrm>
              <a:prstGeom prst="rect">
                <a:avLst/>
              </a:prstGeom>
            </p:spPr>
          </p:pic>
        </p:grpSp>
      </p:grpSp>
    </p:spTree>
    <p:custDataLst>
      <p:tags r:id="rId16"/>
    </p:custData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 descr="春季樱花主题背景板-0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065" y="0"/>
            <a:ext cx="12179935" cy="685800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643255" y="406400"/>
            <a:ext cx="11138535" cy="6101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12" name="图片 11" descr="春-04"/>
          <p:cNvPicPr>
            <a:picLocks noChangeAspect="1"/>
          </p:cNvPicPr>
          <p:nvPr/>
        </p:nvPicPr>
        <p:blipFill>
          <a:blip r:embed="rId2"/>
          <a:srcRect l="29281" t="17371" r="57730" b="62459"/>
          <a:stretch>
            <a:fillRect/>
          </a:stretch>
        </p:blipFill>
        <p:spPr>
          <a:xfrm>
            <a:off x="9965690" y="3543300"/>
            <a:ext cx="1816100" cy="3693795"/>
          </a:xfrm>
          <a:prstGeom prst="rect">
            <a:avLst/>
          </a:prstGeom>
        </p:spPr>
      </p:pic>
      <p:pic>
        <p:nvPicPr>
          <p:cNvPr id="8" name="图片 7" descr="09春日长图"/>
          <p:cNvPicPr>
            <a:picLocks noChangeAspect="1"/>
          </p:cNvPicPr>
          <p:nvPr/>
        </p:nvPicPr>
        <p:blipFill>
          <a:blip r:embed="rId3"/>
          <a:srcRect l="-935" t="29281" r="-2508" b="61856"/>
          <a:stretch>
            <a:fillRect/>
          </a:stretch>
        </p:blipFill>
        <p:spPr>
          <a:xfrm>
            <a:off x="488950" y="734695"/>
            <a:ext cx="11602720" cy="561721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528445" y="2674620"/>
            <a:ext cx="8321509" cy="2710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70000"/>
              </a:lnSpc>
            </a:pPr>
            <a:r>
              <a:rPr lang="zh-CN" altLang="en-US" sz="8000" i="1" dirty="0">
                <a:solidFill>
                  <a:srgbClr val="009C55"/>
                </a:solidFill>
                <a:cs typeface="+mn-ea"/>
                <a:sym typeface="+mn-lt"/>
              </a:rPr>
              <a:t>Chapter  01</a:t>
            </a:r>
            <a:endParaRPr lang="zh-CN" altLang="en-US" sz="8000" i="1" dirty="0">
              <a:solidFill>
                <a:srgbClr val="009C55"/>
              </a:solidFill>
              <a:cs typeface="+mn-ea"/>
              <a:sym typeface="+mn-lt"/>
            </a:endParaRPr>
          </a:p>
          <a:p>
            <a:pPr algn="l">
              <a:lnSpc>
                <a:spcPct val="70000"/>
              </a:lnSpc>
            </a:pPr>
            <a:endParaRPr lang="zh-CN" altLang="en-US" sz="8000" i="1" dirty="0">
              <a:solidFill>
                <a:srgbClr val="009C55"/>
              </a:solidFill>
              <a:cs typeface="+mn-ea"/>
              <a:sym typeface="+mn-lt"/>
            </a:endParaRPr>
          </a:p>
          <a:p>
            <a:pPr>
              <a:lnSpc>
                <a:spcPct val="70000"/>
              </a:lnSpc>
            </a:pPr>
            <a:r>
              <a:rPr lang="zh-CN" altLang="en-US" sz="8000" dirty="0">
                <a:solidFill>
                  <a:srgbClr val="FA0275"/>
                </a:solidFill>
                <a:latin typeface="方正超粗黑简体" panose="03000509000000000000" pitchFamily="65" charset="-122"/>
                <a:ea typeface="方正超粗黑简体" panose="03000509000000000000" pitchFamily="65" charset="-122"/>
                <a:cs typeface="+mn-ea"/>
                <a:sym typeface="+mn-lt"/>
              </a:rPr>
              <a:t>樱</a:t>
            </a:r>
            <a:r>
              <a:rPr lang="en-US" altLang="zh-CN" sz="8000" dirty="0">
                <a:solidFill>
                  <a:srgbClr val="FA0275"/>
                </a:solidFill>
                <a:latin typeface="方正超粗黑简体" panose="03000509000000000000" pitchFamily="65" charset="-122"/>
                <a:ea typeface="方正超粗黑简体" panose="03000509000000000000" pitchFamily="65" charset="-122"/>
                <a:cs typeface="+mn-ea"/>
                <a:sym typeface="+mn-lt"/>
              </a:rPr>
              <a:t>JOY</a:t>
            </a:r>
            <a:r>
              <a:rPr lang="zh-CN" altLang="en-US" sz="8000" dirty="0">
                <a:solidFill>
                  <a:srgbClr val="FA0275"/>
                </a:solidFill>
                <a:latin typeface="方正超粗黑简体" panose="03000509000000000000" pitchFamily="65" charset="-122"/>
                <a:ea typeface="方正超粗黑简体" panose="03000509000000000000" pitchFamily="65" charset="-122"/>
                <a:cs typeface="+mn-ea"/>
                <a:sym typeface="+mn-lt"/>
              </a:rPr>
              <a:t>限定</a:t>
            </a:r>
            <a:r>
              <a:rPr lang="en-US" altLang="zh-CN" sz="8000" dirty="0">
                <a:solidFill>
                  <a:srgbClr val="FA0275"/>
                </a:solidFill>
                <a:latin typeface="方正超粗黑简体" panose="03000509000000000000" pitchFamily="65" charset="-122"/>
                <a:ea typeface="方正超粗黑简体" panose="03000509000000000000" pitchFamily="65" charset="-122"/>
                <a:cs typeface="+mn-ea"/>
                <a:sym typeface="+mn-lt"/>
              </a:rPr>
              <a:t>-</a:t>
            </a:r>
            <a:r>
              <a:rPr lang="zh-CN" altLang="en-US" sz="8000" dirty="0">
                <a:solidFill>
                  <a:srgbClr val="FA0275"/>
                </a:solidFill>
                <a:latin typeface="方正超粗黑简体" panose="03000509000000000000" pitchFamily="65" charset="-122"/>
                <a:ea typeface="方正超粗黑简体" panose="03000509000000000000" pitchFamily="65" charset="-122"/>
                <a:cs typeface="+mn-ea"/>
                <a:sym typeface="+mn-lt"/>
              </a:rPr>
              <a:t>美食</a:t>
            </a:r>
            <a:endParaRPr lang="zh-CN" altLang="en-US" sz="8000" dirty="0">
              <a:solidFill>
                <a:srgbClr val="FA0275"/>
              </a:solidFill>
              <a:latin typeface="方正超粗黑简体" panose="03000509000000000000" pitchFamily="65" charset="-122"/>
              <a:ea typeface="方正超粗黑简体" panose="03000509000000000000" pitchFamily="65" charset="-122"/>
              <a:cs typeface="+mn-ea"/>
              <a:sym typeface="+mn-lt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732915" y="3550285"/>
            <a:ext cx="6177280" cy="521970"/>
          </a:xfrm>
          <a:prstGeom prst="rect">
            <a:avLst/>
          </a:prstGeom>
          <a:solidFill>
            <a:srgbClr val="3BAFD6"/>
          </a:solidFill>
        </p:spPr>
        <p:txBody>
          <a:bodyPr wrap="square" rtlCol="0">
            <a:spAutoFit/>
          </a:bodyPr>
          <a:lstStyle/>
          <a:p>
            <a:pPr algn="dist"/>
            <a:r>
              <a:rPr lang="en-US" altLang="zh-CN" sz="2800" i="1">
                <a:solidFill>
                  <a:schemeClr val="bg1"/>
                </a:solidFill>
                <a:cs typeface="+mn-ea"/>
                <a:sym typeface="+mn-lt"/>
              </a:rPr>
              <a:t>2023</a:t>
            </a:r>
            <a:r>
              <a:rPr lang="zh-CN" altLang="en-US" sz="2800" i="1">
                <a:solidFill>
                  <a:schemeClr val="bg1"/>
                </a:solidFill>
                <a:cs typeface="+mn-ea"/>
                <a:sym typeface="+mn-lt"/>
              </a:rPr>
              <a:t>年樱花节主题</a:t>
            </a:r>
            <a:r>
              <a:rPr lang="zh-CN" sz="2800" i="1">
                <a:solidFill>
                  <a:schemeClr val="bg1"/>
                </a:solidFill>
                <a:cs typeface="+mn-ea"/>
                <a:sym typeface="+mn-lt"/>
              </a:rPr>
              <a:t>活动方案</a:t>
            </a:r>
            <a:endParaRPr lang="zh-CN" sz="2800" i="1">
              <a:solidFill>
                <a:schemeClr val="bg1"/>
              </a:solidFill>
              <a:cs typeface="+mn-ea"/>
              <a:sym typeface="+mn-lt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-42545" y="-15240"/>
            <a:ext cx="12292330" cy="6941185"/>
            <a:chOff x="-42545" y="-15240"/>
            <a:chExt cx="12292330" cy="6941185"/>
          </a:xfrm>
        </p:grpSpPr>
        <p:grpSp>
          <p:nvGrpSpPr>
            <p:cNvPr id="5" name="组合 4"/>
            <p:cNvGrpSpPr/>
            <p:nvPr/>
          </p:nvGrpSpPr>
          <p:grpSpPr>
            <a:xfrm>
              <a:off x="-42545" y="-15240"/>
              <a:ext cx="12292330" cy="444500"/>
              <a:chOff x="-67" y="-24"/>
              <a:chExt cx="19358" cy="700"/>
            </a:xfrm>
          </p:grpSpPr>
          <p:grpSp>
            <p:nvGrpSpPr>
              <p:cNvPr id="25" name="组合 24"/>
              <p:cNvGrpSpPr/>
              <p:nvPr/>
            </p:nvGrpSpPr>
            <p:grpSpPr>
              <a:xfrm>
                <a:off x="-43" y="-24"/>
                <a:ext cx="19334" cy="701"/>
                <a:chOff x="-43" y="-24"/>
                <a:chExt cx="19334" cy="701"/>
              </a:xfrm>
            </p:grpSpPr>
            <p:sp>
              <p:nvSpPr>
                <p:cNvPr id="27" name="矩形 26"/>
                <p:cNvSpPr/>
                <p:nvPr/>
              </p:nvSpPr>
              <p:spPr>
                <a:xfrm>
                  <a:off x="-43" y="-16"/>
                  <a:ext cx="19334" cy="657"/>
                </a:xfrm>
                <a:prstGeom prst="rect">
                  <a:avLst/>
                </a:prstGeom>
                <a:solidFill>
                  <a:srgbClr val="F4575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8" name="文本框 27"/>
                <p:cNvSpPr txBox="1"/>
                <p:nvPr/>
              </p:nvSpPr>
              <p:spPr>
                <a:xfrm>
                  <a:off x="336" y="30"/>
                  <a:ext cx="18509" cy="58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dist"/>
                  <a:r>
                    <a:rPr lang="en-US" altLang="zh-CN" dirty="0">
                      <a:solidFill>
                        <a:schemeClr val="bg1"/>
                      </a:solidFill>
                      <a:cs typeface="+mn-ea"/>
                      <a:sym typeface="+mn-lt"/>
                    </a:rPr>
                    <a:t>SPRING IS COMING      SPRING IS COMING      SPRING IS COMING      SPRING IS COMING</a:t>
                  </a:r>
                  <a:endParaRPr lang="en-US" altLang="zh-CN" dirty="0">
                    <a:solidFill>
                      <a:schemeClr val="bg1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29" name="矩形 28"/>
                <p:cNvSpPr/>
                <p:nvPr>
                  <p:custDataLst>
                    <p:tags r:id="rId4"/>
                  </p:custDataLst>
                </p:nvPr>
              </p:nvSpPr>
              <p:spPr>
                <a:xfrm>
                  <a:off x="4360" y="-17"/>
                  <a:ext cx="768" cy="65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30" name="图片 29" descr="樱花节活动主视觉111-10"/>
                <p:cNvPicPr>
                  <a:picLocks noChangeAspect="1"/>
                </p:cNvPicPr>
                <p:nvPr/>
              </p:nvPicPr>
              <p:blipFill>
                <a:blip r:embed="rId5"/>
                <a:srcRect l="5813" t="11800" r="84984" b="62744"/>
                <a:stretch>
                  <a:fillRect/>
                </a:stretch>
              </p:blipFill>
              <p:spPr>
                <a:xfrm>
                  <a:off x="4429" y="0"/>
                  <a:ext cx="706" cy="647"/>
                </a:xfrm>
                <a:prstGeom prst="rect">
                  <a:avLst/>
                </a:prstGeom>
              </p:spPr>
            </p:pic>
            <p:sp>
              <p:nvSpPr>
                <p:cNvPr id="31" name="矩形 30"/>
                <p:cNvSpPr/>
                <p:nvPr>
                  <p:custDataLst>
                    <p:tags r:id="rId6"/>
                  </p:custDataLst>
                </p:nvPr>
              </p:nvSpPr>
              <p:spPr>
                <a:xfrm>
                  <a:off x="9196" y="-24"/>
                  <a:ext cx="768" cy="6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32" name="图片 31" descr="樱花节活动主视觉111-10"/>
                <p:cNvPicPr>
                  <a:picLocks noChangeAspect="1"/>
                </p:cNvPicPr>
                <p:nvPr>
                  <p:custDataLst>
                    <p:tags r:id="rId7"/>
                  </p:custDataLst>
                </p:nvPr>
              </p:nvPicPr>
              <p:blipFill>
                <a:blip r:embed="rId5"/>
                <a:srcRect l="5813" t="11800" r="84984" b="62744"/>
                <a:stretch>
                  <a:fillRect/>
                </a:stretch>
              </p:blipFill>
              <p:spPr>
                <a:xfrm>
                  <a:off x="9281" y="0"/>
                  <a:ext cx="706" cy="647"/>
                </a:xfrm>
                <a:prstGeom prst="rect">
                  <a:avLst/>
                </a:prstGeom>
              </p:spPr>
            </p:pic>
            <p:sp>
              <p:nvSpPr>
                <p:cNvPr id="33" name="矩形 32"/>
                <p:cNvSpPr/>
                <p:nvPr/>
              </p:nvSpPr>
              <p:spPr>
                <a:xfrm>
                  <a:off x="14050" y="-24"/>
                  <a:ext cx="768" cy="6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34" name="图片 33" descr="樱花节活动主视觉111-10"/>
                <p:cNvPicPr>
                  <a:picLocks noChangeAspect="1"/>
                </p:cNvPicPr>
                <p:nvPr>
                  <p:custDataLst>
                    <p:tags r:id="rId8"/>
                  </p:custDataLst>
                </p:nvPr>
              </p:nvPicPr>
              <p:blipFill>
                <a:blip r:embed="rId5"/>
                <a:srcRect l="5813" t="11800" r="84984" b="62744"/>
                <a:stretch>
                  <a:fillRect/>
                </a:stretch>
              </p:blipFill>
              <p:spPr>
                <a:xfrm>
                  <a:off x="14133" y="30"/>
                  <a:ext cx="706" cy="647"/>
                </a:xfrm>
                <a:prstGeom prst="rect">
                  <a:avLst/>
                </a:prstGeom>
              </p:spPr>
            </p:pic>
          </p:grpSp>
          <p:cxnSp>
            <p:nvCxnSpPr>
              <p:cNvPr id="26" name="直接连接符 25"/>
              <p:cNvCxnSpPr/>
              <p:nvPr/>
            </p:nvCxnSpPr>
            <p:spPr>
              <a:xfrm>
                <a:off x="-67" y="646"/>
                <a:ext cx="19322" cy="0"/>
              </a:xfrm>
              <a:prstGeom prst="line">
                <a:avLst/>
              </a:prstGeom>
              <a:ln w="28575" cmpd="sng">
                <a:solidFill>
                  <a:srgbClr val="F45752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" name="组合 8"/>
            <p:cNvGrpSpPr/>
            <p:nvPr/>
          </p:nvGrpSpPr>
          <p:grpSpPr>
            <a:xfrm>
              <a:off x="-27305" y="6463030"/>
              <a:ext cx="12277090" cy="462915"/>
              <a:chOff x="-43" y="-53"/>
              <a:chExt cx="19334" cy="729"/>
            </a:xfrm>
          </p:grpSpPr>
          <p:sp>
            <p:nvSpPr>
              <p:cNvPr id="10" name="矩形 9"/>
              <p:cNvSpPr/>
              <p:nvPr>
                <p:custDataLst>
                  <p:tags r:id="rId9"/>
                </p:custDataLst>
              </p:nvPr>
            </p:nvSpPr>
            <p:spPr>
              <a:xfrm>
                <a:off x="-43" y="-16"/>
                <a:ext cx="19334" cy="657"/>
              </a:xfrm>
              <a:prstGeom prst="rect">
                <a:avLst/>
              </a:prstGeom>
              <a:solidFill>
                <a:srgbClr val="F457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1" name="文本框 10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336" y="30"/>
                <a:ext cx="18509" cy="5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dist"/>
                <a:r>
                  <a:rPr lang="en-US" altLang="zh-CN" dirty="0">
                    <a:solidFill>
                      <a:schemeClr val="bg1"/>
                    </a:solidFill>
                    <a:cs typeface="+mn-ea"/>
                    <a:sym typeface="+mn-lt"/>
                  </a:rPr>
                  <a:t>SPRING IS COMING      SPRING IS COMING      SPRING IS COMING      SPRING IS COMING</a:t>
                </a:r>
                <a:endParaRPr lang="en-US" altLang="zh-CN" dirty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3" name="矩形 12"/>
              <p:cNvSpPr/>
              <p:nvPr>
                <p:custDataLst>
                  <p:tags r:id="rId11"/>
                </p:custDataLst>
              </p:nvPr>
            </p:nvSpPr>
            <p:spPr>
              <a:xfrm>
                <a:off x="4360" y="-53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20" name="图片 19" descr="樱花节活动主视觉111-10"/>
              <p:cNvPicPr>
                <a:picLocks noChangeAspect="1"/>
              </p:cNvPicPr>
              <p:nvPr>
                <p:custDataLst>
                  <p:tags r:id="rId12"/>
                </p:custDataLst>
              </p:nvPr>
            </p:nvPicPr>
            <p:blipFill>
              <a:blip r:embed="rId5"/>
              <a:srcRect l="5813" t="11800" r="84984" b="62744"/>
              <a:stretch>
                <a:fillRect/>
              </a:stretch>
            </p:blipFill>
            <p:spPr>
              <a:xfrm>
                <a:off x="4429" y="0"/>
                <a:ext cx="706" cy="647"/>
              </a:xfrm>
              <a:prstGeom prst="rect">
                <a:avLst/>
              </a:prstGeom>
            </p:spPr>
          </p:pic>
          <p:sp>
            <p:nvSpPr>
              <p:cNvPr id="21" name="矩形 20"/>
              <p:cNvSpPr/>
              <p:nvPr>
                <p:custDataLst>
                  <p:tags r:id="rId13"/>
                </p:custDataLst>
              </p:nvPr>
            </p:nvSpPr>
            <p:spPr>
              <a:xfrm>
                <a:off x="9196" y="-24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22" name="图片 21" descr="樱花节活动主视觉111-10"/>
              <p:cNvPicPr>
                <a:picLocks noChangeAspect="1"/>
              </p:cNvPicPr>
              <p:nvPr>
                <p:custDataLst>
                  <p:tags r:id="rId14"/>
                </p:custDataLst>
              </p:nvPr>
            </p:nvPicPr>
            <p:blipFill>
              <a:blip r:embed="rId5"/>
              <a:srcRect l="5813" t="11800" r="84984" b="62744"/>
              <a:stretch>
                <a:fillRect/>
              </a:stretch>
            </p:blipFill>
            <p:spPr>
              <a:xfrm>
                <a:off x="9281" y="0"/>
                <a:ext cx="706" cy="647"/>
              </a:xfrm>
              <a:prstGeom prst="rect">
                <a:avLst/>
              </a:prstGeom>
            </p:spPr>
          </p:pic>
          <p:sp>
            <p:nvSpPr>
              <p:cNvPr id="23" name="矩形 22"/>
              <p:cNvSpPr/>
              <p:nvPr>
                <p:custDataLst>
                  <p:tags r:id="rId15"/>
                </p:custDataLst>
              </p:nvPr>
            </p:nvSpPr>
            <p:spPr>
              <a:xfrm>
                <a:off x="14050" y="-24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24" name="图片 23" descr="樱花节活动主视觉111-10"/>
              <p:cNvPicPr>
                <a:picLocks noChangeAspect="1"/>
              </p:cNvPicPr>
              <p:nvPr>
                <p:custDataLst>
                  <p:tags r:id="rId16"/>
                </p:custDataLst>
              </p:nvPr>
            </p:nvPicPr>
            <p:blipFill>
              <a:blip r:embed="rId5"/>
              <a:srcRect l="5813" t="11800" r="84984" b="62744"/>
              <a:stretch>
                <a:fillRect/>
              </a:stretch>
            </p:blipFill>
            <p:spPr>
              <a:xfrm>
                <a:off x="14133" y="30"/>
                <a:ext cx="706" cy="647"/>
              </a:xfrm>
              <a:prstGeom prst="rect">
                <a:avLst/>
              </a:prstGeom>
            </p:spPr>
          </p:pic>
        </p:grpSp>
      </p:grpSp>
    </p:spTree>
    <p:custDataLst>
      <p:tags r:id="rId17"/>
    </p:custData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3"/>
          <p:cNvSpPr txBox="1">
            <a:spLocks noGrp="1"/>
          </p:cNvSpPr>
          <p:nvPr>
            <p:ph type="title"/>
          </p:nvPr>
        </p:nvSpPr>
        <p:spPr>
          <a:xfrm>
            <a:off x="1033843" y="974090"/>
            <a:ext cx="10118725" cy="514985"/>
          </a:xfrm>
          <a:prstGeom prst="rect">
            <a:avLst/>
          </a:prstGeom>
          <a:solidFill>
            <a:srgbClr val="F5BAC7"/>
          </a:solidFill>
        </p:spPr>
        <p:txBody>
          <a:bodyPr vert="horz" wrap="square" lIns="0" tIns="22860" rIns="0" bIns="0" rtlCol="0">
            <a:spAutoFit/>
          </a:bodyPr>
          <a:lstStyle/>
          <a:p>
            <a:pPr marL="240665">
              <a:lnSpc>
                <a:spcPct val="100000"/>
              </a:lnSpc>
              <a:spcBef>
                <a:spcPts val="180"/>
              </a:spcBef>
            </a:pPr>
            <a:r>
              <a:rPr lang="zh-CN" sz="3200" dirty="0">
                <a:effectLst/>
                <a:latin typeface="+mn-lt"/>
                <a:ea typeface="+mn-ea"/>
                <a:cs typeface="+mn-ea"/>
                <a:sym typeface="+mn-lt"/>
              </a:rPr>
              <a:t>限定美食摊位</a:t>
            </a:r>
            <a:endParaRPr lang="zh-CN" sz="3200" dirty="0">
              <a:effectLst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6" name="object 4"/>
          <p:cNvSpPr txBox="1"/>
          <p:nvPr/>
        </p:nvSpPr>
        <p:spPr>
          <a:xfrm>
            <a:off x="777240" y="1635760"/>
            <a:ext cx="11468735" cy="38363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100"/>
              </a:spcBef>
            </a:pPr>
            <a:r>
              <a:rPr lang="zh-CN" dirty="0">
                <a:cs typeface="+mn-ea"/>
                <a:sym typeface="+mn-lt"/>
              </a:rPr>
              <a:t>现场结合樱花布景，设置主题美食摊位，增加现场氛围的同时，准备多种樱花美食供大家品鉴。</a:t>
            </a:r>
            <a:endParaRPr lang="zh-CN" dirty="0">
              <a:cs typeface="+mn-ea"/>
              <a:sym typeface="+mn-lt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133350" y="2210435"/>
            <a:ext cx="11845290" cy="3973195"/>
            <a:chOff x="-206" y="2969"/>
            <a:chExt cx="20395" cy="6458"/>
          </a:xfrm>
        </p:grpSpPr>
        <p:pic>
          <p:nvPicPr>
            <p:cNvPr id="20" name="图片 19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-206" y="2974"/>
              <a:ext cx="9833" cy="6453"/>
            </a:xfrm>
            <a:prstGeom prst="rect">
              <a:avLst/>
            </a:prstGeom>
          </p:spPr>
        </p:pic>
        <p:pic>
          <p:nvPicPr>
            <p:cNvPr id="25" name="图片 2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627" y="2969"/>
              <a:ext cx="10562" cy="6458"/>
            </a:xfrm>
            <a:prstGeom prst="rect">
              <a:avLst/>
            </a:prstGeom>
          </p:spPr>
        </p:pic>
      </p:grpSp>
      <p:grpSp>
        <p:nvGrpSpPr>
          <p:cNvPr id="2" name="组合 1"/>
          <p:cNvGrpSpPr/>
          <p:nvPr/>
        </p:nvGrpSpPr>
        <p:grpSpPr>
          <a:xfrm>
            <a:off x="-42545" y="-15240"/>
            <a:ext cx="12292330" cy="6941185"/>
            <a:chOff x="-42545" y="-15240"/>
            <a:chExt cx="12292330" cy="6941185"/>
          </a:xfrm>
        </p:grpSpPr>
        <p:grpSp>
          <p:nvGrpSpPr>
            <p:cNvPr id="3" name="组合 2"/>
            <p:cNvGrpSpPr/>
            <p:nvPr/>
          </p:nvGrpSpPr>
          <p:grpSpPr>
            <a:xfrm>
              <a:off x="-42545" y="-15240"/>
              <a:ext cx="12292330" cy="444500"/>
              <a:chOff x="-67" y="-24"/>
              <a:chExt cx="19358" cy="700"/>
            </a:xfrm>
          </p:grpSpPr>
          <p:grpSp>
            <p:nvGrpSpPr>
              <p:cNvPr id="23" name="组合 22"/>
              <p:cNvGrpSpPr/>
              <p:nvPr/>
            </p:nvGrpSpPr>
            <p:grpSpPr>
              <a:xfrm>
                <a:off x="-43" y="-24"/>
                <a:ext cx="19334" cy="701"/>
                <a:chOff x="-43" y="-24"/>
                <a:chExt cx="19334" cy="701"/>
              </a:xfrm>
            </p:grpSpPr>
            <p:sp>
              <p:nvSpPr>
                <p:cNvPr id="26" name="矩形 25"/>
                <p:cNvSpPr/>
                <p:nvPr/>
              </p:nvSpPr>
              <p:spPr>
                <a:xfrm>
                  <a:off x="-43" y="-16"/>
                  <a:ext cx="19334" cy="657"/>
                </a:xfrm>
                <a:prstGeom prst="rect">
                  <a:avLst/>
                </a:prstGeom>
                <a:solidFill>
                  <a:srgbClr val="F4575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7" name="文本框 26"/>
                <p:cNvSpPr txBox="1"/>
                <p:nvPr/>
              </p:nvSpPr>
              <p:spPr>
                <a:xfrm>
                  <a:off x="336" y="30"/>
                  <a:ext cx="18509" cy="58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dist"/>
                  <a:r>
                    <a:rPr lang="en-US" altLang="zh-CN" dirty="0">
                      <a:solidFill>
                        <a:schemeClr val="bg1"/>
                      </a:solidFill>
                      <a:cs typeface="+mn-ea"/>
                      <a:sym typeface="+mn-lt"/>
                    </a:rPr>
                    <a:t>SPRING IS COMING      SPRING IS COMING      SPRING IS COMING      SPRING IS COMING</a:t>
                  </a:r>
                  <a:endParaRPr lang="en-US" altLang="zh-CN" dirty="0">
                    <a:solidFill>
                      <a:schemeClr val="bg1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28" name="矩形 27"/>
                <p:cNvSpPr/>
                <p:nvPr>
                  <p:custDataLst>
                    <p:tags r:id="rId3"/>
                  </p:custDataLst>
                </p:nvPr>
              </p:nvSpPr>
              <p:spPr>
                <a:xfrm>
                  <a:off x="4360" y="-17"/>
                  <a:ext cx="768" cy="65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29" name="图片 28" descr="樱花节活动主视觉111-10"/>
                <p:cNvPicPr>
                  <a:picLocks noChangeAspect="1"/>
                </p:cNvPicPr>
                <p:nvPr/>
              </p:nvPicPr>
              <p:blipFill>
                <a:blip r:embed="rId4"/>
                <a:srcRect l="5813" t="11800" r="84984" b="62744"/>
                <a:stretch>
                  <a:fillRect/>
                </a:stretch>
              </p:blipFill>
              <p:spPr>
                <a:xfrm>
                  <a:off x="4429" y="0"/>
                  <a:ext cx="706" cy="647"/>
                </a:xfrm>
                <a:prstGeom prst="rect">
                  <a:avLst/>
                </a:prstGeom>
              </p:spPr>
            </p:pic>
            <p:sp>
              <p:nvSpPr>
                <p:cNvPr id="30" name="矩形 29"/>
                <p:cNvSpPr/>
                <p:nvPr>
                  <p:custDataLst>
                    <p:tags r:id="rId5"/>
                  </p:custDataLst>
                </p:nvPr>
              </p:nvSpPr>
              <p:spPr>
                <a:xfrm>
                  <a:off x="9196" y="-24"/>
                  <a:ext cx="768" cy="6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31" name="图片 30" descr="樱花节活动主视觉111-10"/>
                <p:cNvPicPr>
                  <a:picLocks noChangeAspect="1"/>
                </p:cNvPicPr>
                <p:nvPr>
                  <p:custDataLst>
                    <p:tags r:id="rId6"/>
                  </p:custDataLst>
                </p:nvPr>
              </p:nvPicPr>
              <p:blipFill>
                <a:blip r:embed="rId4"/>
                <a:srcRect l="5813" t="11800" r="84984" b="62744"/>
                <a:stretch>
                  <a:fillRect/>
                </a:stretch>
              </p:blipFill>
              <p:spPr>
                <a:xfrm>
                  <a:off x="9281" y="0"/>
                  <a:ext cx="706" cy="647"/>
                </a:xfrm>
                <a:prstGeom prst="rect">
                  <a:avLst/>
                </a:prstGeom>
              </p:spPr>
            </p:pic>
            <p:sp>
              <p:nvSpPr>
                <p:cNvPr id="32" name="矩形 31"/>
                <p:cNvSpPr/>
                <p:nvPr/>
              </p:nvSpPr>
              <p:spPr>
                <a:xfrm>
                  <a:off x="14050" y="-24"/>
                  <a:ext cx="768" cy="6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33" name="图片 32" descr="樱花节活动主视觉111-10"/>
                <p:cNvPicPr>
                  <a:picLocks noChangeAspect="1"/>
                </p:cNvPicPr>
                <p:nvPr>
                  <p:custDataLst>
                    <p:tags r:id="rId7"/>
                  </p:custDataLst>
                </p:nvPr>
              </p:nvPicPr>
              <p:blipFill>
                <a:blip r:embed="rId4"/>
                <a:srcRect l="5813" t="11800" r="84984" b="62744"/>
                <a:stretch>
                  <a:fillRect/>
                </a:stretch>
              </p:blipFill>
              <p:spPr>
                <a:xfrm>
                  <a:off x="14133" y="30"/>
                  <a:ext cx="706" cy="647"/>
                </a:xfrm>
                <a:prstGeom prst="rect">
                  <a:avLst/>
                </a:prstGeom>
              </p:spPr>
            </p:pic>
          </p:grpSp>
          <p:cxnSp>
            <p:nvCxnSpPr>
              <p:cNvPr id="24" name="直接连接符 23"/>
              <p:cNvCxnSpPr/>
              <p:nvPr/>
            </p:nvCxnSpPr>
            <p:spPr>
              <a:xfrm>
                <a:off x="-67" y="646"/>
                <a:ext cx="19322" cy="0"/>
              </a:xfrm>
              <a:prstGeom prst="line">
                <a:avLst/>
              </a:prstGeom>
              <a:ln w="28575" cmpd="sng">
                <a:solidFill>
                  <a:srgbClr val="F45752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" name="组合 6"/>
            <p:cNvGrpSpPr/>
            <p:nvPr/>
          </p:nvGrpSpPr>
          <p:grpSpPr>
            <a:xfrm>
              <a:off x="-27305" y="6463030"/>
              <a:ext cx="12277090" cy="462915"/>
              <a:chOff x="-43" y="-53"/>
              <a:chExt cx="19334" cy="729"/>
            </a:xfrm>
          </p:grpSpPr>
          <p:sp>
            <p:nvSpPr>
              <p:cNvPr id="8" name="矩形 7"/>
              <p:cNvSpPr/>
              <p:nvPr>
                <p:custDataLst>
                  <p:tags r:id="rId8"/>
                </p:custDataLst>
              </p:nvPr>
            </p:nvSpPr>
            <p:spPr>
              <a:xfrm>
                <a:off x="-43" y="-16"/>
                <a:ext cx="19334" cy="657"/>
              </a:xfrm>
              <a:prstGeom prst="rect">
                <a:avLst/>
              </a:prstGeom>
              <a:solidFill>
                <a:srgbClr val="F457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9" name="文本框 8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336" y="30"/>
                <a:ext cx="18509" cy="5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dist"/>
                <a:r>
                  <a:rPr lang="en-US" altLang="zh-CN" dirty="0">
                    <a:solidFill>
                      <a:schemeClr val="bg1"/>
                    </a:solidFill>
                    <a:cs typeface="+mn-ea"/>
                    <a:sym typeface="+mn-lt"/>
                  </a:rPr>
                  <a:t>SPRING IS COMING      SPRING IS COMING      SPRING IS COMING      SPRING IS COMING</a:t>
                </a:r>
                <a:endParaRPr lang="en-US" altLang="zh-CN" dirty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0" name="矩形 9"/>
              <p:cNvSpPr/>
              <p:nvPr>
                <p:custDataLst>
                  <p:tags r:id="rId10"/>
                </p:custDataLst>
              </p:nvPr>
            </p:nvSpPr>
            <p:spPr>
              <a:xfrm>
                <a:off x="4360" y="-53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11" name="图片 10" descr="樱花节活动主视觉111-10"/>
              <p:cNvPicPr>
                <a:picLocks noChangeAspect="1"/>
              </p:cNvPicPr>
              <p:nvPr>
                <p:custDataLst>
                  <p:tags r:id="rId11"/>
                </p:custDataLst>
              </p:nvPr>
            </p:nvPicPr>
            <p:blipFill>
              <a:blip r:embed="rId4"/>
              <a:srcRect l="5813" t="11800" r="84984" b="62744"/>
              <a:stretch>
                <a:fillRect/>
              </a:stretch>
            </p:blipFill>
            <p:spPr>
              <a:xfrm>
                <a:off x="4429" y="0"/>
                <a:ext cx="706" cy="647"/>
              </a:xfrm>
              <a:prstGeom prst="rect">
                <a:avLst/>
              </a:prstGeom>
            </p:spPr>
          </p:pic>
          <p:sp>
            <p:nvSpPr>
              <p:cNvPr id="12" name="矩形 11"/>
              <p:cNvSpPr/>
              <p:nvPr>
                <p:custDataLst>
                  <p:tags r:id="rId12"/>
                </p:custDataLst>
              </p:nvPr>
            </p:nvSpPr>
            <p:spPr>
              <a:xfrm>
                <a:off x="9196" y="-24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13" name="图片 12" descr="樱花节活动主视觉111-10"/>
              <p:cNvPicPr>
                <a:picLocks noChangeAspect="1"/>
              </p:cNvPicPr>
              <p:nvPr>
                <p:custDataLst>
                  <p:tags r:id="rId13"/>
                </p:custDataLst>
              </p:nvPr>
            </p:nvPicPr>
            <p:blipFill>
              <a:blip r:embed="rId4"/>
              <a:srcRect l="5813" t="11800" r="84984" b="62744"/>
              <a:stretch>
                <a:fillRect/>
              </a:stretch>
            </p:blipFill>
            <p:spPr>
              <a:xfrm>
                <a:off x="9281" y="0"/>
                <a:ext cx="706" cy="647"/>
              </a:xfrm>
              <a:prstGeom prst="rect">
                <a:avLst/>
              </a:prstGeom>
            </p:spPr>
          </p:pic>
          <p:sp>
            <p:nvSpPr>
              <p:cNvPr id="21" name="矩形 20"/>
              <p:cNvSpPr/>
              <p:nvPr>
                <p:custDataLst>
                  <p:tags r:id="rId14"/>
                </p:custDataLst>
              </p:nvPr>
            </p:nvSpPr>
            <p:spPr>
              <a:xfrm>
                <a:off x="14050" y="-24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22" name="图片 21" descr="樱花节活动主视觉111-10"/>
              <p:cNvPicPr>
                <a:picLocks noChangeAspect="1"/>
              </p:cNvPicPr>
              <p:nvPr>
                <p:custDataLst>
                  <p:tags r:id="rId15"/>
                </p:custDataLst>
              </p:nvPr>
            </p:nvPicPr>
            <p:blipFill>
              <a:blip r:embed="rId4"/>
              <a:srcRect l="5813" t="11800" r="84984" b="62744"/>
              <a:stretch>
                <a:fillRect/>
              </a:stretch>
            </p:blipFill>
            <p:spPr>
              <a:xfrm>
                <a:off x="14133" y="30"/>
                <a:ext cx="706" cy="647"/>
              </a:xfrm>
              <a:prstGeom prst="rect">
                <a:avLst/>
              </a:prstGeom>
            </p:spPr>
          </p:pic>
        </p:grpSp>
      </p:grpSp>
    </p:spTree>
    <p:custDataLst>
      <p:tags r:id="rId16"/>
    </p:custData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3"/>
          <p:cNvSpPr txBox="1">
            <a:spLocks noGrp="1"/>
          </p:cNvSpPr>
          <p:nvPr>
            <p:ph type="title"/>
          </p:nvPr>
        </p:nvSpPr>
        <p:spPr>
          <a:xfrm>
            <a:off x="1033843" y="974090"/>
            <a:ext cx="10118725" cy="514985"/>
          </a:xfrm>
          <a:prstGeom prst="rect">
            <a:avLst/>
          </a:prstGeom>
          <a:solidFill>
            <a:srgbClr val="F5BAC7"/>
          </a:solidFill>
        </p:spPr>
        <p:txBody>
          <a:bodyPr vert="horz" wrap="square" lIns="0" tIns="22860" rIns="0" bIns="0" rtlCol="0">
            <a:spAutoFit/>
          </a:bodyPr>
          <a:lstStyle/>
          <a:p>
            <a:pPr marL="240665">
              <a:lnSpc>
                <a:spcPct val="100000"/>
              </a:lnSpc>
              <a:spcBef>
                <a:spcPts val="180"/>
              </a:spcBef>
            </a:pPr>
            <a:r>
              <a:rPr lang="zh-CN" sz="3200" dirty="0">
                <a:effectLst/>
                <a:latin typeface="+mn-lt"/>
                <a:ea typeface="+mn-ea"/>
                <a:cs typeface="+mn-ea"/>
                <a:sym typeface="+mn-lt"/>
              </a:rPr>
              <a:t>网红冰淇淋车</a:t>
            </a:r>
            <a:endParaRPr lang="zh-CN" sz="3200" dirty="0">
              <a:effectLst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6" name="object 4"/>
          <p:cNvSpPr txBox="1"/>
          <p:nvPr/>
        </p:nvSpPr>
        <p:spPr>
          <a:xfrm>
            <a:off x="777240" y="1635760"/>
            <a:ext cx="11468735" cy="38363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100"/>
              </a:spcBef>
            </a:pPr>
            <a:r>
              <a:rPr dirty="0">
                <a:cs typeface="+mn-ea"/>
                <a:sym typeface="+mn-lt"/>
              </a:rPr>
              <a:t>网红冰淇淋车C位出道，限时提供樱花味冰淇淋，预感又要在小红书朋友圈掀起一阵粉色狂潮啦！</a:t>
            </a:r>
            <a:endParaRPr dirty="0">
              <a:cs typeface="+mn-ea"/>
              <a:sym typeface="+mn-lt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812800" y="2210435"/>
            <a:ext cx="10339705" cy="4246880"/>
            <a:chOff x="1628" y="3481"/>
            <a:chExt cx="14904" cy="6504"/>
          </a:xfrm>
        </p:grpSpPr>
        <p:pic>
          <p:nvPicPr>
            <p:cNvPr id="100" name="图片 99"/>
            <p:cNvPicPr/>
            <p:nvPr/>
          </p:nvPicPr>
          <p:blipFill>
            <a:blip r:embed="rId1"/>
            <a:stretch>
              <a:fillRect/>
            </a:stretch>
          </p:blipFill>
          <p:spPr>
            <a:xfrm>
              <a:off x="1628" y="3481"/>
              <a:ext cx="9911" cy="6487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21" name="图片 2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650" y="3481"/>
              <a:ext cx="4882" cy="6505"/>
            </a:xfrm>
            <a:prstGeom prst="rect">
              <a:avLst/>
            </a:prstGeom>
          </p:spPr>
        </p:pic>
      </p:grpSp>
      <p:grpSp>
        <p:nvGrpSpPr>
          <p:cNvPr id="2" name="组合 1"/>
          <p:cNvGrpSpPr/>
          <p:nvPr/>
        </p:nvGrpSpPr>
        <p:grpSpPr>
          <a:xfrm>
            <a:off x="-42545" y="-15240"/>
            <a:ext cx="12292330" cy="6941185"/>
            <a:chOff x="-42545" y="-15240"/>
            <a:chExt cx="12292330" cy="6941185"/>
          </a:xfrm>
        </p:grpSpPr>
        <p:grpSp>
          <p:nvGrpSpPr>
            <p:cNvPr id="4" name="组合 3"/>
            <p:cNvGrpSpPr/>
            <p:nvPr/>
          </p:nvGrpSpPr>
          <p:grpSpPr>
            <a:xfrm>
              <a:off x="-42545" y="-15240"/>
              <a:ext cx="12292330" cy="444500"/>
              <a:chOff x="-67" y="-24"/>
              <a:chExt cx="19358" cy="700"/>
            </a:xfrm>
          </p:grpSpPr>
          <p:grpSp>
            <p:nvGrpSpPr>
              <p:cNvPr id="23" name="组合 22"/>
              <p:cNvGrpSpPr/>
              <p:nvPr/>
            </p:nvGrpSpPr>
            <p:grpSpPr>
              <a:xfrm>
                <a:off x="-43" y="-24"/>
                <a:ext cx="19334" cy="701"/>
                <a:chOff x="-43" y="-24"/>
                <a:chExt cx="19334" cy="701"/>
              </a:xfrm>
            </p:grpSpPr>
            <p:sp>
              <p:nvSpPr>
                <p:cNvPr id="25" name="矩形 24"/>
                <p:cNvSpPr/>
                <p:nvPr/>
              </p:nvSpPr>
              <p:spPr>
                <a:xfrm>
                  <a:off x="-43" y="-16"/>
                  <a:ext cx="19334" cy="657"/>
                </a:xfrm>
                <a:prstGeom prst="rect">
                  <a:avLst/>
                </a:prstGeom>
                <a:solidFill>
                  <a:srgbClr val="F4575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6" name="文本框 25"/>
                <p:cNvSpPr txBox="1"/>
                <p:nvPr/>
              </p:nvSpPr>
              <p:spPr>
                <a:xfrm>
                  <a:off x="336" y="30"/>
                  <a:ext cx="18509" cy="58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dist"/>
                  <a:r>
                    <a:rPr lang="en-US" altLang="zh-CN" dirty="0">
                      <a:solidFill>
                        <a:schemeClr val="bg1"/>
                      </a:solidFill>
                      <a:cs typeface="+mn-ea"/>
                      <a:sym typeface="+mn-lt"/>
                    </a:rPr>
                    <a:t>SPRING IS COMING      SPRING IS COMING      SPRING IS COMING      SPRING IS COMING</a:t>
                  </a:r>
                  <a:endParaRPr lang="en-US" altLang="zh-CN" dirty="0">
                    <a:solidFill>
                      <a:schemeClr val="bg1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27" name="矩形 26"/>
                <p:cNvSpPr/>
                <p:nvPr>
                  <p:custDataLst>
                    <p:tags r:id="rId3"/>
                  </p:custDataLst>
                </p:nvPr>
              </p:nvSpPr>
              <p:spPr>
                <a:xfrm>
                  <a:off x="4360" y="-17"/>
                  <a:ext cx="768" cy="65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28" name="图片 27" descr="樱花节活动主视觉111-10"/>
                <p:cNvPicPr>
                  <a:picLocks noChangeAspect="1"/>
                </p:cNvPicPr>
                <p:nvPr/>
              </p:nvPicPr>
              <p:blipFill>
                <a:blip r:embed="rId4"/>
                <a:srcRect l="5813" t="11800" r="84984" b="62744"/>
                <a:stretch>
                  <a:fillRect/>
                </a:stretch>
              </p:blipFill>
              <p:spPr>
                <a:xfrm>
                  <a:off x="4429" y="0"/>
                  <a:ext cx="706" cy="647"/>
                </a:xfrm>
                <a:prstGeom prst="rect">
                  <a:avLst/>
                </a:prstGeom>
              </p:spPr>
            </p:pic>
            <p:sp>
              <p:nvSpPr>
                <p:cNvPr id="29" name="矩形 28"/>
                <p:cNvSpPr/>
                <p:nvPr>
                  <p:custDataLst>
                    <p:tags r:id="rId5"/>
                  </p:custDataLst>
                </p:nvPr>
              </p:nvSpPr>
              <p:spPr>
                <a:xfrm>
                  <a:off x="9196" y="-24"/>
                  <a:ext cx="768" cy="6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30" name="图片 29" descr="樱花节活动主视觉111-10"/>
                <p:cNvPicPr>
                  <a:picLocks noChangeAspect="1"/>
                </p:cNvPicPr>
                <p:nvPr>
                  <p:custDataLst>
                    <p:tags r:id="rId6"/>
                  </p:custDataLst>
                </p:nvPr>
              </p:nvPicPr>
              <p:blipFill>
                <a:blip r:embed="rId4"/>
                <a:srcRect l="5813" t="11800" r="84984" b="62744"/>
                <a:stretch>
                  <a:fillRect/>
                </a:stretch>
              </p:blipFill>
              <p:spPr>
                <a:xfrm>
                  <a:off x="9281" y="0"/>
                  <a:ext cx="706" cy="647"/>
                </a:xfrm>
                <a:prstGeom prst="rect">
                  <a:avLst/>
                </a:prstGeom>
              </p:spPr>
            </p:pic>
            <p:sp>
              <p:nvSpPr>
                <p:cNvPr id="31" name="矩形 30"/>
                <p:cNvSpPr/>
                <p:nvPr/>
              </p:nvSpPr>
              <p:spPr>
                <a:xfrm>
                  <a:off x="14050" y="-24"/>
                  <a:ext cx="768" cy="6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32" name="图片 31" descr="樱花节活动主视觉111-10"/>
                <p:cNvPicPr>
                  <a:picLocks noChangeAspect="1"/>
                </p:cNvPicPr>
                <p:nvPr>
                  <p:custDataLst>
                    <p:tags r:id="rId7"/>
                  </p:custDataLst>
                </p:nvPr>
              </p:nvPicPr>
              <p:blipFill>
                <a:blip r:embed="rId4"/>
                <a:srcRect l="5813" t="11800" r="84984" b="62744"/>
                <a:stretch>
                  <a:fillRect/>
                </a:stretch>
              </p:blipFill>
              <p:spPr>
                <a:xfrm>
                  <a:off x="14133" y="30"/>
                  <a:ext cx="706" cy="647"/>
                </a:xfrm>
                <a:prstGeom prst="rect">
                  <a:avLst/>
                </a:prstGeom>
              </p:spPr>
            </p:pic>
          </p:grpSp>
          <p:cxnSp>
            <p:nvCxnSpPr>
              <p:cNvPr id="24" name="直接连接符 23"/>
              <p:cNvCxnSpPr/>
              <p:nvPr/>
            </p:nvCxnSpPr>
            <p:spPr>
              <a:xfrm>
                <a:off x="-67" y="646"/>
                <a:ext cx="19322" cy="0"/>
              </a:xfrm>
              <a:prstGeom prst="line">
                <a:avLst/>
              </a:prstGeom>
              <a:ln w="28575" cmpd="sng">
                <a:solidFill>
                  <a:srgbClr val="F45752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" name="组合 6"/>
            <p:cNvGrpSpPr/>
            <p:nvPr/>
          </p:nvGrpSpPr>
          <p:grpSpPr>
            <a:xfrm>
              <a:off x="-27305" y="6463030"/>
              <a:ext cx="12277090" cy="462915"/>
              <a:chOff x="-43" y="-53"/>
              <a:chExt cx="19334" cy="729"/>
            </a:xfrm>
          </p:grpSpPr>
          <p:sp>
            <p:nvSpPr>
              <p:cNvPr id="8" name="矩形 7"/>
              <p:cNvSpPr/>
              <p:nvPr>
                <p:custDataLst>
                  <p:tags r:id="rId8"/>
                </p:custDataLst>
              </p:nvPr>
            </p:nvSpPr>
            <p:spPr>
              <a:xfrm>
                <a:off x="-43" y="-16"/>
                <a:ext cx="19334" cy="657"/>
              </a:xfrm>
              <a:prstGeom prst="rect">
                <a:avLst/>
              </a:prstGeom>
              <a:solidFill>
                <a:srgbClr val="F457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9" name="文本框 8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336" y="30"/>
                <a:ext cx="18509" cy="5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dist"/>
                <a:r>
                  <a:rPr lang="en-US" altLang="zh-CN" dirty="0">
                    <a:solidFill>
                      <a:schemeClr val="bg1"/>
                    </a:solidFill>
                    <a:cs typeface="+mn-ea"/>
                    <a:sym typeface="+mn-lt"/>
                  </a:rPr>
                  <a:t>SPRING IS COMING      SPRING IS COMING      SPRING IS COMING      SPRING IS COMING</a:t>
                </a:r>
                <a:endParaRPr lang="en-US" altLang="zh-CN" dirty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0" name="矩形 9"/>
              <p:cNvSpPr/>
              <p:nvPr>
                <p:custDataLst>
                  <p:tags r:id="rId10"/>
                </p:custDataLst>
              </p:nvPr>
            </p:nvSpPr>
            <p:spPr>
              <a:xfrm>
                <a:off x="4360" y="-53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11" name="图片 10" descr="樱花节活动主视觉111-10"/>
              <p:cNvPicPr>
                <a:picLocks noChangeAspect="1"/>
              </p:cNvPicPr>
              <p:nvPr>
                <p:custDataLst>
                  <p:tags r:id="rId11"/>
                </p:custDataLst>
              </p:nvPr>
            </p:nvPicPr>
            <p:blipFill>
              <a:blip r:embed="rId4"/>
              <a:srcRect l="5813" t="11800" r="84984" b="62744"/>
              <a:stretch>
                <a:fillRect/>
              </a:stretch>
            </p:blipFill>
            <p:spPr>
              <a:xfrm>
                <a:off x="4429" y="0"/>
                <a:ext cx="706" cy="647"/>
              </a:xfrm>
              <a:prstGeom prst="rect">
                <a:avLst/>
              </a:prstGeom>
            </p:spPr>
          </p:pic>
          <p:sp>
            <p:nvSpPr>
              <p:cNvPr id="12" name="矩形 11"/>
              <p:cNvSpPr/>
              <p:nvPr>
                <p:custDataLst>
                  <p:tags r:id="rId12"/>
                </p:custDataLst>
              </p:nvPr>
            </p:nvSpPr>
            <p:spPr>
              <a:xfrm>
                <a:off x="9196" y="-24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13" name="图片 12" descr="樱花节活动主视觉111-10"/>
              <p:cNvPicPr>
                <a:picLocks noChangeAspect="1"/>
              </p:cNvPicPr>
              <p:nvPr>
                <p:custDataLst>
                  <p:tags r:id="rId13"/>
                </p:custDataLst>
              </p:nvPr>
            </p:nvPicPr>
            <p:blipFill>
              <a:blip r:embed="rId4"/>
              <a:srcRect l="5813" t="11800" r="84984" b="62744"/>
              <a:stretch>
                <a:fillRect/>
              </a:stretch>
            </p:blipFill>
            <p:spPr>
              <a:xfrm>
                <a:off x="9281" y="0"/>
                <a:ext cx="706" cy="647"/>
              </a:xfrm>
              <a:prstGeom prst="rect">
                <a:avLst/>
              </a:prstGeom>
            </p:spPr>
          </p:pic>
          <p:sp>
            <p:nvSpPr>
              <p:cNvPr id="20" name="矩形 19"/>
              <p:cNvSpPr/>
              <p:nvPr>
                <p:custDataLst>
                  <p:tags r:id="rId14"/>
                </p:custDataLst>
              </p:nvPr>
            </p:nvSpPr>
            <p:spPr>
              <a:xfrm>
                <a:off x="14050" y="-24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22" name="图片 21" descr="樱花节活动主视觉111-10"/>
              <p:cNvPicPr>
                <a:picLocks noChangeAspect="1"/>
              </p:cNvPicPr>
              <p:nvPr>
                <p:custDataLst>
                  <p:tags r:id="rId15"/>
                </p:custDataLst>
              </p:nvPr>
            </p:nvPicPr>
            <p:blipFill>
              <a:blip r:embed="rId4"/>
              <a:srcRect l="5813" t="11800" r="84984" b="62744"/>
              <a:stretch>
                <a:fillRect/>
              </a:stretch>
            </p:blipFill>
            <p:spPr>
              <a:xfrm>
                <a:off x="14133" y="30"/>
                <a:ext cx="706" cy="647"/>
              </a:xfrm>
              <a:prstGeom prst="rect">
                <a:avLst/>
              </a:prstGeom>
            </p:spPr>
          </p:pic>
        </p:grpSp>
      </p:grpSp>
    </p:spTree>
    <p:custDataLst>
      <p:tags r:id="rId16"/>
    </p:custData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3"/>
          <p:cNvSpPr txBox="1">
            <a:spLocks noGrp="1"/>
          </p:cNvSpPr>
          <p:nvPr>
            <p:ph type="title"/>
          </p:nvPr>
        </p:nvSpPr>
        <p:spPr>
          <a:xfrm>
            <a:off x="1033843" y="974090"/>
            <a:ext cx="10118725" cy="514985"/>
          </a:xfrm>
          <a:prstGeom prst="rect">
            <a:avLst/>
          </a:prstGeom>
          <a:solidFill>
            <a:srgbClr val="F5BAC7"/>
          </a:solidFill>
        </p:spPr>
        <p:txBody>
          <a:bodyPr vert="horz" wrap="square" lIns="0" tIns="22860" rIns="0" bIns="0" rtlCol="0">
            <a:spAutoFit/>
          </a:bodyPr>
          <a:lstStyle/>
          <a:p>
            <a:pPr marL="240665">
              <a:lnSpc>
                <a:spcPct val="100000"/>
              </a:lnSpc>
              <a:spcBef>
                <a:spcPts val="180"/>
              </a:spcBef>
            </a:pPr>
            <a:r>
              <a:rPr lang="zh-CN" sz="3200" dirty="0">
                <a:effectLst/>
                <a:latin typeface="+mn-lt"/>
                <a:ea typeface="+mn-ea"/>
                <a:cs typeface="+mn-ea"/>
                <a:sym typeface="+mn-lt"/>
              </a:rPr>
              <a:t>樱花系列饮品</a:t>
            </a:r>
            <a:endParaRPr lang="zh-CN" sz="3200" dirty="0">
              <a:effectLst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6" name="object 4"/>
          <p:cNvSpPr txBox="1"/>
          <p:nvPr/>
        </p:nvSpPr>
        <p:spPr>
          <a:xfrm>
            <a:off x="93980" y="1635760"/>
            <a:ext cx="12058015" cy="7991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100"/>
              </a:spcBef>
            </a:pPr>
            <a:r>
              <a:rPr dirty="0">
                <a:cs typeface="+mn-ea"/>
                <a:sym typeface="+mn-lt"/>
              </a:rPr>
              <a:t>既然是樱花节，当然少不了樱花主题美食啦！春天里，樱花树下，手捧美食的你制霸朋友圈！在游玩之时补充能量，元气满满哦！</a:t>
            </a:r>
            <a:endParaRPr dirty="0">
              <a:cs typeface="+mn-ea"/>
              <a:sym typeface="+mn-lt"/>
            </a:endParaRPr>
          </a:p>
        </p:txBody>
      </p:sp>
      <p:pic>
        <p:nvPicPr>
          <p:cNvPr id="105" name="图片 104"/>
          <p:cNvPicPr/>
          <p:nvPr/>
        </p:nvPicPr>
        <p:blipFill>
          <a:blip r:embed="rId1"/>
          <a:stretch>
            <a:fillRect/>
          </a:stretch>
        </p:blipFill>
        <p:spPr>
          <a:xfrm>
            <a:off x="93980" y="2210435"/>
            <a:ext cx="6003925" cy="387223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6" name="图片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7905" y="2210435"/>
            <a:ext cx="5988685" cy="382778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-42545" y="-15240"/>
            <a:ext cx="12292330" cy="6941185"/>
            <a:chOff x="-42545" y="-15240"/>
            <a:chExt cx="12292330" cy="6941185"/>
          </a:xfrm>
        </p:grpSpPr>
        <p:grpSp>
          <p:nvGrpSpPr>
            <p:cNvPr id="3" name="组合 2"/>
            <p:cNvGrpSpPr/>
            <p:nvPr/>
          </p:nvGrpSpPr>
          <p:grpSpPr>
            <a:xfrm>
              <a:off x="-42545" y="-15240"/>
              <a:ext cx="12292330" cy="444500"/>
              <a:chOff x="-67" y="-24"/>
              <a:chExt cx="19358" cy="700"/>
            </a:xfrm>
          </p:grpSpPr>
          <p:grpSp>
            <p:nvGrpSpPr>
              <p:cNvPr id="21" name="组合 20"/>
              <p:cNvGrpSpPr/>
              <p:nvPr/>
            </p:nvGrpSpPr>
            <p:grpSpPr>
              <a:xfrm>
                <a:off x="-43" y="-24"/>
                <a:ext cx="19334" cy="701"/>
                <a:chOff x="-43" y="-24"/>
                <a:chExt cx="19334" cy="701"/>
              </a:xfrm>
            </p:grpSpPr>
            <p:sp>
              <p:nvSpPr>
                <p:cNvPr id="23" name="矩形 22"/>
                <p:cNvSpPr/>
                <p:nvPr/>
              </p:nvSpPr>
              <p:spPr>
                <a:xfrm>
                  <a:off x="-43" y="-16"/>
                  <a:ext cx="19334" cy="657"/>
                </a:xfrm>
                <a:prstGeom prst="rect">
                  <a:avLst/>
                </a:prstGeom>
                <a:solidFill>
                  <a:srgbClr val="F4575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4" name="文本框 23"/>
                <p:cNvSpPr txBox="1"/>
                <p:nvPr/>
              </p:nvSpPr>
              <p:spPr>
                <a:xfrm>
                  <a:off x="336" y="30"/>
                  <a:ext cx="18509" cy="58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dist"/>
                  <a:r>
                    <a:rPr lang="en-US" altLang="zh-CN" dirty="0">
                      <a:solidFill>
                        <a:schemeClr val="bg1"/>
                      </a:solidFill>
                      <a:cs typeface="+mn-ea"/>
                      <a:sym typeface="+mn-lt"/>
                    </a:rPr>
                    <a:t>SPRING IS COMING      SPRING IS COMING      SPRING IS COMING      SPRING IS COMING</a:t>
                  </a:r>
                  <a:endParaRPr lang="en-US" altLang="zh-CN" dirty="0">
                    <a:solidFill>
                      <a:schemeClr val="bg1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25" name="矩形 24"/>
                <p:cNvSpPr/>
                <p:nvPr>
                  <p:custDataLst>
                    <p:tags r:id="rId3"/>
                  </p:custDataLst>
                </p:nvPr>
              </p:nvSpPr>
              <p:spPr>
                <a:xfrm>
                  <a:off x="4360" y="-17"/>
                  <a:ext cx="768" cy="65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27" name="图片 26" descr="樱花节活动主视觉111-10"/>
                <p:cNvPicPr>
                  <a:picLocks noChangeAspect="1"/>
                </p:cNvPicPr>
                <p:nvPr/>
              </p:nvPicPr>
              <p:blipFill>
                <a:blip r:embed="rId4"/>
                <a:srcRect l="5813" t="11800" r="84984" b="62744"/>
                <a:stretch>
                  <a:fillRect/>
                </a:stretch>
              </p:blipFill>
              <p:spPr>
                <a:xfrm>
                  <a:off x="4429" y="0"/>
                  <a:ext cx="706" cy="647"/>
                </a:xfrm>
                <a:prstGeom prst="rect">
                  <a:avLst/>
                </a:prstGeom>
              </p:spPr>
            </p:pic>
            <p:sp>
              <p:nvSpPr>
                <p:cNvPr id="28" name="矩形 27"/>
                <p:cNvSpPr/>
                <p:nvPr>
                  <p:custDataLst>
                    <p:tags r:id="rId5"/>
                  </p:custDataLst>
                </p:nvPr>
              </p:nvSpPr>
              <p:spPr>
                <a:xfrm>
                  <a:off x="9196" y="-24"/>
                  <a:ext cx="768" cy="6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29" name="图片 28" descr="樱花节活动主视觉111-10"/>
                <p:cNvPicPr>
                  <a:picLocks noChangeAspect="1"/>
                </p:cNvPicPr>
                <p:nvPr>
                  <p:custDataLst>
                    <p:tags r:id="rId6"/>
                  </p:custDataLst>
                </p:nvPr>
              </p:nvPicPr>
              <p:blipFill>
                <a:blip r:embed="rId4"/>
                <a:srcRect l="5813" t="11800" r="84984" b="62744"/>
                <a:stretch>
                  <a:fillRect/>
                </a:stretch>
              </p:blipFill>
              <p:spPr>
                <a:xfrm>
                  <a:off x="9281" y="0"/>
                  <a:ext cx="706" cy="647"/>
                </a:xfrm>
                <a:prstGeom prst="rect">
                  <a:avLst/>
                </a:prstGeom>
              </p:spPr>
            </p:pic>
            <p:sp>
              <p:nvSpPr>
                <p:cNvPr id="30" name="矩形 29"/>
                <p:cNvSpPr/>
                <p:nvPr/>
              </p:nvSpPr>
              <p:spPr>
                <a:xfrm>
                  <a:off x="14050" y="-24"/>
                  <a:ext cx="768" cy="6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31" name="图片 30" descr="樱花节活动主视觉111-10"/>
                <p:cNvPicPr>
                  <a:picLocks noChangeAspect="1"/>
                </p:cNvPicPr>
                <p:nvPr>
                  <p:custDataLst>
                    <p:tags r:id="rId7"/>
                  </p:custDataLst>
                </p:nvPr>
              </p:nvPicPr>
              <p:blipFill>
                <a:blip r:embed="rId4"/>
                <a:srcRect l="5813" t="11800" r="84984" b="62744"/>
                <a:stretch>
                  <a:fillRect/>
                </a:stretch>
              </p:blipFill>
              <p:spPr>
                <a:xfrm>
                  <a:off x="14133" y="30"/>
                  <a:ext cx="706" cy="647"/>
                </a:xfrm>
                <a:prstGeom prst="rect">
                  <a:avLst/>
                </a:prstGeom>
              </p:spPr>
            </p:pic>
          </p:grpSp>
          <p:cxnSp>
            <p:nvCxnSpPr>
              <p:cNvPr id="22" name="直接连接符 21"/>
              <p:cNvCxnSpPr/>
              <p:nvPr/>
            </p:nvCxnSpPr>
            <p:spPr>
              <a:xfrm>
                <a:off x="-67" y="646"/>
                <a:ext cx="19322" cy="0"/>
              </a:xfrm>
              <a:prstGeom prst="line">
                <a:avLst/>
              </a:prstGeom>
              <a:ln w="28575" cmpd="sng">
                <a:solidFill>
                  <a:srgbClr val="F45752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" name="组合 3"/>
            <p:cNvGrpSpPr/>
            <p:nvPr/>
          </p:nvGrpSpPr>
          <p:grpSpPr>
            <a:xfrm>
              <a:off x="-27305" y="6463030"/>
              <a:ext cx="12277090" cy="462915"/>
              <a:chOff x="-43" y="-53"/>
              <a:chExt cx="19334" cy="729"/>
            </a:xfrm>
          </p:grpSpPr>
          <p:sp>
            <p:nvSpPr>
              <p:cNvPr id="7" name="矩形 6"/>
              <p:cNvSpPr/>
              <p:nvPr>
                <p:custDataLst>
                  <p:tags r:id="rId8"/>
                </p:custDataLst>
              </p:nvPr>
            </p:nvSpPr>
            <p:spPr>
              <a:xfrm>
                <a:off x="-43" y="-16"/>
                <a:ext cx="19334" cy="657"/>
              </a:xfrm>
              <a:prstGeom prst="rect">
                <a:avLst/>
              </a:prstGeom>
              <a:solidFill>
                <a:srgbClr val="F457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8" name="文本框 7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336" y="30"/>
                <a:ext cx="18509" cy="5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dist"/>
                <a:r>
                  <a:rPr lang="en-US" altLang="zh-CN" dirty="0">
                    <a:solidFill>
                      <a:schemeClr val="bg1"/>
                    </a:solidFill>
                    <a:cs typeface="+mn-ea"/>
                    <a:sym typeface="+mn-lt"/>
                  </a:rPr>
                  <a:t>SPRING IS COMING      SPRING IS COMING      SPRING IS COMING      SPRING IS COMING</a:t>
                </a:r>
                <a:endParaRPr lang="en-US" altLang="zh-CN" dirty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9" name="矩形 8"/>
              <p:cNvSpPr/>
              <p:nvPr>
                <p:custDataLst>
                  <p:tags r:id="rId10"/>
                </p:custDataLst>
              </p:nvPr>
            </p:nvSpPr>
            <p:spPr>
              <a:xfrm>
                <a:off x="4360" y="-53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10" name="图片 9" descr="樱花节活动主视觉111-10"/>
              <p:cNvPicPr>
                <a:picLocks noChangeAspect="1"/>
              </p:cNvPicPr>
              <p:nvPr>
                <p:custDataLst>
                  <p:tags r:id="rId11"/>
                </p:custDataLst>
              </p:nvPr>
            </p:nvPicPr>
            <p:blipFill>
              <a:blip r:embed="rId4"/>
              <a:srcRect l="5813" t="11800" r="84984" b="62744"/>
              <a:stretch>
                <a:fillRect/>
              </a:stretch>
            </p:blipFill>
            <p:spPr>
              <a:xfrm>
                <a:off x="4429" y="0"/>
                <a:ext cx="706" cy="647"/>
              </a:xfrm>
              <a:prstGeom prst="rect">
                <a:avLst/>
              </a:prstGeom>
            </p:spPr>
          </p:pic>
          <p:sp>
            <p:nvSpPr>
              <p:cNvPr id="11" name="矩形 10"/>
              <p:cNvSpPr/>
              <p:nvPr>
                <p:custDataLst>
                  <p:tags r:id="rId12"/>
                </p:custDataLst>
              </p:nvPr>
            </p:nvSpPr>
            <p:spPr>
              <a:xfrm>
                <a:off x="9196" y="-24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12" name="图片 11" descr="樱花节活动主视觉111-10"/>
              <p:cNvPicPr>
                <a:picLocks noChangeAspect="1"/>
              </p:cNvPicPr>
              <p:nvPr>
                <p:custDataLst>
                  <p:tags r:id="rId13"/>
                </p:custDataLst>
              </p:nvPr>
            </p:nvPicPr>
            <p:blipFill>
              <a:blip r:embed="rId4"/>
              <a:srcRect l="5813" t="11800" r="84984" b="62744"/>
              <a:stretch>
                <a:fillRect/>
              </a:stretch>
            </p:blipFill>
            <p:spPr>
              <a:xfrm>
                <a:off x="9281" y="0"/>
                <a:ext cx="706" cy="647"/>
              </a:xfrm>
              <a:prstGeom prst="rect">
                <a:avLst/>
              </a:prstGeom>
            </p:spPr>
          </p:pic>
          <p:sp>
            <p:nvSpPr>
              <p:cNvPr id="13" name="矩形 12"/>
              <p:cNvSpPr/>
              <p:nvPr>
                <p:custDataLst>
                  <p:tags r:id="rId14"/>
                </p:custDataLst>
              </p:nvPr>
            </p:nvSpPr>
            <p:spPr>
              <a:xfrm>
                <a:off x="14050" y="-24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20" name="图片 19" descr="樱花节活动主视觉111-10"/>
              <p:cNvPicPr>
                <a:picLocks noChangeAspect="1"/>
              </p:cNvPicPr>
              <p:nvPr>
                <p:custDataLst>
                  <p:tags r:id="rId15"/>
                </p:custDataLst>
              </p:nvPr>
            </p:nvPicPr>
            <p:blipFill>
              <a:blip r:embed="rId4"/>
              <a:srcRect l="5813" t="11800" r="84984" b="62744"/>
              <a:stretch>
                <a:fillRect/>
              </a:stretch>
            </p:blipFill>
            <p:spPr>
              <a:xfrm>
                <a:off x="14133" y="30"/>
                <a:ext cx="706" cy="647"/>
              </a:xfrm>
              <a:prstGeom prst="rect">
                <a:avLst/>
              </a:prstGeom>
            </p:spPr>
          </p:pic>
        </p:grpSp>
      </p:grpSp>
    </p:spTree>
    <p:custDataLst>
      <p:tags r:id="rId16"/>
    </p:custData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3"/>
          <p:cNvSpPr txBox="1">
            <a:spLocks noGrp="1"/>
          </p:cNvSpPr>
          <p:nvPr>
            <p:ph type="title"/>
          </p:nvPr>
        </p:nvSpPr>
        <p:spPr>
          <a:xfrm>
            <a:off x="7701598" y="2586355"/>
            <a:ext cx="3983355" cy="514985"/>
          </a:xfrm>
          <a:prstGeom prst="rect">
            <a:avLst/>
          </a:prstGeom>
          <a:solidFill>
            <a:srgbClr val="F5BAC7"/>
          </a:solidFill>
        </p:spPr>
        <p:txBody>
          <a:bodyPr vert="horz" wrap="square" lIns="0" tIns="22860" rIns="0" bIns="0" rtlCol="0">
            <a:spAutoFit/>
          </a:bodyPr>
          <a:lstStyle/>
          <a:p>
            <a:pPr marL="240665">
              <a:lnSpc>
                <a:spcPct val="100000"/>
              </a:lnSpc>
              <a:spcBef>
                <a:spcPts val="180"/>
              </a:spcBef>
            </a:pPr>
            <a:r>
              <a:rPr lang="zh-CN" sz="3200" dirty="0">
                <a:effectLst/>
                <a:latin typeface="+mn-lt"/>
                <a:ea typeface="+mn-ea"/>
                <a:cs typeface="+mn-ea"/>
                <a:sym typeface="+mn-lt"/>
              </a:rPr>
              <a:t>樱花下午茶</a:t>
            </a:r>
            <a:endParaRPr lang="zh-CN" sz="3200" dirty="0">
              <a:effectLst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6" name="object 4"/>
          <p:cNvSpPr txBox="1"/>
          <p:nvPr/>
        </p:nvSpPr>
        <p:spPr>
          <a:xfrm>
            <a:off x="7463155" y="3248025"/>
            <a:ext cx="4531360" cy="1687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50000"/>
              </a:lnSpc>
              <a:spcBef>
                <a:spcPts val="100"/>
              </a:spcBef>
            </a:pPr>
            <a:r>
              <a:rPr lang="zh-CN" dirty="0">
                <a:cs typeface="+mn-ea"/>
                <a:sym typeface="+mn-lt"/>
              </a:rPr>
              <a:t>到场的所有来宾进行美食品鉴交流，并邀请著名米其林星厨，现场制作樱花美食与来宾交流品鉴心得，带来视觉味觉双重享受体验。</a:t>
            </a:r>
            <a:endParaRPr lang="zh-CN" dirty="0">
              <a:cs typeface="+mn-ea"/>
              <a:sym typeface="+mn-lt"/>
            </a:endParaRPr>
          </a:p>
          <a:p>
            <a:pPr marL="12700" algn="ctr">
              <a:lnSpc>
                <a:spcPct val="150000"/>
              </a:lnSpc>
              <a:spcBef>
                <a:spcPts val="100"/>
              </a:spcBef>
            </a:pPr>
            <a:endParaRPr lang="zh-CN" dirty="0">
              <a:cs typeface="+mn-ea"/>
              <a:sym typeface="+mn-lt"/>
            </a:endParaRPr>
          </a:p>
        </p:txBody>
      </p:sp>
      <p:pic>
        <p:nvPicPr>
          <p:cNvPr id="208" name="图片 207"/>
          <p:cNvPicPr/>
          <p:nvPr/>
        </p:nvPicPr>
        <p:blipFill>
          <a:blip r:embed="rId1"/>
          <a:stretch>
            <a:fillRect/>
          </a:stretch>
        </p:blipFill>
        <p:spPr>
          <a:xfrm>
            <a:off x="3672205" y="1476375"/>
            <a:ext cx="3672205" cy="490029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9" name="图片 208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1476375"/>
            <a:ext cx="3672205" cy="490029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" name="组合 1"/>
          <p:cNvGrpSpPr/>
          <p:nvPr/>
        </p:nvGrpSpPr>
        <p:grpSpPr>
          <a:xfrm>
            <a:off x="-42545" y="-15240"/>
            <a:ext cx="12292330" cy="6941185"/>
            <a:chOff x="-42545" y="-15240"/>
            <a:chExt cx="12292330" cy="6941185"/>
          </a:xfrm>
        </p:grpSpPr>
        <p:grpSp>
          <p:nvGrpSpPr>
            <p:cNvPr id="3" name="组合 2"/>
            <p:cNvGrpSpPr/>
            <p:nvPr/>
          </p:nvGrpSpPr>
          <p:grpSpPr>
            <a:xfrm>
              <a:off x="-42545" y="-15240"/>
              <a:ext cx="12292330" cy="444500"/>
              <a:chOff x="-67" y="-24"/>
              <a:chExt cx="19358" cy="700"/>
            </a:xfrm>
          </p:grpSpPr>
          <p:grpSp>
            <p:nvGrpSpPr>
              <p:cNvPr id="21" name="组合 20"/>
              <p:cNvGrpSpPr/>
              <p:nvPr/>
            </p:nvGrpSpPr>
            <p:grpSpPr>
              <a:xfrm>
                <a:off x="-43" y="-24"/>
                <a:ext cx="19334" cy="701"/>
                <a:chOff x="-43" y="-24"/>
                <a:chExt cx="19334" cy="701"/>
              </a:xfrm>
            </p:grpSpPr>
            <p:sp>
              <p:nvSpPr>
                <p:cNvPr id="23" name="矩形 22"/>
                <p:cNvSpPr/>
                <p:nvPr/>
              </p:nvSpPr>
              <p:spPr>
                <a:xfrm>
                  <a:off x="-43" y="-16"/>
                  <a:ext cx="19334" cy="657"/>
                </a:xfrm>
                <a:prstGeom prst="rect">
                  <a:avLst/>
                </a:prstGeom>
                <a:solidFill>
                  <a:srgbClr val="F4575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4" name="文本框 23"/>
                <p:cNvSpPr txBox="1"/>
                <p:nvPr/>
              </p:nvSpPr>
              <p:spPr>
                <a:xfrm>
                  <a:off x="336" y="30"/>
                  <a:ext cx="18509" cy="58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dist"/>
                  <a:r>
                    <a:rPr lang="en-US" altLang="zh-CN" dirty="0">
                      <a:solidFill>
                        <a:schemeClr val="bg1"/>
                      </a:solidFill>
                      <a:cs typeface="+mn-ea"/>
                      <a:sym typeface="+mn-lt"/>
                    </a:rPr>
                    <a:t>SPRING IS COMING      SPRING IS COMING      SPRING IS COMING      SPRING IS COMING</a:t>
                  </a:r>
                  <a:endParaRPr lang="en-US" altLang="zh-CN" dirty="0">
                    <a:solidFill>
                      <a:schemeClr val="bg1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25" name="矩形 24"/>
                <p:cNvSpPr/>
                <p:nvPr>
                  <p:custDataLst>
                    <p:tags r:id="rId3"/>
                  </p:custDataLst>
                </p:nvPr>
              </p:nvSpPr>
              <p:spPr>
                <a:xfrm>
                  <a:off x="4360" y="-17"/>
                  <a:ext cx="768" cy="65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26" name="图片 25" descr="樱花节活动主视觉111-10"/>
                <p:cNvPicPr>
                  <a:picLocks noChangeAspect="1"/>
                </p:cNvPicPr>
                <p:nvPr/>
              </p:nvPicPr>
              <p:blipFill>
                <a:blip r:embed="rId4"/>
                <a:srcRect l="5813" t="11800" r="84984" b="62744"/>
                <a:stretch>
                  <a:fillRect/>
                </a:stretch>
              </p:blipFill>
              <p:spPr>
                <a:xfrm>
                  <a:off x="4429" y="0"/>
                  <a:ext cx="706" cy="647"/>
                </a:xfrm>
                <a:prstGeom prst="rect">
                  <a:avLst/>
                </a:prstGeom>
              </p:spPr>
            </p:pic>
            <p:sp>
              <p:nvSpPr>
                <p:cNvPr id="27" name="矩形 26"/>
                <p:cNvSpPr/>
                <p:nvPr>
                  <p:custDataLst>
                    <p:tags r:id="rId5"/>
                  </p:custDataLst>
                </p:nvPr>
              </p:nvSpPr>
              <p:spPr>
                <a:xfrm>
                  <a:off x="9196" y="-24"/>
                  <a:ext cx="768" cy="6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28" name="图片 27" descr="樱花节活动主视觉111-10"/>
                <p:cNvPicPr>
                  <a:picLocks noChangeAspect="1"/>
                </p:cNvPicPr>
                <p:nvPr>
                  <p:custDataLst>
                    <p:tags r:id="rId6"/>
                  </p:custDataLst>
                </p:nvPr>
              </p:nvPicPr>
              <p:blipFill>
                <a:blip r:embed="rId4"/>
                <a:srcRect l="5813" t="11800" r="84984" b="62744"/>
                <a:stretch>
                  <a:fillRect/>
                </a:stretch>
              </p:blipFill>
              <p:spPr>
                <a:xfrm>
                  <a:off x="9281" y="0"/>
                  <a:ext cx="706" cy="647"/>
                </a:xfrm>
                <a:prstGeom prst="rect">
                  <a:avLst/>
                </a:prstGeom>
              </p:spPr>
            </p:pic>
            <p:sp>
              <p:nvSpPr>
                <p:cNvPr id="29" name="矩形 28"/>
                <p:cNvSpPr/>
                <p:nvPr/>
              </p:nvSpPr>
              <p:spPr>
                <a:xfrm>
                  <a:off x="14050" y="-24"/>
                  <a:ext cx="768" cy="6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30" name="图片 29" descr="樱花节活动主视觉111-10"/>
                <p:cNvPicPr>
                  <a:picLocks noChangeAspect="1"/>
                </p:cNvPicPr>
                <p:nvPr>
                  <p:custDataLst>
                    <p:tags r:id="rId7"/>
                  </p:custDataLst>
                </p:nvPr>
              </p:nvPicPr>
              <p:blipFill>
                <a:blip r:embed="rId4"/>
                <a:srcRect l="5813" t="11800" r="84984" b="62744"/>
                <a:stretch>
                  <a:fillRect/>
                </a:stretch>
              </p:blipFill>
              <p:spPr>
                <a:xfrm>
                  <a:off x="14133" y="30"/>
                  <a:ext cx="706" cy="647"/>
                </a:xfrm>
                <a:prstGeom prst="rect">
                  <a:avLst/>
                </a:prstGeom>
              </p:spPr>
            </p:pic>
          </p:grpSp>
          <p:cxnSp>
            <p:nvCxnSpPr>
              <p:cNvPr id="22" name="直接连接符 21"/>
              <p:cNvCxnSpPr/>
              <p:nvPr/>
            </p:nvCxnSpPr>
            <p:spPr>
              <a:xfrm>
                <a:off x="-67" y="646"/>
                <a:ext cx="19322" cy="0"/>
              </a:xfrm>
              <a:prstGeom prst="line">
                <a:avLst/>
              </a:prstGeom>
              <a:ln w="28575" cmpd="sng">
                <a:solidFill>
                  <a:srgbClr val="F45752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" name="组合 3"/>
            <p:cNvGrpSpPr/>
            <p:nvPr/>
          </p:nvGrpSpPr>
          <p:grpSpPr>
            <a:xfrm>
              <a:off x="-27305" y="6463030"/>
              <a:ext cx="12277090" cy="462915"/>
              <a:chOff x="-43" y="-53"/>
              <a:chExt cx="19334" cy="729"/>
            </a:xfrm>
          </p:grpSpPr>
          <p:sp>
            <p:nvSpPr>
              <p:cNvPr id="7" name="矩形 6"/>
              <p:cNvSpPr/>
              <p:nvPr>
                <p:custDataLst>
                  <p:tags r:id="rId8"/>
                </p:custDataLst>
              </p:nvPr>
            </p:nvSpPr>
            <p:spPr>
              <a:xfrm>
                <a:off x="-43" y="-16"/>
                <a:ext cx="19334" cy="657"/>
              </a:xfrm>
              <a:prstGeom prst="rect">
                <a:avLst/>
              </a:prstGeom>
              <a:solidFill>
                <a:srgbClr val="F457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8" name="文本框 7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336" y="30"/>
                <a:ext cx="18509" cy="5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dist"/>
                <a:r>
                  <a:rPr lang="en-US" altLang="zh-CN" dirty="0">
                    <a:solidFill>
                      <a:schemeClr val="bg1"/>
                    </a:solidFill>
                    <a:cs typeface="+mn-ea"/>
                    <a:sym typeface="+mn-lt"/>
                  </a:rPr>
                  <a:t>SPRING IS COMING      SPRING IS COMING      SPRING IS COMING      SPRING IS COMING</a:t>
                </a:r>
                <a:endParaRPr lang="en-US" altLang="zh-CN" dirty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9" name="矩形 8"/>
              <p:cNvSpPr/>
              <p:nvPr>
                <p:custDataLst>
                  <p:tags r:id="rId10"/>
                </p:custDataLst>
              </p:nvPr>
            </p:nvSpPr>
            <p:spPr>
              <a:xfrm>
                <a:off x="4360" y="-53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10" name="图片 9" descr="樱花节活动主视觉111-10"/>
              <p:cNvPicPr>
                <a:picLocks noChangeAspect="1"/>
              </p:cNvPicPr>
              <p:nvPr>
                <p:custDataLst>
                  <p:tags r:id="rId11"/>
                </p:custDataLst>
              </p:nvPr>
            </p:nvPicPr>
            <p:blipFill>
              <a:blip r:embed="rId4"/>
              <a:srcRect l="5813" t="11800" r="84984" b="62744"/>
              <a:stretch>
                <a:fillRect/>
              </a:stretch>
            </p:blipFill>
            <p:spPr>
              <a:xfrm>
                <a:off x="4429" y="0"/>
                <a:ext cx="706" cy="647"/>
              </a:xfrm>
              <a:prstGeom prst="rect">
                <a:avLst/>
              </a:prstGeom>
            </p:spPr>
          </p:pic>
          <p:sp>
            <p:nvSpPr>
              <p:cNvPr id="11" name="矩形 10"/>
              <p:cNvSpPr/>
              <p:nvPr>
                <p:custDataLst>
                  <p:tags r:id="rId12"/>
                </p:custDataLst>
              </p:nvPr>
            </p:nvSpPr>
            <p:spPr>
              <a:xfrm>
                <a:off x="9196" y="-24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12" name="图片 11" descr="樱花节活动主视觉111-10"/>
              <p:cNvPicPr>
                <a:picLocks noChangeAspect="1"/>
              </p:cNvPicPr>
              <p:nvPr>
                <p:custDataLst>
                  <p:tags r:id="rId13"/>
                </p:custDataLst>
              </p:nvPr>
            </p:nvPicPr>
            <p:blipFill>
              <a:blip r:embed="rId4"/>
              <a:srcRect l="5813" t="11800" r="84984" b="62744"/>
              <a:stretch>
                <a:fillRect/>
              </a:stretch>
            </p:blipFill>
            <p:spPr>
              <a:xfrm>
                <a:off x="9281" y="0"/>
                <a:ext cx="706" cy="647"/>
              </a:xfrm>
              <a:prstGeom prst="rect">
                <a:avLst/>
              </a:prstGeom>
            </p:spPr>
          </p:pic>
          <p:sp>
            <p:nvSpPr>
              <p:cNvPr id="13" name="矩形 12"/>
              <p:cNvSpPr/>
              <p:nvPr>
                <p:custDataLst>
                  <p:tags r:id="rId14"/>
                </p:custDataLst>
              </p:nvPr>
            </p:nvSpPr>
            <p:spPr>
              <a:xfrm>
                <a:off x="14050" y="-24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20" name="图片 19" descr="樱花节活动主视觉111-10"/>
              <p:cNvPicPr>
                <a:picLocks noChangeAspect="1"/>
              </p:cNvPicPr>
              <p:nvPr>
                <p:custDataLst>
                  <p:tags r:id="rId15"/>
                </p:custDataLst>
              </p:nvPr>
            </p:nvPicPr>
            <p:blipFill>
              <a:blip r:embed="rId4"/>
              <a:srcRect l="5813" t="11800" r="84984" b="62744"/>
              <a:stretch>
                <a:fillRect/>
              </a:stretch>
            </p:blipFill>
            <p:spPr>
              <a:xfrm>
                <a:off x="14133" y="30"/>
                <a:ext cx="706" cy="647"/>
              </a:xfrm>
              <a:prstGeom prst="rect">
                <a:avLst/>
              </a:prstGeom>
            </p:spPr>
          </p:pic>
        </p:grpSp>
      </p:grpSp>
    </p:spTree>
    <p:custDataLst>
      <p:tags r:id="rId16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 descr="春季樱花主题背景板-0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065" y="0"/>
            <a:ext cx="12179935" cy="685800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643255" y="406400"/>
            <a:ext cx="11138535" cy="6101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12" name="图片 11" descr="春-04"/>
          <p:cNvPicPr>
            <a:picLocks noChangeAspect="1"/>
          </p:cNvPicPr>
          <p:nvPr/>
        </p:nvPicPr>
        <p:blipFill>
          <a:blip r:embed="rId2"/>
          <a:srcRect l="29281" t="17371" r="57730" b="62459"/>
          <a:stretch>
            <a:fillRect/>
          </a:stretch>
        </p:blipFill>
        <p:spPr>
          <a:xfrm>
            <a:off x="9965690" y="3543300"/>
            <a:ext cx="1816100" cy="3693795"/>
          </a:xfrm>
          <a:prstGeom prst="rect">
            <a:avLst/>
          </a:prstGeom>
        </p:spPr>
      </p:pic>
      <p:pic>
        <p:nvPicPr>
          <p:cNvPr id="8" name="图片 7" descr="09春日长图"/>
          <p:cNvPicPr>
            <a:picLocks noChangeAspect="1"/>
          </p:cNvPicPr>
          <p:nvPr/>
        </p:nvPicPr>
        <p:blipFill>
          <a:blip r:embed="rId3"/>
          <a:srcRect l="-935" t="29281" r="-2508" b="61856"/>
          <a:stretch>
            <a:fillRect/>
          </a:stretch>
        </p:blipFill>
        <p:spPr>
          <a:xfrm>
            <a:off x="523240" y="940435"/>
            <a:ext cx="11556365" cy="561721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060450" y="898525"/>
            <a:ext cx="3570208" cy="8424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70000"/>
              </a:lnSpc>
            </a:pPr>
            <a:r>
              <a:rPr lang="zh-CN" altLang="en-US" sz="6600" i="1">
                <a:solidFill>
                  <a:srgbClr val="009C55"/>
                </a:solidFill>
                <a:cs typeface="+mn-ea"/>
                <a:sym typeface="+mn-lt"/>
              </a:rPr>
              <a:t>活动概述</a:t>
            </a:r>
            <a:endParaRPr lang="zh-CN" altLang="en-US" sz="6600" i="1">
              <a:solidFill>
                <a:srgbClr val="009C55"/>
              </a:solidFill>
              <a:cs typeface="+mn-ea"/>
              <a:sym typeface="+mn-lt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1094740" y="2178685"/>
            <a:ext cx="7484745" cy="3140710"/>
            <a:chOff x="1106" y="2742"/>
            <a:chExt cx="11787" cy="4946"/>
          </a:xfrm>
        </p:grpSpPr>
        <p:sp>
          <p:nvSpPr>
            <p:cNvPr id="2" name="TextBox 8"/>
            <p:cNvSpPr txBox="1">
              <a:spLocks noChangeArrowheads="1"/>
            </p:cNvSpPr>
            <p:nvPr/>
          </p:nvSpPr>
          <p:spPr bwMode="auto">
            <a:xfrm>
              <a:off x="1106" y="2797"/>
              <a:ext cx="2909" cy="800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pPr defTabSz="914400" eaLnBrk="1" fontAlgn="base" hangingPunct="1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zh-CN" altLang="en-US" sz="2710" b="1" dirty="0">
                  <a:solidFill>
                    <a:schemeClr val="tx1"/>
                  </a:solidFill>
                  <a:latin typeface="+mn-lt"/>
                  <a:ea typeface="+mn-ea"/>
                  <a:cs typeface="+mn-ea"/>
                  <a:sym typeface="+mn-lt"/>
                </a:rPr>
                <a:t>活动概述</a:t>
              </a:r>
              <a:endParaRPr lang="zh-CN" altLang="en-US" sz="2710" b="1" dirty="0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5" name="TextBox 9"/>
            <p:cNvSpPr txBox="1">
              <a:spLocks noChangeArrowheads="1"/>
            </p:cNvSpPr>
            <p:nvPr/>
          </p:nvSpPr>
          <p:spPr bwMode="auto">
            <a:xfrm>
              <a:off x="3642" y="2742"/>
              <a:ext cx="5512" cy="9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pPr algn="r" defTabSz="914400" eaLnBrk="1" fontAlgn="base" hangingPunct="1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zh-CN" sz="3160" dirty="0">
                  <a:solidFill>
                    <a:schemeClr val="tx1"/>
                  </a:solidFill>
                  <a:latin typeface="+mn-lt"/>
                  <a:ea typeface="+mn-ea"/>
                  <a:cs typeface="+mn-ea"/>
                  <a:sym typeface="+mn-lt"/>
                </a:rPr>
                <a:t>Methods overview</a:t>
              </a:r>
              <a:endParaRPr lang="en-US" altLang="zh-CN" sz="3160" dirty="0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9" name="Text Box 4"/>
            <p:cNvSpPr txBox="1">
              <a:spLocks noChangeArrowheads="1"/>
            </p:cNvSpPr>
            <p:nvPr/>
          </p:nvSpPr>
          <p:spPr bwMode="auto">
            <a:xfrm>
              <a:off x="1106" y="3783"/>
              <a:ext cx="11787" cy="844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120620" tIns="60309" rIns="120620" bIns="60309">
              <a:spAutoFit/>
            </a:bodyPr>
            <a:lstStyle/>
            <a:p>
              <a:pPr algn="l"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CN" sz="2710" b="1">
                  <a:solidFill>
                    <a:schemeClr val="tx1"/>
                  </a:solidFill>
                  <a:cs typeface="+mn-ea"/>
                  <a:sym typeface="+mn-lt"/>
                </a:rPr>
                <a:t>花点心思</a:t>
              </a:r>
              <a:r>
                <a:rPr lang="en-US" altLang="zh-CN" sz="2710" b="1">
                  <a:solidFill>
                    <a:schemeClr val="tx1"/>
                  </a:solidFill>
                  <a:cs typeface="+mn-ea"/>
                  <a:sym typeface="+mn-lt"/>
                </a:rPr>
                <a:t>  </a:t>
              </a:r>
              <a:r>
                <a:rPr lang="zh-CN" sz="2710" b="1">
                  <a:solidFill>
                    <a:schemeClr val="tx1"/>
                  </a:solidFill>
                  <a:cs typeface="+mn-ea"/>
                  <a:sym typeface="+mn-lt"/>
                </a:rPr>
                <a:t>LET</a:t>
              </a:r>
              <a:r>
                <a:rPr lang="en-US" altLang="zh-CN" sz="2710" b="1">
                  <a:solidFill>
                    <a:schemeClr val="tx1"/>
                  </a:solidFill>
                  <a:cs typeface="+mn-ea"/>
                  <a:sym typeface="+mn-lt"/>
                </a:rPr>
                <a:t>`</a:t>
              </a:r>
              <a:r>
                <a:rPr lang="zh-CN" sz="2710" b="1">
                  <a:solidFill>
                    <a:schemeClr val="tx1"/>
                  </a:solidFill>
                  <a:cs typeface="+mn-ea"/>
                  <a:sym typeface="+mn-lt"/>
                </a:rPr>
                <a:t>S 樱 JOY</a:t>
              </a:r>
              <a:r>
                <a:rPr lang="en-US" altLang="zh-CN" sz="2710" b="1">
                  <a:solidFill>
                    <a:schemeClr val="tx1"/>
                  </a:solidFill>
                  <a:cs typeface="+mn-ea"/>
                  <a:sym typeface="+mn-lt"/>
                </a:rPr>
                <a:t>  </a:t>
              </a:r>
              <a:r>
                <a:rPr lang="en-US" altLang="zh-CN" sz="2710" b="1" dirty="0">
                  <a:solidFill>
                    <a:schemeClr val="tx1"/>
                  </a:solidFill>
                  <a:cs typeface="+mn-ea"/>
                  <a:sym typeface="+mn-lt"/>
                </a:rPr>
                <a:t>—</a:t>
              </a:r>
              <a:r>
                <a:rPr lang="zh-CN" altLang="en-US" b="1" dirty="0">
                  <a:solidFill>
                    <a:schemeClr val="tx1"/>
                  </a:solidFill>
                  <a:cs typeface="+mn-ea"/>
                  <a:sym typeface="+mn-lt"/>
                </a:rPr>
                <a:t>创意樱花节主题嘉年华 </a:t>
              </a:r>
              <a:endParaRPr lang="zh-CN" altLang="en-US" b="1" dirty="0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sp>
          <p:nvSpPr>
            <p:cNvPr id="10" name="矩形 11"/>
            <p:cNvSpPr>
              <a:spLocks noChangeArrowheads="1"/>
            </p:cNvSpPr>
            <p:nvPr/>
          </p:nvSpPr>
          <p:spPr bwMode="auto">
            <a:xfrm>
              <a:off x="1106" y="4717"/>
              <a:ext cx="10120" cy="29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pPr defTabSz="914400" eaLnBrk="1" fontAlgn="base" hangingPunct="1">
                <a:lnSpc>
                  <a:spcPts val="35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zh-CN" altLang="en-US" sz="2030" b="1" dirty="0">
                  <a:solidFill>
                    <a:schemeClr val="tx1"/>
                  </a:solidFill>
                  <a:latin typeface="+mn-lt"/>
                  <a:ea typeface="+mn-ea"/>
                  <a:cs typeface="+mn-ea"/>
                  <a:sym typeface="+mn-lt"/>
                </a:rPr>
                <a:t>时间 </a:t>
              </a:r>
              <a:r>
                <a:rPr lang="en-US" altLang="zh-CN" sz="2030" b="1" dirty="0">
                  <a:solidFill>
                    <a:schemeClr val="tx1"/>
                  </a:solidFill>
                  <a:latin typeface="+mn-lt"/>
                  <a:ea typeface="+mn-ea"/>
                  <a:cs typeface="+mn-ea"/>
                  <a:sym typeface="+mn-lt"/>
                </a:rPr>
                <a:t>/ Time </a:t>
              </a:r>
              <a:r>
                <a:rPr lang="zh-CN" altLang="en-US" sz="2030" b="1" dirty="0">
                  <a:solidFill>
                    <a:schemeClr val="tx1"/>
                  </a:solidFill>
                  <a:latin typeface="+mn-lt"/>
                  <a:ea typeface="+mn-ea"/>
                  <a:cs typeface="+mn-ea"/>
                  <a:sym typeface="+mn-lt"/>
                </a:rPr>
                <a:t>：</a:t>
              </a:r>
              <a:r>
                <a:rPr lang="en-US" altLang="zh-CN" sz="2030" b="1" dirty="0">
                  <a:solidFill>
                    <a:schemeClr val="tx1"/>
                  </a:solidFill>
                  <a:latin typeface="+mn-lt"/>
                  <a:ea typeface="+mn-ea"/>
                  <a:cs typeface="+mn-ea"/>
                  <a:sym typeface="+mn-lt"/>
                </a:rPr>
                <a:t> </a:t>
              </a:r>
              <a:r>
                <a:rPr lang="en-US" altLang="zh-CN" sz="1805" noProof="1">
                  <a:solidFill>
                    <a:schemeClr val="tx1"/>
                  </a:solidFill>
                  <a:latin typeface="+mn-lt"/>
                  <a:ea typeface="+mn-ea"/>
                  <a:cs typeface="+mn-ea"/>
                  <a:sym typeface="+mn-lt"/>
                </a:rPr>
                <a:t>2023</a:t>
              </a:r>
              <a:r>
                <a:rPr lang="zh-CN" altLang="en-US" sz="1805" noProof="1">
                  <a:solidFill>
                    <a:schemeClr val="tx1"/>
                  </a:solidFill>
                  <a:latin typeface="+mn-lt"/>
                  <a:ea typeface="+mn-ea"/>
                  <a:cs typeface="+mn-ea"/>
                  <a:sym typeface="+mn-lt"/>
                </a:rPr>
                <a:t>年</a:t>
              </a:r>
              <a:r>
                <a:rPr lang="en-US" altLang="zh-CN" sz="1805" noProof="1">
                  <a:solidFill>
                    <a:schemeClr val="tx1"/>
                  </a:solidFill>
                  <a:latin typeface="+mn-lt"/>
                  <a:ea typeface="+mn-ea"/>
                  <a:cs typeface="+mn-ea"/>
                  <a:sym typeface="+mn-lt"/>
                </a:rPr>
                <a:t>3</a:t>
              </a:r>
              <a:r>
                <a:rPr lang="zh-CN" altLang="en-US" sz="1805" noProof="1">
                  <a:solidFill>
                    <a:schemeClr val="tx1"/>
                  </a:solidFill>
                  <a:latin typeface="+mn-lt"/>
                  <a:ea typeface="+mn-ea"/>
                  <a:cs typeface="+mn-ea"/>
                  <a:sym typeface="+mn-lt"/>
                </a:rPr>
                <a:t>月</a:t>
              </a:r>
              <a:r>
                <a:rPr lang="en-US" sz="1805" noProof="1">
                  <a:solidFill>
                    <a:schemeClr val="tx1"/>
                  </a:solidFill>
                  <a:latin typeface="+mn-lt"/>
                  <a:ea typeface="+mn-ea"/>
                  <a:cs typeface="+mn-ea"/>
                  <a:sym typeface="+mn-lt"/>
                </a:rPr>
                <a:t>-5</a:t>
              </a:r>
              <a:r>
                <a:rPr lang="zh-CN" altLang="en-US" sz="1805" noProof="1">
                  <a:solidFill>
                    <a:schemeClr val="tx1"/>
                  </a:solidFill>
                  <a:latin typeface="+mn-lt"/>
                  <a:ea typeface="+mn-ea"/>
                  <a:cs typeface="+mn-ea"/>
                  <a:sym typeface="+mn-lt"/>
                </a:rPr>
                <a:t>月（待定）</a:t>
              </a:r>
              <a:endParaRPr lang="en-US" altLang="zh-CN" sz="2030" dirty="0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endParaRPr>
            </a:p>
            <a:p>
              <a:pPr defTabSz="914400" eaLnBrk="1" fontAlgn="base" hangingPunct="1">
                <a:lnSpc>
                  <a:spcPts val="35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zh-CN" altLang="en-US" sz="2030" b="1" dirty="0">
                  <a:solidFill>
                    <a:schemeClr val="tx1"/>
                  </a:solidFill>
                  <a:latin typeface="+mn-lt"/>
                  <a:ea typeface="+mn-ea"/>
                  <a:cs typeface="+mn-ea"/>
                  <a:sym typeface="+mn-lt"/>
                </a:rPr>
                <a:t>地点</a:t>
              </a:r>
              <a:r>
                <a:rPr lang="en-US" altLang="zh-CN" sz="2030" b="1" dirty="0">
                  <a:solidFill>
                    <a:schemeClr val="tx1"/>
                  </a:solidFill>
                  <a:latin typeface="+mn-lt"/>
                  <a:ea typeface="+mn-ea"/>
                  <a:cs typeface="+mn-ea"/>
                  <a:sym typeface="+mn-lt"/>
                </a:rPr>
                <a:t>/ Location </a:t>
              </a:r>
              <a:r>
                <a:rPr lang="zh-CN" altLang="en-US" sz="2030" b="1" dirty="0">
                  <a:solidFill>
                    <a:schemeClr val="tx1"/>
                  </a:solidFill>
                  <a:latin typeface="+mn-lt"/>
                  <a:ea typeface="+mn-ea"/>
                  <a:cs typeface="+mn-ea"/>
                  <a:sym typeface="+mn-lt"/>
                </a:rPr>
                <a:t>：</a:t>
              </a:r>
              <a:r>
                <a:rPr lang="zh-CN" altLang="en-US" sz="1805" dirty="0">
                  <a:solidFill>
                    <a:schemeClr val="tx1"/>
                  </a:solidFill>
                  <a:latin typeface="+mn-lt"/>
                  <a:ea typeface="+mn-ea"/>
                  <a:cs typeface="+mn-ea"/>
                  <a:sym typeface="+mn-lt"/>
                </a:rPr>
                <a:t>项目销售中心或商场</a:t>
              </a:r>
              <a:endParaRPr lang="en-US" altLang="zh-CN" sz="2030" dirty="0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endParaRPr>
            </a:p>
            <a:p>
              <a:pPr defTabSz="914400" eaLnBrk="1" fontAlgn="base" hangingPunct="1">
                <a:lnSpc>
                  <a:spcPts val="35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zh-CN" altLang="en-US" sz="2030" b="1" dirty="0">
                  <a:solidFill>
                    <a:schemeClr val="tx1"/>
                  </a:solidFill>
                  <a:latin typeface="+mn-lt"/>
                  <a:ea typeface="+mn-ea"/>
                  <a:cs typeface="+mn-ea"/>
                  <a:sym typeface="+mn-lt"/>
                </a:rPr>
                <a:t>人数</a:t>
              </a:r>
              <a:r>
                <a:rPr lang="en-US" altLang="zh-CN" sz="2030" b="1" dirty="0">
                  <a:solidFill>
                    <a:schemeClr val="tx1"/>
                  </a:solidFill>
                  <a:latin typeface="+mn-lt"/>
                  <a:ea typeface="+mn-ea"/>
                  <a:cs typeface="+mn-ea"/>
                  <a:sym typeface="+mn-lt"/>
                </a:rPr>
                <a:t>/ Number </a:t>
              </a:r>
              <a:r>
                <a:rPr lang="zh-CN" altLang="en-US" sz="2030" b="1" dirty="0">
                  <a:solidFill>
                    <a:schemeClr val="tx1"/>
                  </a:solidFill>
                  <a:latin typeface="+mn-lt"/>
                  <a:ea typeface="+mn-ea"/>
                  <a:cs typeface="+mn-ea"/>
                  <a:sym typeface="+mn-lt"/>
                </a:rPr>
                <a:t>：</a:t>
              </a:r>
              <a:r>
                <a:rPr lang="en-US" altLang="zh-CN" sz="1805" dirty="0">
                  <a:solidFill>
                    <a:schemeClr val="tx1"/>
                  </a:solidFill>
                  <a:latin typeface="+mn-lt"/>
                  <a:ea typeface="+mn-ea"/>
                  <a:cs typeface="+mn-ea"/>
                  <a:sym typeface="+mn-lt"/>
                </a:rPr>
                <a:t>1000</a:t>
              </a:r>
              <a:r>
                <a:rPr lang="zh-CN" altLang="en-US" sz="1805" dirty="0">
                  <a:solidFill>
                    <a:schemeClr val="tx1"/>
                  </a:solidFill>
                  <a:latin typeface="+mn-lt"/>
                  <a:ea typeface="+mn-ea"/>
                  <a:cs typeface="+mn-ea"/>
                  <a:sym typeface="+mn-lt"/>
                </a:rPr>
                <a:t>人</a:t>
              </a:r>
              <a:endParaRPr sz="1805" dirty="0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endParaRPr>
            </a:p>
            <a:p>
              <a:pPr defTabSz="914400" eaLnBrk="1" fontAlgn="base" hangingPunct="1">
                <a:lnSpc>
                  <a:spcPts val="35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zh-CN" altLang="en-US" sz="1805" b="1" dirty="0">
                  <a:solidFill>
                    <a:schemeClr val="tx1"/>
                  </a:solidFill>
                  <a:latin typeface="+mn-lt"/>
                  <a:ea typeface="+mn-ea"/>
                  <a:cs typeface="+mn-ea"/>
                  <a:sym typeface="+mn-lt"/>
                </a:rPr>
                <a:t>活动色调</a:t>
              </a:r>
              <a:r>
                <a:rPr lang="en-US" altLang="zh-CN" sz="1805" b="1" dirty="0">
                  <a:solidFill>
                    <a:schemeClr val="tx1"/>
                  </a:solidFill>
                  <a:latin typeface="+mn-lt"/>
                  <a:ea typeface="+mn-ea"/>
                  <a:cs typeface="+mn-ea"/>
                  <a:sym typeface="+mn-lt"/>
                </a:rPr>
                <a:t>/COLOUR SYSTEN</a:t>
              </a:r>
              <a:r>
                <a:rPr lang="zh-CN" altLang="en-US" sz="1805" b="1" dirty="0">
                  <a:solidFill>
                    <a:schemeClr val="tx1"/>
                  </a:solidFill>
                  <a:latin typeface="+mn-lt"/>
                  <a:ea typeface="+mn-ea"/>
                  <a:cs typeface="+mn-ea"/>
                  <a:sym typeface="+mn-lt"/>
                </a:rPr>
                <a:t>：</a:t>
              </a:r>
              <a:r>
                <a:rPr lang="zh-CN" altLang="en-US" sz="1805" dirty="0">
                  <a:solidFill>
                    <a:schemeClr val="tx1"/>
                  </a:solidFill>
                  <a:latin typeface="+mn-lt"/>
                  <a:ea typeface="+mn-ea"/>
                  <a:cs typeface="+mn-ea"/>
                  <a:sym typeface="+mn-lt"/>
                </a:rPr>
                <a:t>白色+粉色</a:t>
              </a:r>
              <a:endParaRPr lang="zh-CN" altLang="en-US" sz="1805" dirty="0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-42545" y="-15240"/>
            <a:ext cx="12292330" cy="6941185"/>
            <a:chOff x="-42545" y="-15240"/>
            <a:chExt cx="12292330" cy="6941185"/>
          </a:xfrm>
        </p:grpSpPr>
        <p:grpSp>
          <p:nvGrpSpPr>
            <p:cNvPr id="19" name="组合 18"/>
            <p:cNvGrpSpPr/>
            <p:nvPr/>
          </p:nvGrpSpPr>
          <p:grpSpPr>
            <a:xfrm>
              <a:off x="-42545" y="-15240"/>
              <a:ext cx="12292330" cy="444500"/>
              <a:chOff x="-67" y="-24"/>
              <a:chExt cx="19358" cy="700"/>
            </a:xfrm>
          </p:grpSpPr>
          <p:grpSp>
            <p:nvGrpSpPr>
              <p:cNvPr id="29" name="组合 28"/>
              <p:cNvGrpSpPr/>
              <p:nvPr/>
            </p:nvGrpSpPr>
            <p:grpSpPr>
              <a:xfrm>
                <a:off x="-43" y="-24"/>
                <a:ext cx="19334" cy="701"/>
                <a:chOff x="-43" y="-24"/>
                <a:chExt cx="19334" cy="701"/>
              </a:xfrm>
            </p:grpSpPr>
            <p:sp>
              <p:nvSpPr>
                <p:cNvPr id="31" name="矩形 30"/>
                <p:cNvSpPr/>
                <p:nvPr/>
              </p:nvSpPr>
              <p:spPr>
                <a:xfrm>
                  <a:off x="-43" y="-16"/>
                  <a:ext cx="19334" cy="657"/>
                </a:xfrm>
                <a:prstGeom prst="rect">
                  <a:avLst/>
                </a:prstGeom>
                <a:solidFill>
                  <a:srgbClr val="F4575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32" name="文本框 31"/>
                <p:cNvSpPr txBox="1"/>
                <p:nvPr/>
              </p:nvSpPr>
              <p:spPr>
                <a:xfrm>
                  <a:off x="336" y="30"/>
                  <a:ext cx="18509" cy="58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dist"/>
                  <a:r>
                    <a:rPr lang="en-US" altLang="zh-CN" dirty="0">
                      <a:solidFill>
                        <a:schemeClr val="bg1"/>
                      </a:solidFill>
                      <a:cs typeface="+mn-ea"/>
                      <a:sym typeface="+mn-lt"/>
                    </a:rPr>
                    <a:t>SPRING IS COMING      SPRING IS COMING      SPRING IS COMING      SPRING IS COMING</a:t>
                  </a:r>
                  <a:endParaRPr lang="en-US" altLang="zh-CN" dirty="0">
                    <a:solidFill>
                      <a:schemeClr val="bg1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33" name="矩形 32"/>
                <p:cNvSpPr/>
                <p:nvPr>
                  <p:custDataLst>
                    <p:tags r:id="rId4"/>
                  </p:custDataLst>
                </p:nvPr>
              </p:nvSpPr>
              <p:spPr>
                <a:xfrm>
                  <a:off x="4360" y="-17"/>
                  <a:ext cx="768" cy="65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34" name="图片 33" descr="樱花节活动主视觉111-10"/>
                <p:cNvPicPr>
                  <a:picLocks noChangeAspect="1"/>
                </p:cNvPicPr>
                <p:nvPr/>
              </p:nvPicPr>
              <p:blipFill>
                <a:blip r:embed="rId5"/>
                <a:srcRect l="5813" t="11800" r="84984" b="62744"/>
                <a:stretch>
                  <a:fillRect/>
                </a:stretch>
              </p:blipFill>
              <p:spPr>
                <a:xfrm>
                  <a:off x="4429" y="0"/>
                  <a:ext cx="706" cy="647"/>
                </a:xfrm>
                <a:prstGeom prst="rect">
                  <a:avLst/>
                </a:prstGeom>
              </p:spPr>
            </p:pic>
            <p:sp>
              <p:nvSpPr>
                <p:cNvPr id="35" name="矩形 34"/>
                <p:cNvSpPr/>
                <p:nvPr>
                  <p:custDataLst>
                    <p:tags r:id="rId6"/>
                  </p:custDataLst>
                </p:nvPr>
              </p:nvSpPr>
              <p:spPr>
                <a:xfrm>
                  <a:off x="9196" y="-24"/>
                  <a:ext cx="768" cy="6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36" name="图片 35" descr="樱花节活动主视觉111-10"/>
                <p:cNvPicPr>
                  <a:picLocks noChangeAspect="1"/>
                </p:cNvPicPr>
                <p:nvPr>
                  <p:custDataLst>
                    <p:tags r:id="rId7"/>
                  </p:custDataLst>
                </p:nvPr>
              </p:nvPicPr>
              <p:blipFill>
                <a:blip r:embed="rId5"/>
                <a:srcRect l="5813" t="11800" r="84984" b="62744"/>
                <a:stretch>
                  <a:fillRect/>
                </a:stretch>
              </p:blipFill>
              <p:spPr>
                <a:xfrm>
                  <a:off x="9281" y="0"/>
                  <a:ext cx="706" cy="647"/>
                </a:xfrm>
                <a:prstGeom prst="rect">
                  <a:avLst/>
                </a:prstGeom>
              </p:spPr>
            </p:pic>
            <p:sp>
              <p:nvSpPr>
                <p:cNvPr id="37" name="矩形 36"/>
                <p:cNvSpPr/>
                <p:nvPr/>
              </p:nvSpPr>
              <p:spPr>
                <a:xfrm>
                  <a:off x="14050" y="-24"/>
                  <a:ext cx="768" cy="6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38" name="图片 37" descr="樱花节活动主视觉111-10"/>
                <p:cNvPicPr>
                  <a:picLocks noChangeAspect="1"/>
                </p:cNvPicPr>
                <p:nvPr>
                  <p:custDataLst>
                    <p:tags r:id="rId8"/>
                  </p:custDataLst>
                </p:nvPr>
              </p:nvPicPr>
              <p:blipFill>
                <a:blip r:embed="rId5"/>
                <a:srcRect l="5813" t="11800" r="84984" b="62744"/>
                <a:stretch>
                  <a:fillRect/>
                </a:stretch>
              </p:blipFill>
              <p:spPr>
                <a:xfrm>
                  <a:off x="14133" y="30"/>
                  <a:ext cx="706" cy="647"/>
                </a:xfrm>
                <a:prstGeom prst="rect">
                  <a:avLst/>
                </a:prstGeom>
              </p:spPr>
            </p:pic>
          </p:grpSp>
          <p:cxnSp>
            <p:nvCxnSpPr>
              <p:cNvPr id="30" name="直接连接符 29"/>
              <p:cNvCxnSpPr/>
              <p:nvPr/>
            </p:nvCxnSpPr>
            <p:spPr>
              <a:xfrm>
                <a:off x="-67" y="646"/>
                <a:ext cx="19322" cy="0"/>
              </a:xfrm>
              <a:prstGeom prst="line">
                <a:avLst/>
              </a:prstGeom>
              <a:ln w="28575" cmpd="sng">
                <a:solidFill>
                  <a:srgbClr val="F45752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" name="组合 19"/>
            <p:cNvGrpSpPr/>
            <p:nvPr/>
          </p:nvGrpSpPr>
          <p:grpSpPr>
            <a:xfrm>
              <a:off x="-27305" y="6463030"/>
              <a:ext cx="12277090" cy="462915"/>
              <a:chOff x="-43" y="-53"/>
              <a:chExt cx="19334" cy="729"/>
            </a:xfrm>
          </p:grpSpPr>
          <p:sp>
            <p:nvSpPr>
              <p:cNvPr id="21" name="矩形 20"/>
              <p:cNvSpPr/>
              <p:nvPr>
                <p:custDataLst>
                  <p:tags r:id="rId9"/>
                </p:custDataLst>
              </p:nvPr>
            </p:nvSpPr>
            <p:spPr>
              <a:xfrm>
                <a:off x="-43" y="-16"/>
                <a:ext cx="19334" cy="657"/>
              </a:xfrm>
              <a:prstGeom prst="rect">
                <a:avLst/>
              </a:prstGeom>
              <a:solidFill>
                <a:srgbClr val="F457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2" name="文本框 21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336" y="30"/>
                <a:ext cx="18509" cy="5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dist"/>
                <a:r>
                  <a:rPr lang="en-US" altLang="zh-CN" dirty="0">
                    <a:solidFill>
                      <a:schemeClr val="bg1"/>
                    </a:solidFill>
                    <a:cs typeface="+mn-ea"/>
                    <a:sym typeface="+mn-lt"/>
                  </a:rPr>
                  <a:t>SPRING IS COMING      SPRING IS COMING      SPRING IS COMING      SPRING IS COMING</a:t>
                </a:r>
                <a:endParaRPr lang="en-US" altLang="zh-CN" dirty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23" name="矩形 22"/>
              <p:cNvSpPr/>
              <p:nvPr>
                <p:custDataLst>
                  <p:tags r:id="rId11"/>
                </p:custDataLst>
              </p:nvPr>
            </p:nvSpPr>
            <p:spPr>
              <a:xfrm>
                <a:off x="4360" y="-53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24" name="图片 23" descr="樱花节活动主视觉111-10"/>
              <p:cNvPicPr>
                <a:picLocks noChangeAspect="1"/>
              </p:cNvPicPr>
              <p:nvPr>
                <p:custDataLst>
                  <p:tags r:id="rId12"/>
                </p:custDataLst>
              </p:nvPr>
            </p:nvPicPr>
            <p:blipFill>
              <a:blip r:embed="rId5"/>
              <a:srcRect l="5813" t="11800" r="84984" b="62744"/>
              <a:stretch>
                <a:fillRect/>
              </a:stretch>
            </p:blipFill>
            <p:spPr>
              <a:xfrm>
                <a:off x="4429" y="0"/>
                <a:ext cx="706" cy="647"/>
              </a:xfrm>
              <a:prstGeom prst="rect">
                <a:avLst/>
              </a:prstGeom>
            </p:spPr>
          </p:pic>
          <p:sp>
            <p:nvSpPr>
              <p:cNvPr id="25" name="矩形 24"/>
              <p:cNvSpPr/>
              <p:nvPr>
                <p:custDataLst>
                  <p:tags r:id="rId13"/>
                </p:custDataLst>
              </p:nvPr>
            </p:nvSpPr>
            <p:spPr>
              <a:xfrm>
                <a:off x="9196" y="-24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26" name="图片 25" descr="樱花节活动主视觉111-10"/>
              <p:cNvPicPr>
                <a:picLocks noChangeAspect="1"/>
              </p:cNvPicPr>
              <p:nvPr>
                <p:custDataLst>
                  <p:tags r:id="rId14"/>
                </p:custDataLst>
              </p:nvPr>
            </p:nvPicPr>
            <p:blipFill>
              <a:blip r:embed="rId5"/>
              <a:srcRect l="5813" t="11800" r="84984" b="62744"/>
              <a:stretch>
                <a:fillRect/>
              </a:stretch>
            </p:blipFill>
            <p:spPr>
              <a:xfrm>
                <a:off x="9281" y="0"/>
                <a:ext cx="706" cy="647"/>
              </a:xfrm>
              <a:prstGeom prst="rect">
                <a:avLst/>
              </a:prstGeom>
            </p:spPr>
          </p:pic>
          <p:sp>
            <p:nvSpPr>
              <p:cNvPr id="27" name="矩形 26"/>
              <p:cNvSpPr/>
              <p:nvPr>
                <p:custDataLst>
                  <p:tags r:id="rId15"/>
                </p:custDataLst>
              </p:nvPr>
            </p:nvSpPr>
            <p:spPr>
              <a:xfrm>
                <a:off x="14050" y="-24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28" name="图片 27" descr="樱花节活动主视觉111-10"/>
              <p:cNvPicPr>
                <a:picLocks noChangeAspect="1"/>
              </p:cNvPicPr>
              <p:nvPr>
                <p:custDataLst>
                  <p:tags r:id="rId16"/>
                </p:custDataLst>
              </p:nvPr>
            </p:nvPicPr>
            <p:blipFill>
              <a:blip r:embed="rId5"/>
              <a:srcRect l="5813" t="11800" r="84984" b="62744"/>
              <a:stretch>
                <a:fillRect/>
              </a:stretch>
            </p:blipFill>
            <p:spPr>
              <a:xfrm>
                <a:off x="14133" y="30"/>
                <a:ext cx="706" cy="647"/>
              </a:xfrm>
              <a:prstGeom prst="rect">
                <a:avLst/>
              </a:prstGeom>
            </p:spPr>
          </p:pic>
        </p:grpSp>
      </p:grpSp>
    </p:spTree>
    <p:custDataLst>
      <p:tags r:id="rId17"/>
    </p:custData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3"/>
          <p:cNvSpPr txBox="1">
            <a:spLocks noGrp="1"/>
          </p:cNvSpPr>
          <p:nvPr>
            <p:ph type="title"/>
          </p:nvPr>
        </p:nvSpPr>
        <p:spPr>
          <a:xfrm>
            <a:off x="7701598" y="2586355"/>
            <a:ext cx="3983355" cy="514985"/>
          </a:xfrm>
          <a:prstGeom prst="rect">
            <a:avLst/>
          </a:prstGeom>
          <a:solidFill>
            <a:srgbClr val="F5BAC7"/>
          </a:solidFill>
        </p:spPr>
        <p:txBody>
          <a:bodyPr vert="horz" wrap="square" lIns="0" tIns="22860" rIns="0" bIns="0" rtlCol="0">
            <a:spAutoFit/>
          </a:bodyPr>
          <a:lstStyle/>
          <a:p>
            <a:pPr marL="240665">
              <a:lnSpc>
                <a:spcPct val="100000"/>
              </a:lnSpc>
              <a:spcBef>
                <a:spcPts val="180"/>
              </a:spcBef>
            </a:pPr>
            <a:r>
              <a:rPr lang="zh-CN" sz="3200" dirty="0">
                <a:effectLst/>
                <a:latin typeface="+mn-lt"/>
                <a:ea typeface="+mn-ea"/>
                <a:cs typeface="+mn-ea"/>
                <a:sym typeface="+mn-lt"/>
              </a:rPr>
              <a:t>樱花布丁</a:t>
            </a:r>
            <a:endParaRPr lang="zh-CN" sz="3200" dirty="0">
              <a:effectLst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6" name="object 4"/>
          <p:cNvSpPr txBox="1"/>
          <p:nvPr/>
        </p:nvSpPr>
        <p:spPr>
          <a:xfrm>
            <a:off x="7463155" y="3248025"/>
            <a:ext cx="4531360" cy="7991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50000"/>
              </a:lnSpc>
              <a:spcBef>
                <a:spcPts val="100"/>
              </a:spcBef>
            </a:pPr>
            <a:r>
              <a:rPr lang="zh-CN" dirty="0">
                <a:cs typeface="+mn-ea"/>
                <a:sym typeface="+mn-lt"/>
              </a:rPr>
              <a:t>现在在专业甜点师的指导下，制作樱花口味的布丁，感受舌尖上的春天。</a:t>
            </a:r>
            <a:endParaRPr lang="zh-CN" dirty="0">
              <a:cs typeface="+mn-ea"/>
              <a:sym typeface="+mn-lt"/>
            </a:endParaRPr>
          </a:p>
        </p:txBody>
      </p:sp>
      <p:pic>
        <p:nvPicPr>
          <p:cNvPr id="173" name="图片 172"/>
          <p:cNvPicPr/>
          <p:nvPr/>
        </p:nvPicPr>
        <p:blipFill>
          <a:blip r:embed="rId1"/>
          <a:stretch>
            <a:fillRect/>
          </a:stretch>
        </p:blipFill>
        <p:spPr>
          <a:xfrm>
            <a:off x="393700" y="963295"/>
            <a:ext cx="6800850" cy="476059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" name="组合 1"/>
          <p:cNvGrpSpPr/>
          <p:nvPr/>
        </p:nvGrpSpPr>
        <p:grpSpPr>
          <a:xfrm>
            <a:off x="-42545" y="-15240"/>
            <a:ext cx="12292330" cy="6941185"/>
            <a:chOff x="-42545" y="-15240"/>
            <a:chExt cx="12292330" cy="6941185"/>
          </a:xfrm>
        </p:grpSpPr>
        <p:grpSp>
          <p:nvGrpSpPr>
            <p:cNvPr id="3" name="组合 2"/>
            <p:cNvGrpSpPr/>
            <p:nvPr/>
          </p:nvGrpSpPr>
          <p:grpSpPr>
            <a:xfrm>
              <a:off x="-42545" y="-15240"/>
              <a:ext cx="12292330" cy="444500"/>
              <a:chOff x="-67" y="-24"/>
              <a:chExt cx="19358" cy="700"/>
            </a:xfrm>
          </p:grpSpPr>
          <p:grpSp>
            <p:nvGrpSpPr>
              <p:cNvPr id="21" name="组合 20"/>
              <p:cNvGrpSpPr/>
              <p:nvPr/>
            </p:nvGrpSpPr>
            <p:grpSpPr>
              <a:xfrm>
                <a:off x="-43" y="-24"/>
                <a:ext cx="19334" cy="701"/>
                <a:chOff x="-43" y="-24"/>
                <a:chExt cx="19334" cy="701"/>
              </a:xfrm>
            </p:grpSpPr>
            <p:sp>
              <p:nvSpPr>
                <p:cNvPr id="23" name="矩形 22"/>
                <p:cNvSpPr/>
                <p:nvPr/>
              </p:nvSpPr>
              <p:spPr>
                <a:xfrm>
                  <a:off x="-43" y="-16"/>
                  <a:ext cx="19334" cy="657"/>
                </a:xfrm>
                <a:prstGeom prst="rect">
                  <a:avLst/>
                </a:prstGeom>
                <a:solidFill>
                  <a:srgbClr val="F4575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4" name="文本框 23"/>
                <p:cNvSpPr txBox="1"/>
                <p:nvPr/>
              </p:nvSpPr>
              <p:spPr>
                <a:xfrm>
                  <a:off x="336" y="30"/>
                  <a:ext cx="18509" cy="58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dist"/>
                  <a:r>
                    <a:rPr lang="en-US" altLang="zh-CN" dirty="0">
                      <a:solidFill>
                        <a:schemeClr val="bg1"/>
                      </a:solidFill>
                      <a:cs typeface="+mn-ea"/>
                      <a:sym typeface="+mn-lt"/>
                    </a:rPr>
                    <a:t>SPRING IS COMING      SPRING IS COMING      SPRING IS COMING      SPRING IS COMING</a:t>
                  </a:r>
                  <a:endParaRPr lang="en-US" altLang="zh-CN" dirty="0">
                    <a:solidFill>
                      <a:schemeClr val="bg1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25" name="矩形 24"/>
                <p:cNvSpPr/>
                <p:nvPr>
                  <p:custDataLst>
                    <p:tags r:id="rId2"/>
                  </p:custDataLst>
                </p:nvPr>
              </p:nvSpPr>
              <p:spPr>
                <a:xfrm>
                  <a:off x="4360" y="-17"/>
                  <a:ext cx="768" cy="65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26" name="图片 25" descr="樱花节活动主视觉111-10"/>
                <p:cNvPicPr>
                  <a:picLocks noChangeAspect="1"/>
                </p:cNvPicPr>
                <p:nvPr/>
              </p:nvPicPr>
              <p:blipFill>
                <a:blip r:embed="rId3"/>
                <a:srcRect l="5813" t="11800" r="84984" b="62744"/>
                <a:stretch>
                  <a:fillRect/>
                </a:stretch>
              </p:blipFill>
              <p:spPr>
                <a:xfrm>
                  <a:off x="4429" y="0"/>
                  <a:ext cx="706" cy="647"/>
                </a:xfrm>
                <a:prstGeom prst="rect">
                  <a:avLst/>
                </a:prstGeom>
              </p:spPr>
            </p:pic>
            <p:sp>
              <p:nvSpPr>
                <p:cNvPr id="27" name="矩形 26"/>
                <p:cNvSpPr/>
                <p:nvPr>
                  <p:custDataLst>
                    <p:tags r:id="rId4"/>
                  </p:custDataLst>
                </p:nvPr>
              </p:nvSpPr>
              <p:spPr>
                <a:xfrm>
                  <a:off x="9196" y="-24"/>
                  <a:ext cx="768" cy="6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28" name="图片 27" descr="樱花节活动主视觉111-10"/>
                <p:cNvPicPr>
                  <a:picLocks noChangeAspect="1"/>
                </p:cNvPicPr>
                <p:nvPr>
                  <p:custDataLst>
                    <p:tags r:id="rId5"/>
                  </p:custDataLst>
                </p:nvPr>
              </p:nvPicPr>
              <p:blipFill>
                <a:blip r:embed="rId3"/>
                <a:srcRect l="5813" t="11800" r="84984" b="62744"/>
                <a:stretch>
                  <a:fillRect/>
                </a:stretch>
              </p:blipFill>
              <p:spPr>
                <a:xfrm>
                  <a:off x="9281" y="0"/>
                  <a:ext cx="706" cy="647"/>
                </a:xfrm>
                <a:prstGeom prst="rect">
                  <a:avLst/>
                </a:prstGeom>
              </p:spPr>
            </p:pic>
            <p:sp>
              <p:nvSpPr>
                <p:cNvPr id="29" name="矩形 28"/>
                <p:cNvSpPr/>
                <p:nvPr/>
              </p:nvSpPr>
              <p:spPr>
                <a:xfrm>
                  <a:off x="14050" y="-24"/>
                  <a:ext cx="768" cy="6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30" name="图片 29" descr="樱花节活动主视觉111-10"/>
                <p:cNvPicPr>
                  <a:picLocks noChangeAspect="1"/>
                </p:cNvPicPr>
                <p:nvPr>
                  <p:custDataLst>
                    <p:tags r:id="rId6"/>
                  </p:custDataLst>
                </p:nvPr>
              </p:nvPicPr>
              <p:blipFill>
                <a:blip r:embed="rId3"/>
                <a:srcRect l="5813" t="11800" r="84984" b="62744"/>
                <a:stretch>
                  <a:fillRect/>
                </a:stretch>
              </p:blipFill>
              <p:spPr>
                <a:xfrm>
                  <a:off x="14133" y="30"/>
                  <a:ext cx="706" cy="647"/>
                </a:xfrm>
                <a:prstGeom prst="rect">
                  <a:avLst/>
                </a:prstGeom>
              </p:spPr>
            </p:pic>
          </p:grpSp>
          <p:cxnSp>
            <p:nvCxnSpPr>
              <p:cNvPr id="22" name="直接连接符 21"/>
              <p:cNvCxnSpPr/>
              <p:nvPr/>
            </p:nvCxnSpPr>
            <p:spPr>
              <a:xfrm>
                <a:off x="-67" y="646"/>
                <a:ext cx="19322" cy="0"/>
              </a:xfrm>
              <a:prstGeom prst="line">
                <a:avLst/>
              </a:prstGeom>
              <a:ln w="28575" cmpd="sng">
                <a:solidFill>
                  <a:srgbClr val="F45752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" name="组合 3"/>
            <p:cNvGrpSpPr/>
            <p:nvPr/>
          </p:nvGrpSpPr>
          <p:grpSpPr>
            <a:xfrm>
              <a:off x="-27305" y="6463030"/>
              <a:ext cx="12277090" cy="462915"/>
              <a:chOff x="-43" y="-53"/>
              <a:chExt cx="19334" cy="729"/>
            </a:xfrm>
          </p:grpSpPr>
          <p:sp>
            <p:nvSpPr>
              <p:cNvPr id="7" name="矩形 6"/>
              <p:cNvSpPr/>
              <p:nvPr>
                <p:custDataLst>
                  <p:tags r:id="rId7"/>
                </p:custDataLst>
              </p:nvPr>
            </p:nvSpPr>
            <p:spPr>
              <a:xfrm>
                <a:off x="-43" y="-16"/>
                <a:ext cx="19334" cy="657"/>
              </a:xfrm>
              <a:prstGeom prst="rect">
                <a:avLst/>
              </a:prstGeom>
              <a:solidFill>
                <a:srgbClr val="F457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8" name="文本框 7"/>
              <p:cNvSpPr txBox="1"/>
              <p:nvPr>
                <p:custDataLst>
                  <p:tags r:id="rId8"/>
                </p:custDataLst>
              </p:nvPr>
            </p:nvSpPr>
            <p:spPr>
              <a:xfrm>
                <a:off x="336" y="30"/>
                <a:ext cx="18509" cy="5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dist"/>
                <a:r>
                  <a:rPr lang="en-US" altLang="zh-CN" dirty="0">
                    <a:solidFill>
                      <a:schemeClr val="bg1"/>
                    </a:solidFill>
                    <a:cs typeface="+mn-ea"/>
                    <a:sym typeface="+mn-lt"/>
                  </a:rPr>
                  <a:t>SPRING IS COMING      SPRING IS COMING      SPRING IS COMING      SPRING IS COMING</a:t>
                </a:r>
                <a:endParaRPr lang="en-US" altLang="zh-CN" dirty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9" name="矩形 8"/>
              <p:cNvSpPr/>
              <p:nvPr>
                <p:custDataLst>
                  <p:tags r:id="rId9"/>
                </p:custDataLst>
              </p:nvPr>
            </p:nvSpPr>
            <p:spPr>
              <a:xfrm>
                <a:off x="4360" y="-53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10" name="图片 9" descr="樱花节活动主视觉111-10"/>
              <p:cNvPicPr>
                <a:picLocks noChangeAspect="1"/>
              </p:cNvPicPr>
              <p:nvPr>
                <p:custDataLst>
                  <p:tags r:id="rId10"/>
                </p:custDataLst>
              </p:nvPr>
            </p:nvPicPr>
            <p:blipFill>
              <a:blip r:embed="rId3"/>
              <a:srcRect l="5813" t="11800" r="84984" b="62744"/>
              <a:stretch>
                <a:fillRect/>
              </a:stretch>
            </p:blipFill>
            <p:spPr>
              <a:xfrm>
                <a:off x="4429" y="0"/>
                <a:ext cx="706" cy="647"/>
              </a:xfrm>
              <a:prstGeom prst="rect">
                <a:avLst/>
              </a:prstGeom>
            </p:spPr>
          </p:pic>
          <p:sp>
            <p:nvSpPr>
              <p:cNvPr id="11" name="矩形 10"/>
              <p:cNvSpPr/>
              <p:nvPr>
                <p:custDataLst>
                  <p:tags r:id="rId11"/>
                </p:custDataLst>
              </p:nvPr>
            </p:nvSpPr>
            <p:spPr>
              <a:xfrm>
                <a:off x="9196" y="-24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12" name="图片 11" descr="樱花节活动主视觉111-10"/>
              <p:cNvPicPr>
                <a:picLocks noChangeAspect="1"/>
              </p:cNvPicPr>
              <p:nvPr>
                <p:custDataLst>
                  <p:tags r:id="rId12"/>
                </p:custDataLst>
              </p:nvPr>
            </p:nvPicPr>
            <p:blipFill>
              <a:blip r:embed="rId3"/>
              <a:srcRect l="5813" t="11800" r="84984" b="62744"/>
              <a:stretch>
                <a:fillRect/>
              </a:stretch>
            </p:blipFill>
            <p:spPr>
              <a:xfrm>
                <a:off x="9281" y="0"/>
                <a:ext cx="706" cy="647"/>
              </a:xfrm>
              <a:prstGeom prst="rect">
                <a:avLst/>
              </a:prstGeom>
            </p:spPr>
          </p:pic>
          <p:sp>
            <p:nvSpPr>
              <p:cNvPr id="13" name="矩形 12"/>
              <p:cNvSpPr/>
              <p:nvPr>
                <p:custDataLst>
                  <p:tags r:id="rId13"/>
                </p:custDataLst>
              </p:nvPr>
            </p:nvSpPr>
            <p:spPr>
              <a:xfrm>
                <a:off x="14050" y="-24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20" name="图片 19" descr="樱花节活动主视觉111-10"/>
              <p:cNvPicPr>
                <a:picLocks noChangeAspect="1"/>
              </p:cNvPicPr>
              <p:nvPr>
                <p:custDataLst>
                  <p:tags r:id="rId14"/>
                </p:custDataLst>
              </p:nvPr>
            </p:nvPicPr>
            <p:blipFill>
              <a:blip r:embed="rId3"/>
              <a:srcRect l="5813" t="11800" r="84984" b="62744"/>
              <a:stretch>
                <a:fillRect/>
              </a:stretch>
            </p:blipFill>
            <p:spPr>
              <a:xfrm>
                <a:off x="14133" y="30"/>
                <a:ext cx="706" cy="647"/>
              </a:xfrm>
              <a:prstGeom prst="rect">
                <a:avLst/>
              </a:prstGeom>
            </p:spPr>
          </p:pic>
        </p:grpSp>
      </p:grpSp>
    </p:spTree>
    <p:custDataLst>
      <p:tags r:id="rId15"/>
    </p:custData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3"/>
          <p:cNvSpPr txBox="1">
            <a:spLocks noGrp="1"/>
          </p:cNvSpPr>
          <p:nvPr>
            <p:ph type="title"/>
          </p:nvPr>
        </p:nvSpPr>
        <p:spPr>
          <a:xfrm>
            <a:off x="1033843" y="974090"/>
            <a:ext cx="10118725" cy="514985"/>
          </a:xfrm>
          <a:prstGeom prst="rect">
            <a:avLst/>
          </a:prstGeom>
          <a:solidFill>
            <a:srgbClr val="F5BAC7"/>
          </a:solidFill>
        </p:spPr>
        <p:txBody>
          <a:bodyPr vert="horz" wrap="square" lIns="0" tIns="22860" rIns="0" bIns="0" rtlCol="0">
            <a:spAutoFit/>
          </a:bodyPr>
          <a:lstStyle/>
          <a:p>
            <a:pPr marL="240665">
              <a:lnSpc>
                <a:spcPct val="100000"/>
              </a:lnSpc>
              <a:spcBef>
                <a:spcPts val="180"/>
              </a:spcBef>
            </a:pPr>
            <a:r>
              <a:rPr lang="zh-CN" sz="3200" dirty="0">
                <a:effectLst/>
                <a:latin typeface="+mn-lt"/>
                <a:ea typeface="+mn-ea"/>
                <a:cs typeface="+mn-ea"/>
                <a:sym typeface="+mn-lt"/>
              </a:rPr>
              <a:t>樱花系列饮品</a:t>
            </a:r>
            <a:endParaRPr lang="zh-CN" sz="3200" dirty="0">
              <a:effectLst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6" name="object 4"/>
          <p:cNvSpPr txBox="1"/>
          <p:nvPr/>
        </p:nvSpPr>
        <p:spPr>
          <a:xfrm>
            <a:off x="777240" y="1635760"/>
            <a:ext cx="11468735" cy="38363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100"/>
              </a:spcBef>
            </a:pPr>
            <a:r>
              <a:rPr lang="zh-CN" dirty="0">
                <a:cs typeface="+mn-ea"/>
                <a:sym typeface="+mn-lt"/>
              </a:rPr>
              <a:t>现场集限定饮品拼图，集齐樱花造型拼图，即可领取麦当劳限定款樱花气泡饮料。</a:t>
            </a:r>
            <a:endParaRPr lang="zh-CN" dirty="0">
              <a:cs typeface="+mn-ea"/>
              <a:sym typeface="+mn-lt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466090" y="2210435"/>
            <a:ext cx="11135360" cy="4204970"/>
            <a:chOff x="734" y="3481"/>
            <a:chExt cx="16764" cy="6622"/>
          </a:xfrm>
        </p:grpSpPr>
        <p:pic>
          <p:nvPicPr>
            <p:cNvPr id="109" name="图片 108"/>
            <p:cNvPicPr/>
            <p:nvPr/>
          </p:nvPicPr>
          <p:blipFill>
            <a:blip r:embed="rId1"/>
            <a:stretch>
              <a:fillRect/>
            </a:stretch>
          </p:blipFill>
          <p:spPr>
            <a:xfrm>
              <a:off x="734" y="3481"/>
              <a:ext cx="5653" cy="6621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10" name="图片 109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11534" y="3481"/>
              <a:ext cx="5964" cy="6623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16" name="图片 115"/>
            <p:cNvPicPr/>
            <p:nvPr/>
          </p:nvPicPr>
          <p:blipFill>
            <a:blip r:embed="rId3"/>
            <a:srcRect l="7425" r="13075"/>
            <a:stretch>
              <a:fillRect/>
            </a:stretch>
          </p:blipFill>
          <p:spPr>
            <a:xfrm>
              <a:off x="6498" y="3481"/>
              <a:ext cx="4925" cy="6620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2" name="组合 1"/>
          <p:cNvGrpSpPr/>
          <p:nvPr/>
        </p:nvGrpSpPr>
        <p:grpSpPr>
          <a:xfrm>
            <a:off x="-42545" y="-15240"/>
            <a:ext cx="12292330" cy="6941185"/>
            <a:chOff x="-42545" y="-15240"/>
            <a:chExt cx="12292330" cy="6941185"/>
          </a:xfrm>
        </p:grpSpPr>
        <p:grpSp>
          <p:nvGrpSpPr>
            <p:cNvPr id="4" name="组合 3"/>
            <p:cNvGrpSpPr/>
            <p:nvPr/>
          </p:nvGrpSpPr>
          <p:grpSpPr>
            <a:xfrm>
              <a:off x="-42545" y="-15240"/>
              <a:ext cx="12292330" cy="444500"/>
              <a:chOff x="-67" y="-24"/>
              <a:chExt cx="19358" cy="700"/>
            </a:xfrm>
          </p:grpSpPr>
          <p:grpSp>
            <p:nvGrpSpPr>
              <p:cNvPr id="22" name="组合 21"/>
              <p:cNvGrpSpPr/>
              <p:nvPr/>
            </p:nvGrpSpPr>
            <p:grpSpPr>
              <a:xfrm>
                <a:off x="-43" y="-24"/>
                <a:ext cx="19334" cy="701"/>
                <a:chOff x="-43" y="-24"/>
                <a:chExt cx="19334" cy="701"/>
              </a:xfrm>
            </p:grpSpPr>
            <p:sp>
              <p:nvSpPr>
                <p:cNvPr id="24" name="矩形 23"/>
                <p:cNvSpPr/>
                <p:nvPr/>
              </p:nvSpPr>
              <p:spPr>
                <a:xfrm>
                  <a:off x="-43" y="-16"/>
                  <a:ext cx="19334" cy="657"/>
                </a:xfrm>
                <a:prstGeom prst="rect">
                  <a:avLst/>
                </a:prstGeom>
                <a:solidFill>
                  <a:srgbClr val="F4575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5" name="文本框 24"/>
                <p:cNvSpPr txBox="1"/>
                <p:nvPr/>
              </p:nvSpPr>
              <p:spPr>
                <a:xfrm>
                  <a:off x="336" y="30"/>
                  <a:ext cx="18509" cy="58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dist"/>
                  <a:r>
                    <a:rPr lang="en-US" altLang="zh-CN" dirty="0">
                      <a:solidFill>
                        <a:schemeClr val="bg1"/>
                      </a:solidFill>
                      <a:cs typeface="+mn-ea"/>
                      <a:sym typeface="+mn-lt"/>
                    </a:rPr>
                    <a:t>SPRING IS COMING      SPRING IS COMING      SPRING IS COMING      SPRING IS COMING</a:t>
                  </a:r>
                  <a:endParaRPr lang="en-US" altLang="zh-CN" dirty="0">
                    <a:solidFill>
                      <a:schemeClr val="bg1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26" name="矩形 25"/>
                <p:cNvSpPr/>
                <p:nvPr>
                  <p:custDataLst>
                    <p:tags r:id="rId4"/>
                  </p:custDataLst>
                </p:nvPr>
              </p:nvSpPr>
              <p:spPr>
                <a:xfrm>
                  <a:off x="4360" y="-17"/>
                  <a:ext cx="768" cy="65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27" name="图片 26" descr="樱花节活动主视觉111-10"/>
                <p:cNvPicPr>
                  <a:picLocks noChangeAspect="1"/>
                </p:cNvPicPr>
                <p:nvPr/>
              </p:nvPicPr>
              <p:blipFill>
                <a:blip r:embed="rId5"/>
                <a:srcRect l="5813" t="11800" r="84984" b="62744"/>
                <a:stretch>
                  <a:fillRect/>
                </a:stretch>
              </p:blipFill>
              <p:spPr>
                <a:xfrm>
                  <a:off x="4429" y="0"/>
                  <a:ext cx="706" cy="647"/>
                </a:xfrm>
                <a:prstGeom prst="rect">
                  <a:avLst/>
                </a:prstGeom>
              </p:spPr>
            </p:pic>
            <p:sp>
              <p:nvSpPr>
                <p:cNvPr id="28" name="矩形 27"/>
                <p:cNvSpPr/>
                <p:nvPr>
                  <p:custDataLst>
                    <p:tags r:id="rId6"/>
                  </p:custDataLst>
                </p:nvPr>
              </p:nvSpPr>
              <p:spPr>
                <a:xfrm>
                  <a:off x="9196" y="-24"/>
                  <a:ext cx="768" cy="6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29" name="图片 28" descr="樱花节活动主视觉111-10"/>
                <p:cNvPicPr>
                  <a:picLocks noChangeAspect="1"/>
                </p:cNvPicPr>
                <p:nvPr>
                  <p:custDataLst>
                    <p:tags r:id="rId7"/>
                  </p:custDataLst>
                </p:nvPr>
              </p:nvPicPr>
              <p:blipFill>
                <a:blip r:embed="rId5"/>
                <a:srcRect l="5813" t="11800" r="84984" b="62744"/>
                <a:stretch>
                  <a:fillRect/>
                </a:stretch>
              </p:blipFill>
              <p:spPr>
                <a:xfrm>
                  <a:off x="9281" y="0"/>
                  <a:ext cx="706" cy="647"/>
                </a:xfrm>
                <a:prstGeom prst="rect">
                  <a:avLst/>
                </a:prstGeom>
              </p:spPr>
            </p:pic>
            <p:sp>
              <p:nvSpPr>
                <p:cNvPr id="30" name="矩形 29"/>
                <p:cNvSpPr/>
                <p:nvPr/>
              </p:nvSpPr>
              <p:spPr>
                <a:xfrm>
                  <a:off x="14050" y="-24"/>
                  <a:ext cx="768" cy="6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31" name="图片 30" descr="樱花节活动主视觉111-10"/>
                <p:cNvPicPr>
                  <a:picLocks noChangeAspect="1"/>
                </p:cNvPicPr>
                <p:nvPr>
                  <p:custDataLst>
                    <p:tags r:id="rId8"/>
                  </p:custDataLst>
                </p:nvPr>
              </p:nvPicPr>
              <p:blipFill>
                <a:blip r:embed="rId5"/>
                <a:srcRect l="5813" t="11800" r="84984" b="62744"/>
                <a:stretch>
                  <a:fillRect/>
                </a:stretch>
              </p:blipFill>
              <p:spPr>
                <a:xfrm>
                  <a:off x="14133" y="30"/>
                  <a:ext cx="706" cy="647"/>
                </a:xfrm>
                <a:prstGeom prst="rect">
                  <a:avLst/>
                </a:prstGeom>
              </p:spPr>
            </p:pic>
          </p:grpSp>
          <p:cxnSp>
            <p:nvCxnSpPr>
              <p:cNvPr id="23" name="直接连接符 22"/>
              <p:cNvCxnSpPr/>
              <p:nvPr/>
            </p:nvCxnSpPr>
            <p:spPr>
              <a:xfrm>
                <a:off x="-67" y="646"/>
                <a:ext cx="19322" cy="0"/>
              </a:xfrm>
              <a:prstGeom prst="line">
                <a:avLst/>
              </a:prstGeom>
              <a:ln w="28575" cmpd="sng">
                <a:solidFill>
                  <a:srgbClr val="F45752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" name="组合 6"/>
            <p:cNvGrpSpPr/>
            <p:nvPr/>
          </p:nvGrpSpPr>
          <p:grpSpPr>
            <a:xfrm>
              <a:off x="-27305" y="6463030"/>
              <a:ext cx="12277090" cy="462915"/>
              <a:chOff x="-43" y="-53"/>
              <a:chExt cx="19334" cy="729"/>
            </a:xfrm>
          </p:grpSpPr>
          <p:sp>
            <p:nvSpPr>
              <p:cNvPr id="8" name="矩形 7"/>
              <p:cNvSpPr/>
              <p:nvPr>
                <p:custDataLst>
                  <p:tags r:id="rId9"/>
                </p:custDataLst>
              </p:nvPr>
            </p:nvSpPr>
            <p:spPr>
              <a:xfrm>
                <a:off x="-43" y="-16"/>
                <a:ext cx="19334" cy="657"/>
              </a:xfrm>
              <a:prstGeom prst="rect">
                <a:avLst/>
              </a:prstGeom>
              <a:solidFill>
                <a:srgbClr val="F457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9" name="文本框 8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336" y="30"/>
                <a:ext cx="18509" cy="5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dist"/>
                <a:r>
                  <a:rPr lang="en-US" altLang="zh-CN" dirty="0">
                    <a:solidFill>
                      <a:schemeClr val="bg1"/>
                    </a:solidFill>
                    <a:cs typeface="+mn-ea"/>
                    <a:sym typeface="+mn-lt"/>
                  </a:rPr>
                  <a:t>SPRING IS COMING      SPRING IS COMING      SPRING IS COMING      SPRING IS COMING</a:t>
                </a:r>
                <a:endParaRPr lang="en-US" altLang="zh-CN" dirty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0" name="矩形 9"/>
              <p:cNvSpPr/>
              <p:nvPr>
                <p:custDataLst>
                  <p:tags r:id="rId11"/>
                </p:custDataLst>
              </p:nvPr>
            </p:nvSpPr>
            <p:spPr>
              <a:xfrm>
                <a:off x="4360" y="-53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11" name="图片 10" descr="樱花节活动主视觉111-10"/>
              <p:cNvPicPr>
                <a:picLocks noChangeAspect="1"/>
              </p:cNvPicPr>
              <p:nvPr>
                <p:custDataLst>
                  <p:tags r:id="rId12"/>
                </p:custDataLst>
              </p:nvPr>
            </p:nvPicPr>
            <p:blipFill>
              <a:blip r:embed="rId5"/>
              <a:srcRect l="5813" t="11800" r="84984" b="62744"/>
              <a:stretch>
                <a:fillRect/>
              </a:stretch>
            </p:blipFill>
            <p:spPr>
              <a:xfrm>
                <a:off x="4429" y="0"/>
                <a:ext cx="706" cy="647"/>
              </a:xfrm>
              <a:prstGeom prst="rect">
                <a:avLst/>
              </a:prstGeom>
            </p:spPr>
          </p:pic>
          <p:sp>
            <p:nvSpPr>
              <p:cNvPr id="12" name="矩形 11"/>
              <p:cNvSpPr/>
              <p:nvPr>
                <p:custDataLst>
                  <p:tags r:id="rId13"/>
                </p:custDataLst>
              </p:nvPr>
            </p:nvSpPr>
            <p:spPr>
              <a:xfrm>
                <a:off x="9196" y="-24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13" name="图片 12" descr="樱花节活动主视觉111-10"/>
              <p:cNvPicPr>
                <a:picLocks noChangeAspect="1"/>
              </p:cNvPicPr>
              <p:nvPr>
                <p:custDataLst>
                  <p:tags r:id="rId14"/>
                </p:custDataLst>
              </p:nvPr>
            </p:nvPicPr>
            <p:blipFill>
              <a:blip r:embed="rId5"/>
              <a:srcRect l="5813" t="11800" r="84984" b="62744"/>
              <a:stretch>
                <a:fillRect/>
              </a:stretch>
            </p:blipFill>
            <p:spPr>
              <a:xfrm>
                <a:off x="9281" y="0"/>
                <a:ext cx="706" cy="647"/>
              </a:xfrm>
              <a:prstGeom prst="rect">
                <a:avLst/>
              </a:prstGeom>
            </p:spPr>
          </p:pic>
          <p:sp>
            <p:nvSpPr>
              <p:cNvPr id="20" name="矩形 19"/>
              <p:cNvSpPr/>
              <p:nvPr>
                <p:custDataLst>
                  <p:tags r:id="rId15"/>
                </p:custDataLst>
              </p:nvPr>
            </p:nvSpPr>
            <p:spPr>
              <a:xfrm>
                <a:off x="14050" y="-24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21" name="图片 20" descr="樱花节活动主视觉111-10"/>
              <p:cNvPicPr>
                <a:picLocks noChangeAspect="1"/>
              </p:cNvPicPr>
              <p:nvPr>
                <p:custDataLst>
                  <p:tags r:id="rId16"/>
                </p:custDataLst>
              </p:nvPr>
            </p:nvPicPr>
            <p:blipFill>
              <a:blip r:embed="rId5"/>
              <a:srcRect l="5813" t="11800" r="84984" b="62744"/>
              <a:stretch>
                <a:fillRect/>
              </a:stretch>
            </p:blipFill>
            <p:spPr>
              <a:xfrm>
                <a:off x="14133" y="30"/>
                <a:ext cx="706" cy="647"/>
              </a:xfrm>
              <a:prstGeom prst="rect">
                <a:avLst/>
              </a:prstGeom>
            </p:spPr>
          </p:pic>
        </p:grpSp>
      </p:grpSp>
    </p:spTree>
    <p:custDataLst>
      <p:tags r:id="rId17"/>
    </p:custData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樱花节活动视觉2"/>
          <p:cNvPicPr>
            <a:picLocks noChangeAspect="1"/>
          </p:cNvPicPr>
          <p:nvPr/>
        </p:nvPicPr>
        <p:blipFill>
          <a:blip r:embed="rId1">
            <a:lum bright="-6000" contrast="12000"/>
          </a:blip>
          <a:srcRect l="764" t="783" r="324" b="783"/>
          <a:stretch>
            <a:fillRect/>
          </a:stretch>
        </p:blipFill>
        <p:spPr>
          <a:xfrm>
            <a:off x="0" y="635"/>
            <a:ext cx="12190095" cy="685736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0532110" y="5935980"/>
            <a:ext cx="188087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>
                <a:solidFill>
                  <a:schemeClr val="bg1"/>
                </a:solidFill>
                <a:cs typeface="+mn-ea"/>
                <a:sym typeface="+mn-lt"/>
              </a:rPr>
              <a:t>#2023</a:t>
            </a:r>
            <a:endParaRPr lang="en-US" altLang="zh-CN">
              <a:solidFill>
                <a:schemeClr val="bg1"/>
              </a:solidFill>
              <a:cs typeface="+mn-ea"/>
              <a:sym typeface="+mn-lt"/>
            </a:endParaRPr>
          </a:p>
          <a:p>
            <a:r>
              <a:rPr lang="en-US" altLang="zh-CN">
                <a:solidFill>
                  <a:schemeClr val="bg1"/>
                </a:solidFill>
                <a:cs typeface="+mn-ea"/>
                <a:sym typeface="+mn-lt"/>
              </a:rPr>
              <a:t>Spring Day</a:t>
            </a:r>
            <a:endParaRPr lang="en-US" altLang="zh-CN">
              <a:solidFill>
                <a:schemeClr val="bg1"/>
              </a:solidFill>
              <a:cs typeface="+mn-ea"/>
              <a:sym typeface="+mn-lt"/>
            </a:endParaRPr>
          </a:p>
          <a:p>
            <a:endParaRPr lang="en-US" altLang="zh-CN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6" name="圆角矩形 5"/>
          <p:cNvSpPr/>
          <p:nvPr/>
        </p:nvSpPr>
        <p:spPr>
          <a:xfrm>
            <a:off x="3961130" y="4650740"/>
            <a:ext cx="5228590" cy="400050"/>
          </a:xfrm>
          <a:prstGeom prst="roundRect">
            <a:avLst>
              <a:gd name="adj" fmla="val 50000"/>
            </a:avLst>
          </a:prstGeom>
          <a:solidFill>
            <a:srgbClr val="417410">
              <a:alpha val="7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112260" y="4665345"/>
            <a:ext cx="49510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2000" dirty="0">
                <a:solidFill>
                  <a:schemeClr val="bg1"/>
                </a:solidFill>
                <a:cs typeface="+mn-ea"/>
                <a:sym typeface="+mn-lt"/>
              </a:rPr>
              <a:t>2023</a:t>
            </a:r>
            <a:r>
              <a:rPr lang="zh-CN" altLang="en-US" sz="2000" dirty="0">
                <a:solidFill>
                  <a:schemeClr val="bg1"/>
                </a:solidFill>
                <a:cs typeface="+mn-ea"/>
                <a:sym typeface="+mn-lt"/>
              </a:rPr>
              <a:t>地产项目春天樱花节主题活动</a:t>
            </a:r>
            <a:endParaRPr lang="zh-CN" altLang="en-US" sz="20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11" name="图片 10" descr="ggg-15"/>
          <p:cNvPicPr>
            <a:picLocks noChangeAspect="1"/>
          </p:cNvPicPr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10088245" y="3867785"/>
            <a:ext cx="1500505" cy="116586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4112260" y="2856865"/>
            <a:ext cx="428835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8000" i="1" dirty="0">
                <a:solidFill>
                  <a:schemeClr val="bg1"/>
                </a:solidFill>
                <a:latin typeface="方正超粗黑简体" panose="03000509000000000000" pitchFamily="65" charset="-122"/>
                <a:ea typeface="方正超粗黑简体" panose="03000509000000000000" pitchFamily="65" charset="-122"/>
                <a:cs typeface="+mn-ea"/>
                <a:sym typeface="+mn-lt"/>
              </a:rPr>
              <a:t>谢谢观看</a:t>
            </a:r>
            <a:endParaRPr lang="zh-CN" altLang="en-US" sz="8000" i="1" dirty="0">
              <a:solidFill>
                <a:schemeClr val="bg1"/>
              </a:solidFill>
              <a:latin typeface="方正超粗黑简体" panose="03000509000000000000" pitchFamily="65" charset="-122"/>
              <a:ea typeface="方正超粗黑简体" panose="03000509000000000000" pitchFamily="65" charset="-122"/>
              <a:cs typeface="+mn-ea"/>
              <a:sym typeface="+mn-lt"/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09春  日长图"/>
          <p:cNvPicPr>
            <a:picLocks noChangeAspect="1"/>
          </p:cNvPicPr>
          <p:nvPr/>
        </p:nvPicPr>
        <p:blipFill>
          <a:blip r:embed="rId1"/>
          <a:srcRect t="11574"/>
          <a:stretch>
            <a:fillRect/>
          </a:stretch>
        </p:blipFill>
        <p:spPr>
          <a:xfrm>
            <a:off x="0" y="650875"/>
            <a:ext cx="12192000" cy="6206490"/>
          </a:xfrm>
          <a:prstGeom prst="rect">
            <a:avLst/>
          </a:prstGeom>
        </p:spPr>
      </p:pic>
      <p:sp>
        <p:nvSpPr>
          <p:cNvPr id="13" name="七角星 12"/>
          <p:cNvSpPr/>
          <p:nvPr/>
        </p:nvSpPr>
        <p:spPr>
          <a:xfrm flipV="1">
            <a:off x="-69850" y="1013460"/>
            <a:ext cx="9385935" cy="5772150"/>
          </a:xfrm>
          <a:prstGeom prst="star7">
            <a:avLst>
              <a:gd name="adj" fmla="val 35140"/>
              <a:gd name="hf" fmla="val 102572"/>
              <a:gd name="vf" fmla="val 105210"/>
            </a:avLst>
          </a:prstGeom>
          <a:gradFill>
            <a:gsLst>
              <a:gs pos="0">
                <a:srgbClr val="FFE8EB"/>
              </a:gs>
              <a:gs pos="55000">
                <a:srgbClr val="FFBCC5"/>
              </a:gs>
              <a:gs pos="100000">
                <a:srgbClr val="FFBFC7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5" name="FLYING IMPRESSION FID FEIZHAO    qq:1964271550"/>
          <p:cNvSpPr txBox="1"/>
          <p:nvPr/>
        </p:nvSpPr>
        <p:spPr>
          <a:xfrm>
            <a:off x="879475" y="2844800"/>
            <a:ext cx="7215505" cy="7774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zh-CN" dirty="0">
                <a:solidFill>
                  <a:schemeClr val="tx1"/>
                </a:solidFill>
                <a:cs typeface="+mn-ea"/>
                <a:sym typeface="+mn-lt"/>
              </a:rPr>
              <a:t>借助</a:t>
            </a:r>
            <a:r>
              <a:rPr lang="zh-CN" altLang="en-US" dirty="0">
                <a:solidFill>
                  <a:schemeClr val="tx1"/>
                </a:solidFill>
                <a:cs typeface="+mn-ea"/>
                <a:sym typeface="+mn-lt"/>
              </a:rPr>
              <a:t>春日樱花</a:t>
            </a:r>
            <a:r>
              <a:rPr lang="en-US" altLang="zh-CN" dirty="0">
                <a:solidFill>
                  <a:schemeClr val="tx1"/>
                </a:solidFill>
                <a:cs typeface="+mn-ea"/>
                <a:sym typeface="+mn-lt"/>
              </a:rPr>
              <a:t>节节点，营造热烈的节日氛围，吸引客户，延长客户在营销中心的滞留时间，增进客户对项目的了解，拉近与客户的感情。</a:t>
            </a:r>
            <a:endParaRPr lang="en-US" altLang="zh-CN" dirty="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16" name="FLYING IMPRESSION FID FEIZHAO    qq:1964271550"/>
          <p:cNvSpPr txBox="1"/>
          <p:nvPr/>
        </p:nvSpPr>
        <p:spPr>
          <a:xfrm>
            <a:off x="1405890" y="3816985"/>
            <a:ext cx="6503670" cy="7774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zh-CN" dirty="0">
                <a:solidFill>
                  <a:schemeClr val="tx1"/>
                </a:solidFill>
                <a:cs typeface="+mn-ea"/>
                <a:sym typeface="+mn-lt"/>
              </a:rPr>
              <a:t>凭借丰富多彩的活动内容，满足客户视觉、味觉的多重享受，让客户度过一个轻松愉悦的下午茶时光。</a:t>
            </a:r>
            <a:endParaRPr lang="en-US" altLang="zh-CN" dirty="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17" name="FLYING IMPRESSION FID FEIZHAO    qq:1964271550"/>
          <p:cNvSpPr txBox="1"/>
          <p:nvPr/>
        </p:nvSpPr>
        <p:spPr>
          <a:xfrm>
            <a:off x="1844040" y="4716780"/>
            <a:ext cx="5287645" cy="1170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zh-CN" dirty="0">
                <a:solidFill>
                  <a:schemeClr val="tx1"/>
                </a:solidFill>
                <a:cs typeface="+mn-ea"/>
                <a:sym typeface="+mn-lt"/>
              </a:rPr>
              <a:t>通过打造创意十足的活动氛围，为客户提供精致的服务，让客户感受到项目的贴心与诚意，从而最大程度地促成项目成交。</a:t>
            </a:r>
            <a:endParaRPr lang="en-US" altLang="zh-CN" dirty="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2719705" y="2022475"/>
            <a:ext cx="3570208" cy="8424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70000"/>
              </a:lnSpc>
            </a:pPr>
            <a:r>
              <a:rPr lang="zh-CN" altLang="en-US" sz="6600" i="1">
                <a:solidFill>
                  <a:srgbClr val="009C55"/>
                </a:solidFill>
                <a:cs typeface="+mn-ea"/>
                <a:sym typeface="+mn-lt"/>
              </a:rPr>
              <a:t>活动目的</a:t>
            </a:r>
            <a:endParaRPr lang="zh-CN" altLang="en-US" sz="6600" i="1">
              <a:solidFill>
                <a:srgbClr val="009C55"/>
              </a:solidFill>
              <a:cs typeface="+mn-ea"/>
              <a:sym typeface="+mn-lt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-42545" y="-15240"/>
            <a:ext cx="12292330" cy="6941185"/>
            <a:chOff x="-42545" y="-15240"/>
            <a:chExt cx="12292330" cy="6941185"/>
          </a:xfrm>
        </p:grpSpPr>
        <p:grpSp>
          <p:nvGrpSpPr>
            <p:cNvPr id="4" name="组合 3"/>
            <p:cNvGrpSpPr/>
            <p:nvPr/>
          </p:nvGrpSpPr>
          <p:grpSpPr>
            <a:xfrm>
              <a:off x="-42545" y="-15240"/>
              <a:ext cx="12292330" cy="444500"/>
              <a:chOff x="-67" y="-24"/>
              <a:chExt cx="19358" cy="700"/>
            </a:xfrm>
          </p:grpSpPr>
          <p:grpSp>
            <p:nvGrpSpPr>
              <p:cNvPr id="25" name="组合 24"/>
              <p:cNvGrpSpPr/>
              <p:nvPr/>
            </p:nvGrpSpPr>
            <p:grpSpPr>
              <a:xfrm>
                <a:off x="-43" y="-24"/>
                <a:ext cx="19334" cy="701"/>
                <a:chOff x="-43" y="-24"/>
                <a:chExt cx="19334" cy="701"/>
              </a:xfrm>
            </p:grpSpPr>
            <p:sp>
              <p:nvSpPr>
                <p:cNvPr id="27" name="矩形 26"/>
                <p:cNvSpPr/>
                <p:nvPr/>
              </p:nvSpPr>
              <p:spPr>
                <a:xfrm>
                  <a:off x="-43" y="-16"/>
                  <a:ext cx="19334" cy="657"/>
                </a:xfrm>
                <a:prstGeom prst="rect">
                  <a:avLst/>
                </a:prstGeom>
                <a:solidFill>
                  <a:srgbClr val="F4575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8" name="文本框 27"/>
                <p:cNvSpPr txBox="1"/>
                <p:nvPr/>
              </p:nvSpPr>
              <p:spPr>
                <a:xfrm>
                  <a:off x="336" y="30"/>
                  <a:ext cx="18509" cy="58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dist"/>
                  <a:r>
                    <a:rPr lang="en-US" altLang="zh-CN" dirty="0">
                      <a:solidFill>
                        <a:schemeClr val="bg1"/>
                      </a:solidFill>
                      <a:cs typeface="+mn-ea"/>
                      <a:sym typeface="+mn-lt"/>
                    </a:rPr>
                    <a:t>SPRING IS COMING      SPRING IS COMING      SPRING IS COMING      SPRING IS COMING</a:t>
                  </a:r>
                  <a:endParaRPr lang="en-US" altLang="zh-CN" dirty="0">
                    <a:solidFill>
                      <a:schemeClr val="bg1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29" name="矩形 28"/>
                <p:cNvSpPr/>
                <p:nvPr>
                  <p:custDataLst>
                    <p:tags r:id="rId2"/>
                  </p:custDataLst>
                </p:nvPr>
              </p:nvSpPr>
              <p:spPr>
                <a:xfrm>
                  <a:off x="4360" y="-17"/>
                  <a:ext cx="768" cy="65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30" name="图片 29" descr="樱花节活动主视觉111-10"/>
                <p:cNvPicPr>
                  <a:picLocks noChangeAspect="1"/>
                </p:cNvPicPr>
                <p:nvPr/>
              </p:nvPicPr>
              <p:blipFill>
                <a:blip r:embed="rId3"/>
                <a:srcRect l="5813" t="11800" r="84984" b="62744"/>
                <a:stretch>
                  <a:fillRect/>
                </a:stretch>
              </p:blipFill>
              <p:spPr>
                <a:xfrm>
                  <a:off x="4429" y="0"/>
                  <a:ext cx="706" cy="647"/>
                </a:xfrm>
                <a:prstGeom prst="rect">
                  <a:avLst/>
                </a:prstGeom>
              </p:spPr>
            </p:pic>
            <p:sp>
              <p:nvSpPr>
                <p:cNvPr id="31" name="矩形 30"/>
                <p:cNvSpPr/>
                <p:nvPr>
                  <p:custDataLst>
                    <p:tags r:id="rId4"/>
                  </p:custDataLst>
                </p:nvPr>
              </p:nvSpPr>
              <p:spPr>
                <a:xfrm>
                  <a:off x="9196" y="-24"/>
                  <a:ext cx="768" cy="6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32" name="图片 31" descr="樱花节活动主视觉111-10"/>
                <p:cNvPicPr>
                  <a:picLocks noChangeAspect="1"/>
                </p:cNvPicPr>
                <p:nvPr>
                  <p:custDataLst>
                    <p:tags r:id="rId5"/>
                  </p:custDataLst>
                </p:nvPr>
              </p:nvPicPr>
              <p:blipFill>
                <a:blip r:embed="rId3"/>
                <a:srcRect l="5813" t="11800" r="84984" b="62744"/>
                <a:stretch>
                  <a:fillRect/>
                </a:stretch>
              </p:blipFill>
              <p:spPr>
                <a:xfrm>
                  <a:off x="9281" y="0"/>
                  <a:ext cx="706" cy="647"/>
                </a:xfrm>
                <a:prstGeom prst="rect">
                  <a:avLst/>
                </a:prstGeom>
              </p:spPr>
            </p:pic>
            <p:sp>
              <p:nvSpPr>
                <p:cNvPr id="33" name="矩形 32"/>
                <p:cNvSpPr/>
                <p:nvPr/>
              </p:nvSpPr>
              <p:spPr>
                <a:xfrm>
                  <a:off x="14050" y="-24"/>
                  <a:ext cx="768" cy="6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34" name="图片 33" descr="樱花节活动主视觉111-10"/>
                <p:cNvPicPr>
                  <a:picLocks noChangeAspect="1"/>
                </p:cNvPicPr>
                <p:nvPr>
                  <p:custDataLst>
                    <p:tags r:id="rId6"/>
                  </p:custDataLst>
                </p:nvPr>
              </p:nvPicPr>
              <p:blipFill>
                <a:blip r:embed="rId3"/>
                <a:srcRect l="5813" t="11800" r="84984" b="62744"/>
                <a:stretch>
                  <a:fillRect/>
                </a:stretch>
              </p:blipFill>
              <p:spPr>
                <a:xfrm>
                  <a:off x="14133" y="30"/>
                  <a:ext cx="706" cy="647"/>
                </a:xfrm>
                <a:prstGeom prst="rect">
                  <a:avLst/>
                </a:prstGeom>
              </p:spPr>
            </p:pic>
          </p:grpSp>
          <p:cxnSp>
            <p:nvCxnSpPr>
              <p:cNvPr id="26" name="直接连接符 25"/>
              <p:cNvCxnSpPr/>
              <p:nvPr/>
            </p:nvCxnSpPr>
            <p:spPr>
              <a:xfrm>
                <a:off x="-67" y="646"/>
                <a:ext cx="19322" cy="0"/>
              </a:xfrm>
              <a:prstGeom prst="line">
                <a:avLst/>
              </a:prstGeom>
              <a:ln w="28575" cmpd="sng">
                <a:solidFill>
                  <a:srgbClr val="F45752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" name="组合 5"/>
            <p:cNvGrpSpPr/>
            <p:nvPr/>
          </p:nvGrpSpPr>
          <p:grpSpPr>
            <a:xfrm>
              <a:off x="-27305" y="6463030"/>
              <a:ext cx="12277090" cy="462915"/>
              <a:chOff x="-43" y="-53"/>
              <a:chExt cx="19334" cy="729"/>
            </a:xfrm>
          </p:grpSpPr>
          <p:sp>
            <p:nvSpPr>
              <p:cNvPr id="7" name="矩形 6"/>
              <p:cNvSpPr/>
              <p:nvPr>
                <p:custDataLst>
                  <p:tags r:id="rId7"/>
                </p:custDataLst>
              </p:nvPr>
            </p:nvSpPr>
            <p:spPr>
              <a:xfrm>
                <a:off x="-43" y="-16"/>
                <a:ext cx="19334" cy="657"/>
              </a:xfrm>
              <a:prstGeom prst="rect">
                <a:avLst/>
              </a:prstGeom>
              <a:solidFill>
                <a:srgbClr val="F457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4" name="文本框 13"/>
              <p:cNvSpPr txBox="1"/>
              <p:nvPr>
                <p:custDataLst>
                  <p:tags r:id="rId8"/>
                </p:custDataLst>
              </p:nvPr>
            </p:nvSpPr>
            <p:spPr>
              <a:xfrm>
                <a:off x="336" y="30"/>
                <a:ext cx="18509" cy="5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dist"/>
                <a:r>
                  <a:rPr lang="en-US" altLang="zh-CN" dirty="0">
                    <a:solidFill>
                      <a:schemeClr val="bg1"/>
                    </a:solidFill>
                    <a:cs typeface="+mn-ea"/>
                    <a:sym typeface="+mn-lt"/>
                  </a:rPr>
                  <a:t>SPRING IS COMING      SPRING IS COMING      SPRING IS COMING      SPRING IS COMING</a:t>
                </a:r>
                <a:endParaRPr lang="en-US" altLang="zh-CN" dirty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9" name="矩形 18"/>
              <p:cNvSpPr/>
              <p:nvPr>
                <p:custDataLst>
                  <p:tags r:id="rId9"/>
                </p:custDataLst>
              </p:nvPr>
            </p:nvSpPr>
            <p:spPr>
              <a:xfrm>
                <a:off x="4360" y="-53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20" name="图片 19" descr="樱花节活动主视觉111-10"/>
              <p:cNvPicPr>
                <a:picLocks noChangeAspect="1"/>
              </p:cNvPicPr>
              <p:nvPr>
                <p:custDataLst>
                  <p:tags r:id="rId10"/>
                </p:custDataLst>
              </p:nvPr>
            </p:nvPicPr>
            <p:blipFill>
              <a:blip r:embed="rId3"/>
              <a:srcRect l="5813" t="11800" r="84984" b="62744"/>
              <a:stretch>
                <a:fillRect/>
              </a:stretch>
            </p:blipFill>
            <p:spPr>
              <a:xfrm>
                <a:off x="4429" y="0"/>
                <a:ext cx="706" cy="647"/>
              </a:xfrm>
              <a:prstGeom prst="rect">
                <a:avLst/>
              </a:prstGeom>
            </p:spPr>
          </p:pic>
          <p:sp>
            <p:nvSpPr>
              <p:cNvPr id="21" name="矩形 20"/>
              <p:cNvSpPr/>
              <p:nvPr>
                <p:custDataLst>
                  <p:tags r:id="rId11"/>
                </p:custDataLst>
              </p:nvPr>
            </p:nvSpPr>
            <p:spPr>
              <a:xfrm>
                <a:off x="9196" y="-24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22" name="图片 21" descr="樱花节活动主视觉111-10"/>
              <p:cNvPicPr>
                <a:picLocks noChangeAspect="1"/>
              </p:cNvPicPr>
              <p:nvPr>
                <p:custDataLst>
                  <p:tags r:id="rId12"/>
                </p:custDataLst>
              </p:nvPr>
            </p:nvPicPr>
            <p:blipFill>
              <a:blip r:embed="rId3"/>
              <a:srcRect l="5813" t="11800" r="84984" b="62744"/>
              <a:stretch>
                <a:fillRect/>
              </a:stretch>
            </p:blipFill>
            <p:spPr>
              <a:xfrm>
                <a:off x="9281" y="0"/>
                <a:ext cx="706" cy="647"/>
              </a:xfrm>
              <a:prstGeom prst="rect">
                <a:avLst/>
              </a:prstGeom>
            </p:spPr>
          </p:pic>
          <p:sp>
            <p:nvSpPr>
              <p:cNvPr id="23" name="矩形 22"/>
              <p:cNvSpPr/>
              <p:nvPr>
                <p:custDataLst>
                  <p:tags r:id="rId13"/>
                </p:custDataLst>
              </p:nvPr>
            </p:nvSpPr>
            <p:spPr>
              <a:xfrm>
                <a:off x="14050" y="-24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24" name="图片 23" descr="樱花节活动主视觉111-10"/>
              <p:cNvPicPr>
                <a:picLocks noChangeAspect="1"/>
              </p:cNvPicPr>
              <p:nvPr>
                <p:custDataLst>
                  <p:tags r:id="rId14"/>
                </p:custDataLst>
              </p:nvPr>
            </p:nvPicPr>
            <p:blipFill>
              <a:blip r:embed="rId3"/>
              <a:srcRect l="5813" t="11800" r="84984" b="62744"/>
              <a:stretch>
                <a:fillRect/>
              </a:stretch>
            </p:blipFill>
            <p:spPr>
              <a:xfrm>
                <a:off x="14133" y="30"/>
                <a:ext cx="706" cy="647"/>
              </a:xfrm>
              <a:prstGeom prst="rect">
                <a:avLst/>
              </a:prstGeom>
            </p:spPr>
          </p:pic>
        </p:grpSp>
      </p:grpSp>
    </p:spTree>
    <p:custDataLst>
      <p:tags r:id="rId15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/>
          <p:nvPr/>
        </p:nvSpPr>
        <p:spPr>
          <a:xfrm>
            <a:off x="0" y="387350"/>
            <a:ext cx="12226925" cy="6515735"/>
          </a:xfrm>
          <a:prstGeom prst="rect">
            <a:avLst/>
          </a:prstGeom>
          <a:solidFill>
            <a:srgbClr val="87B7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cs typeface="+mn-ea"/>
              <a:sym typeface="+mn-lt"/>
            </a:endParaRPr>
          </a:p>
        </p:txBody>
      </p:sp>
      <p:pic>
        <p:nvPicPr>
          <p:cNvPr id="4" name="图片 3" descr="09春日长图"/>
          <p:cNvPicPr>
            <a:picLocks noChangeAspect="1"/>
          </p:cNvPicPr>
          <p:nvPr/>
        </p:nvPicPr>
        <p:blipFill>
          <a:blip r:embed="rId1"/>
          <a:srcRect l="-935" t="29281" r="-2508" b="61856"/>
          <a:stretch>
            <a:fillRect/>
          </a:stretch>
        </p:blipFill>
        <p:spPr>
          <a:xfrm>
            <a:off x="-58102" y="361315"/>
            <a:ext cx="6656705" cy="519938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116364" y="2847340"/>
            <a:ext cx="5095875" cy="1272540"/>
          </a:xfrm>
          <a:prstGeom prst="rect">
            <a:avLst/>
          </a:prstGeom>
          <a:noFill/>
        </p:spPr>
        <p:txBody>
          <a:bodyPr wrap="square" anchor="ctr" anchorCtr="0">
            <a:spAutoFit/>
          </a:bodyPr>
          <a:lstStyle/>
          <a:p>
            <a:pPr marR="0" algn="l" defTabSz="9144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3200" noProof="1">
                <a:solidFill>
                  <a:schemeClr val="tx1"/>
                </a:solidFill>
                <a:effectLst/>
                <a:cs typeface="+mn-ea"/>
                <a:sym typeface="+mn-lt"/>
              </a:rPr>
              <a:t>与春日代言的主理人相遇</a:t>
            </a:r>
            <a:r>
              <a:rPr lang="en-US" altLang="zh-CN" sz="3200" noProof="1">
                <a:solidFill>
                  <a:schemeClr val="tx1"/>
                </a:solidFill>
                <a:effectLst/>
                <a:cs typeface="+mn-ea"/>
                <a:sym typeface="+mn-lt"/>
              </a:rPr>
              <a:t> </a:t>
            </a:r>
            <a:r>
              <a:rPr lang="zh-CN" altLang="en-US" sz="3200" noProof="1">
                <a:solidFill>
                  <a:schemeClr val="tx1"/>
                </a:solidFill>
                <a:effectLst/>
                <a:cs typeface="+mn-ea"/>
                <a:sym typeface="+mn-lt"/>
              </a:rPr>
              <a:t>一起享受樱花的鲜活与明媚。</a:t>
            </a:r>
            <a:endParaRPr lang="zh-CN" altLang="en-US" sz="3200" noProof="1">
              <a:solidFill>
                <a:schemeClr val="tx1"/>
              </a:solidFill>
              <a:effectLst/>
              <a:cs typeface="+mn-ea"/>
              <a:sym typeface="+mn-lt"/>
            </a:endParaRPr>
          </a:p>
        </p:txBody>
      </p:sp>
      <p:pic>
        <p:nvPicPr>
          <p:cNvPr id="18" name="图片 17" descr="春-04"/>
          <p:cNvPicPr>
            <a:picLocks noChangeAspect="1"/>
          </p:cNvPicPr>
          <p:nvPr/>
        </p:nvPicPr>
        <p:blipFill>
          <a:blip r:embed="rId2"/>
          <a:srcRect t="6608" r="69706" b="62870"/>
          <a:stretch>
            <a:fillRect/>
          </a:stretch>
        </p:blipFill>
        <p:spPr>
          <a:xfrm>
            <a:off x="-289560" y="4163695"/>
            <a:ext cx="2531745" cy="3342005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6002022" y="169545"/>
            <a:ext cx="5868035" cy="1676400"/>
            <a:chOff x="2238" y="5944"/>
            <a:chExt cx="9241" cy="2640"/>
          </a:xfrm>
        </p:grpSpPr>
        <p:pic>
          <p:nvPicPr>
            <p:cNvPr id="5" name="图片 4" descr="09春日长图"/>
            <p:cNvPicPr>
              <a:picLocks noChangeAspect="1"/>
            </p:cNvPicPr>
            <p:nvPr/>
          </p:nvPicPr>
          <p:blipFill>
            <a:blip r:embed="rId1"/>
            <a:srcRect t="82758" r="59596" b="15306"/>
            <a:stretch>
              <a:fillRect/>
            </a:stretch>
          </p:blipFill>
          <p:spPr>
            <a:xfrm>
              <a:off x="2238" y="5944"/>
              <a:ext cx="7863" cy="2640"/>
            </a:xfrm>
            <a:prstGeom prst="rect">
              <a:avLst/>
            </a:prstGeom>
          </p:spPr>
        </p:pic>
        <p:sp>
          <p:nvSpPr>
            <p:cNvPr id="6" name="文本框 5"/>
            <p:cNvSpPr txBox="1"/>
            <p:nvPr/>
          </p:nvSpPr>
          <p:spPr>
            <a:xfrm>
              <a:off x="2238" y="7467"/>
              <a:ext cx="9241" cy="790"/>
            </a:xfrm>
            <a:prstGeom prst="rect">
              <a:avLst/>
            </a:prstGeom>
            <a:noFill/>
          </p:spPr>
          <p:txBody>
            <a:bodyPr wrap="square" anchor="ctr" anchorCtr="0">
              <a:spAutoFit/>
            </a:bodyPr>
            <a:lstStyle/>
            <a:p>
              <a:pPr algn="l">
                <a:lnSpc>
                  <a:spcPct val="70000"/>
                </a:lnSpc>
              </a:pPr>
              <a:r>
                <a:rPr lang="zh-CN" altLang="en-US" sz="3600" i="1">
                  <a:solidFill>
                    <a:srgbClr val="FA0275"/>
                  </a:solidFill>
                  <a:cs typeface="+mn-ea"/>
                  <a:sym typeface="+mn-lt"/>
                </a:rPr>
                <a:t>樱</a:t>
              </a:r>
              <a:r>
                <a:rPr lang="en-US" altLang="zh-CN" sz="3600" i="1">
                  <a:solidFill>
                    <a:srgbClr val="009C55"/>
                  </a:solidFill>
                  <a:cs typeface="+mn-ea"/>
                  <a:sym typeface="+mn-lt"/>
                </a:rPr>
                <a:t> </a:t>
              </a:r>
              <a:r>
                <a:rPr lang="zh-CN" altLang="en-US" sz="3600" i="1">
                  <a:solidFill>
                    <a:srgbClr val="FA0275"/>
                  </a:solidFill>
                  <a:cs typeface="+mn-ea"/>
                  <a:sym typeface="+mn-lt"/>
                </a:rPr>
                <a:t>JOY市集</a:t>
              </a:r>
              <a:r>
                <a:rPr lang="en-US" altLang="zh-CN" sz="3600" i="1">
                  <a:solidFill>
                    <a:srgbClr val="FA0275"/>
                  </a:solidFill>
                  <a:cs typeface="+mn-ea"/>
                  <a:sym typeface="+mn-lt"/>
                </a:rPr>
                <a:t>-</a:t>
              </a:r>
              <a:r>
                <a:rPr lang="zh-CN" altLang="en-US" sz="3600" i="1">
                  <a:solidFill>
                    <a:srgbClr val="FA0275"/>
                  </a:solidFill>
                  <a:cs typeface="+mn-ea"/>
                  <a:sym typeface="+mn-lt"/>
                </a:rPr>
                <a:t>春集</a:t>
              </a:r>
              <a:endParaRPr lang="zh-CN" altLang="en-US" sz="3600" i="1" noProof="1">
                <a:solidFill>
                  <a:srgbClr val="FA0275"/>
                </a:solidFill>
                <a:effectLst/>
                <a:cs typeface="+mn-ea"/>
                <a:sym typeface="+mn-lt"/>
              </a:endParaRP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6002022" y="1343025"/>
            <a:ext cx="5868035" cy="1676400"/>
            <a:chOff x="2238" y="5944"/>
            <a:chExt cx="9241" cy="2640"/>
          </a:xfrm>
        </p:grpSpPr>
        <p:pic>
          <p:nvPicPr>
            <p:cNvPr id="14" name="图片 13" descr="09春日长图"/>
            <p:cNvPicPr>
              <a:picLocks noChangeAspect="1"/>
            </p:cNvPicPr>
            <p:nvPr/>
          </p:nvPicPr>
          <p:blipFill>
            <a:blip r:embed="rId1"/>
            <a:srcRect t="82758" r="59596" b="15306"/>
            <a:stretch>
              <a:fillRect/>
            </a:stretch>
          </p:blipFill>
          <p:spPr>
            <a:xfrm>
              <a:off x="2238" y="5944"/>
              <a:ext cx="7863" cy="2640"/>
            </a:xfrm>
            <a:prstGeom prst="rect">
              <a:avLst/>
            </a:prstGeom>
          </p:spPr>
        </p:pic>
        <p:sp>
          <p:nvSpPr>
            <p:cNvPr id="15" name="文本框 14"/>
            <p:cNvSpPr txBox="1"/>
            <p:nvPr/>
          </p:nvSpPr>
          <p:spPr>
            <a:xfrm>
              <a:off x="2238" y="7467"/>
              <a:ext cx="9241" cy="790"/>
            </a:xfrm>
            <a:prstGeom prst="rect">
              <a:avLst/>
            </a:prstGeom>
            <a:noFill/>
          </p:spPr>
          <p:txBody>
            <a:bodyPr wrap="square" anchor="ctr" anchorCtr="0">
              <a:spAutoFit/>
            </a:bodyPr>
            <a:lstStyle/>
            <a:p>
              <a:pPr algn="l">
                <a:lnSpc>
                  <a:spcPct val="70000"/>
                </a:lnSpc>
              </a:pPr>
              <a:r>
                <a:rPr lang="zh-CN" altLang="en-US" sz="3600" i="1">
                  <a:solidFill>
                    <a:srgbClr val="FA0275"/>
                  </a:solidFill>
                  <a:cs typeface="+mn-ea"/>
                  <a:sym typeface="+mn-lt"/>
                </a:rPr>
                <a:t>樱运而生-祈福</a:t>
              </a:r>
              <a:endParaRPr lang="zh-CN" altLang="en-US" sz="3600" i="1">
                <a:solidFill>
                  <a:srgbClr val="FA0275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6002022" y="3689985"/>
            <a:ext cx="5868035" cy="1676400"/>
            <a:chOff x="2238" y="5944"/>
            <a:chExt cx="9241" cy="2640"/>
          </a:xfrm>
        </p:grpSpPr>
        <p:pic>
          <p:nvPicPr>
            <p:cNvPr id="19" name="图片 18" descr="09春日长图"/>
            <p:cNvPicPr>
              <a:picLocks noChangeAspect="1"/>
            </p:cNvPicPr>
            <p:nvPr/>
          </p:nvPicPr>
          <p:blipFill>
            <a:blip r:embed="rId1"/>
            <a:srcRect t="82758" r="59596" b="15306"/>
            <a:stretch>
              <a:fillRect/>
            </a:stretch>
          </p:blipFill>
          <p:spPr>
            <a:xfrm>
              <a:off x="2238" y="5944"/>
              <a:ext cx="7863" cy="2640"/>
            </a:xfrm>
            <a:prstGeom prst="rect">
              <a:avLst/>
            </a:prstGeom>
          </p:spPr>
        </p:pic>
        <p:sp>
          <p:nvSpPr>
            <p:cNvPr id="21" name="文本框 20"/>
            <p:cNvSpPr txBox="1"/>
            <p:nvPr/>
          </p:nvSpPr>
          <p:spPr>
            <a:xfrm>
              <a:off x="2238" y="7467"/>
              <a:ext cx="9241" cy="790"/>
            </a:xfrm>
            <a:prstGeom prst="rect">
              <a:avLst/>
            </a:prstGeom>
            <a:noFill/>
          </p:spPr>
          <p:txBody>
            <a:bodyPr wrap="square" anchor="ctr" anchorCtr="0">
              <a:spAutoFit/>
            </a:bodyPr>
            <a:lstStyle/>
            <a:p>
              <a:pPr algn="l">
                <a:lnSpc>
                  <a:spcPct val="70000"/>
                </a:lnSpc>
              </a:pPr>
              <a:r>
                <a:rPr lang="zh-CN" altLang="en-US" sz="3600" i="1">
                  <a:solidFill>
                    <a:srgbClr val="FA0275"/>
                  </a:solidFill>
                  <a:cs typeface="+mn-ea"/>
                  <a:sym typeface="+mn-lt"/>
                </a:rPr>
                <a:t>得心樱手-互动</a:t>
              </a:r>
              <a:endParaRPr lang="zh-CN" altLang="en-US" sz="3600" i="1">
                <a:solidFill>
                  <a:srgbClr val="FA0275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6002022" y="2516505"/>
            <a:ext cx="5868035" cy="1676400"/>
            <a:chOff x="2238" y="5944"/>
            <a:chExt cx="9241" cy="2640"/>
          </a:xfrm>
        </p:grpSpPr>
        <p:pic>
          <p:nvPicPr>
            <p:cNvPr id="23" name="图片 22" descr="09春日长图"/>
            <p:cNvPicPr>
              <a:picLocks noChangeAspect="1"/>
            </p:cNvPicPr>
            <p:nvPr/>
          </p:nvPicPr>
          <p:blipFill>
            <a:blip r:embed="rId1"/>
            <a:srcRect t="82758" r="59596" b="15306"/>
            <a:stretch>
              <a:fillRect/>
            </a:stretch>
          </p:blipFill>
          <p:spPr>
            <a:xfrm>
              <a:off x="2238" y="5944"/>
              <a:ext cx="7863" cy="2640"/>
            </a:xfrm>
            <a:prstGeom prst="rect">
              <a:avLst/>
            </a:prstGeom>
          </p:spPr>
        </p:pic>
        <p:sp>
          <p:nvSpPr>
            <p:cNvPr id="24" name="文本框 23"/>
            <p:cNvSpPr txBox="1"/>
            <p:nvPr/>
          </p:nvSpPr>
          <p:spPr>
            <a:xfrm>
              <a:off x="2238" y="7467"/>
              <a:ext cx="9241" cy="790"/>
            </a:xfrm>
            <a:prstGeom prst="rect">
              <a:avLst/>
            </a:prstGeom>
            <a:noFill/>
          </p:spPr>
          <p:txBody>
            <a:bodyPr wrap="square" anchor="ctr" anchorCtr="0">
              <a:spAutoFit/>
            </a:bodyPr>
            <a:lstStyle/>
            <a:p>
              <a:pPr algn="l">
                <a:lnSpc>
                  <a:spcPct val="70000"/>
                </a:lnSpc>
              </a:pPr>
              <a:r>
                <a:rPr lang="zh-CN" altLang="en-US" sz="3600" i="1">
                  <a:solidFill>
                    <a:srgbClr val="FA0275"/>
                  </a:solidFill>
                  <a:cs typeface="+mn-ea"/>
                  <a:sym typeface="+mn-lt"/>
                </a:rPr>
                <a:t>樱火之声-春乐</a:t>
              </a:r>
              <a:endParaRPr lang="zh-CN" altLang="en-US" sz="3600" i="1">
                <a:solidFill>
                  <a:srgbClr val="FA0275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6002022" y="4863465"/>
            <a:ext cx="5868035" cy="1676400"/>
            <a:chOff x="2238" y="5944"/>
            <a:chExt cx="9241" cy="2640"/>
          </a:xfrm>
        </p:grpSpPr>
        <p:pic>
          <p:nvPicPr>
            <p:cNvPr id="26" name="图片 25" descr="09春日长图"/>
            <p:cNvPicPr>
              <a:picLocks noChangeAspect="1"/>
            </p:cNvPicPr>
            <p:nvPr/>
          </p:nvPicPr>
          <p:blipFill>
            <a:blip r:embed="rId1"/>
            <a:srcRect t="82758" r="59596" b="15306"/>
            <a:stretch>
              <a:fillRect/>
            </a:stretch>
          </p:blipFill>
          <p:spPr>
            <a:xfrm>
              <a:off x="2238" y="5944"/>
              <a:ext cx="7863" cy="2640"/>
            </a:xfrm>
            <a:prstGeom prst="rect">
              <a:avLst/>
            </a:prstGeom>
          </p:spPr>
        </p:pic>
        <p:sp>
          <p:nvSpPr>
            <p:cNvPr id="27" name="文本框 26"/>
            <p:cNvSpPr txBox="1"/>
            <p:nvPr/>
          </p:nvSpPr>
          <p:spPr>
            <a:xfrm>
              <a:off x="2238" y="7467"/>
              <a:ext cx="9241" cy="790"/>
            </a:xfrm>
            <a:prstGeom prst="rect">
              <a:avLst/>
            </a:prstGeom>
            <a:noFill/>
          </p:spPr>
          <p:txBody>
            <a:bodyPr wrap="square" anchor="ctr" anchorCtr="0">
              <a:spAutoFit/>
            </a:bodyPr>
            <a:lstStyle/>
            <a:p>
              <a:pPr algn="l">
                <a:lnSpc>
                  <a:spcPct val="70000"/>
                </a:lnSpc>
              </a:pPr>
              <a:r>
                <a:rPr lang="zh-CN" altLang="en-US" sz="3600" i="1">
                  <a:solidFill>
                    <a:srgbClr val="FA0275"/>
                  </a:solidFill>
                  <a:cs typeface="+mn-ea"/>
                  <a:sym typeface="+mn-lt"/>
                </a:rPr>
                <a:t>樱JOY限定-美食</a:t>
              </a:r>
              <a:endParaRPr lang="zh-CN" altLang="en-US" sz="3600" i="1">
                <a:solidFill>
                  <a:srgbClr val="FA0275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-42545" y="-15240"/>
            <a:ext cx="12292330" cy="6941185"/>
            <a:chOff x="-42545" y="-15240"/>
            <a:chExt cx="12292330" cy="6941185"/>
          </a:xfrm>
        </p:grpSpPr>
        <p:grpSp>
          <p:nvGrpSpPr>
            <p:cNvPr id="28" name="组合 27"/>
            <p:cNvGrpSpPr/>
            <p:nvPr/>
          </p:nvGrpSpPr>
          <p:grpSpPr>
            <a:xfrm>
              <a:off x="-42545" y="-15240"/>
              <a:ext cx="12292330" cy="444500"/>
              <a:chOff x="-67" y="-24"/>
              <a:chExt cx="19358" cy="700"/>
            </a:xfrm>
          </p:grpSpPr>
          <p:grpSp>
            <p:nvGrpSpPr>
              <p:cNvPr id="38" name="组合 37"/>
              <p:cNvGrpSpPr/>
              <p:nvPr/>
            </p:nvGrpSpPr>
            <p:grpSpPr>
              <a:xfrm>
                <a:off x="-43" y="-24"/>
                <a:ext cx="19334" cy="701"/>
                <a:chOff x="-43" y="-24"/>
                <a:chExt cx="19334" cy="701"/>
              </a:xfrm>
            </p:grpSpPr>
            <p:sp>
              <p:nvSpPr>
                <p:cNvPr id="40" name="矩形 39"/>
                <p:cNvSpPr/>
                <p:nvPr/>
              </p:nvSpPr>
              <p:spPr>
                <a:xfrm>
                  <a:off x="-43" y="-16"/>
                  <a:ext cx="19334" cy="657"/>
                </a:xfrm>
                <a:prstGeom prst="rect">
                  <a:avLst/>
                </a:prstGeom>
                <a:solidFill>
                  <a:srgbClr val="F4575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1" name="文本框 40"/>
                <p:cNvSpPr txBox="1"/>
                <p:nvPr/>
              </p:nvSpPr>
              <p:spPr>
                <a:xfrm>
                  <a:off x="336" y="30"/>
                  <a:ext cx="18509" cy="58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dist"/>
                  <a:r>
                    <a:rPr lang="en-US" altLang="zh-CN" dirty="0">
                      <a:solidFill>
                        <a:schemeClr val="bg1"/>
                      </a:solidFill>
                      <a:cs typeface="+mn-ea"/>
                      <a:sym typeface="+mn-lt"/>
                    </a:rPr>
                    <a:t>SPRING IS COMING      SPRING IS COMING      SPRING IS COMING      SPRING IS COMING</a:t>
                  </a:r>
                  <a:endParaRPr lang="en-US" altLang="zh-CN" dirty="0">
                    <a:solidFill>
                      <a:schemeClr val="bg1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42" name="矩形 41"/>
                <p:cNvSpPr/>
                <p:nvPr>
                  <p:custDataLst>
                    <p:tags r:id="rId3"/>
                  </p:custDataLst>
                </p:nvPr>
              </p:nvSpPr>
              <p:spPr>
                <a:xfrm>
                  <a:off x="4360" y="-17"/>
                  <a:ext cx="768" cy="65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43" name="图片 42" descr="樱花节活动主视觉111-10"/>
                <p:cNvPicPr>
                  <a:picLocks noChangeAspect="1"/>
                </p:cNvPicPr>
                <p:nvPr/>
              </p:nvPicPr>
              <p:blipFill>
                <a:blip r:embed="rId4"/>
                <a:srcRect l="5813" t="11800" r="84984" b="62744"/>
                <a:stretch>
                  <a:fillRect/>
                </a:stretch>
              </p:blipFill>
              <p:spPr>
                <a:xfrm>
                  <a:off x="4429" y="0"/>
                  <a:ext cx="706" cy="647"/>
                </a:xfrm>
                <a:prstGeom prst="rect">
                  <a:avLst/>
                </a:prstGeom>
              </p:spPr>
            </p:pic>
            <p:sp>
              <p:nvSpPr>
                <p:cNvPr id="44" name="矩形 43"/>
                <p:cNvSpPr/>
                <p:nvPr>
                  <p:custDataLst>
                    <p:tags r:id="rId5"/>
                  </p:custDataLst>
                </p:nvPr>
              </p:nvSpPr>
              <p:spPr>
                <a:xfrm>
                  <a:off x="9196" y="-24"/>
                  <a:ext cx="768" cy="6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45" name="图片 44" descr="樱花节活动主视觉111-10"/>
                <p:cNvPicPr>
                  <a:picLocks noChangeAspect="1"/>
                </p:cNvPicPr>
                <p:nvPr>
                  <p:custDataLst>
                    <p:tags r:id="rId6"/>
                  </p:custDataLst>
                </p:nvPr>
              </p:nvPicPr>
              <p:blipFill>
                <a:blip r:embed="rId4"/>
                <a:srcRect l="5813" t="11800" r="84984" b="62744"/>
                <a:stretch>
                  <a:fillRect/>
                </a:stretch>
              </p:blipFill>
              <p:spPr>
                <a:xfrm>
                  <a:off x="9281" y="0"/>
                  <a:ext cx="706" cy="647"/>
                </a:xfrm>
                <a:prstGeom prst="rect">
                  <a:avLst/>
                </a:prstGeom>
              </p:spPr>
            </p:pic>
            <p:sp>
              <p:nvSpPr>
                <p:cNvPr id="46" name="矩形 45"/>
                <p:cNvSpPr/>
                <p:nvPr/>
              </p:nvSpPr>
              <p:spPr>
                <a:xfrm>
                  <a:off x="14050" y="-24"/>
                  <a:ext cx="768" cy="6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47" name="图片 46" descr="樱花节活动主视觉111-10"/>
                <p:cNvPicPr>
                  <a:picLocks noChangeAspect="1"/>
                </p:cNvPicPr>
                <p:nvPr>
                  <p:custDataLst>
                    <p:tags r:id="rId7"/>
                  </p:custDataLst>
                </p:nvPr>
              </p:nvPicPr>
              <p:blipFill>
                <a:blip r:embed="rId4"/>
                <a:srcRect l="5813" t="11800" r="84984" b="62744"/>
                <a:stretch>
                  <a:fillRect/>
                </a:stretch>
              </p:blipFill>
              <p:spPr>
                <a:xfrm>
                  <a:off x="14133" y="30"/>
                  <a:ext cx="706" cy="647"/>
                </a:xfrm>
                <a:prstGeom prst="rect">
                  <a:avLst/>
                </a:prstGeom>
              </p:spPr>
            </p:pic>
          </p:grpSp>
          <p:cxnSp>
            <p:nvCxnSpPr>
              <p:cNvPr id="39" name="直接连接符 38"/>
              <p:cNvCxnSpPr/>
              <p:nvPr/>
            </p:nvCxnSpPr>
            <p:spPr>
              <a:xfrm>
                <a:off x="-67" y="646"/>
                <a:ext cx="19322" cy="0"/>
              </a:xfrm>
              <a:prstGeom prst="line">
                <a:avLst/>
              </a:prstGeom>
              <a:ln w="28575" cmpd="sng">
                <a:solidFill>
                  <a:srgbClr val="F45752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9" name="组合 28"/>
            <p:cNvGrpSpPr/>
            <p:nvPr/>
          </p:nvGrpSpPr>
          <p:grpSpPr>
            <a:xfrm>
              <a:off x="-27305" y="6463030"/>
              <a:ext cx="12277090" cy="462915"/>
              <a:chOff x="-43" y="-53"/>
              <a:chExt cx="19334" cy="729"/>
            </a:xfrm>
          </p:grpSpPr>
          <p:sp>
            <p:nvSpPr>
              <p:cNvPr id="30" name="矩形 29"/>
              <p:cNvSpPr/>
              <p:nvPr>
                <p:custDataLst>
                  <p:tags r:id="rId8"/>
                </p:custDataLst>
              </p:nvPr>
            </p:nvSpPr>
            <p:spPr>
              <a:xfrm>
                <a:off x="-43" y="-16"/>
                <a:ext cx="19334" cy="657"/>
              </a:xfrm>
              <a:prstGeom prst="rect">
                <a:avLst/>
              </a:prstGeom>
              <a:solidFill>
                <a:srgbClr val="F457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31" name="文本框 30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336" y="30"/>
                <a:ext cx="18509" cy="5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dist"/>
                <a:r>
                  <a:rPr lang="en-US" altLang="zh-CN" dirty="0">
                    <a:solidFill>
                      <a:schemeClr val="bg1"/>
                    </a:solidFill>
                    <a:cs typeface="+mn-ea"/>
                    <a:sym typeface="+mn-lt"/>
                  </a:rPr>
                  <a:t>SPRING IS COMING      SPRING IS COMING      SPRING IS COMING      SPRING IS COMING</a:t>
                </a:r>
                <a:endParaRPr lang="en-US" altLang="zh-CN" dirty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32" name="矩形 31"/>
              <p:cNvSpPr/>
              <p:nvPr>
                <p:custDataLst>
                  <p:tags r:id="rId10"/>
                </p:custDataLst>
              </p:nvPr>
            </p:nvSpPr>
            <p:spPr>
              <a:xfrm>
                <a:off x="4360" y="-53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33" name="图片 32" descr="樱花节活动主视觉111-10"/>
              <p:cNvPicPr>
                <a:picLocks noChangeAspect="1"/>
              </p:cNvPicPr>
              <p:nvPr>
                <p:custDataLst>
                  <p:tags r:id="rId11"/>
                </p:custDataLst>
              </p:nvPr>
            </p:nvPicPr>
            <p:blipFill>
              <a:blip r:embed="rId4"/>
              <a:srcRect l="5813" t="11800" r="84984" b="62744"/>
              <a:stretch>
                <a:fillRect/>
              </a:stretch>
            </p:blipFill>
            <p:spPr>
              <a:xfrm>
                <a:off x="4429" y="0"/>
                <a:ext cx="706" cy="647"/>
              </a:xfrm>
              <a:prstGeom prst="rect">
                <a:avLst/>
              </a:prstGeom>
            </p:spPr>
          </p:pic>
          <p:sp>
            <p:nvSpPr>
              <p:cNvPr id="34" name="矩形 33"/>
              <p:cNvSpPr/>
              <p:nvPr>
                <p:custDataLst>
                  <p:tags r:id="rId12"/>
                </p:custDataLst>
              </p:nvPr>
            </p:nvSpPr>
            <p:spPr>
              <a:xfrm>
                <a:off x="9196" y="-24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35" name="图片 34" descr="樱花节活动主视觉111-10"/>
              <p:cNvPicPr>
                <a:picLocks noChangeAspect="1"/>
              </p:cNvPicPr>
              <p:nvPr>
                <p:custDataLst>
                  <p:tags r:id="rId13"/>
                </p:custDataLst>
              </p:nvPr>
            </p:nvPicPr>
            <p:blipFill>
              <a:blip r:embed="rId4"/>
              <a:srcRect l="5813" t="11800" r="84984" b="62744"/>
              <a:stretch>
                <a:fillRect/>
              </a:stretch>
            </p:blipFill>
            <p:spPr>
              <a:xfrm>
                <a:off x="9281" y="0"/>
                <a:ext cx="706" cy="647"/>
              </a:xfrm>
              <a:prstGeom prst="rect">
                <a:avLst/>
              </a:prstGeom>
            </p:spPr>
          </p:pic>
          <p:sp>
            <p:nvSpPr>
              <p:cNvPr id="36" name="矩形 35"/>
              <p:cNvSpPr/>
              <p:nvPr>
                <p:custDataLst>
                  <p:tags r:id="rId14"/>
                </p:custDataLst>
              </p:nvPr>
            </p:nvSpPr>
            <p:spPr>
              <a:xfrm>
                <a:off x="14050" y="-24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37" name="图片 36" descr="樱花节活动主视觉111-10"/>
              <p:cNvPicPr>
                <a:picLocks noChangeAspect="1"/>
              </p:cNvPicPr>
              <p:nvPr>
                <p:custDataLst>
                  <p:tags r:id="rId15"/>
                </p:custDataLst>
              </p:nvPr>
            </p:nvPicPr>
            <p:blipFill>
              <a:blip r:embed="rId4"/>
              <a:srcRect l="5813" t="11800" r="84984" b="62744"/>
              <a:stretch>
                <a:fillRect/>
              </a:stretch>
            </p:blipFill>
            <p:spPr>
              <a:xfrm>
                <a:off x="14133" y="30"/>
                <a:ext cx="706" cy="647"/>
              </a:xfrm>
              <a:prstGeom prst="rect">
                <a:avLst/>
              </a:prstGeom>
            </p:spPr>
          </p:pic>
        </p:grpSp>
      </p:grpSp>
    </p:spTree>
    <p:custDataLst>
      <p:tags r:id="rId16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3"/>
          <p:cNvSpPr txBox="1">
            <a:spLocks noGrp="1"/>
          </p:cNvSpPr>
          <p:nvPr>
            <p:ph type="title"/>
          </p:nvPr>
        </p:nvSpPr>
        <p:spPr>
          <a:xfrm>
            <a:off x="1201547" y="706627"/>
            <a:ext cx="9546590" cy="514985"/>
          </a:xfrm>
          <a:prstGeom prst="rect">
            <a:avLst/>
          </a:prstGeom>
          <a:solidFill>
            <a:srgbClr val="F5BAC7"/>
          </a:solidFill>
        </p:spPr>
        <p:txBody>
          <a:bodyPr vert="horz" wrap="square" lIns="0" tIns="22860" rIns="0" bIns="0" rtlCol="0">
            <a:spAutoFit/>
          </a:bodyPr>
          <a:lstStyle/>
          <a:p>
            <a:pPr marL="240665">
              <a:lnSpc>
                <a:spcPct val="100000"/>
              </a:lnSpc>
              <a:spcBef>
                <a:spcPts val="180"/>
              </a:spcBef>
            </a:pPr>
            <a:r>
              <a:rPr sz="3200" dirty="0">
                <a:effectLst/>
                <a:latin typeface="+mn-lt"/>
                <a:ea typeface="+mn-ea"/>
                <a:cs typeface="+mn-ea"/>
                <a:sym typeface="+mn-lt"/>
              </a:rPr>
              <a:t>这个春天，Let’s “樱”joy！</a:t>
            </a:r>
            <a:endParaRPr sz="3200" dirty="0">
              <a:effectLst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6" name="object 4"/>
          <p:cNvSpPr txBox="1"/>
          <p:nvPr/>
        </p:nvSpPr>
        <p:spPr>
          <a:xfrm>
            <a:off x="1320545" y="1403221"/>
            <a:ext cx="9302750" cy="14897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30000"/>
              </a:lnSpc>
              <a:spcBef>
                <a:spcPts val="100"/>
              </a:spcBef>
            </a:pPr>
            <a:r>
              <a:rPr dirty="0">
                <a:solidFill>
                  <a:schemeClr val="tx1"/>
                </a:solidFill>
                <a:cs typeface="+mn-ea"/>
                <a:sym typeface="+mn-lt"/>
              </a:rPr>
              <a:t>樱花迅游、樱花树下音乐派对、网红寺庙御守祈福、得心樱手互动挑战</a:t>
            </a:r>
            <a:endParaRPr dirty="0">
              <a:solidFill>
                <a:schemeClr val="tx1"/>
              </a:solidFill>
              <a:cs typeface="+mn-ea"/>
              <a:sym typeface="+mn-lt"/>
            </a:endParaRPr>
          </a:p>
          <a:p>
            <a:pPr marL="12700" algn="ctr">
              <a:lnSpc>
                <a:spcPct val="130000"/>
              </a:lnSpc>
              <a:spcBef>
                <a:spcPts val="100"/>
              </a:spcBef>
            </a:pPr>
            <a:r>
              <a:rPr dirty="0">
                <a:solidFill>
                  <a:schemeClr val="tx1"/>
                </a:solidFill>
                <a:cs typeface="+mn-ea"/>
                <a:sym typeface="+mn-lt"/>
              </a:rPr>
              <a:t>还有仙女粉遍布每个角落的樱花市集</a:t>
            </a:r>
            <a:endParaRPr dirty="0">
              <a:solidFill>
                <a:schemeClr val="tx1"/>
              </a:solidFill>
              <a:cs typeface="+mn-ea"/>
              <a:sym typeface="+mn-lt"/>
            </a:endParaRPr>
          </a:p>
          <a:p>
            <a:pPr marL="12700" algn="ctr">
              <a:lnSpc>
                <a:spcPct val="130000"/>
              </a:lnSpc>
              <a:spcBef>
                <a:spcPts val="100"/>
              </a:spcBef>
            </a:pPr>
            <a:r>
              <a:rPr dirty="0">
                <a:solidFill>
                  <a:schemeClr val="tx1"/>
                </a:solidFill>
                <a:cs typeface="+mn-ea"/>
                <a:sym typeface="+mn-lt"/>
              </a:rPr>
              <a:t>手拿弥漫甜蜜浪漫的樱花冰激凌等各种美食</a:t>
            </a:r>
            <a:endParaRPr dirty="0">
              <a:solidFill>
                <a:schemeClr val="tx1"/>
              </a:solidFill>
              <a:cs typeface="+mn-ea"/>
              <a:sym typeface="+mn-lt"/>
            </a:endParaRPr>
          </a:p>
          <a:p>
            <a:pPr marL="12700" algn="ctr">
              <a:lnSpc>
                <a:spcPct val="130000"/>
              </a:lnSpc>
              <a:spcBef>
                <a:spcPts val="100"/>
              </a:spcBef>
            </a:pPr>
            <a:r>
              <a:rPr dirty="0">
                <a:solidFill>
                  <a:schemeClr val="tx1"/>
                </a:solidFill>
                <a:cs typeface="+mn-ea"/>
                <a:sym typeface="+mn-lt"/>
              </a:rPr>
              <a:t>一起用粉色打开2023年的春季吧</a:t>
            </a:r>
            <a:endParaRPr dirty="0">
              <a:solidFill>
                <a:schemeClr val="tx1"/>
              </a:solidFill>
              <a:cs typeface="+mn-ea"/>
              <a:sym typeface="+mn-lt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6865" y="3074796"/>
            <a:ext cx="2503805" cy="304228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0670" y="3074796"/>
            <a:ext cx="1889125" cy="1435735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>
          <a:blip r:embed="rId3"/>
          <a:srcRect b="50875"/>
          <a:stretch>
            <a:fillRect/>
          </a:stretch>
        </p:blipFill>
        <p:spPr>
          <a:xfrm>
            <a:off x="4756150" y="3074796"/>
            <a:ext cx="2095500" cy="1442720"/>
          </a:xfrm>
          <a:prstGeom prst="rect">
            <a:avLst/>
          </a:prstGeom>
        </p:spPr>
      </p:pic>
      <p:pic>
        <p:nvPicPr>
          <p:cNvPr id="109" name="图片 108"/>
          <p:cNvPicPr/>
          <p:nvPr/>
        </p:nvPicPr>
        <p:blipFill>
          <a:blip r:embed="rId4"/>
          <a:stretch>
            <a:fillRect/>
          </a:stretch>
        </p:blipFill>
        <p:spPr>
          <a:xfrm>
            <a:off x="9149715" y="3074796"/>
            <a:ext cx="2816860" cy="315468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73" name="图片 172"/>
          <p:cNvPicPr/>
          <p:nvPr/>
        </p:nvPicPr>
        <p:blipFill>
          <a:blip r:embed="rId5"/>
          <a:stretch>
            <a:fillRect/>
          </a:stretch>
        </p:blipFill>
        <p:spPr>
          <a:xfrm>
            <a:off x="6903085" y="4646421"/>
            <a:ext cx="2157730" cy="158178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0" name="图片 99"/>
          <p:cNvPicPr/>
          <p:nvPr/>
        </p:nvPicPr>
        <p:blipFill>
          <a:blip r:embed="rId6"/>
          <a:stretch>
            <a:fillRect/>
          </a:stretch>
        </p:blipFill>
        <p:spPr>
          <a:xfrm>
            <a:off x="6910705" y="3074161"/>
            <a:ext cx="2150110" cy="145224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/>
          <a:srcRect b="50874"/>
          <a:stretch>
            <a:fillRect/>
          </a:stretch>
        </p:blipFill>
        <p:spPr>
          <a:xfrm>
            <a:off x="4772660" y="4654676"/>
            <a:ext cx="2067560" cy="1570990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20670" y="4652771"/>
            <a:ext cx="1889760" cy="1576705"/>
          </a:xfrm>
          <a:prstGeom prst="rect">
            <a:avLst/>
          </a:prstGeom>
        </p:spPr>
      </p:pic>
      <p:grpSp>
        <p:nvGrpSpPr>
          <p:cNvPr id="4" name="组合 3"/>
          <p:cNvGrpSpPr/>
          <p:nvPr/>
        </p:nvGrpSpPr>
        <p:grpSpPr>
          <a:xfrm>
            <a:off x="-42545" y="-15240"/>
            <a:ext cx="12292330" cy="6941185"/>
            <a:chOff x="-42545" y="-15240"/>
            <a:chExt cx="12292330" cy="6941185"/>
          </a:xfrm>
        </p:grpSpPr>
        <p:grpSp>
          <p:nvGrpSpPr>
            <p:cNvPr id="7" name="组合 6"/>
            <p:cNvGrpSpPr/>
            <p:nvPr/>
          </p:nvGrpSpPr>
          <p:grpSpPr>
            <a:xfrm>
              <a:off x="-42545" y="-15240"/>
              <a:ext cx="12292330" cy="444500"/>
              <a:chOff x="-67" y="-24"/>
              <a:chExt cx="19358" cy="700"/>
            </a:xfrm>
          </p:grpSpPr>
          <p:grpSp>
            <p:nvGrpSpPr>
              <p:cNvPr id="25" name="组合 24"/>
              <p:cNvGrpSpPr/>
              <p:nvPr/>
            </p:nvGrpSpPr>
            <p:grpSpPr>
              <a:xfrm>
                <a:off x="-43" y="-24"/>
                <a:ext cx="19334" cy="701"/>
                <a:chOff x="-43" y="-24"/>
                <a:chExt cx="19334" cy="701"/>
              </a:xfrm>
            </p:grpSpPr>
            <p:sp>
              <p:nvSpPr>
                <p:cNvPr id="27" name="矩形 26"/>
                <p:cNvSpPr/>
                <p:nvPr/>
              </p:nvSpPr>
              <p:spPr>
                <a:xfrm>
                  <a:off x="-43" y="-16"/>
                  <a:ext cx="19334" cy="657"/>
                </a:xfrm>
                <a:prstGeom prst="rect">
                  <a:avLst/>
                </a:prstGeom>
                <a:solidFill>
                  <a:srgbClr val="F4575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8" name="文本框 27"/>
                <p:cNvSpPr txBox="1"/>
                <p:nvPr/>
              </p:nvSpPr>
              <p:spPr>
                <a:xfrm>
                  <a:off x="336" y="30"/>
                  <a:ext cx="18509" cy="58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dist"/>
                  <a:r>
                    <a:rPr lang="en-US" altLang="zh-CN" dirty="0">
                      <a:solidFill>
                        <a:schemeClr val="bg1"/>
                      </a:solidFill>
                      <a:cs typeface="+mn-ea"/>
                      <a:sym typeface="+mn-lt"/>
                    </a:rPr>
                    <a:t>SPRING IS COMING      SPRING IS COMING      SPRING IS COMING      SPRING IS COMING</a:t>
                  </a:r>
                  <a:endParaRPr lang="en-US" altLang="zh-CN" dirty="0">
                    <a:solidFill>
                      <a:schemeClr val="bg1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29" name="矩形 28"/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4360" y="-17"/>
                  <a:ext cx="768" cy="65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30" name="图片 29" descr="樱花节活动主视觉111-10"/>
                <p:cNvPicPr>
                  <a:picLocks noChangeAspect="1"/>
                </p:cNvPicPr>
                <p:nvPr/>
              </p:nvPicPr>
              <p:blipFill>
                <a:blip r:embed="rId10"/>
                <a:srcRect l="5813" t="11800" r="84984" b="62744"/>
                <a:stretch>
                  <a:fillRect/>
                </a:stretch>
              </p:blipFill>
              <p:spPr>
                <a:xfrm>
                  <a:off x="4429" y="0"/>
                  <a:ext cx="706" cy="647"/>
                </a:xfrm>
                <a:prstGeom prst="rect">
                  <a:avLst/>
                </a:prstGeom>
              </p:spPr>
            </p:pic>
            <p:sp>
              <p:nvSpPr>
                <p:cNvPr id="31" name="矩形 30"/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9196" y="-24"/>
                  <a:ext cx="768" cy="6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32" name="图片 31" descr="樱花节活动主视觉111-10"/>
                <p:cNvPicPr>
                  <a:picLocks noChangeAspect="1"/>
                </p:cNvPicPr>
                <p:nvPr>
                  <p:custDataLst>
                    <p:tags r:id="rId12"/>
                  </p:custDataLst>
                </p:nvPr>
              </p:nvPicPr>
              <p:blipFill>
                <a:blip r:embed="rId10"/>
                <a:srcRect l="5813" t="11800" r="84984" b="62744"/>
                <a:stretch>
                  <a:fillRect/>
                </a:stretch>
              </p:blipFill>
              <p:spPr>
                <a:xfrm>
                  <a:off x="9281" y="0"/>
                  <a:ext cx="706" cy="647"/>
                </a:xfrm>
                <a:prstGeom prst="rect">
                  <a:avLst/>
                </a:prstGeom>
              </p:spPr>
            </p:pic>
            <p:sp>
              <p:nvSpPr>
                <p:cNvPr id="34" name="矩形 33"/>
                <p:cNvSpPr/>
                <p:nvPr/>
              </p:nvSpPr>
              <p:spPr>
                <a:xfrm>
                  <a:off x="14050" y="-24"/>
                  <a:ext cx="768" cy="6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35" name="图片 34" descr="樱花节活动主视觉111-10"/>
                <p:cNvPicPr>
                  <a:picLocks noChangeAspect="1"/>
                </p:cNvPicPr>
                <p:nvPr>
                  <p:custDataLst>
                    <p:tags r:id="rId13"/>
                  </p:custDataLst>
                </p:nvPr>
              </p:nvPicPr>
              <p:blipFill>
                <a:blip r:embed="rId10"/>
                <a:srcRect l="5813" t="11800" r="84984" b="62744"/>
                <a:stretch>
                  <a:fillRect/>
                </a:stretch>
              </p:blipFill>
              <p:spPr>
                <a:xfrm>
                  <a:off x="14133" y="30"/>
                  <a:ext cx="706" cy="647"/>
                </a:xfrm>
                <a:prstGeom prst="rect">
                  <a:avLst/>
                </a:prstGeom>
              </p:spPr>
            </p:pic>
          </p:grpSp>
          <p:cxnSp>
            <p:nvCxnSpPr>
              <p:cNvPr id="26" name="直接连接符 25"/>
              <p:cNvCxnSpPr/>
              <p:nvPr/>
            </p:nvCxnSpPr>
            <p:spPr>
              <a:xfrm>
                <a:off x="-67" y="646"/>
                <a:ext cx="19322" cy="0"/>
              </a:xfrm>
              <a:prstGeom prst="line">
                <a:avLst/>
              </a:prstGeom>
              <a:ln w="28575" cmpd="sng">
                <a:solidFill>
                  <a:srgbClr val="F45752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" name="组合 7"/>
            <p:cNvGrpSpPr/>
            <p:nvPr/>
          </p:nvGrpSpPr>
          <p:grpSpPr>
            <a:xfrm>
              <a:off x="-27305" y="6463030"/>
              <a:ext cx="12277090" cy="462915"/>
              <a:chOff x="-43" y="-53"/>
              <a:chExt cx="19334" cy="729"/>
            </a:xfrm>
          </p:grpSpPr>
          <p:sp>
            <p:nvSpPr>
              <p:cNvPr id="9" name="矩形 8"/>
              <p:cNvSpPr/>
              <p:nvPr>
                <p:custDataLst>
                  <p:tags r:id="rId14"/>
                </p:custDataLst>
              </p:nvPr>
            </p:nvSpPr>
            <p:spPr>
              <a:xfrm>
                <a:off x="-43" y="-16"/>
                <a:ext cx="19334" cy="657"/>
              </a:xfrm>
              <a:prstGeom prst="rect">
                <a:avLst/>
              </a:prstGeom>
              <a:solidFill>
                <a:srgbClr val="F457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0" name="文本框 9"/>
              <p:cNvSpPr txBox="1"/>
              <p:nvPr>
                <p:custDataLst>
                  <p:tags r:id="rId15"/>
                </p:custDataLst>
              </p:nvPr>
            </p:nvSpPr>
            <p:spPr>
              <a:xfrm>
                <a:off x="336" y="30"/>
                <a:ext cx="18509" cy="5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dist"/>
                <a:r>
                  <a:rPr lang="en-US" altLang="zh-CN" dirty="0">
                    <a:solidFill>
                      <a:schemeClr val="bg1"/>
                    </a:solidFill>
                    <a:cs typeface="+mn-ea"/>
                    <a:sym typeface="+mn-lt"/>
                  </a:rPr>
                  <a:t>SPRING IS COMING      SPRING IS COMING      SPRING IS COMING      SPRING IS COMING</a:t>
                </a:r>
                <a:endParaRPr lang="en-US" altLang="zh-CN" dirty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1" name="矩形 10"/>
              <p:cNvSpPr/>
              <p:nvPr>
                <p:custDataLst>
                  <p:tags r:id="rId16"/>
                </p:custDataLst>
              </p:nvPr>
            </p:nvSpPr>
            <p:spPr>
              <a:xfrm>
                <a:off x="4360" y="-53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12" name="图片 11" descr="樱花节活动主视觉111-10"/>
              <p:cNvPicPr>
                <a:picLocks noChangeAspect="1"/>
              </p:cNvPicPr>
              <p:nvPr>
                <p:custDataLst>
                  <p:tags r:id="rId17"/>
                </p:custDataLst>
              </p:nvPr>
            </p:nvPicPr>
            <p:blipFill>
              <a:blip r:embed="rId10"/>
              <a:srcRect l="5813" t="11800" r="84984" b="62744"/>
              <a:stretch>
                <a:fillRect/>
              </a:stretch>
            </p:blipFill>
            <p:spPr>
              <a:xfrm>
                <a:off x="4429" y="0"/>
                <a:ext cx="706" cy="647"/>
              </a:xfrm>
              <a:prstGeom prst="rect">
                <a:avLst/>
              </a:prstGeom>
            </p:spPr>
          </p:pic>
          <p:sp>
            <p:nvSpPr>
              <p:cNvPr id="13" name="矩形 12"/>
              <p:cNvSpPr/>
              <p:nvPr>
                <p:custDataLst>
                  <p:tags r:id="rId18"/>
                </p:custDataLst>
              </p:nvPr>
            </p:nvSpPr>
            <p:spPr>
              <a:xfrm>
                <a:off x="9196" y="-24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21" name="图片 20" descr="樱花节活动主视觉111-10"/>
              <p:cNvPicPr>
                <a:picLocks noChangeAspect="1"/>
              </p:cNvPicPr>
              <p:nvPr>
                <p:custDataLst>
                  <p:tags r:id="rId19"/>
                </p:custDataLst>
              </p:nvPr>
            </p:nvPicPr>
            <p:blipFill>
              <a:blip r:embed="rId10"/>
              <a:srcRect l="5813" t="11800" r="84984" b="62744"/>
              <a:stretch>
                <a:fillRect/>
              </a:stretch>
            </p:blipFill>
            <p:spPr>
              <a:xfrm>
                <a:off x="9281" y="0"/>
                <a:ext cx="706" cy="647"/>
              </a:xfrm>
              <a:prstGeom prst="rect">
                <a:avLst/>
              </a:prstGeom>
            </p:spPr>
          </p:pic>
          <p:sp>
            <p:nvSpPr>
              <p:cNvPr id="22" name="矩形 21"/>
              <p:cNvSpPr/>
              <p:nvPr>
                <p:custDataLst>
                  <p:tags r:id="rId20"/>
                </p:custDataLst>
              </p:nvPr>
            </p:nvSpPr>
            <p:spPr>
              <a:xfrm>
                <a:off x="14050" y="-24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24" name="图片 23" descr="樱花节活动主视觉111-10"/>
              <p:cNvPicPr>
                <a:picLocks noChangeAspect="1"/>
              </p:cNvPicPr>
              <p:nvPr>
                <p:custDataLst>
                  <p:tags r:id="rId21"/>
                </p:custDataLst>
              </p:nvPr>
            </p:nvPicPr>
            <p:blipFill>
              <a:blip r:embed="rId10"/>
              <a:srcRect l="5813" t="11800" r="84984" b="62744"/>
              <a:stretch>
                <a:fillRect/>
              </a:stretch>
            </p:blipFill>
            <p:spPr>
              <a:xfrm>
                <a:off x="14133" y="30"/>
                <a:ext cx="706" cy="647"/>
              </a:xfrm>
              <a:prstGeom prst="rect">
                <a:avLst/>
              </a:prstGeom>
            </p:spPr>
          </p:pic>
        </p:grpSp>
      </p:grpSp>
    </p:spTree>
    <p:custDataLst>
      <p:tags r:id="rId22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 descr="春季樱花主题背景板-0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065" y="0"/>
            <a:ext cx="12179935" cy="685800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643255" y="406400"/>
            <a:ext cx="11138535" cy="6101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105275" y="1429385"/>
            <a:ext cx="1553630" cy="11481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70000"/>
              </a:lnSpc>
            </a:pPr>
            <a:r>
              <a:rPr lang="en-US" sz="9600" i="1" dirty="0">
                <a:solidFill>
                  <a:srgbClr val="FFC000"/>
                </a:solidFill>
                <a:cs typeface="+mn-ea"/>
                <a:sym typeface="+mn-lt"/>
              </a:rPr>
              <a:t>02</a:t>
            </a:r>
            <a:endParaRPr lang="en-US" sz="9600" i="1" dirty="0">
              <a:solidFill>
                <a:srgbClr val="FFC000"/>
              </a:solidFill>
              <a:cs typeface="+mn-ea"/>
              <a:sym typeface="+mn-lt"/>
            </a:endParaRPr>
          </a:p>
        </p:txBody>
      </p:sp>
      <p:pic>
        <p:nvPicPr>
          <p:cNvPr id="3" name="图片 2" descr="春-04"/>
          <p:cNvPicPr>
            <a:picLocks noChangeAspect="1"/>
          </p:cNvPicPr>
          <p:nvPr/>
        </p:nvPicPr>
        <p:blipFill>
          <a:blip r:embed="rId2"/>
          <a:srcRect t="6608" r="69706" b="62870"/>
          <a:stretch>
            <a:fillRect/>
          </a:stretch>
        </p:blipFill>
        <p:spPr>
          <a:xfrm>
            <a:off x="380365" y="1051560"/>
            <a:ext cx="3967480" cy="523557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3820160" y="2733040"/>
            <a:ext cx="7462299" cy="2710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70000"/>
              </a:lnSpc>
            </a:pPr>
            <a:r>
              <a:rPr lang="zh-CN" altLang="en-US" sz="8000" i="1" dirty="0">
                <a:solidFill>
                  <a:srgbClr val="009C55"/>
                </a:solidFill>
                <a:latin typeface="方正超粗黑简体" panose="03000509000000000000" pitchFamily="65" charset="-122"/>
                <a:ea typeface="方正超粗黑简体" panose="03000509000000000000" pitchFamily="65" charset="-122"/>
                <a:cs typeface="+mn-ea"/>
                <a:sym typeface="+mn-lt"/>
              </a:rPr>
              <a:t>氛围包装</a:t>
            </a:r>
            <a:endParaRPr lang="zh-CN" altLang="en-US" sz="8000" i="1" dirty="0">
              <a:solidFill>
                <a:srgbClr val="009C55"/>
              </a:solidFill>
              <a:latin typeface="方正超粗黑简体" panose="03000509000000000000" pitchFamily="65" charset="-122"/>
              <a:ea typeface="方正超粗黑简体" panose="03000509000000000000" pitchFamily="65" charset="-122"/>
              <a:cs typeface="+mn-ea"/>
              <a:sym typeface="+mn-lt"/>
            </a:endParaRPr>
          </a:p>
          <a:p>
            <a:pPr algn="l">
              <a:lnSpc>
                <a:spcPct val="70000"/>
              </a:lnSpc>
            </a:pPr>
            <a:endParaRPr lang="zh-CN" altLang="en-US" sz="8000" i="1" dirty="0">
              <a:solidFill>
                <a:srgbClr val="009C55"/>
              </a:solidFill>
              <a:latin typeface="方正超粗黑简体" panose="03000509000000000000" pitchFamily="65" charset="-122"/>
              <a:ea typeface="方正超粗黑简体" panose="03000509000000000000" pitchFamily="65" charset="-122"/>
              <a:cs typeface="+mn-ea"/>
              <a:sym typeface="+mn-lt"/>
            </a:endParaRPr>
          </a:p>
          <a:p>
            <a:pPr algn="l">
              <a:lnSpc>
                <a:spcPct val="70000"/>
              </a:lnSpc>
            </a:pPr>
            <a:r>
              <a:rPr lang="en-US" altLang="zh-CN" sz="8000" i="1" dirty="0">
                <a:solidFill>
                  <a:srgbClr val="FA0275"/>
                </a:solidFill>
                <a:latin typeface="方正超粗黑简体" panose="03000509000000000000" pitchFamily="65" charset="-122"/>
                <a:ea typeface="方正超粗黑简体" panose="03000509000000000000" pitchFamily="65" charset="-122"/>
                <a:cs typeface="+mn-ea"/>
                <a:sym typeface="+mn-lt"/>
              </a:rPr>
              <a:t>LET`S </a:t>
            </a:r>
            <a:r>
              <a:rPr lang="zh-CN" altLang="en-US" sz="8000" i="1" dirty="0">
                <a:solidFill>
                  <a:srgbClr val="FA0275"/>
                </a:solidFill>
                <a:latin typeface="方正超粗黑简体" panose="03000509000000000000" pitchFamily="65" charset="-122"/>
                <a:ea typeface="方正超粗黑简体" panose="03000509000000000000" pitchFamily="65" charset="-122"/>
                <a:cs typeface="+mn-ea"/>
                <a:sym typeface="+mn-lt"/>
              </a:rPr>
              <a:t>樱</a:t>
            </a:r>
            <a:r>
              <a:rPr lang="en-US" altLang="zh-CN" sz="8000" i="1" dirty="0">
                <a:solidFill>
                  <a:srgbClr val="009C55"/>
                </a:solidFill>
                <a:latin typeface="方正超粗黑简体" panose="03000509000000000000" pitchFamily="65" charset="-122"/>
                <a:ea typeface="方正超粗黑简体" panose="03000509000000000000" pitchFamily="65" charset="-122"/>
                <a:cs typeface="+mn-ea"/>
                <a:sym typeface="+mn-lt"/>
              </a:rPr>
              <a:t> </a:t>
            </a:r>
            <a:r>
              <a:rPr lang="zh-CN" altLang="en-US" sz="8000" i="1" dirty="0">
                <a:solidFill>
                  <a:srgbClr val="FA0275"/>
                </a:solidFill>
                <a:latin typeface="方正超粗黑简体" panose="03000509000000000000" pitchFamily="65" charset="-122"/>
                <a:ea typeface="方正超粗黑简体" panose="03000509000000000000" pitchFamily="65" charset="-122"/>
                <a:cs typeface="+mn-ea"/>
                <a:sym typeface="+mn-lt"/>
              </a:rPr>
              <a:t>JOY</a:t>
            </a:r>
            <a:endParaRPr lang="zh-CN" altLang="en-US" sz="8000" i="1" dirty="0">
              <a:solidFill>
                <a:srgbClr val="FA0275"/>
              </a:solidFill>
              <a:latin typeface="方正超粗黑简体" panose="03000509000000000000" pitchFamily="65" charset="-122"/>
              <a:ea typeface="方正超粗黑简体" panose="03000509000000000000" pitchFamily="65" charset="-122"/>
              <a:cs typeface="+mn-ea"/>
              <a:sym typeface="+mn-lt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813810" y="3643630"/>
            <a:ext cx="6177280" cy="521970"/>
          </a:xfrm>
          <a:prstGeom prst="rect">
            <a:avLst/>
          </a:prstGeom>
          <a:solidFill>
            <a:srgbClr val="3BAFD6"/>
          </a:solidFill>
        </p:spPr>
        <p:txBody>
          <a:bodyPr wrap="square" rtlCol="0">
            <a:spAutoFit/>
          </a:bodyPr>
          <a:lstStyle/>
          <a:p>
            <a:pPr algn="dist"/>
            <a:r>
              <a:rPr lang="en-US" altLang="zh-CN" sz="2800" i="1">
                <a:solidFill>
                  <a:schemeClr val="bg1"/>
                </a:solidFill>
                <a:cs typeface="+mn-ea"/>
                <a:sym typeface="+mn-lt"/>
              </a:rPr>
              <a:t>2023</a:t>
            </a:r>
            <a:r>
              <a:rPr lang="zh-CN" altLang="en-US" sz="2800" i="1">
                <a:solidFill>
                  <a:schemeClr val="bg1"/>
                </a:solidFill>
                <a:cs typeface="+mn-ea"/>
                <a:sym typeface="+mn-lt"/>
              </a:rPr>
              <a:t>年樱花节主题</a:t>
            </a:r>
            <a:r>
              <a:rPr lang="zh-CN" sz="2800" i="1">
                <a:solidFill>
                  <a:schemeClr val="bg1"/>
                </a:solidFill>
                <a:cs typeface="+mn-ea"/>
                <a:sym typeface="+mn-lt"/>
              </a:rPr>
              <a:t>活动方案</a:t>
            </a:r>
            <a:endParaRPr lang="zh-CN" sz="2800" i="1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11" name="图片 10" descr="春-04"/>
          <p:cNvPicPr>
            <a:picLocks noChangeAspect="1"/>
          </p:cNvPicPr>
          <p:nvPr/>
        </p:nvPicPr>
        <p:blipFill>
          <a:blip r:embed="rId2"/>
          <a:srcRect l="29281" t="7019" r="40425" b="62459"/>
          <a:stretch>
            <a:fillRect/>
          </a:stretch>
        </p:blipFill>
        <p:spPr>
          <a:xfrm>
            <a:off x="8301355" y="-327660"/>
            <a:ext cx="3480435" cy="4592955"/>
          </a:xfrm>
          <a:prstGeom prst="rect">
            <a:avLst/>
          </a:prstGeom>
        </p:spPr>
      </p:pic>
      <p:pic>
        <p:nvPicPr>
          <p:cNvPr id="12" name="图片 11" descr="春-04"/>
          <p:cNvPicPr>
            <a:picLocks noChangeAspect="1"/>
          </p:cNvPicPr>
          <p:nvPr/>
        </p:nvPicPr>
        <p:blipFill>
          <a:blip r:embed="rId2"/>
          <a:srcRect l="29281" t="17371" r="57730" b="62459"/>
          <a:stretch>
            <a:fillRect/>
          </a:stretch>
        </p:blipFill>
        <p:spPr>
          <a:xfrm rot="5400000">
            <a:off x="9412922" y="3805422"/>
            <a:ext cx="1816100" cy="3693795"/>
          </a:xfrm>
          <a:prstGeom prst="rect">
            <a:avLst/>
          </a:prstGeom>
        </p:spPr>
      </p:pic>
      <p:grpSp>
        <p:nvGrpSpPr>
          <p:cNvPr id="15" name="组合 14"/>
          <p:cNvGrpSpPr/>
          <p:nvPr/>
        </p:nvGrpSpPr>
        <p:grpSpPr>
          <a:xfrm>
            <a:off x="-42545" y="-15240"/>
            <a:ext cx="12292330" cy="6941185"/>
            <a:chOff x="-42545" y="-15240"/>
            <a:chExt cx="12292330" cy="6941185"/>
          </a:xfrm>
        </p:grpSpPr>
        <p:grpSp>
          <p:nvGrpSpPr>
            <p:cNvPr id="16" name="组合 15"/>
            <p:cNvGrpSpPr/>
            <p:nvPr/>
          </p:nvGrpSpPr>
          <p:grpSpPr>
            <a:xfrm>
              <a:off x="-42545" y="-15240"/>
              <a:ext cx="12292330" cy="444500"/>
              <a:chOff x="-67" y="-24"/>
              <a:chExt cx="19358" cy="700"/>
            </a:xfrm>
          </p:grpSpPr>
          <p:grpSp>
            <p:nvGrpSpPr>
              <p:cNvPr id="27" name="组合 26"/>
              <p:cNvGrpSpPr/>
              <p:nvPr/>
            </p:nvGrpSpPr>
            <p:grpSpPr>
              <a:xfrm>
                <a:off x="-43" y="-24"/>
                <a:ext cx="19334" cy="701"/>
                <a:chOff x="-43" y="-24"/>
                <a:chExt cx="19334" cy="701"/>
              </a:xfrm>
            </p:grpSpPr>
            <p:sp>
              <p:nvSpPr>
                <p:cNvPr id="29" name="矩形 28"/>
                <p:cNvSpPr/>
                <p:nvPr/>
              </p:nvSpPr>
              <p:spPr>
                <a:xfrm>
                  <a:off x="-43" y="-16"/>
                  <a:ext cx="19334" cy="657"/>
                </a:xfrm>
                <a:prstGeom prst="rect">
                  <a:avLst/>
                </a:prstGeom>
                <a:solidFill>
                  <a:srgbClr val="F4575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30" name="文本框 29"/>
                <p:cNvSpPr txBox="1"/>
                <p:nvPr/>
              </p:nvSpPr>
              <p:spPr>
                <a:xfrm>
                  <a:off x="336" y="30"/>
                  <a:ext cx="18509" cy="58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dist"/>
                  <a:r>
                    <a:rPr lang="en-US" altLang="zh-CN" dirty="0">
                      <a:solidFill>
                        <a:schemeClr val="bg1"/>
                      </a:solidFill>
                      <a:cs typeface="+mn-ea"/>
                      <a:sym typeface="+mn-lt"/>
                    </a:rPr>
                    <a:t>SPRING IS COMING      SPRING IS COMING      SPRING IS COMING      SPRING IS COMING</a:t>
                  </a:r>
                  <a:endParaRPr lang="en-US" altLang="zh-CN" dirty="0">
                    <a:solidFill>
                      <a:schemeClr val="bg1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31" name="矩形 30"/>
                <p:cNvSpPr/>
                <p:nvPr>
                  <p:custDataLst>
                    <p:tags r:id="rId3"/>
                  </p:custDataLst>
                </p:nvPr>
              </p:nvSpPr>
              <p:spPr>
                <a:xfrm>
                  <a:off x="4360" y="-17"/>
                  <a:ext cx="768" cy="65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32" name="图片 31" descr="樱花节活动主视觉111-10"/>
                <p:cNvPicPr>
                  <a:picLocks noChangeAspect="1"/>
                </p:cNvPicPr>
                <p:nvPr/>
              </p:nvPicPr>
              <p:blipFill>
                <a:blip r:embed="rId4"/>
                <a:srcRect l="5813" t="11800" r="84984" b="62744"/>
                <a:stretch>
                  <a:fillRect/>
                </a:stretch>
              </p:blipFill>
              <p:spPr>
                <a:xfrm>
                  <a:off x="4429" y="0"/>
                  <a:ext cx="706" cy="647"/>
                </a:xfrm>
                <a:prstGeom prst="rect">
                  <a:avLst/>
                </a:prstGeom>
              </p:spPr>
            </p:pic>
            <p:sp>
              <p:nvSpPr>
                <p:cNvPr id="33" name="矩形 32"/>
                <p:cNvSpPr/>
                <p:nvPr>
                  <p:custDataLst>
                    <p:tags r:id="rId5"/>
                  </p:custDataLst>
                </p:nvPr>
              </p:nvSpPr>
              <p:spPr>
                <a:xfrm>
                  <a:off x="9196" y="-24"/>
                  <a:ext cx="768" cy="6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34" name="图片 33" descr="樱花节活动主视觉111-10"/>
                <p:cNvPicPr>
                  <a:picLocks noChangeAspect="1"/>
                </p:cNvPicPr>
                <p:nvPr>
                  <p:custDataLst>
                    <p:tags r:id="rId6"/>
                  </p:custDataLst>
                </p:nvPr>
              </p:nvPicPr>
              <p:blipFill>
                <a:blip r:embed="rId4"/>
                <a:srcRect l="5813" t="11800" r="84984" b="62744"/>
                <a:stretch>
                  <a:fillRect/>
                </a:stretch>
              </p:blipFill>
              <p:spPr>
                <a:xfrm>
                  <a:off x="9281" y="0"/>
                  <a:ext cx="706" cy="647"/>
                </a:xfrm>
                <a:prstGeom prst="rect">
                  <a:avLst/>
                </a:prstGeom>
              </p:spPr>
            </p:pic>
            <p:sp>
              <p:nvSpPr>
                <p:cNvPr id="35" name="矩形 34"/>
                <p:cNvSpPr/>
                <p:nvPr/>
              </p:nvSpPr>
              <p:spPr>
                <a:xfrm>
                  <a:off x="14050" y="-24"/>
                  <a:ext cx="768" cy="6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pic>
              <p:nvPicPr>
                <p:cNvPr id="36" name="图片 35" descr="樱花节活动主视觉111-10"/>
                <p:cNvPicPr>
                  <a:picLocks noChangeAspect="1"/>
                </p:cNvPicPr>
                <p:nvPr>
                  <p:custDataLst>
                    <p:tags r:id="rId7"/>
                  </p:custDataLst>
                </p:nvPr>
              </p:nvPicPr>
              <p:blipFill>
                <a:blip r:embed="rId4"/>
                <a:srcRect l="5813" t="11800" r="84984" b="62744"/>
                <a:stretch>
                  <a:fillRect/>
                </a:stretch>
              </p:blipFill>
              <p:spPr>
                <a:xfrm>
                  <a:off x="14133" y="30"/>
                  <a:ext cx="706" cy="647"/>
                </a:xfrm>
                <a:prstGeom prst="rect">
                  <a:avLst/>
                </a:prstGeom>
              </p:spPr>
            </p:pic>
          </p:grpSp>
          <p:cxnSp>
            <p:nvCxnSpPr>
              <p:cNvPr id="28" name="直接连接符 27"/>
              <p:cNvCxnSpPr/>
              <p:nvPr/>
            </p:nvCxnSpPr>
            <p:spPr>
              <a:xfrm>
                <a:off x="-67" y="646"/>
                <a:ext cx="19322" cy="0"/>
              </a:xfrm>
              <a:prstGeom prst="line">
                <a:avLst/>
              </a:prstGeom>
              <a:ln w="28575" cmpd="sng">
                <a:solidFill>
                  <a:srgbClr val="F45752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8" name="组合 17"/>
            <p:cNvGrpSpPr/>
            <p:nvPr/>
          </p:nvGrpSpPr>
          <p:grpSpPr>
            <a:xfrm>
              <a:off x="-27305" y="6463030"/>
              <a:ext cx="12277090" cy="462915"/>
              <a:chOff x="-43" y="-53"/>
              <a:chExt cx="19334" cy="729"/>
            </a:xfrm>
          </p:grpSpPr>
          <p:sp>
            <p:nvSpPr>
              <p:cNvPr id="19" name="矩形 18"/>
              <p:cNvSpPr/>
              <p:nvPr>
                <p:custDataLst>
                  <p:tags r:id="rId8"/>
                </p:custDataLst>
              </p:nvPr>
            </p:nvSpPr>
            <p:spPr>
              <a:xfrm>
                <a:off x="-43" y="-16"/>
                <a:ext cx="19334" cy="657"/>
              </a:xfrm>
              <a:prstGeom prst="rect">
                <a:avLst/>
              </a:prstGeom>
              <a:solidFill>
                <a:srgbClr val="F457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0" name="文本框 19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336" y="30"/>
                <a:ext cx="18509" cy="5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dist"/>
                <a:r>
                  <a:rPr lang="en-US" altLang="zh-CN" dirty="0">
                    <a:solidFill>
                      <a:schemeClr val="bg1"/>
                    </a:solidFill>
                    <a:cs typeface="+mn-ea"/>
                    <a:sym typeface="+mn-lt"/>
                  </a:rPr>
                  <a:t>SPRING IS COMING      SPRING IS COMING      SPRING IS COMING      SPRING IS COMING</a:t>
                </a:r>
                <a:endParaRPr lang="en-US" altLang="zh-CN" dirty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21" name="矩形 20"/>
              <p:cNvSpPr/>
              <p:nvPr>
                <p:custDataLst>
                  <p:tags r:id="rId10"/>
                </p:custDataLst>
              </p:nvPr>
            </p:nvSpPr>
            <p:spPr>
              <a:xfrm>
                <a:off x="4360" y="-53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22" name="图片 21" descr="樱花节活动主视觉111-10"/>
              <p:cNvPicPr>
                <a:picLocks noChangeAspect="1"/>
              </p:cNvPicPr>
              <p:nvPr>
                <p:custDataLst>
                  <p:tags r:id="rId11"/>
                </p:custDataLst>
              </p:nvPr>
            </p:nvPicPr>
            <p:blipFill>
              <a:blip r:embed="rId4"/>
              <a:srcRect l="5813" t="11800" r="84984" b="62744"/>
              <a:stretch>
                <a:fillRect/>
              </a:stretch>
            </p:blipFill>
            <p:spPr>
              <a:xfrm>
                <a:off x="4429" y="0"/>
                <a:ext cx="706" cy="647"/>
              </a:xfrm>
              <a:prstGeom prst="rect">
                <a:avLst/>
              </a:prstGeom>
            </p:spPr>
          </p:pic>
          <p:sp>
            <p:nvSpPr>
              <p:cNvPr id="23" name="矩形 22"/>
              <p:cNvSpPr/>
              <p:nvPr>
                <p:custDataLst>
                  <p:tags r:id="rId12"/>
                </p:custDataLst>
              </p:nvPr>
            </p:nvSpPr>
            <p:spPr>
              <a:xfrm>
                <a:off x="9196" y="-24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24" name="图片 23" descr="樱花节活动主视觉111-10"/>
              <p:cNvPicPr>
                <a:picLocks noChangeAspect="1"/>
              </p:cNvPicPr>
              <p:nvPr>
                <p:custDataLst>
                  <p:tags r:id="rId13"/>
                </p:custDataLst>
              </p:nvPr>
            </p:nvPicPr>
            <p:blipFill>
              <a:blip r:embed="rId4"/>
              <a:srcRect l="5813" t="11800" r="84984" b="62744"/>
              <a:stretch>
                <a:fillRect/>
              </a:stretch>
            </p:blipFill>
            <p:spPr>
              <a:xfrm>
                <a:off x="9281" y="0"/>
                <a:ext cx="706" cy="647"/>
              </a:xfrm>
              <a:prstGeom prst="rect">
                <a:avLst/>
              </a:prstGeom>
            </p:spPr>
          </p:pic>
          <p:sp>
            <p:nvSpPr>
              <p:cNvPr id="25" name="矩形 24"/>
              <p:cNvSpPr/>
              <p:nvPr>
                <p:custDataLst>
                  <p:tags r:id="rId14"/>
                </p:custDataLst>
              </p:nvPr>
            </p:nvSpPr>
            <p:spPr>
              <a:xfrm>
                <a:off x="14050" y="-24"/>
                <a:ext cx="768" cy="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pic>
            <p:nvPicPr>
              <p:cNvPr id="26" name="图片 25" descr="樱花节活动主视觉111-10"/>
              <p:cNvPicPr>
                <a:picLocks noChangeAspect="1"/>
              </p:cNvPicPr>
              <p:nvPr>
                <p:custDataLst>
                  <p:tags r:id="rId15"/>
                </p:custDataLst>
              </p:nvPr>
            </p:nvPicPr>
            <p:blipFill>
              <a:blip r:embed="rId4"/>
              <a:srcRect l="5813" t="11800" r="84984" b="62744"/>
              <a:stretch>
                <a:fillRect/>
              </a:stretch>
            </p:blipFill>
            <p:spPr>
              <a:xfrm>
                <a:off x="14133" y="30"/>
                <a:ext cx="706" cy="647"/>
              </a:xfrm>
              <a:prstGeom prst="rect">
                <a:avLst/>
              </a:prstGeom>
            </p:spPr>
          </p:pic>
        </p:grpSp>
      </p:grpSp>
    </p:spTree>
    <p:custDataLst>
      <p:tags r:id="rId16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TAG_VERSION" val="1.0"/>
  <p:tag name="KSO_WM_TEMPLATE_CATEGORY" val="custom"/>
  <p:tag name="KSO_WM_TEMPLATE_INDEX" val="20187308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BEAUTIFY_FLAG" val=""/>
</p:tagLst>
</file>

<file path=ppt/tags/tag101.xml><?xml version="1.0" encoding="utf-8"?>
<p:tagLst xmlns:p="http://schemas.openxmlformats.org/presentationml/2006/main">
  <p:tag name="KSO_WM_BEAUTIFY_FLAG" val=""/>
</p:tagLst>
</file>

<file path=ppt/tags/tag102.xml><?xml version="1.0" encoding="utf-8"?>
<p:tagLst xmlns:p="http://schemas.openxmlformats.org/presentationml/2006/main">
  <p:tag name="KSO_WM_BEAUTIFY_FLAG" val=""/>
</p:tagLst>
</file>

<file path=ppt/tags/tag103.xml><?xml version="1.0" encoding="utf-8"?>
<p:tagLst xmlns:p="http://schemas.openxmlformats.org/presentationml/2006/main">
  <p:tag name="KSO_WM_BEAUTIFY_FLAG" val=""/>
</p:tagLst>
</file>

<file path=ppt/tags/tag10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05.xml><?xml version="1.0" encoding="utf-8"?>
<p:tagLst xmlns:p="http://schemas.openxmlformats.org/presentationml/2006/main">
  <p:tag name="KSO_WM_BEAUTIFY_FLAG" val=""/>
</p:tagLst>
</file>

<file path=ppt/tags/tag106.xml><?xml version="1.0" encoding="utf-8"?>
<p:tagLst xmlns:p="http://schemas.openxmlformats.org/presentationml/2006/main">
  <p:tag name="KSO_WM_BEAUTIFY_FLAG" val=""/>
</p:tagLst>
</file>

<file path=ppt/tags/tag107.xml><?xml version="1.0" encoding="utf-8"?>
<p:tagLst xmlns:p="http://schemas.openxmlformats.org/presentationml/2006/main">
  <p:tag name="KSO_WM_BEAUTIFY_FLAG" val=""/>
</p:tagLst>
</file>

<file path=ppt/tags/tag108.xml><?xml version="1.0" encoding="utf-8"?>
<p:tagLst xmlns:p="http://schemas.openxmlformats.org/presentationml/2006/main">
  <p:tag name="KSO_WM_BEAUTIFY_FLAG" val=""/>
</p:tagLst>
</file>

<file path=ppt/tags/tag109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BEAUTIFY_FLAG" val=""/>
</p:tagLst>
</file>

<file path=ppt/tags/tag111.xml><?xml version="1.0" encoding="utf-8"?>
<p:tagLst xmlns:p="http://schemas.openxmlformats.org/presentationml/2006/main">
  <p:tag name="KSO_WM_BEAUTIFY_FLAG" val=""/>
</p:tagLst>
</file>

<file path=ppt/tags/tag112.xml><?xml version="1.0" encoding="utf-8"?>
<p:tagLst xmlns:p="http://schemas.openxmlformats.org/presentationml/2006/main">
  <p:tag name="KSO_WM_BEAUTIFY_FLAG" val=""/>
</p:tagLst>
</file>

<file path=ppt/tags/tag113.xml><?xml version="1.0" encoding="utf-8"?>
<p:tagLst xmlns:p="http://schemas.openxmlformats.org/presentationml/2006/main">
  <p:tag name="KSO_WM_BEAUTIFY_FLAG" val=""/>
</p:tagLst>
</file>

<file path=ppt/tags/tag114.xml><?xml version="1.0" encoding="utf-8"?>
<p:tagLst xmlns:p="http://schemas.openxmlformats.org/presentationml/2006/main">
  <p:tag name="KSO_WM_BEAUTIFY_FLAG" val=""/>
</p:tagLst>
</file>

<file path=ppt/tags/tag115.xml><?xml version="1.0" encoding="utf-8"?>
<p:tagLst xmlns:p="http://schemas.openxmlformats.org/presentationml/2006/main">
  <p:tag name="KSO_WM_BEAUTIFY_FLAG" val=""/>
</p:tagLst>
</file>

<file path=ppt/tags/tag116.xml><?xml version="1.0" encoding="utf-8"?>
<p:tagLst xmlns:p="http://schemas.openxmlformats.org/presentationml/2006/main">
  <p:tag name="KSO_WM_BEAUTIFY_FLAG" val=""/>
</p:tagLst>
</file>

<file path=ppt/tags/tag11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18.xml><?xml version="1.0" encoding="utf-8"?>
<p:tagLst xmlns:p="http://schemas.openxmlformats.org/presentationml/2006/main">
  <p:tag name="KSO_WM_BEAUTIFY_FLAG" val=""/>
</p:tagLst>
</file>

<file path=ppt/tags/tag119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BEAUTIFY_FLAG" val=""/>
</p:tagLst>
</file>

<file path=ppt/tags/tag121.xml><?xml version="1.0" encoding="utf-8"?>
<p:tagLst xmlns:p="http://schemas.openxmlformats.org/presentationml/2006/main">
  <p:tag name="KSO_WM_BEAUTIFY_FLAG" val=""/>
</p:tagLst>
</file>

<file path=ppt/tags/tag122.xml><?xml version="1.0" encoding="utf-8"?>
<p:tagLst xmlns:p="http://schemas.openxmlformats.org/presentationml/2006/main">
  <p:tag name="KSO_WM_BEAUTIFY_FLAG" val=""/>
</p:tagLst>
</file>

<file path=ppt/tags/tag123.xml><?xml version="1.0" encoding="utf-8"?>
<p:tagLst xmlns:p="http://schemas.openxmlformats.org/presentationml/2006/main">
  <p:tag name="KSO_WM_BEAUTIFY_FLAG" val=""/>
</p:tagLst>
</file>

<file path=ppt/tags/tag124.xml><?xml version="1.0" encoding="utf-8"?>
<p:tagLst xmlns:p="http://schemas.openxmlformats.org/presentationml/2006/main">
  <p:tag name="KSO_WM_BEAUTIFY_FLAG" val=""/>
</p:tagLst>
</file>

<file path=ppt/tags/tag125.xml><?xml version="1.0" encoding="utf-8"?>
<p:tagLst xmlns:p="http://schemas.openxmlformats.org/presentationml/2006/main">
  <p:tag name="KSO_WM_BEAUTIFY_FLAG" val=""/>
</p:tagLst>
</file>

<file path=ppt/tags/tag126.xml><?xml version="1.0" encoding="utf-8"?>
<p:tagLst xmlns:p="http://schemas.openxmlformats.org/presentationml/2006/main">
  <p:tag name="KSO_WM_BEAUTIFY_FLAG" val=""/>
</p:tagLst>
</file>

<file path=ppt/tags/tag127.xml><?xml version="1.0" encoding="utf-8"?>
<p:tagLst xmlns:p="http://schemas.openxmlformats.org/presentationml/2006/main">
  <p:tag name="KSO_WM_BEAUTIFY_FLAG" val=""/>
</p:tagLst>
</file>

<file path=ppt/tags/tag128.xml><?xml version="1.0" encoding="utf-8"?>
<p:tagLst xmlns:p="http://schemas.openxmlformats.org/presentationml/2006/main">
  <p:tag name="KSO_WM_BEAUTIFY_FLAG" val=""/>
</p:tagLst>
</file>

<file path=ppt/tags/tag129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  <p:tag name="KSO_WM_SPECIAL_SOURCE" val="bdnull"/>
</p:tagLst>
</file>

<file path=ppt/tags/tag131.xml><?xml version="1.0" encoding="utf-8"?>
<p:tagLst xmlns:p="http://schemas.openxmlformats.org/presentationml/2006/main">
  <p:tag name="KSO_WM_BEAUTIFY_FLAG" val=""/>
</p:tagLst>
</file>

<file path=ppt/tags/tag132.xml><?xml version="1.0" encoding="utf-8"?>
<p:tagLst xmlns:p="http://schemas.openxmlformats.org/presentationml/2006/main">
  <p:tag name="KSO_WM_BEAUTIFY_FLAG" val=""/>
</p:tagLst>
</file>

<file path=ppt/tags/tag133.xml><?xml version="1.0" encoding="utf-8"?>
<p:tagLst xmlns:p="http://schemas.openxmlformats.org/presentationml/2006/main">
  <p:tag name="KSO_WM_BEAUTIFY_FLAG" val=""/>
</p:tagLst>
</file>

<file path=ppt/tags/tag134.xml><?xml version="1.0" encoding="utf-8"?>
<p:tagLst xmlns:p="http://schemas.openxmlformats.org/presentationml/2006/main">
  <p:tag name="KSO_WM_BEAUTIFY_FLAG" val=""/>
</p:tagLst>
</file>

<file path=ppt/tags/tag135.xml><?xml version="1.0" encoding="utf-8"?>
<p:tagLst xmlns:p="http://schemas.openxmlformats.org/presentationml/2006/main">
  <p:tag name="KSO_WM_BEAUTIFY_FLAG" val=""/>
</p:tagLst>
</file>

<file path=ppt/tags/tag136.xml><?xml version="1.0" encoding="utf-8"?>
<p:tagLst xmlns:p="http://schemas.openxmlformats.org/presentationml/2006/main">
  <p:tag name="KSO_WM_BEAUTIFY_FLAG" val=""/>
</p:tagLst>
</file>

<file path=ppt/tags/tag137.xml><?xml version="1.0" encoding="utf-8"?>
<p:tagLst xmlns:p="http://schemas.openxmlformats.org/presentationml/2006/main">
  <p:tag name="KSO_WM_BEAUTIFY_FLAG" val=""/>
</p:tagLst>
</file>

<file path=ppt/tags/tag138.xml><?xml version="1.0" encoding="utf-8"?>
<p:tagLst xmlns:p="http://schemas.openxmlformats.org/presentationml/2006/main">
  <p:tag name="KSO_WM_BEAUTIFY_FLAG" val=""/>
</p:tagLst>
</file>

<file path=ppt/tags/tag139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0.xml><?xml version="1.0" encoding="utf-8"?>
<p:tagLst xmlns:p="http://schemas.openxmlformats.org/presentationml/2006/main">
  <p:tag name="KSO_WM_BEAUTIFY_FLAG" val=""/>
</p:tagLst>
</file>

<file path=ppt/tags/tag141.xml><?xml version="1.0" encoding="utf-8"?>
<p:tagLst xmlns:p="http://schemas.openxmlformats.org/presentationml/2006/main">
  <p:tag name="KSO_WM_BEAUTIFY_FLAG" val=""/>
</p:tagLst>
</file>

<file path=ppt/tags/tag142.xml><?xml version="1.0" encoding="utf-8"?>
<p:tagLst xmlns:p="http://schemas.openxmlformats.org/presentationml/2006/main">
  <p:tag name="KSO_WM_BEAUTIFY_FLAG" val=""/>
</p:tagLst>
</file>

<file path=ppt/tags/tag143.xml><?xml version="1.0" encoding="utf-8"?>
<p:tagLst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  <p:tag name="KSO_WM_SPECIAL_SOURCE" val="bdnull"/>
</p:tagLst>
</file>

<file path=ppt/tags/tag144.xml><?xml version="1.0" encoding="utf-8"?>
<p:tagLst xmlns:p="http://schemas.openxmlformats.org/presentationml/2006/main">
  <p:tag name="KSO_WM_BEAUTIFY_FLAG" val=""/>
</p:tagLst>
</file>

<file path=ppt/tags/tag145.xml><?xml version="1.0" encoding="utf-8"?>
<p:tagLst xmlns:p="http://schemas.openxmlformats.org/presentationml/2006/main">
  <p:tag name="KSO_WM_BEAUTIFY_FLAG" val=""/>
</p:tagLst>
</file>

<file path=ppt/tags/tag146.xml><?xml version="1.0" encoding="utf-8"?>
<p:tagLst xmlns:p="http://schemas.openxmlformats.org/presentationml/2006/main">
  <p:tag name="KSO_WM_BEAUTIFY_FLAG" val=""/>
</p:tagLst>
</file>

<file path=ppt/tags/tag147.xml><?xml version="1.0" encoding="utf-8"?>
<p:tagLst xmlns:p="http://schemas.openxmlformats.org/presentationml/2006/main">
  <p:tag name="KSO_WM_BEAUTIFY_FLAG" val=""/>
</p:tagLst>
</file>

<file path=ppt/tags/tag148.xml><?xml version="1.0" encoding="utf-8"?>
<p:tagLst xmlns:p="http://schemas.openxmlformats.org/presentationml/2006/main">
  <p:tag name="KSO_WM_BEAUTIFY_FLAG" val=""/>
</p:tagLst>
</file>

<file path=ppt/tags/tag149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0.xml><?xml version="1.0" encoding="utf-8"?>
<p:tagLst xmlns:p="http://schemas.openxmlformats.org/presentationml/2006/main">
  <p:tag name="KSO_WM_BEAUTIFY_FLAG" val=""/>
</p:tagLst>
</file>

<file path=ppt/tags/tag151.xml><?xml version="1.0" encoding="utf-8"?>
<p:tagLst xmlns:p="http://schemas.openxmlformats.org/presentationml/2006/main">
  <p:tag name="KSO_WM_BEAUTIFY_FLAG" val=""/>
</p:tagLst>
</file>

<file path=ppt/tags/tag152.xml><?xml version="1.0" encoding="utf-8"?>
<p:tagLst xmlns:p="http://schemas.openxmlformats.org/presentationml/2006/main">
  <p:tag name="KSO_WM_BEAUTIFY_FLAG" val=""/>
</p:tagLst>
</file>

<file path=ppt/tags/tag153.xml><?xml version="1.0" encoding="utf-8"?>
<p:tagLst xmlns:p="http://schemas.openxmlformats.org/presentationml/2006/main">
  <p:tag name="KSO_WM_BEAUTIFY_FLAG" val=""/>
</p:tagLst>
</file>

<file path=ppt/tags/tag154.xml><?xml version="1.0" encoding="utf-8"?>
<p:tagLst xmlns:p="http://schemas.openxmlformats.org/presentationml/2006/main">
  <p:tag name="KSO_WM_BEAUTIFY_FLAG" val=""/>
</p:tagLst>
</file>

<file path=ppt/tags/tag155.xml><?xml version="1.0" encoding="utf-8"?>
<p:tagLst xmlns:p="http://schemas.openxmlformats.org/presentationml/2006/main">
  <p:tag name="KSO_WM_BEAUTIFY_FLAG" val=""/>
</p:tagLst>
</file>

<file path=ppt/tags/tag156.xml><?xml version="1.0" encoding="utf-8"?>
<p:tagLst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  <p:tag name="KSO_WM_SPECIAL_SOURCE" val="bdnull"/>
</p:tagLst>
</file>

<file path=ppt/tags/tag157.xml><?xml version="1.0" encoding="utf-8"?>
<p:tagLst xmlns:p="http://schemas.openxmlformats.org/presentationml/2006/main">
  <p:tag name="KSO_WM_BEAUTIFY_FLAG" val=""/>
</p:tagLst>
</file>

<file path=ppt/tags/tag158.xml><?xml version="1.0" encoding="utf-8"?>
<p:tagLst xmlns:p="http://schemas.openxmlformats.org/presentationml/2006/main">
  <p:tag name="KSO_WM_BEAUTIFY_FLAG" val=""/>
</p:tagLst>
</file>

<file path=ppt/tags/tag159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0.xml><?xml version="1.0" encoding="utf-8"?>
<p:tagLst xmlns:p="http://schemas.openxmlformats.org/presentationml/2006/main">
  <p:tag name="KSO_WM_BEAUTIFY_FLAG" val=""/>
</p:tagLst>
</file>

<file path=ppt/tags/tag161.xml><?xml version="1.0" encoding="utf-8"?>
<p:tagLst xmlns:p="http://schemas.openxmlformats.org/presentationml/2006/main">
  <p:tag name="KSO_WM_BEAUTIFY_FLAG" val=""/>
</p:tagLst>
</file>

<file path=ppt/tags/tag162.xml><?xml version="1.0" encoding="utf-8"?>
<p:tagLst xmlns:p="http://schemas.openxmlformats.org/presentationml/2006/main">
  <p:tag name="KSO_WM_BEAUTIFY_FLAG" val=""/>
</p:tagLst>
</file>

<file path=ppt/tags/tag163.xml><?xml version="1.0" encoding="utf-8"?>
<p:tagLst xmlns:p="http://schemas.openxmlformats.org/presentationml/2006/main">
  <p:tag name="KSO_WM_BEAUTIFY_FLAG" val=""/>
</p:tagLst>
</file>

<file path=ppt/tags/tag164.xml><?xml version="1.0" encoding="utf-8"?>
<p:tagLst xmlns:p="http://schemas.openxmlformats.org/presentationml/2006/main">
  <p:tag name="KSO_WM_BEAUTIFY_FLAG" val=""/>
</p:tagLst>
</file>

<file path=ppt/tags/tag165.xml><?xml version="1.0" encoding="utf-8"?>
<p:tagLst xmlns:p="http://schemas.openxmlformats.org/presentationml/2006/main">
  <p:tag name="KSO_WM_BEAUTIFY_FLAG" val=""/>
</p:tagLst>
</file>

<file path=ppt/tags/tag166.xml><?xml version="1.0" encoding="utf-8"?>
<p:tagLst xmlns:p="http://schemas.openxmlformats.org/presentationml/2006/main">
  <p:tag name="KSO_WM_BEAUTIFY_FLAG" val=""/>
</p:tagLst>
</file>

<file path=ppt/tags/tag167.xml><?xml version="1.0" encoding="utf-8"?>
<p:tagLst xmlns:p="http://schemas.openxmlformats.org/presentationml/2006/main">
  <p:tag name="KSO_WM_BEAUTIFY_FLAG" val=""/>
</p:tagLst>
</file>

<file path=ppt/tags/tag168.xml><?xml version="1.0" encoding="utf-8"?>
<p:tagLst xmlns:p="http://schemas.openxmlformats.org/presentationml/2006/main">
  <p:tag name="KSO_WM_BEAUTIFY_FLAG" val=""/>
</p:tagLst>
</file>

<file path=ppt/tags/tag16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70.xml><?xml version="1.0" encoding="utf-8"?>
<p:tagLst xmlns:p="http://schemas.openxmlformats.org/presentationml/2006/main">
  <p:tag name="KSO_WM_BEAUTIFY_FLAG" val=""/>
</p:tagLst>
</file>

<file path=ppt/tags/tag171.xml><?xml version="1.0" encoding="utf-8"?>
<p:tagLst xmlns:p="http://schemas.openxmlformats.org/presentationml/2006/main">
  <p:tag name="KSO_WM_BEAUTIFY_FLAG" val=""/>
</p:tagLst>
</file>

<file path=ppt/tags/tag172.xml><?xml version="1.0" encoding="utf-8"?>
<p:tagLst xmlns:p="http://schemas.openxmlformats.org/presentationml/2006/main">
  <p:tag name="KSO_WM_BEAUTIFY_FLAG" val=""/>
</p:tagLst>
</file>

<file path=ppt/tags/tag173.xml><?xml version="1.0" encoding="utf-8"?>
<p:tagLst xmlns:p="http://schemas.openxmlformats.org/presentationml/2006/main">
  <p:tag name="KSO_WM_BEAUTIFY_FLAG" val=""/>
</p:tagLst>
</file>

<file path=ppt/tags/tag174.xml><?xml version="1.0" encoding="utf-8"?>
<p:tagLst xmlns:p="http://schemas.openxmlformats.org/presentationml/2006/main">
  <p:tag name="KSO_WM_BEAUTIFY_FLAG" val=""/>
</p:tagLst>
</file>

<file path=ppt/tags/tag175.xml><?xml version="1.0" encoding="utf-8"?>
<p:tagLst xmlns:p="http://schemas.openxmlformats.org/presentationml/2006/main">
  <p:tag name="KSO_WM_BEAUTIFY_FLAG" val=""/>
</p:tagLst>
</file>

<file path=ppt/tags/tag176.xml><?xml version="1.0" encoding="utf-8"?>
<p:tagLst xmlns:p="http://schemas.openxmlformats.org/presentationml/2006/main">
  <p:tag name="KSO_WM_BEAUTIFY_FLAG" val=""/>
</p:tagLst>
</file>

<file path=ppt/tags/tag177.xml><?xml version="1.0" encoding="utf-8"?>
<p:tagLst xmlns:p="http://schemas.openxmlformats.org/presentationml/2006/main">
  <p:tag name="KSO_WM_BEAUTIFY_FLAG" val=""/>
</p:tagLst>
</file>

<file path=ppt/tags/tag178.xml><?xml version="1.0" encoding="utf-8"?>
<p:tagLst xmlns:p="http://schemas.openxmlformats.org/presentationml/2006/main">
  <p:tag name="KSO_WM_BEAUTIFY_FLAG" val=""/>
</p:tagLst>
</file>

<file path=ppt/tags/tag179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0.xml><?xml version="1.0" encoding="utf-8"?>
<p:tagLst xmlns:p="http://schemas.openxmlformats.org/presentationml/2006/main">
  <p:tag name="KSO_WM_BEAUTIFY_FLAG" val=""/>
</p:tagLst>
</file>

<file path=ppt/tags/tag181.xml><?xml version="1.0" encoding="utf-8"?>
<p:tagLst xmlns:p="http://schemas.openxmlformats.org/presentationml/2006/main">
  <p:tag name="KSO_WM_BEAUTIFY_FLAG" val=""/>
</p:tagLst>
</file>

<file path=ppt/tags/tag182.xml><?xml version="1.0" encoding="utf-8"?>
<p:tagLst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  <p:tag name="KSO_WM_SPECIAL_SOURCE" val="bdnull"/>
</p:tagLst>
</file>

<file path=ppt/tags/tag183.xml><?xml version="1.0" encoding="utf-8"?>
<p:tagLst xmlns:p="http://schemas.openxmlformats.org/presentationml/2006/main">
  <p:tag name="KSO_WM_BEAUTIFY_FLAG" val=""/>
</p:tagLst>
</file>

<file path=ppt/tags/tag184.xml><?xml version="1.0" encoding="utf-8"?>
<p:tagLst xmlns:p="http://schemas.openxmlformats.org/presentationml/2006/main">
  <p:tag name="KSO_WM_BEAUTIFY_FLAG" val=""/>
</p:tagLst>
</file>

<file path=ppt/tags/tag185.xml><?xml version="1.0" encoding="utf-8"?>
<p:tagLst xmlns:p="http://schemas.openxmlformats.org/presentationml/2006/main">
  <p:tag name="KSO_WM_BEAUTIFY_FLAG" val=""/>
</p:tagLst>
</file>

<file path=ppt/tags/tag186.xml><?xml version="1.0" encoding="utf-8"?>
<p:tagLst xmlns:p="http://schemas.openxmlformats.org/presentationml/2006/main">
  <p:tag name="KSO_WM_BEAUTIFY_FLAG" val=""/>
</p:tagLst>
</file>

<file path=ppt/tags/tag187.xml><?xml version="1.0" encoding="utf-8"?>
<p:tagLst xmlns:p="http://schemas.openxmlformats.org/presentationml/2006/main">
  <p:tag name="KSO_WM_BEAUTIFY_FLAG" val=""/>
</p:tagLst>
</file>

<file path=ppt/tags/tag188.xml><?xml version="1.0" encoding="utf-8"?>
<p:tagLst xmlns:p="http://schemas.openxmlformats.org/presentationml/2006/main">
  <p:tag name="KSO_WM_BEAUTIFY_FLAG" val=""/>
</p:tagLst>
</file>

<file path=ppt/tags/tag189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0.xml><?xml version="1.0" encoding="utf-8"?>
<p:tagLst xmlns:p="http://schemas.openxmlformats.org/presentationml/2006/main">
  <p:tag name="KSO_WM_BEAUTIFY_FLAG" val=""/>
</p:tagLst>
</file>

<file path=ppt/tags/tag191.xml><?xml version="1.0" encoding="utf-8"?>
<p:tagLst xmlns:p="http://schemas.openxmlformats.org/presentationml/2006/main">
  <p:tag name="KSO_WM_BEAUTIFY_FLAG" val=""/>
</p:tagLst>
</file>

<file path=ppt/tags/tag192.xml><?xml version="1.0" encoding="utf-8"?>
<p:tagLst xmlns:p="http://schemas.openxmlformats.org/presentationml/2006/main">
  <p:tag name="KSO_WM_BEAUTIFY_FLAG" val=""/>
</p:tagLst>
</file>

<file path=ppt/tags/tag193.xml><?xml version="1.0" encoding="utf-8"?>
<p:tagLst xmlns:p="http://schemas.openxmlformats.org/presentationml/2006/main">
  <p:tag name="KSO_WM_BEAUTIFY_FLAG" val=""/>
</p:tagLst>
</file>

<file path=ppt/tags/tag194.xml><?xml version="1.0" encoding="utf-8"?>
<p:tagLst xmlns:p="http://schemas.openxmlformats.org/presentationml/2006/main">
  <p:tag name="KSO_WM_BEAUTIFY_FLAG" val=""/>
</p:tagLst>
</file>

<file path=ppt/tags/tag195.xml><?xml version="1.0" encoding="utf-8"?>
<p:tagLst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  <p:tag name="KSO_WM_SPECIAL_SOURCE" val="bdnull"/>
</p:tagLst>
</file>

<file path=ppt/tags/tag196.xml><?xml version="1.0" encoding="utf-8"?>
<p:tagLst xmlns:p="http://schemas.openxmlformats.org/presentationml/2006/main">
  <p:tag name="KSO_WM_BEAUTIFY_FLAG" val=""/>
</p:tagLst>
</file>

<file path=ppt/tags/tag197.xml><?xml version="1.0" encoding="utf-8"?>
<p:tagLst xmlns:p="http://schemas.openxmlformats.org/presentationml/2006/main">
  <p:tag name="KSO_WM_BEAUTIFY_FLAG" val=""/>
</p:tagLst>
</file>

<file path=ppt/tags/tag198.xml><?xml version="1.0" encoding="utf-8"?>
<p:tagLst xmlns:p="http://schemas.openxmlformats.org/presentationml/2006/main">
  <p:tag name="KSO_WM_BEAUTIFY_FLAG" val=""/>
</p:tagLst>
</file>

<file path=ppt/tags/tag19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TAG_VERSION" val="1.0"/>
  <p:tag name="KSO_WM_TEMPLATE_CATEGORY" val="custom"/>
  <p:tag name="KSO_WM_TEMPLATE_INDEX" val="20187308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00.xml><?xml version="1.0" encoding="utf-8"?>
<p:tagLst xmlns:p="http://schemas.openxmlformats.org/presentationml/2006/main">
  <p:tag name="KSO_WM_BEAUTIFY_FLAG" val=""/>
</p:tagLst>
</file>

<file path=ppt/tags/tag201.xml><?xml version="1.0" encoding="utf-8"?>
<p:tagLst xmlns:p="http://schemas.openxmlformats.org/presentationml/2006/main">
  <p:tag name="KSO_WM_BEAUTIFY_FLAG" val=""/>
</p:tagLst>
</file>

<file path=ppt/tags/tag202.xml><?xml version="1.0" encoding="utf-8"?>
<p:tagLst xmlns:p="http://schemas.openxmlformats.org/presentationml/2006/main">
  <p:tag name="KSO_WM_BEAUTIFY_FLAG" val=""/>
</p:tagLst>
</file>

<file path=ppt/tags/tag203.xml><?xml version="1.0" encoding="utf-8"?>
<p:tagLst xmlns:p="http://schemas.openxmlformats.org/presentationml/2006/main">
  <p:tag name="KSO_WM_BEAUTIFY_FLAG" val=""/>
</p:tagLst>
</file>

<file path=ppt/tags/tag204.xml><?xml version="1.0" encoding="utf-8"?>
<p:tagLst xmlns:p="http://schemas.openxmlformats.org/presentationml/2006/main">
  <p:tag name="KSO_WM_BEAUTIFY_FLAG" val=""/>
</p:tagLst>
</file>

<file path=ppt/tags/tag205.xml><?xml version="1.0" encoding="utf-8"?>
<p:tagLst xmlns:p="http://schemas.openxmlformats.org/presentationml/2006/main">
  <p:tag name="KSO_WM_BEAUTIFY_FLAG" val=""/>
</p:tagLst>
</file>

<file path=ppt/tags/tag206.xml><?xml version="1.0" encoding="utf-8"?>
<p:tagLst xmlns:p="http://schemas.openxmlformats.org/presentationml/2006/main">
  <p:tag name="KSO_WM_BEAUTIFY_FLAG" val=""/>
</p:tagLst>
</file>

<file path=ppt/tags/tag207.xml><?xml version="1.0" encoding="utf-8"?>
<p:tagLst xmlns:p="http://schemas.openxmlformats.org/presentationml/2006/main">
  <p:tag name="KSO_WM_BEAUTIFY_FLAG" val=""/>
</p:tagLst>
</file>

<file path=ppt/tags/tag208.xml><?xml version="1.0" encoding="utf-8"?>
<p:tagLst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  <p:tag name="KSO_WM_SPECIAL_SOURCE" val="bdnull"/>
</p:tagLst>
</file>

<file path=ppt/tags/tag209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0.xml><?xml version="1.0" encoding="utf-8"?>
<p:tagLst xmlns:p="http://schemas.openxmlformats.org/presentationml/2006/main">
  <p:tag name="KSO_WM_BEAUTIFY_FLAG" val=""/>
</p:tagLst>
</file>

<file path=ppt/tags/tag211.xml><?xml version="1.0" encoding="utf-8"?>
<p:tagLst xmlns:p="http://schemas.openxmlformats.org/presentationml/2006/main">
  <p:tag name="KSO_WM_BEAUTIFY_FLAG" val=""/>
</p:tagLst>
</file>

<file path=ppt/tags/tag212.xml><?xml version="1.0" encoding="utf-8"?>
<p:tagLst xmlns:p="http://schemas.openxmlformats.org/presentationml/2006/main">
  <p:tag name="KSO_WM_BEAUTIFY_FLAG" val=""/>
</p:tagLst>
</file>

<file path=ppt/tags/tag213.xml><?xml version="1.0" encoding="utf-8"?>
<p:tagLst xmlns:p="http://schemas.openxmlformats.org/presentationml/2006/main">
  <p:tag name="KSO_WM_BEAUTIFY_FLAG" val=""/>
</p:tagLst>
</file>

<file path=ppt/tags/tag214.xml><?xml version="1.0" encoding="utf-8"?>
<p:tagLst xmlns:p="http://schemas.openxmlformats.org/presentationml/2006/main">
  <p:tag name="KSO_WM_BEAUTIFY_FLAG" val=""/>
</p:tagLst>
</file>

<file path=ppt/tags/tag215.xml><?xml version="1.0" encoding="utf-8"?>
<p:tagLst xmlns:p="http://schemas.openxmlformats.org/presentationml/2006/main">
  <p:tag name="KSO_WM_BEAUTIFY_FLAG" val=""/>
</p:tagLst>
</file>

<file path=ppt/tags/tag216.xml><?xml version="1.0" encoding="utf-8"?>
<p:tagLst xmlns:p="http://schemas.openxmlformats.org/presentationml/2006/main">
  <p:tag name="KSO_WM_BEAUTIFY_FLAG" val=""/>
</p:tagLst>
</file>

<file path=ppt/tags/tag217.xml><?xml version="1.0" encoding="utf-8"?>
<p:tagLst xmlns:p="http://schemas.openxmlformats.org/presentationml/2006/main">
  <p:tag name="KSO_WM_BEAUTIFY_FLAG" val=""/>
</p:tagLst>
</file>

<file path=ppt/tags/tag218.xml><?xml version="1.0" encoding="utf-8"?>
<p:tagLst xmlns:p="http://schemas.openxmlformats.org/presentationml/2006/main">
  <p:tag name="KSO_WM_BEAUTIFY_FLAG" val=""/>
</p:tagLst>
</file>

<file path=ppt/tags/tag219.xml><?xml version="1.0" encoding="utf-8"?>
<p:tagLst xmlns:p="http://schemas.openxmlformats.org/presentationml/2006/main">
  <p:tag name="KSO_WM_BEAUTIFY_FLAG" val="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0.xml><?xml version="1.0" encoding="utf-8"?>
<p:tagLst xmlns:p="http://schemas.openxmlformats.org/presentationml/2006/main">
  <p:tag name="KSO_WM_BEAUTIFY_FLAG" val=""/>
</p:tagLst>
</file>

<file path=ppt/tags/tag221.xml><?xml version="1.0" encoding="utf-8"?>
<p:tagLst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  <p:tag name="KSO_WM_SPECIAL_SOURCE" val="bdnull"/>
</p:tagLst>
</file>

<file path=ppt/tags/tag222.xml><?xml version="1.0" encoding="utf-8"?>
<p:tagLst xmlns:p="http://schemas.openxmlformats.org/presentationml/2006/main">
  <p:tag name="KSO_WM_BEAUTIFY_FLAG" val=""/>
</p:tagLst>
</file>

<file path=ppt/tags/tag223.xml><?xml version="1.0" encoding="utf-8"?>
<p:tagLst xmlns:p="http://schemas.openxmlformats.org/presentationml/2006/main">
  <p:tag name="KSO_WM_BEAUTIFY_FLAG" val=""/>
</p:tagLst>
</file>

<file path=ppt/tags/tag224.xml><?xml version="1.0" encoding="utf-8"?>
<p:tagLst xmlns:p="http://schemas.openxmlformats.org/presentationml/2006/main">
  <p:tag name="KSO_WM_BEAUTIFY_FLAG" val=""/>
</p:tagLst>
</file>

<file path=ppt/tags/tag225.xml><?xml version="1.0" encoding="utf-8"?>
<p:tagLst xmlns:p="http://schemas.openxmlformats.org/presentationml/2006/main">
  <p:tag name="KSO_WM_BEAUTIFY_FLAG" val=""/>
</p:tagLst>
</file>

<file path=ppt/tags/tag226.xml><?xml version="1.0" encoding="utf-8"?>
<p:tagLst xmlns:p="http://schemas.openxmlformats.org/presentationml/2006/main">
  <p:tag name="KSO_WM_BEAUTIFY_FLAG" val=""/>
</p:tagLst>
</file>

<file path=ppt/tags/tag227.xml><?xml version="1.0" encoding="utf-8"?>
<p:tagLst xmlns:p="http://schemas.openxmlformats.org/presentationml/2006/main">
  <p:tag name="KSO_WM_BEAUTIFY_FLAG" val=""/>
</p:tagLst>
</file>

<file path=ppt/tags/tag228.xml><?xml version="1.0" encoding="utf-8"?>
<p:tagLst xmlns:p="http://schemas.openxmlformats.org/presentationml/2006/main">
  <p:tag name="KSO_WM_BEAUTIFY_FLAG" val=""/>
</p:tagLst>
</file>

<file path=ppt/tags/tag229.xml><?xml version="1.0" encoding="utf-8"?>
<p:tagLst xmlns:p="http://schemas.openxmlformats.org/presentationml/2006/main">
  <p:tag name="KSO_WM_BEAUTIFY_FLAG" val="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0.xml><?xml version="1.0" encoding="utf-8"?>
<p:tagLst xmlns:p="http://schemas.openxmlformats.org/presentationml/2006/main">
  <p:tag name="KSO_WM_BEAUTIFY_FLAG" val=""/>
</p:tagLst>
</file>

<file path=ppt/tags/tag231.xml><?xml version="1.0" encoding="utf-8"?>
<p:tagLst xmlns:p="http://schemas.openxmlformats.org/presentationml/2006/main">
  <p:tag name="KSO_WM_BEAUTIFY_FLAG" val=""/>
</p:tagLst>
</file>

<file path=ppt/tags/tag232.xml><?xml version="1.0" encoding="utf-8"?>
<p:tagLst xmlns:p="http://schemas.openxmlformats.org/presentationml/2006/main">
  <p:tag name="KSO_WM_BEAUTIFY_FLAG" val=""/>
</p:tagLst>
</file>

<file path=ppt/tags/tag233.xml><?xml version="1.0" encoding="utf-8"?>
<p:tagLst xmlns:p="http://schemas.openxmlformats.org/presentationml/2006/main">
  <p:tag name="KSO_WM_BEAUTIFY_FLAG" val=""/>
</p:tagLst>
</file>

<file path=ppt/tags/tag234.xml><?xml version="1.0" encoding="utf-8"?>
<p:tagLst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  <p:tag name="KSO_WM_SPECIAL_SOURCE" val="bdnull"/>
</p:tagLst>
</file>

<file path=ppt/tags/tag235.xml><?xml version="1.0" encoding="utf-8"?>
<p:tagLst xmlns:p="http://schemas.openxmlformats.org/presentationml/2006/main">
  <p:tag name="KSO_WM_BEAUTIFY_FLAG" val=""/>
</p:tagLst>
</file>

<file path=ppt/tags/tag236.xml><?xml version="1.0" encoding="utf-8"?>
<p:tagLst xmlns:p="http://schemas.openxmlformats.org/presentationml/2006/main">
  <p:tag name="KSO_WM_BEAUTIFY_FLAG" val=""/>
</p:tagLst>
</file>

<file path=ppt/tags/tag237.xml><?xml version="1.0" encoding="utf-8"?>
<p:tagLst xmlns:p="http://schemas.openxmlformats.org/presentationml/2006/main">
  <p:tag name="KSO_WM_BEAUTIFY_FLAG" val=""/>
</p:tagLst>
</file>

<file path=ppt/tags/tag238.xml><?xml version="1.0" encoding="utf-8"?>
<p:tagLst xmlns:p="http://schemas.openxmlformats.org/presentationml/2006/main">
  <p:tag name="KSO_WM_BEAUTIFY_FLAG" val=""/>
</p:tagLst>
</file>

<file path=ppt/tags/tag239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0.xml><?xml version="1.0" encoding="utf-8"?>
<p:tagLst xmlns:p="http://schemas.openxmlformats.org/presentationml/2006/main">
  <p:tag name="KSO_WM_BEAUTIFY_FLAG" val=""/>
</p:tagLst>
</file>

<file path=ppt/tags/tag241.xml><?xml version="1.0" encoding="utf-8"?>
<p:tagLst xmlns:p="http://schemas.openxmlformats.org/presentationml/2006/main">
  <p:tag name="KSO_WM_BEAUTIFY_FLAG" val=""/>
</p:tagLst>
</file>

<file path=ppt/tags/tag242.xml><?xml version="1.0" encoding="utf-8"?>
<p:tagLst xmlns:p="http://schemas.openxmlformats.org/presentationml/2006/main">
  <p:tag name="KSO_WM_BEAUTIFY_FLAG" val=""/>
</p:tagLst>
</file>

<file path=ppt/tags/tag243.xml><?xml version="1.0" encoding="utf-8"?>
<p:tagLst xmlns:p="http://schemas.openxmlformats.org/presentationml/2006/main">
  <p:tag name="KSO_WM_BEAUTIFY_FLAG" val=""/>
</p:tagLst>
</file>

<file path=ppt/tags/tag244.xml><?xml version="1.0" encoding="utf-8"?>
<p:tagLst xmlns:p="http://schemas.openxmlformats.org/presentationml/2006/main">
  <p:tag name="KSO_WM_BEAUTIFY_FLAG" val=""/>
</p:tagLst>
</file>

<file path=ppt/tags/tag245.xml><?xml version="1.0" encoding="utf-8"?>
<p:tagLst xmlns:p="http://schemas.openxmlformats.org/presentationml/2006/main">
  <p:tag name="KSO_WM_BEAUTIFY_FLAG" val=""/>
</p:tagLst>
</file>

<file path=ppt/tags/tag246.xml><?xml version="1.0" encoding="utf-8"?>
<p:tagLst xmlns:p="http://schemas.openxmlformats.org/presentationml/2006/main">
  <p:tag name="KSO_WM_BEAUTIFY_FLAG" val=""/>
</p:tagLst>
</file>

<file path=ppt/tags/tag247.xml><?xml version="1.0" encoding="utf-8"?>
<p:tagLst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  <p:tag name="KSO_WM_SPECIAL_SOURCE" val="bdnull"/>
</p:tagLst>
</file>

<file path=ppt/tags/tag248.xml><?xml version="1.0" encoding="utf-8"?>
<p:tagLst xmlns:p="http://schemas.openxmlformats.org/presentationml/2006/main">
  <p:tag name="KSO_WM_BEAUTIFY_FLAG" val=""/>
</p:tagLst>
</file>

<file path=ppt/tags/tag249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0.xml><?xml version="1.0" encoding="utf-8"?>
<p:tagLst xmlns:p="http://schemas.openxmlformats.org/presentationml/2006/main">
  <p:tag name="KSO_WM_BEAUTIFY_FLAG" val=""/>
</p:tagLst>
</file>

<file path=ppt/tags/tag251.xml><?xml version="1.0" encoding="utf-8"?>
<p:tagLst xmlns:p="http://schemas.openxmlformats.org/presentationml/2006/main">
  <p:tag name="KSO_WM_BEAUTIFY_FLAG" val=""/>
</p:tagLst>
</file>

<file path=ppt/tags/tag252.xml><?xml version="1.0" encoding="utf-8"?>
<p:tagLst xmlns:p="http://schemas.openxmlformats.org/presentationml/2006/main">
  <p:tag name="KSO_WM_BEAUTIFY_FLAG" val=""/>
</p:tagLst>
</file>

<file path=ppt/tags/tag253.xml><?xml version="1.0" encoding="utf-8"?>
<p:tagLst xmlns:p="http://schemas.openxmlformats.org/presentationml/2006/main">
  <p:tag name="KSO_WM_BEAUTIFY_FLAG" val=""/>
</p:tagLst>
</file>

<file path=ppt/tags/tag254.xml><?xml version="1.0" encoding="utf-8"?>
<p:tagLst xmlns:p="http://schemas.openxmlformats.org/presentationml/2006/main">
  <p:tag name="KSO_WM_BEAUTIFY_FLAG" val=""/>
</p:tagLst>
</file>

<file path=ppt/tags/tag255.xml><?xml version="1.0" encoding="utf-8"?>
<p:tagLst xmlns:p="http://schemas.openxmlformats.org/presentationml/2006/main">
  <p:tag name="KSO_WM_BEAUTIFY_FLAG" val=""/>
</p:tagLst>
</file>

<file path=ppt/tags/tag256.xml><?xml version="1.0" encoding="utf-8"?>
<p:tagLst xmlns:p="http://schemas.openxmlformats.org/presentationml/2006/main">
  <p:tag name="KSO_WM_BEAUTIFY_FLAG" val=""/>
</p:tagLst>
</file>

<file path=ppt/tags/tag257.xml><?xml version="1.0" encoding="utf-8"?>
<p:tagLst xmlns:p="http://schemas.openxmlformats.org/presentationml/2006/main">
  <p:tag name="KSO_WM_BEAUTIFY_FLAG" val=""/>
</p:tagLst>
</file>

<file path=ppt/tags/tag258.xml><?xml version="1.0" encoding="utf-8"?>
<p:tagLst xmlns:p="http://schemas.openxmlformats.org/presentationml/2006/main">
  <p:tag name="KSO_WM_BEAUTIFY_FLAG" val=""/>
</p:tagLst>
</file>

<file path=ppt/tags/tag259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0.xml><?xml version="1.0" encoding="utf-8"?>
<p:tagLst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  <p:tag name="KSO_WM_SPECIAL_SOURCE" val="bdnull"/>
</p:tagLst>
</file>

<file path=ppt/tags/tag261.xml><?xml version="1.0" encoding="utf-8"?>
<p:tagLst xmlns:p="http://schemas.openxmlformats.org/presentationml/2006/main">
  <p:tag name="KSO_WM_BEAUTIFY_FLAG" val=""/>
</p:tagLst>
</file>

<file path=ppt/tags/tag262.xml><?xml version="1.0" encoding="utf-8"?>
<p:tagLst xmlns:p="http://schemas.openxmlformats.org/presentationml/2006/main">
  <p:tag name="KSO_WM_BEAUTIFY_FLAG" val=""/>
</p:tagLst>
</file>

<file path=ppt/tags/tag263.xml><?xml version="1.0" encoding="utf-8"?>
<p:tagLst xmlns:p="http://schemas.openxmlformats.org/presentationml/2006/main">
  <p:tag name="KSO_WM_BEAUTIFY_FLAG" val=""/>
</p:tagLst>
</file>

<file path=ppt/tags/tag264.xml><?xml version="1.0" encoding="utf-8"?>
<p:tagLst xmlns:p="http://schemas.openxmlformats.org/presentationml/2006/main">
  <p:tag name="KSO_WM_BEAUTIFY_FLAG" val=""/>
</p:tagLst>
</file>

<file path=ppt/tags/tag265.xml><?xml version="1.0" encoding="utf-8"?>
<p:tagLst xmlns:p="http://schemas.openxmlformats.org/presentationml/2006/main">
  <p:tag name="KSO_WM_BEAUTIFY_FLAG" val=""/>
</p:tagLst>
</file>

<file path=ppt/tags/tag266.xml><?xml version="1.0" encoding="utf-8"?>
<p:tagLst xmlns:p="http://schemas.openxmlformats.org/presentationml/2006/main">
  <p:tag name="KSO_WM_BEAUTIFY_FLAG" val=""/>
</p:tagLst>
</file>

<file path=ppt/tags/tag267.xml><?xml version="1.0" encoding="utf-8"?>
<p:tagLst xmlns:p="http://schemas.openxmlformats.org/presentationml/2006/main">
  <p:tag name="KSO_WM_BEAUTIFY_FLAG" val=""/>
</p:tagLst>
</file>

<file path=ppt/tags/tag268.xml><?xml version="1.0" encoding="utf-8"?>
<p:tagLst xmlns:p="http://schemas.openxmlformats.org/presentationml/2006/main">
  <p:tag name="KSO_WM_BEAUTIFY_FLAG" val=""/>
</p:tagLst>
</file>

<file path=ppt/tags/tag269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0.xml><?xml version="1.0" encoding="utf-8"?>
<p:tagLst xmlns:p="http://schemas.openxmlformats.org/presentationml/2006/main">
  <p:tag name="KSO_WM_BEAUTIFY_FLAG" val=""/>
</p:tagLst>
</file>

<file path=ppt/tags/tag271.xml><?xml version="1.0" encoding="utf-8"?>
<p:tagLst xmlns:p="http://schemas.openxmlformats.org/presentationml/2006/main">
  <p:tag name="KSO_WM_BEAUTIFY_FLAG" val=""/>
</p:tagLst>
</file>

<file path=ppt/tags/tag272.xml><?xml version="1.0" encoding="utf-8"?>
<p:tagLst xmlns:p="http://schemas.openxmlformats.org/presentationml/2006/main">
  <p:tag name="KSO_WM_BEAUTIFY_FLAG" val=""/>
</p:tagLst>
</file>

<file path=ppt/tags/tag273.xml><?xml version="1.0" encoding="utf-8"?>
<p:tagLst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  <p:tag name="KSO_WM_SPECIAL_SOURCE" val="bdnull"/>
</p:tagLst>
</file>

<file path=ppt/tags/tag274.xml><?xml version="1.0" encoding="utf-8"?>
<p:tagLst xmlns:p="http://schemas.openxmlformats.org/presentationml/2006/main">
  <p:tag name="KSO_WM_BEAUTIFY_FLAG" val=""/>
</p:tagLst>
</file>

<file path=ppt/tags/tag275.xml><?xml version="1.0" encoding="utf-8"?>
<p:tagLst xmlns:p="http://schemas.openxmlformats.org/presentationml/2006/main">
  <p:tag name="KSO_WM_BEAUTIFY_FLAG" val=""/>
</p:tagLst>
</file>

<file path=ppt/tags/tag276.xml><?xml version="1.0" encoding="utf-8"?>
<p:tagLst xmlns:p="http://schemas.openxmlformats.org/presentationml/2006/main">
  <p:tag name="KSO_WM_BEAUTIFY_FLAG" val=""/>
</p:tagLst>
</file>

<file path=ppt/tags/tag277.xml><?xml version="1.0" encoding="utf-8"?>
<p:tagLst xmlns:p="http://schemas.openxmlformats.org/presentationml/2006/main">
  <p:tag name="KSO_WM_BEAUTIFY_FLAG" val=""/>
</p:tagLst>
</file>

<file path=ppt/tags/tag278.xml><?xml version="1.0" encoding="utf-8"?>
<p:tagLst xmlns:p="http://schemas.openxmlformats.org/presentationml/2006/main">
  <p:tag name="KSO_WM_BEAUTIFY_FLAG" val=""/>
</p:tagLst>
</file>

<file path=ppt/tags/tag279.xml><?xml version="1.0" encoding="utf-8"?>
<p:tagLst xmlns:p="http://schemas.openxmlformats.org/presentationml/2006/main">
  <p:tag name="KSO_WM_BEAUTIFY_FLAG" val="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0.xml><?xml version="1.0" encoding="utf-8"?>
<p:tagLst xmlns:p="http://schemas.openxmlformats.org/presentationml/2006/main">
  <p:tag name="KSO_WM_BEAUTIFY_FLAG" val=""/>
</p:tagLst>
</file>

<file path=ppt/tags/tag281.xml><?xml version="1.0" encoding="utf-8"?>
<p:tagLst xmlns:p="http://schemas.openxmlformats.org/presentationml/2006/main">
  <p:tag name="KSO_WM_BEAUTIFY_FLAG" val=""/>
</p:tagLst>
</file>

<file path=ppt/tags/tag282.xml><?xml version="1.0" encoding="utf-8"?>
<p:tagLst xmlns:p="http://schemas.openxmlformats.org/presentationml/2006/main">
  <p:tag name="KSO_WM_BEAUTIFY_FLAG" val=""/>
</p:tagLst>
</file>

<file path=ppt/tags/tag283.xml><?xml version="1.0" encoding="utf-8"?>
<p:tagLst xmlns:p="http://schemas.openxmlformats.org/presentationml/2006/main">
  <p:tag name="KSO_WM_BEAUTIFY_FLAG" val=""/>
</p:tagLst>
</file>

<file path=ppt/tags/tag284.xml><?xml version="1.0" encoding="utf-8"?>
<p:tagLst xmlns:p="http://schemas.openxmlformats.org/presentationml/2006/main">
  <p:tag name="KSO_WM_BEAUTIFY_FLAG" val=""/>
</p:tagLst>
</file>

<file path=ppt/tags/tag285.xml><?xml version="1.0" encoding="utf-8"?>
<p:tagLst xmlns:p="http://schemas.openxmlformats.org/presentationml/2006/main">
  <p:tag name="KSO_WM_BEAUTIFY_FLAG" val=""/>
</p:tagLst>
</file>

<file path=ppt/tags/tag286.xml><?xml version="1.0" encoding="utf-8"?>
<p:tagLst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  <p:tag name="KSO_WM_SPECIAL_SOURCE" val="bdnull"/>
</p:tagLst>
</file>

<file path=ppt/tags/tag287.xml><?xml version="1.0" encoding="utf-8"?>
<p:tagLst xmlns:p="http://schemas.openxmlformats.org/presentationml/2006/main">
  <p:tag name="KSO_WM_BEAUTIFY_FLAG" val=""/>
</p:tagLst>
</file>

<file path=ppt/tags/tag288.xml><?xml version="1.0" encoding="utf-8"?>
<p:tagLst xmlns:p="http://schemas.openxmlformats.org/presentationml/2006/main">
  <p:tag name="KSO_WM_BEAUTIFY_FLAG" val=""/>
</p:tagLst>
</file>

<file path=ppt/tags/tag289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0.xml><?xml version="1.0" encoding="utf-8"?>
<p:tagLst xmlns:p="http://schemas.openxmlformats.org/presentationml/2006/main">
  <p:tag name="KSO_WM_BEAUTIFY_FLAG" val=""/>
</p:tagLst>
</file>

<file path=ppt/tags/tag291.xml><?xml version="1.0" encoding="utf-8"?>
<p:tagLst xmlns:p="http://schemas.openxmlformats.org/presentationml/2006/main">
  <p:tag name="KSO_WM_BEAUTIFY_FLAG" val=""/>
</p:tagLst>
</file>

<file path=ppt/tags/tag292.xml><?xml version="1.0" encoding="utf-8"?>
<p:tagLst xmlns:p="http://schemas.openxmlformats.org/presentationml/2006/main">
  <p:tag name="KSO_WM_BEAUTIFY_FLAG" val=""/>
</p:tagLst>
</file>

<file path=ppt/tags/tag293.xml><?xml version="1.0" encoding="utf-8"?>
<p:tagLst xmlns:p="http://schemas.openxmlformats.org/presentationml/2006/main">
  <p:tag name="KSO_WM_BEAUTIFY_FLAG" val=""/>
</p:tagLst>
</file>

<file path=ppt/tags/tag294.xml><?xml version="1.0" encoding="utf-8"?>
<p:tagLst xmlns:p="http://schemas.openxmlformats.org/presentationml/2006/main">
  <p:tag name="KSO_WM_BEAUTIFY_FLAG" val=""/>
</p:tagLst>
</file>

<file path=ppt/tags/tag295.xml><?xml version="1.0" encoding="utf-8"?>
<p:tagLst xmlns:p="http://schemas.openxmlformats.org/presentationml/2006/main">
  <p:tag name="KSO_WM_BEAUTIFY_FLAG" val=""/>
</p:tagLst>
</file>

<file path=ppt/tags/tag296.xml><?xml version="1.0" encoding="utf-8"?>
<p:tagLst xmlns:p="http://schemas.openxmlformats.org/presentationml/2006/main">
  <p:tag name="KSO_WM_BEAUTIFY_FLAG" val=""/>
</p:tagLst>
</file>

<file path=ppt/tags/tag297.xml><?xml version="1.0" encoding="utf-8"?>
<p:tagLst xmlns:p="http://schemas.openxmlformats.org/presentationml/2006/main">
  <p:tag name="KSO_WM_BEAUTIFY_FLAG" val=""/>
</p:tagLst>
</file>

<file path=ppt/tags/tag298.xml><?xml version="1.0" encoding="utf-8"?>
<p:tagLst xmlns:p="http://schemas.openxmlformats.org/presentationml/2006/main">
  <p:tag name="KSO_WM_BEAUTIFY_FLAG" val=""/>
</p:tagLst>
</file>

<file path=ppt/tags/tag299.xml><?xml version="1.0" encoding="utf-8"?>
<p:tagLst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  <p:tag name="KSO_WM_SPECIAL_SOURCE" val="bdnull"/>
</p:tagLst>
</file>

<file path=ppt/tags/tag3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0187308"/>
  <p:tag name="KSO_WM_TEMPLATE_THUMBS_INDEX" val="1、2、3、6、8、10、11、12、15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00.xml><?xml version="1.0" encoding="utf-8"?>
<p:tagLst xmlns:p="http://schemas.openxmlformats.org/presentationml/2006/main">
  <p:tag name="KSO_WM_BEAUTIFY_FLAG" val=""/>
</p:tagLst>
</file>

<file path=ppt/tags/tag301.xml><?xml version="1.0" encoding="utf-8"?>
<p:tagLst xmlns:p="http://schemas.openxmlformats.org/presentationml/2006/main">
  <p:tag name="KSO_WM_BEAUTIFY_FLAG" val=""/>
</p:tagLst>
</file>

<file path=ppt/tags/tag302.xml><?xml version="1.0" encoding="utf-8"?>
<p:tagLst xmlns:p="http://schemas.openxmlformats.org/presentationml/2006/main">
  <p:tag name="KSO_WM_BEAUTIFY_FLAG" val=""/>
</p:tagLst>
</file>

<file path=ppt/tags/tag303.xml><?xml version="1.0" encoding="utf-8"?>
<p:tagLst xmlns:p="http://schemas.openxmlformats.org/presentationml/2006/main">
  <p:tag name="KSO_WM_BEAUTIFY_FLAG" val=""/>
</p:tagLst>
</file>

<file path=ppt/tags/tag304.xml><?xml version="1.0" encoding="utf-8"?>
<p:tagLst xmlns:p="http://schemas.openxmlformats.org/presentationml/2006/main">
  <p:tag name="KSO_WM_BEAUTIFY_FLAG" val=""/>
</p:tagLst>
</file>

<file path=ppt/tags/tag305.xml><?xml version="1.0" encoding="utf-8"?>
<p:tagLst xmlns:p="http://schemas.openxmlformats.org/presentationml/2006/main">
  <p:tag name="KSO_WM_BEAUTIFY_FLAG" val=""/>
</p:tagLst>
</file>

<file path=ppt/tags/tag306.xml><?xml version="1.0" encoding="utf-8"?>
<p:tagLst xmlns:p="http://schemas.openxmlformats.org/presentationml/2006/main">
  <p:tag name="KSO_WM_BEAUTIFY_FLAG" val=""/>
</p:tagLst>
</file>

<file path=ppt/tags/tag307.xml><?xml version="1.0" encoding="utf-8"?>
<p:tagLst xmlns:p="http://schemas.openxmlformats.org/presentationml/2006/main">
  <p:tag name="KSO_WM_BEAUTIFY_FLAG" val=""/>
</p:tagLst>
</file>

<file path=ppt/tags/tag308.xml><?xml version="1.0" encoding="utf-8"?>
<p:tagLst xmlns:p="http://schemas.openxmlformats.org/presentationml/2006/main">
  <p:tag name="KSO_WM_BEAUTIFY_FLAG" val=""/>
</p:tagLst>
</file>

<file path=ppt/tags/tag309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0.xml><?xml version="1.0" encoding="utf-8"?>
<p:tagLst xmlns:p="http://schemas.openxmlformats.org/presentationml/2006/main">
  <p:tag name="KSO_WM_BEAUTIFY_FLAG" val=""/>
</p:tagLst>
</file>

<file path=ppt/tags/tag311.xml><?xml version="1.0" encoding="utf-8"?>
<p:tagLst xmlns:p="http://schemas.openxmlformats.org/presentationml/2006/main">
  <p:tag name="KSO_WM_BEAUTIFY_FLAG" val=""/>
</p:tagLst>
</file>

<file path=ppt/tags/tag312.xml><?xml version="1.0" encoding="utf-8"?>
<p:tagLst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  <p:tag name="KSO_WM_SPECIAL_SOURCE" val="bdnull"/>
</p:tagLst>
</file>

<file path=ppt/tags/tag313.xml><?xml version="1.0" encoding="utf-8"?>
<p:tagLst xmlns:p="http://schemas.openxmlformats.org/presentationml/2006/main">
  <p:tag name="KSO_WM_BEAUTIFY_FLAG" val=""/>
</p:tagLst>
</file>

<file path=ppt/tags/tag314.xml><?xml version="1.0" encoding="utf-8"?>
<p:tagLst xmlns:p="http://schemas.openxmlformats.org/presentationml/2006/main">
  <p:tag name="KSO_WM_BEAUTIFY_FLAG" val=""/>
</p:tagLst>
</file>

<file path=ppt/tags/tag315.xml><?xml version="1.0" encoding="utf-8"?>
<p:tagLst xmlns:p="http://schemas.openxmlformats.org/presentationml/2006/main">
  <p:tag name="KSO_WM_BEAUTIFY_FLAG" val=""/>
</p:tagLst>
</file>

<file path=ppt/tags/tag316.xml><?xml version="1.0" encoding="utf-8"?>
<p:tagLst xmlns:p="http://schemas.openxmlformats.org/presentationml/2006/main">
  <p:tag name="KSO_WM_BEAUTIFY_FLAG" val=""/>
</p:tagLst>
</file>

<file path=ppt/tags/tag317.xml><?xml version="1.0" encoding="utf-8"?>
<p:tagLst xmlns:p="http://schemas.openxmlformats.org/presentationml/2006/main">
  <p:tag name="KSO_WM_BEAUTIFY_FLAG" val=""/>
</p:tagLst>
</file>

<file path=ppt/tags/tag318.xml><?xml version="1.0" encoding="utf-8"?>
<p:tagLst xmlns:p="http://schemas.openxmlformats.org/presentationml/2006/main">
  <p:tag name="KSO_WM_BEAUTIFY_FLAG" val=""/>
</p:tagLst>
</file>

<file path=ppt/tags/tag319.xml><?xml version="1.0" encoding="utf-8"?>
<p:tagLst xmlns:p="http://schemas.openxmlformats.org/presentationml/2006/main">
  <p:tag name="KSO_WM_BEAUTIFY_FLAG" val="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0.xml><?xml version="1.0" encoding="utf-8"?>
<p:tagLst xmlns:p="http://schemas.openxmlformats.org/presentationml/2006/main">
  <p:tag name="KSO_WM_BEAUTIFY_FLAG" val=""/>
</p:tagLst>
</file>

<file path=ppt/tags/tag321.xml><?xml version="1.0" encoding="utf-8"?>
<p:tagLst xmlns:p="http://schemas.openxmlformats.org/presentationml/2006/main">
  <p:tag name="KSO_WM_BEAUTIFY_FLAG" val=""/>
</p:tagLst>
</file>

<file path=ppt/tags/tag322.xml><?xml version="1.0" encoding="utf-8"?>
<p:tagLst xmlns:p="http://schemas.openxmlformats.org/presentationml/2006/main">
  <p:tag name="KSO_WM_BEAUTIFY_FLAG" val=""/>
</p:tagLst>
</file>

<file path=ppt/tags/tag323.xml><?xml version="1.0" encoding="utf-8"?>
<p:tagLst xmlns:p="http://schemas.openxmlformats.org/presentationml/2006/main">
  <p:tag name="KSO_WM_BEAUTIFY_FLAG" val=""/>
</p:tagLst>
</file>

<file path=ppt/tags/tag324.xml><?xml version="1.0" encoding="utf-8"?>
<p:tagLst xmlns:p="http://schemas.openxmlformats.org/presentationml/2006/main">
  <p:tag name="KSO_WM_BEAUTIFY_FLAG" val=""/>
</p:tagLst>
</file>

<file path=ppt/tags/tag32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326.xml><?xml version="1.0" encoding="utf-8"?>
<p:tagLst xmlns:p="http://schemas.openxmlformats.org/presentationml/2006/main">
  <p:tag name="KSO_WM_BEAUTIFY_FLAG" val=""/>
</p:tagLst>
</file>

<file path=ppt/tags/tag327.xml><?xml version="1.0" encoding="utf-8"?>
<p:tagLst xmlns:p="http://schemas.openxmlformats.org/presentationml/2006/main">
  <p:tag name="KSO_WM_BEAUTIFY_FLAG" val=""/>
</p:tagLst>
</file>

<file path=ppt/tags/tag328.xml><?xml version="1.0" encoding="utf-8"?>
<p:tagLst xmlns:p="http://schemas.openxmlformats.org/presentationml/2006/main">
  <p:tag name="KSO_WM_BEAUTIFY_FLAG" val=""/>
</p:tagLst>
</file>

<file path=ppt/tags/tag329.xml><?xml version="1.0" encoding="utf-8"?>
<p:tagLst xmlns:p="http://schemas.openxmlformats.org/presentationml/2006/main">
  <p:tag name="KSO_WM_BEAUTIFY_FLAG" val="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0.xml><?xml version="1.0" encoding="utf-8"?>
<p:tagLst xmlns:p="http://schemas.openxmlformats.org/presentationml/2006/main">
  <p:tag name="KSO_WM_BEAUTIFY_FLAG" val=""/>
</p:tagLst>
</file>

<file path=ppt/tags/tag331.xml><?xml version="1.0" encoding="utf-8"?>
<p:tagLst xmlns:p="http://schemas.openxmlformats.org/presentationml/2006/main">
  <p:tag name="KSO_WM_BEAUTIFY_FLAG" val=""/>
</p:tagLst>
</file>

<file path=ppt/tags/tag332.xml><?xml version="1.0" encoding="utf-8"?>
<p:tagLst xmlns:p="http://schemas.openxmlformats.org/presentationml/2006/main">
  <p:tag name="KSO_WM_BEAUTIFY_FLAG" val=""/>
</p:tagLst>
</file>

<file path=ppt/tags/tag333.xml><?xml version="1.0" encoding="utf-8"?>
<p:tagLst xmlns:p="http://schemas.openxmlformats.org/presentationml/2006/main">
  <p:tag name="KSO_WM_BEAUTIFY_FLAG" val=""/>
</p:tagLst>
</file>

<file path=ppt/tags/tag334.xml><?xml version="1.0" encoding="utf-8"?>
<p:tagLst xmlns:p="http://schemas.openxmlformats.org/presentationml/2006/main">
  <p:tag name="KSO_WM_BEAUTIFY_FLAG" val=""/>
</p:tagLst>
</file>

<file path=ppt/tags/tag335.xml><?xml version="1.0" encoding="utf-8"?>
<p:tagLst xmlns:p="http://schemas.openxmlformats.org/presentationml/2006/main">
  <p:tag name="KSO_WM_BEAUTIFY_FLAG" val=""/>
</p:tagLst>
</file>

<file path=ppt/tags/tag336.xml><?xml version="1.0" encoding="utf-8"?>
<p:tagLst xmlns:p="http://schemas.openxmlformats.org/presentationml/2006/main">
  <p:tag name="KSO_WM_BEAUTIFY_FLAG" val=""/>
</p:tagLst>
</file>

<file path=ppt/tags/tag337.xml><?xml version="1.0" encoding="utf-8"?>
<p:tagLst xmlns:p="http://schemas.openxmlformats.org/presentationml/2006/main">
  <p:tag name="KSO_WM_BEAUTIFY_FLAG" val=""/>
</p:tagLst>
</file>

<file path=ppt/tags/tag33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339.xml><?xml version="1.0" encoding="utf-8"?>
<p:tagLst xmlns:p="http://schemas.openxmlformats.org/presentationml/2006/main">
  <p:tag name="KSO_WM_BEAUTIFY_FLAG" val="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0.xml><?xml version="1.0" encoding="utf-8"?>
<p:tagLst xmlns:p="http://schemas.openxmlformats.org/presentationml/2006/main">
  <p:tag name="KSO_WM_BEAUTIFY_FLAG" val=""/>
</p:tagLst>
</file>

<file path=ppt/tags/tag341.xml><?xml version="1.0" encoding="utf-8"?>
<p:tagLst xmlns:p="http://schemas.openxmlformats.org/presentationml/2006/main">
  <p:tag name="KSO_WM_BEAUTIFY_FLAG" val=""/>
</p:tagLst>
</file>

<file path=ppt/tags/tag342.xml><?xml version="1.0" encoding="utf-8"?>
<p:tagLst xmlns:p="http://schemas.openxmlformats.org/presentationml/2006/main">
  <p:tag name="KSO_WM_BEAUTIFY_FLAG" val=""/>
</p:tagLst>
</file>

<file path=ppt/tags/tag343.xml><?xml version="1.0" encoding="utf-8"?>
<p:tagLst xmlns:p="http://schemas.openxmlformats.org/presentationml/2006/main">
  <p:tag name="KSO_WM_BEAUTIFY_FLAG" val=""/>
</p:tagLst>
</file>

<file path=ppt/tags/tag344.xml><?xml version="1.0" encoding="utf-8"?>
<p:tagLst xmlns:p="http://schemas.openxmlformats.org/presentationml/2006/main">
  <p:tag name="KSO_WM_BEAUTIFY_FLAG" val=""/>
</p:tagLst>
</file>

<file path=ppt/tags/tag345.xml><?xml version="1.0" encoding="utf-8"?>
<p:tagLst xmlns:p="http://schemas.openxmlformats.org/presentationml/2006/main">
  <p:tag name="KSO_WM_BEAUTIFY_FLAG" val=""/>
</p:tagLst>
</file>

<file path=ppt/tags/tag346.xml><?xml version="1.0" encoding="utf-8"?>
<p:tagLst xmlns:p="http://schemas.openxmlformats.org/presentationml/2006/main">
  <p:tag name="KSO_WM_BEAUTIFY_FLAG" val=""/>
</p:tagLst>
</file>

<file path=ppt/tags/tag347.xml><?xml version="1.0" encoding="utf-8"?>
<p:tagLst xmlns:p="http://schemas.openxmlformats.org/presentationml/2006/main">
  <p:tag name="KSO_WM_BEAUTIFY_FLAG" val=""/>
</p:tagLst>
</file>

<file path=ppt/tags/tag348.xml><?xml version="1.0" encoding="utf-8"?>
<p:tagLst xmlns:p="http://schemas.openxmlformats.org/presentationml/2006/main">
  <p:tag name="KSO_WM_BEAUTIFY_FLAG" val=""/>
</p:tagLst>
</file>

<file path=ppt/tags/tag349.xml><?xml version="1.0" encoding="utf-8"?>
<p:tagLst xmlns:p="http://schemas.openxmlformats.org/presentationml/2006/main">
  <p:tag name="KSO_WM_BEAUTIFY_FLAG" val="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50.xml><?xml version="1.0" encoding="utf-8"?>
<p:tagLst xmlns:p="http://schemas.openxmlformats.org/presentationml/2006/main">
  <p:tag name="KSO_WM_BEAUTIFY_FLAG" val=""/>
</p:tagLst>
</file>

<file path=ppt/tags/tag351.xml><?xml version="1.0" encoding="utf-8"?>
<p:tagLst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  <p:tag name="KSO_WM_SPECIAL_SOURCE" val="bdnull"/>
</p:tagLst>
</file>

<file path=ppt/tags/tag352.xml><?xml version="1.0" encoding="utf-8"?>
<p:tagLst xmlns:p="http://schemas.openxmlformats.org/presentationml/2006/main">
  <p:tag name="KSO_WM_BEAUTIFY_FLAG" val=""/>
</p:tagLst>
</file>

<file path=ppt/tags/tag353.xml><?xml version="1.0" encoding="utf-8"?>
<p:tagLst xmlns:p="http://schemas.openxmlformats.org/presentationml/2006/main">
  <p:tag name="KSO_WM_BEAUTIFY_FLAG" val=""/>
</p:tagLst>
</file>

<file path=ppt/tags/tag354.xml><?xml version="1.0" encoding="utf-8"?>
<p:tagLst xmlns:p="http://schemas.openxmlformats.org/presentationml/2006/main">
  <p:tag name="KSO_WM_BEAUTIFY_FLAG" val=""/>
</p:tagLst>
</file>

<file path=ppt/tags/tag355.xml><?xml version="1.0" encoding="utf-8"?>
<p:tagLst xmlns:p="http://schemas.openxmlformats.org/presentationml/2006/main">
  <p:tag name="KSO_WM_BEAUTIFY_FLAG" val=""/>
</p:tagLst>
</file>

<file path=ppt/tags/tag356.xml><?xml version="1.0" encoding="utf-8"?>
<p:tagLst xmlns:p="http://schemas.openxmlformats.org/presentationml/2006/main">
  <p:tag name="KSO_WM_BEAUTIFY_FLAG" val=""/>
</p:tagLst>
</file>

<file path=ppt/tags/tag357.xml><?xml version="1.0" encoding="utf-8"?>
<p:tagLst xmlns:p="http://schemas.openxmlformats.org/presentationml/2006/main">
  <p:tag name="KSO_WM_BEAUTIFY_FLAG" val=""/>
</p:tagLst>
</file>

<file path=ppt/tags/tag358.xml><?xml version="1.0" encoding="utf-8"?>
<p:tagLst xmlns:p="http://schemas.openxmlformats.org/presentationml/2006/main">
  <p:tag name="KSO_WM_BEAUTIFY_FLAG" val=""/>
</p:tagLst>
</file>

<file path=ppt/tags/tag359.xml><?xml version="1.0" encoding="utf-8"?>
<p:tagLst xmlns:p="http://schemas.openxmlformats.org/presentationml/2006/main">
  <p:tag name="KSO_WM_BEAUTIFY_FLAG" val="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60.xml><?xml version="1.0" encoding="utf-8"?>
<p:tagLst xmlns:p="http://schemas.openxmlformats.org/presentationml/2006/main">
  <p:tag name="KSO_WM_BEAUTIFY_FLAG" val=""/>
</p:tagLst>
</file>

<file path=ppt/tags/tag361.xml><?xml version="1.0" encoding="utf-8"?>
<p:tagLst xmlns:p="http://schemas.openxmlformats.org/presentationml/2006/main">
  <p:tag name="KSO_WM_BEAUTIFY_FLAG" val=""/>
</p:tagLst>
</file>

<file path=ppt/tags/tag362.xml><?xml version="1.0" encoding="utf-8"?>
<p:tagLst xmlns:p="http://schemas.openxmlformats.org/presentationml/2006/main">
  <p:tag name="KSO_WM_BEAUTIFY_FLAG" val=""/>
</p:tagLst>
</file>

<file path=ppt/tags/tag363.xml><?xml version="1.0" encoding="utf-8"?>
<p:tagLst xmlns:p="http://schemas.openxmlformats.org/presentationml/2006/main">
  <p:tag name="KSO_WM_BEAUTIFY_FLAG" val=""/>
</p:tagLst>
</file>

<file path=ppt/tags/tag364.xml><?xml version="1.0" encoding="utf-8"?>
<p:tagLst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  <p:tag name="KSO_WM_SPECIAL_SOURCE" val="bdnull"/>
</p:tagLst>
</file>

<file path=ppt/tags/tag365.xml><?xml version="1.0" encoding="utf-8"?>
<p:tagLst xmlns:p="http://schemas.openxmlformats.org/presentationml/2006/main">
  <p:tag name="KSO_WM_BEAUTIFY_FLAG" val=""/>
</p:tagLst>
</file>

<file path=ppt/tags/tag366.xml><?xml version="1.0" encoding="utf-8"?>
<p:tagLst xmlns:p="http://schemas.openxmlformats.org/presentationml/2006/main">
  <p:tag name="KSO_WM_BEAUTIFY_FLAG" val=""/>
</p:tagLst>
</file>

<file path=ppt/tags/tag367.xml><?xml version="1.0" encoding="utf-8"?>
<p:tagLst xmlns:p="http://schemas.openxmlformats.org/presentationml/2006/main">
  <p:tag name="KSO_WM_BEAUTIFY_FLAG" val=""/>
</p:tagLst>
</file>

<file path=ppt/tags/tag368.xml><?xml version="1.0" encoding="utf-8"?>
<p:tagLst xmlns:p="http://schemas.openxmlformats.org/presentationml/2006/main">
  <p:tag name="KSO_WM_BEAUTIFY_FLAG" val=""/>
</p:tagLst>
</file>

<file path=ppt/tags/tag369.xml><?xml version="1.0" encoding="utf-8"?>
<p:tagLst xmlns:p="http://schemas.openxmlformats.org/presentationml/2006/main">
  <p:tag name="KSO_WM_BEAUTIFY_FLAG" val="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0.xml><?xml version="1.0" encoding="utf-8"?>
<p:tagLst xmlns:p="http://schemas.openxmlformats.org/presentationml/2006/main">
  <p:tag name="KSO_WM_BEAUTIFY_FLAG" val=""/>
</p:tagLst>
</file>

<file path=ppt/tags/tag371.xml><?xml version="1.0" encoding="utf-8"?>
<p:tagLst xmlns:p="http://schemas.openxmlformats.org/presentationml/2006/main">
  <p:tag name="KSO_WM_BEAUTIFY_FLAG" val=""/>
</p:tagLst>
</file>

<file path=ppt/tags/tag372.xml><?xml version="1.0" encoding="utf-8"?>
<p:tagLst xmlns:p="http://schemas.openxmlformats.org/presentationml/2006/main">
  <p:tag name="KSO_WM_BEAUTIFY_FLAG" val=""/>
</p:tagLst>
</file>

<file path=ppt/tags/tag373.xml><?xml version="1.0" encoding="utf-8"?>
<p:tagLst xmlns:p="http://schemas.openxmlformats.org/presentationml/2006/main">
  <p:tag name="KSO_WM_BEAUTIFY_FLAG" val=""/>
</p:tagLst>
</file>

<file path=ppt/tags/tag374.xml><?xml version="1.0" encoding="utf-8"?>
<p:tagLst xmlns:p="http://schemas.openxmlformats.org/presentationml/2006/main">
  <p:tag name="KSO_WM_BEAUTIFY_FLAG" val=""/>
</p:tagLst>
</file>

<file path=ppt/tags/tag375.xml><?xml version="1.0" encoding="utf-8"?>
<p:tagLst xmlns:p="http://schemas.openxmlformats.org/presentationml/2006/main">
  <p:tag name="KSO_WM_BEAUTIFY_FLAG" val=""/>
</p:tagLst>
</file>

<file path=ppt/tags/tag376.xml><?xml version="1.0" encoding="utf-8"?>
<p:tagLst xmlns:p="http://schemas.openxmlformats.org/presentationml/2006/main">
  <p:tag name="KSO_WM_BEAUTIFY_FLAG" val=""/>
</p:tagLst>
</file>

<file path=ppt/tags/tag377.xml><?xml version="1.0" encoding="utf-8"?>
<p:tagLst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  <p:tag name="KSO_WM_SPECIAL_SOURCE" val="bdnull"/>
</p:tagLst>
</file>

<file path=ppt/tags/tag378.xml><?xml version="1.0" encoding="utf-8"?>
<p:tagLst xmlns:p="http://schemas.openxmlformats.org/presentationml/2006/main">
  <p:tag name="KSO_WM_BEAUTIFY_FLAG" val=""/>
</p:tagLst>
</file>

<file path=ppt/tags/tag379.xml><?xml version="1.0" encoding="utf-8"?>
<p:tagLst xmlns:p="http://schemas.openxmlformats.org/presentationml/2006/main">
  <p:tag name="KSO_WM_BEAUTIFY_FLAG" val="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80.xml><?xml version="1.0" encoding="utf-8"?>
<p:tagLst xmlns:p="http://schemas.openxmlformats.org/presentationml/2006/main">
  <p:tag name="KSO_WM_BEAUTIFY_FLAG" val=""/>
</p:tagLst>
</file>

<file path=ppt/tags/tag381.xml><?xml version="1.0" encoding="utf-8"?>
<p:tagLst xmlns:p="http://schemas.openxmlformats.org/presentationml/2006/main">
  <p:tag name="KSO_WM_BEAUTIFY_FLAG" val=""/>
</p:tagLst>
</file>

<file path=ppt/tags/tag382.xml><?xml version="1.0" encoding="utf-8"?>
<p:tagLst xmlns:p="http://schemas.openxmlformats.org/presentationml/2006/main">
  <p:tag name="KSO_WM_BEAUTIFY_FLAG" val=""/>
</p:tagLst>
</file>

<file path=ppt/tags/tag383.xml><?xml version="1.0" encoding="utf-8"?>
<p:tagLst xmlns:p="http://schemas.openxmlformats.org/presentationml/2006/main">
  <p:tag name="KSO_WM_BEAUTIFY_FLAG" val=""/>
</p:tagLst>
</file>

<file path=ppt/tags/tag384.xml><?xml version="1.0" encoding="utf-8"?>
<p:tagLst xmlns:p="http://schemas.openxmlformats.org/presentationml/2006/main">
  <p:tag name="KSO_WM_BEAUTIFY_FLAG" val=""/>
</p:tagLst>
</file>

<file path=ppt/tags/tag385.xml><?xml version="1.0" encoding="utf-8"?>
<p:tagLst xmlns:p="http://schemas.openxmlformats.org/presentationml/2006/main">
  <p:tag name="KSO_WM_BEAUTIFY_FLAG" val=""/>
</p:tagLst>
</file>

<file path=ppt/tags/tag386.xml><?xml version="1.0" encoding="utf-8"?>
<p:tagLst xmlns:p="http://schemas.openxmlformats.org/presentationml/2006/main">
  <p:tag name="KSO_WM_BEAUTIFY_FLAG" val=""/>
</p:tagLst>
</file>

<file path=ppt/tags/tag387.xml><?xml version="1.0" encoding="utf-8"?>
<p:tagLst xmlns:p="http://schemas.openxmlformats.org/presentationml/2006/main">
  <p:tag name="KSO_WM_BEAUTIFY_FLAG" val=""/>
</p:tagLst>
</file>

<file path=ppt/tags/tag388.xml><?xml version="1.0" encoding="utf-8"?>
<p:tagLst xmlns:p="http://schemas.openxmlformats.org/presentationml/2006/main">
  <p:tag name="KSO_WM_BEAUTIFY_FLAG" val=""/>
</p:tagLst>
</file>

<file path=ppt/tags/tag389.xml><?xml version="1.0" encoding="utf-8"?>
<p:tagLst xmlns:p="http://schemas.openxmlformats.org/presentationml/2006/main">
  <p:tag name="KSO_WM_BEAUTIFY_FLAG" val="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90.xml><?xml version="1.0" encoding="utf-8"?>
<p:tagLst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  <p:tag name="KSO_WM_SPECIAL_SOURCE" val="bdnull"/>
</p:tagLst>
</file>

<file path=ppt/tags/tag391.xml><?xml version="1.0" encoding="utf-8"?>
<p:tagLst xmlns:p="http://schemas.openxmlformats.org/presentationml/2006/main">
  <p:tag name="KSO_WM_BEAUTIFY_FLAG" val=""/>
</p:tagLst>
</file>

<file path=ppt/tags/tag392.xml><?xml version="1.0" encoding="utf-8"?>
<p:tagLst xmlns:p="http://schemas.openxmlformats.org/presentationml/2006/main">
  <p:tag name="KSO_WM_BEAUTIFY_FLAG" val=""/>
</p:tagLst>
</file>

<file path=ppt/tags/tag393.xml><?xml version="1.0" encoding="utf-8"?>
<p:tagLst xmlns:p="http://schemas.openxmlformats.org/presentationml/2006/main">
  <p:tag name="KSO_WM_BEAUTIFY_FLAG" val=""/>
</p:tagLst>
</file>

<file path=ppt/tags/tag394.xml><?xml version="1.0" encoding="utf-8"?>
<p:tagLst xmlns:p="http://schemas.openxmlformats.org/presentationml/2006/main">
  <p:tag name="KSO_WM_BEAUTIFY_FLAG" val=""/>
</p:tagLst>
</file>

<file path=ppt/tags/tag395.xml><?xml version="1.0" encoding="utf-8"?>
<p:tagLst xmlns:p="http://schemas.openxmlformats.org/presentationml/2006/main">
  <p:tag name="KSO_WM_BEAUTIFY_FLAG" val=""/>
</p:tagLst>
</file>

<file path=ppt/tags/tag396.xml><?xml version="1.0" encoding="utf-8"?>
<p:tagLst xmlns:p="http://schemas.openxmlformats.org/presentationml/2006/main">
  <p:tag name="KSO_WM_BEAUTIFY_FLAG" val=""/>
</p:tagLst>
</file>

<file path=ppt/tags/tag397.xml><?xml version="1.0" encoding="utf-8"?>
<p:tagLst xmlns:p="http://schemas.openxmlformats.org/presentationml/2006/main">
  <p:tag name="KSO_WM_BEAUTIFY_FLAG" val=""/>
</p:tagLst>
</file>

<file path=ppt/tags/tag398.xml><?xml version="1.0" encoding="utf-8"?>
<p:tagLst xmlns:p="http://schemas.openxmlformats.org/presentationml/2006/main">
  <p:tag name="KSO_WM_BEAUTIFY_FLAG" val=""/>
</p:tagLst>
</file>

<file path=ppt/tags/tag399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00.xml><?xml version="1.0" encoding="utf-8"?>
<p:tagLst xmlns:p="http://schemas.openxmlformats.org/presentationml/2006/main">
  <p:tag name="KSO_WM_BEAUTIFY_FLAG" val=""/>
</p:tagLst>
</file>

<file path=ppt/tags/tag401.xml><?xml version="1.0" encoding="utf-8"?>
<p:tagLst xmlns:p="http://schemas.openxmlformats.org/presentationml/2006/main">
  <p:tag name="KSO_WM_BEAUTIFY_FLAG" val=""/>
</p:tagLst>
</file>

<file path=ppt/tags/tag402.xml><?xml version="1.0" encoding="utf-8"?>
<p:tagLst xmlns:p="http://schemas.openxmlformats.org/presentationml/2006/main">
  <p:tag name="KSO_WM_BEAUTIFY_FLAG" val=""/>
</p:tagLst>
</file>

<file path=ppt/tags/tag403.xml><?xml version="1.0" encoding="utf-8"?>
<p:tagLst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  <p:tag name="KSO_WM_SPECIAL_SOURCE" val="bdnull"/>
</p:tagLst>
</file>

<file path=ppt/tags/tag404.xml><?xml version="1.0" encoding="utf-8"?>
<p:tagLst xmlns:p="http://schemas.openxmlformats.org/presentationml/2006/main">
  <p:tag name="KSO_WM_BEAUTIFY_FLAG" val=""/>
</p:tagLst>
</file>

<file path=ppt/tags/tag405.xml><?xml version="1.0" encoding="utf-8"?>
<p:tagLst xmlns:p="http://schemas.openxmlformats.org/presentationml/2006/main">
  <p:tag name="KSO_WM_BEAUTIFY_FLAG" val=""/>
</p:tagLst>
</file>

<file path=ppt/tags/tag406.xml><?xml version="1.0" encoding="utf-8"?>
<p:tagLst xmlns:p="http://schemas.openxmlformats.org/presentationml/2006/main">
  <p:tag name="KSO_WM_BEAUTIFY_FLAG" val=""/>
</p:tagLst>
</file>

<file path=ppt/tags/tag407.xml><?xml version="1.0" encoding="utf-8"?>
<p:tagLst xmlns:p="http://schemas.openxmlformats.org/presentationml/2006/main">
  <p:tag name="KSO_WM_BEAUTIFY_FLAG" val=""/>
</p:tagLst>
</file>

<file path=ppt/tags/tag408.xml><?xml version="1.0" encoding="utf-8"?>
<p:tagLst xmlns:p="http://schemas.openxmlformats.org/presentationml/2006/main">
  <p:tag name="KSO_WM_BEAUTIFY_FLAG" val=""/>
</p:tagLst>
</file>

<file path=ppt/tags/tag409.xml><?xml version="1.0" encoding="utf-8"?>
<p:tagLst xmlns:p="http://schemas.openxmlformats.org/presentationml/2006/main">
  <p:tag name="KSO_WM_BEAUTIFY_FLAG" val="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0.xml><?xml version="1.0" encoding="utf-8"?>
<p:tagLst xmlns:p="http://schemas.openxmlformats.org/presentationml/2006/main">
  <p:tag name="KSO_WM_BEAUTIFY_FLAG" val=""/>
</p:tagLst>
</file>

<file path=ppt/tags/tag411.xml><?xml version="1.0" encoding="utf-8"?>
<p:tagLst xmlns:p="http://schemas.openxmlformats.org/presentationml/2006/main">
  <p:tag name="KSO_WM_BEAUTIFY_FLAG" val=""/>
</p:tagLst>
</file>

<file path=ppt/tags/tag412.xml><?xml version="1.0" encoding="utf-8"?>
<p:tagLst xmlns:p="http://schemas.openxmlformats.org/presentationml/2006/main">
  <p:tag name="KSO_WM_BEAUTIFY_FLAG" val=""/>
</p:tagLst>
</file>

<file path=ppt/tags/tag413.xml><?xml version="1.0" encoding="utf-8"?>
<p:tagLst xmlns:p="http://schemas.openxmlformats.org/presentationml/2006/main">
  <p:tag name="KSO_WM_BEAUTIFY_FLAG" val=""/>
</p:tagLst>
</file>

<file path=ppt/tags/tag414.xml><?xml version="1.0" encoding="utf-8"?>
<p:tagLst xmlns:p="http://schemas.openxmlformats.org/presentationml/2006/main">
  <p:tag name="KSO_WM_BEAUTIFY_FLAG" val=""/>
</p:tagLst>
</file>

<file path=ppt/tags/tag415.xml><?xml version="1.0" encoding="utf-8"?>
<p:tagLst xmlns:p="http://schemas.openxmlformats.org/presentationml/2006/main">
  <p:tag name="KSO_WM_BEAUTIFY_FLAG" val=""/>
</p:tagLst>
</file>

<file path=ppt/tags/tag416.xml><?xml version="1.0" encoding="utf-8"?>
<p:tagLst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  <p:tag name="KSO_WM_SPECIAL_SOURCE" val="bdnull"/>
</p:tagLst>
</file>

<file path=ppt/tags/tag417.xml><?xml version="1.0" encoding="utf-8"?>
<p:tagLst xmlns:p="http://schemas.openxmlformats.org/presentationml/2006/main">
  <p:tag name="KSO_WM_BEAUTIFY_FLAG" val=""/>
</p:tagLst>
</file>

<file path=ppt/tags/tag418.xml><?xml version="1.0" encoding="utf-8"?>
<p:tagLst xmlns:p="http://schemas.openxmlformats.org/presentationml/2006/main">
  <p:tag name="KSO_WM_BEAUTIFY_FLAG" val=""/>
</p:tagLst>
</file>

<file path=ppt/tags/tag419.xml><?xml version="1.0" encoding="utf-8"?>
<p:tagLst xmlns:p="http://schemas.openxmlformats.org/presentationml/2006/main">
  <p:tag name="KSO_WM_BEAUTIFY_FLAG" val="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0.xml><?xml version="1.0" encoding="utf-8"?>
<p:tagLst xmlns:p="http://schemas.openxmlformats.org/presentationml/2006/main">
  <p:tag name="KSO_WM_BEAUTIFY_FLAG" val=""/>
</p:tagLst>
</file>

<file path=ppt/tags/tag421.xml><?xml version="1.0" encoding="utf-8"?>
<p:tagLst xmlns:p="http://schemas.openxmlformats.org/presentationml/2006/main">
  <p:tag name="KSO_WM_BEAUTIFY_FLAG" val=""/>
</p:tagLst>
</file>

<file path=ppt/tags/tag422.xml><?xml version="1.0" encoding="utf-8"?>
<p:tagLst xmlns:p="http://schemas.openxmlformats.org/presentationml/2006/main">
  <p:tag name="KSO_WM_BEAUTIFY_FLAG" val=""/>
</p:tagLst>
</file>

<file path=ppt/tags/tag423.xml><?xml version="1.0" encoding="utf-8"?>
<p:tagLst xmlns:p="http://schemas.openxmlformats.org/presentationml/2006/main">
  <p:tag name="KSO_WM_BEAUTIFY_FLAG" val=""/>
</p:tagLst>
</file>

<file path=ppt/tags/tag424.xml><?xml version="1.0" encoding="utf-8"?>
<p:tagLst xmlns:p="http://schemas.openxmlformats.org/presentationml/2006/main">
  <p:tag name="KSO_WM_BEAUTIFY_FLAG" val=""/>
</p:tagLst>
</file>

<file path=ppt/tags/tag425.xml><?xml version="1.0" encoding="utf-8"?>
<p:tagLst xmlns:p="http://schemas.openxmlformats.org/presentationml/2006/main">
  <p:tag name="KSO_WM_BEAUTIFY_FLAG" val=""/>
</p:tagLst>
</file>

<file path=ppt/tags/tag426.xml><?xml version="1.0" encoding="utf-8"?>
<p:tagLst xmlns:p="http://schemas.openxmlformats.org/presentationml/2006/main">
  <p:tag name="KSO_WM_BEAUTIFY_FLAG" val=""/>
</p:tagLst>
</file>

<file path=ppt/tags/tag427.xml><?xml version="1.0" encoding="utf-8"?>
<p:tagLst xmlns:p="http://schemas.openxmlformats.org/presentationml/2006/main">
  <p:tag name="KSO_WM_BEAUTIFY_FLAG" val=""/>
</p:tagLst>
</file>

<file path=ppt/tags/tag428.xml><?xml version="1.0" encoding="utf-8"?>
<p:tagLst xmlns:p="http://schemas.openxmlformats.org/presentationml/2006/main">
  <p:tag name="KSO_WM_BEAUTIFY_FLAG" val=""/>
</p:tagLst>
</file>

<file path=ppt/tags/tag429.xml><?xml version="1.0" encoding="utf-8"?>
<p:tagLst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  <p:tag name="KSO_WM_SPECIAL_SOURCE" val="bdnull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0.xml><?xml version="1.0" encoding="utf-8"?>
<p:tagLst xmlns:p="http://schemas.openxmlformats.org/presentationml/2006/main">
  <p:tag name="KSO_WM_BEAUTIFY_FLAG" val=""/>
</p:tagLst>
</file>

<file path=ppt/tags/tag431.xml><?xml version="1.0" encoding="utf-8"?>
<p:tagLst xmlns:p="http://schemas.openxmlformats.org/presentationml/2006/main">
  <p:tag name="KSO_WM_BEAUTIFY_FLAG" val=""/>
</p:tagLst>
</file>

<file path=ppt/tags/tag432.xml><?xml version="1.0" encoding="utf-8"?>
<p:tagLst xmlns:p="http://schemas.openxmlformats.org/presentationml/2006/main">
  <p:tag name="KSO_WM_BEAUTIFY_FLAG" val=""/>
</p:tagLst>
</file>

<file path=ppt/tags/tag433.xml><?xml version="1.0" encoding="utf-8"?>
<p:tagLst xmlns:p="http://schemas.openxmlformats.org/presentationml/2006/main">
  <p:tag name="KSO_WM_BEAUTIFY_FLAG" val=""/>
</p:tagLst>
</file>

<file path=ppt/tags/tag434.xml><?xml version="1.0" encoding="utf-8"?>
<p:tagLst xmlns:p="http://schemas.openxmlformats.org/presentationml/2006/main">
  <p:tag name="KSO_WM_BEAUTIFY_FLAG" val=""/>
</p:tagLst>
</file>

<file path=ppt/tags/tag435.xml><?xml version="1.0" encoding="utf-8"?>
<p:tagLst xmlns:p="http://schemas.openxmlformats.org/presentationml/2006/main">
  <p:tag name="KSO_WM_BEAUTIFY_FLAG" val=""/>
</p:tagLst>
</file>

<file path=ppt/tags/tag436.xml><?xml version="1.0" encoding="utf-8"?>
<p:tagLst xmlns:p="http://schemas.openxmlformats.org/presentationml/2006/main">
  <p:tag name="KSO_WM_BEAUTIFY_FLAG" val=""/>
</p:tagLst>
</file>

<file path=ppt/tags/tag437.xml><?xml version="1.0" encoding="utf-8"?>
<p:tagLst xmlns:p="http://schemas.openxmlformats.org/presentationml/2006/main">
  <p:tag name="KSO_WM_BEAUTIFY_FLAG" val=""/>
</p:tagLst>
</file>

<file path=ppt/tags/tag438.xml><?xml version="1.0" encoding="utf-8"?>
<p:tagLst xmlns:p="http://schemas.openxmlformats.org/presentationml/2006/main">
  <p:tag name="KSO_WM_BEAUTIFY_FLAG" val=""/>
</p:tagLst>
</file>

<file path=ppt/tags/tag439.xml><?xml version="1.0" encoding="utf-8"?>
<p:tagLst xmlns:p="http://schemas.openxmlformats.org/presentationml/2006/main">
  <p:tag name="KSO_WM_BEAUTIFY_FLAG" val="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0.xml><?xml version="1.0" encoding="utf-8"?>
<p:tagLst xmlns:p="http://schemas.openxmlformats.org/presentationml/2006/main">
  <p:tag name="KSO_WM_BEAUTIFY_FLAG" val=""/>
</p:tagLst>
</file>

<file path=ppt/tags/tag441.xml><?xml version="1.0" encoding="utf-8"?>
<p:tagLst xmlns:p="http://schemas.openxmlformats.org/presentationml/2006/main">
  <p:tag name="KSO_WM_BEAUTIFY_FLAG" val=""/>
</p:tagLst>
</file>

<file path=ppt/tags/tag44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443.xml><?xml version="1.0" encoding="utf-8"?>
<p:tagLst xmlns:p="http://schemas.openxmlformats.org/presentationml/2006/main">
  <p:tag name="KSO_WM_BEAUTIFY_FLAG" val=""/>
</p:tagLst>
</file>

<file path=ppt/tags/tag444.xml><?xml version="1.0" encoding="utf-8"?>
<p:tagLst xmlns:p="http://schemas.openxmlformats.org/presentationml/2006/main">
  <p:tag name="KSO_WM_BEAUTIFY_FLAG" val=""/>
</p:tagLst>
</file>

<file path=ppt/tags/tag445.xml><?xml version="1.0" encoding="utf-8"?>
<p:tagLst xmlns:p="http://schemas.openxmlformats.org/presentationml/2006/main">
  <p:tag name="KSO_WM_BEAUTIFY_FLAG" val=""/>
</p:tagLst>
</file>

<file path=ppt/tags/tag446.xml><?xml version="1.0" encoding="utf-8"?>
<p:tagLst xmlns:p="http://schemas.openxmlformats.org/presentationml/2006/main">
  <p:tag name="KSO_WM_BEAUTIFY_FLAG" val=""/>
</p:tagLst>
</file>

<file path=ppt/tags/tag447.xml><?xml version="1.0" encoding="utf-8"?>
<p:tagLst xmlns:p="http://schemas.openxmlformats.org/presentationml/2006/main">
  <p:tag name="KSO_WM_BEAUTIFY_FLAG" val=""/>
</p:tagLst>
</file>

<file path=ppt/tags/tag448.xml><?xml version="1.0" encoding="utf-8"?>
<p:tagLst xmlns:p="http://schemas.openxmlformats.org/presentationml/2006/main">
  <p:tag name="KSO_WM_BEAUTIFY_FLAG" val=""/>
</p:tagLst>
</file>

<file path=ppt/tags/tag449.xml><?xml version="1.0" encoding="utf-8"?>
<p:tagLst xmlns:p="http://schemas.openxmlformats.org/presentationml/2006/main">
  <p:tag name="KSO_WM_BEAUTIFY_FLAG" val="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0.xml><?xml version="1.0" encoding="utf-8"?>
<p:tagLst xmlns:p="http://schemas.openxmlformats.org/presentationml/2006/main">
  <p:tag name="KSO_WM_BEAUTIFY_FLAG" val=""/>
</p:tagLst>
</file>

<file path=ppt/tags/tag451.xml><?xml version="1.0" encoding="utf-8"?>
<p:tagLst xmlns:p="http://schemas.openxmlformats.org/presentationml/2006/main">
  <p:tag name="KSO_WM_BEAUTIFY_FLAG" val=""/>
</p:tagLst>
</file>

<file path=ppt/tags/tag452.xml><?xml version="1.0" encoding="utf-8"?>
<p:tagLst xmlns:p="http://schemas.openxmlformats.org/presentationml/2006/main">
  <p:tag name="KSO_WM_BEAUTIFY_FLAG" val=""/>
</p:tagLst>
</file>

<file path=ppt/tags/tag453.xml><?xml version="1.0" encoding="utf-8"?>
<p:tagLst xmlns:p="http://schemas.openxmlformats.org/presentationml/2006/main">
  <p:tag name="KSO_WM_BEAUTIFY_FLAG" val=""/>
</p:tagLst>
</file>

<file path=ppt/tags/tag454.xml><?xml version="1.0" encoding="utf-8"?>
<p:tagLst xmlns:p="http://schemas.openxmlformats.org/presentationml/2006/main">
  <p:tag name="KSO_WM_BEAUTIFY_FLAG" val=""/>
</p:tagLst>
</file>

<file path=ppt/tags/tag455.xml><?xml version="1.0" encoding="utf-8"?>
<p:tagLst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  <p:tag name="KSO_WM_SPECIAL_SOURCE" val="bdnull"/>
</p:tagLst>
</file>

<file path=ppt/tags/tag456.xml><?xml version="1.0" encoding="utf-8"?>
<p:tagLst xmlns:p="http://schemas.openxmlformats.org/presentationml/2006/main">
  <p:tag name="KSO_WM_BEAUTIFY_FLAG" val=""/>
</p:tagLst>
</file>

<file path=ppt/tags/tag457.xml><?xml version="1.0" encoding="utf-8"?>
<p:tagLst xmlns:p="http://schemas.openxmlformats.org/presentationml/2006/main">
  <p:tag name="KSO_WM_BEAUTIFY_FLAG" val=""/>
</p:tagLst>
</file>

<file path=ppt/tags/tag458.xml><?xml version="1.0" encoding="utf-8"?>
<p:tagLst xmlns:p="http://schemas.openxmlformats.org/presentationml/2006/main">
  <p:tag name="KSO_WM_BEAUTIFY_FLAG" val=""/>
</p:tagLst>
</file>

<file path=ppt/tags/tag459.xml><?xml version="1.0" encoding="utf-8"?>
<p:tagLst xmlns:p="http://schemas.openxmlformats.org/presentationml/2006/main">
  <p:tag name="KSO_WM_BEAUTIFY_FLAG" val="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0.xml><?xml version="1.0" encoding="utf-8"?>
<p:tagLst xmlns:p="http://schemas.openxmlformats.org/presentationml/2006/main">
  <p:tag name="KSO_WM_BEAUTIFY_FLAG" val=""/>
</p:tagLst>
</file>

<file path=ppt/tags/tag461.xml><?xml version="1.0" encoding="utf-8"?>
<p:tagLst xmlns:p="http://schemas.openxmlformats.org/presentationml/2006/main">
  <p:tag name="KSO_WM_BEAUTIFY_FLAG" val=""/>
</p:tagLst>
</file>

<file path=ppt/tags/tag462.xml><?xml version="1.0" encoding="utf-8"?>
<p:tagLst xmlns:p="http://schemas.openxmlformats.org/presentationml/2006/main">
  <p:tag name="KSO_WM_BEAUTIFY_FLAG" val=""/>
</p:tagLst>
</file>

<file path=ppt/tags/tag463.xml><?xml version="1.0" encoding="utf-8"?>
<p:tagLst xmlns:p="http://schemas.openxmlformats.org/presentationml/2006/main">
  <p:tag name="KSO_WM_BEAUTIFY_FLAG" val=""/>
</p:tagLst>
</file>

<file path=ppt/tags/tag464.xml><?xml version="1.0" encoding="utf-8"?>
<p:tagLst xmlns:p="http://schemas.openxmlformats.org/presentationml/2006/main">
  <p:tag name="KSO_WM_BEAUTIFY_FLAG" val=""/>
</p:tagLst>
</file>

<file path=ppt/tags/tag465.xml><?xml version="1.0" encoding="utf-8"?>
<p:tagLst xmlns:p="http://schemas.openxmlformats.org/presentationml/2006/main">
  <p:tag name="KSO_WM_BEAUTIFY_FLAG" val=""/>
</p:tagLst>
</file>

<file path=ppt/tags/tag466.xml><?xml version="1.0" encoding="utf-8"?>
<p:tagLst xmlns:p="http://schemas.openxmlformats.org/presentationml/2006/main">
  <p:tag name="KSO_WM_BEAUTIFY_FLAG" val=""/>
</p:tagLst>
</file>

<file path=ppt/tags/tag467.xml><?xml version="1.0" encoding="utf-8"?>
<p:tagLst xmlns:p="http://schemas.openxmlformats.org/presentationml/2006/main">
  <p:tag name="KSO_WM_BEAUTIFY_FLAG" val=""/>
</p:tagLst>
</file>

<file path=ppt/tags/tag468.xml><?xml version="1.0" encoding="utf-8"?>
<p:tagLst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  <p:tag name="KSO_WM_SPECIAL_SOURCE" val="bdnull"/>
</p:tagLst>
</file>

<file path=ppt/tags/tag469.xml><?xml version="1.0" encoding="utf-8"?>
<p:tagLst xmlns:p="http://schemas.openxmlformats.org/presentationml/2006/main">
  <p:tag name="KSO_WM_BEAUTIFY_FLAG" val="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0.xml><?xml version="1.0" encoding="utf-8"?>
<p:tagLst xmlns:p="http://schemas.openxmlformats.org/presentationml/2006/main">
  <p:tag name="KSO_WM_BEAUTIFY_FLAG" val=""/>
</p:tagLst>
</file>

<file path=ppt/tags/tag471.xml><?xml version="1.0" encoding="utf-8"?>
<p:tagLst xmlns:p="http://schemas.openxmlformats.org/presentationml/2006/main">
  <p:tag name="KSO_WM_BEAUTIFY_FLAG" val=""/>
</p:tagLst>
</file>

<file path=ppt/tags/tag472.xml><?xml version="1.0" encoding="utf-8"?>
<p:tagLst xmlns:p="http://schemas.openxmlformats.org/presentationml/2006/main">
  <p:tag name="KSO_WM_BEAUTIFY_FLAG" val=""/>
</p:tagLst>
</file>

<file path=ppt/tags/tag473.xml><?xml version="1.0" encoding="utf-8"?>
<p:tagLst xmlns:p="http://schemas.openxmlformats.org/presentationml/2006/main">
  <p:tag name="KSO_WM_BEAUTIFY_FLAG" val=""/>
</p:tagLst>
</file>

<file path=ppt/tags/tag474.xml><?xml version="1.0" encoding="utf-8"?>
<p:tagLst xmlns:p="http://schemas.openxmlformats.org/presentationml/2006/main">
  <p:tag name="KSO_WM_BEAUTIFY_FLAG" val=""/>
</p:tagLst>
</file>

<file path=ppt/tags/tag475.xml><?xml version="1.0" encoding="utf-8"?>
<p:tagLst xmlns:p="http://schemas.openxmlformats.org/presentationml/2006/main">
  <p:tag name="KSO_WM_BEAUTIFY_FLAG" val=""/>
</p:tagLst>
</file>

<file path=ppt/tags/tag476.xml><?xml version="1.0" encoding="utf-8"?>
<p:tagLst xmlns:p="http://schemas.openxmlformats.org/presentationml/2006/main">
  <p:tag name="KSO_WM_BEAUTIFY_FLAG" val=""/>
</p:tagLst>
</file>

<file path=ppt/tags/tag477.xml><?xml version="1.0" encoding="utf-8"?>
<p:tagLst xmlns:p="http://schemas.openxmlformats.org/presentationml/2006/main">
  <p:tag name="KSO_WM_BEAUTIFY_FLAG" val=""/>
</p:tagLst>
</file>

<file path=ppt/tags/tag478.xml><?xml version="1.0" encoding="utf-8"?>
<p:tagLst xmlns:p="http://schemas.openxmlformats.org/presentationml/2006/main">
  <p:tag name="KSO_WM_BEAUTIFY_FLAG" val=""/>
</p:tagLst>
</file>

<file path=ppt/tags/tag479.xml><?xml version="1.0" encoding="utf-8"?>
<p:tagLst xmlns:p="http://schemas.openxmlformats.org/presentationml/2006/main">
  <p:tag name="KSO_WM_BEAUTIFY_FLAG" val="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0.xml><?xml version="1.0" encoding="utf-8"?>
<p:tagLst xmlns:p="http://schemas.openxmlformats.org/presentationml/2006/main">
  <p:tag name="KSO_WM_BEAUTIFY_FLAG" val=""/>
</p:tagLst>
</file>

<file path=ppt/tags/tag481.xml><?xml version="1.0" encoding="utf-8"?>
<p:tagLst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  <p:tag name="KSO_WM_SPECIAL_SOURCE" val="bdnull"/>
</p:tagLst>
</file>

<file path=ppt/tags/tag482.xml><?xml version="1.0" encoding="utf-8"?>
<p:tagLst xmlns:p="http://schemas.openxmlformats.org/presentationml/2006/main">
  <p:tag name="KSO_WM_BEAUTIFY_FLAG" val=""/>
</p:tagLst>
</file>

<file path=ppt/tags/tag483.xml><?xml version="1.0" encoding="utf-8"?>
<p:tagLst xmlns:p="http://schemas.openxmlformats.org/presentationml/2006/main">
  <p:tag name="KSO_WM_BEAUTIFY_FLAG" val=""/>
</p:tagLst>
</file>

<file path=ppt/tags/tag484.xml><?xml version="1.0" encoding="utf-8"?>
<p:tagLst xmlns:p="http://schemas.openxmlformats.org/presentationml/2006/main">
  <p:tag name="KSO_WM_BEAUTIFY_FLAG" val=""/>
</p:tagLst>
</file>

<file path=ppt/tags/tag485.xml><?xml version="1.0" encoding="utf-8"?>
<p:tagLst xmlns:p="http://schemas.openxmlformats.org/presentationml/2006/main">
  <p:tag name="KSO_WM_BEAUTIFY_FLAG" val=""/>
</p:tagLst>
</file>

<file path=ppt/tags/tag486.xml><?xml version="1.0" encoding="utf-8"?>
<p:tagLst xmlns:p="http://schemas.openxmlformats.org/presentationml/2006/main">
  <p:tag name="KSO_WM_BEAUTIFY_FLAG" val=""/>
</p:tagLst>
</file>

<file path=ppt/tags/tag487.xml><?xml version="1.0" encoding="utf-8"?>
<p:tagLst xmlns:p="http://schemas.openxmlformats.org/presentationml/2006/main">
  <p:tag name="KSO_WM_BEAUTIFY_FLAG" val=""/>
</p:tagLst>
</file>

<file path=ppt/tags/tag488.xml><?xml version="1.0" encoding="utf-8"?>
<p:tagLst xmlns:p="http://schemas.openxmlformats.org/presentationml/2006/main">
  <p:tag name="KSO_WM_BEAUTIFY_FLAG" val=""/>
</p:tagLst>
</file>

<file path=ppt/tags/tag489.xml><?xml version="1.0" encoding="utf-8"?>
<p:tagLst xmlns:p="http://schemas.openxmlformats.org/presentationml/2006/main">
  <p:tag name="KSO_WM_BEAUTIFY_FLAG" val="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90.xml><?xml version="1.0" encoding="utf-8"?>
<p:tagLst xmlns:p="http://schemas.openxmlformats.org/presentationml/2006/main">
  <p:tag name="KSO_WM_BEAUTIFY_FLAG" val=""/>
</p:tagLst>
</file>

<file path=ppt/tags/tag491.xml><?xml version="1.0" encoding="utf-8"?>
<p:tagLst xmlns:p="http://schemas.openxmlformats.org/presentationml/2006/main">
  <p:tag name="KSO_WM_BEAUTIFY_FLAG" val=""/>
</p:tagLst>
</file>

<file path=ppt/tags/tag492.xml><?xml version="1.0" encoding="utf-8"?>
<p:tagLst xmlns:p="http://schemas.openxmlformats.org/presentationml/2006/main">
  <p:tag name="KSO_WM_BEAUTIFY_FLAG" val=""/>
</p:tagLst>
</file>

<file path=ppt/tags/tag493.xml><?xml version="1.0" encoding="utf-8"?>
<p:tagLst xmlns:p="http://schemas.openxmlformats.org/presentationml/2006/main">
  <p:tag name="KSO_WM_BEAUTIFY_FLAG" val=""/>
</p:tagLst>
</file>

<file path=ppt/tags/tag49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495.xml><?xml version="1.0" encoding="utf-8"?>
<p:tagLst xmlns:p="http://schemas.openxmlformats.org/presentationml/2006/main">
  <p:tag name="KSO_WM_BEAUTIFY_FLAG" val=""/>
</p:tagLst>
</file>

<file path=ppt/tags/tag496.xml><?xml version="1.0" encoding="utf-8"?>
<p:tagLst xmlns:p="http://schemas.openxmlformats.org/presentationml/2006/main">
  <p:tag name="KSO_WM_BEAUTIFY_FLAG" val=""/>
</p:tagLst>
</file>

<file path=ppt/tags/tag497.xml><?xml version="1.0" encoding="utf-8"?>
<p:tagLst xmlns:p="http://schemas.openxmlformats.org/presentationml/2006/main">
  <p:tag name="KSO_WM_BEAUTIFY_FLAG" val=""/>
</p:tagLst>
</file>

<file path=ppt/tags/tag498.xml><?xml version="1.0" encoding="utf-8"?>
<p:tagLst xmlns:p="http://schemas.openxmlformats.org/presentationml/2006/main">
  <p:tag name="KSO_WM_BEAUTIFY_FLAG" val=""/>
</p:tagLst>
</file>

<file path=ppt/tags/tag499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00.xml><?xml version="1.0" encoding="utf-8"?>
<p:tagLst xmlns:p="http://schemas.openxmlformats.org/presentationml/2006/main">
  <p:tag name="KSO_WM_BEAUTIFY_FLAG" val=""/>
</p:tagLst>
</file>

<file path=ppt/tags/tag501.xml><?xml version="1.0" encoding="utf-8"?>
<p:tagLst xmlns:p="http://schemas.openxmlformats.org/presentationml/2006/main">
  <p:tag name="KSO_WM_BEAUTIFY_FLAG" val=""/>
</p:tagLst>
</file>

<file path=ppt/tags/tag502.xml><?xml version="1.0" encoding="utf-8"?>
<p:tagLst xmlns:p="http://schemas.openxmlformats.org/presentationml/2006/main">
  <p:tag name="KSO_WM_BEAUTIFY_FLAG" val=""/>
</p:tagLst>
</file>

<file path=ppt/tags/tag503.xml><?xml version="1.0" encoding="utf-8"?>
<p:tagLst xmlns:p="http://schemas.openxmlformats.org/presentationml/2006/main">
  <p:tag name="KSO_WM_BEAUTIFY_FLAG" val=""/>
</p:tagLst>
</file>

<file path=ppt/tags/tag504.xml><?xml version="1.0" encoding="utf-8"?>
<p:tagLst xmlns:p="http://schemas.openxmlformats.org/presentationml/2006/main">
  <p:tag name="KSO_WM_BEAUTIFY_FLAG" val=""/>
</p:tagLst>
</file>

<file path=ppt/tags/tag505.xml><?xml version="1.0" encoding="utf-8"?>
<p:tagLst xmlns:p="http://schemas.openxmlformats.org/presentationml/2006/main">
  <p:tag name="KSO_WM_BEAUTIFY_FLAG" val=""/>
</p:tagLst>
</file>

<file path=ppt/tags/tag506.xml><?xml version="1.0" encoding="utf-8"?>
<p:tagLst xmlns:p="http://schemas.openxmlformats.org/presentationml/2006/main">
  <p:tag name="KSO_WM_BEAUTIFY_FLAG" val=""/>
</p:tagLst>
</file>

<file path=ppt/tags/tag507.xml><?xml version="1.0" encoding="utf-8"?>
<p:tagLst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  <p:tag name="KSO_WM_SPECIAL_SOURCE" val="bdnull"/>
</p:tagLst>
</file>

<file path=ppt/tags/tag508.xml><?xml version="1.0" encoding="utf-8"?>
<p:tagLst xmlns:p="http://schemas.openxmlformats.org/presentationml/2006/main">
  <p:tag name="KSO_WM_BEAUTIFY_FLAG" val=""/>
</p:tagLst>
</file>

<file path=ppt/tags/tag509.xml><?xml version="1.0" encoding="utf-8"?>
<p:tagLst xmlns:p="http://schemas.openxmlformats.org/presentationml/2006/main">
  <p:tag name="KSO_WM_BEAUTIFY_FLAG" val="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0.xml><?xml version="1.0" encoding="utf-8"?>
<p:tagLst xmlns:p="http://schemas.openxmlformats.org/presentationml/2006/main">
  <p:tag name="KSO_WM_BEAUTIFY_FLAG" val=""/>
</p:tagLst>
</file>

<file path=ppt/tags/tag511.xml><?xml version="1.0" encoding="utf-8"?>
<p:tagLst xmlns:p="http://schemas.openxmlformats.org/presentationml/2006/main">
  <p:tag name="KSO_WM_BEAUTIFY_FLAG" val=""/>
</p:tagLst>
</file>

<file path=ppt/tags/tag512.xml><?xml version="1.0" encoding="utf-8"?>
<p:tagLst xmlns:p="http://schemas.openxmlformats.org/presentationml/2006/main">
  <p:tag name="KSO_WM_BEAUTIFY_FLAG" val=""/>
</p:tagLst>
</file>

<file path=ppt/tags/tag513.xml><?xml version="1.0" encoding="utf-8"?>
<p:tagLst xmlns:p="http://schemas.openxmlformats.org/presentationml/2006/main">
  <p:tag name="KSO_WM_BEAUTIFY_FLAG" val=""/>
</p:tagLst>
</file>

<file path=ppt/tags/tag514.xml><?xml version="1.0" encoding="utf-8"?>
<p:tagLst xmlns:p="http://schemas.openxmlformats.org/presentationml/2006/main">
  <p:tag name="KSO_WM_BEAUTIFY_FLAG" val=""/>
</p:tagLst>
</file>

<file path=ppt/tags/tag515.xml><?xml version="1.0" encoding="utf-8"?>
<p:tagLst xmlns:p="http://schemas.openxmlformats.org/presentationml/2006/main">
  <p:tag name="KSO_WM_BEAUTIFY_FLAG" val=""/>
</p:tagLst>
</file>

<file path=ppt/tags/tag516.xml><?xml version="1.0" encoding="utf-8"?>
<p:tagLst xmlns:p="http://schemas.openxmlformats.org/presentationml/2006/main">
  <p:tag name="KSO_WM_BEAUTIFY_FLAG" val=""/>
</p:tagLst>
</file>

<file path=ppt/tags/tag517.xml><?xml version="1.0" encoding="utf-8"?>
<p:tagLst xmlns:p="http://schemas.openxmlformats.org/presentationml/2006/main">
  <p:tag name="KSO_WM_BEAUTIFY_FLAG" val=""/>
</p:tagLst>
</file>

<file path=ppt/tags/tag518.xml><?xml version="1.0" encoding="utf-8"?>
<p:tagLst xmlns:p="http://schemas.openxmlformats.org/presentationml/2006/main">
  <p:tag name="KSO_WM_BEAUTIFY_FLAG" val=""/>
</p:tagLst>
</file>

<file path=ppt/tags/tag519.xml><?xml version="1.0" encoding="utf-8"?>
<p:tagLst xmlns:p="http://schemas.openxmlformats.org/presentationml/2006/main">
  <p:tag name="KSO_WM_BEAUTIFY_FLAG" val="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0.xml><?xml version="1.0" encoding="utf-8"?>
<p:tagLst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  <p:tag name="KSO_WM_SPECIAL_SOURCE" val="bdnull"/>
</p:tagLst>
</file>

<file path=ppt/tags/tag521.xml><?xml version="1.0" encoding="utf-8"?>
<p:tagLst xmlns:p="http://schemas.openxmlformats.org/presentationml/2006/main">
  <p:tag name="KSO_WM_BEAUTIFY_FLAG" val=""/>
</p:tagLst>
</file>

<file path=ppt/tags/tag522.xml><?xml version="1.0" encoding="utf-8"?>
<p:tagLst xmlns:p="http://schemas.openxmlformats.org/presentationml/2006/main">
  <p:tag name="KSO_WM_BEAUTIFY_FLAG" val=""/>
</p:tagLst>
</file>

<file path=ppt/tags/tag523.xml><?xml version="1.0" encoding="utf-8"?>
<p:tagLst xmlns:p="http://schemas.openxmlformats.org/presentationml/2006/main">
  <p:tag name="KSO_WM_BEAUTIFY_FLAG" val=""/>
</p:tagLst>
</file>

<file path=ppt/tags/tag524.xml><?xml version="1.0" encoding="utf-8"?>
<p:tagLst xmlns:p="http://schemas.openxmlformats.org/presentationml/2006/main">
  <p:tag name="KSO_WM_BEAUTIFY_FLAG" val=""/>
</p:tagLst>
</file>

<file path=ppt/tags/tag525.xml><?xml version="1.0" encoding="utf-8"?>
<p:tagLst xmlns:p="http://schemas.openxmlformats.org/presentationml/2006/main">
  <p:tag name="KSO_WM_BEAUTIFY_FLAG" val=""/>
</p:tagLst>
</file>

<file path=ppt/tags/tag526.xml><?xml version="1.0" encoding="utf-8"?>
<p:tagLst xmlns:p="http://schemas.openxmlformats.org/presentationml/2006/main">
  <p:tag name="KSO_WM_BEAUTIFY_FLAG" val=""/>
</p:tagLst>
</file>

<file path=ppt/tags/tag527.xml><?xml version="1.0" encoding="utf-8"?>
<p:tagLst xmlns:p="http://schemas.openxmlformats.org/presentationml/2006/main">
  <p:tag name="KSO_WM_BEAUTIFY_FLAG" val=""/>
</p:tagLst>
</file>

<file path=ppt/tags/tag528.xml><?xml version="1.0" encoding="utf-8"?>
<p:tagLst xmlns:p="http://schemas.openxmlformats.org/presentationml/2006/main">
  <p:tag name="KSO_WM_BEAUTIFY_FLAG" val=""/>
</p:tagLst>
</file>

<file path=ppt/tags/tag529.xml><?xml version="1.0" encoding="utf-8"?>
<p:tagLst xmlns:p="http://schemas.openxmlformats.org/presentationml/2006/main">
  <p:tag name="KSO_WM_BEAUTIFY_FLAG" val="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30.xml><?xml version="1.0" encoding="utf-8"?>
<p:tagLst xmlns:p="http://schemas.openxmlformats.org/presentationml/2006/main">
  <p:tag name="KSO_WM_BEAUTIFY_FLAG" val=""/>
</p:tagLst>
</file>

<file path=ppt/tags/tag531.xml><?xml version="1.0" encoding="utf-8"?>
<p:tagLst xmlns:p="http://schemas.openxmlformats.org/presentationml/2006/main">
  <p:tag name="KSO_WM_BEAUTIFY_FLAG" val=""/>
</p:tagLst>
</file>

<file path=ppt/tags/tag532.xml><?xml version="1.0" encoding="utf-8"?>
<p:tagLst xmlns:p="http://schemas.openxmlformats.org/presentationml/2006/main">
  <p:tag name="KSO_WM_BEAUTIFY_FLAG" val=""/>
</p:tagLst>
</file>

<file path=ppt/tags/tag533.xml><?xml version="1.0" encoding="utf-8"?>
<p:tagLst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  <p:tag name="KSO_WM_SPECIAL_SOURCE" val="bdnull"/>
</p:tagLst>
</file>

<file path=ppt/tags/tag534.xml><?xml version="1.0" encoding="utf-8"?>
<p:tagLst xmlns:p="http://schemas.openxmlformats.org/presentationml/2006/main">
  <p:tag name="KSO_WM_BEAUTIFY_FLAG" val=""/>
</p:tagLst>
</file>

<file path=ppt/tags/tag535.xml><?xml version="1.0" encoding="utf-8"?>
<p:tagLst xmlns:p="http://schemas.openxmlformats.org/presentationml/2006/main">
  <p:tag name="KSO_WM_BEAUTIFY_FLAG" val=""/>
</p:tagLst>
</file>

<file path=ppt/tags/tag536.xml><?xml version="1.0" encoding="utf-8"?>
<p:tagLst xmlns:p="http://schemas.openxmlformats.org/presentationml/2006/main">
  <p:tag name="KSO_WM_BEAUTIFY_FLAG" val=""/>
</p:tagLst>
</file>

<file path=ppt/tags/tag537.xml><?xml version="1.0" encoding="utf-8"?>
<p:tagLst xmlns:p="http://schemas.openxmlformats.org/presentationml/2006/main">
  <p:tag name="KSO_WM_BEAUTIFY_FLAG" val=""/>
</p:tagLst>
</file>

<file path=ppt/tags/tag538.xml><?xml version="1.0" encoding="utf-8"?>
<p:tagLst xmlns:p="http://schemas.openxmlformats.org/presentationml/2006/main">
  <p:tag name="KSO_WM_BEAUTIFY_FLAG" val=""/>
</p:tagLst>
</file>

<file path=ppt/tags/tag539.xml><?xml version="1.0" encoding="utf-8"?>
<p:tagLst xmlns:p="http://schemas.openxmlformats.org/presentationml/2006/main">
  <p:tag name="KSO_WM_BEAUTIFY_FLAG" val="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40.xml><?xml version="1.0" encoding="utf-8"?>
<p:tagLst xmlns:p="http://schemas.openxmlformats.org/presentationml/2006/main">
  <p:tag name="KSO_WM_BEAUTIFY_FLAG" val=""/>
</p:tagLst>
</file>

<file path=ppt/tags/tag541.xml><?xml version="1.0" encoding="utf-8"?>
<p:tagLst xmlns:p="http://schemas.openxmlformats.org/presentationml/2006/main">
  <p:tag name="KSO_WM_BEAUTIFY_FLAG" val=""/>
</p:tagLst>
</file>

<file path=ppt/tags/tag542.xml><?xml version="1.0" encoding="utf-8"?>
<p:tagLst xmlns:p="http://schemas.openxmlformats.org/presentationml/2006/main">
  <p:tag name="KSO_WM_BEAUTIFY_FLAG" val=""/>
</p:tagLst>
</file>

<file path=ppt/tags/tag543.xml><?xml version="1.0" encoding="utf-8"?>
<p:tagLst xmlns:p="http://schemas.openxmlformats.org/presentationml/2006/main">
  <p:tag name="KSO_WM_BEAUTIFY_FLAG" val=""/>
</p:tagLst>
</file>

<file path=ppt/tags/tag544.xml><?xml version="1.0" encoding="utf-8"?>
<p:tagLst xmlns:p="http://schemas.openxmlformats.org/presentationml/2006/main">
  <p:tag name="KSO_WM_BEAUTIFY_FLAG" val=""/>
</p:tagLst>
</file>

<file path=ppt/tags/tag545.xml><?xml version="1.0" encoding="utf-8"?>
<p:tagLst xmlns:p="http://schemas.openxmlformats.org/presentationml/2006/main">
  <p:tag name="KSO_WM_BEAUTIFY_FLAG" val=""/>
</p:tagLst>
</file>

<file path=ppt/tags/tag546.xml><?xml version="1.0" encoding="utf-8"?>
<p:tagLst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  <p:tag name="KSO_WM_SPECIAL_SOURCE" val="bdnull"/>
</p:tagLst>
</file>

<file path=ppt/tags/tag547.xml><?xml version="1.0" encoding="utf-8"?>
<p:tagLst xmlns:p="http://schemas.openxmlformats.org/presentationml/2006/main">
  <p:tag name="KSO_WM_BEAUTIFY_FLAG" val=""/>
</p:tagLst>
</file>

<file path=ppt/tags/tag548.xml><?xml version="1.0" encoding="utf-8"?>
<p:tagLst xmlns:p="http://schemas.openxmlformats.org/presentationml/2006/main">
  <p:tag name="KSO_WM_BEAUTIFY_FLAG" val=""/>
</p:tagLst>
</file>

<file path=ppt/tags/tag549.xml><?xml version="1.0" encoding="utf-8"?>
<p:tagLst xmlns:p="http://schemas.openxmlformats.org/presentationml/2006/main">
  <p:tag name="KSO_WM_BEAUTIFY_FLAG" val="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0.xml><?xml version="1.0" encoding="utf-8"?>
<p:tagLst xmlns:p="http://schemas.openxmlformats.org/presentationml/2006/main">
  <p:tag name="KSO_WM_BEAUTIFY_FLAG" val=""/>
</p:tagLst>
</file>

<file path=ppt/tags/tag551.xml><?xml version="1.0" encoding="utf-8"?>
<p:tagLst xmlns:p="http://schemas.openxmlformats.org/presentationml/2006/main">
  <p:tag name="KSO_WM_BEAUTIFY_FLAG" val=""/>
</p:tagLst>
</file>

<file path=ppt/tags/tag552.xml><?xml version="1.0" encoding="utf-8"?>
<p:tagLst xmlns:p="http://schemas.openxmlformats.org/presentationml/2006/main">
  <p:tag name="KSO_WM_BEAUTIFY_FLAG" val=""/>
</p:tagLst>
</file>

<file path=ppt/tags/tag553.xml><?xml version="1.0" encoding="utf-8"?>
<p:tagLst xmlns:p="http://schemas.openxmlformats.org/presentationml/2006/main">
  <p:tag name="KSO_WM_BEAUTIFY_FLAG" val=""/>
</p:tagLst>
</file>

<file path=ppt/tags/tag554.xml><?xml version="1.0" encoding="utf-8"?>
<p:tagLst xmlns:p="http://schemas.openxmlformats.org/presentationml/2006/main">
  <p:tag name="KSO_WM_BEAUTIFY_FLAG" val=""/>
</p:tagLst>
</file>

<file path=ppt/tags/tag555.xml><?xml version="1.0" encoding="utf-8"?>
<p:tagLst xmlns:p="http://schemas.openxmlformats.org/presentationml/2006/main">
  <p:tag name="KSO_WM_BEAUTIFY_FLAG" val=""/>
</p:tagLst>
</file>

<file path=ppt/tags/tag556.xml><?xml version="1.0" encoding="utf-8"?>
<p:tagLst xmlns:p="http://schemas.openxmlformats.org/presentationml/2006/main">
  <p:tag name="KSO_WM_BEAUTIFY_FLAG" val=""/>
</p:tagLst>
</file>

<file path=ppt/tags/tag557.xml><?xml version="1.0" encoding="utf-8"?>
<p:tagLst xmlns:p="http://schemas.openxmlformats.org/presentationml/2006/main">
  <p:tag name="KSO_WM_BEAUTIFY_FLAG" val=""/>
</p:tagLst>
</file>

<file path=ppt/tags/tag558.xml><?xml version="1.0" encoding="utf-8"?>
<p:tagLst xmlns:p="http://schemas.openxmlformats.org/presentationml/2006/main">
  <p:tag name="KSO_WM_BEAUTIFY_FLAG" val=""/>
</p:tagLst>
</file>

<file path=ppt/tags/tag559.xml><?xml version="1.0" encoding="utf-8"?>
<p:tagLst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  <p:tag name="KSO_WM_SPECIAL_SOURCE" val="bdnull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0.xml><?xml version="1.0" encoding="utf-8"?>
<p:tagLst xmlns:p="http://schemas.openxmlformats.org/presentationml/2006/main">
  <p:tag name="KSO_WM_BEAUTIFY_FLAG" val=""/>
</p:tagLst>
</file>

<file path=ppt/tags/tag561.xml><?xml version="1.0" encoding="utf-8"?>
<p:tagLst xmlns:p="http://schemas.openxmlformats.org/presentationml/2006/main">
  <p:tag name="KSO_WM_BEAUTIFY_FLAG" val=""/>
</p:tagLst>
</file>

<file path=ppt/tags/tag562.xml><?xml version="1.0" encoding="utf-8"?>
<p:tagLst xmlns:p="http://schemas.openxmlformats.org/presentationml/2006/main">
  <p:tag name="KSO_WM_BEAUTIFY_FLAG" val=""/>
</p:tagLst>
</file>

<file path=ppt/tags/tag563.xml><?xml version="1.0" encoding="utf-8"?>
<p:tagLst xmlns:p="http://schemas.openxmlformats.org/presentationml/2006/main">
  <p:tag name="KSO_WM_BEAUTIFY_FLAG" val=""/>
</p:tagLst>
</file>

<file path=ppt/tags/tag564.xml><?xml version="1.0" encoding="utf-8"?>
<p:tagLst xmlns:p="http://schemas.openxmlformats.org/presentationml/2006/main">
  <p:tag name="KSO_WM_BEAUTIFY_FLAG" val=""/>
</p:tagLst>
</file>

<file path=ppt/tags/tag565.xml><?xml version="1.0" encoding="utf-8"?>
<p:tagLst xmlns:p="http://schemas.openxmlformats.org/presentationml/2006/main">
  <p:tag name="KSO_WM_BEAUTIFY_FLAG" val=""/>
</p:tagLst>
</file>

<file path=ppt/tags/tag566.xml><?xml version="1.0" encoding="utf-8"?>
<p:tagLst xmlns:p="http://schemas.openxmlformats.org/presentationml/2006/main">
  <p:tag name="KSO_WM_BEAUTIFY_FLAG" val=""/>
</p:tagLst>
</file>

<file path=ppt/tags/tag567.xml><?xml version="1.0" encoding="utf-8"?>
<p:tagLst xmlns:p="http://schemas.openxmlformats.org/presentationml/2006/main">
  <p:tag name="KSO_WM_BEAUTIFY_FLAG" val=""/>
</p:tagLst>
</file>

<file path=ppt/tags/tag568.xml><?xml version="1.0" encoding="utf-8"?>
<p:tagLst xmlns:p="http://schemas.openxmlformats.org/presentationml/2006/main">
  <p:tag name="KSO_WM_BEAUTIFY_FLAG" val=""/>
</p:tagLst>
</file>

<file path=ppt/tags/tag569.xml><?xml version="1.0" encoding="utf-8"?>
<p:tagLst xmlns:p="http://schemas.openxmlformats.org/presentationml/2006/main">
  <p:tag name="KSO_WM_BEAUTIFY_FLAG" val="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0.xml><?xml version="1.0" encoding="utf-8"?>
<p:tagLst xmlns:p="http://schemas.openxmlformats.org/presentationml/2006/main">
  <p:tag name="KSO_WM_BEAUTIFY_FLAG" val=""/>
</p:tagLst>
</file>

<file path=ppt/tags/tag571.xml><?xml version="1.0" encoding="utf-8"?>
<p:tagLst xmlns:p="http://schemas.openxmlformats.org/presentationml/2006/main">
  <p:tag name="KSO_WM_BEAUTIFY_FLAG" val=""/>
</p:tagLst>
</file>

<file path=ppt/tags/tag572.xml><?xml version="1.0" encoding="utf-8"?>
<p:tagLst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  <p:tag name="KSO_WM_SPECIAL_SOURCE" val="bdnull"/>
</p:tagLst>
</file>

<file path=ppt/tags/tag573.xml><?xml version="1.0" encoding="utf-8"?>
<p:tagLst xmlns:p="http://schemas.openxmlformats.org/presentationml/2006/main">
  <p:tag name="KSO_WM_BEAUTIFY_FLAG" val=""/>
</p:tagLst>
</file>

<file path=ppt/tags/tag574.xml><?xml version="1.0" encoding="utf-8"?>
<p:tagLst xmlns:p="http://schemas.openxmlformats.org/presentationml/2006/main">
  <p:tag name="KSO_WM_BEAUTIFY_FLAG" val=""/>
</p:tagLst>
</file>

<file path=ppt/tags/tag575.xml><?xml version="1.0" encoding="utf-8"?>
<p:tagLst xmlns:p="http://schemas.openxmlformats.org/presentationml/2006/main">
  <p:tag name="KSO_WM_BEAUTIFY_FLAG" val=""/>
</p:tagLst>
</file>

<file path=ppt/tags/tag576.xml><?xml version="1.0" encoding="utf-8"?>
<p:tagLst xmlns:p="http://schemas.openxmlformats.org/presentationml/2006/main">
  <p:tag name="KSO_WM_BEAUTIFY_FLAG" val=""/>
</p:tagLst>
</file>

<file path=ppt/tags/tag577.xml><?xml version="1.0" encoding="utf-8"?>
<p:tagLst xmlns:p="http://schemas.openxmlformats.org/presentationml/2006/main">
  <p:tag name="KSO_WM_BEAUTIFY_FLAG" val=""/>
</p:tagLst>
</file>

<file path=ppt/tags/tag578.xml><?xml version="1.0" encoding="utf-8"?>
<p:tagLst xmlns:p="http://schemas.openxmlformats.org/presentationml/2006/main">
  <p:tag name="KSO_WM_BEAUTIFY_FLAG" val=""/>
</p:tagLst>
</file>

<file path=ppt/tags/tag579.xml><?xml version="1.0" encoding="utf-8"?>
<p:tagLst xmlns:p="http://schemas.openxmlformats.org/presentationml/2006/main">
  <p:tag name="KSO_WM_BEAUTIFY_FLAG" val="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80.xml><?xml version="1.0" encoding="utf-8"?>
<p:tagLst xmlns:p="http://schemas.openxmlformats.org/presentationml/2006/main">
  <p:tag name="KSO_WM_BEAUTIFY_FLAG" val=""/>
</p:tagLst>
</file>

<file path=ppt/tags/tag581.xml><?xml version="1.0" encoding="utf-8"?>
<p:tagLst xmlns:p="http://schemas.openxmlformats.org/presentationml/2006/main">
  <p:tag name="KSO_WM_BEAUTIFY_FLAG" val=""/>
</p:tagLst>
</file>

<file path=ppt/tags/tag582.xml><?xml version="1.0" encoding="utf-8"?>
<p:tagLst xmlns:p="http://schemas.openxmlformats.org/presentationml/2006/main">
  <p:tag name="KSO_WM_BEAUTIFY_FLAG" val=""/>
</p:tagLst>
</file>

<file path=ppt/tags/tag583.xml><?xml version="1.0" encoding="utf-8"?>
<p:tagLst xmlns:p="http://schemas.openxmlformats.org/presentationml/2006/main">
  <p:tag name="KSO_WM_BEAUTIFY_FLAG" val=""/>
</p:tagLst>
</file>

<file path=ppt/tags/tag584.xml><?xml version="1.0" encoding="utf-8"?>
<p:tagLst xmlns:p="http://schemas.openxmlformats.org/presentationml/2006/main">
  <p:tag name="KSO_WM_BEAUTIFY_FLAG" val=""/>
</p:tagLst>
</file>

<file path=ppt/tags/tag58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586.xml><?xml version="1.0" encoding="utf-8"?>
<p:tagLst xmlns:p="http://schemas.openxmlformats.org/presentationml/2006/main">
  <p:tag name="KSO_WM_BEAUTIFY_FLAG" val=""/>
</p:tagLst>
</file>

<file path=ppt/tags/tag587.xml><?xml version="1.0" encoding="utf-8"?>
<p:tagLst xmlns:p="http://schemas.openxmlformats.org/presentationml/2006/main">
  <p:tag name="KSO_WM_BEAUTIFY_FLAG" val=""/>
</p:tagLst>
</file>

<file path=ppt/tags/tag588.xml><?xml version="1.0" encoding="utf-8"?>
<p:tagLst xmlns:p="http://schemas.openxmlformats.org/presentationml/2006/main">
  <p:tag name="KSO_WM_BEAUTIFY_FLAG" val=""/>
</p:tagLst>
</file>

<file path=ppt/tags/tag589.xml><?xml version="1.0" encoding="utf-8"?>
<p:tagLst xmlns:p="http://schemas.openxmlformats.org/presentationml/2006/main">
  <p:tag name="KSO_WM_BEAUTIFY_FLAG" val="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187308"/>
</p:tagLst>
</file>

<file path=ppt/tags/tag590.xml><?xml version="1.0" encoding="utf-8"?>
<p:tagLst xmlns:p="http://schemas.openxmlformats.org/presentationml/2006/main">
  <p:tag name="KSO_WM_BEAUTIFY_FLAG" val=""/>
</p:tagLst>
</file>

<file path=ppt/tags/tag591.xml><?xml version="1.0" encoding="utf-8"?>
<p:tagLst xmlns:p="http://schemas.openxmlformats.org/presentationml/2006/main">
  <p:tag name="KSO_WM_BEAUTIFY_FLAG" val=""/>
</p:tagLst>
</file>

<file path=ppt/tags/tag592.xml><?xml version="1.0" encoding="utf-8"?>
<p:tagLst xmlns:p="http://schemas.openxmlformats.org/presentationml/2006/main">
  <p:tag name="KSO_WM_BEAUTIFY_FLAG" val=""/>
</p:tagLst>
</file>

<file path=ppt/tags/tag593.xml><?xml version="1.0" encoding="utf-8"?>
<p:tagLst xmlns:p="http://schemas.openxmlformats.org/presentationml/2006/main">
  <p:tag name="KSO_WM_BEAUTIFY_FLAG" val=""/>
</p:tagLst>
</file>

<file path=ppt/tags/tag594.xml><?xml version="1.0" encoding="utf-8"?>
<p:tagLst xmlns:p="http://schemas.openxmlformats.org/presentationml/2006/main">
  <p:tag name="KSO_WM_BEAUTIFY_FLAG" val=""/>
</p:tagLst>
</file>

<file path=ppt/tags/tag595.xml><?xml version="1.0" encoding="utf-8"?>
<p:tagLst xmlns:p="http://schemas.openxmlformats.org/presentationml/2006/main">
  <p:tag name="KSO_WM_BEAUTIFY_FLAG" val=""/>
</p:tagLst>
</file>

<file path=ppt/tags/tag596.xml><?xml version="1.0" encoding="utf-8"?>
<p:tagLst xmlns:p="http://schemas.openxmlformats.org/presentationml/2006/main">
  <p:tag name="KSO_WM_BEAUTIFY_FLAG" val=""/>
</p:tagLst>
</file>

<file path=ppt/tags/tag597.xml><?xml version="1.0" encoding="utf-8"?>
<p:tagLst xmlns:p="http://schemas.openxmlformats.org/presentationml/2006/main">
  <p:tag name="KSO_WM_BEAUTIFY_FLAG" val=""/>
</p:tagLst>
</file>

<file path=ppt/tags/tag598.xml><?xml version="1.0" encoding="utf-8"?>
<p:tagLst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  <p:tag name="KSO_WM_SPECIAL_SOURCE" val="bdnull"/>
</p:tagLst>
</file>

<file path=ppt/tags/tag599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187308"/>
</p:tagLst>
</file>

<file path=ppt/tags/tag600.xml><?xml version="1.0" encoding="utf-8"?>
<p:tagLst xmlns:p="http://schemas.openxmlformats.org/presentationml/2006/main">
  <p:tag name="KSO_WM_BEAUTIFY_FLAG" val=""/>
</p:tagLst>
</file>

<file path=ppt/tags/tag601.xml><?xml version="1.0" encoding="utf-8"?>
<p:tagLst xmlns:p="http://schemas.openxmlformats.org/presentationml/2006/main">
  <p:tag name="KSO_WM_BEAUTIFY_FLAG" val=""/>
</p:tagLst>
</file>

<file path=ppt/tags/tag602.xml><?xml version="1.0" encoding="utf-8"?>
<p:tagLst xmlns:p="http://schemas.openxmlformats.org/presentationml/2006/main">
  <p:tag name="KSO_WM_BEAUTIFY_FLAG" val=""/>
</p:tagLst>
</file>

<file path=ppt/tags/tag603.xml><?xml version="1.0" encoding="utf-8"?>
<p:tagLst xmlns:p="http://schemas.openxmlformats.org/presentationml/2006/main">
  <p:tag name="KSO_WM_BEAUTIFY_FLAG" val=""/>
</p:tagLst>
</file>

<file path=ppt/tags/tag604.xml><?xml version="1.0" encoding="utf-8"?>
<p:tagLst xmlns:p="http://schemas.openxmlformats.org/presentationml/2006/main">
  <p:tag name="KSO_WM_BEAUTIFY_FLAG" val=""/>
</p:tagLst>
</file>

<file path=ppt/tags/tag605.xml><?xml version="1.0" encoding="utf-8"?>
<p:tagLst xmlns:p="http://schemas.openxmlformats.org/presentationml/2006/main">
  <p:tag name="KSO_WM_BEAUTIFY_FLAG" val=""/>
</p:tagLst>
</file>

<file path=ppt/tags/tag606.xml><?xml version="1.0" encoding="utf-8"?>
<p:tagLst xmlns:p="http://schemas.openxmlformats.org/presentationml/2006/main">
  <p:tag name="KSO_WM_BEAUTIFY_FLAG" val=""/>
</p:tagLst>
</file>

<file path=ppt/tags/tag607.xml><?xml version="1.0" encoding="utf-8"?>
<p:tagLst xmlns:p="http://schemas.openxmlformats.org/presentationml/2006/main">
  <p:tag name="KSO_WM_BEAUTIFY_FLAG" val=""/>
</p:tagLst>
</file>

<file path=ppt/tags/tag608.xml><?xml version="1.0" encoding="utf-8"?>
<p:tagLst xmlns:p="http://schemas.openxmlformats.org/presentationml/2006/main">
  <p:tag name="KSO_WM_BEAUTIFY_FLAG" val=""/>
</p:tagLst>
</file>

<file path=ppt/tags/tag609.xml><?xml version="1.0" encoding="utf-8"?>
<p:tagLst xmlns:p="http://schemas.openxmlformats.org/presentationml/2006/main">
  <p:tag name="KSO_WM_BEAUTIFY_FLAG" val="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0.xml><?xml version="1.0" encoding="utf-8"?>
<p:tagLst xmlns:p="http://schemas.openxmlformats.org/presentationml/2006/main">
  <p:tag name="KSO_WM_BEAUTIFY_FLAG" val=""/>
</p:tagLst>
</file>

<file path=ppt/tags/tag611.xml><?xml version="1.0" encoding="utf-8"?>
<p:tagLst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  <p:tag name="KSO_WM_SPECIAL_SOURCE" val="bdnull"/>
</p:tagLst>
</file>

<file path=ppt/tags/tag612.xml><?xml version="1.0" encoding="utf-8"?>
<p:tagLst xmlns:p="http://schemas.openxmlformats.org/presentationml/2006/main">
  <p:tag name="KSO_WM_BEAUTIFY_FLAG" val=""/>
</p:tagLst>
</file>

<file path=ppt/tags/tag613.xml><?xml version="1.0" encoding="utf-8"?>
<p:tagLst xmlns:p="http://schemas.openxmlformats.org/presentationml/2006/main">
  <p:tag name="KSO_WM_BEAUTIFY_FLAG" val=""/>
</p:tagLst>
</file>

<file path=ppt/tags/tag614.xml><?xml version="1.0" encoding="utf-8"?>
<p:tagLst xmlns:p="http://schemas.openxmlformats.org/presentationml/2006/main">
  <p:tag name="KSO_WM_BEAUTIFY_FLAG" val=""/>
</p:tagLst>
</file>

<file path=ppt/tags/tag615.xml><?xml version="1.0" encoding="utf-8"?>
<p:tagLst xmlns:p="http://schemas.openxmlformats.org/presentationml/2006/main">
  <p:tag name="KSO_WM_BEAUTIFY_FLAG" val=""/>
</p:tagLst>
</file>

<file path=ppt/tags/tag616.xml><?xml version="1.0" encoding="utf-8"?>
<p:tagLst xmlns:p="http://schemas.openxmlformats.org/presentationml/2006/main">
  <p:tag name="KSO_WM_BEAUTIFY_FLAG" val=""/>
</p:tagLst>
</file>

<file path=ppt/tags/tag617.xml><?xml version="1.0" encoding="utf-8"?>
<p:tagLst xmlns:p="http://schemas.openxmlformats.org/presentationml/2006/main">
  <p:tag name="KSO_WM_BEAUTIFY_FLAG" val=""/>
</p:tagLst>
</file>

<file path=ppt/tags/tag618.xml><?xml version="1.0" encoding="utf-8"?>
<p:tagLst xmlns:p="http://schemas.openxmlformats.org/presentationml/2006/main">
  <p:tag name="KSO_WM_BEAUTIFY_FLAG" val=""/>
</p:tagLst>
</file>

<file path=ppt/tags/tag619.xml><?xml version="1.0" encoding="utf-8"?>
<p:tagLst xmlns:p="http://schemas.openxmlformats.org/presentationml/2006/main">
  <p:tag name="KSO_WM_BEAUTIFY_FLAG" val="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0.xml><?xml version="1.0" encoding="utf-8"?>
<p:tagLst xmlns:p="http://schemas.openxmlformats.org/presentationml/2006/main">
  <p:tag name="KSO_WM_BEAUTIFY_FLAG" val=""/>
</p:tagLst>
</file>

<file path=ppt/tags/tag621.xml><?xml version="1.0" encoding="utf-8"?>
<p:tagLst xmlns:p="http://schemas.openxmlformats.org/presentationml/2006/main">
  <p:tag name="KSO_WM_BEAUTIFY_FLAG" val=""/>
</p:tagLst>
</file>

<file path=ppt/tags/tag622.xml><?xml version="1.0" encoding="utf-8"?>
<p:tagLst xmlns:p="http://schemas.openxmlformats.org/presentationml/2006/main">
  <p:tag name="KSO_WM_BEAUTIFY_FLAG" val=""/>
</p:tagLst>
</file>

<file path=ppt/tags/tag623.xml><?xml version="1.0" encoding="utf-8"?>
<p:tagLst xmlns:p="http://schemas.openxmlformats.org/presentationml/2006/main">
  <p:tag name="KSO_WM_BEAUTIFY_FLAG" val=""/>
</p:tagLst>
</file>

<file path=ppt/tags/tag624.xml><?xml version="1.0" encoding="utf-8"?>
<p:tagLst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  <p:tag name="KSO_WM_SPECIAL_SOURCE" val="bdnull"/>
</p:tagLst>
</file>

<file path=ppt/tags/tag625.xml><?xml version="1.0" encoding="utf-8"?>
<p:tagLst xmlns:p="http://schemas.openxmlformats.org/presentationml/2006/main">
  <p:tag name="KSO_WM_BEAUTIFY_FLAG" val=""/>
</p:tagLst>
</file>

<file path=ppt/tags/tag626.xml><?xml version="1.0" encoding="utf-8"?>
<p:tagLst xmlns:p="http://schemas.openxmlformats.org/presentationml/2006/main">
  <p:tag name="KSO_WM_BEAUTIFY_FLAG" val=""/>
</p:tagLst>
</file>

<file path=ppt/tags/tag627.xml><?xml version="1.0" encoding="utf-8"?>
<p:tagLst xmlns:p="http://schemas.openxmlformats.org/presentationml/2006/main">
  <p:tag name="KSO_WM_BEAUTIFY_FLAG" val=""/>
</p:tagLst>
</file>

<file path=ppt/tags/tag628.xml><?xml version="1.0" encoding="utf-8"?>
<p:tagLst xmlns:p="http://schemas.openxmlformats.org/presentationml/2006/main">
  <p:tag name="KSO_WM_BEAUTIFY_FLAG" val=""/>
</p:tagLst>
</file>

<file path=ppt/tags/tag629.xml><?xml version="1.0" encoding="utf-8"?>
<p:tagLst xmlns:p="http://schemas.openxmlformats.org/presentationml/2006/main">
  <p:tag name="KSO_WM_BEAUTIFY_FLAG" val="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30.xml><?xml version="1.0" encoding="utf-8"?>
<p:tagLst xmlns:p="http://schemas.openxmlformats.org/presentationml/2006/main">
  <p:tag name="KSO_WM_BEAUTIFY_FLAG" val=""/>
</p:tagLst>
</file>

<file path=ppt/tags/tag631.xml><?xml version="1.0" encoding="utf-8"?>
<p:tagLst xmlns:p="http://schemas.openxmlformats.org/presentationml/2006/main">
  <p:tag name="KSO_WM_BEAUTIFY_FLAG" val=""/>
</p:tagLst>
</file>

<file path=ppt/tags/tag632.xml><?xml version="1.0" encoding="utf-8"?>
<p:tagLst xmlns:p="http://schemas.openxmlformats.org/presentationml/2006/main">
  <p:tag name="KSO_WM_BEAUTIFY_FLAG" val=""/>
</p:tagLst>
</file>

<file path=ppt/tags/tag633.xml><?xml version="1.0" encoding="utf-8"?>
<p:tagLst xmlns:p="http://schemas.openxmlformats.org/presentationml/2006/main">
  <p:tag name="KSO_WM_BEAUTIFY_FLAG" val=""/>
</p:tagLst>
</file>

<file path=ppt/tags/tag634.xml><?xml version="1.0" encoding="utf-8"?>
<p:tagLst xmlns:p="http://schemas.openxmlformats.org/presentationml/2006/main">
  <p:tag name="KSO_WM_BEAUTIFY_FLAG" val=""/>
</p:tagLst>
</file>

<file path=ppt/tags/tag635.xml><?xml version="1.0" encoding="utf-8"?>
<p:tagLst xmlns:p="http://schemas.openxmlformats.org/presentationml/2006/main">
  <p:tag name="KSO_WM_BEAUTIFY_FLAG" val=""/>
</p:tagLst>
</file>

<file path=ppt/tags/tag636.xml><?xml version="1.0" encoding="utf-8"?>
<p:tagLst xmlns:p="http://schemas.openxmlformats.org/presentationml/2006/main">
  <p:tag name="KSO_WM_BEAUTIFY_FLAG" val=""/>
</p:tagLst>
</file>

<file path=ppt/tags/tag63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638.xml><?xml version="1.0" encoding="utf-8"?>
<p:tagLst xmlns:p="http://schemas.openxmlformats.org/presentationml/2006/main">
  <p:tag name="KSO_WM_BEAUTIFY_FLAG" val=""/>
</p:tagLst>
</file>

<file path=ppt/tags/tag639.xml><?xml version="1.0" encoding="utf-8"?>
<p:tagLst xmlns:p="http://schemas.openxmlformats.org/presentationml/2006/main">
  <p:tag name="KSO_WM_BEAUTIFY_FLAG" val=""/>
</p:tagLst>
</file>

<file path=ppt/tags/tag64.xml><?xml version="1.0" encoding="utf-8"?>
<p:tagLst xmlns:p="http://schemas.openxmlformats.org/presentationml/2006/main">
  <p:tag name="KSO_WM_TEMPLATE_THUMBS_INDEX" val="1、2、3、6、8、10、11、12、15"/>
  <p:tag name="KSO_WM_TEMPLATE_SUBCATEGORY" val="0"/>
  <p:tag name="KSO_WM_TAG_VERSION" val="1.0"/>
  <p:tag name="KSO_WM_BEAUTIFY_FLAG" val="#wm#"/>
  <p:tag name="KSO_WM_TEMPLATE_CATEGORY" val="custom"/>
  <p:tag name="KSO_WM_TEMPLATE_INDEX" val="20187308"/>
</p:tagLst>
</file>

<file path=ppt/tags/tag640.xml><?xml version="1.0" encoding="utf-8"?>
<p:tagLst xmlns:p="http://schemas.openxmlformats.org/presentationml/2006/main">
  <p:tag name="KSO_WM_BEAUTIFY_FLAG" val=""/>
</p:tagLst>
</file>

<file path=ppt/tags/tag641.xml><?xml version="1.0" encoding="utf-8"?>
<p:tagLst xmlns:p="http://schemas.openxmlformats.org/presentationml/2006/main">
  <p:tag name="KSO_WM_BEAUTIFY_FLAG" val=""/>
</p:tagLst>
</file>

<file path=ppt/tags/tag642.xml><?xml version="1.0" encoding="utf-8"?>
<p:tagLst xmlns:p="http://schemas.openxmlformats.org/presentationml/2006/main">
  <p:tag name="KSO_WM_BEAUTIFY_FLAG" val=""/>
</p:tagLst>
</file>

<file path=ppt/tags/tag643.xml><?xml version="1.0" encoding="utf-8"?>
<p:tagLst xmlns:p="http://schemas.openxmlformats.org/presentationml/2006/main">
  <p:tag name="KSO_WM_BEAUTIFY_FLAG" val=""/>
</p:tagLst>
</file>

<file path=ppt/tags/tag644.xml><?xml version="1.0" encoding="utf-8"?>
<p:tagLst xmlns:p="http://schemas.openxmlformats.org/presentationml/2006/main">
  <p:tag name="KSO_WM_BEAUTIFY_FLAG" val=""/>
</p:tagLst>
</file>

<file path=ppt/tags/tag645.xml><?xml version="1.0" encoding="utf-8"?>
<p:tagLst xmlns:p="http://schemas.openxmlformats.org/presentationml/2006/main">
  <p:tag name="KSO_WM_BEAUTIFY_FLAG" val=""/>
</p:tagLst>
</file>

<file path=ppt/tags/tag646.xml><?xml version="1.0" encoding="utf-8"?>
<p:tagLst xmlns:p="http://schemas.openxmlformats.org/presentationml/2006/main">
  <p:tag name="KSO_WM_BEAUTIFY_FLAG" val=""/>
</p:tagLst>
</file>

<file path=ppt/tags/tag647.xml><?xml version="1.0" encoding="utf-8"?>
<p:tagLst xmlns:p="http://schemas.openxmlformats.org/presentationml/2006/main">
  <p:tag name="KSO_WM_BEAUTIFY_FLAG" val=""/>
</p:tagLst>
</file>

<file path=ppt/tags/tag648.xml><?xml version="1.0" encoding="utf-8"?>
<p:tagLst xmlns:p="http://schemas.openxmlformats.org/presentationml/2006/main">
  <p:tag name="KSO_WM_BEAUTIFY_FLAG" val=""/>
</p:tagLst>
</file>

<file path=ppt/tags/tag649.xml><?xml version="1.0" encoding="utf-8"?>
<p:tagLst xmlns:p="http://schemas.openxmlformats.org/presentationml/2006/main">
  <p:tag name="KSO_WM_BEAUTIFY_FLAG" val=""/>
</p:tagLst>
</file>

<file path=ppt/tags/tag65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50.xml><?xml version="1.0" encoding="utf-8"?>
<p:tagLst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  <p:tag name="KSO_WM_SPECIAL_SOURCE" val="bdnull"/>
</p:tagLst>
</file>

<file path=ppt/tags/tag651.xml><?xml version="1.0" encoding="utf-8"?>
<p:tagLst xmlns:p="http://schemas.openxmlformats.org/presentationml/2006/main">
  <p:tag name="KSO_WM_BEAUTIFY_FLAG" val=""/>
</p:tagLst>
</file>

<file path=ppt/tags/tag652.xml><?xml version="1.0" encoding="utf-8"?>
<p:tagLst xmlns:p="http://schemas.openxmlformats.org/presentationml/2006/main">
  <p:tag name="KSO_WM_BEAUTIFY_FLAG" val=""/>
</p:tagLst>
</file>

<file path=ppt/tags/tag653.xml><?xml version="1.0" encoding="utf-8"?>
<p:tagLst xmlns:p="http://schemas.openxmlformats.org/presentationml/2006/main">
  <p:tag name="KSO_WM_BEAUTIFY_FLAG" val=""/>
</p:tagLst>
</file>

<file path=ppt/tags/tag654.xml><?xml version="1.0" encoding="utf-8"?>
<p:tagLst xmlns:p="http://schemas.openxmlformats.org/presentationml/2006/main">
  <p:tag name="KSO_WM_BEAUTIFY_FLAG" val=""/>
</p:tagLst>
</file>

<file path=ppt/tags/tag655.xml><?xml version="1.0" encoding="utf-8"?>
<p:tagLst xmlns:p="http://schemas.openxmlformats.org/presentationml/2006/main">
  <p:tag name="KSO_WM_BEAUTIFY_FLAG" val=""/>
</p:tagLst>
</file>

<file path=ppt/tags/tag656.xml><?xml version="1.0" encoding="utf-8"?>
<p:tagLst xmlns:p="http://schemas.openxmlformats.org/presentationml/2006/main">
  <p:tag name="KSO_WM_BEAUTIFY_FLAG" val=""/>
</p:tagLst>
</file>

<file path=ppt/tags/tag657.xml><?xml version="1.0" encoding="utf-8"?>
<p:tagLst xmlns:p="http://schemas.openxmlformats.org/presentationml/2006/main">
  <p:tag name="KSO_WM_BEAUTIFY_FLAG" val=""/>
</p:tagLst>
</file>

<file path=ppt/tags/tag658.xml><?xml version="1.0" encoding="utf-8"?>
<p:tagLst xmlns:p="http://schemas.openxmlformats.org/presentationml/2006/main">
  <p:tag name="KSO_WM_BEAUTIFY_FLAG" val=""/>
</p:tagLst>
</file>

<file path=ppt/tags/tag659.xml><?xml version="1.0" encoding="utf-8"?>
<p:tagLst xmlns:p="http://schemas.openxmlformats.org/presentationml/2006/main">
  <p:tag name="KSO_WM_BEAUTIFY_FLAG" val=""/>
</p:tagLst>
</file>

<file path=ppt/tags/tag66.xml><?xml version="1.0" encoding="utf-8"?>
<p:tagLst xmlns:p="http://schemas.openxmlformats.org/presentationml/2006/main">
  <p:tag name="KSO_WM_BEAUTIFY_FLAG" val=""/>
</p:tagLst>
</file>

<file path=ppt/tags/tag660.xml><?xml version="1.0" encoding="utf-8"?>
<p:tagLst xmlns:p="http://schemas.openxmlformats.org/presentationml/2006/main">
  <p:tag name="KSO_WM_BEAUTIFY_FLAG" val=""/>
</p:tagLst>
</file>

<file path=ppt/tags/tag661.xml><?xml version="1.0" encoding="utf-8"?>
<p:tagLst xmlns:p="http://schemas.openxmlformats.org/presentationml/2006/main">
  <p:tag name="KSO_WM_BEAUTIFY_FLAG" val=""/>
</p:tagLst>
</file>

<file path=ppt/tags/tag662.xml><?xml version="1.0" encoding="utf-8"?>
<p:tagLst xmlns:p="http://schemas.openxmlformats.org/presentationml/2006/main">
  <p:tag name="KSO_WM_BEAUTIFY_FLAG" val=""/>
</p:tagLst>
</file>

<file path=ppt/tags/tag663.xml><?xml version="1.0" encoding="utf-8"?>
<p:tagLst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  <p:tag name="KSO_WM_SPECIAL_SOURCE" val="bdnull"/>
</p:tagLst>
</file>

<file path=ppt/tags/tag664.xml><?xml version="1.0" encoding="utf-8"?>
<p:tagLst xmlns:p="http://schemas.openxmlformats.org/presentationml/2006/main">
  <p:tag name="KSO_WM_BEAUTIFY_FLAG" val=""/>
</p:tagLst>
</file>

<file path=ppt/tags/tag665.xml><?xml version="1.0" encoding="utf-8"?>
<p:tagLst xmlns:p="http://schemas.openxmlformats.org/presentationml/2006/main">
  <p:tag name="KSO_WM_BEAUTIFY_FLAG" val=""/>
</p:tagLst>
</file>

<file path=ppt/tags/tag666.xml><?xml version="1.0" encoding="utf-8"?>
<p:tagLst xmlns:p="http://schemas.openxmlformats.org/presentationml/2006/main">
  <p:tag name="KSO_WM_BEAUTIFY_FLAG" val=""/>
</p:tagLst>
</file>

<file path=ppt/tags/tag667.xml><?xml version="1.0" encoding="utf-8"?>
<p:tagLst xmlns:p="http://schemas.openxmlformats.org/presentationml/2006/main">
  <p:tag name="KSO_WM_BEAUTIFY_FLAG" val=""/>
</p:tagLst>
</file>

<file path=ppt/tags/tag668.xml><?xml version="1.0" encoding="utf-8"?>
<p:tagLst xmlns:p="http://schemas.openxmlformats.org/presentationml/2006/main">
  <p:tag name="KSO_WM_BEAUTIFY_FLAG" val=""/>
</p:tagLst>
</file>

<file path=ppt/tags/tag669.xml><?xml version="1.0" encoding="utf-8"?>
<p:tagLst xmlns:p="http://schemas.openxmlformats.org/presentationml/2006/main">
  <p:tag name="KSO_WM_BEAUTIFY_FLAG" val=""/>
</p:tagLst>
</file>

<file path=ppt/tags/tag67.xml><?xml version="1.0" encoding="utf-8"?>
<p:tagLst xmlns:p="http://schemas.openxmlformats.org/presentationml/2006/main">
  <p:tag name="KSO_WM_BEAUTIFY_FLAG" val=""/>
</p:tagLst>
</file>

<file path=ppt/tags/tag670.xml><?xml version="1.0" encoding="utf-8"?>
<p:tagLst xmlns:p="http://schemas.openxmlformats.org/presentationml/2006/main">
  <p:tag name="KSO_WM_BEAUTIFY_FLAG" val=""/>
</p:tagLst>
</file>

<file path=ppt/tags/tag671.xml><?xml version="1.0" encoding="utf-8"?>
<p:tagLst xmlns:p="http://schemas.openxmlformats.org/presentationml/2006/main">
  <p:tag name="KSO_WM_BEAUTIFY_FLAG" val=""/>
</p:tagLst>
</file>

<file path=ppt/tags/tag672.xml><?xml version="1.0" encoding="utf-8"?>
<p:tagLst xmlns:p="http://schemas.openxmlformats.org/presentationml/2006/main">
  <p:tag name="KSO_WM_BEAUTIFY_FLAG" val=""/>
</p:tagLst>
</file>

<file path=ppt/tags/tag673.xml><?xml version="1.0" encoding="utf-8"?>
<p:tagLst xmlns:p="http://schemas.openxmlformats.org/presentationml/2006/main">
  <p:tag name="KSO_WM_BEAUTIFY_FLAG" val=""/>
</p:tagLst>
</file>

<file path=ppt/tags/tag674.xml><?xml version="1.0" encoding="utf-8"?>
<p:tagLst xmlns:p="http://schemas.openxmlformats.org/presentationml/2006/main">
  <p:tag name="KSO_WM_BEAUTIFY_FLAG" val=""/>
</p:tagLst>
</file>

<file path=ppt/tags/tag675.xml><?xml version="1.0" encoding="utf-8"?>
<p:tagLst xmlns:p="http://schemas.openxmlformats.org/presentationml/2006/main">
  <p:tag name="KSO_WM_BEAUTIFY_FLAG" val=""/>
</p:tagLst>
</file>

<file path=ppt/tags/tag676.xml><?xml version="1.0" encoding="utf-8"?>
<p:tagLst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  <p:tag name="KSO_WM_SPECIAL_SOURCE" val="bdnull"/>
</p:tagLst>
</file>

<file path=ppt/tags/tag677.xml><?xml version="1.0" encoding="utf-8"?>
<p:tagLst xmlns:p="http://schemas.openxmlformats.org/presentationml/2006/main">
  <p:tag name="KSO_WM_BEAUTIFY_FLAG" val=""/>
</p:tagLst>
</file>

<file path=ppt/tags/tag678.xml><?xml version="1.0" encoding="utf-8"?>
<p:tagLst xmlns:p="http://schemas.openxmlformats.org/presentationml/2006/main">
  <p:tag name="KSO_WM_BEAUTIFY_FLAG" val=""/>
</p:tagLst>
</file>

<file path=ppt/tags/tag679.xml><?xml version="1.0" encoding="utf-8"?>
<p:tagLst xmlns:p="http://schemas.openxmlformats.org/presentationml/2006/main">
  <p:tag name="KSO_WM_BEAUTIFY_FLAG" val=""/>
</p:tagLst>
</file>

<file path=ppt/tags/tag68.xml><?xml version="1.0" encoding="utf-8"?>
<p:tagLst xmlns:p="http://schemas.openxmlformats.org/presentationml/2006/main">
  <p:tag name="KSO_WM_BEAUTIFY_FLAG" val=""/>
</p:tagLst>
</file>

<file path=ppt/tags/tag680.xml><?xml version="1.0" encoding="utf-8"?>
<p:tagLst xmlns:p="http://schemas.openxmlformats.org/presentationml/2006/main">
  <p:tag name="KSO_WM_BEAUTIFY_FLAG" val=""/>
</p:tagLst>
</file>

<file path=ppt/tags/tag681.xml><?xml version="1.0" encoding="utf-8"?>
<p:tagLst xmlns:p="http://schemas.openxmlformats.org/presentationml/2006/main">
  <p:tag name="KSO_WM_BEAUTIFY_FLAG" val=""/>
</p:tagLst>
</file>

<file path=ppt/tags/tag682.xml><?xml version="1.0" encoding="utf-8"?>
<p:tagLst xmlns:p="http://schemas.openxmlformats.org/presentationml/2006/main">
  <p:tag name="KSO_WM_BEAUTIFY_FLAG" val=""/>
</p:tagLst>
</file>

<file path=ppt/tags/tag683.xml><?xml version="1.0" encoding="utf-8"?>
<p:tagLst xmlns:p="http://schemas.openxmlformats.org/presentationml/2006/main">
  <p:tag name="KSO_WM_BEAUTIFY_FLAG" val=""/>
</p:tagLst>
</file>

<file path=ppt/tags/tag684.xml><?xml version="1.0" encoding="utf-8"?>
<p:tagLst xmlns:p="http://schemas.openxmlformats.org/presentationml/2006/main">
  <p:tag name="KSO_WM_BEAUTIFY_FLAG" val=""/>
</p:tagLst>
</file>

<file path=ppt/tags/tag685.xml><?xml version="1.0" encoding="utf-8"?>
<p:tagLst xmlns:p="http://schemas.openxmlformats.org/presentationml/2006/main">
  <p:tag name="KSO_WM_BEAUTIFY_FLAG" val=""/>
</p:tagLst>
</file>

<file path=ppt/tags/tag686.xml><?xml version="1.0" encoding="utf-8"?>
<p:tagLst xmlns:p="http://schemas.openxmlformats.org/presentationml/2006/main">
  <p:tag name="KSO_WM_BEAUTIFY_FLAG" val=""/>
</p:tagLst>
</file>

<file path=ppt/tags/tag687.xml><?xml version="1.0" encoding="utf-8"?>
<p:tagLst xmlns:p="http://schemas.openxmlformats.org/presentationml/2006/main">
  <p:tag name="KSO_WM_BEAUTIFY_FLAG" val=""/>
</p:tagLst>
</file>

<file path=ppt/tags/tag688.xml><?xml version="1.0" encoding="utf-8"?>
<p:tagLst xmlns:p="http://schemas.openxmlformats.org/presentationml/2006/main">
  <p:tag name="KSO_WM_BEAUTIFY_FLAG" val=""/>
</p:tagLst>
</file>

<file path=ppt/tags/tag689.xml><?xml version="1.0" encoding="utf-8"?>
<p:tagLst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  <p:tag name="KSO_WM_SPECIAL_SOURCE" val="bdnull"/>
</p:tagLst>
</file>

<file path=ppt/tags/tag69.xml><?xml version="1.0" encoding="utf-8"?>
<p:tagLst xmlns:p="http://schemas.openxmlformats.org/presentationml/2006/main">
  <p:tag name="KSO_WM_BEAUTIFY_FLAG" val=""/>
</p:tagLst>
</file>

<file path=ppt/tags/tag690.xml><?xml version="1.0" encoding="utf-8"?>
<p:tagLst xmlns:p="http://schemas.openxmlformats.org/presentationml/2006/main">
  <p:tag name="KSO_WM_BEAUTIFY_FLAG" val=""/>
</p:tagLst>
</file>

<file path=ppt/tags/tag691.xml><?xml version="1.0" encoding="utf-8"?>
<p:tagLst xmlns:p="http://schemas.openxmlformats.org/presentationml/2006/main">
  <p:tag name="KSO_WM_BEAUTIFY_FLAG" val=""/>
</p:tagLst>
</file>

<file path=ppt/tags/tag692.xml><?xml version="1.0" encoding="utf-8"?>
<p:tagLst xmlns:p="http://schemas.openxmlformats.org/presentationml/2006/main">
  <p:tag name="KSO_WM_BEAUTIFY_FLAG" val=""/>
</p:tagLst>
</file>

<file path=ppt/tags/tag693.xml><?xml version="1.0" encoding="utf-8"?>
<p:tagLst xmlns:p="http://schemas.openxmlformats.org/presentationml/2006/main">
  <p:tag name="KSO_WM_BEAUTIFY_FLAG" val=""/>
</p:tagLst>
</file>

<file path=ppt/tags/tag694.xml><?xml version="1.0" encoding="utf-8"?>
<p:tagLst xmlns:p="http://schemas.openxmlformats.org/presentationml/2006/main">
  <p:tag name="KSO_WM_BEAUTIFY_FLAG" val=""/>
</p:tagLst>
</file>

<file path=ppt/tags/tag695.xml><?xml version="1.0" encoding="utf-8"?>
<p:tagLst xmlns:p="http://schemas.openxmlformats.org/presentationml/2006/main">
  <p:tag name="KSO_WM_BEAUTIFY_FLAG" val=""/>
</p:tagLst>
</file>

<file path=ppt/tags/tag696.xml><?xml version="1.0" encoding="utf-8"?>
<p:tagLst xmlns:p="http://schemas.openxmlformats.org/presentationml/2006/main">
  <p:tag name="KSO_WM_BEAUTIFY_FLAG" val=""/>
</p:tagLst>
</file>

<file path=ppt/tags/tag697.xml><?xml version="1.0" encoding="utf-8"?>
<p:tagLst xmlns:p="http://schemas.openxmlformats.org/presentationml/2006/main">
  <p:tag name="KSO_WM_BEAUTIFY_FLAG" val=""/>
</p:tagLst>
</file>

<file path=ppt/tags/tag698.xml><?xml version="1.0" encoding="utf-8"?>
<p:tagLst xmlns:p="http://schemas.openxmlformats.org/presentationml/2006/main">
  <p:tag name="KSO_WM_BEAUTIFY_FLAG" val=""/>
</p:tagLst>
</file>

<file path=ppt/tags/tag699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BEAUTIFY_FLAG" val=""/>
</p:tagLst>
</file>

<file path=ppt/tags/tag700.xml><?xml version="1.0" encoding="utf-8"?>
<p:tagLst xmlns:p="http://schemas.openxmlformats.org/presentationml/2006/main">
  <p:tag name="KSO_WM_BEAUTIFY_FLAG" val=""/>
</p:tagLst>
</file>

<file path=ppt/tags/tag701.xml><?xml version="1.0" encoding="utf-8"?>
<p:tagLst xmlns:p="http://schemas.openxmlformats.org/presentationml/2006/main">
  <p:tag name="KSO_WM_BEAUTIFY_FLAG" val=""/>
</p:tagLst>
</file>

<file path=ppt/tags/tag702.xml><?xml version="1.0" encoding="utf-8"?>
<p:tagLst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  <p:tag name="KSO_WM_SPECIAL_SOURCE" val="bdnull"/>
</p:tagLst>
</file>

<file path=ppt/tags/tag703.xml><?xml version="1.0" encoding="utf-8"?>
<p:tagLst xmlns:p="http://schemas.openxmlformats.org/presentationml/2006/main">
  <p:tag name="KSO_WM_BEAUTIFY_FLAG" val=""/>
</p:tagLst>
</file>

<file path=ppt/tags/tag704.xml><?xml version="1.0" encoding="utf-8"?>
<p:tagLst xmlns:p="http://schemas.openxmlformats.org/presentationml/2006/main">
  <p:tag name="KSO_WM_BEAUTIFY_FLAG" val=""/>
</p:tagLst>
</file>

<file path=ppt/tags/tag705.xml><?xml version="1.0" encoding="utf-8"?>
<p:tagLst xmlns:p="http://schemas.openxmlformats.org/presentationml/2006/main">
  <p:tag name="KSO_WM_BEAUTIFY_FLAG" val=""/>
</p:tagLst>
</file>

<file path=ppt/tags/tag706.xml><?xml version="1.0" encoding="utf-8"?>
<p:tagLst xmlns:p="http://schemas.openxmlformats.org/presentationml/2006/main">
  <p:tag name="KSO_WM_BEAUTIFY_FLAG" val=""/>
</p:tagLst>
</file>

<file path=ppt/tags/tag707.xml><?xml version="1.0" encoding="utf-8"?>
<p:tagLst xmlns:p="http://schemas.openxmlformats.org/presentationml/2006/main">
  <p:tag name="KSO_WM_BEAUTIFY_FLAG" val=""/>
</p:tagLst>
</file>

<file path=ppt/tags/tag708.xml><?xml version="1.0" encoding="utf-8"?>
<p:tagLst xmlns:p="http://schemas.openxmlformats.org/presentationml/2006/main">
  <p:tag name="KSO_WM_BEAUTIFY_FLAG" val=""/>
</p:tagLst>
</file>

<file path=ppt/tags/tag709.xml><?xml version="1.0" encoding="utf-8"?>
<p:tagLst xmlns:p="http://schemas.openxmlformats.org/presentationml/2006/main">
  <p:tag name="KSO_WM_BEAUTIFY_FLAG" val=""/>
</p:tagLst>
</file>

<file path=ppt/tags/tag71.xml><?xml version="1.0" encoding="utf-8"?>
<p:tagLst xmlns:p="http://schemas.openxmlformats.org/presentationml/2006/main">
  <p:tag name="KSO_WM_BEAUTIFY_FLAG" val=""/>
</p:tagLst>
</file>

<file path=ppt/tags/tag710.xml><?xml version="1.0" encoding="utf-8"?>
<p:tagLst xmlns:p="http://schemas.openxmlformats.org/presentationml/2006/main">
  <p:tag name="KSO_WM_BEAUTIFY_FLAG" val=""/>
</p:tagLst>
</file>

<file path=ppt/tags/tag711.xml><?xml version="1.0" encoding="utf-8"?>
<p:tagLst xmlns:p="http://schemas.openxmlformats.org/presentationml/2006/main">
  <p:tag name="KSO_WM_BEAUTIFY_FLAG" val=""/>
</p:tagLst>
</file>

<file path=ppt/tags/tag712.xml><?xml version="1.0" encoding="utf-8"?>
<p:tagLst xmlns:p="http://schemas.openxmlformats.org/presentationml/2006/main">
  <p:tag name="KSO_WM_BEAUTIFY_FLAG" val=""/>
</p:tagLst>
</file>

<file path=ppt/tags/tag713.xml><?xml version="1.0" encoding="utf-8"?>
<p:tagLst xmlns:p="http://schemas.openxmlformats.org/presentationml/2006/main">
  <p:tag name="KSO_WM_BEAUTIFY_FLAG" val=""/>
</p:tagLst>
</file>

<file path=ppt/tags/tag714.xml><?xml version="1.0" encoding="utf-8"?>
<p:tagLst xmlns:p="http://schemas.openxmlformats.org/presentationml/2006/main">
  <p:tag name="KSO_WM_BEAUTIFY_FLAG" val=""/>
</p:tagLst>
</file>

<file path=ppt/tags/tag715.xml><?xml version="1.0" encoding="utf-8"?>
<p:tagLst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  <p:tag name="KSO_WM_SPECIAL_SOURCE" val="bdnull"/>
</p:tagLst>
</file>

<file path=ppt/tags/tag716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17.xml><?xml version="1.0" encoding="utf-8"?>
<p:tagLst xmlns:p="http://schemas.openxmlformats.org/presentationml/2006/main">
  <p:tag name="ISLIDE.GUIDESSETTING" val="{&quot;Id&quot;:&quot;83a43591-ebd0-4db9-8bf2-e170168506fa&quot;,&quot;Name&quot;:null,&quot;Kind&quot;:&quot;Custom&quot;,&quot;OldGuidesSetting&quot;:{&quot;HeaderHeight&quot;:0.0,&quot;FooterHeight&quot;:0.0,&quot;SideMargin&quot;:0.0,&quot;TopMargin&quot;:0.0,&quot;BottomMargin&quot;:0.0,&quot;IntervalMargin&quot;:0.0}}"/>
  <p:tag name="KSO_WPP_MARK_KEY" val="b34e3e42-85a0-4ac1-9748-0eb995497efb"/>
  <p:tag name="COMMONDATA" val="eyJjb3VudCI6MSwiaGRpZCI6ImE2ZjY3MjFkODVmZGRlZjRiM2Q2OWZmNDg3NTgxMWFhIiwidXNlckNvdW50IjoxfQ=="/>
</p:tagLst>
</file>

<file path=ppt/tags/tag72.xml><?xml version="1.0" encoding="utf-8"?>
<p:tagLst xmlns:p="http://schemas.openxmlformats.org/presentationml/2006/main">
  <p:tag name="KSO_WM_BEAUTIFY_FLAG" val=""/>
</p:tagLst>
</file>

<file path=ppt/tags/tag73.xml><?xml version="1.0" encoding="utf-8"?>
<p:tagLst xmlns:p="http://schemas.openxmlformats.org/presentationml/2006/main">
  <p:tag name="KSO_WM_BEAUTIFY_FLAG" val=""/>
</p:tagLst>
</file>

<file path=ppt/tags/tag74.xml><?xml version="1.0" encoding="utf-8"?>
<p:tagLst xmlns:p="http://schemas.openxmlformats.org/presentationml/2006/main">
  <p:tag name="KSO_WM_BEAUTIFY_FLAG" val=""/>
</p:tagLst>
</file>

<file path=ppt/tags/tag75.xml><?xml version="1.0" encoding="utf-8"?>
<p:tagLst xmlns:p="http://schemas.openxmlformats.org/presentationml/2006/main">
  <p:tag name="KSO_WM_BEAUTIFY_FLAG" val=""/>
</p:tagLst>
</file>

<file path=ppt/tags/tag76.xml><?xml version="1.0" encoding="utf-8"?>
<p:tagLst xmlns:p="http://schemas.openxmlformats.org/presentationml/2006/main">
  <p:tag name="KSO_WM_BEAUTIFY_FLAG" val=""/>
</p:tagLst>
</file>

<file path=ppt/tags/tag77.xml><?xml version="1.0" encoding="utf-8"?>
<p:tagLst xmlns:p="http://schemas.openxmlformats.org/presentationml/2006/main">
  <p:tag name="KSO_WM_BEAUTIFY_FLAG" val=""/>
</p:tagLst>
</file>

<file path=ppt/tags/tag7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79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BEAUTIFY_FLAG" val=""/>
</p:tagLst>
</file>

<file path=ppt/tags/tag81.xml><?xml version="1.0" encoding="utf-8"?>
<p:tagLst xmlns:p="http://schemas.openxmlformats.org/presentationml/2006/main">
  <p:tag name="KSO_WM_BEAUTIFY_FLAG" val=""/>
</p:tagLst>
</file>

<file path=ppt/tags/tag82.xml><?xml version="1.0" encoding="utf-8"?>
<p:tagLst xmlns:p="http://schemas.openxmlformats.org/presentationml/2006/main">
  <p:tag name="KSO_WM_BEAUTIFY_FLAG" val=""/>
</p:tagLst>
</file>

<file path=ppt/tags/tag83.xml><?xml version="1.0" encoding="utf-8"?>
<p:tagLst xmlns:p="http://schemas.openxmlformats.org/presentationml/2006/main">
  <p:tag name="KSO_WM_BEAUTIFY_FLAG" val=""/>
</p:tagLst>
</file>

<file path=ppt/tags/tag84.xml><?xml version="1.0" encoding="utf-8"?>
<p:tagLst xmlns:p="http://schemas.openxmlformats.org/presentationml/2006/main">
  <p:tag name="KSO_WM_BEAUTIFY_FLAG" val=""/>
</p:tagLst>
</file>

<file path=ppt/tags/tag85.xml><?xml version="1.0" encoding="utf-8"?>
<p:tagLst xmlns:p="http://schemas.openxmlformats.org/presentationml/2006/main">
  <p:tag name="KSO_WM_BEAUTIFY_FLAG" val=""/>
</p:tagLst>
</file>

<file path=ppt/tags/tag86.xml><?xml version="1.0" encoding="utf-8"?>
<p:tagLst xmlns:p="http://schemas.openxmlformats.org/presentationml/2006/main">
  <p:tag name="KSO_WM_BEAUTIFY_FLAG" val=""/>
</p:tagLst>
</file>

<file path=ppt/tags/tag87.xml><?xml version="1.0" encoding="utf-8"?>
<p:tagLst xmlns:p="http://schemas.openxmlformats.org/presentationml/2006/main">
  <p:tag name="KSO_WM_BEAUTIFY_FLAG" val=""/>
</p:tagLst>
</file>

<file path=ppt/tags/tag88.xml><?xml version="1.0" encoding="utf-8"?>
<p:tagLst xmlns:p="http://schemas.openxmlformats.org/presentationml/2006/main">
  <p:tag name="KSO_WM_BEAUTIFY_FLAG" val=""/>
</p:tagLst>
</file>

<file path=ppt/tags/tag89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BEAUTIFY_FLAG" val=""/>
</p:tagLst>
</file>

<file path=ppt/tags/tag9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92.xml><?xml version="1.0" encoding="utf-8"?>
<p:tagLst xmlns:p="http://schemas.openxmlformats.org/presentationml/2006/main">
  <p:tag name="KSO_WM_BEAUTIFY_FLAG" val=""/>
</p:tagLst>
</file>

<file path=ppt/tags/tag93.xml><?xml version="1.0" encoding="utf-8"?>
<p:tagLst xmlns:p="http://schemas.openxmlformats.org/presentationml/2006/main">
  <p:tag name="KSO_WM_BEAUTIFY_FLAG" val=""/>
</p:tagLst>
</file>

<file path=ppt/tags/tag94.xml><?xml version="1.0" encoding="utf-8"?>
<p:tagLst xmlns:p="http://schemas.openxmlformats.org/presentationml/2006/main">
  <p:tag name="KSO_WM_BEAUTIFY_FLAG" val=""/>
</p:tagLst>
</file>

<file path=ppt/tags/tag95.xml><?xml version="1.0" encoding="utf-8"?>
<p:tagLst xmlns:p="http://schemas.openxmlformats.org/presentationml/2006/main">
  <p:tag name="KSO_WM_BEAUTIFY_FLAG" val=""/>
</p:tagLst>
</file>

<file path=ppt/tags/tag96.xml><?xml version="1.0" encoding="utf-8"?>
<p:tagLst xmlns:p="http://schemas.openxmlformats.org/presentationml/2006/main">
  <p:tag name="KSO_WM_BEAUTIFY_FLAG" val=""/>
</p:tagLst>
</file>

<file path=ppt/tags/tag97.xml><?xml version="1.0" encoding="utf-8"?>
<p:tagLst xmlns:p="http://schemas.openxmlformats.org/presentationml/2006/main">
  <p:tag name="KSO_WM_BEAUTIFY_FLAG" val=""/>
</p:tagLst>
</file>

<file path=ppt/tags/tag98.xml><?xml version="1.0" encoding="utf-8"?>
<p:tagLst xmlns:p="http://schemas.openxmlformats.org/presentationml/2006/main">
  <p:tag name="KSO_WM_BEAUTIFY_FLAG" val=""/>
</p:tagLst>
</file>

<file path=ppt/tags/tag9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2019空白演示文档">
      <a:dk1>
        <a:srgbClr val="000000"/>
      </a:dk1>
      <a:lt1>
        <a:srgbClr val="FFFFFF"/>
      </a:lt1>
      <a:dk2>
        <a:srgbClr val="E6E4E4"/>
      </a:dk2>
      <a:lt2>
        <a:srgbClr val="FFFFFF"/>
      </a:lt2>
      <a:accent1>
        <a:srgbClr val="477DEA"/>
      </a:accent1>
      <a:accent2>
        <a:srgbClr val="9B9B9B"/>
      </a:accent2>
      <a:accent3>
        <a:srgbClr val="F3B745"/>
      </a:accent3>
      <a:accent4>
        <a:srgbClr val="477EE7"/>
      </a:accent4>
      <a:accent5>
        <a:srgbClr val="4BA151"/>
      </a:accent5>
      <a:accent6>
        <a:srgbClr val="E9403C"/>
      </a:accent6>
      <a:hlink>
        <a:srgbClr val="0563C1"/>
      </a:hlink>
      <a:folHlink>
        <a:srgbClr val="954D72"/>
      </a:folHlink>
    </a:clrScheme>
    <a:fontScheme name="1gp5mmr2">
      <a:majorFont>
        <a:latin typeface="Arial"/>
        <a:ea typeface="方正清刻本悦宋简体"/>
        <a:cs typeface=""/>
      </a:majorFont>
      <a:minorFont>
        <a:latin typeface="Arial"/>
        <a:ea typeface="方正清刻本悦宋简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1gp5mmr2">
      <a:majorFont>
        <a:latin typeface="Arial"/>
        <a:ea typeface="方正清刻本悦宋简体"/>
        <a:cs typeface=""/>
      </a:majorFont>
      <a:minorFont>
        <a:latin typeface="Arial"/>
        <a:ea typeface="方正清刻本悦宋简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10619</Words>
  <PresentationFormat>宽屏</PresentationFormat>
  <Paragraphs>463</Paragraphs>
  <Slides>52</Slides>
  <Notes>39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52</vt:i4>
      </vt:variant>
    </vt:vector>
  </HeadingPairs>
  <TitlesOfParts>
    <vt:vector size="64" baseType="lpstr">
      <vt:lpstr>Arial</vt:lpstr>
      <vt:lpstr>宋体</vt:lpstr>
      <vt:lpstr>Wingdings</vt:lpstr>
      <vt:lpstr>方正超粗黑简体</vt:lpstr>
      <vt:lpstr>黑体</vt:lpstr>
      <vt:lpstr>Calibri</vt:lpstr>
      <vt:lpstr>方正清刻本悦宋简体</vt:lpstr>
      <vt:lpstr>微软雅黑</vt:lpstr>
      <vt:lpstr>Arial Unicode MS</vt:lpstr>
      <vt:lpstr>等线</vt:lpstr>
      <vt:lpstr>Office 主题​​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这个春天，Let’s “樱”joy！</vt:lpstr>
      <vt:lpstr>PowerPoint 演示文稿</vt:lpstr>
      <vt:lpstr>主题拱门</vt:lpstr>
      <vt:lpstr>外场宣传主题合影区</vt:lpstr>
      <vt:lpstr>幸会樱花下主题合影区</vt:lpstr>
      <vt:lpstr>巨型樱花</vt:lpstr>
      <vt:lpstr>樱影漫境</vt:lpstr>
      <vt:lpstr>外场迎宾美陈区</vt:lpstr>
      <vt:lpstr>樱花列车主题合影区</vt:lpstr>
      <vt:lpstr>樱花秋千主题合影区</vt:lpstr>
      <vt:lpstr>创意主题合影区</vt:lpstr>
      <vt:lpstr>创意导视示意</vt:lpstr>
      <vt:lpstr> 樱 JOY市集</vt:lpstr>
      <vt:lpstr>PowerPoint 演示文稿</vt:lpstr>
      <vt:lpstr>PowerPoint 演示文稿</vt:lpstr>
      <vt:lpstr>打包春天主题礼品区</vt:lpstr>
      <vt:lpstr>汉服体验区</vt:lpstr>
      <vt:lpstr>樱 JOY市集-春集</vt:lpstr>
      <vt:lpstr>樱 JOY市集-限定花店</vt:lpstr>
      <vt:lpstr>樱 JOY市集-手工艺术品</vt:lpstr>
      <vt:lpstr>樱 JOY市集-扇子/面具</vt:lpstr>
      <vt:lpstr>樱 JOY市集-手提袋/风铃</vt:lpstr>
      <vt:lpstr>PowerPoint 演示文稿</vt:lpstr>
      <vt:lpstr>御守祈福主题区</vt:lpstr>
      <vt:lpstr>御守祈福主题区</vt:lpstr>
      <vt:lpstr>有樱必求互动区</vt:lpstr>
      <vt:lpstr>PowerPoint 演示文稿</vt:lpstr>
      <vt:lpstr>以樱之名盲盒墙</vt:lpstr>
      <vt:lpstr>火烈鸟套圈</vt:lpstr>
      <vt:lpstr>妙趣樱花球手</vt:lpstr>
      <vt:lpstr>插花艺术体验</vt:lpstr>
      <vt:lpstr>樱花涂鸦体验</vt:lpstr>
      <vt:lpstr>PowerPoint 演示文稿</vt:lpstr>
      <vt:lpstr>PowerPoint 演示文稿</vt:lpstr>
      <vt:lpstr>樱花主题巡游</vt:lpstr>
      <vt:lpstr>浪漫樱花雨</vt:lpstr>
      <vt:lpstr>樱火之声</vt:lpstr>
      <vt:lpstr>PowerPoint 演示文稿</vt:lpstr>
      <vt:lpstr>限定美食摊位</vt:lpstr>
      <vt:lpstr>网红冰淇淋车</vt:lpstr>
      <vt:lpstr>樱花系列饮品</vt:lpstr>
      <vt:lpstr>樱花下午茶</vt:lpstr>
      <vt:lpstr>樱花布丁</vt:lpstr>
      <vt:lpstr>樱花系列饮品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2017-08-03T09:01:00Z</dcterms:created>
  <dcterms:modified xsi:type="dcterms:W3CDTF">2023-04-02T06:20:23Z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1CF5DC2EC1B54F2F9B951F21CEC15AB2</vt:lpwstr>
  </property>
  <property fmtid="{D5CDD505-2E9C-101B-9397-08002B2CF9AE}" pid="3" name="KSOProductBuildVer">
    <vt:lpwstr>2052-11.1.0.14036</vt:lpwstr>
  </property>
  <property fmtid="{D5CDD505-2E9C-101B-9397-08002B2CF9AE}" pid="4" name="KSOTemplateUUID">
    <vt:lpwstr>v1.0_mb_WsKgivdMyYHYBkILY4uZeA==</vt:lpwstr>
  </property>
  <property fmtid="{D5CDD505-2E9C-101B-9397-08002B2CF9AE}" pid="5" name="NXPowerLiteLastOptimized">
    <vt:lpwstr>6806794</vt:lpwstr>
  </property>
  <property fmtid="{D5CDD505-2E9C-101B-9397-08002B2CF9AE}" pid="6" name="NXPowerLiteSettings">
    <vt:lpwstr>C700052003A000</vt:lpwstr>
  </property>
  <property fmtid="{D5CDD505-2E9C-101B-9397-08002B2CF9AE}" pid="7" name="NXPowerLiteVersion">
    <vt:lpwstr>D8.0.2</vt:lpwstr>
  </property>
</Properties>
</file>