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media/image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57" r:id="rId3"/>
    <p:sldId id="258" r:id="rId5"/>
    <p:sldId id="259" r:id="rId6"/>
    <p:sldId id="268" r:id="rId7"/>
    <p:sldId id="269" r:id="rId8"/>
    <p:sldId id="260" r:id="rId9"/>
    <p:sldId id="270" r:id="rId10"/>
    <p:sldId id="271" r:id="rId11"/>
    <p:sldId id="272" r:id="rId12"/>
    <p:sldId id="261" r:id="rId13"/>
    <p:sldId id="275" r:id="rId14"/>
    <p:sldId id="276" r:id="rId15"/>
    <p:sldId id="277" r:id="rId16"/>
    <p:sldId id="278" r:id="rId17"/>
    <p:sldId id="279" r:id="rId18"/>
    <p:sldId id="280" r:id="rId19"/>
    <p:sldId id="281" r:id="rId20"/>
    <p:sldId id="273" r:id="rId21"/>
    <p:sldId id="274" r:id="rId22"/>
    <p:sldId id="262" r:id="rId23"/>
    <p:sldId id="264" r:id="rId24"/>
    <p:sldId id="266" r:id="rId25"/>
    <p:sldId id="267" r:id="rId26"/>
    <p:sldId id="265" r:id="rId27"/>
    <p:sldId id="263" r:id="rId28"/>
  </p:sldIdLst>
  <p:sldSz cx="12192000" cy="6858000"/>
  <p:notesSz cx="6858000" cy="9144000"/>
  <p:embeddedFontLst>
    <p:embeddedFont>
      <p:font typeface="汉仪中简黑简" panose="00020600040101010101" charset="-122"/>
      <p:regular r:id="rId32"/>
    </p:embeddedFont>
    <p:embeddedFont>
      <p:font typeface="汉仪雅酷黑简" panose="00020600040101010101" charset="-122"/>
      <p:regular r:id="rId33"/>
    </p:embeddedFont>
    <p:embeddedFont>
      <p:font typeface="方正清刻本悦宋简体" panose="02000000000000000000" pitchFamily="2" charset="-122"/>
      <p:regular r:id="rId34"/>
    </p:embeddedFont>
    <p:embeddedFont>
      <p:font typeface="微软雅黑" panose="020B0503020204020204" charset="-122"/>
      <p:regular r:id="rId35"/>
    </p:embeddedFont>
    <p:embeddedFont>
      <p:font typeface="Calibri" panose="020F0502020204030204" charset="0"/>
      <p:regular r:id="rId36"/>
      <p:bold r:id="rId37"/>
      <p:italic r:id="rId38"/>
      <p:boldItalic r:id="rId39"/>
    </p:embeddedFont>
  </p:embeddedFontLst>
  <p:custDataLst>
    <p:tags r:id="rId4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176"/>
    <a:srgbClr val="FFDE9C"/>
    <a:srgbClr val="D2C5EA"/>
    <a:srgbClr val="98D4F9"/>
    <a:srgbClr val="FFFFFF"/>
    <a:srgbClr val="DCDCDC"/>
    <a:srgbClr val="F0F0F0"/>
    <a:srgbClr val="E6E6E6"/>
    <a:srgbClr val="C8C8C8"/>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93" autoAdjust="0"/>
    <p:restoredTop sz="71610" autoAdjust="0"/>
  </p:normalViewPr>
  <p:slideViewPr>
    <p:cSldViewPr snapToGrid="0" showGuides="1">
      <p:cViewPr varScale="1">
        <p:scale>
          <a:sx n="90" d="100"/>
          <a:sy n="90" d="100"/>
        </p:scale>
        <p:origin x="924" y="96"/>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0" Type="http://schemas.openxmlformats.org/officeDocument/2006/relationships/tags" Target="tags/tag78.xml"/><Relationship Id="rId4" Type="http://schemas.openxmlformats.org/officeDocument/2006/relationships/notesMaster" Target="notesMasters/notesMaster1.xml"/><Relationship Id="rId39" Type="http://schemas.openxmlformats.org/officeDocument/2006/relationships/font" Target="fonts/font8.fntdata"/><Relationship Id="rId38" Type="http://schemas.openxmlformats.org/officeDocument/2006/relationships/font" Target="fonts/font7.fntdata"/><Relationship Id="rId37" Type="http://schemas.openxmlformats.org/officeDocument/2006/relationships/font" Target="fonts/font6.fntdata"/><Relationship Id="rId36" Type="http://schemas.openxmlformats.org/officeDocument/2006/relationships/font" Target="fonts/font5.fntdata"/><Relationship Id="rId35" Type="http://schemas.openxmlformats.org/officeDocument/2006/relationships/font" Target="fonts/font4.fntdata"/><Relationship Id="rId34" Type="http://schemas.openxmlformats.org/officeDocument/2006/relationships/font" Target="fonts/font3.fntdata"/><Relationship Id="rId33" Type="http://schemas.openxmlformats.org/officeDocument/2006/relationships/font" Target="fonts/font2.fntdata"/><Relationship Id="rId32" Type="http://schemas.openxmlformats.org/officeDocument/2006/relationships/font" Target="fonts/font1.fntdata"/><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defRPr>
            </a:lvl1pPr>
          </a:lstStyle>
          <a:p>
            <a:r>
              <a:rPr lang="zh-CN" altLang="en-US" dirty="0"/>
              <a:t>单击此处添加标题</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tx1">
                    <a:lumMod val="75000"/>
                    <a:lumOff val="25000"/>
                  </a:schemeClr>
                </a:solidFill>
                <a:effectLst/>
                <a:latin typeface="+mn-ea"/>
                <a:ea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4400" b="0">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49" y="469127"/>
            <a:ext cx="10307927" cy="4093347"/>
          </a:xfrm>
        </p:spPr>
        <p:txBody>
          <a:bodyPr anchor="b">
            <a:normAutofit/>
          </a:bodyPr>
          <a:lstStyle>
            <a:lvl1pPr>
              <a:defRPr sz="6000">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10307926" cy="647555"/>
          </a:xfrm>
        </p:spPr>
        <p:txBody>
          <a:bodyPr>
            <a:normAutofit/>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4400" b="0" i="0">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90000"/>
              </a:lnSpc>
              <a:defRPr sz="2800">
                <a:solidFill>
                  <a:schemeClr val="tx1">
                    <a:lumMod val="75000"/>
                    <a:lumOff val="25000"/>
                  </a:schemeClr>
                </a:solidFill>
              </a:defRPr>
            </a:lvl1pPr>
            <a:lvl2pPr>
              <a:lnSpc>
                <a:spcPct val="90000"/>
              </a:lnSpc>
              <a:defRPr sz="2400">
                <a:solidFill>
                  <a:schemeClr val="tx1">
                    <a:lumMod val="75000"/>
                    <a:lumOff val="25000"/>
                  </a:schemeClr>
                </a:solidFill>
              </a:defRPr>
            </a:lvl2pPr>
            <a:lvl3pPr>
              <a:lnSpc>
                <a:spcPct val="90000"/>
              </a:lnSpc>
              <a:defRPr sz="2000">
                <a:solidFill>
                  <a:schemeClr val="tx1">
                    <a:lumMod val="75000"/>
                    <a:lumOff val="25000"/>
                  </a:schemeClr>
                </a:solidFill>
              </a:defRPr>
            </a:lvl3pPr>
            <a:lvl4pPr>
              <a:lnSpc>
                <a:spcPct val="90000"/>
              </a:lnSpc>
              <a:defRPr sz="1800">
                <a:solidFill>
                  <a:schemeClr val="tx1">
                    <a:lumMod val="75000"/>
                    <a:lumOff val="25000"/>
                  </a:schemeClr>
                </a:solidFill>
              </a:defRPr>
            </a:lvl4pPr>
            <a:lvl5pPr>
              <a:lnSpc>
                <a:spcPct val="90000"/>
              </a:lnSpc>
              <a:defRPr sz="18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90000"/>
              </a:lnSpc>
              <a:defRPr sz="2800">
                <a:solidFill>
                  <a:schemeClr val="tx1">
                    <a:lumMod val="75000"/>
                    <a:lumOff val="25000"/>
                  </a:schemeClr>
                </a:solidFill>
              </a:defRPr>
            </a:lvl1pPr>
            <a:lvl2pPr>
              <a:lnSpc>
                <a:spcPct val="90000"/>
              </a:lnSpc>
              <a:defRPr sz="2400">
                <a:solidFill>
                  <a:schemeClr val="tx1">
                    <a:lumMod val="75000"/>
                    <a:lumOff val="25000"/>
                  </a:schemeClr>
                </a:solidFill>
              </a:defRPr>
            </a:lvl2pPr>
            <a:lvl3pPr>
              <a:lnSpc>
                <a:spcPct val="90000"/>
              </a:lnSpc>
              <a:defRPr sz="2000">
                <a:solidFill>
                  <a:schemeClr val="tx1">
                    <a:lumMod val="75000"/>
                    <a:lumOff val="25000"/>
                  </a:schemeClr>
                </a:solidFill>
              </a:defRPr>
            </a:lvl3pPr>
            <a:lvl4pPr>
              <a:lnSpc>
                <a:spcPct val="90000"/>
              </a:lnSpc>
              <a:defRPr sz="1800">
                <a:solidFill>
                  <a:schemeClr val="tx1">
                    <a:lumMod val="75000"/>
                    <a:lumOff val="25000"/>
                  </a:schemeClr>
                </a:solidFill>
              </a:defRPr>
            </a:lvl4pPr>
            <a:lvl5pPr>
              <a:lnSpc>
                <a:spcPct val="90000"/>
              </a:lnSpc>
              <a:defRPr sz="18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9788" y="1744961"/>
            <a:ext cx="5157787" cy="823912"/>
          </a:xfrm>
        </p:spPr>
        <p:txBody>
          <a:bodyPr anchor="b">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400" b="0">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3200" b="0">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4400"/>
            </a:lvl1pPr>
          </a:lstStyle>
          <a:p>
            <a:r>
              <a:rPr lang="zh-CN" altLang="en-US" dirty="0"/>
              <a:t>单击此处编辑母版标题样式</a:t>
            </a:r>
            <a:endParaRPr lang="zh-CN" altLang="en-US" dirty="0"/>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latin typeface="汉仪中简黑简" panose="00020600040101010101" charset="-122"/>
                <a:ea typeface="汉仪中简黑简" panose="00020600040101010101" charset="-122"/>
              </a:defRPr>
            </a:lvl1pPr>
          </a:lstStyle>
          <a:p>
            <a:fld id="{760FBDFE-C587-4B4C-A407-44438C67B59E}" type="datetimeFigureOut">
              <a:rPr lang="zh-CN" altLang="en-US" smtClean="0"/>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latin typeface="汉仪中简黑简" panose="00020600040101010101" charset="-122"/>
                <a:ea typeface="汉仪中简黑简" panose="00020600040101010101"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latin typeface="汉仪中简黑简" panose="00020600040101010101" charset="-122"/>
                <a:ea typeface="汉仪中简黑简" panose="00020600040101010101" charset="-122"/>
              </a:defRPr>
            </a:lvl1pPr>
          </a:lstStyle>
          <a:p>
            <a:fld id="{49AE70B2-8BF9-45C0-BB95-33D1B9D3A85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汉仪中简黑简" panose="00020600040101010101" charset="-122"/>
          <a:ea typeface="汉仪中简黑简" panose="00020600040101010101"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汉仪中简黑简" panose="00020600040101010101" charset="-122"/>
          <a:ea typeface="汉仪中简黑简" panose="00020600040101010101"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汉仪中简黑简" panose="00020600040101010101" charset="-122"/>
          <a:ea typeface="汉仪中简黑简" panose="00020600040101010101"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汉仪中简黑简" panose="00020600040101010101" charset="-122"/>
          <a:ea typeface="汉仪中简黑简" panose="00020600040101010101"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中简黑简" panose="00020600040101010101" charset="-122"/>
          <a:ea typeface="汉仪中简黑简" panose="00020600040101010101"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中简黑简" panose="00020600040101010101" charset="-122"/>
          <a:ea typeface="汉仪中简黑简" panose="00020600040101010101"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svg"/><Relationship Id="rId10" Type="http://schemas.openxmlformats.org/officeDocument/2006/relationships/notesSlide" Target="../notesSlides/notesSlide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33.xml"/><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9" Type="http://schemas.openxmlformats.org/officeDocument/2006/relationships/image" Target="../media/image19.jpeg"/><Relationship Id="rId8" Type="http://schemas.openxmlformats.org/officeDocument/2006/relationships/image" Target="../media/image18.jpeg"/><Relationship Id="rId7" Type="http://schemas.openxmlformats.org/officeDocument/2006/relationships/tags" Target="../tags/tag36.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1" Type="http://schemas.openxmlformats.org/officeDocument/2006/relationships/slideLayout" Target="../slideLayouts/slideLayout1.xml"/><Relationship Id="rId10" Type="http://schemas.openxmlformats.org/officeDocument/2006/relationships/image" Target="../media/image20.jpeg"/><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9" Type="http://schemas.openxmlformats.org/officeDocument/2006/relationships/image" Target="../media/image21.jpeg"/><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4" Type="http://schemas.openxmlformats.org/officeDocument/2006/relationships/slideLayout" Target="../slideLayouts/slideLayout1.xml"/><Relationship Id="rId13" Type="http://schemas.openxmlformats.org/officeDocument/2006/relationships/image" Target="../media/image23.jpeg"/><Relationship Id="rId12" Type="http://schemas.openxmlformats.org/officeDocument/2006/relationships/tags" Target="../tags/tag42.xml"/><Relationship Id="rId11" Type="http://schemas.openxmlformats.org/officeDocument/2006/relationships/image" Target="../media/image22.jpeg"/><Relationship Id="rId10" Type="http://schemas.openxmlformats.org/officeDocument/2006/relationships/tags" Target="../tags/tag41.xml"/><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9" Type="http://schemas.openxmlformats.org/officeDocument/2006/relationships/image" Target="../media/image25.jpeg"/><Relationship Id="rId8" Type="http://schemas.openxmlformats.org/officeDocument/2006/relationships/image" Target="../media/image24.jpeg"/><Relationship Id="rId7" Type="http://schemas.openxmlformats.org/officeDocument/2006/relationships/tags" Target="../tags/tag45.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1" Type="http://schemas.openxmlformats.org/officeDocument/2006/relationships/slideLayout" Target="../slideLayouts/slideLayout1.xml"/><Relationship Id="rId10" Type="http://schemas.openxmlformats.org/officeDocument/2006/relationships/image" Target="../media/image26.jpeg"/><Relationship Id="rId1" Type="http://schemas.openxmlformats.org/officeDocument/2006/relationships/image" Target="../media/image5.png"/></Relationships>
</file>

<file path=ppt/slides/_rels/slide14.xml.rels><?xml version="1.0" encoding="UTF-8" standalone="yes"?>
<Relationships xmlns="http://schemas.openxmlformats.org/package/2006/relationships"><Relationship Id="rId9" Type="http://schemas.openxmlformats.org/officeDocument/2006/relationships/image" Target="../media/image28.jpeg"/><Relationship Id="rId8" Type="http://schemas.openxmlformats.org/officeDocument/2006/relationships/image" Target="../media/image27.jpeg"/><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2" Type="http://schemas.openxmlformats.org/officeDocument/2006/relationships/slideLayout" Target="../slideLayouts/slideLayout1.xml"/><Relationship Id="rId11" Type="http://schemas.openxmlformats.org/officeDocument/2006/relationships/image" Target="../media/image29.jpeg"/><Relationship Id="rId10" Type="http://schemas.openxmlformats.org/officeDocument/2006/relationships/tags" Target="../tags/tag49.xml"/><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9" Type="http://schemas.openxmlformats.org/officeDocument/2006/relationships/image" Target="../media/image31.jpeg"/><Relationship Id="rId8" Type="http://schemas.openxmlformats.org/officeDocument/2006/relationships/image" Target="../media/image30.jpeg"/><Relationship Id="rId7" Type="http://schemas.openxmlformats.org/officeDocument/2006/relationships/tags" Target="../tags/tag52.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1" Type="http://schemas.openxmlformats.org/officeDocument/2006/relationships/slideLayout" Target="../slideLayouts/slideLayout1.xml"/><Relationship Id="rId10" Type="http://schemas.openxmlformats.org/officeDocument/2006/relationships/image" Target="../media/image32.jpeg"/><Relationship Id="rId1" Type="http://schemas.openxmlformats.org/officeDocument/2006/relationships/image" Target="../media/image5.png"/></Relationships>
</file>

<file path=ppt/slides/_rels/slide16.xml.rels><?xml version="1.0" encoding="UTF-8" standalone="yes"?>
<Relationships xmlns="http://schemas.openxmlformats.org/package/2006/relationships"><Relationship Id="rId9" Type="http://schemas.openxmlformats.org/officeDocument/2006/relationships/image" Target="../media/image34.jpeg"/><Relationship Id="rId8" Type="http://schemas.openxmlformats.org/officeDocument/2006/relationships/image" Target="../media/image33.jpeg"/><Relationship Id="rId7" Type="http://schemas.openxmlformats.org/officeDocument/2006/relationships/tags" Target="../tags/tag55.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2" Type="http://schemas.openxmlformats.org/officeDocument/2006/relationships/slideLayout" Target="../slideLayouts/slideLayout1.xml"/><Relationship Id="rId11" Type="http://schemas.openxmlformats.org/officeDocument/2006/relationships/image" Target="../media/image35.jpeg"/><Relationship Id="rId10" Type="http://schemas.openxmlformats.org/officeDocument/2006/relationships/tags" Target="../tags/tag56.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9" Type="http://schemas.openxmlformats.org/officeDocument/2006/relationships/image" Target="../media/image37.jpeg"/><Relationship Id="rId8" Type="http://schemas.openxmlformats.org/officeDocument/2006/relationships/image" Target="../media/image36.jpeg"/><Relationship Id="rId7" Type="http://schemas.openxmlformats.org/officeDocument/2006/relationships/tags" Target="../tags/tag59.xml"/><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1" Type="http://schemas.openxmlformats.org/officeDocument/2006/relationships/slideLayout" Target="../slideLayouts/slideLayout1.xml"/><Relationship Id="rId10" Type="http://schemas.openxmlformats.org/officeDocument/2006/relationships/image" Target="../media/image38.jpeg"/><Relationship Id="rId1" Type="http://schemas.openxmlformats.org/officeDocument/2006/relationships/image" Target="../media/image5.png"/></Relationships>
</file>

<file path=ppt/slides/_rels/slide18.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image" Target="../media/image39.jpeg"/><Relationship Id="rId7" Type="http://schemas.openxmlformats.org/officeDocument/2006/relationships/tags" Target="../tags/tag62.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1" Type="http://schemas.openxmlformats.org/officeDocument/2006/relationships/slideLayout" Target="../slideLayouts/slideLayout1.xml"/><Relationship Id="rId10" Type="http://schemas.openxmlformats.org/officeDocument/2006/relationships/image" Target="../media/image40.jpeg"/><Relationship Id="rId1" Type="http://schemas.openxmlformats.org/officeDocument/2006/relationships/image" Target="../media/image5.png"/></Relationships>
</file>

<file path=ppt/slides/_rels/slide19.xml.rels><?xml version="1.0" encoding="UTF-8" standalone="yes"?>
<Relationships xmlns="http://schemas.openxmlformats.org/package/2006/relationships"><Relationship Id="rId9" Type="http://schemas.openxmlformats.org/officeDocument/2006/relationships/tags" Target="../tags/tag67.xml"/><Relationship Id="rId8" Type="http://schemas.openxmlformats.org/officeDocument/2006/relationships/image" Target="../media/image41.jpeg"/><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2" Type="http://schemas.openxmlformats.org/officeDocument/2006/relationships/slideLayout" Target="../slideLayouts/slideLayout1.xml"/><Relationship Id="rId11" Type="http://schemas.openxmlformats.org/officeDocument/2006/relationships/image" Target="../media/image43.jpeg"/><Relationship Id="rId10" Type="http://schemas.openxmlformats.org/officeDocument/2006/relationships/image" Target="../media/image42.jpeg"/><Relationship Id="rId1"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68.xml"/><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4.png"/></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45.jpeg"/><Relationship Id="rId5" Type="http://schemas.openxmlformats.org/officeDocument/2006/relationships/tags" Target="../tags/tag69.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71.xml"/><Relationship Id="rId6" Type="http://schemas.openxmlformats.org/officeDocument/2006/relationships/image" Target="../media/image46.jpeg"/><Relationship Id="rId5" Type="http://schemas.openxmlformats.org/officeDocument/2006/relationships/tags" Target="../tags/tag70.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image" Target="../media/image5.png"/></Relationships>
</file>

<file path=ppt/slides/_rels/slide23.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image" Target="../media/image48.jpeg"/><Relationship Id="rId7" Type="http://schemas.openxmlformats.org/officeDocument/2006/relationships/tags" Target="../tags/tag73.xml"/><Relationship Id="rId6" Type="http://schemas.openxmlformats.org/officeDocument/2006/relationships/image" Target="../media/image47.jpeg"/><Relationship Id="rId5" Type="http://schemas.openxmlformats.org/officeDocument/2006/relationships/tags" Target="../tags/tag72.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2" Type="http://schemas.openxmlformats.org/officeDocument/2006/relationships/slideLayout" Target="../slideLayouts/slideLayout1.xml"/><Relationship Id="rId11" Type="http://schemas.openxmlformats.org/officeDocument/2006/relationships/image" Target="../media/image49.jpeg"/><Relationship Id="rId10" Type="http://schemas.openxmlformats.org/officeDocument/2006/relationships/tags" Target="../tags/tag75.xml"/><Relationship Id="rId1" Type="http://schemas.openxmlformats.org/officeDocument/2006/relationships/image" Target="../media/image5.png"/></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76.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image" Target="../media/image5.png"/></Relationships>
</file>

<file path=ppt/slides/_rels/slide25.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77.xml"/><Relationship Id="rId7" Type="http://schemas.openxmlformats.org/officeDocument/2006/relationships/image" Target="../media/image8.png"/><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44.png"/></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2.png"/><Relationship Id="rId7" Type="http://schemas.openxmlformats.org/officeDocument/2006/relationships/image" Target="../media/image11.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2.sv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tags" Target="../tags/tag1.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2.png"/><Relationship Id="rId7" Type="http://schemas.openxmlformats.org/officeDocument/2006/relationships/image" Target="../media/image11.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2.sv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7.png"/><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9" Type="http://schemas.openxmlformats.org/officeDocument/2006/relationships/slideLayout" Target="../slideLayouts/slideLayout1.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image" Target="../media/image14.png"/><Relationship Id="rId3" Type="http://schemas.openxmlformats.org/officeDocument/2006/relationships/image" Target="../media/image7.png"/><Relationship Id="rId2" Type="http://schemas.openxmlformats.org/officeDocument/2006/relationships/image" Target="../media/image13.png"/><Relationship Id="rId19" Type="http://schemas.openxmlformats.org/officeDocument/2006/relationships/slideLayout" Target="../slideLayouts/slideLayout1.xml"/><Relationship Id="rId18" Type="http://schemas.openxmlformats.org/officeDocument/2006/relationships/tags" Target="../tags/tag32.xml"/><Relationship Id="rId17" Type="http://schemas.openxmlformats.org/officeDocument/2006/relationships/tags" Target="../tags/tag31.xml"/><Relationship Id="rId16" Type="http://schemas.openxmlformats.org/officeDocument/2006/relationships/tags" Target="../tags/tag30.xml"/><Relationship Id="rId15" Type="http://schemas.openxmlformats.org/officeDocument/2006/relationships/tags" Target="../tags/tag29.xml"/><Relationship Id="rId14" Type="http://schemas.openxmlformats.org/officeDocument/2006/relationships/tags" Target="../tags/tag28.xml"/><Relationship Id="rId13" Type="http://schemas.openxmlformats.org/officeDocument/2006/relationships/tags" Target="../tags/tag27.xml"/><Relationship Id="rId12" Type="http://schemas.openxmlformats.org/officeDocument/2006/relationships/tags" Target="../tags/tag26.xml"/><Relationship Id="rId11" Type="http://schemas.openxmlformats.org/officeDocument/2006/relationships/tags" Target="../tags/tag25.xml"/><Relationship Id="rId10" Type="http://schemas.openxmlformats.org/officeDocument/2006/relationships/tags" Target="../tags/tag24.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 name="圆角矩形 28"/>
          <p:cNvSpPr/>
          <p:nvPr/>
        </p:nvSpPr>
        <p:spPr>
          <a:xfrm>
            <a:off x="953135" y="1106170"/>
            <a:ext cx="10286365" cy="5194935"/>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954405" y="557530"/>
            <a:ext cx="10286365" cy="859790"/>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80" name="组合 79"/>
          <p:cNvGrpSpPr/>
          <p:nvPr/>
        </p:nvGrpSpPr>
        <p:grpSpPr>
          <a:xfrm>
            <a:off x="9702165" y="821055"/>
            <a:ext cx="1306830" cy="359410"/>
            <a:chOff x="15231" y="1595"/>
            <a:chExt cx="2058" cy="566"/>
          </a:xfrm>
        </p:grpSpPr>
        <p:grpSp>
          <p:nvGrpSpPr>
            <p:cNvPr id="77" name="组合 76"/>
            <p:cNvGrpSpPr/>
            <p:nvPr/>
          </p:nvGrpSpPr>
          <p:grpSpPr>
            <a:xfrm>
              <a:off x="15231" y="1595"/>
              <a:ext cx="566" cy="566"/>
              <a:chOff x="15231" y="1595"/>
              <a:chExt cx="566" cy="566"/>
            </a:xfrm>
          </p:grpSpPr>
          <p:sp>
            <p:nvSpPr>
              <p:cNvPr id="70" name="圆角矩形 69"/>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4" name="直接连接符 73"/>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15977" y="1595"/>
              <a:ext cx="566" cy="566"/>
              <a:chOff x="15994" y="1599"/>
              <a:chExt cx="566" cy="566"/>
            </a:xfrm>
          </p:grpSpPr>
          <p:sp>
            <p:nvSpPr>
              <p:cNvPr id="71" name="圆角矩形 70"/>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圆角矩形 74"/>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p:cNvGrpSpPr/>
            <p:nvPr/>
          </p:nvGrpSpPr>
          <p:grpSpPr>
            <a:xfrm>
              <a:off x="16723" y="1595"/>
              <a:ext cx="566" cy="566"/>
              <a:chOff x="16722" y="1612"/>
              <a:chExt cx="566" cy="566"/>
            </a:xfrm>
          </p:grpSpPr>
          <p:sp>
            <p:nvSpPr>
              <p:cNvPr id="72" name="圆角矩形 71"/>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乘号 75"/>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82" name="文本框 81"/>
          <p:cNvSpPr txBox="1"/>
          <p:nvPr/>
        </p:nvSpPr>
        <p:spPr>
          <a:xfrm>
            <a:off x="1168400" y="729615"/>
            <a:ext cx="8244205" cy="568325"/>
          </a:xfrm>
          <a:prstGeom prst="rect">
            <a:avLst/>
          </a:prstGeom>
          <a:noFill/>
        </p:spPr>
        <p:txBody>
          <a:bodyPr wrap="square" rtlCol="0">
            <a:spAutoFit/>
          </a:bodyPr>
          <a:lstStyle/>
          <a:p>
            <a:pPr algn="dist"/>
            <a:r>
              <a:rPr sz="31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THE WINTER IS FULL OF FUN</a:t>
            </a:r>
            <a:endParaRPr sz="31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69" name="组合 68"/>
          <p:cNvGrpSpPr/>
          <p:nvPr/>
        </p:nvGrpSpPr>
        <p:grpSpPr>
          <a:xfrm>
            <a:off x="3816350" y="4939665"/>
            <a:ext cx="4559935" cy="579755"/>
            <a:chOff x="6218" y="8040"/>
            <a:chExt cx="7181" cy="913"/>
          </a:xfrm>
        </p:grpSpPr>
        <p:sp>
          <p:nvSpPr>
            <p:cNvPr id="39" name="圆角矩形 38"/>
            <p:cNvSpPr/>
            <p:nvPr/>
          </p:nvSpPr>
          <p:spPr>
            <a:xfrm>
              <a:off x="6218" y="8040"/>
              <a:ext cx="7181" cy="912"/>
            </a:xfrm>
            <a:prstGeom prst="roundRect">
              <a:avLst>
                <a:gd name="adj" fmla="val 50000"/>
              </a:avLst>
            </a:prstGeom>
            <a:solidFill>
              <a:srgbClr val="98D4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0" name="椭圆 39"/>
            <p:cNvSpPr/>
            <p:nvPr/>
          </p:nvSpPr>
          <p:spPr>
            <a:xfrm>
              <a:off x="12486" y="8040"/>
              <a:ext cx="913" cy="913"/>
            </a:xfrm>
            <a:prstGeom prst="ellipse">
              <a:avLst/>
            </a:prstGeom>
            <a:solidFill>
              <a:srgbClr val="FFD17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1" name="椭圆 40"/>
            <p:cNvSpPr/>
            <p:nvPr/>
          </p:nvSpPr>
          <p:spPr>
            <a:xfrm>
              <a:off x="6218" y="8040"/>
              <a:ext cx="913" cy="913"/>
            </a:xfrm>
            <a:prstGeom prst="ellipse">
              <a:avLst/>
            </a:prstGeom>
            <a:solidFill>
              <a:srgbClr val="FFD17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2" name="文本框 41"/>
            <p:cNvSpPr txBox="1"/>
            <p:nvPr/>
          </p:nvSpPr>
          <p:spPr>
            <a:xfrm>
              <a:off x="7177" y="8185"/>
              <a:ext cx="5261" cy="628"/>
            </a:xfrm>
            <a:prstGeom prst="rect">
              <a:avLst/>
            </a:prstGeom>
            <a:noFill/>
            <a:ln>
              <a:noFill/>
            </a:ln>
          </p:spPr>
          <p:txBody>
            <a:bodyPr wrap="square" rtlCol="0">
              <a:spAutoFit/>
            </a:bodyPr>
            <a:lstStyle/>
            <a:p>
              <a:pPr algn="dist"/>
              <a:r>
                <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地产</a:t>
              </a:r>
              <a:r>
                <a:rPr lang="en-US" altLang="zh-CN"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12</a:t>
              </a:r>
              <a:r>
                <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月度暖场活动</a:t>
              </a:r>
              <a:endPar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pic>
          <p:nvPicPr>
            <p:cNvPr id="46" name="图形 28"/>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663" y="8213"/>
              <a:ext cx="558" cy="558"/>
            </a:xfrm>
            <a:prstGeom prst="rect">
              <a:avLst/>
            </a:prstGeom>
          </p:spPr>
        </p:pic>
        <p:pic>
          <p:nvPicPr>
            <p:cNvPr id="49" name="图形 28"/>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flipH="1">
              <a:off x="6394" y="8213"/>
              <a:ext cx="558" cy="558"/>
            </a:xfrm>
            <a:prstGeom prst="rect">
              <a:avLst/>
            </a:prstGeom>
          </p:spPr>
        </p:pic>
      </p:grpSp>
      <p:pic>
        <p:nvPicPr>
          <p:cNvPr id="53" name="图片 52" descr="7055186"/>
          <p:cNvPicPr>
            <a:picLocks noChangeAspect="1"/>
          </p:cNvPicPr>
          <p:nvPr/>
        </p:nvPicPr>
        <p:blipFill>
          <a:blip r:embed="rId3"/>
          <a:srcRect/>
          <a:stretch>
            <a:fillRect/>
          </a:stretch>
        </p:blipFill>
        <p:spPr>
          <a:xfrm>
            <a:off x="60960" y="3611880"/>
            <a:ext cx="2037715" cy="3316605"/>
          </a:xfrm>
          <a:prstGeom prst="rect">
            <a:avLst/>
          </a:prstGeom>
        </p:spPr>
      </p:pic>
      <p:pic>
        <p:nvPicPr>
          <p:cNvPr id="54" name="图片 53" descr="7055186"/>
          <p:cNvPicPr>
            <a:picLocks noChangeAspect="1"/>
          </p:cNvPicPr>
          <p:nvPr/>
        </p:nvPicPr>
        <p:blipFill>
          <a:blip r:embed="rId4"/>
          <a:srcRect/>
          <a:stretch>
            <a:fillRect/>
          </a:stretch>
        </p:blipFill>
        <p:spPr>
          <a:xfrm>
            <a:off x="9128125" y="3038475"/>
            <a:ext cx="2891790" cy="3819525"/>
          </a:xfrm>
          <a:prstGeom prst="rect">
            <a:avLst/>
          </a:prstGeom>
        </p:spPr>
      </p:pic>
      <p:grpSp>
        <p:nvGrpSpPr>
          <p:cNvPr id="93" name="组合 92"/>
          <p:cNvGrpSpPr/>
          <p:nvPr/>
        </p:nvGrpSpPr>
        <p:grpSpPr>
          <a:xfrm>
            <a:off x="1339215" y="1631315"/>
            <a:ext cx="9584690" cy="2585720"/>
            <a:chOff x="2109" y="2793"/>
            <a:chExt cx="15094" cy="4072"/>
          </a:xfrm>
        </p:grpSpPr>
        <p:sp>
          <p:nvSpPr>
            <p:cNvPr id="32" name="文本框 2"/>
            <p:cNvSpPr txBox="1"/>
            <p:nvPr/>
          </p:nvSpPr>
          <p:spPr>
            <a:xfrm rot="21406654">
              <a:off x="8797" y="5140"/>
              <a:ext cx="7895" cy="1725"/>
            </a:xfrm>
            <a:prstGeom prst="rect">
              <a:avLst/>
            </a:prstGeom>
            <a:noFill/>
          </p:spPr>
          <p:txBody>
            <a:bodyPr wrap="square" rtlCol="0">
              <a:prstTxWarp prst="textFadeLeft">
                <a:avLst>
                  <a:gd name="adj" fmla="val 21577"/>
                </a:avLst>
              </a:prstTxWarp>
              <a:spAutoFit/>
            </a:bodyPr>
            <a:lstStyle/>
            <a:p>
              <a:pPr algn="l"/>
              <a:r>
                <a:rPr lang="zh-CN" altLang="en-US" sz="72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地产暖场</a:t>
              </a:r>
              <a:endParaRPr lang="zh-CN" altLang="en-US" sz="72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sp>
          <p:nvSpPr>
            <p:cNvPr id="58" name="文本框 1"/>
            <p:cNvSpPr txBox="1"/>
            <p:nvPr/>
          </p:nvSpPr>
          <p:spPr>
            <a:xfrm rot="21289241">
              <a:off x="2924" y="3885"/>
              <a:ext cx="5762" cy="1765"/>
            </a:xfrm>
            <a:prstGeom prst="rect">
              <a:avLst/>
            </a:prstGeom>
            <a:noFill/>
          </p:spPr>
          <p:txBody>
            <a:bodyPr wrap="square" rtlCol="0">
              <a:prstTxWarp prst="textFadeLeft">
                <a:avLst>
                  <a:gd name="adj" fmla="val 25767"/>
                </a:avLst>
              </a:prstTxWarp>
              <a:spAutoFit/>
            </a:bodyPr>
            <a:lstStyle/>
            <a:p>
              <a:pPr algn="ctr"/>
              <a:r>
                <a:rPr lang="en-US" altLang="zh-CN" sz="14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2023</a:t>
              </a:r>
              <a:r>
                <a:rPr lang="zh-CN" altLang="en-US" sz="14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年</a:t>
              </a:r>
              <a:r>
                <a:rPr lang="en-US" altLang="zh-CN" sz="14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12</a:t>
              </a:r>
              <a:r>
                <a:rPr lang="zh-CN" altLang="en-US" sz="14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月</a:t>
              </a:r>
              <a:endParaRPr lang="zh-CN" altLang="en-US" sz="14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sp>
          <p:nvSpPr>
            <p:cNvPr id="33" name="任意多边形 32"/>
            <p:cNvSpPr/>
            <p:nvPr/>
          </p:nvSpPr>
          <p:spPr>
            <a:xfrm>
              <a:off x="4337" y="5699"/>
              <a:ext cx="4162" cy="913"/>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4653" h="1086">
                  <a:moveTo>
                    <a:pt x="0" y="1086"/>
                  </a:moveTo>
                  <a:lnTo>
                    <a:pt x="814" y="0"/>
                  </a:lnTo>
                  <a:lnTo>
                    <a:pt x="4653" y="0"/>
                  </a:lnTo>
                  <a:lnTo>
                    <a:pt x="4653" y="1086"/>
                  </a:lnTo>
                  <a:lnTo>
                    <a:pt x="0" y="1086"/>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00"/>
            </a:p>
          </p:txBody>
        </p:sp>
        <p:sp>
          <p:nvSpPr>
            <p:cNvPr id="34" name="文本框 33"/>
            <p:cNvSpPr txBox="1"/>
            <p:nvPr/>
          </p:nvSpPr>
          <p:spPr>
            <a:xfrm>
              <a:off x="4670" y="5852"/>
              <a:ext cx="3638" cy="628"/>
            </a:xfrm>
            <a:prstGeom prst="rect">
              <a:avLst/>
            </a:prstGeom>
            <a:noFill/>
          </p:spPr>
          <p:txBody>
            <a:bodyPr wrap="square" rtlCol="0">
              <a:spAutoFit/>
            </a:bodyPr>
            <a:lstStyle/>
            <a:p>
              <a:pPr algn="r"/>
              <a:r>
                <a:rPr lang="zh-CN"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rPr>
                <a:t>趣味、高端、欢乐</a:t>
              </a:r>
              <a:endParaRPr lang="zh-CN"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endParaRPr>
            </a:p>
          </p:txBody>
        </p:sp>
        <p:grpSp>
          <p:nvGrpSpPr>
            <p:cNvPr id="35" name="组合 34"/>
            <p:cNvGrpSpPr/>
            <p:nvPr/>
          </p:nvGrpSpPr>
          <p:grpSpPr>
            <a:xfrm>
              <a:off x="3182" y="5698"/>
              <a:ext cx="1725" cy="912"/>
              <a:chOff x="2248" y="4534"/>
              <a:chExt cx="1928" cy="1020"/>
            </a:xfrm>
            <a:solidFill>
              <a:srgbClr val="FCC055"/>
            </a:solidFill>
          </p:grpSpPr>
          <p:sp>
            <p:nvSpPr>
              <p:cNvPr id="36" name="任意多边形 35"/>
              <p:cNvSpPr/>
              <p:nvPr/>
            </p:nvSpPr>
            <p:spPr>
              <a:xfrm>
                <a:off x="3116"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00"/>
              </a:p>
            </p:txBody>
          </p:sp>
          <p:sp>
            <p:nvSpPr>
              <p:cNvPr id="37" name="任意多边形 36"/>
              <p:cNvSpPr/>
              <p:nvPr/>
            </p:nvSpPr>
            <p:spPr>
              <a:xfrm>
                <a:off x="2248"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00"/>
              </a:p>
            </p:txBody>
          </p:sp>
          <p:sp>
            <p:nvSpPr>
              <p:cNvPr id="38" name="任意多边形 37"/>
              <p:cNvSpPr/>
              <p:nvPr/>
            </p:nvSpPr>
            <p:spPr>
              <a:xfrm>
                <a:off x="2682"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00"/>
              </a:p>
            </p:txBody>
          </p:sp>
        </p:grpSp>
        <p:grpSp>
          <p:nvGrpSpPr>
            <p:cNvPr id="43" name="组合 42"/>
            <p:cNvGrpSpPr/>
            <p:nvPr/>
          </p:nvGrpSpPr>
          <p:grpSpPr>
            <a:xfrm>
              <a:off x="8831" y="3787"/>
              <a:ext cx="1537" cy="1840"/>
              <a:chOff x="8508" y="2359"/>
              <a:chExt cx="1718" cy="2058"/>
            </a:xfrm>
          </p:grpSpPr>
          <p:sp>
            <p:nvSpPr>
              <p:cNvPr id="44" name="椭圆 43"/>
              <p:cNvSpPr/>
              <p:nvPr/>
            </p:nvSpPr>
            <p:spPr>
              <a:xfrm>
                <a:off x="8517" y="2359"/>
                <a:ext cx="1701" cy="1701"/>
              </a:xfrm>
              <a:prstGeom prst="ellipse">
                <a:avLst/>
              </a:prstGeom>
              <a:solidFill>
                <a:srgbClr val="98D4F9"/>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5" name="文本框 44"/>
              <p:cNvSpPr txBox="1"/>
              <p:nvPr/>
            </p:nvSpPr>
            <p:spPr>
              <a:xfrm>
                <a:off x="8508" y="2416"/>
                <a:ext cx="1718" cy="2001"/>
              </a:xfrm>
              <a:prstGeom prst="rect">
                <a:avLst/>
              </a:prstGeom>
              <a:noFill/>
            </p:spPr>
            <p:txBody>
              <a:bodyPr wrap="square" rtlCol="0">
                <a:spAutoFit/>
              </a:bodyPr>
              <a:lstStyle/>
              <a:p>
                <a:pPr algn="ctr"/>
                <a:r>
                  <a:rPr lang="en-US" altLang="zh-CN" sz="54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rPr>
                  <a:t>&amp;</a:t>
                </a:r>
                <a:endParaRPr lang="en-US" altLang="zh-CN" sz="54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sp>
          <p:nvSpPr>
            <p:cNvPr id="47" name="文本框 46"/>
            <p:cNvSpPr txBox="1"/>
            <p:nvPr/>
          </p:nvSpPr>
          <p:spPr>
            <a:xfrm rot="21300000">
              <a:off x="10465" y="4185"/>
              <a:ext cx="6481" cy="725"/>
            </a:xfrm>
            <a:prstGeom prst="rect">
              <a:avLst/>
            </a:prstGeom>
            <a:noFill/>
          </p:spPr>
          <p:txBody>
            <a:bodyPr wrap="square" rtlCol="0">
              <a:spAutoFit/>
            </a:bodyPr>
            <a:lstStyle/>
            <a:p>
              <a:r>
                <a:rPr lang="zh-CN" sz="24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rPr>
                <a:t>奇趣乐翻天</a:t>
              </a:r>
              <a:r>
                <a:rPr lang="en-US" altLang="zh-CN" sz="24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rPr>
                <a:t> </a:t>
              </a:r>
              <a:r>
                <a:rPr lang="zh-CN" altLang="en-US" sz="24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rPr>
                <a:t>冬日享不停</a:t>
              </a:r>
              <a:endParaRPr lang="zh-CN" altLang="en-US" sz="24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endParaRPr>
            </a:p>
          </p:txBody>
        </p:sp>
        <p:sp>
          <p:nvSpPr>
            <p:cNvPr id="48" name="文本框 47"/>
            <p:cNvSpPr txBox="1"/>
            <p:nvPr/>
          </p:nvSpPr>
          <p:spPr>
            <a:xfrm rot="21300000">
              <a:off x="10507" y="3391"/>
              <a:ext cx="6696" cy="725"/>
            </a:xfrm>
            <a:prstGeom prst="rect">
              <a:avLst/>
            </a:prstGeom>
            <a:noFill/>
          </p:spPr>
          <p:txBody>
            <a:bodyPr wrap="square" rtlCol="0">
              <a:spAutoFit/>
            </a:bodyPr>
            <a:lstStyle/>
            <a:p>
              <a:r>
                <a:rPr sz="24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WARM UP</a:t>
              </a:r>
              <a:r>
                <a:rPr lang="en-US" sz="24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 </a:t>
              </a:r>
              <a:r>
                <a:rPr sz="24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ACTIVITIES</a:t>
              </a:r>
              <a:endParaRPr sz="24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65" name="组合 64"/>
            <p:cNvGrpSpPr/>
            <p:nvPr/>
          </p:nvGrpSpPr>
          <p:grpSpPr>
            <a:xfrm>
              <a:off x="15992" y="2793"/>
              <a:ext cx="1062" cy="1200"/>
              <a:chOff x="15992" y="2793"/>
              <a:chExt cx="1062" cy="1200"/>
            </a:xfrm>
          </p:grpSpPr>
          <p:sp>
            <p:nvSpPr>
              <p:cNvPr id="63" name="任意多边形 62"/>
              <p:cNvSpPr>
                <a:spLocks noChangeAspect="1"/>
              </p:cNvSpPr>
              <p:nvPr/>
            </p:nvSpPr>
            <p:spPr>
              <a:xfrm rot="240000">
                <a:off x="15992" y="2793"/>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任意多边形 63"/>
              <p:cNvSpPr>
                <a:spLocks noChangeAspect="1"/>
              </p:cNvSpPr>
              <p:nvPr/>
            </p:nvSpPr>
            <p:spPr>
              <a:xfrm rot="2280000">
                <a:off x="16374" y="2807"/>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6" name="组合 65"/>
            <p:cNvGrpSpPr/>
            <p:nvPr/>
          </p:nvGrpSpPr>
          <p:grpSpPr>
            <a:xfrm flipH="1">
              <a:off x="2109" y="3450"/>
              <a:ext cx="1062" cy="1200"/>
              <a:chOff x="15992" y="2793"/>
              <a:chExt cx="1062" cy="1200"/>
            </a:xfrm>
          </p:grpSpPr>
          <p:sp>
            <p:nvSpPr>
              <p:cNvPr id="67" name="任意多边形 66"/>
              <p:cNvSpPr>
                <a:spLocks noChangeAspect="1"/>
              </p:cNvSpPr>
              <p:nvPr/>
            </p:nvSpPr>
            <p:spPr>
              <a:xfrm rot="240000">
                <a:off x="15992" y="2793"/>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任意多边形 67"/>
              <p:cNvSpPr>
                <a:spLocks noChangeAspect="1"/>
              </p:cNvSpPr>
              <p:nvPr/>
            </p:nvSpPr>
            <p:spPr>
              <a:xfrm rot="2280000">
                <a:off x="16374" y="2807"/>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83" name="图片 82" descr="70556"/>
          <p:cNvPicPr>
            <a:picLocks noChangeAspect="1"/>
          </p:cNvPicPr>
          <p:nvPr/>
        </p:nvPicPr>
        <p:blipFill>
          <a:blip r:embed="rId5"/>
          <a:srcRect/>
          <a:stretch>
            <a:fillRect/>
          </a:stretch>
        </p:blipFill>
        <p:spPr>
          <a:xfrm>
            <a:off x="11268075" y="226060"/>
            <a:ext cx="923925" cy="727710"/>
          </a:xfrm>
          <a:prstGeom prst="rect">
            <a:avLst/>
          </a:prstGeom>
        </p:spPr>
      </p:pic>
      <p:pic>
        <p:nvPicPr>
          <p:cNvPr id="84" name="图片 83" descr="70556"/>
          <p:cNvPicPr>
            <a:picLocks noChangeAspect="1"/>
          </p:cNvPicPr>
          <p:nvPr/>
        </p:nvPicPr>
        <p:blipFill>
          <a:blip r:embed="rId6"/>
          <a:srcRect/>
          <a:stretch>
            <a:fillRect/>
          </a:stretch>
        </p:blipFill>
        <p:spPr>
          <a:xfrm>
            <a:off x="-55245" y="-33655"/>
            <a:ext cx="950595" cy="973455"/>
          </a:xfrm>
          <a:prstGeom prst="rect">
            <a:avLst/>
          </a:prstGeom>
        </p:spPr>
      </p:pic>
      <p:pic>
        <p:nvPicPr>
          <p:cNvPr id="86" name="图片 85" descr="70556"/>
          <p:cNvPicPr>
            <a:picLocks noChangeAspect="1"/>
          </p:cNvPicPr>
          <p:nvPr/>
        </p:nvPicPr>
        <p:blipFill>
          <a:blip r:embed="rId7"/>
          <a:srcRect/>
          <a:stretch>
            <a:fillRect/>
          </a:stretch>
        </p:blipFill>
        <p:spPr>
          <a:xfrm>
            <a:off x="11239500" y="5249545"/>
            <a:ext cx="923925" cy="1051560"/>
          </a:xfrm>
          <a:prstGeom prst="rect">
            <a:avLst/>
          </a:prstGeom>
        </p:spPr>
      </p:pic>
      <p:pic>
        <p:nvPicPr>
          <p:cNvPr id="88" name="图片 87" descr="70556"/>
          <p:cNvPicPr>
            <a:picLocks noChangeAspect="1"/>
          </p:cNvPicPr>
          <p:nvPr/>
        </p:nvPicPr>
        <p:blipFill>
          <a:blip r:embed="rId8"/>
          <a:srcRect/>
          <a:stretch>
            <a:fillRect/>
          </a:stretch>
        </p:blipFill>
        <p:spPr>
          <a:xfrm>
            <a:off x="290830" y="5988050"/>
            <a:ext cx="2091055" cy="8185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 name="圆角矩形 28"/>
          <p:cNvSpPr/>
          <p:nvPr/>
        </p:nvSpPr>
        <p:spPr>
          <a:xfrm>
            <a:off x="953135" y="1106170"/>
            <a:ext cx="10286365" cy="5194935"/>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954405" y="557530"/>
            <a:ext cx="10286365" cy="859790"/>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80" name="组合 79"/>
          <p:cNvGrpSpPr/>
          <p:nvPr/>
        </p:nvGrpSpPr>
        <p:grpSpPr>
          <a:xfrm>
            <a:off x="9702165" y="833755"/>
            <a:ext cx="1306830" cy="359410"/>
            <a:chOff x="15231" y="1595"/>
            <a:chExt cx="2058" cy="566"/>
          </a:xfrm>
        </p:grpSpPr>
        <p:grpSp>
          <p:nvGrpSpPr>
            <p:cNvPr id="77" name="组合 76"/>
            <p:cNvGrpSpPr/>
            <p:nvPr/>
          </p:nvGrpSpPr>
          <p:grpSpPr>
            <a:xfrm>
              <a:off x="15231" y="1595"/>
              <a:ext cx="566" cy="566"/>
              <a:chOff x="15231" y="1595"/>
              <a:chExt cx="566" cy="566"/>
            </a:xfrm>
          </p:grpSpPr>
          <p:sp>
            <p:nvSpPr>
              <p:cNvPr id="70" name="圆角矩形 69"/>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4" name="直接连接符 73"/>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15977" y="1595"/>
              <a:ext cx="566" cy="566"/>
              <a:chOff x="15994" y="1599"/>
              <a:chExt cx="566" cy="566"/>
            </a:xfrm>
          </p:grpSpPr>
          <p:sp>
            <p:nvSpPr>
              <p:cNvPr id="71" name="圆角矩形 70"/>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圆角矩形 74"/>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p:cNvGrpSpPr/>
            <p:nvPr/>
          </p:nvGrpSpPr>
          <p:grpSpPr>
            <a:xfrm>
              <a:off x="16723" y="1595"/>
              <a:ext cx="566" cy="566"/>
              <a:chOff x="16722" y="1612"/>
              <a:chExt cx="566" cy="566"/>
            </a:xfrm>
          </p:grpSpPr>
          <p:sp>
            <p:nvSpPr>
              <p:cNvPr id="72" name="圆角矩形 71"/>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乘号 75"/>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82" name="文本框 81"/>
          <p:cNvSpPr txBox="1"/>
          <p:nvPr/>
        </p:nvSpPr>
        <p:spPr>
          <a:xfrm>
            <a:off x="1168400" y="729615"/>
            <a:ext cx="8244205" cy="568325"/>
          </a:xfrm>
          <a:prstGeom prst="rect">
            <a:avLst/>
          </a:prstGeom>
          <a:noFill/>
        </p:spPr>
        <p:txBody>
          <a:bodyPr wrap="square" rtlCol="0">
            <a:spAutoFit/>
          </a:bodyPr>
          <a:lstStyle/>
          <a:p>
            <a:pPr algn="dist"/>
            <a:r>
              <a:rPr sz="31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THE WINTER IS FULL OF FUN</a:t>
            </a:r>
            <a:endParaRPr sz="31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69" name="组合 68"/>
          <p:cNvGrpSpPr/>
          <p:nvPr/>
        </p:nvGrpSpPr>
        <p:grpSpPr>
          <a:xfrm>
            <a:off x="3816033" y="4676775"/>
            <a:ext cx="4559935" cy="579755"/>
            <a:chOff x="6218" y="8040"/>
            <a:chExt cx="7181" cy="913"/>
          </a:xfrm>
        </p:grpSpPr>
        <p:sp>
          <p:nvSpPr>
            <p:cNvPr id="39" name="圆角矩形 38"/>
            <p:cNvSpPr/>
            <p:nvPr/>
          </p:nvSpPr>
          <p:spPr>
            <a:xfrm>
              <a:off x="6218" y="8040"/>
              <a:ext cx="7181" cy="912"/>
            </a:xfrm>
            <a:prstGeom prst="roundRect">
              <a:avLst>
                <a:gd name="adj" fmla="val 50000"/>
              </a:avLst>
            </a:prstGeom>
            <a:solidFill>
              <a:srgbClr val="98D4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0" name="椭圆 39"/>
            <p:cNvSpPr/>
            <p:nvPr/>
          </p:nvSpPr>
          <p:spPr>
            <a:xfrm>
              <a:off x="12486" y="8040"/>
              <a:ext cx="913" cy="913"/>
            </a:xfrm>
            <a:prstGeom prst="ellipse">
              <a:avLst/>
            </a:prstGeom>
            <a:solidFill>
              <a:srgbClr val="FFD17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1" name="椭圆 40"/>
            <p:cNvSpPr/>
            <p:nvPr/>
          </p:nvSpPr>
          <p:spPr>
            <a:xfrm>
              <a:off x="6218" y="8040"/>
              <a:ext cx="913" cy="913"/>
            </a:xfrm>
            <a:prstGeom prst="ellipse">
              <a:avLst/>
            </a:prstGeom>
            <a:solidFill>
              <a:srgbClr val="FFD17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2" name="文本框 41"/>
            <p:cNvSpPr txBox="1"/>
            <p:nvPr/>
          </p:nvSpPr>
          <p:spPr>
            <a:xfrm>
              <a:off x="7257" y="8178"/>
              <a:ext cx="5102" cy="628"/>
            </a:xfrm>
            <a:prstGeom prst="rect">
              <a:avLst/>
            </a:prstGeom>
            <a:noFill/>
            <a:ln>
              <a:noFill/>
            </a:ln>
          </p:spPr>
          <p:txBody>
            <a:bodyPr wrap="square" rtlCol="0">
              <a:spAutoFit/>
            </a:bodyPr>
            <a:lstStyle/>
            <a:p>
              <a:pPr algn="dist"/>
              <a:r>
                <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地产月度暖场活动</a:t>
              </a:r>
              <a:endPar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pic>
          <p:nvPicPr>
            <p:cNvPr id="46" name="图形 2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2663" y="8213"/>
              <a:ext cx="558" cy="558"/>
            </a:xfrm>
            <a:prstGeom prst="rect">
              <a:avLst/>
            </a:prstGeom>
          </p:spPr>
        </p:pic>
        <p:pic>
          <p:nvPicPr>
            <p:cNvPr id="49" name="图形 2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6394" y="8213"/>
              <a:ext cx="558" cy="558"/>
            </a:xfrm>
            <a:prstGeom prst="rect">
              <a:avLst/>
            </a:prstGeom>
          </p:spPr>
        </p:pic>
      </p:grpSp>
      <p:grpSp>
        <p:nvGrpSpPr>
          <p:cNvPr id="93" name="组合 92"/>
          <p:cNvGrpSpPr>
            <a:grpSpLocks noChangeAspect="1"/>
          </p:cNvGrpSpPr>
          <p:nvPr/>
        </p:nvGrpSpPr>
        <p:grpSpPr>
          <a:xfrm>
            <a:off x="2131774" y="1923415"/>
            <a:ext cx="7928452" cy="2128402"/>
            <a:chOff x="2109" y="2793"/>
            <a:chExt cx="14945" cy="4012"/>
          </a:xfrm>
        </p:grpSpPr>
        <p:sp>
          <p:nvSpPr>
            <p:cNvPr id="32" name="文本框 2"/>
            <p:cNvSpPr txBox="1"/>
            <p:nvPr/>
          </p:nvSpPr>
          <p:spPr>
            <a:xfrm rot="21406654">
              <a:off x="8796" y="5054"/>
              <a:ext cx="7591" cy="1751"/>
            </a:xfrm>
            <a:prstGeom prst="rect">
              <a:avLst/>
            </a:prstGeom>
            <a:noFill/>
          </p:spPr>
          <p:txBody>
            <a:bodyPr wrap="square" rtlCol="0">
              <a:prstTxWarp prst="textFadeLeft">
                <a:avLst>
                  <a:gd name="adj" fmla="val 21577"/>
                </a:avLst>
              </a:prstTxWarp>
              <a:spAutoFit/>
            </a:bodyPr>
            <a:lstStyle/>
            <a:p>
              <a:pPr algn="l"/>
              <a:r>
                <a:rPr lang="zh-CN" altLang="en-US" sz="48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活动内容</a:t>
              </a:r>
              <a:endParaRPr lang="zh-CN" altLang="en-US" sz="48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sp>
          <p:nvSpPr>
            <p:cNvPr id="58" name="文本框 1"/>
            <p:cNvSpPr txBox="1"/>
            <p:nvPr/>
          </p:nvSpPr>
          <p:spPr>
            <a:xfrm rot="21289241">
              <a:off x="2924" y="3885"/>
              <a:ext cx="5762" cy="1765"/>
            </a:xfrm>
            <a:prstGeom prst="rect">
              <a:avLst/>
            </a:prstGeom>
            <a:noFill/>
          </p:spPr>
          <p:txBody>
            <a:bodyPr wrap="square" rtlCol="0">
              <a:prstTxWarp prst="textFadeLeft">
                <a:avLst>
                  <a:gd name="adj" fmla="val 25767"/>
                </a:avLst>
              </a:prstTxWarp>
              <a:spAutoFit/>
            </a:bodyPr>
            <a:lstStyle/>
            <a:p>
              <a:pPr algn="ctr"/>
              <a:r>
                <a:rPr lang="zh-CN" altLang="en-US" sz="12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第三部分</a:t>
              </a:r>
              <a:endParaRPr lang="zh-CN" altLang="en-US" sz="12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sp>
          <p:nvSpPr>
            <p:cNvPr id="33" name="任意多边形 32"/>
            <p:cNvSpPr/>
            <p:nvPr/>
          </p:nvSpPr>
          <p:spPr>
            <a:xfrm>
              <a:off x="4337" y="5699"/>
              <a:ext cx="4162" cy="913"/>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4653" h="1086">
                  <a:moveTo>
                    <a:pt x="0" y="1086"/>
                  </a:moveTo>
                  <a:lnTo>
                    <a:pt x="814" y="0"/>
                  </a:lnTo>
                  <a:lnTo>
                    <a:pt x="4653" y="0"/>
                  </a:lnTo>
                  <a:lnTo>
                    <a:pt x="4653" y="1086"/>
                  </a:lnTo>
                  <a:lnTo>
                    <a:pt x="0" y="1086"/>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sp>
          <p:nvSpPr>
            <p:cNvPr id="34" name="文本框 33"/>
            <p:cNvSpPr txBox="1"/>
            <p:nvPr/>
          </p:nvSpPr>
          <p:spPr>
            <a:xfrm>
              <a:off x="4337" y="5852"/>
              <a:ext cx="3972" cy="694"/>
            </a:xfrm>
            <a:prstGeom prst="rect">
              <a:avLst/>
            </a:prstGeom>
            <a:noFill/>
          </p:spPr>
          <p:txBody>
            <a:bodyPr wrap="square" rtlCol="0">
              <a:spAutoFit/>
            </a:bodyPr>
            <a:lstStyle/>
            <a:p>
              <a:pPr algn="r"/>
              <a:r>
                <a:rPr lang="zh-CN">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sym typeface="+mn-ea"/>
                </a:rPr>
                <a:t>趣味、高端、欢乐</a:t>
              </a:r>
              <a:endParaRPr lang="zh-CN" altLang="en-US">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endParaRPr>
            </a:p>
          </p:txBody>
        </p:sp>
        <p:grpSp>
          <p:nvGrpSpPr>
            <p:cNvPr id="35" name="组合 34"/>
            <p:cNvGrpSpPr/>
            <p:nvPr/>
          </p:nvGrpSpPr>
          <p:grpSpPr>
            <a:xfrm>
              <a:off x="3182" y="5698"/>
              <a:ext cx="1725" cy="912"/>
              <a:chOff x="2248" y="4534"/>
              <a:chExt cx="1928" cy="1020"/>
            </a:xfrm>
            <a:solidFill>
              <a:srgbClr val="FCC055"/>
            </a:solidFill>
          </p:grpSpPr>
          <p:sp>
            <p:nvSpPr>
              <p:cNvPr id="36" name="任意多边形 35"/>
              <p:cNvSpPr/>
              <p:nvPr/>
            </p:nvSpPr>
            <p:spPr>
              <a:xfrm>
                <a:off x="3116"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sp>
            <p:nvSpPr>
              <p:cNvPr id="37" name="任意多边形 36"/>
              <p:cNvSpPr/>
              <p:nvPr/>
            </p:nvSpPr>
            <p:spPr>
              <a:xfrm>
                <a:off x="2248"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sp>
            <p:nvSpPr>
              <p:cNvPr id="38" name="任意多边形 37"/>
              <p:cNvSpPr/>
              <p:nvPr/>
            </p:nvSpPr>
            <p:spPr>
              <a:xfrm>
                <a:off x="2682"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grpSp>
        <p:sp>
          <p:nvSpPr>
            <p:cNvPr id="44" name="椭圆 43"/>
            <p:cNvSpPr/>
            <p:nvPr/>
          </p:nvSpPr>
          <p:spPr>
            <a:xfrm>
              <a:off x="8839" y="3787"/>
              <a:ext cx="1522" cy="1521"/>
            </a:xfrm>
            <a:prstGeom prst="ellipse">
              <a:avLst/>
            </a:prstGeom>
            <a:solidFill>
              <a:srgbClr val="98D4F9"/>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47" name="文本框 46"/>
            <p:cNvSpPr txBox="1"/>
            <p:nvPr/>
          </p:nvSpPr>
          <p:spPr>
            <a:xfrm rot="21300000">
              <a:off x="10465" y="4185"/>
              <a:ext cx="6481" cy="752"/>
            </a:xfrm>
            <a:prstGeom prst="rect">
              <a:avLst/>
            </a:prstGeom>
            <a:noFill/>
          </p:spPr>
          <p:txBody>
            <a:bodyPr wrap="square" rtlCol="0">
              <a:spAutoFit/>
            </a:bodyPr>
            <a:lstStyle/>
            <a:p>
              <a:r>
                <a:rPr sz="20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rPr>
                <a:t>奇趣乐翻天 冬日享不停</a:t>
              </a:r>
              <a:endParaRPr sz="20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endParaRPr>
            </a:p>
          </p:txBody>
        </p:sp>
        <p:sp>
          <p:nvSpPr>
            <p:cNvPr id="48" name="文本框 47"/>
            <p:cNvSpPr txBox="1"/>
            <p:nvPr/>
          </p:nvSpPr>
          <p:spPr>
            <a:xfrm rot="21300000">
              <a:off x="10508" y="3415"/>
              <a:ext cx="6147" cy="752"/>
            </a:xfrm>
            <a:prstGeom prst="rect">
              <a:avLst/>
            </a:prstGeom>
            <a:noFill/>
          </p:spPr>
          <p:txBody>
            <a:bodyPr wrap="square" rtlCol="0">
              <a:spAutoFit/>
            </a:bodyPr>
            <a:lstStyle/>
            <a:p>
              <a:r>
                <a:rPr sz="20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WARM UP ACTIVITIES</a:t>
              </a:r>
              <a:endParaRPr sz="20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65" name="组合 64"/>
            <p:cNvGrpSpPr/>
            <p:nvPr/>
          </p:nvGrpSpPr>
          <p:grpSpPr>
            <a:xfrm>
              <a:off x="15992" y="2793"/>
              <a:ext cx="1062" cy="1200"/>
              <a:chOff x="15992" y="2793"/>
              <a:chExt cx="1062" cy="1200"/>
            </a:xfrm>
          </p:grpSpPr>
          <p:sp>
            <p:nvSpPr>
              <p:cNvPr id="63" name="任意多边形 62"/>
              <p:cNvSpPr>
                <a:spLocks noChangeAspect="1"/>
              </p:cNvSpPr>
              <p:nvPr/>
            </p:nvSpPr>
            <p:spPr>
              <a:xfrm rot="240000">
                <a:off x="15992" y="2793"/>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64" name="任意多边形 63"/>
              <p:cNvSpPr>
                <a:spLocks noChangeAspect="1"/>
              </p:cNvSpPr>
              <p:nvPr/>
            </p:nvSpPr>
            <p:spPr>
              <a:xfrm rot="2280000">
                <a:off x="16374" y="2807"/>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nvGrpSpPr>
            <p:cNvPr id="66" name="组合 65"/>
            <p:cNvGrpSpPr/>
            <p:nvPr/>
          </p:nvGrpSpPr>
          <p:grpSpPr>
            <a:xfrm flipH="1">
              <a:off x="2109" y="3450"/>
              <a:ext cx="1062" cy="1200"/>
              <a:chOff x="15992" y="2793"/>
              <a:chExt cx="1062" cy="1200"/>
            </a:xfrm>
          </p:grpSpPr>
          <p:sp>
            <p:nvSpPr>
              <p:cNvPr id="67" name="任意多边形 66"/>
              <p:cNvSpPr>
                <a:spLocks noChangeAspect="1"/>
              </p:cNvSpPr>
              <p:nvPr/>
            </p:nvSpPr>
            <p:spPr>
              <a:xfrm rot="240000">
                <a:off x="15992" y="2793"/>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68" name="任意多边形 67"/>
              <p:cNvSpPr>
                <a:spLocks noChangeAspect="1"/>
              </p:cNvSpPr>
              <p:nvPr/>
            </p:nvSpPr>
            <p:spPr>
              <a:xfrm rot="2280000">
                <a:off x="16374" y="2807"/>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pic>
        <p:nvPicPr>
          <p:cNvPr id="83" name="图片 82" descr="70556"/>
          <p:cNvPicPr>
            <a:picLocks noChangeAspect="1"/>
          </p:cNvPicPr>
          <p:nvPr/>
        </p:nvPicPr>
        <p:blipFill>
          <a:blip r:embed="rId2"/>
          <a:srcRect/>
          <a:stretch>
            <a:fillRect/>
          </a:stretch>
        </p:blipFill>
        <p:spPr>
          <a:xfrm>
            <a:off x="11268075" y="226060"/>
            <a:ext cx="923925" cy="727710"/>
          </a:xfrm>
          <a:prstGeom prst="rect">
            <a:avLst/>
          </a:prstGeom>
        </p:spPr>
      </p:pic>
      <p:pic>
        <p:nvPicPr>
          <p:cNvPr id="84" name="图片 83" descr="70556"/>
          <p:cNvPicPr>
            <a:picLocks noChangeAspect="1"/>
          </p:cNvPicPr>
          <p:nvPr/>
        </p:nvPicPr>
        <p:blipFill>
          <a:blip r:embed="rId3"/>
          <a:srcRect/>
          <a:stretch>
            <a:fillRect/>
          </a:stretch>
        </p:blipFill>
        <p:spPr>
          <a:xfrm>
            <a:off x="-55245" y="-33655"/>
            <a:ext cx="950595" cy="973455"/>
          </a:xfrm>
          <a:prstGeom prst="rect">
            <a:avLst/>
          </a:prstGeom>
        </p:spPr>
      </p:pic>
      <p:pic>
        <p:nvPicPr>
          <p:cNvPr id="86" name="图片 85" descr="70556"/>
          <p:cNvPicPr>
            <a:picLocks noChangeAspect="1"/>
          </p:cNvPicPr>
          <p:nvPr/>
        </p:nvPicPr>
        <p:blipFill>
          <a:blip r:embed="rId4"/>
          <a:srcRect/>
          <a:stretch>
            <a:fillRect/>
          </a:stretch>
        </p:blipFill>
        <p:spPr>
          <a:xfrm>
            <a:off x="11239500" y="5249545"/>
            <a:ext cx="923925" cy="1051560"/>
          </a:xfrm>
          <a:prstGeom prst="rect">
            <a:avLst/>
          </a:prstGeom>
        </p:spPr>
      </p:pic>
      <p:pic>
        <p:nvPicPr>
          <p:cNvPr id="88" name="图片 87" descr="70556"/>
          <p:cNvPicPr>
            <a:picLocks noChangeAspect="1"/>
          </p:cNvPicPr>
          <p:nvPr/>
        </p:nvPicPr>
        <p:blipFill>
          <a:blip r:embed="rId5"/>
          <a:srcRect/>
          <a:stretch>
            <a:fillRect/>
          </a:stretch>
        </p:blipFill>
        <p:spPr>
          <a:xfrm>
            <a:off x="290830" y="5988050"/>
            <a:ext cx="2091055" cy="818515"/>
          </a:xfrm>
          <a:prstGeom prst="rect">
            <a:avLst/>
          </a:prstGeom>
        </p:spPr>
      </p:pic>
      <p:pic>
        <p:nvPicPr>
          <p:cNvPr id="2" name="图片 1" descr="/Users/weiqingqing/Desktop/未标题-1.png未标题-1"/>
          <p:cNvPicPr>
            <a:picLocks noChangeAspect="1"/>
          </p:cNvPicPr>
          <p:nvPr/>
        </p:nvPicPr>
        <p:blipFill>
          <a:blip r:embed="rId6"/>
          <a:srcRect/>
          <a:stretch>
            <a:fillRect/>
          </a:stretch>
        </p:blipFill>
        <p:spPr>
          <a:xfrm>
            <a:off x="61595" y="3771265"/>
            <a:ext cx="3192780" cy="3101975"/>
          </a:xfrm>
          <a:prstGeom prst="rect">
            <a:avLst/>
          </a:prstGeom>
        </p:spPr>
      </p:pic>
      <p:pic>
        <p:nvPicPr>
          <p:cNvPr id="4" name="图片 3" descr="/Users/weiqingqing/Desktop/未标题-1.png未标题-1"/>
          <p:cNvPicPr>
            <a:picLocks noChangeAspect="1"/>
          </p:cNvPicPr>
          <p:nvPr/>
        </p:nvPicPr>
        <p:blipFill>
          <a:blip r:embed="rId7"/>
          <a:srcRect/>
          <a:stretch>
            <a:fillRect/>
          </a:stretch>
        </p:blipFill>
        <p:spPr>
          <a:xfrm>
            <a:off x="8938895" y="3820160"/>
            <a:ext cx="2988310" cy="3048000"/>
          </a:xfrm>
          <a:prstGeom prst="rect">
            <a:avLst/>
          </a:prstGeom>
        </p:spPr>
      </p:pic>
      <p:sp>
        <p:nvSpPr>
          <p:cNvPr id="3" name="文本框 2"/>
          <p:cNvSpPr txBox="1"/>
          <p:nvPr>
            <p:custDataLst>
              <p:tags r:id="rId8"/>
            </p:custDataLst>
          </p:nvPr>
        </p:nvSpPr>
        <p:spPr>
          <a:xfrm>
            <a:off x="5633662" y="2683182"/>
            <a:ext cx="924146" cy="352457"/>
          </a:xfrm>
          <a:prstGeom prst="rect">
            <a:avLst/>
          </a:prstGeom>
          <a:noFill/>
        </p:spPr>
        <p:txBody>
          <a:bodyPr wrap="square" rtlCol="0">
            <a:spAutoFit/>
          </a:bodyPr>
          <a:lstStyle/>
          <a:p>
            <a:pPr algn="ctr"/>
            <a:r>
              <a:rPr lang="en-US" altLang="zh-CN" sz="17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rPr>
              <a:t>THREE</a:t>
            </a:r>
            <a:endParaRPr lang="en-US" altLang="zh-CN" sz="17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24" name="组合 23"/>
            <p:cNvGrpSpPr/>
            <p:nvPr/>
          </p:nvGrpSpPr>
          <p:grpSpPr>
            <a:xfrm>
              <a:off x="772" y="596"/>
              <a:ext cx="17656" cy="9792"/>
              <a:chOff x="844" y="717"/>
              <a:chExt cx="17656" cy="9792"/>
            </a:xfrm>
          </p:grpSpPr>
          <p:sp>
            <p:nvSpPr>
              <p:cNvPr id="25" name="圆角矩形 24"/>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7" name="图片 26" descr="70556"/>
            <p:cNvPicPr>
              <a:picLocks noChangeAspect="1"/>
            </p:cNvPicPr>
            <p:nvPr/>
          </p:nvPicPr>
          <p:blipFill>
            <a:blip r:embed="rId1"/>
            <a:srcRect/>
            <a:stretch>
              <a:fillRect/>
            </a:stretch>
          </p:blipFill>
          <p:spPr>
            <a:xfrm>
              <a:off x="17745" y="356"/>
              <a:ext cx="1455" cy="1146"/>
            </a:xfrm>
            <a:prstGeom prst="rect">
              <a:avLst/>
            </a:prstGeom>
          </p:spPr>
        </p:pic>
        <p:pic>
          <p:nvPicPr>
            <p:cNvPr id="28" name="图片 27" descr="70556"/>
            <p:cNvPicPr>
              <a:picLocks noChangeAspect="1"/>
            </p:cNvPicPr>
            <p:nvPr/>
          </p:nvPicPr>
          <p:blipFill>
            <a:blip r:embed="rId2"/>
            <a:srcRect/>
            <a:stretch>
              <a:fillRect/>
            </a:stretch>
          </p:blipFill>
          <p:spPr>
            <a:xfrm>
              <a:off x="149" y="111"/>
              <a:ext cx="1192" cy="1369"/>
            </a:xfrm>
            <a:prstGeom prst="rect">
              <a:avLst/>
            </a:prstGeom>
          </p:spPr>
        </p:pic>
        <p:pic>
          <p:nvPicPr>
            <p:cNvPr id="31" name="图片 30" descr="70556"/>
            <p:cNvPicPr>
              <a:picLocks noChangeAspect="1"/>
            </p:cNvPicPr>
            <p:nvPr/>
          </p:nvPicPr>
          <p:blipFill>
            <a:blip r:embed="rId3"/>
            <a:srcRect/>
            <a:stretch>
              <a:fillRect/>
            </a:stretch>
          </p:blipFill>
          <p:spPr>
            <a:xfrm>
              <a:off x="17653" y="8848"/>
              <a:ext cx="1455" cy="1656"/>
            </a:xfrm>
            <a:prstGeom prst="rect">
              <a:avLst/>
            </a:prstGeom>
          </p:spPr>
        </p:pic>
        <p:pic>
          <p:nvPicPr>
            <p:cNvPr id="32" name="图片 31" descr="70556"/>
            <p:cNvPicPr>
              <a:picLocks noChangeAspect="1"/>
            </p:cNvPicPr>
            <p:nvPr/>
          </p:nvPicPr>
          <p:blipFill>
            <a:blip r:embed="rId4"/>
            <a:srcRect/>
            <a:stretch>
              <a:fillRect/>
            </a:stretch>
          </p:blipFill>
          <p:spPr>
            <a:xfrm flipH="1">
              <a:off x="6" y="9560"/>
              <a:ext cx="3011" cy="1289"/>
            </a:xfrm>
            <a:prstGeom prst="rect">
              <a:avLst/>
            </a:prstGeom>
          </p:spPr>
        </p:pic>
        <p:grpSp>
          <p:nvGrpSpPr>
            <p:cNvPr id="33" name="组合 32"/>
            <p:cNvGrpSpPr/>
            <p:nvPr/>
          </p:nvGrpSpPr>
          <p:grpSpPr>
            <a:xfrm>
              <a:off x="15716" y="830"/>
              <a:ext cx="2058" cy="566"/>
              <a:chOff x="15231" y="1595"/>
              <a:chExt cx="2058" cy="566"/>
            </a:xfrm>
          </p:grpSpPr>
          <p:grpSp>
            <p:nvGrpSpPr>
              <p:cNvPr id="34" name="组合 33"/>
              <p:cNvGrpSpPr/>
              <p:nvPr/>
            </p:nvGrpSpPr>
            <p:grpSpPr>
              <a:xfrm>
                <a:off x="15231" y="1595"/>
                <a:ext cx="566" cy="566"/>
                <a:chOff x="15231" y="1595"/>
                <a:chExt cx="566" cy="566"/>
              </a:xfrm>
            </p:grpSpPr>
            <p:sp>
              <p:nvSpPr>
                <p:cNvPr id="35" name="圆角矩形 34"/>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5977" y="1595"/>
                <a:ext cx="566" cy="566"/>
                <a:chOff x="15994" y="1599"/>
                <a:chExt cx="566" cy="566"/>
              </a:xfrm>
            </p:grpSpPr>
            <p:sp>
              <p:nvSpPr>
                <p:cNvPr id="40" name="圆角矩形 39"/>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圆角矩形 42"/>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16723" y="1595"/>
                <a:ext cx="566" cy="566"/>
                <a:chOff x="16722" y="1612"/>
                <a:chExt cx="566" cy="566"/>
              </a:xfrm>
            </p:grpSpPr>
            <p:sp>
              <p:nvSpPr>
                <p:cNvPr id="47" name="圆角矩形 46"/>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乘号 49"/>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2" name="文本框 51"/>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活动内容</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54" name="直接连接符 53"/>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sym typeface="+mn-ea"/>
                </a:rPr>
                <a:t>PART-03</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sp>
        <p:nvSpPr>
          <p:cNvPr id="14" name="文本框 13"/>
          <p:cNvSpPr txBox="1"/>
          <p:nvPr>
            <p:custDataLst>
              <p:tags r:id="rId5"/>
            </p:custDataLst>
          </p:nvPr>
        </p:nvSpPr>
        <p:spPr>
          <a:xfrm flipH="1">
            <a:off x="1012190" y="1169670"/>
            <a:ext cx="4037965" cy="521970"/>
          </a:xfrm>
          <a:prstGeom prst="rect">
            <a:avLst/>
          </a:prstGeom>
          <a:noFill/>
        </p:spPr>
        <p:txBody>
          <a:bodyPr wrap="square" rtlCol="0">
            <a:spAutoFit/>
          </a:bodyPr>
          <a:lstStyle/>
          <a:p>
            <a:r>
              <a:rPr 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沙画蜡烛</a:t>
            </a:r>
            <a:r>
              <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DIY</a:t>
            </a:r>
            <a:endPar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endParaRPr>
          </a:p>
        </p:txBody>
      </p:sp>
      <p:sp>
        <p:nvSpPr>
          <p:cNvPr id="2" name="文本框 1"/>
          <p:cNvSpPr txBox="1"/>
          <p:nvPr>
            <p:custDataLst>
              <p:tags r:id="rId6"/>
            </p:custDataLst>
          </p:nvPr>
        </p:nvSpPr>
        <p:spPr>
          <a:xfrm>
            <a:off x="1012190" y="1691640"/>
            <a:ext cx="10582910" cy="368300"/>
          </a:xfrm>
          <a:prstGeom prst="rect">
            <a:avLst/>
          </a:prstGeom>
          <a:noFill/>
        </p:spPr>
        <p:txBody>
          <a:bodyPr wrap="square" rtlCol="0">
            <a:spAutoFit/>
          </a:bodyPr>
          <a:lstStyle/>
          <a:p>
            <a:pPr fontAlgn="auto">
              <a:lnSpc>
                <a:spcPct val="150000"/>
              </a:lnSpc>
            </a:pPr>
            <a:r>
              <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rPr>
              <a:t>选一副喜欢的抽象油画，挑选自己喜欢的颜色和香味，加进白色冰花蜡中搅拌均匀，按照自己的喜好层层叠加，制作一份渐层油画感的艺术蜡烛。</a:t>
            </a:r>
            <a:endPar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endParaRPr>
          </a:p>
        </p:txBody>
      </p:sp>
      <p:sp>
        <p:nvSpPr>
          <p:cNvPr id="4" name="文本框 3"/>
          <p:cNvSpPr txBox="1"/>
          <p:nvPr>
            <p:custDataLst>
              <p:tags r:id="rId7"/>
            </p:custDataLst>
          </p:nvPr>
        </p:nvSpPr>
        <p:spPr>
          <a:xfrm>
            <a:off x="9201150" y="1138238"/>
            <a:ext cx="2251710" cy="553085"/>
          </a:xfrm>
          <a:prstGeom prst="rect">
            <a:avLst/>
          </a:prstGeom>
          <a:noFill/>
        </p:spPr>
        <p:txBody>
          <a:bodyPr wrap="square" rtlCol="0" anchor="ctr" anchorCtr="0">
            <a:spAutoFit/>
          </a:bodyPr>
          <a:lstStyle/>
          <a:p>
            <a:pPr marL="285750" indent="-285750" fontAlgn="auto">
              <a:lnSpc>
                <a:spcPct val="150000"/>
              </a:lnSpc>
              <a:buFont typeface="汉仪中简黑简" panose="00020600040101010101" charset="-122"/>
              <a:buChar char=""/>
            </a:pP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a:t>
            </a:r>
            <a:r>
              <a:rPr 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2</a:t>
            </a: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月</a:t>
            </a:r>
            <a:r>
              <a:rPr 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2</a:t>
            </a: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日</a:t>
            </a:r>
            <a:endPar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endParaRPr>
          </a:p>
        </p:txBody>
      </p:sp>
      <p:pic>
        <p:nvPicPr>
          <p:cNvPr id="107" name="图片 106"/>
          <p:cNvPicPr/>
          <p:nvPr/>
        </p:nvPicPr>
        <p:blipFill>
          <a:blip r:embed="rId8"/>
          <a:stretch>
            <a:fillRect/>
          </a:stretch>
        </p:blipFill>
        <p:spPr>
          <a:xfrm>
            <a:off x="1012190" y="2193925"/>
            <a:ext cx="3078480" cy="4103370"/>
          </a:xfrm>
          <a:prstGeom prst="rect">
            <a:avLst/>
          </a:prstGeom>
          <a:noFill/>
          <a:ln w="9525">
            <a:noFill/>
          </a:ln>
        </p:spPr>
      </p:pic>
      <p:pic>
        <p:nvPicPr>
          <p:cNvPr id="108" name="图片 107"/>
          <p:cNvPicPr/>
          <p:nvPr/>
        </p:nvPicPr>
        <p:blipFill>
          <a:blip r:embed="rId9"/>
          <a:stretch>
            <a:fillRect/>
          </a:stretch>
        </p:blipFill>
        <p:spPr>
          <a:xfrm>
            <a:off x="4227830" y="2193925"/>
            <a:ext cx="3088005" cy="4103370"/>
          </a:xfrm>
          <a:prstGeom prst="rect">
            <a:avLst/>
          </a:prstGeom>
          <a:noFill/>
          <a:ln w="9525">
            <a:noFill/>
          </a:ln>
        </p:spPr>
      </p:pic>
      <p:pic>
        <p:nvPicPr>
          <p:cNvPr id="109" name="图片 108"/>
          <p:cNvPicPr/>
          <p:nvPr/>
        </p:nvPicPr>
        <p:blipFill>
          <a:blip r:embed="rId10"/>
          <a:stretch>
            <a:fillRect/>
          </a:stretch>
        </p:blipFill>
        <p:spPr>
          <a:xfrm>
            <a:off x="7452995" y="2193925"/>
            <a:ext cx="4034155" cy="4103370"/>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24" name="组合 23"/>
            <p:cNvGrpSpPr/>
            <p:nvPr/>
          </p:nvGrpSpPr>
          <p:grpSpPr>
            <a:xfrm>
              <a:off x="772" y="596"/>
              <a:ext cx="17656" cy="9792"/>
              <a:chOff x="844" y="717"/>
              <a:chExt cx="17656" cy="9792"/>
            </a:xfrm>
          </p:grpSpPr>
          <p:sp>
            <p:nvSpPr>
              <p:cNvPr id="25" name="圆角矩形 24"/>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7" name="图片 26" descr="70556"/>
            <p:cNvPicPr>
              <a:picLocks noChangeAspect="1"/>
            </p:cNvPicPr>
            <p:nvPr/>
          </p:nvPicPr>
          <p:blipFill>
            <a:blip r:embed="rId1"/>
            <a:srcRect/>
            <a:stretch>
              <a:fillRect/>
            </a:stretch>
          </p:blipFill>
          <p:spPr>
            <a:xfrm>
              <a:off x="17745" y="356"/>
              <a:ext cx="1455" cy="1146"/>
            </a:xfrm>
            <a:prstGeom prst="rect">
              <a:avLst/>
            </a:prstGeom>
          </p:spPr>
        </p:pic>
        <p:pic>
          <p:nvPicPr>
            <p:cNvPr id="28" name="图片 27" descr="70556"/>
            <p:cNvPicPr>
              <a:picLocks noChangeAspect="1"/>
            </p:cNvPicPr>
            <p:nvPr/>
          </p:nvPicPr>
          <p:blipFill>
            <a:blip r:embed="rId2"/>
            <a:srcRect/>
            <a:stretch>
              <a:fillRect/>
            </a:stretch>
          </p:blipFill>
          <p:spPr>
            <a:xfrm>
              <a:off x="149" y="111"/>
              <a:ext cx="1192" cy="1369"/>
            </a:xfrm>
            <a:prstGeom prst="rect">
              <a:avLst/>
            </a:prstGeom>
          </p:spPr>
        </p:pic>
        <p:pic>
          <p:nvPicPr>
            <p:cNvPr id="31" name="图片 30" descr="70556"/>
            <p:cNvPicPr>
              <a:picLocks noChangeAspect="1"/>
            </p:cNvPicPr>
            <p:nvPr/>
          </p:nvPicPr>
          <p:blipFill>
            <a:blip r:embed="rId3"/>
            <a:srcRect/>
            <a:stretch>
              <a:fillRect/>
            </a:stretch>
          </p:blipFill>
          <p:spPr>
            <a:xfrm>
              <a:off x="17653" y="8848"/>
              <a:ext cx="1455" cy="1656"/>
            </a:xfrm>
            <a:prstGeom prst="rect">
              <a:avLst/>
            </a:prstGeom>
          </p:spPr>
        </p:pic>
        <p:pic>
          <p:nvPicPr>
            <p:cNvPr id="32" name="图片 31" descr="70556"/>
            <p:cNvPicPr>
              <a:picLocks noChangeAspect="1"/>
            </p:cNvPicPr>
            <p:nvPr/>
          </p:nvPicPr>
          <p:blipFill>
            <a:blip r:embed="rId4"/>
            <a:srcRect/>
            <a:stretch>
              <a:fillRect/>
            </a:stretch>
          </p:blipFill>
          <p:spPr>
            <a:xfrm flipH="1">
              <a:off x="6" y="9560"/>
              <a:ext cx="3011" cy="1289"/>
            </a:xfrm>
            <a:prstGeom prst="rect">
              <a:avLst/>
            </a:prstGeom>
          </p:spPr>
        </p:pic>
        <p:grpSp>
          <p:nvGrpSpPr>
            <p:cNvPr id="33" name="组合 32"/>
            <p:cNvGrpSpPr/>
            <p:nvPr/>
          </p:nvGrpSpPr>
          <p:grpSpPr>
            <a:xfrm>
              <a:off x="15716" y="830"/>
              <a:ext cx="2058" cy="566"/>
              <a:chOff x="15231" y="1595"/>
              <a:chExt cx="2058" cy="566"/>
            </a:xfrm>
          </p:grpSpPr>
          <p:grpSp>
            <p:nvGrpSpPr>
              <p:cNvPr id="34" name="组合 33"/>
              <p:cNvGrpSpPr/>
              <p:nvPr/>
            </p:nvGrpSpPr>
            <p:grpSpPr>
              <a:xfrm>
                <a:off x="15231" y="1595"/>
                <a:ext cx="566" cy="566"/>
                <a:chOff x="15231" y="1595"/>
                <a:chExt cx="566" cy="566"/>
              </a:xfrm>
            </p:grpSpPr>
            <p:sp>
              <p:nvSpPr>
                <p:cNvPr id="35" name="圆角矩形 34"/>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5977" y="1595"/>
                <a:ext cx="566" cy="566"/>
                <a:chOff x="15994" y="1599"/>
                <a:chExt cx="566" cy="566"/>
              </a:xfrm>
            </p:grpSpPr>
            <p:sp>
              <p:nvSpPr>
                <p:cNvPr id="40" name="圆角矩形 39"/>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圆角矩形 42"/>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16723" y="1595"/>
                <a:ext cx="566" cy="566"/>
                <a:chOff x="16722" y="1612"/>
                <a:chExt cx="566" cy="566"/>
              </a:xfrm>
            </p:grpSpPr>
            <p:sp>
              <p:nvSpPr>
                <p:cNvPr id="47" name="圆角矩形 46"/>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乘号 49"/>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2" name="文本框 51"/>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活动内容</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54" name="直接连接符 53"/>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sym typeface="+mn-ea"/>
                </a:rPr>
                <a:t>PART-03</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sp>
        <p:nvSpPr>
          <p:cNvPr id="14" name="文本框 13"/>
          <p:cNvSpPr txBox="1"/>
          <p:nvPr>
            <p:custDataLst>
              <p:tags r:id="rId5"/>
            </p:custDataLst>
          </p:nvPr>
        </p:nvSpPr>
        <p:spPr>
          <a:xfrm flipH="1">
            <a:off x="1012190" y="1169670"/>
            <a:ext cx="4037965" cy="521970"/>
          </a:xfrm>
          <a:prstGeom prst="rect">
            <a:avLst/>
          </a:prstGeom>
          <a:noFill/>
        </p:spPr>
        <p:txBody>
          <a:bodyPr wrap="square" rtlCol="0">
            <a:spAutoFit/>
          </a:bodyPr>
          <a:lstStyle/>
          <a:p>
            <a:r>
              <a:rPr lang="zh-CN" altLang="en-US"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冰岛线包</a:t>
            </a:r>
            <a:r>
              <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DIY</a:t>
            </a:r>
            <a:endPar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endParaRPr>
          </a:p>
        </p:txBody>
      </p:sp>
      <p:sp>
        <p:nvSpPr>
          <p:cNvPr id="2" name="文本框 1"/>
          <p:cNvSpPr txBox="1"/>
          <p:nvPr>
            <p:custDataLst>
              <p:tags r:id="rId6"/>
            </p:custDataLst>
          </p:nvPr>
        </p:nvSpPr>
        <p:spPr>
          <a:xfrm>
            <a:off x="1012190" y="1691640"/>
            <a:ext cx="10582910" cy="645160"/>
          </a:xfrm>
          <a:prstGeom prst="rect">
            <a:avLst/>
          </a:prstGeom>
          <a:noFill/>
        </p:spPr>
        <p:txBody>
          <a:bodyPr wrap="square" rtlCol="0">
            <a:spAutoFit/>
          </a:bodyPr>
          <a:lstStyle/>
          <a:p>
            <a:pPr fontAlgn="auto">
              <a:lnSpc>
                <a:spcPct val="150000"/>
              </a:lnSpc>
            </a:pPr>
            <a:r>
              <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rPr>
              <a:t>选择自己喜欢的颜色和样式，用软糯糯的冰岛线进行手工编织从起针到收尾，全程DIY，在制作过程中，您可以随意发挥自己的创意和想象力，让您的线包成为独一无二的作品。</a:t>
            </a:r>
            <a:endPar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endParaRPr>
          </a:p>
        </p:txBody>
      </p:sp>
      <p:sp>
        <p:nvSpPr>
          <p:cNvPr id="4" name="文本框 3"/>
          <p:cNvSpPr txBox="1"/>
          <p:nvPr>
            <p:custDataLst>
              <p:tags r:id="rId7"/>
            </p:custDataLst>
          </p:nvPr>
        </p:nvSpPr>
        <p:spPr>
          <a:xfrm>
            <a:off x="9201150" y="1138238"/>
            <a:ext cx="2251710" cy="553085"/>
          </a:xfrm>
          <a:prstGeom prst="rect">
            <a:avLst/>
          </a:prstGeom>
          <a:noFill/>
        </p:spPr>
        <p:txBody>
          <a:bodyPr wrap="square" rtlCol="0" anchor="ctr" anchorCtr="0">
            <a:spAutoFit/>
          </a:bodyPr>
          <a:lstStyle/>
          <a:p>
            <a:pPr marL="285750" indent="-285750" fontAlgn="auto">
              <a:lnSpc>
                <a:spcPct val="150000"/>
              </a:lnSpc>
              <a:buFont typeface="汉仪中简黑简" panose="00020600040101010101" charset="-122"/>
              <a:buChar char=""/>
            </a:pP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a:t>
            </a:r>
            <a:r>
              <a:rPr 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2</a:t>
            </a: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月</a:t>
            </a:r>
            <a:r>
              <a:rPr 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3</a:t>
            </a: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日</a:t>
            </a:r>
            <a:endPar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endParaRPr>
          </a:p>
        </p:txBody>
      </p:sp>
      <p:pic>
        <p:nvPicPr>
          <p:cNvPr id="3" name="图片 2"/>
          <p:cNvPicPr>
            <a:picLocks noChangeAspect="1"/>
          </p:cNvPicPr>
          <p:nvPr>
            <p:custDataLst>
              <p:tags r:id="rId8"/>
            </p:custDataLst>
          </p:nvPr>
        </p:nvPicPr>
        <p:blipFill>
          <a:blip r:embed="rId9"/>
          <a:stretch>
            <a:fillRect/>
          </a:stretch>
        </p:blipFill>
        <p:spPr>
          <a:xfrm>
            <a:off x="1012190" y="2434590"/>
            <a:ext cx="3322320" cy="3874135"/>
          </a:xfrm>
          <a:prstGeom prst="rect">
            <a:avLst/>
          </a:prstGeom>
        </p:spPr>
      </p:pic>
      <p:pic>
        <p:nvPicPr>
          <p:cNvPr id="6" name="图片 5"/>
          <p:cNvPicPr>
            <a:picLocks noChangeAspect="1"/>
          </p:cNvPicPr>
          <p:nvPr>
            <p:custDataLst>
              <p:tags r:id="rId10"/>
            </p:custDataLst>
          </p:nvPr>
        </p:nvPicPr>
        <p:blipFill>
          <a:blip r:embed="rId11"/>
          <a:stretch>
            <a:fillRect/>
          </a:stretch>
        </p:blipFill>
        <p:spPr>
          <a:xfrm>
            <a:off x="4420870" y="2434590"/>
            <a:ext cx="3598545" cy="3910965"/>
          </a:xfrm>
          <a:prstGeom prst="rect">
            <a:avLst/>
          </a:prstGeom>
        </p:spPr>
      </p:pic>
      <p:pic>
        <p:nvPicPr>
          <p:cNvPr id="7" name="图片 6"/>
          <p:cNvPicPr>
            <a:picLocks noChangeAspect="1"/>
          </p:cNvPicPr>
          <p:nvPr>
            <p:custDataLst>
              <p:tags r:id="rId12"/>
            </p:custDataLst>
          </p:nvPr>
        </p:nvPicPr>
        <p:blipFill>
          <a:blip r:embed="rId13"/>
          <a:stretch>
            <a:fillRect/>
          </a:stretch>
        </p:blipFill>
        <p:spPr>
          <a:xfrm>
            <a:off x="8105775" y="2435225"/>
            <a:ext cx="3096895" cy="391033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24" name="组合 23"/>
            <p:cNvGrpSpPr/>
            <p:nvPr/>
          </p:nvGrpSpPr>
          <p:grpSpPr>
            <a:xfrm>
              <a:off x="772" y="596"/>
              <a:ext cx="17656" cy="9792"/>
              <a:chOff x="844" y="717"/>
              <a:chExt cx="17656" cy="9792"/>
            </a:xfrm>
          </p:grpSpPr>
          <p:sp>
            <p:nvSpPr>
              <p:cNvPr id="25" name="圆角矩形 24"/>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7" name="图片 26" descr="70556"/>
            <p:cNvPicPr>
              <a:picLocks noChangeAspect="1"/>
            </p:cNvPicPr>
            <p:nvPr/>
          </p:nvPicPr>
          <p:blipFill>
            <a:blip r:embed="rId1"/>
            <a:srcRect/>
            <a:stretch>
              <a:fillRect/>
            </a:stretch>
          </p:blipFill>
          <p:spPr>
            <a:xfrm>
              <a:off x="17745" y="356"/>
              <a:ext cx="1455" cy="1146"/>
            </a:xfrm>
            <a:prstGeom prst="rect">
              <a:avLst/>
            </a:prstGeom>
          </p:spPr>
        </p:pic>
        <p:pic>
          <p:nvPicPr>
            <p:cNvPr id="28" name="图片 27" descr="70556"/>
            <p:cNvPicPr>
              <a:picLocks noChangeAspect="1"/>
            </p:cNvPicPr>
            <p:nvPr/>
          </p:nvPicPr>
          <p:blipFill>
            <a:blip r:embed="rId2"/>
            <a:srcRect/>
            <a:stretch>
              <a:fillRect/>
            </a:stretch>
          </p:blipFill>
          <p:spPr>
            <a:xfrm>
              <a:off x="149" y="111"/>
              <a:ext cx="1192" cy="1369"/>
            </a:xfrm>
            <a:prstGeom prst="rect">
              <a:avLst/>
            </a:prstGeom>
          </p:spPr>
        </p:pic>
        <p:pic>
          <p:nvPicPr>
            <p:cNvPr id="31" name="图片 30" descr="70556"/>
            <p:cNvPicPr>
              <a:picLocks noChangeAspect="1"/>
            </p:cNvPicPr>
            <p:nvPr/>
          </p:nvPicPr>
          <p:blipFill>
            <a:blip r:embed="rId3"/>
            <a:srcRect/>
            <a:stretch>
              <a:fillRect/>
            </a:stretch>
          </p:blipFill>
          <p:spPr>
            <a:xfrm>
              <a:off x="17653" y="8848"/>
              <a:ext cx="1455" cy="1656"/>
            </a:xfrm>
            <a:prstGeom prst="rect">
              <a:avLst/>
            </a:prstGeom>
          </p:spPr>
        </p:pic>
        <p:pic>
          <p:nvPicPr>
            <p:cNvPr id="32" name="图片 31" descr="70556"/>
            <p:cNvPicPr>
              <a:picLocks noChangeAspect="1"/>
            </p:cNvPicPr>
            <p:nvPr/>
          </p:nvPicPr>
          <p:blipFill>
            <a:blip r:embed="rId4"/>
            <a:srcRect/>
            <a:stretch>
              <a:fillRect/>
            </a:stretch>
          </p:blipFill>
          <p:spPr>
            <a:xfrm flipH="1">
              <a:off x="6" y="9560"/>
              <a:ext cx="3011" cy="1289"/>
            </a:xfrm>
            <a:prstGeom prst="rect">
              <a:avLst/>
            </a:prstGeom>
          </p:spPr>
        </p:pic>
        <p:grpSp>
          <p:nvGrpSpPr>
            <p:cNvPr id="33" name="组合 32"/>
            <p:cNvGrpSpPr/>
            <p:nvPr/>
          </p:nvGrpSpPr>
          <p:grpSpPr>
            <a:xfrm>
              <a:off x="15716" y="830"/>
              <a:ext cx="2058" cy="566"/>
              <a:chOff x="15231" y="1595"/>
              <a:chExt cx="2058" cy="566"/>
            </a:xfrm>
          </p:grpSpPr>
          <p:grpSp>
            <p:nvGrpSpPr>
              <p:cNvPr id="34" name="组合 33"/>
              <p:cNvGrpSpPr/>
              <p:nvPr/>
            </p:nvGrpSpPr>
            <p:grpSpPr>
              <a:xfrm>
                <a:off x="15231" y="1595"/>
                <a:ext cx="566" cy="566"/>
                <a:chOff x="15231" y="1595"/>
                <a:chExt cx="566" cy="566"/>
              </a:xfrm>
            </p:grpSpPr>
            <p:sp>
              <p:nvSpPr>
                <p:cNvPr id="35" name="圆角矩形 34"/>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5977" y="1595"/>
                <a:ext cx="566" cy="566"/>
                <a:chOff x="15994" y="1599"/>
                <a:chExt cx="566" cy="566"/>
              </a:xfrm>
            </p:grpSpPr>
            <p:sp>
              <p:nvSpPr>
                <p:cNvPr id="40" name="圆角矩形 39"/>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圆角矩形 42"/>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16723" y="1595"/>
                <a:ext cx="566" cy="566"/>
                <a:chOff x="16722" y="1612"/>
                <a:chExt cx="566" cy="566"/>
              </a:xfrm>
            </p:grpSpPr>
            <p:sp>
              <p:nvSpPr>
                <p:cNvPr id="47" name="圆角矩形 46"/>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乘号 49"/>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2" name="文本框 51"/>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活动内容</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54" name="直接连接符 53"/>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sym typeface="+mn-ea"/>
                </a:rPr>
                <a:t>PART-03</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sp>
        <p:nvSpPr>
          <p:cNvPr id="14" name="文本框 13"/>
          <p:cNvSpPr txBox="1"/>
          <p:nvPr>
            <p:custDataLst>
              <p:tags r:id="rId5"/>
            </p:custDataLst>
          </p:nvPr>
        </p:nvSpPr>
        <p:spPr>
          <a:xfrm flipH="1">
            <a:off x="1012190" y="1169670"/>
            <a:ext cx="4037965" cy="521970"/>
          </a:xfrm>
          <a:prstGeom prst="rect">
            <a:avLst/>
          </a:prstGeom>
          <a:noFill/>
        </p:spPr>
        <p:txBody>
          <a:bodyPr wrap="square" rtlCol="0">
            <a:spAutoFit/>
          </a:bodyPr>
          <a:lstStyle/>
          <a:p>
            <a:r>
              <a:rPr lang="zh-CN" altLang="en-US"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流体熊</a:t>
            </a:r>
            <a:r>
              <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DIY</a:t>
            </a:r>
            <a:endPar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endParaRPr>
          </a:p>
        </p:txBody>
      </p:sp>
      <p:sp>
        <p:nvSpPr>
          <p:cNvPr id="2" name="文本框 1"/>
          <p:cNvSpPr txBox="1"/>
          <p:nvPr>
            <p:custDataLst>
              <p:tags r:id="rId6"/>
            </p:custDataLst>
          </p:nvPr>
        </p:nvSpPr>
        <p:spPr>
          <a:xfrm>
            <a:off x="1012190" y="1691640"/>
            <a:ext cx="10582910" cy="645160"/>
          </a:xfrm>
          <a:prstGeom prst="rect">
            <a:avLst/>
          </a:prstGeom>
          <a:noFill/>
        </p:spPr>
        <p:txBody>
          <a:bodyPr wrap="square" rtlCol="0">
            <a:spAutoFit/>
          </a:bodyPr>
          <a:lstStyle/>
          <a:p>
            <a:pPr fontAlgn="auto">
              <a:lnSpc>
                <a:spcPct val="150000"/>
              </a:lnSpc>
            </a:pPr>
            <a:r>
              <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rPr>
              <a:t>选择自己喜欢的颜色和样式，用软糯糯的冰岛线进行手工编织从起针到收尾，全程DIY，在制作过程中，您可以随意发挥自己的创意和想象力，让您的线包成为独一无二的作品。</a:t>
            </a:r>
            <a:endPar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endParaRPr>
          </a:p>
        </p:txBody>
      </p:sp>
      <p:sp>
        <p:nvSpPr>
          <p:cNvPr id="4" name="文本框 3"/>
          <p:cNvSpPr txBox="1"/>
          <p:nvPr>
            <p:custDataLst>
              <p:tags r:id="rId7"/>
            </p:custDataLst>
          </p:nvPr>
        </p:nvSpPr>
        <p:spPr>
          <a:xfrm>
            <a:off x="9201150" y="1138238"/>
            <a:ext cx="2251710" cy="553085"/>
          </a:xfrm>
          <a:prstGeom prst="rect">
            <a:avLst/>
          </a:prstGeom>
          <a:noFill/>
        </p:spPr>
        <p:txBody>
          <a:bodyPr wrap="square" rtlCol="0" anchor="ctr" anchorCtr="0">
            <a:spAutoFit/>
          </a:bodyPr>
          <a:lstStyle/>
          <a:p>
            <a:pPr marL="285750" indent="-285750" fontAlgn="auto">
              <a:lnSpc>
                <a:spcPct val="150000"/>
              </a:lnSpc>
              <a:buFont typeface="汉仪中简黑简" panose="00020600040101010101" charset="-122"/>
              <a:buChar char=""/>
            </a:pP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a:t>
            </a:r>
            <a:r>
              <a:rPr 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2</a:t>
            </a: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月9日</a:t>
            </a:r>
            <a:endPar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endParaRPr>
          </a:p>
        </p:txBody>
      </p:sp>
      <p:pic>
        <p:nvPicPr>
          <p:cNvPr id="112" name="图片 111"/>
          <p:cNvPicPr/>
          <p:nvPr/>
        </p:nvPicPr>
        <p:blipFill>
          <a:blip r:embed="rId8"/>
          <a:stretch>
            <a:fillRect/>
          </a:stretch>
        </p:blipFill>
        <p:spPr>
          <a:xfrm>
            <a:off x="1012190" y="2509520"/>
            <a:ext cx="3550920" cy="3807460"/>
          </a:xfrm>
          <a:prstGeom prst="rect">
            <a:avLst/>
          </a:prstGeom>
          <a:noFill/>
          <a:ln w="9525">
            <a:noFill/>
          </a:ln>
        </p:spPr>
      </p:pic>
      <p:pic>
        <p:nvPicPr>
          <p:cNvPr id="113" name="图片 112"/>
          <p:cNvPicPr/>
          <p:nvPr/>
        </p:nvPicPr>
        <p:blipFill>
          <a:blip r:embed="rId9"/>
          <a:stretch>
            <a:fillRect/>
          </a:stretch>
        </p:blipFill>
        <p:spPr>
          <a:xfrm>
            <a:off x="4674235" y="2509520"/>
            <a:ext cx="3536315" cy="3807460"/>
          </a:xfrm>
          <a:prstGeom prst="rect">
            <a:avLst/>
          </a:prstGeom>
          <a:noFill/>
          <a:ln w="9525">
            <a:noFill/>
          </a:ln>
        </p:spPr>
      </p:pic>
      <p:pic>
        <p:nvPicPr>
          <p:cNvPr id="114" name="图片 113"/>
          <p:cNvPicPr/>
          <p:nvPr/>
        </p:nvPicPr>
        <p:blipFill>
          <a:blip r:embed="rId10"/>
          <a:stretch>
            <a:fillRect/>
          </a:stretch>
        </p:blipFill>
        <p:spPr>
          <a:xfrm>
            <a:off x="8321675" y="2509520"/>
            <a:ext cx="3138805" cy="3807460"/>
          </a:xfrm>
          <a:prstGeom prst="rect">
            <a:avLst/>
          </a:prstGeom>
          <a:noFill/>
          <a:ln w="9525">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24" name="组合 23"/>
            <p:cNvGrpSpPr/>
            <p:nvPr/>
          </p:nvGrpSpPr>
          <p:grpSpPr>
            <a:xfrm>
              <a:off x="772" y="596"/>
              <a:ext cx="17656" cy="9792"/>
              <a:chOff x="844" y="717"/>
              <a:chExt cx="17656" cy="9792"/>
            </a:xfrm>
          </p:grpSpPr>
          <p:sp>
            <p:nvSpPr>
              <p:cNvPr id="25" name="圆角矩形 24"/>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7" name="图片 26" descr="70556"/>
            <p:cNvPicPr>
              <a:picLocks noChangeAspect="1"/>
            </p:cNvPicPr>
            <p:nvPr/>
          </p:nvPicPr>
          <p:blipFill>
            <a:blip r:embed="rId1"/>
            <a:srcRect/>
            <a:stretch>
              <a:fillRect/>
            </a:stretch>
          </p:blipFill>
          <p:spPr>
            <a:xfrm>
              <a:off x="17745" y="356"/>
              <a:ext cx="1455" cy="1146"/>
            </a:xfrm>
            <a:prstGeom prst="rect">
              <a:avLst/>
            </a:prstGeom>
          </p:spPr>
        </p:pic>
        <p:pic>
          <p:nvPicPr>
            <p:cNvPr id="28" name="图片 27" descr="70556"/>
            <p:cNvPicPr>
              <a:picLocks noChangeAspect="1"/>
            </p:cNvPicPr>
            <p:nvPr/>
          </p:nvPicPr>
          <p:blipFill>
            <a:blip r:embed="rId2"/>
            <a:srcRect/>
            <a:stretch>
              <a:fillRect/>
            </a:stretch>
          </p:blipFill>
          <p:spPr>
            <a:xfrm>
              <a:off x="149" y="111"/>
              <a:ext cx="1192" cy="1369"/>
            </a:xfrm>
            <a:prstGeom prst="rect">
              <a:avLst/>
            </a:prstGeom>
          </p:spPr>
        </p:pic>
        <p:pic>
          <p:nvPicPr>
            <p:cNvPr id="31" name="图片 30" descr="70556"/>
            <p:cNvPicPr>
              <a:picLocks noChangeAspect="1"/>
            </p:cNvPicPr>
            <p:nvPr/>
          </p:nvPicPr>
          <p:blipFill>
            <a:blip r:embed="rId3"/>
            <a:srcRect/>
            <a:stretch>
              <a:fillRect/>
            </a:stretch>
          </p:blipFill>
          <p:spPr>
            <a:xfrm>
              <a:off x="17653" y="8848"/>
              <a:ext cx="1455" cy="1656"/>
            </a:xfrm>
            <a:prstGeom prst="rect">
              <a:avLst/>
            </a:prstGeom>
          </p:spPr>
        </p:pic>
        <p:pic>
          <p:nvPicPr>
            <p:cNvPr id="32" name="图片 31" descr="70556"/>
            <p:cNvPicPr>
              <a:picLocks noChangeAspect="1"/>
            </p:cNvPicPr>
            <p:nvPr/>
          </p:nvPicPr>
          <p:blipFill>
            <a:blip r:embed="rId4"/>
            <a:srcRect/>
            <a:stretch>
              <a:fillRect/>
            </a:stretch>
          </p:blipFill>
          <p:spPr>
            <a:xfrm flipH="1">
              <a:off x="6" y="9560"/>
              <a:ext cx="3011" cy="1289"/>
            </a:xfrm>
            <a:prstGeom prst="rect">
              <a:avLst/>
            </a:prstGeom>
          </p:spPr>
        </p:pic>
        <p:grpSp>
          <p:nvGrpSpPr>
            <p:cNvPr id="33" name="组合 32"/>
            <p:cNvGrpSpPr/>
            <p:nvPr/>
          </p:nvGrpSpPr>
          <p:grpSpPr>
            <a:xfrm>
              <a:off x="15716" y="830"/>
              <a:ext cx="2058" cy="566"/>
              <a:chOff x="15231" y="1595"/>
              <a:chExt cx="2058" cy="566"/>
            </a:xfrm>
          </p:grpSpPr>
          <p:grpSp>
            <p:nvGrpSpPr>
              <p:cNvPr id="34" name="组合 33"/>
              <p:cNvGrpSpPr/>
              <p:nvPr/>
            </p:nvGrpSpPr>
            <p:grpSpPr>
              <a:xfrm>
                <a:off x="15231" y="1595"/>
                <a:ext cx="566" cy="566"/>
                <a:chOff x="15231" y="1595"/>
                <a:chExt cx="566" cy="566"/>
              </a:xfrm>
            </p:grpSpPr>
            <p:sp>
              <p:nvSpPr>
                <p:cNvPr id="35" name="圆角矩形 34"/>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5977" y="1595"/>
                <a:ext cx="566" cy="566"/>
                <a:chOff x="15994" y="1599"/>
                <a:chExt cx="566" cy="566"/>
              </a:xfrm>
            </p:grpSpPr>
            <p:sp>
              <p:nvSpPr>
                <p:cNvPr id="40" name="圆角矩形 39"/>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圆角矩形 42"/>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16723" y="1595"/>
                <a:ext cx="566" cy="566"/>
                <a:chOff x="16722" y="1612"/>
                <a:chExt cx="566" cy="566"/>
              </a:xfrm>
            </p:grpSpPr>
            <p:sp>
              <p:nvSpPr>
                <p:cNvPr id="47" name="圆角矩形 46"/>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乘号 49"/>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2" name="文本框 51"/>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活动内容</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54" name="直接连接符 53"/>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sym typeface="+mn-ea"/>
                </a:rPr>
                <a:t>PART-03</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sp>
        <p:nvSpPr>
          <p:cNvPr id="14" name="文本框 13"/>
          <p:cNvSpPr txBox="1"/>
          <p:nvPr>
            <p:custDataLst>
              <p:tags r:id="rId5"/>
            </p:custDataLst>
          </p:nvPr>
        </p:nvSpPr>
        <p:spPr>
          <a:xfrm flipH="1">
            <a:off x="1012190" y="1169670"/>
            <a:ext cx="4037965" cy="521970"/>
          </a:xfrm>
          <a:prstGeom prst="rect">
            <a:avLst/>
          </a:prstGeom>
          <a:noFill/>
        </p:spPr>
        <p:txBody>
          <a:bodyPr wrap="square" rtlCol="0">
            <a:spAutoFit/>
          </a:bodyPr>
          <a:lstStyle/>
          <a:p>
            <a:r>
              <a:rPr 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手绘玻璃杯</a:t>
            </a:r>
            <a:endParaRPr 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endParaRPr>
          </a:p>
        </p:txBody>
      </p:sp>
      <p:sp>
        <p:nvSpPr>
          <p:cNvPr id="2" name="文本框 1"/>
          <p:cNvSpPr txBox="1"/>
          <p:nvPr>
            <p:custDataLst>
              <p:tags r:id="rId6"/>
            </p:custDataLst>
          </p:nvPr>
        </p:nvSpPr>
        <p:spPr>
          <a:xfrm>
            <a:off x="1012190" y="1691640"/>
            <a:ext cx="10582910" cy="368300"/>
          </a:xfrm>
          <a:prstGeom prst="rect">
            <a:avLst/>
          </a:prstGeom>
          <a:noFill/>
        </p:spPr>
        <p:txBody>
          <a:bodyPr wrap="square" rtlCol="0">
            <a:spAutoFit/>
          </a:bodyPr>
          <a:lstStyle/>
          <a:p>
            <a:pPr fontAlgn="auto">
              <a:lnSpc>
                <a:spcPct val="150000"/>
              </a:lnSpc>
            </a:pPr>
            <a:r>
              <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rPr>
              <a:t>在玻璃杯上自选美妙的图案并进行描绘，金色立体颜料塑造独特的纹理，五彩斑斓的图案在光线的映衬下精美夺目。</a:t>
            </a:r>
            <a:endPar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endParaRPr>
          </a:p>
        </p:txBody>
      </p:sp>
      <p:sp>
        <p:nvSpPr>
          <p:cNvPr id="4" name="文本框 3"/>
          <p:cNvSpPr txBox="1"/>
          <p:nvPr>
            <p:custDataLst>
              <p:tags r:id="rId7"/>
            </p:custDataLst>
          </p:nvPr>
        </p:nvSpPr>
        <p:spPr>
          <a:xfrm>
            <a:off x="9201150" y="1138238"/>
            <a:ext cx="2251710" cy="553085"/>
          </a:xfrm>
          <a:prstGeom prst="rect">
            <a:avLst/>
          </a:prstGeom>
          <a:noFill/>
        </p:spPr>
        <p:txBody>
          <a:bodyPr wrap="square" rtlCol="0" anchor="ctr" anchorCtr="0">
            <a:spAutoFit/>
          </a:bodyPr>
          <a:lstStyle/>
          <a:p>
            <a:pPr marL="285750" indent="-285750" fontAlgn="auto">
              <a:lnSpc>
                <a:spcPct val="150000"/>
              </a:lnSpc>
              <a:buFont typeface="汉仪中简黑简" panose="00020600040101010101" charset="-122"/>
              <a:buChar char=""/>
            </a:pP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a:t>
            </a:r>
            <a:r>
              <a:rPr 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2</a:t>
            </a: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月</a:t>
            </a:r>
            <a:r>
              <a:rPr 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10</a:t>
            </a: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日</a:t>
            </a:r>
            <a:endPar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endParaRPr>
          </a:p>
        </p:txBody>
      </p:sp>
      <p:pic>
        <p:nvPicPr>
          <p:cNvPr id="115" name="图片 114"/>
          <p:cNvPicPr/>
          <p:nvPr/>
        </p:nvPicPr>
        <p:blipFill>
          <a:blip r:embed="rId8"/>
          <a:stretch>
            <a:fillRect/>
          </a:stretch>
        </p:blipFill>
        <p:spPr>
          <a:xfrm>
            <a:off x="1012190" y="2155825"/>
            <a:ext cx="3141345" cy="4113530"/>
          </a:xfrm>
          <a:prstGeom prst="rect">
            <a:avLst/>
          </a:prstGeom>
          <a:noFill/>
          <a:ln w="9525">
            <a:noFill/>
          </a:ln>
        </p:spPr>
      </p:pic>
      <p:pic>
        <p:nvPicPr>
          <p:cNvPr id="116" name="图片 115"/>
          <p:cNvPicPr/>
          <p:nvPr/>
        </p:nvPicPr>
        <p:blipFill>
          <a:blip r:embed="rId9"/>
          <a:stretch>
            <a:fillRect/>
          </a:stretch>
        </p:blipFill>
        <p:spPr>
          <a:xfrm>
            <a:off x="4324350" y="2155825"/>
            <a:ext cx="3152775" cy="4114165"/>
          </a:xfrm>
          <a:prstGeom prst="rect">
            <a:avLst/>
          </a:prstGeom>
          <a:noFill/>
          <a:ln w="9525">
            <a:noFill/>
          </a:ln>
        </p:spPr>
      </p:pic>
      <p:pic>
        <p:nvPicPr>
          <p:cNvPr id="3" name="图片 2"/>
          <p:cNvPicPr>
            <a:picLocks noChangeAspect="1"/>
          </p:cNvPicPr>
          <p:nvPr>
            <p:custDataLst>
              <p:tags r:id="rId10"/>
            </p:custDataLst>
          </p:nvPr>
        </p:nvPicPr>
        <p:blipFill>
          <a:blip r:embed="rId11"/>
          <a:stretch>
            <a:fillRect/>
          </a:stretch>
        </p:blipFill>
        <p:spPr>
          <a:xfrm>
            <a:off x="7647940" y="2155825"/>
            <a:ext cx="3842385" cy="411416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24" name="组合 23"/>
            <p:cNvGrpSpPr/>
            <p:nvPr/>
          </p:nvGrpSpPr>
          <p:grpSpPr>
            <a:xfrm>
              <a:off x="772" y="596"/>
              <a:ext cx="17656" cy="9792"/>
              <a:chOff x="844" y="717"/>
              <a:chExt cx="17656" cy="9792"/>
            </a:xfrm>
          </p:grpSpPr>
          <p:sp>
            <p:nvSpPr>
              <p:cNvPr id="25" name="圆角矩形 24"/>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7" name="图片 26" descr="70556"/>
            <p:cNvPicPr>
              <a:picLocks noChangeAspect="1"/>
            </p:cNvPicPr>
            <p:nvPr/>
          </p:nvPicPr>
          <p:blipFill>
            <a:blip r:embed="rId1"/>
            <a:srcRect/>
            <a:stretch>
              <a:fillRect/>
            </a:stretch>
          </p:blipFill>
          <p:spPr>
            <a:xfrm>
              <a:off x="17745" y="356"/>
              <a:ext cx="1455" cy="1146"/>
            </a:xfrm>
            <a:prstGeom prst="rect">
              <a:avLst/>
            </a:prstGeom>
          </p:spPr>
        </p:pic>
        <p:pic>
          <p:nvPicPr>
            <p:cNvPr id="28" name="图片 27" descr="70556"/>
            <p:cNvPicPr>
              <a:picLocks noChangeAspect="1"/>
            </p:cNvPicPr>
            <p:nvPr/>
          </p:nvPicPr>
          <p:blipFill>
            <a:blip r:embed="rId2"/>
            <a:srcRect/>
            <a:stretch>
              <a:fillRect/>
            </a:stretch>
          </p:blipFill>
          <p:spPr>
            <a:xfrm>
              <a:off x="149" y="111"/>
              <a:ext cx="1192" cy="1369"/>
            </a:xfrm>
            <a:prstGeom prst="rect">
              <a:avLst/>
            </a:prstGeom>
          </p:spPr>
        </p:pic>
        <p:pic>
          <p:nvPicPr>
            <p:cNvPr id="31" name="图片 30" descr="70556"/>
            <p:cNvPicPr>
              <a:picLocks noChangeAspect="1"/>
            </p:cNvPicPr>
            <p:nvPr/>
          </p:nvPicPr>
          <p:blipFill>
            <a:blip r:embed="rId3"/>
            <a:srcRect/>
            <a:stretch>
              <a:fillRect/>
            </a:stretch>
          </p:blipFill>
          <p:spPr>
            <a:xfrm>
              <a:off x="17653" y="8848"/>
              <a:ext cx="1455" cy="1656"/>
            </a:xfrm>
            <a:prstGeom prst="rect">
              <a:avLst/>
            </a:prstGeom>
          </p:spPr>
        </p:pic>
        <p:pic>
          <p:nvPicPr>
            <p:cNvPr id="32" name="图片 31" descr="70556"/>
            <p:cNvPicPr>
              <a:picLocks noChangeAspect="1"/>
            </p:cNvPicPr>
            <p:nvPr/>
          </p:nvPicPr>
          <p:blipFill>
            <a:blip r:embed="rId4"/>
            <a:srcRect/>
            <a:stretch>
              <a:fillRect/>
            </a:stretch>
          </p:blipFill>
          <p:spPr>
            <a:xfrm flipH="1">
              <a:off x="6" y="9560"/>
              <a:ext cx="3011" cy="1289"/>
            </a:xfrm>
            <a:prstGeom prst="rect">
              <a:avLst/>
            </a:prstGeom>
          </p:spPr>
        </p:pic>
        <p:grpSp>
          <p:nvGrpSpPr>
            <p:cNvPr id="33" name="组合 32"/>
            <p:cNvGrpSpPr/>
            <p:nvPr/>
          </p:nvGrpSpPr>
          <p:grpSpPr>
            <a:xfrm>
              <a:off x="15716" y="830"/>
              <a:ext cx="2058" cy="566"/>
              <a:chOff x="15231" y="1595"/>
              <a:chExt cx="2058" cy="566"/>
            </a:xfrm>
          </p:grpSpPr>
          <p:grpSp>
            <p:nvGrpSpPr>
              <p:cNvPr id="34" name="组合 33"/>
              <p:cNvGrpSpPr/>
              <p:nvPr/>
            </p:nvGrpSpPr>
            <p:grpSpPr>
              <a:xfrm>
                <a:off x="15231" y="1595"/>
                <a:ext cx="566" cy="566"/>
                <a:chOff x="15231" y="1595"/>
                <a:chExt cx="566" cy="566"/>
              </a:xfrm>
            </p:grpSpPr>
            <p:sp>
              <p:nvSpPr>
                <p:cNvPr id="35" name="圆角矩形 34"/>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5977" y="1595"/>
                <a:ext cx="566" cy="566"/>
                <a:chOff x="15994" y="1599"/>
                <a:chExt cx="566" cy="566"/>
              </a:xfrm>
            </p:grpSpPr>
            <p:sp>
              <p:nvSpPr>
                <p:cNvPr id="40" name="圆角矩形 39"/>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圆角矩形 42"/>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16723" y="1595"/>
                <a:ext cx="566" cy="566"/>
                <a:chOff x="16722" y="1612"/>
                <a:chExt cx="566" cy="566"/>
              </a:xfrm>
            </p:grpSpPr>
            <p:sp>
              <p:nvSpPr>
                <p:cNvPr id="47" name="圆角矩形 46"/>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乘号 49"/>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2" name="文本框 51"/>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活动内容</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54" name="直接连接符 53"/>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sym typeface="+mn-ea"/>
                </a:rPr>
                <a:t>PART-03</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sp>
        <p:nvSpPr>
          <p:cNvPr id="14" name="文本框 13"/>
          <p:cNvSpPr txBox="1"/>
          <p:nvPr>
            <p:custDataLst>
              <p:tags r:id="rId5"/>
            </p:custDataLst>
          </p:nvPr>
        </p:nvSpPr>
        <p:spPr>
          <a:xfrm flipH="1">
            <a:off x="1012190" y="1169670"/>
            <a:ext cx="4037965" cy="521970"/>
          </a:xfrm>
          <a:prstGeom prst="rect">
            <a:avLst/>
          </a:prstGeom>
          <a:noFill/>
        </p:spPr>
        <p:txBody>
          <a:bodyPr wrap="square" rtlCol="0">
            <a:spAutoFit/>
          </a:bodyPr>
          <a:lstStyle/>
          <a:p>
            <a:r>
              <a:rPr lang="zh-CN" altLang="en-US"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香薰蜡烛</a:t>
            </a:r>
            <a:r>
              <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DIY</a:t>
            </a:r>
            <a:endPar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endParaRPr>
          </a:p>
        </p:txBody>
      </p:sp>
      <p:sp>
        <p:nvSpPr>
          <p:cNvPr id="2" name="文本框 1"/>
          <p:cNvSpPr txBox="1"/>
          <p:nvPr>
            <p:custDataLst>
              <p:tags r:id="rId6"/>
            </p:custDataLst>
          </p:nvPr>
        </p:nvSpPr>
        <p:spPr>
          <a:xfrm>
            <a:off x="1012190" y="1691640"/>
            <a:ext cx="10582910" cy="368300"/>
          </a:xfrm>
          <a:prstGeom prst="rect">
            <a:avLst/>
          </a:prstGeom>
          <a:noFill/>
        </p:spPr>
        <p:txBody>
          <a:bodyPr wrap="square" rtlCol="0">
            <a:spAutoFit/>
          </a:bodyPr>
          <a:lstStyle/>
          <a:p>
            <a:pPr fontAlgn="auto">
              <a:lnSpc>
                <a:spcPct val="150000"/>
              </a:lnSpc>
            </a:pPr>
            <a:r>
              <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rPr>
              <a:t>通过自选干花材料香薰精油融合天然大豆蜡制作以优美的构图方式将花材组合在一起装饰蜡烛表面，点燃蜡烛香味扑鼻，干花装点美妙心情。</a:t>
            </a:r>
            <a:endPar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endParaRPr>
          </a:p>
        </p:txBody>
      </p:sp>
      <p:sp>
        <p:nvSpPr>
          <p:cNvPr id="4" name="文本框 3"/>
          <p:cNvSpPr txBox="1"/>
          <p:nvPr>
            <p:custDataLst>
              <p:tags r:id="rId7"/>
            </p:custDataLst>
          </p:nvPr>
        </p:nvSpPr>
        <p:spPr>
          <a:xfrm>
            <a:off x="9201150" y="1138238"/>
            <a:ext cx="2251710" cy="553085"/>
          </a:xfrm>
          <a:prstGeom prst="rect">
            <a:avLst/>
          </a:prstGeom>
          <a:noFill/>
        </p:spPr>
        <p:txBody>
          <a:bodyPr wrap="square" rtlCol="0" anchor="ctr" anchorCtr="0">
            <a:spAutoFit/>
          </a:bodyPr>
          <a:lstStyle/>
          <a:p>
            <a:pPr marL="285750" indent="-285750" fontAlgn="auto">
              <a:lnSpc>
                <a:spcPct val="150000"/>
              </a:lnSpc>
              <a:buFont typeface="汉仪中简黑简" panose="00020600040101010101" charset="-122"/>
              <a:buChar char=""/>
            </a:pP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12月</a:t>
            </a:r>
            <a:r>
              <a:rPr 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16</a:t>
            </a: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日</a:t>
            </a:r>
            <a:endPar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endParaRPr>
          </a:p>
        </p:txBody>
      </p:sp>
      <p:pic>
        <p:nvPicPr>
          <p:cNvPr id="117" name="图片 116"/>
          <p:cNvPicPr/>
          <p:nvPr/>
        </p:nvPicPr>
        <p:blipFill>
          <a:blip r:embed="rId8"/>
          <a:stretch>
            <a:fillRect/>
          </a:stretch>
        </p:blipFill>
        <p:spPr>
          <a:xfrm>
            <a:off x="1012190" y="2165350"/>
            <a:ext cx="3400425" cy="4049395"/>
          </a:xfrm>
          <a:prstGeom prst="rect">
            <a:avLst/>
          </a:prstGeom>
          <a:noFill/>
          <a:ln w="9525">
            <a:noFill/>
          </a:ln>
        </p:spPr>
      </p:pic>
      <p:pic>
        <p:nvPicPr>
          <p:cNvPr id="118" name="图片 117"/>
          <p:cNvPicPr/>
          <p:nvPr/>
        </p:nvPicPr>
        <p:blipFill>
          <a:blip r:embed="rId9"/>
          <a:stretch>
            <a:fillRect/>
          </a:stretch>
        </p:blipFill>
        <p:spPr>
          <a:xfrm>
            <a:off x="4534535" y="2165350"/>
            <a:ext cx="3594735" cy="4048760"/>
          </a:xfrm>
          <a:prstGeom prst="rect">
            <a:avLst/>
          </a:prstGeom>
          <a:noFill/>
          <a:ln w="9525">
            <a:noFill/>
          </a:ln>
        </p:spPr>
      </p:pic>
      <p:pic>
        <p:nvPicPr>
          <p:cNvPr id="119" name="图片 118"/>
          <p:cNvPicPr/>
          <p:nvPr/>
        </p:nvPicPr>
        <p:blipFill>
          <a:blip r:embed="rId10"/>
          <a:srcRect/>
          <a:stretch>
            <a:fillRect/>
          </a:stretch>
        </p:blipFill>
        <p:spPr>
          <a:xfrm>
            <a:off x="8250555" y="2165350"/>
            <a:ext cx="3354705" cy="4049395"/>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24" name="组合 23"/>
            <p:cNvGrpSpPr/>
            <p:nvPr/>
          </p:nvGrpSpPr>
          <p:grpSpPr>
            <a:xfrm>
              <a:off x="772" y="596"/>
              <a:ext cx="17656" cy="9792"/>
              <a:chOff x="844" y="717"/>
              <a:chExt cx="17656" cy="9792"/>
            </a:xfrm>
          </p:grpSpPr>
          <p:sp>
            <p:nvSpPr>
              <p:cNvPr id="25" name="圆角矩形 24"/>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7" name="图片 26" descr="70556"/>
            <p:cNvPicPr>
              <a:picLocks noChangeAspect="1"/>
            </p:cNvPicPr>
            <p:nvPr/>
          </p:nvPicPr>
          <p:blipFill>
            <a:blip r:embed="rId1"/>
            <a:srcRect/>
            <a:stretch>
              <a:fillRect/>
            </a:stretch>
          </p:blipFill>
          <p:spPr>
            <a:xfrm>
              <a:off x="17745" y="356"/>
              <a:ext cx="1455" cy="1146"/>
            </a:xfrm>
            <a:prstGeom prst="rect">
              <a:avLst/>
            </a:prstGeom>
          </p:spPr>
        </p:pic>
        <p:pic>
          <p:nvPicPr>
            <p:cNvPr id="28" name="图片 27" descr="70556"/>
            <p:cNvPicPr>
              <a:picLocks noChangeAspect="1"/>
            </p:cNvPicPr>
            <p:nvPr/>
          </p:nvPicPr>
          <p:blipFill>
            <a:blip r:embed="rId2"/>
            <a:srcRect/>
            <a:stretch>
              <a:fillRect/>
            </a:stretch>
          </p:blipFill>
          <p:spPr>
            <a:xfrm>
              <a:off x="149" y="111"/>
              <a:ext cx="1192" cy="1369"/>
            </a:xfrm>
            <a:prstGeom prst="rect">
              <a:avLst/>
            </a:prstGeom>
          </p:spPr>
        </p:pic>
        <p:pic>
          <p:nvPicPr>
            <p:cNvPr id="31" name="图片 30" descr="70556"/>
            <p:cNvPicPr>
              <a:picLocks noChangeAspect="1"/>
            </p:cNvPicPr>
            <p:nvPr/>
          </p:nvPicPr>
          <p:blipFill>
            <a:blip r:embed="rId3"/>
            <a:srcRect/>
            <a:stretch>
              <a:fillRect/>
            </a:stretch>
          </p:blipFill>
          <p:spPr>
            <a:xfrm>
              <a:off x="17653" y="8848"/>
              <a:ext cx="1455" cy="1656"/>
            </a:xfrm>
            <a:prstGeom prst="rect">
              <a:avLst/>
            </a:prstGeom>
          </p:spPr>
        </p:pic>
        <p:pic>
          <p:nvPicPr>
            <p:cNvPr id="32" name="图片 31" descr="70556"/>
            <p:cNvPicPr>
              <a:picLocks noChangeAspect="1"/>
            </p:cNvPicPr>
            <p:nvPr/>
          </p:nvPicPr>
          <p:blipFill>
            <a:blip r:embed="rId4"/>
            <a:srcRect/>
            <a:stretch>
              <a:fillRect/>
            </a:stretch>
          </p:blipFill>
          <p:spPr>
            <a:xfrm flipH="1">
              <a:off x="6" y="9560"/>
              <a:ext cx="3011" cy="1289"/>
            </a:xfrm>
            <a:prstGeom prst="rect">
              <a:avLst/>
            </a:prstGeom>
          </p:spPr>
        </p:pic>
        <p:grpSp>
          <p:nvGrpSpPr>
            <p:cNvPr id="33" name="组合 32"/>
            <p:cNvGrpSpPr/>
            <p:nvPr/>
          </p:nvGrpSpPr>
          <p:grpSpPr>
            <a:xfrm>
              <a:off x="15716" y="830"/>
              <a:ext cx="2058" cy="566"/>
              <a:chOff x="15231" y="1595"/>
              <a:chExt cx="2058" cy="566"/>
            </a:xfrm>
          </p:grpSpPr>
          <p:grpSp>
            <p:nvGrpSpPr>
              <p:cNvPr id="34" name="组合 33"/>
              <p:cNvGrpSpPr/>
              <p:nvPr/>
            </p:nvGrpSpPr>
            <p:grpSpPr>
              <a:xfrm>
                <a:off x="15231" y="1595"/>
                <a:ext cx="566" cy="566"/>
                <a:chOff x="15231" y="1595"/>
                <a:chExt cx="566" cy="566"/>
              </a:xfrm>
            </p:grpSpPr>
            <p:sp>
              <p:nvSpPr>
                <p:cNvPr id="35" name="圆角矩形 34"/>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5977" y="1595"/>
                <a:ext cx="566" cy="566"/>
                <a:chOff x="15994" y="1599"/>
                <a:chExt cx="566" cy="566"/>
              </a:xfrm>
            </p:grpSpPr>
            <p:sp>
              <p:nvSpPr>
                <p:cNvPr id="40" name="圆角矩形 39"/>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圆角矩形 42"/>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16723" y="1595"/>
                <a:ext cx="566" cy="566"/>
                <a:chOff x="16722" y="1612"/>
                <a:chExt cx="566" cy="566"/>
              </a:xfrm>
            </p:grpSpPr>
            <p:sp>
              <p:nvSpPr>
                <p:cNvPr id="47" name="圆角矩形 46"/>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乘号 49"/>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2" name="文本框 51"/>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活动内容</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54" name="直接连接符 53"/>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sym typeface="+mn-ea"/>
                </a:rPr>
                <a:t>PART-03</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sp>
        <p:nvSpPr>
          <p:cNvPr id="14" name="文本框 13"/>
          <p:cNvSpPr txBox="1"/>
          <p:nvPr>
            <p:custDataLst>
              <p:tags r:id="rId5"/>
            </p:custDataLst>
          </p:nvPr>
        </p:nvSpPr>
        <p:spPr>
          <a:xfrm flipH="1">
            <a:off x="1012190" y="1169670"/>
            <a:ext cx="4037965" cy="521970"/>
          </a:xfrm>
          <a:prstGeom prst="rect">
            <a:avLst/>
          </a:prstGeom>
          <a:noFill/>
        </p:spPr>
        <p:txBody>
          <a:bodyPr wrap="square" rtlCol="0">
            <a:spAutoFit/>
          </a:bodyPr>
          <a:lstStyle/>
          <a:p>
            <a:r>
              <a:rPr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灯泡鲜花DIY</a:t>
            </a:r>
            <a:endParaRPr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endParaRPr>
          </a:p>
        </p:txBody>
      </p:sp>
      <p:sp>
        <p:nvSpPr>
          <p:cNvPr id="2" name="文本框 1"/>
          <p:cNvSpPr txBox="1"/>
          <p:nvPr>
            <p:custDataLst>
              <p:tags r:id="rId6"/>
            </p:custDataLst>
          </p:nvPr>
        </p:nvSpPr>
        <p:spPr>
          <a:xfrm>
            <a:off x="1012190" y="1691640"/>
            <a:ext cx="10582910" cy="386080"/>
          </a:xfrm>
          <a:prstGeom prst="rect">
            <a:avLst/>
          </a:prstGeom>
          <a:noFill/>
        </p:spPr>
        <p:txBody>
          <a:bodyPr wrap="square" rtlCol="0">
            <a:spAutoFit/>
          </a:bodyPr>
          <a:lstStyle/>
          <a:p>
            <a:pPr>
              <a:lnSpc>
                <a:spcPct val="160000"/>
              </a:lnSpc>
            </a:pPr>
            <a:r>
              <a:rPr sz="1200" dirty="0">
                <a:latin typeface="方正清刻本悦宋简体" panose="02000000000000000000" pitchFamily="2" charset="-122"/>
                <a:ea typeface="方正清刻本悦宋简体" panose="02000000000000000000" pitchFamily="2" charset="-122"/>
                <a:cs typeface="微软雅黑" panose="020B0503020204020204" charset="-122"/>
                <a:sym typeface="+mn-ea"/>
              </a:rPr>
              <a:t>制作唯美大气的灯泡鲜花艺术景观，开展一场创意的春日互动。</a:t>
            </a:r>
            <a:endPar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endParaRPr>
          </a:p>
        </p:txBody>
      </p:sp>
      <p:sp>
        <p:nvSpPr>
          <p:cNvPr id="4" name="文本框 3"/>
          <p:cNvSpPr txBox="1"/>
          <p:nvPr>
            <p:custDataLst>
              <p:tags r:id="rId7"/>
            </p:custDataLst>
          </p:nvPr>
        </p:nvSpPr>
        <p:spPr>
          <a:xfrm>
            <a:off x="9201150" y="1138238"/>
            <a:ext cx="2251710" cy="553085"/>
          </a:xfrm>
          <a:prstGeom prst="rect">
            <a:avLst/>
          </a:prstGeom>
          <a:noFill/>
        </p:spPr>
        <p:txBody>
          <a:bodyPr wrap="square" rtlCol="0" anchor="ctr" anchorCtr="0">
            <a:spAutoFit/>
          </a:bodyPr>
          <a:lstStyle/>
          <a:p>
            <a:pPr marL="285750" indent="-285750" fontAlgn="auto">
              <a:lnSpc>
                <a:spcPct val="150000"/>
              </a:lnSpc>
              <a:buFont typeface="汉仪中简黑简" panose="00020600040101010101" charset="-122"/>
              <a:buChar char=""/>
            </a:pP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12月</a:t>
            </a:r>
            <a:r>
              <a:rPr 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17</a:t>
            </a: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日</a:t>
            </a:r>
            <a:endPar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endParaRPr>
          </a:p>
        </p:txBody>
      </p:sp>
      <p:pic>
        <p:nvPicPr>
          <p:cNvPr id="120" name="图片 119"/>
          <p:cNvPicPr/>
          <p:nvPr/>
        </p:nvPicPr>
        <p:blipFill>
          <a:blip r:embed="rId8"/>
          <a:stretch>
            <a:fillRect/>
          </a:stretch>
        </p:blipFill>
        <p:spPr>
          <a:xfrm>
            <a:off x="1012190" y="2185670"/>
            <a:ext cx="3446145" cy="4203700"/>
          </a:xfrm>
          <a:prstGeom prst="rect">
            <a:avLst/>
          </a:prstGeom>
          <a:noFill/>
          <a:ln w="9525">
            <a:noFill/>
          </a:ln>
        </p:spPr>
      </p:pic>
      <p:pic>
        <p:nvPicPr>
          <p:cNvPr id="121" name="图片 120"/>
          <p:cNvPicPr/>
          <p:nvPr/>
        </p:nvPicPr>
        <p:blipFill>
          <a:blip r:embed="rId9"/>
          <a:stretch>
            <a:fillRect/>
          </a:stretch>
        </p:blipFill>
        <p:spPr>
          <a:xfrm>
            <a:off x="4630420" y="2185670"/>
            <a:ext cx="3687445" cy="4204335"/>
          </a:xfrm>
          <a:prstGeom prst="rect">
            <a:avLst/>
          </a:prstGeom>
          <a:noFill/>
          <a:ln w="9525">
            <a:noFill/>
          </a:ln>
        </p:spPr>
      </p:pic>
      <p:pic>
        <p:nvPicPr>
          <p:cNvPr id="8" name="图片 7"/>
          <p:cNvPicPr>
            <a:picLocks noChangeAspect="1"/>
          </p:cNvPicPr>
          <p:nvPr>
            <p:custDataLst>
              <p:tags r:id="rId10"/>
            </p:custDataLst>
          </p:nvPr>
        </p:nvPicPr>
        <p:blipFill>
          <a:blip r:embed="rId11"/>
          <a:stretch>
            <a:fillRect/>
          </a:stretch>
        </p:blipFill>
        <p:spPr>
          <a:xfrm>
            <a:off x="8416925" y="2185670"/>
            <a:ext cx="2961005" cy="42037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24" name="组合 23"/>
            <p:cNvGrpSpPr/>
            <p:nvPr/>
          </p:nvGrpSpPr>
          <p:grpSpPr>
            <a:xfrm>
              <a:off x="772" y="596"/>
              <a:ext cx="17656" cy="9792"/>
              <a:chOff x="844" y="717"/>
              <a:chExt cx="17656" cy="9792"/>
            </a:xfrm>
          </p:grpSpPr>
          <p:sp>
            <p:nvSpPr>
              <p:cNvPr id="25" name="圆角矩形 24"/>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7" name="图片 26" descr="70556"/>
            <p:cNvPicPr>
              <a:picLocks noChangeAspect="1"/>
            </p:cNvPicPr>
            <p:nvPr/>
          </p:nvPicPr>
          <p:blipFill>
            <a:blip r:embed="rId1"/>
            <a:srcRect/>
            <a:stretch>
              <a:fillRect/>
            </a:stretch>
          </p:blipFill>
          <p:spPr>
            <a:xfrm>
              <a:off x="17745" y="356"/>
              <a:ext cx="1455" cy="1146"/>
            </a:xfrm>
            <a:prstGeom prst="rect">
              <a:avLst/>
            </a:prstGeom>
          </p:spPr>
        </p:pic>
        <p:pic>
          <p:nvPicPr>
            <p:cNvPr id="28" name="图片 27" descr="70556"/>
            <p:cNvPicPr>
              <a:picLocks noChangeAspect="1"/>
            </p:cNvPicPr>
            <p:nvPr/>
          </p:nvPicPr>
          <p:blipFill>
            <a:blip r:embed="rId2"/>
            <a:srcRect/>
            <a:stretch>
              <a:fillRect/>
            </a:stretch>
          </p:blipFill>
          <p:spPr>
            <a:xfrm>
              <a:off x="149" y="111"/>
              <a:ext cx="1192" cy="1369"/>
            </a:xfrm>
            <a:prstGeom prst="rect">
              <a:avLst/>
            </a:prstGeom>
          </p:spPr>
        </p:pic>
        <p:pic>
          <p:nvPicPr>
            <p:cNvPr id="31" name="图片 30" descr="70556"/>
            <p:cNvPicPr>
              <a:picLocks noChangeAspect="1"/>
            </p:cNvPicPr>
            <p:nvPr/>
          </p:nvPicPr>
          <p:blipFill>
            <a:blip r:embed="rId3"/>
            <a:srcRect/>
            <a:stretch>
              <a:fillRect/>
            </a:stretch>
          </p:blipFill>
          <p:spPr>
            <a:xfrm>
              <a:off x="17653" y="8848"/>
              <a:ext cx="1455" cy="1656"/>
            </a:xfrm>
            <a:prstGeom prst="rect">
              <a:avLst/>
            </a:prstGeom>
          </p:spPr>
        </p:pic>
        <p:pic>
          <p:nvPicPr>
            <p:cNvPr id="32" name="图片 31" descr="70556"/>
            <p:cNvPicPr>
              <a:picLocks noChangeAspect="1"/>
            </p:cNvPicPr>
            <p:nvPr/>
          </p:nvPicPr>
          <p:blipFill>
            <a:blip r:embed="rId4"/>
            <a:srcRect/>
            <a:stretch>
              <a:fillRect/>
            </a:stretch>
          </p:blipFill>
          <p:spPr>
            <a:xfrm flipH="1">
              <a:off x="6" y="9560"/>
              <a:ext cx="3011" cy="1289"/>
            </a:xfrm>
            <a:prstGeom prst="rect">
              <a:avLst/>
            </a:prstGeom>
          </p:spPr>
        </p:pic>
        <p:grpSp>
          <p:nvGrpSpPr>
            <p:cNvPr id="33" name="组合 32"/>
            <p:cNvGrpSpPr/>
            <p:nvPr/>
          </p:nvGrpSpPr>
          <p:grpSpPr>
            <a:xfrm>
              <a:off x="15716" y="830"/>
              <a:ext cx="2058" cy="566"/>
              <a:chOff x="15231" y="1595"/>
              <a:chExt cx="2058" cy="566"/>
            </a:xfrm>
          </p:grpSpPr>
          <p:grpSp>
            <p:nvGrpSpPr>
              <p:cNvPr id="34" name="组合 33"/>
              <p:cNvGrpSpPr/>
              <p:nvPr/>
            </p:nvGrpSpPr>
            <p:grpSpPr>
              <a:xfrm>
                <a:off x="15231" y="1595"/>
                <a:ext cx="566" cy="566"/>
                <a:chOff x="15231" y="1595"/>
                <a:chExt cx="566" cy="566"/>
              </a:xfrm>
            </p:grpSpPr>
            <p:sp>
              <p:nvSpPr>
                <p:cNvPr id="35" name="圆角矩形 34"/>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5977" y="1595"/>
                <a:ext cx="566" cy="566"/>
                <a:chOff x="15994" y="1599"/>
                <a:chExt cx="566" cy="566"/>
              </a:xfrm>
            </p:grpSpPr>
            <p:sp>
              <p:nvSpPr>
                <p:cNvPr id="40" name="圆角矩形 39"/>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圆角矩形 42"/>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16723" y="1595"/>
                <a:ext cx="566" cy="566"/>
                <a:chOff x="16722" y="1612"/>
                <a:chExt cx="566" cy="566"/>
              </a:xfrm>
            </p:grpSpPr>
            <p:sp>
              <p:nvSpPr>
                <p:cNvPr id="47" name="圆角矩形 46"/>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乘号 49"/>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2" name="文本框 51"/>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活动内容</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54" name="直接连接符 53"/>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sym typeface="+mn-ea"/>
                </a:rPr>
                <a:t>PART-03</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sp>
        <p:nvSpPr>
          <p:cNvPr id="14" name="文本框 13"/>
          <p:cNvSpPr txBox="1"/>
          <p:nvPr>
            <p:custDataLst>
              <p:tags r:id="rId5"/>
            </p:custDataLst>
          </p:nvPr>
        </p:nvSpPr>
        <p:spPr>
          <a:xfrm flipH="1">
            <a:off x="1012190" y="1169670"/>
            <a:ext cx="4037965" cy="521970"/>
          </a:xfrm>
          <a:prstGeom prst="rect">
            <a:avLst/>
          </a:prstGeom>
          <a:noFill/>
        </p:spPr>
        <p:txBody>
          <a:bodyPr wrap="square" rtlCol="0">
            <a:spAutoFit/>
          </a:bodyPr>
          <a:lstStyle/>
          <a:p>
            <a:r>
              <a:rPr 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奶油胶手机壳</a:t>
            </a:r>
            <a:r>
              <a:rPr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DIY</a:t>
            </a:r>
            <a:endParaRPr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endParaRPr>
          </a:p>
        </p:txBody>
      </p:sp>
      <p:sp>
        <p:nvSpPr>
          <p:cNvPr id="2" name="文本框 1"/>
          <p:cNvSpPr txBox="1"/>
          <p:nvPr>
            <p:custDataLst>
              <p:tags r:id="rId6"/>
            </p:custDataLst>
          </p:nvPr>
        </p:nvSpPr>
        <p:spPr>
          <a:xfrm>
            <a:off x="1012190" y="1691640"/>
            <a:ext cx="10582910" cy="386080"/>
          </a:xfrm>
          <a:prstGeom prst="rect">
            <a:avLst/>
          </a:prstGeom>
          <a:noFill/>
        </p:spPr>
        <p:txBody>
          <a:bodyPr wrap="square" rtlCol="0">
            <a:spAutoFit/>
          </a:bodyPr>
          <a:lstStyle/>
          <a:p>
            <a:pPr>
              <a:lnSpc>
                <a:spcPct val="160000"/>
              </a:lnSpc>
            </a:pPr>
            <a:r>
              <a:rPr sz="1200" dirty="0">
                <a:latin typeface="方正清刻本悦宋简体" panose="02000000000000000000" pitchFamily="2" charset="-122"/>
                <a:ea typeface="方正清刻本悦宋简体" panose="02000000000000000000" pitchFamily="2" charset="-122"/>
                <a:cs typeface="微软雅黑" panose="020B0503020204020204" charset="-122"/>
                <a:sym typeface="+mn-ea"/>
              </a:rPr>
              <a:t>选好手机壳型号，选好自己想要的奶油胶颜色，用不同的裱花嘴挤出不一样的，奶油形状，最后将自己喜欢的配件放在刚挤好的奶油胶上</a:t>
            </a:r>
            <a:endParaRPr sz="1200" dirty="0">
              <a:latin typeface="方正清刻本悦宋简体" panose="02000000000000000000" pitchFamily="2" charset="-122"/>
              <a:ea typeface="方正清刻本悦宋简体" panose="02000000000000000000" pitchFamily="2" charset="-122"/>
              <a:cs typeface="微软雅黑" panose="020B0503020204020204" charset="-122"/>
              <a:sym typeface="+mn-ea"/>
            </a:endParaRPr>
          </a:p>
        </p:txBody>
      </p:sp>
      <p:sp>
        <p:nvSpPr>
          <p:cNvPr id="4" name="文本框 3"/>
          <p:cNvSpPr txBox="1"/>
          <p:nvPr>
            <p:custDataLst>
              <p:tags r:id="rId7"/>
            </p:custDataLst>
          </p:nvPr>
        </p:nvSpPr>
        <p:spPr>
          <a:xfrm>
            <a:off x="9201150" y="1138238"/>
            <a:ext cx="2251710" cy="553085"/>
          </a:xfrm>
          <a:prstGeom prst="rect">
            <a:avLst/>
          </a:prstGeom>
          <a:noFill/>
        </p:spPr>
        <p:txBody>
          <a:bodyPr wrap="square" rtlCol="0" anchor="ctr" anchorCtr="0">
            <a:spAutoFit/>
          </a:bodyPr>
          <a:lstStyle/>
          <a:p>
            <a:pPr marL="285750" indent="-285750" fontAlgn="auto">
              <a:lnSpc>
                <a:spcPct val="150000"/>
              </a:lnSpc>
              <a:buFont typeface="汉仪中简黑简" panose="00020600040101010101" charset="-122"/>
              <a:buChar char=""/>
            </a:pP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12月</a:t>
            </a:r>
            <a:r>
              <a:rPr 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16</a:t>
            </a: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a:t>
            </a:r>
            <a:r>
              <a:rPr 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17</a:t>
            </a:r>
            <a:r>
              <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日</a:t>
            </a:r>
            <a:endParaRPr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endParaRPr>
          </a:p>
        </p:txBody>
      </p:sp>
      <p:pic>
        <p:nvPicPr>
          <p:cNvPr id="122" name="图片 121"/>
          <p:cNvPicPr/>
          <p:nvPr/>
        </p:nvPicPr>
        <p:blipFill>
          <a:blip r:embed="rId8"/>
          <a:stretch>
            <a:fillRect/>
          </a:stretch>
        </p:blipFill>
        <p:spPr>
          <a:xfrm>
            <a:off x="1012190" y="2126615"/>
            <a:ext cx="3612515" cy="4179570"/>
          </a:xfrm>
          <a:prstGeom prst="rect">
            <a:avLst/>
          </a:prstGeom>
          <a:noFill/>
          <a:ln w="9525">
            <a:noFill/>
          </a:ln>
        </p:spPr>
      </p:pic>
      <p:pic>
        <p:nvPicPr>
          <p:cNvPr id="123" name="图片 122"/>
          <p:cNvPicPr/>
          <p:nvPr/>
        </p:nvPicPr>
        <p:blipFill>
          <a:blip r:embed="rId9"/>
          <a:stretch>
            <a:fillRect/>
          </a:stretch>
        </p:blipFill>
        <p:spPr>
          <a:xfrm>
            <a:off x="4738370" y="2126615"/>
            <a:ext cx="3281680" cy="4184650"/>
          </a:xfrm>
          <a:prstGeom prst="rect">
            <a:avLst/>
          </a:prstGeom>
          <a:noFill/>
          <a:ln w="9525">
            <a:noFill/>
          </a:ln>
        </p:spPr>
      </p:pic>
      <p:pic>
        <p:nvPicPr>
          <p:cNvPr id="124" name="图片 123"/>
          <p:cNvPicPr/>
          <p:nvPr/>
        </p:nvPicPr>
        <p:blipFill>
          <a:blip r:embed="rId10"/>
          <a:stretch>
            <a:fillRect/>
          </a:stretch>
        </p:blipFill>
        <p:spPr>
          <a:xfrm>
            <a:off x="8133715" y="2132330"/>
            <a:ext cx="3376930" cy="4173220"/>
          </a:xfrm>
          <a:prstGeom prst="rect">
            <a:avLst/>
          </a:prstGeom>
          <a:noFill/>
          <a:ln w="9525">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24" name="组合 23"/>
            <p:cNvGrpSpPr/>
            <p:nvPr/>
          </p:nvGrpSpPr>
          <p:grpSpPr>
            <a:xfrm>
              <a:off x="772" y="596"/>
              <a:ext cx="17656" cy="9792"/>
              <a:chOff x="844" y="717"/>
              <a:chExt cx="17656" cy="9792"/>
            </a:xfrm>
          </p:grpSpPr>
          <p:sp>
            <p:nvSpPr>
              <p:cNvPr id="25" name="圆角矩形 24"/>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7" name="图片 26" descr="70556"/>
            <p:cNvPicPr>
              <a:picLocks noChangeAspect="1"/>
            </p:cNvPicPr>
            <p:nvPr/>
          </p:nvPicPr>
          <p:blipFill>
            <a:blip r:embed="rId1"/>
            <a:srcRect/>
            <a:stretch>
              <a:fillRect/>
            </a:stretch>
          </p:blipFill>
          <p:spPr>
            <a:xfrm>
              <a:off x="17745" y="356"/>
              <a:ext cx="1455" cy="1146"/>
            </a:xfrm>
            <a:prstGeom prst="rect">
              <a:avLst/>
            </a:prstGeom>
          </p:spPr>
        </p:pic>
        <p:pic>
          <p:nvPicPr>
            <p:cNvPr id="28" name="图片 27" descr="70556"/>
            <p:cNvPicPr>
              <a:picLocks noChangeAspect="1"/>
            </p:cNvPicPr>
            <p:nvPr/>
          </p:nvPicPr>
          <p:blipFill>
            <a:blip r:embed="rId2"/>
            <a:srcRect/>
            <a:stretch>
              <a:fillRect/>
            </a:stretch>
          </p:blipFill>
          <p:spPr>
            <a:xfrm>
              <a:off x="149" y="111"/>
              <a:ext cx="1192" cy="1369"/>
            </a:xfrm>
            <a:prstGeom prst="rect">
              <a:avLst/>
            </a:prstGeom>
          </p:spPr>
        </p:pic>
        <p:pic>
          <p:nvPicPr>
            <p:cNvPr id="31" name="图片 30" descr="70556"/>
            <p:cNvPicPr>
              <a:picLocks noChangeAspect="1"/>
            </p:cNvPicPr>
            <p:nvPr/>
          </p:nvPicPr>
          <p:blipFill>
            <a:blip r:embed="rId3"/>
            <a:srcRect/>
            <a:stretch>
              <a:fillRect/>
            </a:stretch>
          </p:blipFill>
          <p:spPr>
            <a:xfrm>
              <a:off x="17653" y="8848"/>
              <a:ext cx="1455" cy="1656"/>
            </a:xfrm>
            <a:prstGeom prst="rect">
              <a:avLst/>
            </a:prstGeom>
          </p:spPr>
        </p:pic>
        <p:pic>
          <p:nvPicPr>
            <p:cNvPr id="32" name="图片 31" descr="70556"/>
            <p:cNvPicPr>
              <a:picLocks noChangeAspect="1"/>
            </p:cNvPicPr>
            <p:nvPr/>
          </p:nvPicPr>
          <p:blipFill>
            <a:blip r:embed="rId4"/>
            <a:srcRect/>
            <a:stretch>
              <a:fillRect/>
            </a:stretch>
          </p:blipFill>
          <p:spPr>
            <a:xfrm flipH="1">
              <a:off x="6" y="9560"/>
              <a:ext cx="3011" cy="1289"/>
            </a:xfrm>
            <a:prstGeom prst="rect">
              <a:avLst/>
            </a:prstGeom>
          </p:spPr>
        </p:pic>
        <p:grpSp>
          <p:nvGrpSpPr>
            <p:cNvPr id="33" name="组合 32"/>
            <p:cNvGrpSpPr/>
            <p:nvPr/>
          </p:nvGrpSpPr>
          <p:grpSpPr>
            <a:xfrm>
              <a:off x="15716" y="830"/>
              <a:ext cx="2058" cy="566"/>
              <a:chOff x="15231" y="1595"/>
              <a:chExt cx="2058" cy="566"/>
            </a:xfrm>
          </p:grpSpPr>
          <p:grpSp>
            <p:nvGrpSpPr>
              <p:cNvPr id="34" name="组合 33"/>
              <p:cNvGrpSpPr/>
              <p:nvPr/>
            </p:nvGrpSpPr>
            <p:grpSpPr>
              <a:xfrm>
                <a:off x="15231" y="1595"/>
                <a:ext cx="566" cy="566"/>
                <a:chOff x="15231" y="1595"/>
                <a:chExt cx="566" cy="566"/>
              </a:xfrm>
            </p:grpSpPr>
            <p:sp>
              <p:nvSpPr>
                <p:cNvPr id="35" name="圆角矩形 34"/>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5977" y="1595"/>
                <a:ext cx="566" cy="566"/>
                <a:chOff x="15994" y="1599"/>
                <a:chExt cx="566" cy="566"/>
              </a:xfrm>
            </p:grpSpPr>
            <p:sp>
              <p:nvSpPr>
                <p:cNvPr id="40" name="圆角矩形 39"/>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圆角矩形 42"/>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16723" y="1595"/>
                <a:ext cx="566" cy="566"/>
                <a:chOff x="16722" y="1612"/>
                <a:chExt cx="566" cy="566"/>
              </a:xfrm>
            </p:grpSpPr>
            <p:sp>
              <p:nvSpPr>
                <p:cNvPr id="47" name="圆角矩形 46"/>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乘号 49"/>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2" name="文本框 51"/>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活动内容</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54" name="直接连接符 53"/>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sym typeface="+mn-ea"/>
                </a:rPr>
                <a:t>PART-03</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sp>
        <p:nvSpPr>
          <p:cNvPr id="14" name="文本框 13"/>
          <p:cNvSpPr txBox="1"/>
          <p:nvPr>
            <p:custDataLst>
              <p:tags r:id="rId5"/>
            </p:custDataLst>
          </p:nvPr>
        </p:nvSpPr>
        <p:spPr>
          <a:xfrm flipH="1">
            <a:off x="1012190" y="1169670"/>
            <a:ext cx="4037965" cy="521970"/>
          </a:xfrm>
          <a:prstGeom prst="rect">
            <a:avLst/>
          </a:prstGeom>
          <a:noFill/>
        </p:spPr>
        <p:txBody>
          <a:bodyPr wrap="square" rtlCol="0">
            <a:spAutoFit/>
          </a:bodyPr>
          <a:lstStyle/>
          <a:p>
            <a:r>
              <a:rPr 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圣诞花环</a:t>
            </a:r>
            <a:r>
              <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DIY</a:t>
            </a:r>
            <a:endPar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endParaRPr>
          </a:p>
        </p:txBody>
      </p:sp>
      <p:sp>
        <p:nvSpPr>
          <p:cNvPr id="2" name="文本框 1"/>
          <p:cNvSpPr txBox="1"/>
          <p:nvPr>
            <p:custDataLst>
              <p:tags r:id="rId6"/>
            </p:custDataLst>
          </p:nvPr>
        </p:nvSpPr>
        <p:spPr>
          <a:xfrm>
            <a:off x="1012190" y="1691640"/>
            <a:ext cx="10582910" cy="645160"/>
          </a:xfrm>
          <a:prstGeom prst="rect">
            <a:avLst/>
          </a:prstGeom>
          <a:noFill/>
        </p:spPr>
        <p:txBody>
          <a:bodyPr wrap="square" rtlCol="0">
            <a:spAutoFit/>
          </a:bodyPr>
          <a:lstStyle/>
          <a:p>
            <a:pPr fontAlgn="auto">
              <a:lnSpc>
                <a:spcPct val="150000"/>
              </a:lnSpc>
            </a:pPr>
            <a:r>
              <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rPr>
              <a:t>想要让这个圣诞节变得更加特别吗？尝试制作一个属于自己的圣诞花环吧！这将是一个充满乐趣和创造力的DIY项目，你可以按照自己的喜好和想象力来设计和制作。你可以选择各种各样的材料，比如彩色的小珠子、小铃铛、小绒球、绸带、羽毛等等，来装饰你的花环。</a:t>
            </a:r>
            <a:endPar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endParaRPr>
          </a:p>
        </p:txBody>
      </p:sp>
      <p:sp>
        <p:nvSpPr>
          <p:cNvPr id="4" name="文本框 3"/>
          <p:cNvSpPr txBox="1"/>
          <p:nvPr>
            <p:custDataLst>
              <p:tags r:id="rId7"/>
            </p:custDataLst>
          </p:nvPr>
        </p:nvSpPr>
        <p:spPr>
          <a:xfrm>
            <a:off x="9201150" y="1138238"/>
            <a:ext cx="2251710" cy="553085"/>
          </a:xfrm>
          <a:prstGeom prst="rect">
            <a:avLst/>
          </a:prstGeom>
          <a:noFill/>
        </p:spPr>
        <p:txBody>
          <a:bodyPr wrap="square" rtlCol="0" anchor="ctr" anchorCtr="0">
            <a:spAutoFit/>
          </a:bodyPr>
          <a:lstStyle/>
          <a:p>
            <a:pPr marL="285750" indent="-285750" fontAlgn="auto">
              <a:lnSpc>
                <a:spcPct val="150000"/>
              </a:lnSpc>
              <a:buFont typeface="汉仪中简黑简" panose="00020600040101010101" charset="-122"/>
              <a:buChar char=""/>
            </a:pPr>
            <a:r>
              <a:rPr lang="zh-CN" alt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a:t>
            </a:r>
            <a:r>
              <a:rPr lang="en-US" altLang="zh-CN"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2</a:t>
            </a:r>
            <a:r>
              <a:rPr lang="zh-CN" alt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月</a:t>
            </a:r>
            <a:r>
              <a:rPr lang="en-US" altLang="zh-CN"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23</a:t>
            </a:r>
            <a:r>
              <a:rPr lang="zh-CN" alt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日</a:t>
            </a:r>
            <a:endParaRPr lang="zh-CN" alt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endParaRPr>
          </a:p>
        </p:txBody>
      </p:sp>
      <p:pic>
        <p:nvPicPr>
          <p:cNvPr id="103" name="图片 102"/>
          <p:cNvPicPr/>
          <p:nvPr/>
        </p:nvPicPr>
        <p:blipFill>
          <a:blip r:embed="rId8"/>
          <a:stretch>
            <a:fillRect/>
          </a:stretch>
        </p:blipFill>
        <p:spPr>
          <a:xfrm>
            <a:off x="828040" y="2510790"/>
            <a:ext cx="5146675" cy="3760470"/>
          </a:xfrm>
          <a:prstGeom prst="rect">
            <a:avLst/>
          </a:prstGeom>
          <a:noFill/>
          <a:ln w="9525">
            <a:noFill/>
          </a:ln>
        </p:spPr>
      </p:pic>
      <p:pic>
        <p:nvPicPr>
          <p:cNvPr id="6" name="图片 5"/>
          <p:cNvPicPr/>
          <p:nvPr>
            <p:custDataLst>
              <p:tags r:id="rId9"/>
            </p:custDataLst>
          </p:nvPr>
        </p:nvPicPr>
        <p:blipFill>
          <a:blip r:embed="rId10"/>
          <a:stretch>
            <a:fillRect/>
          </a:stretch>
        </p:blipFill>
        <p:spPr>
          <a:xfrm>
            <a:off x="6107430" y="2510790"/>
            <a:ext cx="5346065" cy="3760470"/>
          </a:xfrm>
          <a:prstGeom prst="rect">
            <a:avLst/>
          </a:prstGeom>
          <a:noFill/>
          <a:ln w="9525">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24" name="组合 23"/>
            <p:cNvGrpSpPr/>
            <p:nvPr/>
          </p:nvGrpSpPr>
          <p:grpSpPr>
            <a:xfrm>
              <a:off x="772" y="596"/>
              <a:ext cx="17656" cy="9792"/>
              <a:chOff x="844" y="717"/>
              <a:chExt cx="17656" cy="9792"/>
            </a:xfrm>
          </p:grpSpPr>
          <p:sp>
            <p:nvSpPr>
              <p:cNvPr id="25" name="圆角矩形 24"/>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7" name="图片 26" descr="70556"/>
            <p:cNvPicPr>
              <a:picLocks noChangeAspect="1"/>
            </p:cNvPicPr>
            <p:nvPr/>
          </p:nvPicPr>
          <p:blipFill>
            <a:blip r:embed="rId1"/>
            <a:srcRect/>
            <a:stretch>
              <a:fillRect/>
            </a:stretch>
          </p:blipFill>
          <p:spPr>
            <a:xfrm>
              <a:off x="17745" y="356"/>
              <a:ext cx="1455" cy="1146"/>
            </a:xfrm>
            <a:prstGeom prst="rect">
              <a:avLst/>
            </a:prstGeom>
          </p:spPr>
        </p:pic>
        <p:pic>
          <p:nvPicPr>
            <p:cNvPr id="28" name="图片 27" descr="70556"/>
            <p:cNvPicPr>
              <a:picLocks noChangeAspect="1"/>
            </p:cNvPicPr>
            <p:nvPr/>
          </p:nvPicPr>
          <p:blipFill>
            <a:blip r:embed="rId2"/>
            <a:srcRect/>
            <a:stretch>
              <a:fillRect/>
            </a:stretch>
          </p:blipFill>
          <p:spPr>
            <a:xfrm>
              <a:off x="149" y="111"/>
              <a:ext cx="1192" cy="1369"/>
            </a:xfrm>
            <a:prstGeom prst="rect">
              <a:avLst/>
            </a:prstGeom>
          </p:spPr>
        </p:pic>
        <p:pic>
          <p:nvPicPr>
            <p:cNvPr id="31" name="图片 30" descr="70556"/>
            <p:cNvPicPr>
              <a:picLocks noChangeAspect="1"/>
            </p:cNvPicPr>
            <p:nvPr/>
          </p:nvPicPr>
          <p:blipFill>
            <a:blip r:embed="rId3"/>
            <a:srcRect/>
            <a:stretch>
              <a:fillRect/>
            </a:stretch>
          </p:blipFill>
          <p:spPr>
            <a:xfrm>
              <a:off x="17653" y="8848"/>
              <a:ext cx="1455" cy="1656"/>
            </a:xfrm>
            <a:prstGeom prst="rect">
              <a:avLst/>
            </a:prstGeom>
          </p:spPr>
        </p:pic>
        <p:pic>
          <p:nvPicPr>
            <p:cNvPr id="32" name="图片 31" descr="70556"/>
            <p:cNvPicPr>
              <a:picLocks noChangeAspect="1"/>
            </p:cNvPicPr>
            <p:nvPr/>
          </p:nvPicPr>
          <p:blipFill>
            <a:blip r:embed="rId4"/>
            <a:srcRect/>
            <a:stretch>
              <a:fillRect/>
            </a:stretch>
          </p:blipFill>
          <p:spPr>
            <a:xfrm flipH="1">
              <a:off x="6" y="9560"/>
              <a:ext cx="3011" cy="1289"/>
            </a:xfrm>
            <a:prstGeom prst="rect">
              <a:avLst/>
            </a:prstGeom>
          </p:spPr>
        </p:pic>
        <p:grpSp>
          <p:nvGrpSpPr>
            <p:cNvPr id="33" name="组合 32"/>
            <p:cNvGrpSpPr/>
            <p:nvPr/>
          </p:nvGrpSpPr>
          <p:grpSpPr>
            <a:xfrm>
              <a:off x="15716" y="830"/>
              <a:ext cx="2058" cy="566"/>
              <a:chOff x="15231" y="1595"/>
              <a:chExt cx="2058" cy="566"/>
            </a:xfrm>
          </p:grpSpPr>
          <p:grpSp>
            <p:nvGrpSpPr>
              <p:cNvPr id="34" name="组合 33"/>
              <p:cNvGrpSpPr/>
              <p:nvPr/>
            </p:nvGrpSpPr>
            <p:grpSpPr>
              <a:xfrm>
                <a:off x="15231" y="1595"/>
                <a:ext cx="566" cy="566"/>
                <a:chOff x="15231" y="1595"/>
                <a:chExt cx="566" cy="566"/>
              </a:xfrm>
            </p:grpSpPr>
            <p:sp>
              <p:nvSpPr>
                <p:cNvPr id="35" name="圆角矩形 34"/>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5977" y="1595"/>
                <a:ext cx="566" cy="566"/>
                <a:chOff x="15994" y="1599"/>
                <a:chExt cx="566" cy="566"/>
              </a:xfrm>
            </p:grpSpPr>
            <p:sp>
              <p:nvSpPr>
                <p:cNvPr id="40" name="圆角矩形 39"/>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圆角矩形 42"/>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16723" y="1595"/>
                <a:ext cx="566" cy="566"/>
                <a:chOff x="16722" y="1612"/>
                <a:chExt cx="566" cy="566"/>
              </a:xfrm>
            </p:grpSpPr>
            <p:sp>
              <p:nvSpPr>
                <p:cNvPr id="47" name="圆角矩形 46"/>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乘号 49"/>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2" name="文本框 51"/>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活动内容</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54" name="直接连接符 53"/>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sym typeface="+mn-ea"/>
                </a:rPr>
                <a:t>PART-03</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sp>
        <p:nvSpPr>
          <p:cNvPr id="14" name="文本框 13"/>
          <p:cNvSpPr txBox="1"/>
          <p:nvPr>
            <p:custDataLst>
              <p:tags r:id="rId5"/>
            </p:custDataLst>
          </p:nvPr>
        </p:nvSpPr>
        <p:spPr>
          <a:xfrm flipH="1">
            <a:off x="1012190" y="1169670"/>
            <a:ext cx="4037965" cy="521970"/>
          </a:xfrm>
          <a:prstGeom prst="rect">
            <a:avLst/>
          </a:prstGeom>
          <a:noFill/>
        </p:spPr>
        <p:txBody>
          <a:bodyPr wrap="square" rtlCol="0">
            <a:spAutoFit/>
          </a:bodyPr>
          <a:lstStyle/>
          <a:p>
            <a:r>
              <a:rPr 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圣诞树</a:t>
            </a:r>
            <a:r>
              <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DIY</a:t>
            </a:r>
            <a:endPar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endParaRPr>
          </a:p>
        </p:txBody>
      </p:sp>
      <p:sp>
        <p:nvSpPr>
          <p:cNvPr id="2" name="文本框 1"/>
          <p:cNvSpPr txBox="1"/>
          <p:nvPr>
            <p:custDataLst>
              <p:tags r:id="rId6"/>
            </p:custDataLst>
          </p:nvPr>
        </p:nvSpPr>
        <p:spPr>
          <a:xfrm>
            <a:off x="1012190" y="1691640"/>
            <a:ext cx="10582910" cy="368300"/>
          </a:xfrm>
          <a:prstGeom prst="rect">
            <a:avLst/>
          </a:prstGeom>
          <a:noFill/>
        </p:spPr>
        <p:txBody>
          <a:bodyPr wrap="square" rtlCol="0">
            <a:spAutoFit/>
          </a:bodyPr>
          <a:lstStyle/>
          <a:p>
            <a:pPr fontAlgn="auto">
              <a:lnSpc>
                <a:spcPct val="150000"/>
              </a:lnSpc>
            </a:pPr>
            <a:r>
              <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rPr>
              <a:t>现场专业老师手把手教你圣诞树的制作，让你以手工DIY的方式制作出自己漂亮的圣诞树来，同时还有许多有趣的圣诞树装饰道具。</a:t>
            </a:r>
            <a:endParaRPr lang="zh-CN" altLang="en-US" sz="120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mn-ea"/>
            </a:endParaRPr>
          </a:p>
        </p:txBody>
      </p:sp>
      <p:sp>
        <p:nvSpPr>
          <p:cNvPr id="4" name="文本框 3"/>
          <p:cNvSpPr txBox="1"/>
          <p:nvPr>
            <p:custDataLst>
              <p:tags r:id="rId7"/>
            </p:custDataLst>
          </p:nvPr>
        </p:nvSpPr>
        <p:spPr>
          <a:xfrm>
            <a:off x="9201150" y="1138238"/>
            <a:ext cx="2251710" cy="553085"/>
          </a:xfrm>
          <a:prstGeom prst="rect">
            <a:avLst/>
          </a:prstGeom>
          <a:noFill/>
        </p:spPr>
        <p:txBody>
          <a:bodyPr wrap="square" rtlCol="0" anchor="ctr" anchorCtr="0">
            <a:spAutoFit/>
          </a:bodyPr>
          <a:lstStyle/>
          <a:p>
            <a:pPr marL="285750" indent="-285750" fontAlgn="auto">
              <a:lnSpc>
                <a:spcPct val="150000"/>
              </a:lnSpc>
              <a:buFont typeface="汉仪中简黑简" panose="00020600040101010101" charset="-122"/>
              <a:buChar char=""/>
            </a:pPr>
            <a:r>
              <a:rPr lang="zh-CN" alt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1</a:t>
            </a:r>
            <a:r>
              <a:rPr lang="en-US" altLang="zh-CN"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2</a:t>
            </a:r>
            <a:r>
              <a:rPr lang="zh-CN" alt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月</a:t>
            </a:r>
            <a:r>
              <a:rPr lang="en-US" altLang="zh-CN"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24</a:t>
            </a:r>
            <a:r>
              <a:rPr lang="zh-CN" alt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rPr>
              <a:t>日</a:t>
            </a:r>
            <a:endParaRPr lang="zh-CN" altLang="en-US" sz="2000">
              <a:ln w="3175">
                <a:solidFill>
                  <a:schemeClr val="tx1">
                    <a:lumMod val="75000"/>
                    <a:lumOff val="25000"/>
                  </a:schemeClr>
                </a:solidFill>
              </a:ln>
              <a:solidFill>
                <a:srgbClr val="FFD176"/>
              </a:solidFill>
              <a:latin typeface="汉仪雅酷黑简" panose="00020600040101010101" charset="-122"/>
              <a:ea typeface="汉仪雅酷黑简" panose="00020600040101010101" charset="-122"/>
            </a:endParaRPr>
          </a:p>
        </p:txBody>
      </p:sp>
      <p:pic>
        <p:nvPicPr>
          <p:cNvPr id="105" name="图片 104"/>
          <p:cNvPicPr/>
          <p:nvPr/>
        </p:nvPicPr>
        <p:blipFill>
          <a:blip r:embed="rId8"/>
          <a:stretch>
            <a:fillRect/>
          </a:stretch>
        </p:blipFill>
        <p:spPr>
          <a:xfrm>
            <a:off x="1012190" y="2201545"/>
            <a:ext cx="3108325" cy="4117340"/>
          </a:xfrm>
          <a:prstGeom prst="rect">
            <a:avLst/>
          </a:prstGeom>
          <a:noFill/>
          <a:ln w="9525">
            <a:noFill/>
          </a:ln>
        </p:spPr>
      </p:pic>
      <p:pic>
        <p:nvPicPr>
          <p:cNvPr id="3" name="图片 2"/>
          <p:cNvPicPr>
            <a:picLocks noChangeAspect="1"/>
          </p:cNvPicPr>
          <p:nvPr>
            <p:custDataLst>
              <p:tags r:id="rId9"/>
            </p:custDataLst>
          </p:nvPr>
        </p:nvPicPr>
        <p:blipFill>
          <a:blip r:embed="rId10"/>
          <a:stretch>
            <a:fillRect/>
          </a:stretch>
        </p:blipFill>
        <p:spPr>
          <a:xfrm>
            <a:off x="4216400" y="2193290"/>
            <a:ext cx="3491230" cy="4125595"/>
          </a:xfrm>
          <a:prstGeom prst="rect">
            <a:avLst/>
          </a:prstGeom>
        </p:spPr>
      </p:pic>
      <p:pic>
        <p:nvPicPr>
          <p:cNvPr id="106" name="图片 105"/>
          <p:cNvPicPr/>
          <p:nvPr/>
        </p:nvPicPr>
        <p:blipFill>
          <a:blip r:embed="rId11"/>
          <a:stretch>
            <a:fillRect/>
          </a:stretch>
        </p:blipFill>
        <p:spPr>
          <a:xfrm>
            <a:off x="7803515" y="2201545"/>
            <a:ext cx="3570605" cy="4117340"/>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pic>
        <p:nvPicPr>
          <p:cNvPr id="83" name="图片 82" descr="70556"/>
          <p:cNvPicPr>
            <a:picLocks noChangeAspect="1"/>
          </p:cNvPicPr>
          <p:nvPr/>
        </p:nvPicPr>
        <p:blipFill>
          <a:blip r:embed="rId1"/>
          <a:srcRect/>
          <a:stretch>
            <a:fillRect/>
          </a:stretch>
        </p:blipFill>
        <p:spPr>
          <a:xfrm>
            <a:off x="11268075" y="226060"/>
            <a:ext cx="923925" cy="727710"/>
          </a:xfrm>
          <a:prstGeom prst="rect">
            <a:avLst/>
          </a:prstGeom>
        </p:spPr>
      </p:pic>
      <p:pic>
        <p:nvPicPr>
          <p:cNvPr id="84" name="图片 83" descr="70556"/>
          <p:cNvPicPr>
            <a:picLocks noChangeAspect="1"/>
          </p:cNvPicPr>
          <p:nvPr/>
        </p:nvPicPr>
        <p:blipFill>
          <a:blip r:embed="rId2"/>
          <a:srcRect/>
          <a:stretch>
            <a:fillRect/>
          </a:stretch>
        </p:blipFill>
        <p:spPr>
          <a:xfrm>
            <a:off x="-55245" y="-33655"/>
            <a:ext cx="950595" cy="973455"/>
          </a:xfrm>
          <a:prstGeom prst="rect">
            <a:avLst/>
          </a:prstGeom>
        </p:spPr>
      </p:pic>
      <p:pic>
        <p:nvPicPr>
          <p:cNvPr id="86" name="图片 85" descr="70556"/>
          <p:cNvPicPr>
            <a:picLocks noChangeAspect="1"/>
          </p:cNvPicPr>
          <p:nvPr/>
        </p:nvPicPr>
        <p:blipFill>
          <a:blip r:embed="rId3"/>
          <a:srcRect/>
          <a:stretch>
            <a:fillRect/>
          </a:stretch>
        </p:blipFill>
        <p:spPr>
          <a:xfrm>
            <a:off x="11239500" y="5238115"/>
            <a:ext cx="923925" cy="1051560"/>
          </a:xfrm>
          <a:prstGeom prst="rect">
            <a:avLst/>
          </a:prstGeom>
        </p:spPr>
      </p:pic>
      <p:grpSp>
        <p:nvGrpSpPr>
          <p:cNvPr id="92" name="组合 91"/>
          <p:cNvGrpSpPr/>
          <p:nvPr/>
        </p:nvGrpSpPr>
        <p:grpSpPr>
          <a:xfrm>
            <a:off x="981710" y="546100"/>
            <a:ext cx="10286365" cy="5743575"/>
            <a:chOff x="1501" y="734"/>
            <a:chExt cx="16199" cy="9045"/>
          </a:xfrm>
        </p:grpSpPr>
        <p:sp>
          <p:nvSpPr>
            <p:cNvPr id="29" name="圆角矩形 28"/>
            <p:cNvSpPr/>
            <p:nvPr/>
          </p:nvSpPr>
          <p:spPr>
            <a:xfrm>
              <a:off x="1501" y="1598"/>
              <a:ext cx="16199" cy="8181"/>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1501" y="734"/>
              <a:ext cx="16199" cy="1262"/>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80" name="组合 79"/>
            <p:cNvGrpSpPr/>
            <p:nvPr/>
          </p:nvGrpSpPr>
          <p:grpSpPr>
            <a:xfrm>
              <a:off x="15279" y="1021"/>
              <a:ext cx="2058" cy="566"/>
              <a:chOff x="15231" y="1595"/>
              <a:chExt cx="2058" cy="566"/>
            </a:xfrm>
          </p:grpSpPr>
          <p:grpSp>
            <p:nvGrpSpPr>
              <p:cNvPr id="77" name="组合 76"/>
              <p:cNvGrpSpPr/>
              <p:nvPr/>
            </p:nvGrpSpPr>
            <p:grpSpPr>
              <a:xfrm>
                <a:off x="15231" y="1595"/>
                <a:ext cx="566" cy="566"/>
                <a:chOff x="15231" y="1595"/>
                <a:chExt cx="566" cy="566"/>
              </a:xfrm>
            </p:grpSpPr>
            <p:sp>
              <p:nvSpPr>
                <p:cNvPr id="70" name="圆角矩形 69"/>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4" name="直接连接符 73"/>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15977" y="1595"/>
                <a:ext cx="566" cy="566"/>
                <a:chOff x="15994" y="1599"/>
                <a:chExt cx="566" cy="566"/>
              </a:xfrm>
            </p:grpSpPr>
            <p:sp>
              <p:nvSpPr>
                <p:cNvPr id="71" name="圆角矩形 70"/>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圆角矩形 74"/>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p:cNvGrpSpPr/>
              <p:nvPr/>
            </p:nvGrpSpPr>
            <p:grpSpPr>
              <a:xfrm>
                <a:off x="16723" y="1595"/>
                <a:ext cx="566" cy="566"/>
                <a:chOff x="16722" y="1612"/>
                <a:chExt cx="566" cy="566"/>
              </a:xfrm>
            </p:grpSpPr>
            <p:sp>
              <p:nvSpPr>
                <p:cNvPr id="72" name="圆角矩形 71"/>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乘号 75"/>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82" name="文本框 81"/>
            <p:cNvSpPr txBox="1"/>
            <p:nvPr/>
          </p:nvSpPr>
          <p:spPr>
            <a:xfrm>
              <a:off x="1776" y="845"/>
              <a:ext cx="13324" cy="1016"/>
            </a:xfrm>
            <a:prstGeom prst="rect">
              <a:avLst/>
            </a:prstGeom>
            <a:noFill/>
          </p:spPr>
          <p:txBody>
            <a:bodyPr wrap="square" rtlCol="0">
              <a:spAutoFit/>
            </a:bodyPr>
            <a:lstStyle/>
            <a:p>
              <a:pPr algn="l"/>
              <a:r>
                <a:rPr lang="zh-CN" altLang="en-US" sz="36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目</a:t>
              </a:r>
              <a:r>
                <a:rPr lang="en-US" altLang="zh-CN" sz="36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  </a:t>
              </a:r>
              <a:r>
                <a:rPr lang="zh-CN" altLang="en-US" sz="36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录</a:t>
              </a:r>
              <a:r>
                <a:rPr lang="en-US" altLang="zh-CN" sz="36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                                 </a:t>
              </a:r>
              <a:r>
                <a:rPr lang="en-US" altLang="zh-CN" sz="32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rPr>
                <a:t>CONTENTS</a:t>
              </a:r>
              <a:endParaRPr lang="en-US" altLang="zh-CN" sz="32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pic>
        <p:nvPicPr>
          <p:cNvPr id="88" name="图片 87" descr="70556"/>
          <p:cNvPicPr>
            <a:picLocks noChangeAspect="1"/>
          </p:cNvPicPr>
          <p:nvPr/>
        </p:nvPicPr>
        <p:blipFill>
          <a:blip r:embed="rId4"/>
          <a:srcRect/>
          <a:stretch>
            <a:fillRect/>
          </a:stretch>
        </p:blipFill>
        <p:spPr>
          <a:xfrm>
            <a:off x="798830" y="5947410"/>
            <a:ext cx="2091055" cy="818515"/>
          </a:xfrm>
          <a:prstGeom prst="rect">
            <a:avLst/>
          </a:prstGeom>
        </p:spPr>
      </p:pic>
      <p:cxnSp>
        <p:nvCxnSpPr>
          <p:cNvPr id="6" name="直接连接符 5"/>
          <p:cNvCxnSpPr/>
          <p:nvPr/>
        </p:nvCxnSpPr>
        <p:spPr>
          <a:xfrm>
            <a:off x="2507615" y="1172210"/>
            <a:ext cx="4735195"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73" name="组合 72"/>
          <p:cNvGrpSpPr>
            <a:grpSpLocks noChangeAspect="1"/>
          </p:cNvGrpSpPr>
          <p:nvPr/>
        </p:nvGrpSpPr>
        <p:grpSpPr>
          <a:xfrm>
            <a:off x="4200525" y="1832898"/>
            <a:ext cx="6469113" cy="3839325"/>
            <a:chOff x="7563" y="2951"/>
            <a:chExt cx="9317" cy="5530"/>
          </a:xfrm>
        </p:grpSpPr>
        <p:grpSp>
          <p:nvGrpSpPr>
            <p:cNvPr id="11" name="组合 10"/>
            <p:cNvGrpSpPr/>
            <p:nvPr/>
          </p:nvGrpSpPr>
          <p:grpSpPr>
            <a:xfrm>
              <a:off x="7563" y="2951"/>
              <a:ext cx="4493" cy="2453"/>
              <a:chOff x="2069" y="3367"/>
              <a:chExt cx="4493" cy="2453"/>
            </a:xfrm>
          </p:grpSpPr>
          <p:sp>
            <p:nvSpPr>
              <p:cNvPr id="58" name="文本框 1"/>
              <p:cNvSpPr txBox="1"/>
              <p:nvPr/>
            </p:nvSpPr>
            <p:spPr>
              <a:xfrm rot="21289241">
                <a:off x="2494" y="3855"/>
                <a:ext cx="2159" cy="836"/>
              </a:xfrm>
              <a:prstGeom prst="rect">
                <a:avLst/>
              </a:prstGeom>
              <a:noFill/>
            </p:spPr>
            <p:txBody>
              <a:bodyPr wrap="square" rtlCol="0">
                <a:prstTxWarp prst="textFadeLeft">
                  <a:avLst>
                    <a:gd name="adj" fmla="val 25767"/>
                  </a:avLst>
                </a:prstTxWarp>
                <a:spAutoFit/>
              </a:bodyPr>
              <a:lstStyle/>
              <a:p>
                <a:pPr algn="ctr"/>
                <a:r>
                  <a:rPr lang="zh-CN" altLang="en-US" sz="10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第一部分</a:t>
                </a:r>
                <a:endParaRPr lang="zh-CN" altLang="en-US" sz="10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grpSp>
            <p:nvGrpSpPr>
              <p:cNvPr id="7" name="组合 6"/>
              <p:cNvGrpSpPr>
                <a:grpSpLocks noChangeAspect="1"/>
              </p:cNvGrpSpPr>
              <p:nvPr/>
            </p:nvGrpSpPr>
            <p:grpSpPr>
              <a:xfrm>
                <a:off x="2069" y="3367"/>
                <a:ext cx="702" cy="794"/>
                <a:chOff x="2109" y="3226"/>
                <a:chExt cx="1061" cy="1200"/>
              </a:xfrm>
            </p:grpSpPr>
            <p:sp>
              <p:nvSpPr>
                <p:cNvPr id="67" name="任意多边形 66"/>
                <p:cNvSpPr>
                  <a:spLocks noChangeAspect="1"/>
                </p:cNvSpPr>
                <p:nvPr/>
              </p:nvSpPr>
              <p:spPr>
                <a:xfrm rot="-240000" flipH="1">
                  <a:off x="2728" y="3226"/>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任意多边形 67"/>
                <p:cNvSpPr>
                  <a:spLocks noChangeAspect="1"/>
                </p:cNvSpPr>
                <p:nvPr/>
              </p:nvSpPr>
              <p:spPr>
                <a:xfrm rot="-2280000" flipH="1">
                  <a:off x="2109" y="3240"/>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2333" y="4668"/>
                <a:ext cx="4229" cy="752"/>
              </a:xfrm>
              <a:prstGeom prst="rect">
                <a:avLst/>
              </a:prstGeom>
              <a:noFill/>
            </p:spPr>
            <p:txBody>
              <a:bodyPr wrap="square" rtlCol="0">
                <a:spAutoFit/>
              </a:bodyPr>
              <a:lstStyle/>
              <a:p>
                <a:r>
                  <a:rPr lang="zh-CN" altLang="en-US" sz="28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活动概述</a:t>
                </a:r>
                <a:endParaRPr lang="zh-CN" altLang="en-US" sz="28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8" name="组合 7"/>
              <p:cNvGrpSpPr>
                <a:grpSpLocks noChangeAspect="1"/>
              </p:cNvGrpSpPr>
              <p:nvPr/>
            </p:nvGrpSpPr>
            <p:grpSpPr>
              <a:xfrm>
                <a:off x="4738" y="3682"/>
                <a:ext cx="993" cy="964"/>
                <a:chOff x="8559" y="3659"/>
                <a:chExt cx="1568" cy="1521"/>
              </a:xfrm>
            </p:grpSpPr>
            <p:sp>
              <p:nvSpPr>
                <p:cNvPr id="44" name="椭圆 43"/>
                <p:cNvSpPr/>
                <p:nvPr/>
              </p:nvSpPr>
              <p:spPr>
                <a:xfrm>
                  <a:off x="8605" y="3659"/>
                  <a:ext cx="1522" cy="1521"/>
                </a:xfrm>
                <a:prstGeom prst="ellipse">
                  <a:avLst/>
                </a:prstGeom>
                <a:solidFill>
                  <a:srgbClr val="98D4F9"/>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5" name="文本框 44"/>
                <p:cNvSpPr txBox="1"/>
                <p:nvPr/>
              </p:nvSpPr>
              <p:spPr>
                <a:xfrm>
                  <a:off x="8559" y="3882"/>
                  <a:ext cx="1537" cy="1024"/>
                </a:xfrm>
                <a:prstGeom prst="rect">
                  <a:avLst/>
                </a:prstGeom>
                <a:noFill/>
              </p:spPr>
              <p:txBody>
                <a:bodyPr wrap="square" rtlCol="0">
                  <a:spAutoFit/>
                </a:bodyPr>
                <a:lstStyle/>
                <a:p>
                  <a:pPr algn="ctr"/>
                  <a:r>
                    <a:rPr lang="en-US" altLang="zh-CN" sz="24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rPr>
                    <a:t>01</a:t>
                  </a:r>
                  <a:endParaRPr lang="en-US" altLang="zh-CN" sz="24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sp>
            <p:nvSpPr>
              <p:cNvPr id="10" name="文本框 9"/>
              <p:cNvSpPr txBox="1"/>
              <p:nvPr/>
            </p:nvSpPr>
            <p:spPr>
              <a:xfrm>
                <a:off x="2365" y="5334"/>
                <a:ext cx="3809" cy="486"/>
              </a:xfrm>
              <a:prstGeom prst="rect">
                <a:avLst/>
              </a:prstGeom>
              <a:noFill/>
            </p:spPr>
            <p:txBody>
              <a:bodyPr wrap="square" rtlCol="0">
                <a:spAutoFit/>
              </a:bodyPr>
              <a:lstStyle/>
              <a:p>
                <a:r>
                  <a:rPr lang="zh-CN" altLang="en-US" sz="1600">
                    <a:solidFill>
                      <a:schemeClr val="tx1">
                        <a:lumMod val="65000"/>
                        <a:lumOff val="35000"/>
                      </a:schemeClr>
                    </a:solidFill>
                    <a:latin typeface="汉仪中简黑简" panose="00020600040101010101" charset="-122"/>
                    <a:ea typeface="汉仪中简黑简" panose="00020600040101010101" charset="-122"/>
                  </a:rPr>
                  <a:t>ACTIVITY OVERVIEW</a:t>
                </a:r>
                <a:endParaRPr lang="zh-CN" altLang="en-US" sz="1600">
                  <a:solidFill>
                    <a:schemeClr val="tx1">
                      <a:lumMod val="65000"/>
                      <a:lumOff val="35000"/>
                    </a:schemeClr>
                  </a:solidFill>
                  <a:latin typeface="汉仪中简黑简" panose="00020600040101010101" charset="-122"/>
                  <a:ea typeface="汉仪中简黑简" panose="00020600040101010101" charset="-122"/>
                </a:endParaRPr>
              </a:p>
            </p:txBody>
          </p:sp>
        </p:grpSp>
        <p:grpSp>
          <p:nvGrpSpPr>
            <p:cNvPr id="12" name="组合 11"/>
            <p:cNvGrpSpPr/>
            <p:nvPr/>
          </p:nvGrpSpPr>
          <p:grpSpPr>
            <a:xfrm>
              <a:off x="12387" y="2951"/>
              <a:ext cx="4493" cy="2454"/>
              <a:chOff x="2069" y="3367"/>
              <a:chExt cx="4493" cy="2454"/>
            </a:xfrm>
          </p:grpSpPr>
          <p:sp>
            <p:nvSpPr>
              <p:cNvPr id="13" name="文本框 1"/>
              <p:cNvSpPr txBox="1"/>
              <p:nvPr/>
            </p:nvSpPr>
            <p:spPr>
              <a:xfrm rot="21289241">
                <a:off x="2494" y="3855"/>
                <a:ext cx="2159" cy="836"/>
              </a:xfrm>
              <a:prstGeom prst="rect">
                <a:avLst/>
              </a:prstGeom>
              <a:noFill/>
            </p:spPr>
            <p:txBody>
              <a:bodyPr wrap="square" rtlCol="0">
                <a:prstTxWarp prst="textFadeLeft">
                  <a:avLst>
                    <a:gd name="adj" fmla="val 25767"/>
                  </a:avLst>
                </a:prstTxWarp>
                <a:spAutoFit/>
              </a:bodyPr>
              <a:lstStyle/>
              <a:p>
                <a:pPr algn="ctr"/>
                <a:r>
                  <a:rPr lang="zh-CN" altLang="en-US" sz="10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第二部分</a:t>
                </a:r>
                <a:endParaRPr lang="zh-CN" altLang="en-US" sz="10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grpSp>
            <p:nvGrpSpPr>
              <p:cNvPr id="14" name="组合 13"/>
              <p:cNvGrpSpPr>
                <a:grpSpLocks noChangeAspect="1"/>
              </p:cNvGrpSpPr>
              <p:nvPr/>
            </p:nvGrpSpPr>
            <p:grpSpPr>
              <a:xfrm>
                <a:off x="2069" y="3367"/>
                <a:ext cx="702" cy="794"/>
                <a:chOff x="2109" y="3226"/>
                <a:chExt cx="1061" cy="1200"/>
              </a:xfrm>
            </p:grpSpPr>
            <p:sp>
              <p:nvSpPr>
                <p:cNvPr id="15" name="任意多边形 14"/>
                <p:cNvSpPr>
                  <a:spLocks noChangeAspect="1"/>
                </p:cNvSpPr>
                <p:nvPr/>
              </p:nvSpPr>
              <p:spPr>
                <a:xfrm rot="-240000" flipH="1">
                  <a:off x="2728" y="3226"/>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15"/>
                <p:cNvSpPr>
                  <a:spLocks noChangeAspect="1"/>
                </p:cNvSpPr>
                <p:nvPr/>
              </p:nvSpPr>
              <p:spPr>
                <a:xfrm rot="-2280000" flipH="1">
                  <a:off x="2109" y="3240"/>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文本框 16"/>
              <p:cNvSpPr txBox="1"/>
              <p:nvPr/>
            </p:nvSpPr>
            <p:spPr>
              <a:xfrm>
                <a:off x="2333" y="4669"/>
                <a:ext cx="4229" cy="752"/>
              </a:xfrm>
              <a:prstGeom prst="rect">
                <a:avLst/>
              </a:prstGeom>
              <a:noFill/>
            </p:spPr>
            <p:txBody>
              <a:bodyPr wrap="square" rtlCol="0">
                <a:spAutoFit/>
              </a:bodyPr>
              <a:lstStyle/>
              <a:p>
                <a:r>
                  <a:rPr lang="zh-CN" altLang="en-US" sz="28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活动铺排</a:t>
                </a:r>
                <a:endParaRPr lang="zh-CN" altLang="en-US" sz="28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18" name="组合 17"/>
              <p:cNvGrpSpPr>
                <a:grpSpLocks noChangeAspect="1"/>
              </p:cNvGrpSpPr>
              <p:nvPr/>
            </p:nvGrpSpPr>
            <p:grpSpPr>
              <a:xfrm>
                <a:off x="4738" y="3682"/>
                <a:ext cx="994" cy="964"/>
                <a:chOff x="8559" y="3659"/>
                <a:chExt cx="1568" cy="1521"/>
              </a:xfrm>
            </p:grpSpPr>
            <p:sp>
              <p:nvSpPr>
                <p:cNvPr id="19" name="椭圆 18"/>
                <p:cNvSpPr/>
                <p:nvPr/>
              </p:nvSpPr>
              <p:spPr>
                <a:xfrm>
                  <a:off x="8605" y="3659"/>
                  <a:ext cx="1522" cy="1521"/>
                </a:xfrm>
                <a:prstGeom prst="ellipse">
                  <a:avLst/>
                </a:prstGeom>
                <a:solidFill>
                  <a:srgbClr val="98D4F9"/>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20" name="文本框 19"/>
                <p:cNvSpPr txBox="1"/>
                <p:nvPr/>
              </p:nvSpPr>
              <p:spPr>
                <a:xfrm>
                  <a:off x="8559" y="3882"/>
                  <a:ext cx="1537" cy="1144"/>
                </a:xfrm>
                <a:prstGeom prst="rect">
                  <a:avLst/>
                </a:prstGeom>
                <a:noFill/>
              </p:spPr>
              <p:txBody>
                <a:bodyPr wrap="square" rtlCol="0">
                  <a:spAutoFit/>
                </a:bodyPr>
                <a:lstStyle/>
                <a:p>
                  <a:pPr algn="ctr"/>
                  <a:r>
                    <a:rPr lang="en-US" altLang="zh-CN" sz="24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rPr>
                    <a:t>02</a:t>
                  </a:r>
                  <a:endParaRPr lang="en-US" altLang="zh-CN" sz="24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sp>
            <p:nvSpPr>
              <p:cNvPr id="21" name="文本框 20"/>
              <p:cNvSpPr txBox="1"/>
              <p:nvPr/>
            </p:nvSpPr>
            <p:spPr>
              <a:xfrm>
                <a:off x="2365" y="5334"/>
                <a:ext cx="3809" cy="487"/>
              </a:xfrm>
              <a:prstGeom prst="rect">
                <a:avLst/>
              </a:prstGeom>
              <a:noFill/>
            </p:spPr>
            <p:txBody>
              <a:bodyPr wrap="square" rtlCol="0">
                <a:spAutoFit/>
              </a:bodyPr>
              <a:lstStyle/>
              <a:p>
                <a:r>
                  <a:rPr lang="zh-CN" altLang="en-US" sz="1600">
                    <a:solidFill>
                      <a:schemeClr val="tx1">
                        <a:lumMod val="65000"/>
                        <a:lumOff val="35000"/>
                      </a:schemeClr>
                    </a:solidFill>
                    <a:latin typeface="汉仪中简黑简" panose="00020600040101010101" charset="-122"/>
                    <a:ea typeface="汉仪中简黑简" panose="00020600040101010101" charset="-122"/>
                  </a:rPr>
                  <a:t>MOBILE LAYOUT</a:t>
                </a:r>
                <a:endParaRPr lang="zh-CN" altLang="en-US" sz="1600">
                  <a:solidFill>
                    <a:schemeClr val="tx1">
                      <a:lumMod val="65000"/>
                      <a:lumOff val="35000"/>
                    </a:schemeClr>
                  </a:solidFill>
                  <a:latin typeface="汉仪中简黑简" panose="00020600040101010101" charset="-122"/>
                  <a:ea typeface="汉仪中简黑简" panose="00020600040101010101" charset="-122"/>
                </a:endParaRPr>
              </a:p>
            </p:txBody>
          </p:sp>
        </p:grpSp>
        <p:grpSp>
          <p:nvGrpSpPr>
            <p:cNvPr id="46" name="组合 45"/>
            <p:cNvGrpSpPr/>
            <p:nvPr/>
          </p:nvGrpSpPr>
          <p:grpSpPr>
            <a:xfrm>
              <a:off x="7563" y="6028"/>
              <a:ext cx="4493" cy="2444"/>
              <a:chOff x="2069" y="3367"/>
              <a:chExt cx="4493" cy="2444"/>
            </a:xfrm>
          </p:grpSpPr>
          <p:sp>
            <p:nvSpPr>
              <p:cNvPr id="47" name="文本框 1"/>
              <p:cNvSpPr txBox="1"/>
              <p:nvPr/>
            </p:nvSpPr>
            <p:spPr>
              <a:xfrm rot="21289241">
                <a:off x="2494" y="3855"/>
                <a:ext cx="2159" cy="836"/>
              </a:xfrm>
              <a:prstGeom prst="rect">
                <a:avLst/>
              </a:prstGeom>
              <a:noFill/>
            </p:spPr>
            <p:txBody>
              <a:bodyPr wrap="square" rtlCol="0">
                <a:prstTxWarp prst="textFadeLeft">
                  <a:avLst>
                    <a:gd name="adj" fmla="val 25767"/>
                  </a:avLst>
                </a:prstTxWarp>
                <a:spAutoFit/>
              </a:bodyPr>
              <a:lstStyle/>
              <a:p>
                <a:pPr algn="ctr"/>
                <a:r>
                  <a:rPr lang="zh-CN" altLang="en-US" sz="10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第三部分</a:t>
                </a:r>
                <a:endParaRPr lang="zh-CN" altLang="en-US" sz="10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grpSp>
            <p:nvGrpSpPr>
              <p:cNvPr id="48" name="组合 47"/>
              <p:cNvGrpSpPr>
                <a:grpSpLocks noChangeAspect="1"/>
              </p:cNvGrpSpPr>
              <p:nvPr/>
            </p:nvGrpSpPr>
            <p:grpSpPr>
              <a:xfrm>
                <a:off x="2069" y="3367"/>
                <a:ext cx="702" cy="794"/>
                <a:chOff x="2109" y="3226"/>
                <a:chExt cx="1061" cy="1200"/>
              </a:xfrm>
            </p:grpSpPr>
            <p:sp>
              <p:nvSpPr>
                <p:cNvPr id="49" name="任意多边形 48"/>
                <p:cNvSpPr>
                  <a:spLocks noChangeAspect="1"/>
                </p:cNvSpPr>
                <p:nvPr/>
              </p:nvSpPr>
              <p:spPr>
                <a:xfrm rot="-240000" flipH="1">
                  <a:off x="2728" y="3226"/>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任意多边形 49"/>
                <p:cNvSpPr>
                  <a:spLocks noChangeAspect="1"/>
                </p:cNvSpPr>
                <p:nvPr/>
              </p:nvSpPr>
              <p:spPr>
                <a:xfrm rot="-2280000" flipH="1">
                  <a:off x="2109" y="3240"/>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1" name="文本框 50"/>
              <p:cNvSpPr txBox="1"/>
              <p:nvPr/>
            </p:nvSpPr>
            <p:spPr>
              <a:xfrm>
                <a:off x="2333" y="4668"/>
                <a:ext cx="4229" cy="752"/>
              </a:xfrm>
              <a:prstGeom prst="rect">
                <a:avLst/>
              </a:prstGeom>
              <a:noFill/>
            </p:spPr>
            <p:txBody>
              <a:bodyPr wrap="square" rtlCol="0">
                <a:spAutoFit/>
              </a:bodyPr>
              <a:lstStyle/>
              <a:p>
                <a:r>
                  <a:rPr lang="zh-CN" altLang="en-US" sz="28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活动内容</a:t>
                </a:r>
                <a:endParaRPr lang="zh-CN" altLang="en-US" sz="28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52" name="组合 51"/>
              <p:cNvGrpSpPr>
                <a:grpSpLocks noChangeAspect="1"/>
              </p:cNvGrpSpPr>
              <p:nvPr/>
            </p:nvGrpSpPr>
            <p:grpSpPr>
              <a:xfrm>
                <a:off x="4738" y="3682"/>
                <a:ext cx="994" cy="964"/>
                <a:chOff x="8559" y="3659"/>
                <a:chExt cx="1568" cy="1521"/>
              </a:xfrm>
            </p:grpSpPr>
            <p:sp>
              <p:nvSpPr>
                <p:cNvPr id="53" name="椭圆 52"/>
                <p:cNvSpPr/>
                <p:nvPr/>
              </p:nvSpPr>
              <p:spPr>
                <a:xfrm>
                  <a:off x="8605" y="3659"/>
                  <a:ext cx="1522" cy="1521"/>
                </a:xfrm>
                <a:prstGeom prst="ellipse">
                  <a:avLst/>
                </a:prstGeom>
                <a:solidFill>
                  <a:srgbClr val="98D4F9"/>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54" name="文本框 53"/>
                <p:cNvSpPr txBox="1"/>
                <p:nvPr/>
              </p:nvSpPr>
              <p:spPr>
                <a:xfrm>
                  <a:off x="8559" y="3881"/>
                  <a:ext cx="1537" cy="1144"/>
                </a:xfrm>
                <a:prstGeom prst="rect">
                  <a:avLst/>
                </a:prstGeom>
                <a:noFill/>
              </p:spPr>
              <p:txBody>
                <a:bodyPr wrap="square" rtlCol="0">
                  <a:spAutoFit/>
                </a:bodyPr>
                <a:lstStyle/>
                <a:p>
                  <a:pPr algn="ctr"/>
                  <a:r>
                    <a:rPr lang="en-US" altLang="zh-CN" sz="24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rPr>
                    <a:t>03</a:t>
                  </a:r>
                  <a:endParaRPr lang="en-US" altLang="zh-CN" sz="24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sp>
            <p:nvSpPr>
              <p:cNvPr id="55" name="文本框 54"/>
              <p:cNvSpPr txBox="1"/>
              <p:nvPr/>
            </p:nvSpPr>
            <p:spPr>
              <a:xfrm>
                <a:off x="2365" y="5334"/>
                <a:ext cx="3809" cy="477"/>
              </a:xfrm>
              <a:prstGeom prst="rect">
                <a:avLst/>
              </a:prstGeom>
              <a:noFill/>
            </p:spPr>
            <p:txBody>
              <a:bodyPr wrap="square" rtlCol="0">
                <a:spAutoFit/>
              </a:bodyPr>
              <a:lstStyle/>
              <a:p>
                <a:r>
                  <a:rPr lang="zh-CN" altLang="en-US" sz="1600">
                    <a:solidFill>
                      <a:schemeClr val="tx1">
                        <a:lumMod val="65000"/>
                        <a:lumOff val="35000"/>
                      </a:schemeClr>
                    </a:solidFill>
                    <a:latin typeface="汉仪中简黑简" panose="00020600040101010101" charset="-122"/>
                    <a:ea typeface="汉仪中简黑简" panose="00020600040101010101" charset="-122"/>
                  </a:rPr>
                  <a:t>ACTIVITY CONTENT</a:t>
                </a:r>
                <a:endParaRPr lang="zh-CN" altLang="en-US" sz="1600">
                  <a:solidFill>
                    <a:schemeClr val="tx1">
                      <a:lumMod val="65000"/>
                      <a:lumOff val="35000"/>
                    </a:schemeClr>
                  </a:solidFill>
                  <a:latin typeface="汉仪中简黑简" panose="00020600040101010101" charset="-122"/>
                  <a:ea typeface="汉仪中简黑简" panose="00020600040101010101" charset="-122"/>
                </a:endParaRPr>
              </a:p>
            </p:txBody>
          </p:sp>
        </p:grpSp>
        <p:grpSp>
          <p:nvGrpSpPr>
            <p:cNvPr id="56" name="组合 55"/>
            <p:cNvGrpSpPr/>
            <p:nvPr/>
          </p:nvGrpSpPr>
          <p:grpSpPr>
            <a:xfrm>
              <a:off x="12387" y="6028"/>
              <a:ext cx="4493" cy="2453"/>
              <a:chOff x="2069" y="3367"/>
              <a:chExt cx="4493" cy="2453"/>
            </a:xfrm>
          </p:grpSpPr>
          <p:sp>
            <p:nvSpPr>
              <p:cNvPr id="57" name="文本框 1"/>
              <p:cNvSpPr txBox="1"/>
              <p:nvPr/>
            </p:nvSpPr>
            <p:spPr>
              <a:xfrm rot="21289241">
                <a:off x="2494" y="3855"/>
                <a:ext cx="2159" cy="836"/>
              </a:xfrm>
              <a:prstGeom prst="rect">
                <a:avLst/>
              </a:prstGeom>
              <a:noFill/>
            </p:spPr>
            <p:txBody>
              <a:bodyPr wrap="square" rtlCol="0">
                <a:prstTxWarp prst="textFadeLeft">
                  <a:avLst>
                    <a:gd name="adj" fmla="val 25767"/>
                  </a:avLst>
                </a:prstTxWarp>
                <a:spAutoFit/>
              </a:bodyPr>
              <a:lstStyle/>
              <a:p>
                <a:pPr algn="ctr"/>
                <a:r>
                  <a:rPr lang="zh-CN" altLang="en-US" sz="10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第四部分</a:t>
                </a:r>
                <a:endParaRPr lang="zh-CN" altLang="en-US" sz="10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grpSp>
            <p:nvGrpSpPr>
              <p:cNvPr id="59" name="组合 58"/>
              <p:cNvGrpSpPr>
                <a:grpSpLocks noChangeAspect="1"/>
              </p:cNvGrpSpPr>
              <p:nvPr/>
            </p:nvGrpSpPr>
            <p:grpSpPr>
              <a:xfrm>
                <a:off x="2069" y="3367"/>
                <a:ext cx="702" cy="794"/>
                <a:chOff x="2109" y="3226"/>
                <a:chExt cx="1061" cy="1200"/>
              </a:xfrm>
            </p:grpSpPr>
            <p:sp>
              <p:nvSpPr>
                <p:cNvPr id="60" name="任意多边形 59"/>
                <p:cNvSpPr>
                  <a:spLocks noChangeAspect="1"/>
                </p:cNvSpPr>
                <p:nvPr/>
              </p:nvSpPr>
              <p:spPr>
                <a:xfrm rot="-240000" flipH="1">
                  <a:off x="2728" y="3226"/>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任意多边形 60"/>
                <p:cNvSpPr>
                  <a:spLocks noChangeAspect="1"/>
                </p:cNvSpPr>
                <p:nvPr/>
              </p:nvSpPr>
              <p:spPr>
                <a:xfrm rot="-2280000" flipH="1">
                  <a:off x="2109" y="3240"/>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2" name="文本框 61"/>
              <p:cNvSpPr txBox="1"/>
              <p:nvPr/>
            </p:nvSpPr>
            <p:spPr>
              <a:xfrm>
                <a:off x="2333" y="4668"/>
                <a:ext cx="4229" cy="752"/>
              </a:xfrm>
              <a:prstGeom prst="rect">
                <a:avLst/>
              </a:prstGeom>
              <a:noFill/>
            </p:spPr>
            <p:txBody>
              <a:bodyPr wrap="square" rtlCol="0">
                <a:spAutoFit/>
              </a:bodyPr>
              <a:lstStyle/>
              <a:p>
                <a:r>
                  <a:rPr lang="zh-CN" altLang="en-US" sz="28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活动细节</a:t>
                </a:r>
                <a:endParaRPr lang="zh-CN" altLang="en-US" sz="28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63" name="组合 62"/>
              <p:cNvGrpSpPr>
                <a:grpSpLocks noChangeAspect="1"/>
              </p:cNvGrpSpPr>
              <p:nvPr/>
            </p:nvGrpSpPr>
            <p:grpSpPr>
              <a:xfrm>
                <a:off x="4738" y="3682"/>
                <a:ext cx="994" cy="964"/>
                <a:chOff x="8559" y="3659"/>
                <a:chExt cx="1568" cy="1521"/>
              </a:xfrm>
            </p:grpSpPr>
            <p:sp>
              <p:nvSpPr>
                <p:cNvPr id="64" name="椭圆 63"/>
                <p:cNvSpPr/>
                <p:nvPr/>
              </p:nvSpPr>
              <p:spPr>
                <a:xfrm>
                  <a:off x="8605" y="3659"/>
                  <a:ext cx="1522" cy="1521"/>
                </a:xfrm>
                <a:prstGeom prst="ellipse">
                  <a:avLst/>
                </a:prstGeom>
                <a:solidFill>
                  <a:srgbClr val="98D4F9"/>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65" name="文本框 64"/>
                <p:cNvSpPr txBox="1"/>
                <p:nvPr/>
              </p:nvSpPr>
              <p:spPr>
                <a:xfrm>
                  <a:off x="8559" y="3850"/>
                  <a:ext cx="1537" cy="1144"/>
                </a:xfrm>
                <a:prstGeom prst="rect">
                  <a:avLst/>
                </a:prstGeom>
                <a:noFill/>
              </p:spPr>
              <p:txBody>
                <a:bodyPr wrap="square" rtlCol="0">
                  <a:spAutoFit/>
                </a:bodyPr>
                <a:lstStyle/>
                <a:p>
                  <a:pPr algn="ctr"/>
                  <a:r>
                    <a:rPr lang="en-US" altLang="zh-CN" sz="24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rPr>
                    <a:t>04</a:t>
                  </a:r>
                  <a:endParaRPr lang="en-US" altLang="zh-CN" sz="24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sp>
            <p:nvSpPr>
              <p:cNvPr id="66" name="文本框 65"/>
              <p:cNvSpPr txBox="1"/>
              <p:nvPr/>
            </p:nvSpPr>
            <p:spPr>
              <a:xfrm>
                <a:off x="2365" y="5334"/>
                <a:ext cx="3809" cy="486"/>
              </a:xfrm>
              <a:prstGeom prst="rect">
                <a:avLst/>
              </a:prstGeom>
              <a:noFill/>
            </p:spPr>
            <p:txBody>
              <a:bodyPr wrap="square" rtlCol="0">
                <a:spAutoFit/>
              </a:bodyPr>
              <a:lstStyle/>
              <a:p>
                <a:r>
                  <a:rPr lang="zh-CN" altLang="en-US" sz="1600">
                    <a:solidFill>
                      <a:schemeClr val="tx1">
                        <a:lumMod val="65000"/>
                        <a:lumOff val="35000"/>
                      </a:schemeClr>
                    </a:solidFill>
                    <a:latin typeface="汉仪中简黑简" panose="00020600040101010101" charset="-122"/>
                    <a:ea typeface="汉仪中简黑简" panose="00020600040101010101" charset="-122"/>
                  </a:rPr>
                  <a:t>ACTIVITY DETAILS</a:t>
                </a:r>
                <a:endParaRPr lang="zh-CN" altLang="en-US" sz="1600">
                  <a:solidFill>
                    <a:schemeClr val="tx1">
                      <a:lumMod val="65000"/>
                      <a:lumOff val="35000"/>
                    </a:schemeClr>
                  </a:solidFill>
                  <a:latin typeface="汉仪中简黑简" panose="00020600040101010101" charset="-122"/>
                  <a:ea typeface="汉仪中简黑简" panose="00020600040101010101" charset="-122"/>
                </a:endParaRPr>
              </a:p>
            </p:txBody>
          </p:sp>
        </p:grpSp>
      </p:grpSp>
      <p:pic>
        <p:nvPicPr>
          <p:cNvPr id="69" name="图片 68" descr="/Users/weiqingqing/Desktop/7063126.png7063126"/>
          <p:cNvPicPr>
            <a:picLocks noChangeAspect="1"/>
          </p:cNvPicPr>
          <p:nvPr/>
        </p:nvPicPr>
        <p:blipFill>
          <a:blip r:embed="rId5"/>
          <a:srcRect/>
          <a:stretch>
            <a:fillRect/>
          </a:stretch>
        </p:blipFill>
        <p:spPr>
          <a:xfrm>
            <a:off x="290830" y="1675130"/>
            <a:ext cx="3814445" cy="4944745"/>
          </a:xfrm>
          <a:prstGeom prst="rect">
            <a:avLst/>
          </a:prstGeom>
        </p:spPr>
      </p:pic>
      <p:pic>
        <p:nvPicPr>
          <p:cNvPr id="81" name="图片 80" descr="7055186"/>
          <p:cNvPicPr>
            <a:picLocks noChangeAspect="1"/>
          </p:cNvPicPr>
          <p:nvPr/>
        </p:nvPicPr>
        <p:blipFill>
          <a:blip r:embed="rId6"/>
          <a:srcRect/>
          <a:stretch>
            <a:fillRect/>
          </a:stretch>
        </p:blipFill>
        <p:spPr>
          <a:xfrm>
            <a:off x="10433050" y="3963035"/>
            <a:ext cx="1794510" cy="2921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 name="圆角矩形 28"/>
          <p:cNvSpPr/>
          <p:nvPr/>
        </p:nvSpPr>
        <p:spPr>
          <a:xfrm>
            <a:off x="953135" y="1106170"/>
            <a:ext cx="10286365" cy="5194935"/>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954405" y="557530"/>
            <a:ext cx="10286365" cy="859790"/>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80" name="组合 79"/>
          <p:cNvGrpSpPr/>
          <p:nvPr/>
        </p:nvGrpSpPr>
        <p:grpSpPr>
          <a:xfrm>
            <a:off x="9702165" y="833755"/>
            <a:ext cx="1306830" cy="359410"/>
            <a:chOff x="15231" y="1595"/>
            <a:chExt cx="2058" cy="566"/>
          </a:xfrm>
        </p:grpSpPr>
        <p:grpSp>
          <p:nvGrpSpPr>
            <p:cNvPr id="77" name="组合 76"/>
            <p:cNvGrpSpPr/>
            <p:nvPr/>
          </p:nvGrpSpPr>
          <p:grpSpPr>
            <a:xfrm>
              <a:off x="15231" y="1595"/>
              <a:ext cx="566" cy="566"/>
              <a:chOff x="15231" y="1595"/>
              <a:chExt cx="566" cy="566"/>
            </a:xfrm>
          </p:grpSpPr>
          <p:sp>
            <p:nvSpPr>
              <p:cNvPr id="70" name="圆角矩形 69"/>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4" name="直接连接符 73"/>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15977" y="1595"/>
              <a:ext cx="566" cy="566"/>
              <a:chOff x="15994" y="1599"/>
              <a:chExt cx="566" cy="566"/>
            </a:xfrm>
          </p:grpSpPr>
          <p:sp>
            <p:nvSpPr>
              <p:cNvPr id="71" name="圆角矩形 70"/>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圆角矩形 74"/>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p:cNvGrpSpPr/>
            <p:nvPr/>
          </p:nvGrpSpPr>
          <p:grpSpPr>
            <a:xfrm>
              <a:off x="16723" y="1595"/>
              <a:ext cx="566" cy="566"/>
              <a:chOff x="16722" y="1612"/>
              <a:chExt cx="566" cy="566"/>
            </a:xfrm>
          </p:grpSpPr>
          <p:sp>
            <p:nvSpPr>
              <p:cNvPr id="72" name="圆角矩形 71"/>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乘号 75"/>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82" name="文本框 81"/>
          <p:cNvSpPr txBox="1"/>
          <p:nvPr/>
        </p:nvSpPr>
        <p:spPr>
          <a:xfrm>
            <a:off x="1168400" y="729615"/>
            <a:ext cx="8244205" cy="568325"/>
          </a:xfrm>
          <a:prstGeom prst="rect">
            <a:avLst/>
          </a:prstGeom>
          <a:noFill/>
        </p:spPr>
        <p:txBody>
          <a:bodyPr wrap="square" rtlCol="0">
            <a:spAutoFit/>
          </a:bodyPr>
          <a:lstStyle/>
          <a:p>
            <a:pPr algn="dist"/>
            <a:r>
              <a:rPr sz="31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THE WINTER IS FULL OF FUN</a:t>
            </a:r>
            <a:endParaRPr sz="31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69" name="组合 68"/>
          <p:cNvGrpSpPr/>
          <p:nvPr/>
        </p:nvGrpSpPr>
        <p:grpSpPr>
          <a:xfrm>
            <a:off x="3816033" y="4676775"/>
            <a:ext cx="4559935" cy="579755"/>
            <a:chOff x="6218" y="8040"/>
            <a:chExt cx="7181" cy="913"/>
          </a:xfrm>
        </p:grpSpPr>
        <p:sp>
          <p:nvSpPr>
            <p:cNvPr id="39" name="圆角矩形 38"/>
            <p:cNvSpPr/>
            <p:nvPr/>
          </p:nvSpPr>
          <p:spPr>
            <a:xfrm>
              <a:off x="6218" y="8040"/>
              <a:ext cx="7181" cy="912"/>
            </a:xfrm>
            <a:prstGeom prst="roundRect">
              <a:avLst>
                <a:gd name="adj" fmla="val 50000"/>
              </a:avLst>
            </a:prstGeom>
            <a:solidFill>
              <a:srgbClr val="98D4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0" name="椭圆 39"/>
            <p:cNvSpPr/>
            <p:nvPr/>
          </p:nvSpPr>
          <p:spPr>
            <a:xfrm>
              <a:off x="12486" y="8040"/>
              <a:ext cx="913" cy="913"/>
            </a:xfrm>
            <a:prstGeom prst="ellipse">
              <a:avLst/>
            </a:prstGeom>
            <a:solidFill>
              <a:srgbClr val="FFD17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1" name="椭圆 40"/>
            <p:cNvSpPr/>
            <p:nvPr/>
          </p:nvSpPr>
          <p:spPr>
            <a:xfrm>
              <a:off x="6218" y="8040"/>
              <a:ext cx="913" cy="913"/>
            </a:xfrm>
            <a:prstGeom prst="ellipse">
              <a:avLst/>
            </a:prstGeom>
            <a:solidFill>
              <a:srgbClr val="FFD17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2" name="文本框 41"/>
            <p:cNvSpPr txBox="1"/>
            <p:nvPr/>
          </p:nvSpPr>
          <p:spPr>
            <a:xfrm>
              <a:off x="7257" y="8178"/>
              <a:ext cx="5102" cy="628"/>
            </a:xfrm>
            <a:prstGeom prst="rect">
              <a:avLst/>
            </a:prstGeom>
            <a:noFill/>
            <a:ln>
              <a:noFill/>
            </a:ln>
          </p:spPr>
          <p:txBody>
            <a:bodyPr wrap="square" rtlCol="0">
              <a:spAutoFit/>
            </a:bodyPr>
            <a:lstStyle/>
            <a:p>
              <a:pPr algn="dist"/>
              <a:r>
                <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地产月度暖场活动</a:t>
              </a:r>
              <a:endPar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pic>
          <p:nvPicPr>
            <p:cNvPr id="46" name="图形 2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2663" y="8213"/>
              <a:ext cx="558" cy="558"/>
            </a:xfrm>
            <a:prstGeom prst="rect">
              <a:avLst/>
            </a:prstGeom>
          </p:spPr>
        </p:pic>
        <p:pic>
          <p:nvPicPr>
            <p:cNvPr id="49" name="图形 2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6394" y="8213"/>
              <a:ext cx="558" cy="558"/>
            </a:xfrm>
            <a:prstGeom prst="rect">
              <a:avLst/>
            </a:prstGeom>
          </p:spPr>
        </p:pic>
      </p:grpSp>
      <p:grpSp>
        <p:nvGrpSpPr>
          <p:cNvPr id="93" name="组合 92"/>
          <p:cNvGrpSpPr>
            <a:grpSpLocks noChangeAspect="1"/>
          </p:cNvGrpSpPr>
          <p:nvPr/>
        </p:nvGrpSpPr>
        <p:grpSpPr>
          <a:xfrm>
            <a:off x="2131774" y="1923415"/>
            <a:ext cx="7928452" cy="2128402"/>
            <a:chOff x="2109" y="2793"/>
            <a:chExt cx="14945" cy="4012"/>
          </a:xfrm>
        </p:grpSpPr>
        <p:sp>
          <p:nvSpPr>
            <p:cNvPr id="32" name="文本框 2"/>
            <p:cNvSpPr txBox="1"/>
            <p:nvPr/>
          </p:nvSpPr>
          <p:spPr>
            <a:xfrm rot="21406654">
              <a:off x="8796" y="5054"/>
              <a:ext cx="7591" cy="1751"/>
            </a:xfrm>
            <a:prstGeom prst="rect">
              <a:avLst/>
            </a:prstGeom>
            <a:noFill/>
          </p:spPr>
          <p:txBody>
            <a:bodyPr wrap="square" rtlCol="0">
              <a:prstTxWarp prst="textFadeLeft">
                <a:avLst>
                  <a:gd name="adj" fmla="val 21577"/>
                </a:avLst>
              </a:prstTxWarp>
              <a:spAutoFit/>
            </a:bodyPr>
            <a:lstStyle/>
            <a:p>
              <a:pPr algn="l"/>
              <a:r>
                <a:rPr lang="zh-CN" altLang="en-US" sz="48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活动细则</a:t>
              </a:r>
              <a:endParaRPr lang="zh-CN" altLang="en-US" sz="48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sp>
          <p:nvSpPr>
            <p:cNvPr id="58" name="文本框 1"/>
            <p:cNvSpPr txBox="1"/>
            <p:nvPr/>
          </p:nvSpPr>
          <p:spPr>
            <a:xfrm rot="21289241">
              <a:off x="2924" y="3885"/>
              <a:ext cx="5762" cy="1765"/>
            </a:xfrm>
            <a:prstGeom prst="rect">
              <a:avLst/>
            </a:prstGeom>
            <a:noFill/>
          </p:spPr>
          <p:txBody>
            <a:bodyPr wrap="square" rtlCol="0">
              <a:prstTxWarp prst="textFadeLeft">
                <a:avLst>
                  <a:gd name="adj" fmla="val 25767"/>
                </a:avLst>
              </a:prstTxWarp>
              <a:spAutoFit/>
            </a:bodyPr>
            <a:lstStyle/>
            <a:p>
              <a:pPr algn="ctr"/>
              <a:r>
                <a:rPr lang="zh-CN" altLang="en-US" sz="12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第四部分</a:t>
              </a:r>
              <a:endParaRPr lang="zh-CN" altLang="en-US" sz="12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sp>
          <p:nvSpPr>
            <p:cNvPr id="33" name="任意多边形 32"/>
            <p:cNvSpPr/>
            <p:nvPr/>
          </p:nvSpPr>
          <p:spPr>
            <a:xfrm>
              <a:off x="4337" y="5699"/>
              <a:ext cx="4162" cy="913"/>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4653" h="1086">
                  <a:moveTo>
                    <a:pt x="0" y="1086"/>
                  </a:moveTo>
                  <a:lnTo>
                    <a:pt x="814" y="0"/>
                  </a:lnTo>
                  <a:lnTo>
                    <a:pt x="4653" y="0"/>
                  </a:lnTo>
                  <a:lnTo>
                    <a:pt x="4653" y="1086"/>
                  </a:lnTo>
                  <a:lnTo>
                    <a:pt x="0" y="1086"/>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sp>
          <p:nvSpPr>
            <p:cNvPr id="34" name="文本框 33"/>
            <p:cNvSpPr txBox="1"/>
            <p:nvPr/>
          </p:nvSpPr>
          <p:spPr>
            <a:xfrm>
              <a:off x="4337" y="5852"/>
              <a:ext cx="3972" cy="694"/>
            </a:xfrm>
            <a:prstGeom prst="rect">
              <a:avLst/>
            </a:prstGeom>
            <a:noFill/>
          </p:spPr>
          <p:txBody>
            <a:bodyPr wrap="square" rtlCol="0">
              <a:spAutoFit/>
            </a:bodyPr>
            <a:lstStyle/>
            <a:p>
              <a:pPr algn="r"/>
              <a:r>
                <a:rPr lang="zh-CN">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sym typeface="+mn-ea"/>
                </a:rPr>
                <a:t>趣味、高端、欢乐</a:t>
              </a:r>
              <a:endParaRPr lang="zh-CN" altLang="en-US">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endParaRPr>
            </a:p>
          </p:txBody>
        </p:sp>
        <p:grpSp>
          <p:nvGrpSpPr>
            <p:cNvPr id="35" name="组合 34"/>
            <p:cNvGrpSpPr/>
            <p:nvPr/>
          </p:nvGrpSpPr>
          <p:grpSpPr>
            <a:xfrm>
              <a:off x="3182" y="5698"/>
              <a:ext cx="1725" cy="912"/>
              <a:chOff x="2248" y="4534"/>
              <a:chExt cx="1928" cy="1020"/>
            </a:xfrm>
            <a:solidFill>
              <a:srgbClr val="FCC055"/>
            </a:solidFill>
          </p:grpSpPr>
          <p:sp>
            <p:nvSpPr>
              <p:cNvPr id="36" name="任意多边形 35"/>
              <p:cNvSpPr/>
              <p:nvPr/>
            </p:nvSpPr>
            <p:spPr>
              <a:xfrm>
                <a:off x="3116"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sp>
            <p:nvSpPr>
              <p:cNvPr id="37" name="任意多边形 36"/>
              <p:cNvSpPr/>
              <p:nvPr/>
            </p:nvSpPr>
            <p:spPr>
              <a:xfrm>
                <a:off x="2248"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sp>
            <p:nvSpPr>
              <p:cNvPr id="38" name="任意多边形 37"/>
              <p:cNvSpPr/>
              <p:nvPr/>
            </p:nvSpPr>
            <p:spPr>
              <a:xfrm>
                <a:off x="2682"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grpSp>
        <p:sp>
          <p:nvSpPr>
            <p:cNvPr id="44" name="椭圆 43"/>
            <p:cNvSpPr/>
            <p:nvPr/>
          </p:nvSpPr>
          <p:spPr>
            <a:xfrm>
              <a:off x="8839" y="3787"/>
              <a:ext cx="1522" cy="1521"/>
            </a:xfrm>
            <a:prstGeom prst="ellipse">
              <a:avLst/>
            </a:prstGeom>
            <a:solidFill>
              <a:srgbClr val="98D4F9"/>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47" name="文本框 46"/>
            <p:cNvSpPr txBox="1"/>
            <p:nvPr/>
          </p:nvSpPr>
          <p:spPr>
            <a:xfrm rot="21300000">
              <a:off x="10465" y="4185"/>
              <a:ext cx="6481" cy="752"/>
            </a:xfrm>
            <a:prstGeom prst="rect">
              <a:avLst/>
            </a:prstGeom>
            <a:noFill/>
          </p:spPr>
          <p:txBody>
            <a:bodyPr wrap="square" rtlCol="0">
              <a:spAutoFit/>
            </a:bodyPr>
            <a:lstStyle/>
            <a:p>
              <a:r>
                <a:rPr sz="20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rPr>
                <a:t>奇趣乐翻天 冬日享不停</a:t>
              </a:r>
              <a:endParaRPr sz="20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endParaRPr>
            </a:p>
          </p:txBody>
        </p:sp>
        <p:sp>
          <p:nvSpPr>
            <p:cNvPr id="48" name="文本框 47"/>
            <p:cNvSpPr txBox="1"/>
            <p:nvPr/>
          </p:nvSpPr>
          <p:spPr>
            <a:xfrm rot="21300000">
              <a:off x="10508" y="3415"/>
              <a:ext cx="6147" cy="752"/>
            </a:xfrm>
            <a:prstGeom prst="rect">
              <a:avLst/>
            </a:prstGeom>
            <a:noFill/>
          </p:spPr>
          <p:txBody>
            <a:bodyPr wrap="square" rtlCol="0">
              <a:spAutoFit/>
            </a:bodyPr>
            <a:lstStyle/>
            <a:p>
              <a:r>
                <a:rPr sz="20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WARM UP ACTIVITIES</a:t>
              </a:r>
              <a:endParaRPr sz="20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65" name="组合 64"/>
            <p:cNvGrpSpPr/>
            <p:nvPr/>
          </p:nvGrpSpPr>
          <p:grpSpPr>
            <a:xfrm>
              <a:off x="15992" y="2793"/>
              <a:ext cx="1062" cy="1200"/>
              <a:chOff x="15992" y="2793"/>
              <a:chExt cx="1062" cy="1200"/>
            </a:xfrm>
          </p:grpSpPr>
          <p:sp>
            <p:nvSpPr>
              <p:cNvPr id="63" name="任意多边形 62"/>
              <p:cNvSpPr>
                <a:spLocks noChangeAspect="1"/>
              </p:cNvSpPr>
              <p:nvPr/>
            </p:nvSpPr>
            <p:spPr>
              <a:xfrm rot="240000">
                <a:off x="15992" y="2793"/>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64" name="任意多边形 63"/>
              <p:cNvSpPr>
                <a:spLocks noChangeAspect="1"/>
              </p:cNvSpPr>
              <p:nvPr/>
            </p:nvSpPr>
            <p:spPr>
              <a:xfrm rot="2280000">
                <a:off x="16374" y="2807"/>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nvGrpSpPr>
            <p:cNvPr id="66" name="组合 65"/>
            <p:cNvGrpSpPr/>
            <p:nvPr/>
          </p:nvGrpSpPr>
          <p:grpSpPr>
            <a:xfrm flipH="1">
              <a:off x="2109" y="3450"/>
              <a:ext cx="1062" cy="1200"/>
              <a:chOff x="15992" y="2793"/>
              <a:chExt cx="1062" cy="1200"/>
            </a:xfrm>
          </p:grpSpPr>
          <p:sp>
            <p:nvSpPr>
              <p:cNvPr id="67" name="任意多边形 66"/>
              <p:cNvSpPr>
                <a:spLocks noChangeAspect="1"/>
              </p:cNvSpPr>
              <p:nvPr/>
            </p:nvSpPr>
            <p:spPr>
              <a:xfrm rot="240000">
                <a:off x="15992" y="2793"/>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68" name="任意多边形 67"/>
              <p:cNvSpPr>
                <a:spLocks noChangeAspect="1"/>
              </p:cNvSpPr>
              <p:nvPr/>
            </p:nvSpPr>
            <p:spPr>
              <a:xfrm rot="2280000">
                <a:off x="16374" y="2807"/>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pic>
        <p:nvPicPr>
          <p:cNvPr id="83" name="图片 82" descr="70556"/>
          <p:cNvPicPr>
            <a:picLocks noChangeAspect="1"/>
          </p:cNvPicPr>
          <p:nvPr/>
        </p:nvPicPr>
        <p:blipFill>
          <a:blip r:embed="rId2"/>
          <a:srcRect/>
          <a:stretch>
            <a:fillRect/>
          </a:stretch>
        </p:blipFill>
        <p:spPr>
          <a:xfrm>
            <a:off x="11268075" y="226060"/>
            <a:ext cx="923925" cy="727710"/>
          </a:xfrm>
          <a:prstGeom prst="rect">
            <a:avLst/>
          </a:prstGeom>
        </p:spPr>
      </p:pic>
      <p:pic>
        <p:nvPicPr>
          <p:cNvPr id="84" name="图片 83" descr="70556"/>
          <p:cNvPicPr>
            <a:picLocks noChangeAspect="1"/>
          </p:cNvPicPr>
          <p:nvPr/>
        </p:nvPicPr>
        <p:blipFill>
          <a:blip r:embed="rId3"/>
          <a:srcRect/>
          <a:stretch>
            <a:fillRect/>
          </a:stretch>
        </p:blipFill>
        <p:spPr>
          <a:xfrm>
            <a:off x="-55245" y="-33655"/>
            <a:ext cx="950595" cy="973455"/>
          </a:xfrm>
          <a:prstGeom prst="rect">
            <a:avLst/>
          </a:prstGeom>
        </p:spPr>
      </p:pic>
      <p:pic>
        <p:nvPicPr>
          <p:cNvPr id="86" name="图片 85" descr="70556"/>
          <p:cNvPicPr>
            <a:picLocks noChangeAspect="1"/>
          </p:cNvPicPr>
          <p:nvPr/>
        </p:nvPicPr>
        <p:blipFill>
          <a:blip r:embed="rId4"/>
          <a:srcRect/>
          <a:stretch>
            <a:fillRect/>
          </a:stretch>
        </p:blipFill>
        <p:spPr>
          <a:xfrm>
            <a:off x="11239500" y="5249545"/>
            <a:ext cx="923925" cy="1051560"/>
          </a:xfrm>
          <a:prstGeom prst="rect">
            <a:avLst/>
          </a:prstGeom>
        </p:spPr>
      </p:pic>
      <p:pic>
        <p:nvPicPr>
          <p:cNvPr id="88" name="图片 87" descr="70556"/>
          <p:cNvPicPr>
            <a:picLocks noChangeAspect="1"/>
          </p:cNvPicPr>
          <p:nvPr/>
        </p:nvPicPr>
        <p:blipFill>
          <a:blip r:embed="rId5"/>
          <a:srcRect/>
          <a:stretch>
            <a:fillRect/>
          </a:stretch>
        </p:blipFill>
        <p:spPr>
          <a:xfrm>
            <a:off x="290830" y="5988050"/>
            <a:ext cx="2091055" cy="818515"/>
          </a:xfrm>
          <a:prstGeom prst="rect">
            <a:avLst/>
          </a:prstGeom>
        </p:spPr>
      </p:pic>
      <p:pic>
        <p:nvPicPr>
          <p:cNvPr id="2" name="图片 1" descr="/Users/weiqingqing/Desktop/未标题-1.png未标题-1"/>
          <p:cNvPicPr>
            <a:picLocks noChangeAspect="1"/>
          </p:cNvPicPr>
          <p:nvPr/>
        </p:nvPicPr>
        <p:blipFill>
          <a:blip r:embed="rId6"/>
          <a:srcRect/>
          <a:stretch>
            <a:fillRect/>
          </a:stretch>
        </p:blipFill>
        <p:spPr>
          <a:xfrm>
            <a:off x="61595" y="3771265"/>
            <a:ext cx="3192780" cy="3101975"/>
          </a:xfrm>
          <a:prstGeom prst="rect">
            <a:avLst/>
          </a:prstGeom>
        </p:spPr>
      </p:pic>
      <p:pic>
        <p:nvPicPr>
          <p:cNvPr id="4" name="图片 3" descr="/Users/weiqingqing/Desktop/未标题-1.png未标题-1"/>
          <p:cNvPicPr>
            <a:picLocks noChangeAspect="1"/>
          </p:cNvPicPr>
          <p:nvPr/>
        </p:nvPicPr>
        <p:blipFill>
          <a:blip r:embed="rId7"/>
          <a:srcRect/>
          <a:stretch>
            <a:fillRect/>
          </a:stretch>
        </p:blipFill>
        <p:spPr>
          <a:xfrm>
            <a:off x="8938895" y="3820160"/>
            <a:ext cx="2988310" cy="3048000"/>
          </a:xfrm>
          <a:prstGeom prst="rect">
            <a:avLst/>
          </a:prstGeom>
        </p:spPr>
      </p:pic>
      <p:sp>
        <p:nvSpPr>
          <p:cNvPr id="3" name="文本框 2"/>
          <p:cNvSpPr txBox="1"/>
          <p:nvPr>
            <p:custDataLst>
              <p:tags r:id="rId8"/>
            </p:custDataLst>
          </p:nvPr>
        </p:nvSpPr>
        <p:spPr>
          <a:xfrm>
            <a:off x="5628887" y="2659464"/>
            <a:ext cx="950141" cy="368111"/>
          </a:xfrm>
          <a:prstGeom prst="rect">
            <a:avLst/>
          </a:prstGeom>
          <a:noFill/>
        </p:spPr>
        <p:txBody>
          <a:bodyPr wrap="square" rtlCol="0">
            <a:spAutoFit/>
          </a:bodyPr>
          <a:lstStyle/>
          <a:p>
            <a:pPr algn="ctr"/>
            <a:r>
              <a:rPr lang="en-US" altLang="zh-CN">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rPr>
              <a:t>FOUR</a:t>
            </a:r>
            <a:endParaRPr lang="en-US" altLang="zh-CN">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2" name="组合 1"/>
          <p:cNvGrpSpPr/>
          <p:nvPr/>
        </p:nvGrpSpPr>
        <p:grpSpPr>
          <a:xfrm>
            <a:off x="3810" y="20003"/>
            <a:ext cx="12188190" cy="6818630"/>
            <a:chOff x="6" y="111"/>
            <a:chExt cx="19194" cy="10738"/>
          </a:xfrm>
        </p:grpSpPr>
        <p:grpSp>
          <p:nvGrpSpPr>
            <p:cNvPr id="4" name="组合 3"/>
            <p:cNvGrpSpPr/>
            <p:nvPr/>
          </p:nvGrpSpPr>
          <p:grpSpPr>
            <a:xfrm>
              <a:off x="772" y="596"/>
              <a:ext cx="17656" cy="9792"/>
              <a:chOff x="844" y="717"/>
              <a:chExt cx="17656" cy="9792"/>
            </a:xfrm>
          </p:grpSpPr>
          <p:sp>
            <p:nvSpPr>
              <p:cNvPr id="29" name="圆角矩形 28"/>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83" name="图片 82" descr="70556"/>
            <p:cNvPicPr>
              <a:picLocks noChangeAspect="1"/>
            </p:cNvPicPr>
            <p:nvPr/>
          </p:nvPicPr>
          <p:blipFill>
            <a:blip r:embed="rId1"/>
            <a:srcRect/>
            <a:stretch>
              <a:fillRect/>
            </a:stretch>
          </p:blipFill>
          <p:spPr>
            <a:xfrm>
              <a:off x="17745" y="356"/>
              <a:ext cx="1455" cy="1146"/>
            </a:xfrm>
            <a:prstGeom prst="rect">
              <a:avLst/>
            </a:prstGeom>
          </p:spPr>
        </p:pic>
        <p:pic>
          <p:nvPicPr>
            <p:cNvPr id="84" name="图片 83" descr="70556"/>
            <p:cNvPicPr>
              <a:picLocks noChangeAspect="1"/>
            </p:cNvPicPr>
            <p:nvPr/>
          </p:nvPicPr>
          <p:blipFill>
            <a:blip r:embed="rId2"/>
            <a:srcRect/>
            <a:stretch>
              <a:fillRect/>
            </a:stretch>
          </p:blipFill>
          <p:spPr>
            <a:xfrm>
              <a:off x="149" y="111"/>
              <a:ext cx="1192" cy="1369"/>
            </a:xfrm>
            <a:prstGeom prst="rect">
              <a:avLst/>
            </a:prstGeom>
          </p:spPr>
        </p:pic>
        <p:pic>
          <p:nvPicPr>
            <p:cNvPr id="86" name="图片 85" descr="70556"/>
            <p:cNvPicPr>
              <a:picLocks noChangeAspect="1"/>
            </p:cNvPicPr>
            <p:nvPr/>
          </p:nvPicPr>
          <p:blipFill>
            <a:blip r:embed="rId3"/>
            <a:srcRect/>
            <a:stretch>
              <a:fillRect/>
            </a:stretch>
          </p:blipFill>
          <p:spPr>
            <a:xfrm>
              <a:off x="17653" y="8848"/>
              <a:ext cx="1455" cy="1656"/>
            </a:xfrm>
            <a:prstGeom prst="rect">
              <a:avLst/>
            </a:prstGeom>
          </p:spPr>
        </p:pic>
        <p:pic>
          <p:nvPicPr>
            <p:cNvPr id="88" name="图片 87" descr="70556"/>
            <p:cNvPicPr>
              <a:picLocks noChangeAspect="1"/>
            </p:cNvPicPr>
            <p:nvPr/>
          </p:nvPicPr>
          <p:blipFill>
            <a:blip r:embed="rId4"/>
            <a:srcRect/>
            <a:stretch>
              <a:fillRect/>
            </a:stretch>
          </p:blipFill>
          <p:spPr>
            <a:xfrm flipH="1">
              <a:off x="6" y="9560"/>
              <a:ext cx="3011" cy="1289"/>
            </a:xfrm>
            <a:prstGeom prst="rect">
              <a:avLst/>
            </a:prstGeom>
          </p:spPr>
        </p:pic>
        <p:grpSp>
          <p:nvGrpSpPr>
            <p:cNvPr id="80" name="组合 79"/>
            <p:cNvGrpSpPr/>
            <p:nvPr/>
          </p:nvGrpSpPr>
          <p:grpSpPr>
            <a:xfrm>
              <a:off x="15716" y="830"/>
              <a:ext cx="2058" cy="566"/>
              <a:chOff x="15231" y="1595"/>
              <a:chExt cx="2058" cy="566"/>
            </a:xfrm>
          </p:grpSpPr>
          <p:grpSp>
            <p:nvGrpSpPr>
              <p:cNvPr id="77" name="组合 76"/>
              <p:cNvGrpSpPr/>
              <p:nvPr/>
            </p:nvGrpSpPr>
            <p:grpSpPr>
              <a:xfrm>
                <a:off x="15231" y="1595"/>
                <a:ext cx="566" cy="566"/>
                <a:chOff x="15231" y="1595"/>
                <a:chExt cx="566" cy="566"/>
              </a:xfrm>
            </p:grpSpPr>
            <p:sp>
              <p:nvSpPr>
                <p:cNvPr id="70" name="圆角矩形 69"/>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4" name="直接连接符 73"/>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15977" y="1595"/>
                <a:ext cx="566" cy="566"/>
                <a:chOff x="15994" y="1599"/>
                <a:chExt cx="566" cy="566"/>
              </a:xfrm>
            </p:grpSpPr>
            <p:sp>
              <p:nvSpPr>
                <p:cNvPr id="71" name="圆角矩形 70"/>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圆角矩形 74"/>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p:cNvGrpSpPr/>
              <p:nvPr/>
            </p:nvGrpSpPr>
            <p:grpSpPr>
              <a:xfrm>
                <a:off x="16723" y="1595"/>
                <a:ext cx="566" cy="566"/>
                <a:chOff x="16722" y="1612"/>
                <a:chExt cx="566" cy="566"/>
              </a:xfrm>
            </p:grpSpPr>
            <p:sp>
              <p:nvSpPr>
                <p:cNvPr id="72" name="圆角矩形 71"/>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乘号 75"/>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6" name="文本框 5"/>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保障措施 </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7" name="直接连接符 6"/>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rPr>
                <a:t>PART-04</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grpSp>
        <p:nvGrpSpPr>
          <p:cNvPr id="12" name="组合 11"/>
          <p:cNvGrpSpPr/>
          <p:nvPr/>
        </p:nvGrpSpPr>
        <p:grpSpPr>
          <a:xfrm>
            <a:off x="1211580" y="2315210"/>
            <a:ext cx="4634230" cy="2028825"/>
            <a:chOff x="1908" y="4100"/>
            <a:chExt cx="7298" cy="3195"/>
          </a:xfrm>
        </p:grpSpPr>
        <p:sp>
          <p:nvSpPr>
            <p:cNvPr id="3" name="文本框 2"/>
            <p:cNvSpPr txBox="1"/>
            <p:nvPr/>
          </p:nvSpPr>
          <p:spPr>
            <a:xfrm>
              <a:off x="1908" y="4100"/>
              <a:ext cx="4388" cy="725"/>
            </a:xfrm>
            <a:prstGeom prst="rect">
              <a:avLst/>
            </a:prstGeom>
            <a:noFill/>
          </p:spPr>
          <p:txBody>
            <a:bodyPr wrap="square" rtlCol="0">
              <a:spAutoFit/>
            </a:bodyPr>
            <a:lstStyle/>
            <a:p>
              <a:r>
                <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rPr>
                <a:t>接待</a:t>
              </a:r>
              <a:endPar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endParaRPr>
            </a:p>
          </p:txBody>
        </p:sp>
        <p:sp>
          <p:nvSpPr>
            <p:cNvPr id="9" name="文本框 8"/>
            <p:cNvSpPr txBox="1"/>
            <p:nvPr/>
          </p:nvSpPr>
          <p:spPr>
            <a:xfrm>
              <a:off x="1942" y="4825"/>
              <a:ext cx="7264" cy="2470"/>
            </a:xfrm>
            <a:prstGeom prst="rect">
              <a:avLst/>
            </a:prstGeom>
            <a:noFill/>
          </p:spPr>
          <p:txBody>
            <a:bodyPr wrap="square" rtlCol="0">
              <a:spAutoFit/>
            </a:bodyPr>
            <a:lstStyle/>
            <a:p>
              <a:pPr marL="285750" indent="-285750" fontAlgn="auto">
                <a:lnSpc>
                  <a:spcPct val="150000"/>
                </a:lnSpc>
                <a:buFont typeface="Wingdings" panose="05000000000000000000" charset="0"/>
                <a:buChar char="Ø"/>
              </a:pPr>
              <a:r>
                <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安排专用停车区域，专人协调车辆进出</a:t>
              </a:r>
              <a:endPar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marL="285750" indent="-285750" fontAlgn="auto">
                <a:lnSpc>
                  <a:spcPct val="150000"/>
                </a:lnSpc>
                <a:buFont typeface="Wingdings" panose="05000000000000000000" charset="0"/>
                <a:buChar char="Ø"/>
              </a:pPr>
              <a:r>
                <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安排礼仪引领客户进入签到，并享用茶歇</a:t>
              </a:r>
              <a:endPar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marL="285750" indent="-285750" fontAlgn="auto">
                <a:lnSpc>
                  <a:spcPct val="150000"/>
                </a:lnSpc>
                <a:buFont typeface="Wingdings" panose="05000000000000000000" charset="0"/>
                <a:buChar char="Ø"/>
              </a:pPr>
              <a:r>
                <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从会场入口处开始至内场，沿途摆放指示牌， 并在重要场点安排礼仪进行指引工作</a:t>
              </a:r>
              <a:endPar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grpSp>
      <p:pic>
        <p:nvPicPr>
          <p:cNvPr id="71685" name="Picture 3"/>
          <p:cNvPicPr>
            <a:picLocks noChangeAspect="1" noChangeArrowheads="1"/>
          </p:cNvPicPr>
          <p:nvPr>
            <p:custDataLst>
              <p:tags r:id="rId5"/>
            </p:custDataLst>
          </p:nvPr>
        </p:nvPicPr>
        <p:blipFill>
          <a:blip r:embed="rId6"/>
          <a:srcRect/>
          <a:stretch>
            <a:fillRect/>
          </a:stretch>
        </p:blipFill>
        <p:spPr bwMode="auto">
          <a:xfrm>
            <a:off x="6245860" y="2094865"/>
            <a:ext cx="4995545" cy="2795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2" name="组合 1"/>
          <p:cNvGrpSpPr/>
          <p:nvPr/>
        </p:nvGrpSpPr>
        <p:grpSpPr>
          <a:xfrm>
            <a:off x="3810" y="20003"/>
            <a:ext cx="12188190" cy="6818630"/>
            <a:chOff x="6" y="111"/>
            <a:chExt cx="19194" cy="10738"/>
          </a:xfrm>
        </p:grpSpPr>
        <p:grpSp>
          <p:nvGrpSpPr>
            <p:cNvPr id="4" name="组合 3"/>
            <p:cNvGrpSpPr/>
            <p:nvPr/>
          </p:nvGrpSpPr>
          <p:grpSpPr>
            <a:xfrm>
              <a:off x="772" y="596"/>
              <a:ext cx="17656" cy="9792"/>
              <a:chOff x="844" y="717"/>
              <a:chExt cx="17656" cy="9792"/>
            </a:xfrm>
          </p:grpSpPr>
          <p:sp>
            <p:nvSpPr>
              <p:cNvPr id="29" name="圆角矩形 28"/>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83" name="图片 82" descr="70556"/>
            <p:cNvPicPr>
              <a:picLocks noChangeAspect="1"/>
            </p:cNvPicPr>
            <p:nvPr/>
          </p:nvPicPr>
          <p:blipFill>
            <a:blip r:embed="rId1"/>
            <a:srcRect/>
            <a:stretch>
              <a:fillRect/>
            </a:stretch>
          </p:blipFill>
          <p:spPr>
            <a:xfrm>
              <a:off x="17745" y="356"/>
              <a:ext cx="1455" cy="1146"/>
            </a:xfrm>
            <a:prstGeom prst="rect">
              <a:avLst/>
            </a:prstGeom>
          </p:spPr>
        </p:pic>
        <p:pic>
          <p:nvPicPr>
            <p:cNvPr id="84" name="图片 83" descr="70556"/>
            <p:cNvPicPr>
              <a:picLocks noChangeAspect="1"/>
            </p:cNvPicPr>
            <p:nvPr/>
          </p:nvPicPr>
          <p:blipFill>
            <a:blip r:embed="rId2"/>
            <a:srcRect/>
            <a:stretch>
              <a:fillRect/>
            </a:stretch>
          </p:blipFill>
          <p:spPr>
            <a:xfrm>
              <a:off x="149" y="111"/>
              <a:ext cx="1192" cy="1369"/>
            </a:xfrm>
            <a:prstGeom prst="rect">
              <a:avLst/>
            </a:prstGeom>
          </p:spPr>
        </p:pic>
        <p:pic>
          <p:nvPicPr>
            <p:cNvPr id="86" name="图片 85" descr="70556"/>
            <p:cNvPicPr>
              <a:picLocks noChangeAspect="1"/>
            </p:cNvPicPr>
            <p:nvPr/>
          </p:nvPicPr>
          <p:blipFill>
            <a:blip r:embed="rId3"/>
            <a:srcRect/>
            <a:stretch>
              <a:fillRect/>
            </a:stretch>
          </p:blipFill>
          <p:spPr>
            <a:xfrm>
              <a:off x="17653" y="8848"/>
              <a:ext cx="1455" cy="1656"/>
            </a:xfrm>
            <a:prstGeom prst="rect">
              <a:avLst/>
            </a:prstGeom>
          </p:spPr>
        </p:pic>
        <p:pic>
          <p:nvPicPr>
            <p:cNvPr id="88" name="图片 87" descr="70556"/>
            <p:cNvPicPr>
              <a:picLocks noChangeAspect="1"/>
            </p:cNvPicPr>
            <p:nvPr/>
          </p:nvPicPr>
          <p:blipFill>
            <a:blip r:embed="rId4"/>
            <a:srcRect/>
            <a:stretch>
              <a:fillRect/>
            </a:stretch>
          </p:blipFill>
          <p:spPr>
            <a:xfrm flipH="1">
              <a:off x="6" y="9560"/>
              <a:ext cx="3011" cy="1289"/>
            </a:xfrm>
            <a:prstGeom prst="rect">
              <a:avLst/>
            </a:prstGeom>
          </p:spPr>
        </p:pic>
        <p:grpSp>
          <p:nvGrpSpPr>
            <p:cNvPr id="80" name="组合 79"/>
            <p:cNvGrpSpPr/>
            <p:nvPr/>
          </p:nvGrpSpPr>
          <p:grpSpPr>
            <a:xfrm>
              <a:off x="15716" y="830"/>
              <a:ext cx="2058" cy="566"/>
              <a:chOff x="15231" y="1595"/>
              <a:chExt cx="2058" cy="566"/>
            </a:xfrm>
          </p:grpSpPr>
          <p:grpSp>
            <p:nvGrpSpPr>
              <p:cNvPr id="77" name="组合 76"/>
              <p:cNvGrpSpPr/>
              <p:nvPr/>
            </p:nvGrpSpPr>
            <p:grpSpPr>
              <a:xfrm>
                <a:off x="15231" y="1595"/>
                <a:ext cx="566" cy="566"/>
                <a:chOff x="15231" y="1595"/>
                <a:chExt cx="566" cy="566"/>
              </a:xfrm>
            </p:grpSpPr>
            <p:sp>
              <p:nvSpPr>
                <p:cNvPr id="70" name="圆角矩形 69"/>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4" name="直接连接符 73"/>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15977" y="1595"/>
                <a:ext cx="566" cy="566"/>
                <a:chOff x="15994" y="1599"/>
                <a:chExt cx="566" cy="566"/>
              </a:xfrm>
            </p:grpSpPr>
            <p:sp>
              <p:nvSpPr>
                <p:cNvPr id="71" name="圆角矩形 70"/>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圆角矩形 74"/>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p:cNvGrpSpPr/>
              <p:nvPr/>
            </p:nvGrpSpPr>
            <p:grpSpPr>
              <a:xfrm>
                <a:off x="16723" y="1595"/>
                <a:ext cx="566" cy="566"/>
                <a:chOff x="16722" y="1612"/>
                <a:chExt cx="566" cy="566"/>
              </a:xfrm>
            </p:grpSpPr>
            <p:sp>
              <p:nvSpPr>
                <p:cNvPr id="72" name="圆角矩形 71"/>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乘号 75"/>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6" name="文本框 5"/>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保障措施 </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7" name="直接连接符 6"/>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rPr>
                <a:t>PART-04</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sp>
        <p:nvSpPr>
          <p:cNvPr id="3" name="文本框 2"/>
          <p:cNvSpPr txBox="1"/>
          <p:nvPr/>
        </p:nvSpPr>
        <p:spPr>
          <a:xfrm>
            <a:off x="1211580" y="1576070"/>
            <a:ext cx="2786380" cy="460375"/>
          </a:xfrm>
          <a:prstGeom prst="rect">
            <a:avLst/>
          </a:prstGeom>
          <a:noFill/>
        </p:spPr>
        <p:txBody>
          <a:bodyPr wrap="square" rtlCol="0">
            <a:spAutoFit/>
          </a:bodyPr>
          <a:lstStyle/>
          <a:p>
            <a:r>
              <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rPr>
              <a:t>人员</a:t>
            </a:r>
            <a:endPar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endParaRPr>
          </a:p>
        </p:txBody>
      </p:sp>
      <p:pic>
        <p:nvPicPr>
          <p:cNvPr id="10" name="Picture 3"/>
          <p:cNvPicPr>
            <a:picLocks noChangeAspect="1" noChangeArrowheads="1"/>
          </p:cNvPicPr>
          <p:nvPr>
            <p:custDataLst>
              <p:tags r:id="rId5"/>
            </p:custDataLst>
          </p:nvPr>
        </p:nvPicPr>
        <p:blipFill>
          <a:blip r:embed="rId6"/>
          <a:srcRect/>
          <a:stretch>
            <a:fillRect/>
          </a:stretch>
        </p:blipFill>
        <p:spPr bwMode="auto">
          <a:xfrm>
            <a:off x="852488" y="2449786"/>
            <a:ext cx="4005661" cy="3313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7"/>
          <p:cNvSpPr txBox="1"/>
          <p:nvPr>
            <p:custDataLst>
              <p:tags r:id="rId7"/>
            </p:custDataLst>
          </p:nvPr>
        </p:nvSpPr>
        <p:spPr>
          <a:xfrm>
            <a:off x="5148263" y="2449830"/>
            <a:ext cx="6388100" cy="3415030"/>
          </a:xfrm>
          <a:prstGeom prst="rect">
            <a:avLst/>
          </a:prstGeom>
          <a:noFill/>
        </p:spPr>
        <p:txBody>
          <a:bodyPr>
            <a:spAutoFit/>
          </a:bodyPr>
          <a:lstStyle/>
          <a:p>
            <a:pPr algn="l" fontAlgn="auto">
              <a:lnSpc>
                <a:spcPct val="150000"/>
              </a:lnSpc>
              <a:buClrTx/>
              <a:buSzTx/>
              <a:buFont typeface="+mj-lt"/>
              <a:buNone/>
            </a:pPr>
            <a:r>
              <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rPr>
              <a:t>执行人员</a:t>
            </a:r>
            <a:endPar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endParaRPr>
          </a:p>
          <a:p>
            <a:pPr algn="l" fontAlgn="auto">
              <a:lnSpc>
                <a:spcPct val="150000"/>
              </a:lnSpc>
              <a:buClrTx/>
              <a:buSzTx/>
              <a:buFont typeface="+mj-lt"/>
              <a:buAutoNum type="arabicPeriod"/>
            </a:pPr>
            <a:r>
              <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rPr>
              <a:t>培训活动执行手册内容、熟悉各岗位负责人</a:t>
            </a:r>
            <a:endPar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endParaRPr>
          </a:p>
          <a:p>
            <a:pPr algn="l" fontAlgn="auto">
              <a:lnSpc>
                <a:spcPct val="150000"/>
              </a:lnSpc>
              <a:buClrTx/>
              <a:buSzTx/>
              <a:buFont typeface="+mj-lt"/>
              <a:buAutoNum type="arabicPeriod"/>
            </a:pPr>
            <a:r>
              <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rPr>
              <a:t>理解客户概况、活动主旨、活动流程安排及内容</a:t>
            </a:r>
            <a:endPar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endParaRPr>
          </a:p>
          <a:p>
            <a:pPr algn="l" fontAlgn="auto">
              <a:lnSpc>
                <a:spcPct val="150000"/>
              </a:lnSpc>
              <a:buClrTx/>
              <a:buSzTx/>
              <a:buFont typeface="+mj-lt"/>
              <a:buAutoNum type="arabicPeriod"/>
            </a:pPr>
            <a:r>
              <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rPr>
              <a:t>熟悉场地，培训后接受考核，并实景彩排</a:t>
            </a:r>
            <a:endPar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endParaRPr>
          </a:p>
          <a:p>
            <a:pPr algn="l" fontAlgn="auto">
              <a:lnSpc>
                <a:spcPct val="150000"/>
              </a:lnSpc>
              <a:buClrTx/>
              <a:buSzTx/>
              <a:buFont typeface="+mj-lt"/>
              <a:buAutoNum type="arabicPeriod"/>
            </a:pPr>
            <a:r>
              <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rPr>
              <a:t>明确责任与岗位重要性</a:t>
            </a:r>
            <a:endPar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endParaRPr>
          </a:p>
          <a:p>
            <a:pPr algn="l" fontAlgn="auto">
              <a:lnSpc>
                <a:spcPct val="150000"/>
              </a:lnSpc>
              <a:buClrTx/>
              <a:buSzTx/>
              <a:buFont typeface="+mj-lt"/>
              <a:buAutoNum type="arabicPeriod"/>
            </a:pPr>
            <a:endPar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endParaRPr>
          </a:p>
          <a:p>
            <a:pPr algn="l" fontAlgn="auto">
              <a:lnSpc>
                <a:spcPct val="150000"/>
              </a:lnSpc>
              <a:buClrTx/>
              <a:buSzTx/>
              <a:buFont typeface="+mj-lt"/>
              <a:buNone/>
            </a:pPr>
            <a:r>
              <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rPr>
              <a:t>摄影及摄像人员</a:t>
            </a:r>
            <a:endPar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endParaRPr>
          </a:p>
          <a:p>
            <a:pPr algn="l" fontAlgn="auto">
              <a:lnSpc>
                <a:spcPct val="150000"/>
              </a:lnSpc>
              <a:buClrTx/>
              <a:buSzTx/>
              <a:buFont typeface="+mj-lt"/>
              <a:buAutoNum type="arabicPeriod"/>
            </a:pPr>
            <a:r>
              <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rPr>
              <a:t>熟悉活动现场分布、了解拍摄流程及要求</a:t>
            </a:r>
            <a:endPar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endParaRPr>
          </a:p>
          <a:p>
            <a:pPr algn="l" fontAlgn="auto">
              <a:lnSpc>
                <a:spcPct val="150000"/>
              </a:lnSpc>
              <a:buClrTx/>
              <a:buSzTx/>
              <a:buFont typeface="+mj-lt"/>
              <a:buAutoNum type="arabicPeriod"/>
            </a:pPr>
            <a:r>
              <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rPr>
              <a:t>根据摆台方式确认固定位置及走场位置</a:t>
            </a:r>
            <a:endParaRPr lang="zh-CN" altLang="en-US" sz="1600" noProof="1">
              <a:solidFill>
                <a:schemeClr val="tx1">
                  <a:lumMod val="65000"/>
                  <a:lumOff val="35000"/>
                </a:schemeClr>
              </a:solidFill>
              <a:latin typeface="方正清刻本悦宋简体" panose="02000000000000000000" pitchFamily="2" charset="-122"/>
              <a:ea typeface="方正清刻本悦宋简体" panose="02000000000000000000" pitchFamily="2"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2" name="组合 1"/>
          <p:cNvGrpSpPr/>
          <p:nvPr/>
        </p:nvGrpSpPr>
        <p:grpSpPr>
          <a:xfrm>
            <a:off x="3810" y="20003"/>
            <a:ext cx="12188190" cy="6818630"/>
            <a:chOff x="6" y="111"/>
            <a:chExt cx="19194" cy="10738"/>
          </a:xfrm>
        </p:grpSpPr>
        <p:grpSp>
          <p:nvGrpSpPr>
            <p:cNvPr id="4" name="组合 3"/>
            <p:cNvGrpSpPr/>
            <p:nvPr/>
          </p:nvGrpSpPr>
          <p:grpSpPr>
            <a:xfrm>
              <a:off x="772" y="596"/>
              <a:ext cx="17656" cy="9792"/>
              <a:chOff x="844" y="717"/>
              <a:chExt cx="17656" cy="9792"/>
            </a:xfrm>
          </p:grpSpPr>
          <p:sp>
            <p:nvSpPr>
              <p:cNvPr id="29" name="圆角矩形 28"/>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83" name="图片 82" descr="70556"/>
            <p:cNvPicPr>
              <a:picLocks noChangeAspect="1"/>
            </p:cNvPicPr>
            <p:nvPr/>
          </p:nvPicPr>
          <p:blipFill>
            <a:blip r:embed="rId1"/>
            <a:srcRect/>
            <a:stretch>
              <a:fillRect/>
            </a:stretch>
          </p:blipFill>
          <p:spPr>
            <a:xfrm>
              <a:off x="17745" y="356"/>
              <a:ext cx="1455" cy="1146"/>
            </a:xfrm>
            <a:prstGeom prst="rect">
              <a:avLst/>
            </a:prstGeom>
          </p:spPr>
        </p:pic>
        <p:pic>
          <p:nvPicPr>
            <p:cNvPr id="84" name="图片 83" descr="70556"/>
            <p:cNvPicPr>
              <a:picLocks noChangeAspect="1"/>
            </p:cNvPicPr>
            <p:nvPr/>
          </p:nvPicPr>
          <p:blipFill>
            <a:blip r:embed="rId2"/>
            <a:srcRect/>
            <a:stretch>
              <a:fillRect/>
            </a:stretch>
          </p:blipFill>
          <p:spPr>
            <a:xfrm>
              <a:off x="149" y="111"/>
              <a:ext cx="1192" cy="1369"/>
            </a:xfrm>
            <a:prstGeom prst="rect">
              <a:avLst/>
            </a:prstGeom>
          </p:spPr>
        </p:pic>
        <p:pic>
          <p:nvPicPr>
            <p:cNvPr id="86" name="图片 85" descr="70556"/>
            <p:cNvPicPr>
              <a:picLocks noChangeAspect="1"/>
            </p:cNvPicPr>
            <p:nvPr/>
          </p:nvPicPr>
          <p:blipFill>
            <a:blip r:embed="rId3"/>
            <a:srcRect/>
            <a:stretch>
              <a:fillRect/>
            </a:stretch>
          </p:blipFill>
          <p:spPr>
            <a:xfrm>
              <a:off x="17653" y="8848"/>
              <a:ext cx="1455" cy="1656"/>
            </a:xfrm>
            <a:prstGeom prst="rect">
              <a:avLst/>
            </a:prstGeom>
          </p:spPr>
        </p:pic>
        <p:pic>
          <p:nvPicPr>
            <p:cNvPr id="88" name="图片 87" descr="70556"/>
            <p:cNvPicPr>
              <a:picLocks noChangeAspect="1"/>
            </p:cNvPicPr>
            <p:nvPr/>
          </p:nvPicPr>
          <p:blipFill>
            <a:blip r:embed="rId4"/>
            <a:srcRect/>
            <a:stretch>
              <a:fillRect/>
            </a:stretch>
          </p:blipFill>
          <p:spPr>
            <a:xfrm flipH="1">
              <a:off x="6" y="9560"/>
              <a:ext cx="3011" cy="1289"/>
            </a:xfrm>
            <a:prstGeom prst="rect">
              <a:avLst/>
            </a:prstGeom>
          </p:spPr>
        </p:pic>
        <p:grpSp>
          <p:nvGrpSpPr>
            <p:cNvPr id="80" name="组合 79"/>
            <p:cNvGrpSpPr/>
            <p:nvPr/>
          </p:nvGrpSpPr>
          <p:grpSpPr>
            <a:xfrm>
              <a:off x="15716" y="830"/>
              <a:ext cx="2058" cy="566"/>
              <a:chOff x="15231" y="1595"/>
              <a:chExt cx="2058" cy="566"/>
            </a:xfrm>
          </p:grpSpPr>
          <p:grpSp>
            <p:nvGrpSpPr>
              <p:cNvPr id="77" name="组合 76"/>
              <p:cNvGrpSpPr/>
              <p:nvPr/>
            </p:nvGrpSpPr>
            <p:grpSpPr>
              <a:xfrm>
                <a:off x="15231" y="1595"/>
                <a:ext cx="566" cy="566"/>
                <a:chOff x="15231" y="1595"/>
                <a:chExt cx="566" cy="566"/>
              </a:xfrm>
            </p:grpSpPr>
            <p:sp>
              <p:nvSpPr>
                <p:cNvPr id="70" name="圆角矩形 69"/>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4" name="直接连接符 73"/>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15977" y="1595"/>
                <a:ext cx="566" cy="566"/>
                <a:chOff x="15994" y="1599"/>
                <a:chExt cx="566" cy="566"/>
              </a:xfrm>
            </p:grpSpPr>
            <p:sp>
              <p:nvSpPr>
                <p:cNvPr id="71" name="圆角矩形 70"/>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圆角矩形 74"/>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p:cNvGrpSpPr/>
              <p:nvPr/>
            </p:nvGrpSpPr>
            <p:grpSpPr>
              <a:xfrm>
                <a:off x="16723" y="1595"/>
                <a:ext cx="566" cy="566"/>
                <a:chOff x="16722" y="1612"/>
                <a:chExt cx="566" cy="566"/>
              </a:xfrm>
            </p:grpSpPr>
            <p:sp>
              <p:nvSpPr>
                <p:cNvPr id="72" name="圆角矩形 71"/>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乘号 75"/>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6" name="文本框 5"/>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保障措施 </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7" name="直接连接符 6"/>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rPr>
                <a:t>PART-04</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sp>
        <p:nvSpPr>
          <p:cNvPr id="3" name="文本框 2"/>
          <p:cNvSpPr txBox="1"/>
          <p:nvPr/>
        </p:nvSpPr>
        <p:spPr>
          <a:xfrm>
            <a:off x="1211580" y="1576070"/>
            <a:ext cx="2786380" cy="460375"/>
          </a:xfrm>
          <a:prstGeom prst="rect">
            <a:avLst/>
          </a:prstGeom>
          <a:noFill/>
        </p:spPr>
        <p:txBody>
          <a:bodyPr wrap="square" rtlCol="0">
            <a:spAutoFit/>
          </a:bodyPr>
          <a:lstStyle/>
          <a:p>
            <a:r>
              <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rPr>
              <a:t>摄 像 团 队</a:t>
            </a:r>
            <a:endPar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endParaRPr>
          </a:p>
        </p:txBody>
      </p:sp>
      <p:pic>
        <p:nvPicPr>
          <p:cNvPr id="73732" name="图片 2"/>
          <p:cNvPicPr>
            <a:picLocks noChangeAspect="1" noChangeArrowheads="1"/>
          </p:cNvPicPr>
          <p:nvPr>
            <p:custDataLst>
              <p:tags r:id="rId5"/>
            </p:custDataLst>
          </p:nvPr>
        </p:nvPicPr>
        <p:blipFill>
          <a:blip r:embed="rId6"/>
          <a:srcRect/>
          <a:stretch>
            <a:fillRect/>
          </a:stretch>
        </p:blipFill>
        <p:spPr bwMode="auto">
          <a:xfrm>
            <a:off x="5356225" y="2670175"/>
            <a:ext cx="3906838" cy="313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图片 1"/>
          <p:cNvPicPr>
            <a:picLocks noChangeAspect="1" noChangeArrowheads="1"/>
          </p:cNvPicPr>
          <p:nvPr>
            <p:custDataLst>
              <p:tags r:id="rId7"/>
            </p:custDataLst>
          </p:nvPr>
        </p:nvPicPr>
        <p:blipFill>
          <a:blip r:embed="rId8"/>
          <a:srcRect/>
          <a:stretch>
            <a:fillRect/>
          </a:stretch>
        </p:blipFill>
        <p:spPr bwMode="auto">
          <a:xfrm>
            <a:off x="9382125" y="2516188"/>
            <a:ext cx="2354263" cy="328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文本框 66"/>
          <p:cNvSpPr txBox="1">
            <a:spLocks noChangeArrowheads="1"/>
          </p:cNvSpPr>
          <p:nvPr>
            <p:custDataLst>
              <p:tags r:id="rId9"/>
            </p:custDataLst>
          </p:nvPr>
        </p:nvSpPr>
        <p:spPr bwMode="auto">
          <a:xfrm>
            <a:off x="3740150" y="1571625"/>
            <a:ext cx="7224713"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lgn="l">
              <a:lnSpc>
                <a:spcPct val="150000"/>
              </a:lnSpc>
              <a:buClrTx/>
              <a:buSzTx/>
              <a:buFont typeface="Wingdings" panose="05000000000000000000" charset="0"/>
              <a:buChar char="Ø"/>
            </a:pPr>
            <a:r>
              <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专业摄影/摄像团队，全场活动提供摄像服务。</a:t>
            </a:r>
            <a:endPar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a:p>
            <a:pPr marL="285750" indent="-285750" algn="l">
              <a:lnSpc>
                <a:spcPct val="150000"/>
              </a:lnSpc>
              <a:buClrTx/>
              <a:buSzTx/>
              <a:buFont typeface="Wingdings" panose="05000000000000000000" charset="0"/>
              <a:buChar char="Ø"/>
            </a:pPr>
            <a:r>
              <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用光影留住美好的事物，用心发现身边的美丽，留住精彩瞬间，共同见证。</a:t>
            </a:r>
            <a:endPar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pic>
        <p:nvPicPr>
          <p:cNvPr id="73736" name="图片 4" descr="摄图网_500218678_banner"/>
          <p:cNvPicPr>
            <a:picLocks noChangeAspect="1" noChangeArrowheads="1"/>
          </p:cNvPicPr>
          <p:nvPr>
            <p:custDataLst>
              <p:tags r:id="rId10"/>
            </p:custDataLst>
          </p:nvPr>
        </p:nvPicPr>
        <p:blipFill>
          <a:blip r:embed="rId11"/>
          <a:srcRect/>
          <a:stretch>
            <a:fillRect/>
          </a:stretch>
        </p:blipFill>
        <p:spPr bwMode="auto">
          <a:xfrm>
            <a:off x="539750" y="2668588"/>
            <a:ext cx="46990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2" name="组合 1"/>
          <p:cNvGrpSpPr/>
          <p:nvPr/>
        </p:nvGrpSpPr>
        <p:grpSpPr>
          <a:xfrm>
            <a:off x="3810" y="20003"/>
            <a:ext cx="12188190" cy="6818630"/>
            <a:chOff x="6" y="111"/>
            <a:chExt cx="19194" cy="10738"/>
          </a:xfrm>
        </p:grpSpPr>
        <p:grpSp>
          <p:nvGrpSpPr>
            <p:cNvPr id="4" name="组合 3"/>
            <p:cNvGrpSpPr/>
            <p:nvPr/>
          </p:nvGrpSpPr>
          <p:grpSpPr>
            <a:xfrm>
              <a:off x="772" y="596"/>
              <a:ext cx="17656" cy="9792"/>
              <a:chOff x="844" y="717"/>
              <a:chExt cx="17656" cy="9792"/>
            </a:xfrm>
          </p:grpSpPr>
          <p:sp>
            <p:nvSpPr>
              <p:cNvPr id="29" name="圆角矩形 28"/>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83" name="图片 82" descr="70556"/>
            <p:cNvPicPr>
              <a:picLocks noChangeAspect="1"/>
            </p:cNvPicPr>
            <p:nvPr/>
          </p:nvPicPr>
          <p:blipFill>
            <a:blip r:embed="rId1"/>
            <a:srcRect/>
            <a:stretch>
              <a:fillRect/>
            </a:stretch>
          </p:blipFill>
          <p:spPr>
            <a:xfrm>
              <a:off x="17745" y="356"/>
              <a:ext cx="1455" cy="1146"/>
            </a:xfrm>
            <a:prstGeom prst="rect">
              <a:avLst/>
            </a:prstGeom>
          </p:spPr>
        </p:pic>
        <p:pic>
          <p:nvPicPr>
            <p:cNvPr id="84" name="图片 83" descr="70556"/>
            <p:cNvPicPr>
              <a:picLocks noChangeAspect="1"/>
            </p:cNvPicPr>
            <p:nvPr/>
          </p:nvPicPr>
          <p:blipFill>
            <a:blip r:embed="rId2"/>
            <a:srcRect/>
            <a:stretch>
              <a:fillRect/>
            </a:stretch>
          </p:blipFill>
          <p:spPr>
            <a:xfrm>
              <a:off x="149" y="111"/>
              <a:ext cx="1192" cy="1369"/>
            </a:xfrm>
            <a:prstGeom prst="rect">
              <a:avLst/>
            </a:prstGeom>
          </p:spPr>
        </p:pic>
        <p:pic>
          <p:nvPicPr>
            <p:cNvPr id="86" name="图片 85" descr="70556"/>
            <p:cNvPicPr>
              <a:picLocks noChangeAspect="1"/>
            </p:cNvPicPr>
            <p:nvPr/>
          </p:nvPicPr>
          <p:blipFill>
            <a:blip r:embed="rId3"/>
            <a:srcRect/>
            <a:stretch>
              <a:fillRect/>
            </a:stretch>
          </p:blipFill>
          <p:spPr>
            <a:xfrm>
              <a:off x="17653" y="8848"/>
              <a:ext cx="1455" cy="1656"/>
            </a:xfrm>
            <a:prstGeom prst="rect">
              <a:avLst/>
            </a:prstGeom>
          </p:spPr>
        </p:pic>
        <p:pic>
          <p:nvPicPr>
            <p:cNvPr id="88" name="图片 87" descr="70556"/>
            <p:cNvPicPr>
              <a:picLocks noChangeAspect="1"/>
            </p:cNvPicPr>
            <p:nvPr/>
          </p:nvPicPr>
          <p:blipFill>
            <a:blip r:embed="rId4"/>
            <a:srcRect/>
            <a:stretch>
              <a:fillRect/>
            </a:stretch>
          </p:blipFill>
          <p:spPr>
            <a:xfrm flipH="1">
              <a:off x="6" y="9560"/>
              <a:ext cx="3011" cy="1289"/>
            </a:xfrm>
            <a:prstGeom prst="rect">
              <a:avLst/>
            </a:prstGeom>
          </p:spPr>
        </p:pic>
        <p:grpSp>
          <p:nvGrpSpPr>
            <p:cNvPr id="80" name="组合 79"/>
            <p:cNvGrpSpPr/>
            <p:nvPr/>
          </p:nvGrpSpPr>
          <p:grpSpPr>
            <a:xfrm>
              <a:off x="15716" y="830"/>
              <a:ext cx="2058" cy="566"/>
              <a:chOff x="15231" y="1595"/>
              <a:chExt cx="2058" cy="566"/>
            </a:xfrm>
          </p:grpSpPr>
          <p:grpSp>
            <p:nvGrpSpPr>
              <p:cNvPr id="77" name="组合 76"/>
              <p:cNvGrpSpPr/>
              <p:nvPr/>
            </p:nvGrpSpPr>
            <p:grpSpPr>
              <a:xfrm>
                <a:off x="15231" y="1595"/>
                <a:ext cx="566" cy="566"/>
                <a:chOff x="15231" y="1595"/>
                <a:chExt cx="566" cy="566"/>
              </a:xfrm>
            </p:grpSpPr>
            <p:sp>
              <p:nvSpPr>
                <p:cNvPr id="70" name="圆角矩形 69"/>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4" name="直接连接符 73"/>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15977" y="1595"/>
                <a:ext cx="566" cy="566"/>
                <a:chOff x="15994" y="1599"/>
                <a:chExt cx="566" cy="566"/>
              </a:xfrm>
            </p:grpSpPr>
            <p:sp>
              <p:nvSpPr>
                <p:cNvPr id="71" name="圆角矩形 70"/>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圆角矩形 74"/>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p:cNvGrpSpPr/>
              <p:nvPr/>
            </p:nvGrpSpPr>
            <p:grpSpPr>
              <a:xfrm>
                <a:off x="16723" y="1595"/>
                <a:ext cx="566" cy="566"/>
                <a:chOff x="16722" y="1612"/>
                <a:chExt cx="566" cy="566"/>
              </a:xfrm>
            </p:grpSpPr>
            <p:sp>
              <p:nvSpPr>
                <p:cNvPr id="72" name="圆角矩形 71"/>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乘号 75"/>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6" name="文本框 5"/>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活动注意事项</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7" name="直接连接符 6"/>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rPr>
                <a:t>PART-04</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sp>
        <p:nvSpPr>
          <p:cNvPr id="11" name="文本框 10"/>
          <p:cNvSpPr txBox="1"/>
          <p:nvPr>
            <p:custDataLst>
              <p:tags r:id="rId5"/>
            </p:custDataLst>
          </p:nvPr>
        </p:nvSpPr>
        <p:spPr>
          <a:xfrm>
            <a:off x="851535" y="1577340"/>
            <a:ext cx="10358120" cy="3538220"/>
          </a:xfrm>
          <a:prstGeom prst="rect">
            <a:avLst/>
          </a:prstGeom>
          <a:noFill/>
        </p:spPr>
        <p:txBody>
          <a:bodyPr wrap="square" rtlCol="0">
            <a:spAutoFit/>
          </a:bodyPr>
          <a:lstStyle/>
          <a:p>
            <a:pPr marL="285750" indent="-285750" fontAlgn="auto">
              <a:lnSpc>
                <a:spcPct val="200000"/>
              </a:lnSpc>
              <a:buFont typeface="Wingdings" panose="05000000000000000000" charset="0"/>
              <a:buChar char="Ø"/>
            </a:pPr>
            <a:r>
              <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活动现场所有顾客须有次序互动，安排工作人员现场督导，避免现场拥挤；</a:t>
            </a:r>
            <a:endPar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marL="285750" indent="-285750" fontAlgn="auto">
              <a:lnSpc>
                <a:spcPct val="200000"/>
              </a:lnSpc>
              <a:buFont typeface="Wingdings" panose="05000000000000000000" charset="0"/>
              <a:buChar char="Ø"/>
            </a:pPr>
            <a:r>
              <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活动前对活动场地内所有供电线路、灯光照明线路和音响设备进行彻底检查，避免电器设备存在漏电的隐患；并在活动期间安排专人进行巡视，保证活动期间的正常使用；</a:t>
            </a:r>
            <a:endPar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marL="285750" indent="-285750" fontAlgn="auto">
              <a:lnSpc>
                <a:spcPct val="200000"/>
              </a:lnSpc>
              <a:buFont typeface="Wingdings" panose="05000000000000000000" charset="0"/>
              <a:buChar char="Ø"/>
            </a:pPr>
            <a:r>
              <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活动前，要配备应急药品和相关物品，轻者就地处置，及时将伤者或病者送医院救治，伤情严重时应立即拨打急救电话(120)求救，重病者送医院；</a:t>
            </a:r>
            <a:endPar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marL="285750" indent="-285750" fontAlgn="auto">
              <a:lnSpc>
                <a:spcPct val="200000"/>
              </a:lnSpc>
              <a:buFont typeface="Wingdings" panose="05000000000000000000" charset="0"/>
              <a:buChar char="Ø"/>
            </a:pPr>
            <a:r>
              <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如遇大风等极端天气，首先安排工作人员将现场顾客引入室内进行暂避，同时安排工人第一时间切断</a:t>
            </a:r>
            <a:endPar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marL="285750" indent="-285750" fontAlgn="auto">
              <a:lnSpc>
                <a:spcPct val="200000"/>
              </a:lnSpc>
              <a:buFont typeface="Wingdings" panose="05000000000000000000" charset="0"/>
              <a:buChar char="Ø"/>
            </a:pPr>
            <a:r>
              <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一切电源，撤出伞棚等装置，保证顾客安全。</a:t>
            </a:r>
            <a:endParaRPr lang="zh-CN" altLang="en-US" sz="1600">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 name="圆角矩形 28"/>
          <p:cNvSpPr/>
          <p:nvPr/>
        </p:nvSpPr>
        <p:spPr>
          <a:xfrm>
            <a:off x="953135" y="1106170"/>
            <a:ext cx="10286365" cy="5194935"/>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954405" y="557530"/>
            <a:ext cx="10286365" cy="859790"/>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80" name="组合 79"/>
          <p:cNvGrpSpPr/>
          <p:nvPr/>
        </p:nvGrpSpPr>
        <p:grpSpPr>
          <a:xfrm>
            <a:off x="9702165" y="821055"/>
            <a:ext cx="1306830" cy="359410"/>
            <a:chOff x="15231" y="1595"/>
            <a:chExt cx="2058" cy="566"/>
          </a:xfrm>
        </p:grpSpPr>
        <p:grpSp>
          <p:nvGrpSpPr>
            <p:cNvPr id="77" name="组合 76"/>
            <p:cNvGrpSpPr/>
            <p:nvPr/>
          </p:nvGrpSpPr>
          <p:grpSpPr>
            <a:xfrm>
              <a:off x="15231" y="1595"/>
              <a:ext cx="566" cy="566"/>
              <a:chOff x="15231" y="1595"/>
              <a:chExt cx="566" cy="566"/>
            </a:xfrm>
          </p:grpSpPr>
          <p:sp>
            <p:nvSpPr>
              <p:cNvPr id="70" name="圆角矩形 69"/>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4" name="直接连接符 73"/>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15977" y="1595"/>
              <a:ext cx="566" cy="566"/>
              <a:chOff x="15994" y="1599"/>
              <a:chExt cx="566" cy="566"/>
            </a:xfrm>
          </p:grpSpPr>
          <p:sp>
            <p:nvSpPr>
              <p:cNvPr id="71" name="圆角矩形 70"/>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圆角矩形 74"/>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p:cNvGrpSpPr/>
            <p:nvPr/>
          </p:nvGrpSpPr>
          <p:grpSpPr>
            <a:xfrm>
              <a:off x="16723" y="1595"/>
              <a:ext cx="566" cy="566"/>
              <a:chOff x="16722" y="1612"/>
              <a:chExt cx="566" cy="566"/>
            </a:xfrm>
          </p:grpSpPr>
          <p:sp>
            <p:nvSpPr>
              <p:cNvPr id="72" name="圆角矩形 71"/>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乘号 75"/>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82" name="文本框 81"/>
          <p:cNvSpPr txBox="1"/>
          <p:nvPr/>
        </p:nvSpPr>
        <p:spPr>
          <a:xfrm>
            <a:off x="1168400" y="729615"/>
            <a:ext cx="8244205" cy="568325"/>
          </a:xfrm>
          <a:prstGeom prst="rect">
            <a:avLst/>
          </a:prstGeom>
          <a:noFill/>
        </p:spPr>
        <p:txBody>
          <a:bodyPr wrap="square" rtlCol="0">
            <a:spAutoFit/>
          </a:bodyPr>
          <a:lstStyle/>
          <a:p>
            <a:pPr algn="dist"/>
            <a:r>
              <a:rPr sz="31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THE WINTER IS FULL OF FUN</a:t>
            </a:r>
            <a:endParaRPr sz="31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69" name="组合 68"/>
          <p:cNvGrpSpPr/>
          <p:nvPr/>
        </p:nvGrpSpPr>
        <p:grpSpPr>
          <a:xfrm>
            <a:off x="3816350" y="4939665"/>
            <a:ext cx="4559935" cy="579755"/>
            <a:chOff x="6218" y="8040"/>
            <a:chExt cx="7181" cy="913"/>
          </a:xfrm>
        </p:grpSpPr>
        <p:sp>
          <p:nvSpPr>
            <p:cNvPr id="39" name="圆角矩形 38"/>
            <p:cNvSpPr/>
            <p:nvPr/>
          </p:nvSpPr>
          <p:spPr>
            <a:xfrm>
              <a:off x="6218" y="8040"/>
              <a:ext cx="7181" cy="912"/>
            </a:xfrm>
            <a:prstGeom prst="roundRect">
              <a:avLst>
                <a:gd name="adj" fmla="val 50000"/>
              </a:avLst>
            </a:prstGeom>
            <a:solidFill>
              <a:srgbClr val="98D4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0" name="椭圆 39"/>
            <p:cNvSpPr/>
            <p:nvPr/>
          </p:nvSpPr>
          <p:spPr>
            <a:xfrm>
              <a:off x="12486" y="8040"/>
              <a:ext cx="913" cy="913"/>
            </a:xfrm>
            <a:prstGeom prst="ellipse">
              <a:avLst/>
            </a:prstGeom>
            <a:solidFill>
              <a:srgbClr val="FFD17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1" name="椭圆 40"/>
            <p:cNvSpPr/>
            <p:nvPr/>
          </p:nvSpPr>
          <p:spPr>
            <a:xfrm>
              <a:off x="6218" y="8040"/>
              <a:ext cx="913" cy="913"/>
            </a:xfrm>
            <a:prstGeom prst="ellipse">
              <a:avLst/>
            </a:prstGeom>
            <a:solidFill>
              <a:srgbClr val="FFD17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2" name="文本框 41"/>
            <p:cNvSpPr txBox="1"/>
            <p:nvPr/>
          </p:nvSpPr>
          <p:spPr>
            <a:xfrm>
              <a:off x="7177" y="8185"/>
              <a:ext cx="5261" cy="628"/>
            </a:xfrm>
            <a:prstGeom prst="rect">
              <a:avLst/>
            </a:prstGeom>
            <a:noFill/>
            <a:ln>
              <a:noFill/>
            </a:ln>
          </p:spPr>
          <p:txBody>
            <a:bodyPr wrap="square" rtlCol="0">
              <a:spAutoFit/>
            </a:bodyPr>
            <a:lstStyle/>
            <a:p>
              <a:pPr algn="dist"/>
              <a:r>
                <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地产</a:t>
              </a:r>
              <a:r>
                <a:rPr lang="en-US" altLang="zh-CN"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12</a:t>
              </a:r>
              <a:r>
                <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月度暖场活动</a:t>
              </a:r>
              <a:endPar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pic>
          <p:nvPicPr>
            <p:cNvPr id="46" name="图形 2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2663" y="8213"/>
              <a:ext cx="558" cy="558"/>
            </a:xfrm>
            <a:prstGeom prst="rect">
              <a:avLst/>
            </a:prstGeom>
          </p:spPr>
        </p:pic>
        <p:pic>
          <p:nvPicPr>
            <p:cNvPr id="49" name="图形 2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6394" y="8213"/>
              <a:ext cx="558" cy="558"/>
            </a:xfrm>
            <a:prstGeom prst="rect">
              <a:avLst/>
            </a:prstGeom>
          </p:spPr>
        </p:pic>
      </p:grpSp>
      <p:pic>
        <p:nvPicPr>
          <p:cNvPr id="53" name="图片 52" descr="7055186"/>
          <p:cNvPicPr>
            <a:picLocks noChangeAspect="1"/>
          </p:cNvPicPr>
          <p:nvPr/>
        </p:nvPicPr>
        <p:blipFill>
          <a:blip r:embed="rId2"/>
          <a:srcRect/>
          <a:stretch>
            <a:fillRect/>
          </a:stretch>
        </p:blipFill>
        <p:spPr>
          <a:xfrm>
            <a:off x="60960" y="3611880"/>
            <a:ext cx="2037715" cy="3316605"/>
          </a:xfrm>
          <a:prstGeom prst="rect">
            <a:avLst/>
          </a:prstGeom>
        </p:spPr>
      </p:pic>
      <p:pic>
        <p:nvPicPr>
          <p:cNvPr id="54" name="图片 53" descr="7055186"/>
          <p:cNvPicPr>
            <a:picLocks noChangeAspect="1"/>
          </p:cNvPicPr>
          <p:nvPr/>
        </p:nvPicPr>
        <p:blipFill>
          <a:blip r:embed="rId3"/>
          <a:srcRect/>
          <a:stretch>
            <a:fillRect/>
          </a:stretch>
        </p:blipFill>
        <p:spPr>
          <a:xfrm>
            <a:off x="9128125" y="3038475"/>
            <a:ext cx="2891790" cy="3819525"/>
          </a:xfrm>
          <a:prstGeom prst="rect">
            <a:avLst/>
          </a:prstGeom>
        </p:spPr>
      </p:pic>
      <p:grpSp>
        <p:nvGrpSpPr>
          <p:cNvPr id="93" name="组合 92"/>
          <p:cNvGrpSpPr/>
          <p:nvPr/>
        </p:nvGrpSpPr>
        <p:grpSpPr>
          <a:xfrm>
            <a:off x="1339215" y="1631315"/>
            <a:ext cx="9584690" cy="2585720"/>
            <a:chOff x="2109" y="2793"/>
            <a:chExt cx="15094" cy="4072"/>
          </a:xfrm>
        </p:grpSpPr>
        <p:sp>
          <p:nvSpPr>
            <p:cNvPr id="32" name="文本框 2"/>
            <p:cNvSpPr txBox="1"/>
            <p:nvPr/>
          </p:nvSpPr>
          <p:spPr>
            <a:xfrm rot="21406654">
              <a:off x="8797" y="5140"/>
              <a:ext cx="7895" cy="1725"/>
            </a:xfrm>
            <a:prstGeom prst="rect">
              <a:avLst/>
            </a:prstGeom>
            <a:noFill/>
          </p:spPr>
          <p:txBody>
            <a:bodyPr wrap="square" rtlCol="0">
              <a:prstTxWarp prst="textFadeLeft">
                <a:avLst>
                  <a:gd name="adj" fmla="val 21577"/>
                </a:avLst>
              </a:prstTxWarp>
              <a:spAutoFit/>
            </a:bodyPr>
            <a:lstStyle/>
            <a:p>
              <a:pPr algn="l"/>
              <a:r>
                <a:rPr lang="zh-CN" altLang="en-US" sz="72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地产暖场</a:t>
              </a:r>
              <a:endParaRPr lang="zh-CN" altLang="en-US" sz="72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sp>
          <p:nvSpPr>
            <p:cNvPr id="58" name="文本框 1"/>
            <p:cNvSpPr txBox="1"/>
            <p:nvPr/>
          </p:nvSpPr>
          <p:spPr>
            <a:xfrm rot="21289241">
              <a:off x="2924" y="3884"/>
              <a:ext cx="5762" cy="1765"/>
            </a:xfrm>
            <a:prstGeom prst="rect">
              <a:avLst/>
            </a:prstGeom>
            <a:noFill/>
          </p:spPr>
          <p:txBody>
            <a:bodyPr wrap="square" rtlCol="0">
              <a:prstTxWarp prst="textFadeLeft">
                <a:avLst>
                  <a:gd name="adj" fmla="val 25767"/>
                </a:avLst>
              </a:prstTxWarp>
              <a:spAutoFit/>
            </a:bodyPr>
            <a:lstStyle/>
            <a:p>
              <a:pPr algn="ctr"/>
              <a:r>
                <a:rPr lang="en-US" altLang="zh-CN" sz="14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2023</a:t>
              </a:r>
              <a:r>
                <a:rPr lang="zh-CN" altLang="en-US" sz="14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年</a:t>
              </a:r>
              <a:r>
                <a:rPr lang="en-US" altLang="zh-CN" sz="14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12</a:t>
              </a:r>
              <a:r>
                <a:rPr lang="zh-CN" altLang="en-US" sz="14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月</a:t>
              </a:r>
              <a:endParaRPr lang="zh-CN" altLang="en-US" sz="14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sp>
          <p:nvSpPr>
            <p:cNvPr id="33" name="任意多边形 32"/>
            <p:cNvSpPr/>
            <p:nvPr/>
          </p:nvSpPr>
          <p:spPr>
            <a:xfrm>
              <a:off x="4337" y="5699"/>
              <a:ext cx="4162" cy="913"/>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4653" h="1086">
                  <a:moveTo>
                    <a:pt x="0" y="1086"/>
                  </a:moveTo>
                  <a:lnTo>
                    <a:pt x="814" y="0"/>
                  </a:lnTo>
                  <a:lnTo>
                    <a:pt x="4653" y="0"/>
                  </a:lnTo>
                  <a:lnTo>
                    <a:pt x="4653" y="1086"/>
                  </a:lnTo>
                  <a:lnTo>
                    <a:pt x="0" y="1086"/>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00"/>
            </a:p>
          </p:txBody>
        </p:sp>
        <p:sp>
          <p:nvSpPr>
            <p:cNvPr id="34" name="文本框 33"/>
            <p:cNvSpPr txBox="1"/>
            <p:nvPr/>
          </p:nvSpPr>
          <p:spPr>
            <a:xfrm>
              <a:off x="4670" y="5852"/>
              <a:ext cx="3638" cy="628"/>
            </a:xfrm>
            <a:prstGeom prst="rect">
              <a:avLst/>
            </a:prstGeom>
            <a:noFill/>
          </p:spPr>
          <p:txBody>
            <a:bodyPr wrap="square" rtlCol="0">
              <a:spAutoFit/>
            </a:bodyPr>
            <a:lstStyle/>
            <a:p>
              <a:pPr algn="r"/>
              <a:r>
                <a:rPr lang="zh-CN"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rPr>
                <a:t>趣味、</a:t>
              </a:r>
              <a:r>
                <a:rPr lang="zh-CN"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sym typeface="+mn-ea"/>
                </a:rPr>
                <a:t>高端</a:t>
              </a:r>
              <a:r>
                <a:rPr lang="zh-CN"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rPr>
                <a:t>、温馨</a:t>
              </a:r>
              <a:endParaRPr lang="zh-CN"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endParaRPr>
            </a:p>
          </p:txBody>
        </p:sp>
        <p:grpSp>
          <p:nvGrpSpPr>
            <p:cNvPr id="35" name="组合 34"/>
            <p:cNvGrpSpPr/>
            <p:nvPr/>
          </p:nvGrpSpPr>
          <p:grpSpPr>
            <a:xfrm>
              <a:off x="3182" y="5698"/>
              <a:ext cx="1725" cy="912"/>
              <a:chOff x="2248" y="4534"/>
              <a:chExt cx="1928" cy="1020"/>
            </a:xfrm>
            <a:solidFill>
              <a:srgbClr val="FCC055"/>
            </a:solidFill>
          </p:grpSpPr>
          <p:sp>
            <p:nvSpPr>
              <p:cNvPr id="36" name="任意多边形 35"/>
              <p:cNvSpPr/>
              <p:nvPr/>
            </p:nvSpPr>
            <p:spPr>
              <a:xfrm>
                <a:off x="3116"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00"/>
              </a:p>
            </p:txBody>
          </p:sp>
          <p:sp>
            <p:nvSpPr>
              <p:cNvPr id="37" name="任意多边形 36"/>
              <p:cNvSpPr/>
              <p:nvPr/>
            </p:nvSpPr>
            <p:spPr>
              <a:xfrm>
                <a:off x="2248"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00"/>
              </a:p>
            </p:txBody>
          </p:sp>
          <p:sp>
            <p:nvSpPr>
              <p:cNvPr id="38" name="任意多边形 37"/>
              <p:cNvSpPr/>
              <p:nvPr/>
            </p:nvSpPr>
            <p:spPr>
              <a:xfrm>
                <a:off x="2682"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00"/>
              </a:p>
            </p:txBody>
          </p:sp>
        </p:grpSp>
        <p:sp>
          <p:nvSpPr>
            <p:cNvPr id="44" name="椭圆 43"/>
            <p:cNvSpPr/>
            <p:nvPr/>
          </p:nvSpPr>
          <p:spPr>
            <a:xfrm>
              <a:off x="8839" y="3787"/>
              <a:ext cx="1522" cy="1521"/>
            </a:xfrm>
            <a:prstGeom prst="ellipse">
              <a:avLst/>
            </a:prstGeom>
            <a:solidFill>
              <a:srgbClr val="98D4F9"/>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7" name="文本框 46"/>
            <p:cNvSpPr txBox="1"/>
            <p:nvPr/>
          </p:nvSpPr>
          <p:spPr>
            <a:xfrm rot="21300000">
              <a:off x="10465" y="4185"/>
              <a:ext cx="6481" cy="725"/>
            </a:xfrm>
            <a:prstGeom prst="rect">
              <a:avLst/>
            </a:prstGeom>
            <a:noFill/>
          </p:spPr>
          <p:txBody>
            <a:bodyPr wrap="square" rtlCol="0">
              <a:spAutoFit/>
            </a:bodyPr>
            <a:lstStyle/>
            <a:p>
              <a:r>
                <a:rPr lang="zh-CN" sz="24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rPr>
                <a:t>奇趣乐翻天</a:t>
              </a:r>
              <a:r>
                <a:rPr lang="en-US" altLang="zh-CN" sz="24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rPr>
                <a:t> </a:t>
              </a:r>
              <a:r>
                <a:rPr lang="zh-CN" altLang="en-US" sz="24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rPr>
                <a:t>冬日享不停</a:t>
              </a:r>
              <a:endParaRPr lang="zh-CN" altLang="en-US" sz="24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endParaRPr>
            </a:p>
          </p:txBody>
        </p:sp>
        <p:sp>
          <p:nvSpPr>
            <p:cNvPr id="48" name="文本框 47"/>
            <p:cNvSpPr txBox="1"/>
            <p:nvPr/>
          </p:nvSpPr>
          <p:spPr>
            <a:xfrm rot="21300000">
              <a:off x="10507" y="3391"/>
              <a:ext cx="6696" cy="725"/>
            </a:xfrm>
            <a:prstGeom prst="rect">
              <a:avLst/>
            </a:prstGeom>
            <a:noFill/>
          </p:spPr>
          <p:txBody>
            <a:bodyPr wrap="square" rtlCol="0">
              <a:spAutoFit/>
            </a:bodyPr>
            <a:lstStyle/>
            <a:p>
              <a:r>
                <a:rPr sz="24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WARM UP</a:t>
              </a:r>
              <a:r>
                <a:rPr lang="en-US" sz="24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 </a:t>
              </a:r>
              <a:r>
                <a:rPr sz="24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ACTIVITIES</a:t>
              </a:r>
              <a:endParaRPr sz="24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65" name="组合 64"/>
            <p:cNvGrpSpPr/>
            <p:nvPr/>
          </p:nvGrpSpPr>
          <p:grpSpPr>
            <a:xfrm>
              <a:off x="15992" y="2793"/>
              <a:ext cx="1062" cy="1200"/>
              <a:chOff x="15992" y="2793"/>
              <a:chExt cx="1062" cy="1200"/>
            </a:xfrm>
          </p:grpSpPr>
          <p:sp>
            <p:nvSpPr>
              <p:cNvPr id="63" name="任意多边形 62"/>
              <p:cNvSpPr>
                <a:spLocks noChangeAspect="1"/>
              </p:cNvSpPr>
              <p:nvPr/>
            </p:nvSpPr>
            <p:spPr>
              <a:xfrm rot="240000">
                <a:off x="15992" y="2793"/>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任意多边形 63"/>
              <p:cNvSpPr>
                <a:spLocks noChangeAspect="1"/>
              </p:cNvSpPr>
              <p:nvPr/>
            </p:nvSpPr>
            <p:spPr>
              <a:xfrm rot="2280000">
                <a:off x="16374" y="2807"/>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6" name="组合 65"/>
            <p:cNvGrpSpPr/>
            <p:nvPr/>
          </p:nvGrpSpPr>
          <p:grpSpPr>
            <a:xfrm flipH="1">
              <a:off x="2109" y="3450"/>
              <a:ext cx="1062" cy="1200"/>
              <a:chOff x="15992" y="2793"/>
              <a:chExt cx="1062" cy="1200"/>
            </a:xfrm>
          </p:grpSpPr>
          <p:sp>
            <p:nvSpPr>
              <p:cNvPr id="67" name="任意多边形 66"/>
              <p:cNvSpPr>
                <a:spLocks noChangeAspect="1"/>
              </p:cNvSpPr>
              <p:nvPr/>
            </p:nvSpPr>
            <p:spPr>
              <a:xfrm rot="240000">
                <a:off x="15992" y="2793"/>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任意多边形 67"/>
              <p:cNvSpPr>
                <a:spLocks noChangeAspect="1"/>
              </p:cNvSpPr>
              <p:nvPr/>
            </p:nvSpPr>
            <p:spPr>
              <a:xfrm rot="2280000">
                <a:off x="16374" y="2807"/>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83" name="图片 82" descr="70556"/>
          <p:cNvPicPr>
            <a:picLocks noChangeAspect="1"/>
          </p:cNvPicPr>
          <p:nvPr/>
        </p:nvPicPr>
        <p:blipFill>
          <a:blip r:embed="rId4"/>
          <a:srcRect/>
          <a:stretch>
            <a:fillRect/>
          </a:stretch>
        </p:blipFill>
        <p:spPr>
          <a:xfrm>
            <a:off x="11268075" y="226060"/>
            <a:ext cx="923925" cy="727710"/>
          </a:xfrm>
          <a:prstGeom prst="rect">
            <a:avLst/>
          </a:prstGeom>
        </p:spPr>
      </p:pic>
      <p:pic>
        <p:nvPicPr>
          <p:cNvPr id="84" name="图片 83" descr="70556"/>
          <p:cNvPicPr>
            <a:picLocks noChangeAspect="1"/>
          </p:cNvPicPr>
          <p:nvPr/>
        </p:nvPicPr>
        <p:blipFill>
          <a:blip r:embed="rId5"/>
          <a:srcRect/>
          <a:stretch>
            <a:fillRect/>
          </a:stretch>
        </p:blipFill>
        <p:spPr>
          <a:xfrm>
            <a:off x="-55245" y="-33655"/>
            <a:ext cx="950595" cy="973455"/>
          </a:xfrm>
          <a:prstGeom prst="rect">
            <a:avLst/>
          </a:prstGeom>
        </p:spPr>
      </p:pic>
      <p:pic>
        <p:nvPicPr>
          <p:cNvPr id="86" name="图片 85" descr="70556"/>
          <p:cNvPicPr>
            <a:picLocks noChangeAspect="1"/>
          </p:cNvPicPr>
          <p:nvPr/>
        </p:nvPicPr>
        <p:blipFill>
          <a:blip r:embed="rId6"/>
          <a:srcRect/>
          <a:stretch>
            <a:fillRect/>
          </a:stretch>
        </p:blipFill>
        <p:spPr>
          <a:xfrm>
            <a:off x="11239500" y="5249545"/>
            <a:ext cx="923925" cy="1051560"/>
          </a:xfrm>
          <a:prstGeom prst="rect">
            <a:avLst/>
          </a:prstGeom>
        </p:spPr>
      </p:pic>
      <p:pic>
        <p:nvPicPr>
          <p:cNvPr id="88" name="图片 87" descr="70556"/>
          <p:cNvPicPr>
            <a:picLocks noChangeAspect="1"/>
          </p:cNvPicPr>
          <p:nvPr/>
        </p:nvPicPr>
        <p:blipFill>
          <a:blip r:embed="rId7"/>
          <a:srcRect/>
          <a:stretch>
            <a:fillRect/>
          </a:stretch>
        </p:blipFill>
        <p:spPr>
          <a:xfrm>
            <a:off x="290830" y="5988050"/>
            <a:ext cx="2091055" cy="818515"/>
          </a:xfrm>
          <a:prstGeom prst="rect">
            <a:avLst/>
          </a:prstGeom>
        </p:spPr>
      </p:pic>
      <p:sp>
        <p:nvSpPr>
          <p:cNvPr id="2" name="文本框 1"/>
          <p:cNvSpPr txBox="1"/>
          <p:nvPr>
            <p:custDataLst>
              <p:tags r:id="rId8"/>
            </p:custDataLst>
          </p:nvPr>
        </p:nvSpPr>
        <p:spPr>
          <a:xfrm>
            <a:off x="5607685" y="2486220"/>
            <a:ext cx="975995" cy="553041"/>
          </a:xfrm>
          <a:prstGeom prst="rect">
            <a:avLst/>
          </a:prstGeom>
          <a:noFill/>
        </p:spPr>
        <p:txBody>
          <a:bodyPr wrap="square" rtlCol="0">
            <a:spAutoFit/>
          </a:bodyPr>
          <a:lstStyle/>
          <a:p>
            <a:pPr algn="ctr"/>
            <a:r>
              <a:rPr lang="zh-CN" altLang="en-US" sz="30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rPr>
              <a:t>谢谢</a:t>
            </a:r>
            <a:endParaRPr lang="zh-CN" altLang="en-US" sz="30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 name="圆角矩形 28"/>
          <p:cNvSpPr/>
          <p:nvPr/>
        </p:nvSpPr>
        <p:spPr>
          <a:xfrm>
            <a:off x="953135" y="1106170"/>
            <a:ext cx="10286365" cy="5194935"/>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954405" y="557530"/>
            <a:ext cx="10286365" cy="859790"/>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80" name="组合 79"/>
          <p:cNvGrpSpPr/>
          <p:nvPr/>
        </p:nvGrpSpPr>
        <p:grpSpPr>
          <a:xfrm>
            <a:off x="9702165" y="833755"/>
            <a:ext cx="1306830" cy="359410"/>
            <a:chOff x="15231" y="1595"/>
            <a:chExt cx="2058" cy="566"/>
          </a:xfrm>
        </p:grpSpPr>
        <p:grpSp>
          <p:nvGrpSpPr>
            <p:cNvPr id="77" name="组合 76"/>
            <p:cNvGrpSpPr/>
            <p:nvPr/>
          </p:nvGrpSpPr>
          <p:grpSpPr>
            <a:xfrm>
              <a:off x="15231" y="1595"/>
              <a:ext cx="566" cy="566"/>
              <a:chOff x="15231" y="1595"/>
              <a:chExt cx="566" cy="566"/>
            </a:xfrm>
          </p:grpSpPr>
          <p:sp>
            <p:nvSpPr>
              <p:cNvPr id="70" name="圆角矩形 69"/>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4" name="直接连接符 73"/>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15977" y="1595"/>
              <a:ext cx="566" cy="566"/>
              <a:chOff x="15994" y="1599"/>
              <a:chExt cx="566" cy="566"/>
            </a:xfrm>
          </p:grpSpPr>
          <p:sp>
            <p:nvSpPr>
              <p:cNvPr id="71" name="圆角矩形 70"/>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圆角矩形 74"/>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p:cNvGrpSpPr/>
            <p:nvPr/>
          </p:nvGrpSpPr>
          <p:grpSpPr>
            <a:xfrm>
              <a:off x="16723" y="1595"/>
              <a:ext cx="566" cy="566"/>
              <a:chOff x="16722" y="1612"/>
              <a:chExt cx="566" cy="566"/>
            </a:xfrm>
          </p:grpSpPr>
          <p:sp>
            <p:nvSpPr>
              <p:cNvPr id="72" name="圆角矩形 71"/>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乘号 75"/>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82" name="文本框 81"/>
          <p:cNvSpPr txBox="1"/>
          <p:nvPr/>
        </p:nvSpPr>
        <p:spPr>
          <a:xfrm>
            <a:off x="1168400" y="729615"/>
            <a:ext cx="8244205" cy="568325"/>
          </a:xfrm>
          <a:prstGeom prst="rect">
            <a:avLst/>
          </a:prstGeom>
          <a:noFill/>
        </p:spPr>
        <p:txBody>
          <a:bodyPr wrap="square" rtlCol="0">
            <a:spAutoFit/>
          </a:bodyPr>
          <a:lstStyle/>
          <a:p>
            <a:pPr algn="dist"/>
            <a:r>
              <a:rPr sz="31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THE WINTER IS FULL OF FUN</a:t>
            </a:r>
            <a:endParaRPr sz="31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69" name="组合 68"/>
          <p:cNvGrpSpPr/>
          <p:nvPr/>
        </p:nvGrpSpPr>
        <p:grpSpPr>
          <a:xfrm>
            <a:off x="3816033" y="4676775"/>
            <a:ext cx="4559935" cy="579755"/>
            <a:chOff x="6218" y="8040"/>
            <a:chExt cx="7181" cy="913"/>
          </a:xfrm>
        </p:grpSpPr>
        <p:sp>
          <p:nvSpPr>
            <p:cNvPr id="39" name="圆角矩形 38"/>
            <p:cNvSpPr/>
            <p:nvPr/>
          </p:nvSpPr>
          <p:spPr>
            <a:xfrm>
              <a:off x="6218" y="8040"/>
              <a:ext cx="7181" cy="912"/>
            </a:xfrm>
            <a:prstGeom prst="roundRect">
              <a:avLst>
                <a:gd name="adj" fmla="val 50000"/>
              </a:avLst>
            </a:prstGeom>
            <a:solidFill>
              <a:srgbClr val="98D4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0" name="椭圆 39"/>
            <p:cNvSpPr/>
            <p:nvPr/>
          </p:nvSpPr>
          <p:spPr>
            <a:xfrm>
              <a:off x="12486" y="8040"/>
              <a:ext cx="913" cy="913"/>
            </a:xfrm>
            <a:prstGeom prst="ellipse">
              <a:avLst/>
            </a:prstGeom>
            <a:solidFill>
              <a:srgbClr val="FFD17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1" name="椭圆 40"/>
            <p:cNvSpPr/>
            <p:nvPr/>
          </p:nvSpPr>
          <p:spPr>
            <a:xfrm>
              <a:off x="6218" y="8040"/>
              <a:ext cx="913" cy="913"/>
            </a:xfrm>
            <a:prstGeom prst="ellipse">
              <a:avLst/>
            </a:prstGeom>
            <a:solidFill>
              <a:srgbClr val="FFD17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2" name="文本框 41"/>
            <p:cNvSpPr txBox="1"/>
            <p:nvPr/>
          </p:nvSpPr>
          <p:spPr>
            <a:xfrm>
              <a:off x="7257" y="8178"/>
              <a:ext cx="5102" cy="628"/>
            </a:xfrm>
            <a:prstGeom prst="rect">
              <a:avLst/>
            </a:prstGeom>
            <a:noFill/>
            <a:ln>
              <a:noFill/>
            </a:ln>
          </p:spPr>
          <p:txBody>
            <a:bodyPr wrap="square" rtlCol="0">
              <a:spAutoFit/>
            </a:bodyPr>
            <a:lstStyle/>
            <a:p>
              <a:pPr algn="dist"/>
              <a:r>
                <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地产月度暖场活动</a:t>
              </a:r>
              <a:endPar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pic>
          <p:nvPicPr>
            <p:cNvPr id="46" name="图形 28"/>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663" y="8213"/>
              <a:ext cx="558" cy="558"/>
            </a:xfrm>
            <a:prstGeom prst="rect">
              <a:avLst/>
            </a:prstGeom>
          </p:spPr>
        </p:pic>
        <p:pic>
          <p:nvPicPr>
            <p:cNvPr id="49" name="图形 28"/>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flipH="1">
              <a:off x="6394" y="8213"/>
              <a:ext cx="558" cy="558"/>
            </a:xfrm>
            <a:prstGeom prst="rect">
              <a:avLst/>
            </a:prstGeom>
          </p:spPr>
        </p:pic>
      </p:grpSp>
      <p:grpSp>
        <p:nvGrpSpPr>
          <p:cNvPr id="93" name="组合 92"/>
          <p:cNvGrpSpPr>
            <a:grpSpLocks noChangeAspect="1"/>
          </p:cNvGrpSpPr>
          <p:nvPr/>
        </p:nvGrpSpPr>
        <p:grpSpPr>
          <a:xfrm>
            <a:off x="2131774" y="1923415"/>
            <a:ext cx="7928452" cy="2128402"/>
            <a:chOff x="2109" y="2793"/>
            <a:chExt cx="14945" cy="4012"/>
          </a:xfrm>
        </p:grpSpPr>
        <p:sp>
          <p:nvSpPr>
            <p:cNvPr id="32" name="文本框 2"/>
            <p:cNvSpPr txBox="1"/>
            <p:nvPr/>
          </p:nvSpPr>
          <p:spPr>
            <a:xfrm rot="21406654">
              <a:off x="8796" y="5054"/>
              <a:ext cx="7591" cy="1751"/>
            </a:xfrm>
            <a:prstGeom prst="rect">
              <a:avLst/>
            </a:prstGeom>
            <a:noFill/>
          </p:spPr>
          <p:txBody>
            <a:bodyPr wrap="square" rtlCol="0">
              <a:prstTxWarp prst="textFadeLeft">
                <a:avLst>
                  <a:gd name="adj" fmla="val 21577"/>
                </a:avLst>
              </a:prstTxWarp>
              <a:spAutoFit/>
            </a:bodyPr>
            <a:lstStyle/>
            <a:p>
              <a:pPr algn="l"/>
              <a:r>
                <a:rPr lang="zh-CN" altLang="en-US" sz="48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活动概述</a:t>
              </a:r>
              <a:endParaRPr lang="zh-CN" altLang="en-US" sz="48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sp>
          <p:nvSpPr>
            <p:cNvPr id="58" name="文本框 1"/>
            <p:cNvSpPr txBox="1"/>
            <p:nvPr/>
          </p:nvSpPr>
          <p:spPr>
            <a:xfrm rot="21289241">
              <a:off x="2924" y="3885"/>
              <a:ext cx="5762" cy="1765"/>
            </a:xfrm>
            <a:prstGeom prst="rect">
              <a:avLst/>
            </a:prstGeom>
            <a:noFill/>
          </p:spPr>
          <p:txBody>
            <a:bodyPr wrap="square" rtlCol="0">
              <a:prstTxWarp prst="textFadeLeft">
                <a:avLst>
                  <a:gd name="adj" fmla="val 25767"/>
                </a:avLst>
              </a:prstTxWarp>
              <a:spAutoFit/>
            </a:bodyPr>
            <a:lstStyle/>
            <a:p>
              <a:pPr algn="ctr"/>
              <a:r>
                <a:rPr lang="zh-CN" altLang="en-US" sz="12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第一部分</a:t>
              </a:r>
              <a:endParaRPr lang="zh-CN" altLang="en-US" sz="12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sp>
          <p:nvSpPr>
            <p:cNvPr id="33" name="任意多边形 32"/>
            <p:cNvSpPr/>
            <p:nvPr/>
          </p:nvSpPr>
          <p:spPr>
            <a:xfrm>
              <a:off x="4337" y="5699"/>
              <a:ext cx="4162" cy="913"/>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4653" h="1086">
                  <a:moveTo>
                    <a:pt x="0" y="1086"/>
                  </a:moveTo>
                  <a:lnTo>
                    <a:pt x="814" y="0"/>
                  </a:lnTo>
                  <a:lnTo>
                    <a:pt x="4653" y="0"/>
                  </a:lnTo>
                  <a:lnTo>
                    <a:pt x="4653" y="1086"/>
                  </a:lnTo>
                  <a:lnTo>
                    <a:pt x="0" y="1086"/>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sp>
          <p:nvSpPr>
            <p:cNvPr id="34" name="文本框 33"/>
            <p:cNvSpPr txBox="1"/>
            <p:nvPr/>
          </p:nvSpPr>
          <p:spPr>
            <a:xfrm>
              <a:off x="4337" y="5852"/>
              <a:ext cx="3972" cy="694"/>
            </a:xfrm>
            <a:prstGeom prst="rect">
              <a:avLst/>
            </a:prstGeom>
            <a:noFill/>
          </p:spPr>
          <p:txBody>
            <a:bodyPr wrap="square" rtlCol="0">
              <a:spAutoFit/>
            </a:bodyPr>
            <a:lstStyle/>
            <a:p>
              <a:pPr algn="r"/>
              <a:r>
                <a:rPr lang="zh-CN">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sym typeface="+mn-ea"/>
                </a:rPr>
                <a:t>趣味、高端、欢乐</a:t>
              </a:r>
              <a:endParaRPr lang="zh-CN" altLang="en-US">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endParaRPr>
            </a:p>
          </p:txBody>
        </p:sp>
        <p:grpSp>
          <p:nvGrpSpPr>
            <p:cNvPr id="35" name="组合 34"/>
            <p:cNvGrpSpPr/>
            <p:nvPr/>
          </p:nvGrpSpPr>
          <p:grpSpPr>
            <a:xfrm>
              <a:off x="3182" y="5698"/>
              <a:ext cx="1725" cy="912"/>
              <a:chOff x="2248" y="4534"/>
              <a:chExt cx="1928" cy="1020"/>
            </a:xfrm>
            <a:solidFill>
              <a:srgbClr val="FCC055"/>
            </a:solidFill>
          </p:grpSpPr>
          <p:sp>
            <p:nvSpPr>
              <p:cNvPr id="36" name="任意多边形 35"/>
              <p:cNvSpPr/>
              <p:nvPr/>
            </p:nvSpPr>
            <p:spPr>
              <a:xfrm>
                <a:off x="3116"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sp>
            <p:nvSpPr>
              <p:cNvPr id="37" name="任意多边形 36"/>
              <p:cNvSpPr/>
              <p:nvPr/>
            </p:nvSpPr>
            <p:spPr>
              <a:xfrm>
                <a:off x="2248"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sp>
            <p:nvSpPr>
              <p:cNvPr id="38" name="任意多边形 37"/>
              <p:cNvSpPr/>
              <p:nvPr/>
            </p:nvSpPr>
            <p:spPr>
              <a:xfrm>
                <a:off x="2682"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grpSp>
        <p:grpSp>
          <p:nvGrpSpPr>
            <p:cNvPr id="43" name="组合 42"/>
            <p:cNvGrpSpPr/>
            <p:nvPr/>
          </p:nvGrpSpPr>
          <p:grpSpPr>
            <a:xfrm>
              <a:off x="8831" y="3787"/>
              <a:ext cx="1537" cy="1521"/>
              <a:chOff x="8508" y="2359"/>
              <a:chExt cx="1718" cy="1701"/>
            </a:xfrm>
          </p:grpSpPr>
          <p:sp>
            <p:nvSpPr>
              <p:cNvPr id="44" name="椭圆 43"/>
              <p:cNvSpPr/>
              <p:nvPr/>
            </p:nvSpPr>
            <p:spPr>
              <a:xfrm>
                <a:off x="8517" y="2359"/>
                <a:ext cx="1701" cy="1701"/>
              </a:xfrm>
              <a:prstGeom prst="ellipse">
                <a:avLst/>
              </a:prstGeom>
              <a:solidFill>
                <a:srgbClr val="98D4F9"/>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45" name="文本框 44"/>
              <p:cNvSpPr txBox="1"/>
              <p:nvPr/>
            </p:nvSpPr>
            <p:spPr>
              <a:xfrm>
                <a:off x="8508" y="2800"/>
                <a:ext cx="1718" cy="888"/>
              </a:xfrm>
              <a:prstGeom prst="rect">
                <a:avLst/>
              </a:prstGeom>
              <a:noFill/>
            </p:spPr>
            <p:txBody>
              <a:bodyPr wrap="square" rtlCol="0">
                <a:spAutoFit/>
              </a:bodyPr>
              <a:lstStyle/>
              <a:p>
                <a:pPr algn="ctr"/>
                <a:r>
                  <a:rPr lang="en-US" altLang="zh-CN" sz="20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rPr>
                  <a:t>ONE</a:t>
                </a:r>
                <a:endParaRPr lang="en-US" altLang="zh-CN" sz="20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sp>
          <p:nvSpPr>
            <p:cNvPr id="47" name="文本框 46"/>
            <p:cNvSpPr txBox="1"/>
            <p:nvPr/>
          </p:nvSpPr>
          <p:spPr>
            <a:xfrm rot="21300000">
              <a:off x="10465" y="4185"/>
              <a:ext cx="6481" cy="752"/>
            </a:xfrm>
            <a:prstGeom prst="rect">
              <a:avLst/>
            </a:prstGeom>
            <a:noFill/>
          </p:spPr>
          <p:txBody>
            <a:bodyPr wrap="square" rtlCol="0">
              <a:spAutoFit/>
            </a:bodyPr>
            <a:lstStyle/>
            <a:p>
              <a:r>
                <a:rPr sz="20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rPr>
                <a:t>奇趣乐翻天 冬日享不停</a:t>
              </a:r>
              <a:endParaRPr sz="20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endParaRPr>
            </a:p>
          </p:txBody>
        </p:sp>
        <p:sp>
          <p:nvSpPr>
            <p:cNvPr id="48" name="文本框 47"/>
            <p:cNvSpPr txBox="1"/>
            <p:nvPr/>
          </p:nvSpPr>
          <p:spPr>
            <a:xfrm rot="21300000">
              <a:off x="10508" y="3415"/>
              <a:ext cx="6147" cy="752"/>
            </a:xfrm>
            <a:prstGeom prst="rect">
              <a:avLst/>
            </a:prstGeom>
            <a:noFill/>
          </p:spPr>
          <p:txBody>
            <a:bodyPr wrap="square" rtlCol="0">
              <a:spAutoFit/>
            </a:bodyPr>
            <a:lstStyle/>
            <a:p>
              <a:r>
                <a:rPr sz="20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WARM UP ACTIVITIES</a:t>
              </a:r>
              <a:endParaRPr sz="20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65" name="组合 64"/>
            <p:cNvGrpSpPr/>
            <p:nvPr/>
          </p:nvGrpSpPr>
          <p:grpSpPr>
            <a:xfrm>
              <a:off x="15992" y="2793"/>
              <a:ext cx="1062" cy="1200"/>
              <a:chOff x="15992" y="2793"/>
              <a:chExt cx="1062" cy="1200"/>
            </a:xfrm>
          </p:grpSpPr>
          <p:sp>
            <p:nvSpPr>
              <p:cNvPr id="63" name="任意多边形 62"/>
              <p:cNvSpPr>
                <a:spLocks noChangeAspect="1"/>
              </p:cNvSpPr>
              <p:nvPr/>
            </p:nvSpPr>
            <p:spPr>
              <a:xfrm rot="240000">
                <a:off x="15992" y="2793"/>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64" name="任意多边形 63"/>
              <p:cNvSpPr>
                <a:spLocks noChangeAspect="1"/>
              </p:cNvSpPr>
              <p:nvPr/>
            </p:nvSpPr>
            <p:spPr>
              <a:xfrm rot="2280000">
                <a:off x="16374" y="2807"/>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nvGrpSpPr>
            <p:cNvPr id="66" name="组合 65"/>
            <p:cNvGrpSpPr/>
            <p:nvPr/>
          </p:nvGrpSpPr>
          <p:grpSpPr>
            <a:xfrm flipH="1">
              <a:off x="2109" y="3450"/>
              <a:ext cx="1062" cy="1200"/>
              <a:chOff x="15992" y="2793"/>
              <a:chExt cx="1062" cy="1200"/>
            </a:xfrm>
          </p:grpSpPr>
          <p:sp>
            <p:nvSpPr>
              <p:cNvPr id="67" name="任意多边形 66"/>
              <p:cNvSpPr>
                <a:spLocks noChangeAspect="1"/>
              </p:cNvSpPr>
              <p:nvPr/>
            </p:nvSpPr>
            <p:spPr>
              <a:xfrm rot="240000">
                <a:off x="15992" y="2793"/>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68" name="任意多边形 67"/>
              <p:cNvSpPr>
                <a:spLocks noChangeAspect="1"/>
              </p:cNvSpPr>
              <p:nvPr/>
            </p:nvSpPr>
            <p:spPr>
              <a:xfrm rot="2280000">
                <a:off x="16374" y="2807"/>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pic>
        <p:nvPicPr>
          <p:cNvPr id="83" name="图片 82" descr="70556"/>
          <p:cNvPicPr>
            <a:picLocks noChangeAspect="1"/>
          </p:cNvPicPr>
          <p:nvPr/>
        </p:nvPicPr>
        <p:blipFill>
          <a:blip r:embed="rId3"/>
          <a:srcRect/>
          <a:stretch>
            <a:fillRect/>
          </a:stretch>
        </p:blipFill>
        <p:spPr>
          <a:xfrm>
            <a:off x="11268075" y="226060"/>
            <a:ext cx="923925" cy="727710"/>
          </a:xfrm>
          <a:prstGeom prst="rect">
            <a:avLst/>
          </a:prstGeom>
        </p:spPr>
      </p:pic>
      <p:pic>
        <p:nvPicPr>
          <p:cNvPr id="84" name="图片 83" descr="70556"/>
          <p:cNvPicPr>
            <a:picLocks noChangeAspect="1"/>
          </p:cNvPicPr>
          <p:nvPr/>
        </p:nvPicPr>
        <p:blipFill>
          <a:blip r:embed="rId4"/>
          <a:srcRect/>
          <a:stretch>
            <a:fillRect/>
          </a:stretch>
        </p:blipFill>
        <p:spPr>
          <a:xfrm>
            <a:off x="-55245" y="-33655"/>
            <a:ext cx="950595" cy="973455"/>
          </a:xfrm>
          <a:prstGeom prst="rect">
            <a:avLst/>
          </a:prstGeom>
        </p:spPr>
      </p:pic>
      <p:pic>
        <p:nvPicPr>
          <p:cNvPr id="86" name="图片 85" descr="70556"/>
          <p:cNvPicPr>
            <a:picLocks noChangeAspect="1"/>
          </p:cNvPicPr>
          <p:nvPr/>
        </p:nvPicPr>
        <p:blipFill>
          <a:blip r:embed="rId5"/>
          <a:srcRect/>
          <a:stretch>
            <a:fillRect/>
          </a:stretch>
        </p:blipFill>
        <p:spPr>
          <a:xfrm>
            <a:off x="11239500" y="5249545"/>
            <a:ext cx="923925" cy="1051560"/>
          </a:xfrm>
          <a:prstGeom prst="rect">
            <a:avLst/>
          </a:prstGeom>
        </p:spPr>
      </p:pic>
      <p:pic>
        <p:nvPicPr>
          <p:cNvPr id="88" name="图片 87" descr="70556"/>
          <p:cNvPicPr>
            <a:picLocks noChangeAspect="1"/>
          </p:cNvPicPr>
          <p:nvPr/>
        </p:nvPicPr>
        <p:blipFill>
          <a:blip r:embed="rId6"/>
          <a:srcRect/>
          <a:stretch>
            <a:fillRect/>
          </a:stretch>
        </p:blipFill>
        <p:spPr>
          <a:xfrm>
            <a:off x="290830" y="5988050"/>
            <a:ext cx="2091055" cy="818515"/>
          </a:xfrm>
          <a:prstGeom prst="rect">
            <a:avLst/>
          </a:prstGeom>
        </p:spPr>
      </p:pic>
      <p:pic>
        <p:nvPicPr>
          <p:cNvPr id="2" name="图片 1" descr="/Users/weiqingqing/Desktop/未标题-1.png未标题-1"/>
          <p:cNvPicPr>
            <a:picLocks noChangeAspect="1"/>
          </p:cNvPicPr>
          <p:nvPr/>
        </p:nvPicPr>
        <p:blipFill>
          <a:blip r:embed="rId7"/>
          <a:srcRect/>
          <a:stretch>
            <a:fillRect/>
          </a:stretch>
        </p:blipFill>
        <p:spPr>
          <a:xfrm>
            <a:off x="61595" y="3771265"/>
            <a:ext cx="3192780" cy="3101975"/>
          </a:xfrm>
          <a:prstGeom prst="rect">
            <a:avLst/>
          </a:prstGeom>
        </p:spPr>
      </p:pic>
      <p:pic>
        <p:nvPicPr>
          <p:cNvPr id="4" name="图片 3" descr="/Users/weiqingqing/Desktop/未标题-1.png未标题-1"/>
          <p:cNvPicPr>
            <a:picLocks noChangeAspect="1"/>
          </p:cNvPicPr>
          <p:nvPr/>
        </p:nvPicPr>
        <p:blipFill>
          <a:blip r:embed="rId8"/>
          <a:srcRect/>
          <a:stretch>
            <a:fillRect/>
          </a:stretch>
        </p:blipFill>
        <p:spPr>
          <a:xfrm>
            <a:off x="8938895" y="3820160"/>
            <a:ext cx="2988310" cy="304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4" name="组合 3"/>
            <p:cNvGrpSpPr/>
            <p:nvPr/>
          </p:nvGrpSpPr>
          <p:grpSpPr>
            <a:xfrm>
              <a:off x="772" y="596"/>
              <a:ext cx="17656" cy="9792"/>
              <a:chOff x="844" y="717"/>
              <a:chExt cx="17656" cy="9792"/>
            </a:xfrm>
          </p:grpSpPr>
          <p:sp>
            <p:nvSpPr>
              <p:cNvPr id="29" name="圆角矩形 28"/>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83" name="图片 82" descr="70556"/>
            <p:cNvPicPr>
              <a:picLocks noChangeAspect="1"/>
            </p:cNvPicPr>
            <p:nvPr/>
          </p:nvPicPr>
          <p:blipFill>
            <a:blip r:embed="rId1"/>
            <a:srcRect/>
            <a:stretch>
              <a:fillRect/>
            </a:stretch>
          </p:blipFill>
          <p:spPr>
            <a:xfrm>
              <a:off x="17745" y="356"/>
              <a:ext cx="1455" cy="1146"/>
            </a:xfrm>
            <a:prstGeom prst="rect">
              <a:avLst/>
            </a:prstGeom>
          </p:spPr>
        </p:pic>
        <p:pic>
          <p:nvPicPr>
            <p:cNvPr id="84" name="图片 83" descr="70556"/>
            <p:cNvPicPr>
              <a:picLocks noChangeAspect="1"/>
            </p:cNvPicPr>
            <p:nvPr/>
          </p:nvPicPr>
          <p:blipFill>
            <a:blip r:embed="rId2"/>
            <a:srcRect/>
            <a:stretch>
              <a:fillRect/>
            </a:stretch>
          </p:blipFill>
          <p:spPr>
            <a:xfrm>
              <a:off x="149" y="111"/>
              <a:ext cx="1192" cy="1369"/>
            </a:xfrm>
            <a:prstGeom prst="rect">
              <a:avLst/>
            </a:prstGeom>
          </p:spPr>
        </p:pic>
        <p:pic>
          <p:nvPicPr>
            <p:cNvPr id="86" name="图片 85" descr="70556"/>
            <p:cNvPicPr>
              <a:picLocks noChangeAspect="1"/>
            </p:cNvPicPr>
            <p:nvPr/>
          </p:nvPicPr>
          <p:blipFill>
            <a:blip r:embed="rId3"/>
            <a:srcRect/>
            <a:stretch>
              <a:fillRect/>
            </a:stretch>
          </p:blipFill>
          <p:spPr>
            <a:xfrm>
              <a:off x="17653" y="8848"/>
              <a:ext cx="1455" cy="1656"/>
            </a:xfrm>
            <a:prstGeom prst="rect">
              <a:avLst/>
            </a:prstGeom>
          </p:spPr>
        </p:pic>
        <p:pic>
          <p:nvPicPr>
            <p:cNvPr id="88" name="图片 87" descr="70556"/>
            <p:cNvPicPr>
              <a:picLocks noChangeAspect="1"/>
            </p:cNvPicPr>
            <p:nvPr/>
          </p:nvPicPr>
          <p:blipFill>
            <a:blip r:embed="rId4"/>
            <a:srcRect/>
            <a:stretch>
              <a:fillRect/>
            </a:stretch>
          </p:blipFill>
          <p:spPr>
            <a:xfrm flipH="1">
              <a:off x="6" y="9560"/>
              <a:ext cx="3011" cy="1289"/>
            </a:xfrm>
            <a:prstGeom prst="rect">
              <a:avLst/>
            </a:prstGeom>
          </p:spPr>
        </p:pic>
        <p:grpSp>
          <p:nvGrpSpPr>
            <p:cNvPr id="80" name="组合 79"/>
            <p:cNvGrpSpPr/>
            <p:nvPr/>
          </p:nvGrpSpPr>
          <p:grpSpPr>
            <a:xfrm>
              <a:off x="15716" y="830"/>
              <a:ext cx="2058" cy="566"/>
              <a:chOff x="15231" y="1595"/>
              <a:chExt cx="2058" cy="566"/>
            </a:xfrm>
          </p:grpSpPr>
          <p:grpSp>
            <p:nvGrpSpPr>
              <p:cNvPr id="77" name="组合 76"/>
              <p:cNvGrpSpPr/>
              <p:nvPr/>
            </p:nvGrpSpPr>
            <p:grpSpPr>
              <a:xfrm>
                <a:off x="15231" y="1595"/>
                <a:ext cx="566" cy="566"/>
                <a:chOff x="15231" y="1595"/>
                <a:chExt cx="566" cy="566"/>
              </a:xfrm>
            </p:grpSpPr>
            <p:sp>
              <p:nvSpPr>
                <p:cNvPr id="70" name="圆角矩形 69"/>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4" name="直接连接符 73"/>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15977" y="1595"/>
                <a:ext cx="566" cy="566"/>
                <a:chOff x="15994" y="1599"/>
                <a:chExt cx="566" cy="566"/>
              </a:xfrm>
            </p:grpSpPr>
            <p:sp>
              <p:nvSpPr>
                <p:cNvPr id="71" name="圆角矩形 70"/>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圆角矩形 74"/>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p:cNvGrpSpPr/>
              <p:nvPr/>
            </p:nvGrpSpPr>
            <p:grpSpPr>
              <a:xfrm>
                <a:off x="16723" y="1595"/>
                <a:ext cx="566" cy="566"/>
                <a:chOff x="16722" y="1612"/>
                <a:chExt cx="566" cy="566"/>
              </a:xfrm>
            </p:grpSpPr>
            <p:sp>
              <p:nvSpPr>
                <p:cNvPr id="72" name="圆角矩形 71"/>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乘号 75"/>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6" name="文本框 5"/>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活动整体思路</a:t>
              </a:r>
              <a:endParaRPr lang="en-US" altLang="zh-CN" sz="28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7" name="直接连接符 6"/>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rPr>
                <a:t>PART-01</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grpSp>
        <p:nvGrpSpPr>
          <p:cNvPr id="9" name="组合 8"/>
          <p:cNvGrpSpPr/>
          <p:nvPr/>
        </p:nvGrpSpPr>
        <p:grpSpPr>
          <a:xfrm>
            <a:off x="1330325" y="1616075"/>
            <a:ext cx="5903595" cy="3862070"/>
            <a:chOff x="2095" y="2880"/>
            <a:chExt cx="9297" cy="6082"/>
          </a:xfrm>
        </p:grpSpPr>
        <p:sp>
          <p:nvSpPr>
            <p:cNvPr id="17" name="文本框 16"/>
            <p:cNvSpPr txBox="1"/>
            <p:nvPr/>
          </p:nvSpPr>
          <p:spPr>
            <a:xfrm>
              <a:off x="2095" y="2880"/>
              <a:ext cx="3738" cy="725"/>
            </a:xfrm>
            <a:prstGeom prst="rect">
              <a:avLst/>
            </a:prstGeom>
            <a:noFill/>
          </p:spPr>
          <p:txBody>
            <a:bodyPr wrap="square" rtlCol="0">
              <a:spAutoFit/>
            </a:bodyPr>
            <a:lstStyle/>
            <a:p>
              <a:pPr algn="l"/>
              <a:r>
                <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rPr>
                <a:t>活动概况</a:t>
              </a:r>
              <a:endPar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endParaRPr>
            </a:p>
          </p:txBody>
        </p:sp>
        <p:sp>
          <p:nvSpPr>
            <p:cNvPr id="19" name="圆角矩形 18"/>
            <p:cNvSpPr/>
            <p:nvPr/>
          </p:nvSpPr>
          <p:spPr>
            <a:xfrm>
              <a:off x="2265" y="3799"/>
              <a:ext cx="1126" cy="119"/>
            </a:xfrm>
            <a:prstGeom prst="roundRect">
              <a:avLst>
                <a:gd name="adj" fmla="val 50000"/>
              </a:avLst>
            </a:prstGeom>
            <a:solidFill>
              <a:srgbClr val="FFDE9C"/>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endParaRPr>
            </a:p>
          </p:txBody>
        </p:sp>
        <p:grpSp>
          <p:nvGrpSpPr>
            <p:cNvPr id="3" name="组合 2"/>
            <p:cNvGrpSpPr/>
            <p:nvPr/>
          </p:nvGrpSpPr>
          <p:grpSpPr>
            <a:xfrm>
              <a:off x="2265" y="8112"/>
              <a:ext cx="9127" cy="850"/>
              <a:chOff x="2265" y="8322"/>
              <a:chExt cx="9127" cy="850"/>
            </a:xfrm>
          </p:grpSpPr>
          <p:sp>
            <p:nvSpPr>
              <p:cNvPr id="20" name="圆角矩形 19"/>
              <p:cNvSpPr/>
              <p:nvPr/>
            </p:nvSpPr>
            <p:spPr>
              <a:xfrm>
                <a:off x="2265" y="8322"/>
                <a:ext cx="2619" cy="850"/>
              </a:xfrm>
              <a:prstGeom prst="roundRect">
                <a:avLst/>
              </a:prstGeom>
              <a:solidFill>
                <a:srgbClr val="FFDE9C"/>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tx1">
                        <a:lumMod val="65000"/>
                        <a:lumOff val="35000"/>
                      </a:schemeClr>
                    </a:solidFill>
                    <a:latin typeface="汉仪雅酷黑简" panose="00020600040101010101" charset="-122"/>
                    <a:ea typeface="汉仪雅酷黑简" panose="00020600040101010101" charset="-122"/>
                  </a:rPr>
                  <a:t>欢乐</a:t>
                </a:r>
                <a:endParaRPr lang="zh-CN" altLang="en-US" sz="2000" dirty="0">
                  <a:solidFill>
                    <a:schemeClr val="tx1">
                      <a:lumMod val="65000"/>
                      <a:lumOff val="35000"/>
                    </a:schemeClr>
                  </a:solidFill>
                  <a:latin typeface="汉仪雅酷黑简" panose="00020600040101010101" charset="-122"/>
                  <a:ea typeface="汉仪雅酷黑简" panose="00020600040101010101" charset="-122"/>
                </a:endParaRPr>
              </a:p>
            </p:txBody>
          </p:sp>
          <p:sp>
            <p:nvSpPr>
              <p:cNvPr id="21" name="圆角矩形 20"/>
              <p:cNvSpPr/>
              <p:nvPr/>
            </p:nvSpPr>
            <p:spPr>
              <a:xfrm>
                <a:off x="5519" y="8322"/>
                <a:ext cx="2619" cy="850"/>
              </a:xfrm>
              <a:prstGeom prst="roundRect">
                <a:avLst/>
              </a:prstGeom>
              <a:solidFill>
                <a:srgbClr val="FFC5D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tx1">
                        <a:lumMod val="65000"/>
                        <a:lumOff val="35000"/>
                      </a:schemeClr>
                    </a:solidFill>
                    <a:latin typeface="汉仪雅酷黑简" panose="00020600040101010101" charset="-122"/>
                    <a:ea typeface="汉仪雅酷黑简" panose="00020600040101010101" charset="-122"/>
                  </a:rPr>
                  <a:t>趣味</a:t>
                </a:r>
                <a:endParaRPr lang="zh-CN" altLang="en-US" sz="2000" dirty="0">
                  <a:solidFill>
                    <a:schemeClr val="tx1">
                      <a:lumMod val="65000"/>
                      <a:lumOff val="35000"/>
                    </a:schemeClr>
                  </a:solidFill>
                  <a:latin typeface="汉仪雅酷黑简" panose="00020600040101010101" charset="-122"/>
                  <a:ea typeface="汉仪雅酷黑简" panose="00020600040101010101" charset="-122"/>
                </a:endParaRPr>
              </a:p>
            </p:txBody>
          </p:sp>
          <p:sp>
            <p:nvSpPr>
              <p:cNvPr id="22" name="圆角矩形 21"/>
              <p:cNvSpPr/>
              <p:nvPr/>
            </p:nvSpPr>
            <p:spPr>
              <a:xfrm>
                <a:off x="8773" y="8322"/>
                <a:ext cx="2619" cy="850"/>
              </a:xfrm>
              <a:prstGeom prst="roundRect">
                <a:avLst/>
              </a:prstGeom>
              <a:solidFill>
                <a:srgbClr val="FFDE9C"/>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tx1">
                        <a:lumMod val="65000"/>
                        <a:lumOff val="35000"/>
                      </a:schemeClr>
                    </a:solidFill>
                    <a:latin typeface="汉仪雅酷黑简" panose="00020600040101010101" charset="-122"/>
                    <a:ea typeface="汉仪雅酷黑简" panose="00020600040101010101" charset="-122"/>
                  </a:rPr>
                  <a:t>高端</a:t>
                </a:r>
                <a:endParaRPr lang="zh-CN" altLang="en-US" sz="2000" dirty="0">
                  <a:solidFill>
                    <a:schemeClr val="tx1">
                      <a:lumMod val="65000"/>
                      <a:lumOff val="35000"/>
                    </a:schemeClr>
                  </a:solidFill>
                  <a:latin typeface="汉仪雅酷黑简" panose="00020600040101010101" charset="-122"/>
                  <a:ea typeface="汉仪雅酷黑简" panose="00020600040101010101" charset="-122"/>
                </a:endParaRPr>
              </a:p>
            </p:txBody>
          </p:sp>
        </p:grpSp>
      </p:grpSp>
      <p:sp>
        <p:nvSpPr>
          <p:cNvPr id="2" name="文本框 1"/>
          <p:cNvSpPr txBox="1"/>
          <p:nvPr>
            <p:custDataLst>
              <p:tags r:id="rId5"/>
            </p:custDataLst>
          </p:nvPr>
        </p:nvSpPr>
        <p:spPr>
          <a:xfrm>
            <a:off x="1330325" y="2762250"/>
            <a:ext cx="6066155" cy="2168525"/>
          </a:xfrm>
          <a:prstGeom prst="rect">
            <a:avLst/>
          </a:prstGeom>
          <a:noFill/>
        </p:spPr>
        <p:txBody>
          <a:bodyPr wrap="square" rtlCol="0">
            <a:spAutoFit/>
          </a:bodyPr>
          <a:lstStyle/>
          <a:p>
            <a:pPr fontAlgn="auto">
              <a:lnSpc>
                <a:spcPct val="150000"/>
              </a:lnSpc>
            </a:pPr>
            <a:r>
              <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活动主题:奇趣乐翻天 冬日享不停</a:t>
            </a:r>
            <a:endPar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fontAlgn="auto">
              <a:lnSpc>
                <a:spcPct val="150000"/>
              </a:lnSpc>
            </a:pPr>
            <a:r>
              <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                          -2023地产冬季</a:t>
            </a:r>
            <a:r>
              <a:rPr lang="en-US" altLang="zh-CN">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11</a:t>
            </a:r>
            <a:r>
              <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月</a:t>
            </a:r>
            <a:r>
              <a:rPr lang="en-US" altLang="zh-CN">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-12</a:t>
            </a:r>
            <a:r>
              <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月暖场活动</a:t>
            </a:r>
            <a:endPar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fontAlgn="auto">
              <a:lnSpc>
                <a:spcPct val="150000"/>
              </a:lnSpc>
            </a:pPr>
            <a:r>
              <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活动时间:2023年</a:t>
            </a:r>
            <a:r>
              <a:rPr lang="en-US" altLang="zh-CN">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11</a:t>
            </a:r>
            <a:r>
              <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月</a:t>
            </a:r>
            <a:r>
              <a:rPr lang="en-US" altLang="zh-CN">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-12</a:t>
            </a:r>
            <a:r>
              <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月</a:t>
            </a:r>
            <a:endPar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fontAlgn="auto">
              <a:lnSpc>
                <a:spcPct val="150000"/>
              </a:lnSpc>
            </a:pPr>
            <a:r>
              <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活动地点:营销中心</a:t>
            </a:r>
            <a:endPar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fontAlgn="auto">
              <a:lnSpc>
                <a:spcPct val="150000"/>
              </a:lnSpc>
            </a:pPr>
            <a:r>
              <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参与对象:新老业主、意向客户、邀约客户、潜在客户</a:t>
            </a:r>
            <a:endParaRPr lang="zh-CN" altLang="en-US">
              <a:solidFill>
                <a:schemeClr val="tx1">
                  <a:lumMod val="65000"/>
                  <a:lumOff val="35000"/>
                </a:schemeClr>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pic>
        <p:nvPicPr>
          <p:cNvPr id="101" name="图片 100"/>
          <p:cNvPicPr/>
          <p:nvPr/>
        </p:nvPicPr>
        <p:blipFill>
          <a:blip r:embed="rId6"/>
          <a:stretch>
            <a:fillRect/>
          </a:stretch>
        </p:blipFill>
        <p:spPr>
          <a:xfrm>
            <a:off x="7910195" y="1370330"/>
            <a:ext cx="3299460" cy="4559300"/>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24" name="组合 23"/>
            <p:cNvGrpSpPr/>
            <p:nvPr/>
          </p:nvGrpSpPr>
          <p:grpSpPr>
            <a:xfrm>
              <a:off x="772" y="596"/>
              <a:ext cx="17656" cy="9792"/>
              <a:chOff x="844" y="717"/>
              <a:chExt cx="17656" cy="9792"/>
            </a:xfrm>
          </p:grpSpPr>
          <p:sp>
            <p:nvSpPr>
              <p:cNvPr id="25" name="圆角矩形 24"/>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7" name="图片 26" descr="70556"/>
            <p:cNvPicPr>
              <a:picLocks noChangeAspect="1"/>
            </p:cNvPicPr>
            <p:nvPr/>
          </p:nvPicPr>
          <p:blipFill>
            <a:blip r:embed="rId1"/>
            <a:srcRect/>
            <a:stretch>
              <a:fillRect/>
            </a:stretch>
          </p:blipFill>
          <p:spPr>
            <a:xfrm>
              <a:off x="17745" y="356"/>
              <a:ext cx="1455" cy="1146"/>
            </a:xfrm>
            <a:prstGeom prst="rect">
              <a:avLst/>
            </a:prstGeom>
          </p:spPr>
        </p:pic>
        <p:pic>
          <p:nvPicPr>
            <p:cNvPr id="28" name="图片 27" descr="70556"/>
            <p:cNvPicPr>
              <a:picLocks noChangeAspect="1"/>
            </p:cNvPicPr>
            <p:nvPr/>
          </p:nvPicPr>
          <p:blipFill>
            <a:blip r:embed="rId2"/>
            <a:srcRect/>
            <a:stretch>
              <a:fillRect/>
            </a:stretch>
          </p:blipFill>
          <p:spPr>
            <a:xfrm>
              <a:off x="149" y="111"/>
              <a:ext cx="1192" cy="1369"/>
            </a:xfrm>
            <a:prstGeom prst="rect">
              <a:avLst/>
            </a:prstGeom>
          </p:spPr>
        </p:pic>
        <p:pic>
          <p:nvPicPr>
            <p:cNvPr id="31" name="图片 30" descr="70556"/>
            <p:cNvPicPr>
              <a:picLocks noChangeAspect="1"/>
            </p:cNvPicPr>
            <p:nvPr/>
          </p:nvPicPr>
          <p:blipFill>
            <a:blip r:embed="rId3"/>
            <a:srcRect/>
            <a:stretch>
              <a:fillRect/>
            </a:stretch>
          </p:blipFill>
          <p:spPr>
            <a:xfrm>
              <a:off x="17653" y="8848"/>
              <a:ext cx="1455" cy="1656"/>
            </a:xfrm>
            <a:prstGeom prst="rect">
              <a:avLst/>
            </a:prstGeom>
          </p:spPr>
        </p:pic>
        <p:pic>
          <p:nvPicPr>
            <p:cNvPr id="32" name="图片 31" descr="70556"/>
            <p:cNvPicPr>
              <a:picLocks noChangeAspect="1"/>
            </p:cNvPicPr>
            <p:nvPr/>
          </p:nvPicPr>
          <p:blipFill>
            <a:blip r:embed="rId4"/>
            <a:srcRect/>
            <a:stretch>
              <a:fillRect/>
            </a:stretch>
          </p:blipFill>
          <p:spPr>
            <a:xfrm flipH="1">
              <a:off x="6" y="9560"/>
              <a:ext cx="3011" cy="1289"/>
            </a:xfrm>
            <a:prstGeom prst="rect">
              <a:avLst/>
            </a:prstGeom>
          </p:spPr>
        </p:pic>
        <p:grpSp>
          <p:nvGrpSpPr>
            <p:cNvPr id="33" name="组合 32"/>
            <p:cNvGrpSpPr/>
            <p:nvPr/>
          </p:nvGrpSpPr>
          <p:grpSpPr>
            <a:xfrm>
              <a:off x="15716" y="830"/>
              <a:ext cx="2058" cy="566"/>
              <a:chOff x="15231" y="1595"/>
              <a:chExt cx="2058" cy="566"/>
            </a:xfrm>
          </p:grpSpPr>
          <p:grpSp>
            <p:nvGrpSpPr>
              <p:cNvPr id="34" name="组合 33"/>
              <p:cNvGrpSpPr/>
              <p:nvPr/>
            </p:nvGrpSpPr>
            <p:grpSpPr>
              <a:xfrm>
                <a:off x="15231" y="1595"/>
                <a:ext cx="566" cy="566"/>
                <a:chOff x="15231" y="1595"/>
                <a:chExt cx="566" cy="566"/>
              </a:xfrm>
            </p:grpSpPr>
            <p:sp>
              <p:nvSpPr>
                <p:cNvPr id="35" name="圆角矩形 34"/>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5977" y="1595"/>
                <a:ext cx="566" cy="566"/>
                <a:chOff x="15994" y="1599"/>
                <a:chExt cx="566" cy="566"/>
              </a:xfrm>
            </p:grpSpPr>
            <p:sp>
              <p:nvSpPr>
                <p:cNvPr id="40" name="圆角矩形 39"/>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圆角矩形 42"/>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16723" y="1595"/>
                <a:ext cx="566" cy="566"/>
                <a:chOff x="16722" y="1612"/>
                <a:chExt cx="566" cy="566"/>
              </a:xfrm>
            </p:grpSpPr>
            <p:sp>
              <p:nvSpPr>
                <p:cNvPr id="47" name="圆角矩形 46"/>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乘号 49"/>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2" name="文本框 51"/>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活动目的</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54" name="直接连接符 53"/>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sym typeface="+mn-ea"/>
                </a:rPr>
                <a:t>PART-01</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grpSp>
        <p:nvGrpSpPr>
          <p:cNvPr id="12" name="组合 11"/>
          <p:cNvGrpSpPr/>
          <p:nvPr/>
        </p:nvGrpSpPr>
        <p:grpSpPr>
          <a:xfrm>
            <a:off x="1139190" y="2107565"/>
            <a:ext cx="9585960" cy="3838575"/>
            <a:chOff x="1772" y="3059"/>
            <a:chExt cx="15096" cy="6045"/>
          </a:xfrm>
        </p:grpSpPr>
        <p:grpSp>
          <p:nvGrpSpPr>
            <p:cNvPr id="51" name="组合 50"/>
            <p:cNvGrpSpPr/>
            <p:nvPr/>
          </p:nvGrpSpPr>
          <p:grpSpPr>
            <a:xfrm>
              <a:off x="2437" y="3059"/>
              <a:ext cx="14431" cy="5333"/>
              <a:chOff x="2297" y="3059"/>
              <a:chExt cx="14431" cy="5333"/>
            </a:xfrm>
          </p:grpSpPr>
          <p:grpSp>
            <p:nvGrpSpPr>
              <p:cNvPr id="2" name="组合 1"/>
              <p:cNvGrpSpPr/>
              <p:nvPr/>
            </p:nvGrpSpPr>
            <p:grpSpPr>
              <a:xfrm>
                <a:off x="2297" y="3059"/>
                <a:ext cx="4035" cy="5333"/>
                <a:chOff x="2176" y="3154"/>
                <a:chExt cx="4418" cy="5781"/>
              </a:xfrm>
            </p:grpSpPr>
            <p:sp>
              <p:nvSpPr>
                <p:cNvPr id="10" name="圆角矩形 9"/>
                <p:cNvSpPr/>
                <p:nvPr/>
              </p:nvSpPr>
              <p:spPr>
                <a:xfrm>
                  <a:off x="2176" y="3154"/>
                  <a:ext cx="4418" cy="5781"/>
                </a:xfrm>
                <a:prstGeom prst="roundRect">
                  <a:avLst>
                    <a:gd name="adj" fmla="val 3236"/>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2499" y="4672"/>
                  <a:ext cx="3854" cy="2914"/>
                </a:xfrm>
                <a:prstGeom prst="rect">
                  <a:avLst/>
                </a:prstGeom>
                <a:noFill/>
              </p:spPr>
              <p:txBody>
                <a:bodyPr wrap="square" rtlCol="0">
                  <a:spAutoFit/>
                </a:bodyPr>
                <a:lstStyle/>
                <a:p>
                  <a:pPr fontAlgn="auto">
                    <a:lnSpc>
                      <a:spcPct val="150000"/>
                    </a:lnSpc>
                  </a:pPr>
                  <a:r>
                    <a:rPr lang="zh-CN" altLang="en-US" sz="1400">
                      <a:solidFill>
                        <a:schemeClr val="tx1">
                          <a:lumMod val="65000"/>
                          <a:lumOff val="35000"/>
                        </a:schemeClr>
                      </a:solidFill>
                      <a:latin typeface="方正清刻本悦宋简体" panose="02000000000000000000" pitchFamily="2" charset="-122"/>
                      <a:ea typeface="方正清刻本悦宋简体" panose="02000000000000000000" pitchFamily="2" charset="-122"/>
                    </a:rPr>
                    <a:t>通过主题系列活动聚集人气，吸引潜在客户关注，同时广面传播项目，打响项目知名度，提高项目名气。</a:t>
                  </a:r>
                  <a:endParaRPr lang="zh-CN" altLang="en-US" sz="1400">
                    <a:solidFill>
                      <a:schemeClr val="tx1">
                        <a:lumMod val="65000"/>
                        <a:lumOff val="35000"/>
                      </a:schemeClr>
                    </a:solidFill>
                    <a:latin typeface="方正清刻本悦宋简体" panose="02000000000000000000" pitchFamily="2" charset="-122"/>
                    <a:ea typeface="方正清刻本悦宋简体" panose="02000000000000000000" pitchFamily="2" charset="-122"/>
                  </a:endParaRPr>
                </a:p>
              </p:txBody>
            </p:sp>
          </p:grpSp>
          <p:grpSp>
            <p:nvGrpSpPr>
              <p:cNvPr id="38" name="组合 37"/>
              <p:cNvGrpSpPr/>
              <p:nvPr/>
            </p:nvGrpSpPr>
            <p:grpSpPr>
              <a:xfrm>
                <a:off x="7495" y="3059"/>
                <a:ext cx="4035" cy="5333"/>
                <a:chOff x="2176" y="3154"/>
                <a:chExt cx="4418" cy="5781"/>
              </a:xfrm>
            </p:grpSpPr>
            <p:sp>
              <p:nvSpPr>
                <p:cNvPr id="39" name="圆角矩形 38"/>
                <p:cNvSpPr/>
                <p:nvPr/>
              </p:nvSpPr>
              <p:spPr>
                <a:xfrm>
                  <a:off x="2176" y="3154"/>
                  <a:ext cx="4418" cy="5781"/>
                </a:xfrm>
                <a:prstGeom prst="roundRect">
                  <a:avLst>
                    <a:gd name="adj" fmla="val 3236"/>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40"/>
                <p:cNvSpPr txBox="1"/>
                <p:nvPr/>
              </p:nvSpPr>
              <p:spPr>
                <a:xfrm>
                  <a:off x="2499" y="4672"/>
                  <a:ext cx="3854" cy="2914"/>
                </a:xfrm>
                <a:prstGeom prst="rect">
                  <a:avLst/>
                </a:prstGeom>
                <a:noFill/>
              </p:spPr>
              <p:txBody>
                <a:bodyPr wrap="square" rtlCol="0">
                  <a:spAutoFit/>
                </a:bodyPr>
                <a:lstStyle/>
                <a:p>
                  <a:pPr fontAlgn="auto">
                    <a:lnSpc>
                      <a:spcPct val="150000"/>
                    </a:lnSpc>
                  </a:pPr>
                  <a:r>
                    <a:rPr lang="zh-CN" altLang="en-US" sz="1400">
                      <a:solidFill>
                        <a:schemeClr val="tx1">
                          <a:lumMod val="65000"/>
                          <a:lumOff val="35000"/>
                        </a:schemeClr>
                      </a:solidFill>
                      <a:latin typeface="方正清刻本悦宋简体" panose="02000000000000000000" pitchFamily="2" charset="-122"/>
                      <a:ea typeface="方正清刻本悦宋简体" panose="02000000000000000000" pitchFamily="2" charset="-122"/>
                    </a:rPr>
                    <a:t>拉进与客户关系，提供客户口碑传播事件内容，以提高目标受众对项目的认可，客户对项目实力的认可，拉进与客户的亲密度。</a:t>
                  </a:r>
                  <a:endParaRPr lang="zh-CN" altLang="en-US" sz="1400">
                    <a:solidFill>
                      <a:schemeClr val="tx1">
                        <a:lumMod val="65000"/>
                        <a:lumOff val="35000"/>
                      </a:schemeClr>
                    </a:solidFill>
                    <a:latin typeface="方正清刻本悦宋简体" panose="02000000000000000000" pitchFamily="2" charset="-122"/>
                    <a:ea typeface="方正清刻本悦宋简体" panose="02000000000000000000" pitchFamily="2" charset="-122"/>
                  </a:endParaRPr>
                </a:p>
              </p:txBody>
            </p:sp>
          </p:grpSp>
          <p:grpSp>
            <p:nvGrpSpPr>
              <p:cNvPr id="45" name="组合 44"/>
              <p:cNvGrpSpPr/>
              <p:nvPr/>
            </p:nvGrpSpPr>
            <p:grpSpPr>
              <a:xfrm>
                <a:off x="12693" y="3059"/>
                <a:ext cx="4035" cy="5333"/>
                <a:chOff x="2176" y="3154"/>
                <a:chExt cx="4418" cy="5781"/>
              </a:xfrm>
            </p:grpSpPr>
            <p:sp>
              <p:nvSpPr>
                <p:cNvPr id="46" name="圆角矩形 45"/>
                <p:cNvSpPr/>
                <p:nvPr/>
              </p:nvSpPr>
              <p:spPr>
                <a:xfrm>
                  <a:off x="2176" y="3154"/>
                  <a:ext cx="4418" cy="5781"/>
                </a:xfrm>
                <a:prstGeom prst="roundRect">
                  <a:avLst>
                    <a:gd name="adj" fmla="val 3236"/>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nvSpPr>
              <p:spPr>
                <a:xfrm>
                  <a:off x="2499" y="4672"/>
                  <a:ext cx="3854" cy="2362"/>
                </a:xfrm>
                <a:prstGeom prst="rect">
                  <a:avLst/>
                </a:prstGeom>
                <a:noFill/>
              </p:spPr>
              <p:txBody>
                <a:bodyPr wrap="square" rtlCol="0">
                  <a:spAutoFit/>
                </a:bodyPr>
                <a:lstStyle/>
                <a:p>
                  <a:pPr fontAlgn="auto">
                    <a:lnSpc>
                      <a:spcPct val="150000"/>
                    </a:lnSpc>
                  </a:pPr>
                  <a:r>
                    <a:rPr lang="zh-CN" altLang="en-US" sz="1400">
                      <a:solidFill>
                        <a:schemeClr val="tx1">
                          <a:lumMod val="65000"/>
                          <a:lumOff val="35000"/>
                        </a:schemeClr>
                      </a:solidFill>
                      <a:latin typeface="方正清刻本悦宋简体" panose="02000000000000000000" pitchFamily="2" charset="-122"/>
                      <a:ea typeface="方正清刻本悦宋简体" panose="02000000000000000000" pitchFamily="2" charset="-122"/>
                    </a:rPr>
                    <a:t>提高项目驻客度，活动现场氛围，体现项目人文情怀的服务宗旨，最后带动销售目的。</a:t>
                  </a:r>
                  <a:endParaRPr lang="zh-CN" altLang="en-US" sz="1400">
                    <a:solidFill>
                      <a:schemeClr val="tx1">
                        <a:lumMod val="65000"/>
                        <a:lumOff val="35000"/>
                      </a:schemeClr>
                    </a:solidFill>
                    <a:latin typeface="方正清刻本悦宋简体" panose="02000000000000000000" pitchFamily="2" charset="-122"/>
                    <a:ea typeface="方正清刻本悦宋简体" panose="02000000000000000000" pitchFamily="2" charset="-122"/>
                  </a:endParaRPr>
                </a:p>
              </p:txBody>
            </p:sp>
          </p:grpSp>
        </p:grpSp>
        <p:pic>
          <p:nvPicPr>
            <p:cNvPr id="53" name="图片 52" descr="7055186"/>
            <p:cNvPicPr>
              <a:picLocks noChangeAspect="1"/>
            </p:cNvPicPr>
            <p:nvPr/>
          </p:nvPicPr>
          <p:blipFill>
            <a:blip r:embed="rId5"/>
            <a:srcRect/>
            <a:stretch>
              <a:fillRect/>
            </a:stretch>
          </p:blipFill>
          <p:spPr>
            <a:xfrm>
              <a:off x="1772" y="6648"/>
              <a:ext cx="1508" cy="2456"/>
            </a:xfrm>
            <a:prstGeom prst="rect">
              <a:avLst/>
            </a:prstGeom>
          </p:spPr>
        </p:pic>
        <p:pic>
          <p:nvPicPr>
            <p:cNvPr id="3" name="图片 2" descr="7055186"/>
            <p:cNvPicPr>
              <a:picLocks noChangeAspect="1"/>
            </p:cNvPicPr>
            <p:nvPr/>
          </p:nvPicPr>
          <p:blipFill>
            <a:blip r:embed="rId5"/>
            <a:srcRect/>
            <a:stretch>
              <a:fillRect/>
            </a:stretch>
          </p:blipFill>
          <p:spPr>
            <a:xfrm>
              <a:off x="6934" y="6648"/>
              <a:ext cx="1508" cy="2456"/>
            </a:xfrm>
            <a:prstGeom prst="rect">
              <a:avLst/>
            </a:prstGeom>
          </p:spPr>
        </p:pic>
        <p:pic>
          <p:nvPicPr>
            <p:cNvPr id="9" name="图片 8" descr="7055186"/>
            <p:cNvPicPr>
              <a:picLocks noChangeAspect="1"/>
            </p:cNvPicPr>
            <p:nvPr/>
          </p:nvPicPr>
          <p:blipFill>
            <a:blip r:embed="rId5"/>
            <a:srcRect/>
            <a:stretch>
              <a:fillRect/>
            </a:stretch>
          </p:blipFill>
          <p:spPr>
            <a:xfrm>
              <a:off x="12096" y="6648"/>
              <a:ext cx="1508" cy="2456"/>
            </a:xfrm>
            <a:prstGeom prst="rect">
              <a:avLst/>
            </a:prstGeom>
          </p:spPr>
        </p:pic>
      </p:grpSp>
      <p:grpSp>
        <p:nvGrpSpPr>
          <p:cNvPr id="16" name="组合 15"/>
          <p:cNvGrpSpPr/>
          <p:nvPr/>
        </p:nvGrpSpPr>
        <p:grpSpPr>
          <a:xfrm>
            <a:off x="1881505" y="2343785"/>
            <a:ext cx="1908585" cy="539750"/>
            <a:chOff x="2238" y="3442"/>
            <a:chExt cx="3263" cy="850"/>
          </a:xfrm>
        </p:grpSpPr>
        <p:sp>
          <p:nvSpPr>
            <p:cNvPr id="13" name="圆角矩形 12"/>
            <p:cNvSpPr/>
            <p:nvPr/>
          </p:nvSpPr>
          <p:spPr>
            <a:xfrm>
              <a:off x="2238" y="3442"/>
              <a:ext cx="3263" cy="850"/>
            </a:xfrm>
            <a:prstGeom prst="roundRect">
              <a:avLst>
                <a:gd name="adj" fmla="val 9647"/>
              </a:avLst>
            </a:prstGeom>
            <a:solidFill>
              <a:srgbClr val="FFC5D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汉仪雅酷黑简" panose="00020600040101010101" charset="-122"/>
                <a:ea typeface="汉仪雅酷黑简" panose="00020600040101010101" charset="-122"/>
              </a:endParaRPr>
            </a:p>
          </p:txBody>
        </p:sp>
        <p:sp>
          <p:nvSpPr>
            <p:cNvPr id="15" name="文本框 14"/>
            <p:cNvSpPr txBox="1"/>
            <p:nvPr/>
          </p:nvSpPr>
          <p:spPr>
            <a:xfrm>
              <a:off x="2371" y="3550"/>
              <a:ext cx="2937" cy="628"/>
            </a:xfrm>
            <a:prstGeom prst="rect">
              <a:avLst/>
            </a:prstGeom>
            <a:noFill/>
          </p:spPr>
          <p:txBody>
            <a:bodyPr wrap="square" rtlCol="0">
              <a:spAutoFit/>
            </a:bodyPr>
            <a:lstStyle/>
            <a:p>
              <a:pPr algn="ctr"/>
              <a:r>
                <a:rPr lang="zh-CN" altLang="en-US" sz="2000">
                  <a:solidFill>
                    <a:schemeClr val="tx1">
                      <a:lumMod val="75000"/>
                      <a:lumOff val="25000"/>
                    </a:schemeClr>
                  </a:solidFill>
                  <a:latin typeface="汉仪雅酷黑简" panose="00020600040101010101" charset="-122"/>
                  <a:ea typeface="汉仪雅酷黑简" panose="00020600040101010101" charset="-122"/>
                </a:rPr>
                <a:t>提高知名度</a:t>
              </a:r>
              <a:endParaRPr lang="zh-CN" altLang="en-US" sz="2000">
                <a:solidFill>
                  <a:schemeClr val="tx1">
                    <a:lumMod val="75000"/>
                    <a:lumOff val="25000"/>
                  </a:schemeClr>
                </a:solidFill>
                <a:latin typeface="汉仪雅酷黑简" panose="00020600040101010101" charset="-122"/>
                <a:ea typeface="汉仪雅酷黑简" panose="00020600040101010101" charset="-122"/>
              </a:endParaRPr>
            </a:p>
          </p:txBody>
        </p:sp>
      </p:grpSp>
      <p:grpSp>
        <p:nvGrpSpPr>
          <p:cNvPr id="17" name="组合 16"/>
          <p:cNvGrpSpPr/>
          <p:nvPr/>
        </p:nvGrpSpPr>
        <p:grpSpPr>
          <a:xfrm>
            <a:off x="5173345" y="2343785"/>
            <a:ext cx="1908585" cy="539750"/>
            <a:chOff x="2238" y="3442"/>
            <a:chExt cx="3263" cy="850"/>
          </a:xfrm>
        </p:grpSpPr>
        <p:sp>
          <p:nvSpPr>
            <p:cNvPr id="19" name="圆角矩形 18"/>
            <p:cNvSpPr/>
            <p:nvPr/>
          </p:nvSpPr>
          <p:spPr>
            <a:xfrm>
              <a:off x="2238" y="3442"/>
              <a:ext cx="3263" cy="850"/>
            </a:xfrm>
            <a:prstGeom prst="roundRect">
              <a:avLst>
                <a:gd name="adj" fmla="val 9647"/>
              </a:avLst>
            </a:prstGeom>
            <a:solidFill>
              <a:srgbClr val="FFDE9C"/>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汉仪雅酷黑简" panose="00020600040101010101" charset="-122"/>
                <a:ea typeface="汉仪雅酷黑简" panose="00020600040101010101" charset="-122"/>
              </a:endParaRPr>
            </a:p>
          </p:txBody>
        </p:sp>
        <p:sp>
          <p:nvSpPr>
            <p:cNvPr id="20" name="文本框 19"/>
            <p:cNvSpPr txBox="1"/>
            <p:nvPr/>
          </p:nvSpPr>
          <p:spPr>
            <a:xfrm>
              <a:off x="2371" y="3550"/>
              <a:ext cx="2937" cy="628"/>
            </a:xfrm>
            <a:prstGeom prst="rect">
              <a:avLst/>
            </a:prstGeom>
            <a:noFill/>
          </p:spPr>
          <p:txBody>
            <a:bodyPr wrap="square" rtlCol="0">
              <a:spAutoFit/>
            </a:bodyPr>
            <a:lstStyle/>
            <a:p>
              <a:pPr algn="ctr"/>
              <a:r>
                <a:rPr lang="zh-CN" altLang="en-US" sz="2000">
                  <a:solidFill>
                    <a:schemeClr val="tx1">
                      <a:lumMod val="75000"/>
                      <a:lumOff val="25000"/>
                    </a:schemeClr>
                  </a:solidFill>
                  <a:latin typeface="汉仪雅酷黑简" panose="00020600040101010101" charset="-122"/>
                  <a:ea typeface="汉仪雅酷黑简" panose="00020600040101010101" charset="-122"/>
                </a:rPr>
                <a:t>提高认可度</a:t>
              </a:r>
              <a:endParaRPr lang="zh-CN" altLang="en-US" sz="2000">
                <a:solidFill>
                  <a:schemeClr val="tx1">
                    <a:lumMod val="75000"/>
                    <a:lumOff val="25000"/>
                  </a:schemeClr>
                </a:solidFill>
                <a:latin typeface="汉仪雅酷黑简" panose="00020600040101010101" charset="-122"/>
                <a:ea typeface="汉仪雅酷黑简" panose="00020600040101010101" charset="-122"/>
              </a:endParaRPr>
            </a:p>
          </p:txBody>
        </p:sp>
      </p:grpSp>
      <p:grpSp>
        <p:nvGrpSpPr>
          <p:cNvPr id="21" name="组合 20"/>
          <p:cNvGrpSpPr/>
          <p:nvPr/>
        </p:nvGrpSpPr>
        <p:grpSpPr>
          <a:xfrm>
            <a:off x="8487410" y="2343785"/>
            <a:ext cx="1908585" cy="539750"/>
            <a:chOff x="2238" y="3442"/>
            <a:chExt cx="3263" cy="850"/>
          </a:xfrm>
        </p:grpSpPr>
        <p:sp>
          <p:nvSpPr>
            <p:cNvPr id="22" name="圆角矩形 21"/>
            <p:cNvSpPr/>
            <p:nvPr/>
          </p:nvSpPr>
          <p:spPr>
            <a:xfrm>
              <a:off x="2238" y="3442"/>
              <a:ext cx="3263" cy="850"/>
            </a:xfrm>
            <a:prstGeom prst="roundRect">
              <a:avLst>
                <a:gd name="adj" fmla="val 9647"/>
              </a:avLst>
            </a:prstGeom>
            <a:solidFill>
              <a:srgbClr val="FFC5D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汉仪雅酷黑简" panose="00020600040101010101" charset="-122"/>
                <a:ea typeface="汉仪雅酷黑简" panose="00020600040101010101" charset="-122"/>
              </a:endParaRPr>
            </a:p>
          </p:txBody>
        </p:sp>
        <p:sp>
          <p:nvSpPr>
            <p:cNvPr id="23" name="文本框 22"/>
            <p:cNvSpPr txBox="1"/>
            <p:nvPr/>
          </p:nvSpPr>
          <p:spPr>
            <a:xfrm>
              <a:off x="2371" y="3550"/>
              <a:ext cx="2937" cy="628"/>
            </a:xfrm>
            <a:prstGeom prst="rect">
              <a:avLst/>
            </a:prstGeom>
            <a:noFill/>
          </p:spPr>
          <p:txBody>
            <a:bodyPr wrap="square" rtlCol="0">
              <a:spAutoFit/>
            </a:bodyPr>
            <a:lstStyle/>
            <a:p>
              <a:pPr algn="ctr"/>
              <a:r>
                <a:rPr lang="zh-CN" altLang="en-US" sz="2000">
                  <a:solidFill>
                    <a:schemeClr val="tx1">
                      <a:lumMod val="75000"/>
                      <a:lumOff val="25000"/>
                    </a:schemeClr>
                  </a:solidFill>
                  <a:latin typeface="汉仪雅酷黑简" panose="00020600040101010101" charset="-122"/>
                  <a:ea typeface="汉仪雅酷黑简" panose="00020600040101010101" charset="-122"/>
                </a:rPr>
                <a:t>促进销售</a:t>
              </a:r>
              <a:endParaRPr lang="zh-CN" altLang="en-US" sz="2000">
                <a:solidFill>
                  <a:schemeClr val="tx1">
                    <a:lumMod val="75000"/>
                    <a:lumOff val="25000"/>
                  </a:schemeClr>
                </a:solidFill>
                <a:latin typeface="汉仪雅酷黑简" panose="00020600040101010101" charset="-122"/>
                <a:ea typeface="汉仪雅酷黑简" panose="00020600040101010101" charset="-122"/>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 name="圆角矩形 28"/>
          <p:cNvSpPr/>
          <p:nvPr/>
        </p:nvSpPr>
        <p:spPr>
          <a:xfrm>
            <a:off x="953135" y="1106170"/>
            <a:ext cx="10286365" cy="5194935"/>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29"/>
          <p:cNvSpPr/>
          <p:nvPr/>
        </p:nvSpPr>
        <p:spPr>
          <a:xfrm>
            <a:off x="954405" y="557530"/>
            <a:ext cx="10286365" cy="859790"/>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80" name="组合 79"/>
          <p:cNvGrpSpPr/>
          <p:nvPr/>
        </p:nvGrpSpPr>
        <p:grpSpPr>
          <a:xfrm>
            <a:off x="9702165" y="833755"/>
            <a:ext cx="1306830" cy="359410"/>
            <a:chOff x="15231" y="1595"/>
            <a:chExt cx="2058" cy="566"/>
          </a:xfrm>
        </p:grpSpPr>
        <p:grpSp>
          <p:nvGrpSpPr>
            <p:cNvPr id="77" name="组合 76"/>
            <p:cNvGrpSpPr/>
            <p:nvPr/>
          </p:nvGrpSpPr>
          <p:grpSpPr>
            <a:xfrm>
              <a:off x="15231" y="1595"/>
              <a:ext cx="566" cy="566"/>
              <a:chOff x="15231" y="1595"/>
              <a:chExt cx="566" cy="566"/>
            </a:xfrm>
          </p:grpSpPr>
          <p:sp>
            <p:nvSpPr>
              <p:cNvPr id="70" name="圆角矩形 69"/>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4" name="直接连接符 73"/>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15977" y="1595"/>
              <a:ext cx="566" cy="566"/>
              <a:chOff x="15994" y="1599"/>
              <a:chExt cx="566" cy="566"/>
            </a:xfrm>
          </p:grpSpPr>
          <p:sp>
            <p:nvSpPr>
              <p:cNvPr id="71" name="圆角矩形 70"/>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圆角矩形 74"/>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p:cNvGrpSpPr/>
            <p:nvPr/>
          </p:nvGrpSpPr>
          <p:grpSpPr>
            <a:xfrm>
              <a:off x="16723" y="1595"/>
              <a:ext cx="566" cy="566"/>
              <a:chOff x="16722" y="1612"/>
              <a:chExt cx="566" cy="566"/>
            </a:xfrm>
          </p:grpSpPr>
          <p:sp>
            <p:nvSpPr>
              <p:cNvPr id="72" name="圆角矩形 71"/>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乘号 75"/>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82" name="文本框 81"/>
          <p:cNvSpPr txBox="1"/>
          <p:nvPr/>
        </p:nvSpPr>
        <p:spPr>
          <a:xfrm>
            <a:off x="1168400" y="729615"/>
            <a:ext cx="8244205" cy="568325"/>
          </a:xfrm>
          <a:prstGeom prst="rect">
            <a:avLst/>
          </a:prstGeom>
          <a:noFill/>
        </p:spPr>
        <p:txBody>
          <a:bodyPr wrap="square" rtlCol="0">
            <a:spAutoFit/>
          </a:bodyPr>
          <a:lstStyle/>
          <a:p>
            <a:pPr algn="dist"/>
            <a:r>
              <a:rPr sz="31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THE WINTER IS FULL OF FUN</a:t>
            </a:r>
            <a:endParaRPr sz="31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69" name="组合 68"/>
          <p:cNvGrpSpPr/>
          <p:nvPr/>
        </p:nvGrpSpPr>
        <p:grpSpPr>
          <a:xfrm>
            <a:off x="3816033" y="4676775"/>
            <a:ext cx="4559935" cy="579755"/>
            <a:chOff x="6218" y="8040"/>
            <a:chExt cx="7181" cy="913"/>
          </a:xfrm>
        </p:grpSpPr>
        <p:sp>
          <p:nvSpPr>
            <p:cNvPr id="39" name="圆角矩形 38"/>
            <p:cNvSpPr/>
            <p:nvPr/>
          </p:nvSpPr>
          <p:spPr>
            <a:xfrm>
              <a:off x="6218" y="8040"/>
              <a:ext cx="7181" cy="912"/>
            </a:xfrm>
            <a:prstGeom prst="roundRect">
              <a:avLst>
                <a:gd name="adj" fmla="val 50000"/>
              </a:avLst>
            </a:prstGeom>
            <a:solidFill>
              <a:srgbClr val="98D4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0" name="椭圆 39"/>
            <p:cNvSpPr/>
            <p:nvPr/>
          </p:nvSpPr>
          <p:spPr>
            <a:xfrm>
              <a:off x="12486" y="8040"/>
              <a:ext cx="913" cy="913"/>
            </a:xfrm>
            <a:prstGeom prst="ellipse">
              <a:avLst/>
            </a:prstGeom>
            <a:solidFill>
              <a:srgbClr val="FFD17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1" name="椭圆 40"/>
            <p:cNvSpPr/>
            <p:nvPr/>
          </p:nvSpPr>
          <p:spPr>
            <a:xfrm>
              <a:off x="6218" y="8040"/>
              <a:ext cx="913" cy="913"/>
            </a:xfrm>
            <a:prstGeom prst="ellipse">
              <a:avLst/>
            </a:prstGeom>
            <a:solidFill>
              <a:srgbClr val="FFD17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2" name="文本框 41"/>
            <p:cNvSpPr txBox="1"/>
            <p:nvPr/>
          </p:nvSpPr>
          <p:spPr>
            <a:xfrm>
              <a:off x="7257" y="8178"/>
              <a:ext cx="5102" cy="628"/>
            </a:xfrm>
            <a:prstGeom prst="rect">
              <a:avLst/>
            </a:prstGeom>
            <a:noFill/>
            <a:ln>
              <a:noFill/>
            </a:ln>
          </p:spPr>
          <p:txBody>
            <a:bodyPr wrap="square" rtlCol="0">
              <a:spAutoFit/>
            </a:bodyPr>
            <a:lstStyle/>
            <a:p>
              <a:pPr algn="dist"/>
              <a:r>
                <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地产月度暖场活动</a:t>
              </a:r>
              <a:endParaRPr lang="zh-CN" altLang="en-US" sz="2000">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pic>
          <p:nvPicPr>
            <p:cNvPr id="46" name="图形 28"/>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663" y="8213"/>
              <a:ext cx="558" cy="558"/>
            </a:xfrm>
            <a:prstGeom prst="rect">
              <a:avLst/>
            </a:prstGeom>
          </p:spPr>
        </p:pic>
        <p:pic>
          <p:nvPicPr>
            <p:cNvPr id="49" name="图形 28"/>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flipH="1">
              <a:off x="6394" y="8213"/>
              <a:ext cx="558" cy="558"/>
            </a:xfrm>
            <a:prstGeom prst="rect">
              <a:avLst/>
            </a:prstGeom>
          </p:spPr>
        </p:pic>
      </p:grpSp>
      <p:grpSp>
        <p:nvGrpSpPr>
          <p:cNvPr id="93" name="组合 92"/>
          <p:cNvGrpSpPr>
            <a:grpSpLocks noChangeAspect="1"/>
          </p:cNvGrpSpPr>
          <p:nvPr/>
        </p:nvGrpSpPr>
        <p:grpSpPr>
          <a:xfrm>
            <a:off x="2131774" y="1923415"/>
            <a:ext cx="7928452" cy="2128402"/>
            <a:chOff x="2109" y="2793"/>
            <a:chExt cx="14945" cy="4012"/>
          </a:xfrm>
        </p:grpSpPr>
        <p:sp>
          <p:nvSpPr>
            <p:cNvPr id="32" name="文本框 2"/>
            <p:cNvSpPr txBox="1"/>
            <p:nvPr/>
          </p:nvSpPr>
          <p:spPr>
            <a:xfrm rot="21406654">
              <a:off x="8796" y="5054"/>
              <a:ext cx="7591" cy="1751"/>
            </a:xfrm>
            <a:prstGeom prst="rect">
              <a:avLst/>
            </a:prstGeom>
            <a:noFill/>
          </p:spPr>
          <p:txBody>
            <a:bodyPr wrap="square" rtlCol="0">
              <a:prstTxWarp prst="textFadeLeft">
                <a:avLst>
                  <a:gd name="adj" fmla="val 21577"/>
                </a:avLst>
              </a:prstTxWarp>
              <a:spAutoFit/>
            </a:bodyPr>
            <a:lstStyle/>
            <a:p>
              <a:pPr algn="l"/>
              <a:r>
                <a:rPr lang="zh-CN" altLang="en-US" sz="48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活动铺排</a:t>
              </a:r>
              <a:endParaRPr lang="zh-CN" altLang="en-US" sz="48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sp>
          <p:nvSpPr>
            <p:cNvPr id="58" name="文本框 1"/>
            <p:cNvSpPr txBox="1"/>
            <p:nvPr/>
          </p:nvSpPr>
          <p:spPr>
            <a:xfrm rot="21289241">
              <a:off x="2924" y="3885"/>
              <a:ext cx="5762" cy="1765"/>
            </a:xfrm>
            <a:prstGeom prst="rect">
              <a:avLst/>
            </a:prstGeom>
            <a:noFill/>
          </p:spPr>
          <p:txBody>
            <a:bodyPr wrap="square" rtlCol="0">
              <a:prstTxWarp prst="textFadeLeft">
                <a:avLst>
                  <a:gd name="adj" fmla="val 25767"/>
                </a:avLst>
              </a:prstTxWarp>
              <a:spAutoFit/>
            </a:bodyPr>
            <a:lstStyle/>
            <a:p>
              <a:pPr algn="ctr"/>
              <a:r>
                <a:rPr lang="zh-CN" altLang="en-US" sz="12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rPr>
                <a:t>第二部分</a:t>
              </a:r>
              <a:endParaRPr lang="zh-CN" altLang="en-US" sz="1200" dirty="0">
                <a:ln w="6350">
                  <a:solidFill>
                    <a:schemeClr val="tx1">
                      <a:lumMod val="75000"/>
                      <a:lumOff val="25000"/>
                    </a:schemeClr>
                  </a:solidFill>
                </a:ln>
                <a:solidFill>
                  <a:srgbClr val="F5BED3"/>
                </a:solidFill>
                <a:latin typeface="汉仪雅酷黑简" panose="00020600040101010101" charset="-122"/>
                <a:ea typeface="汉仪雅酷黑简" panose="00020600040101010101" charset="-122"/>
              </a:endParaRPr>
            </a:p>
          </p:txBody>
        </p:sp>
        <p:sp>
          <p:nvSpPr>
            <p:cNvPr id="33" name="任意多边形 32"/>
            <p:cNvSpPr/>
            <p:nvPr/>
          </p:nvSpPr>
          <p:spPr>
            <a:xfrm>
              <a:off x="4337" y="5699"/>
              <a:ext cx="4162" cy="913"/>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4653" h="1086">
                  <a:moveTo>
                    <a:pt x="0" y="1086"/>
                  </a:moveTo>
                  <a:lnTo>
                    <a:pt x="814" y="0"/>
                  </a:lnTo>
                  <a:lnTo>
                    <a:pt x="4653" y="0"/>
                  </a:lnTo>
                  <a:lnTo>
                    <a:pt x="4653" y="1086"/>
                  </a:lnTo>
                  <a:lnTo>
                    <a:pt x="0" y="1086"/>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sp>
          <p:nvSpPr>
            <p:cNvPr id="34" name="文本框 33"/>
            <p:cNvSpPr txBox="1"/>
            <p:nvPr/>
          </p:nvSpPr>
          <p:spPr>
            <a:xfrm>
              <a:off x="4337" y="5852"/>
              <a:ext cx="3972" cy="694"/>
            </a:xfrm>
            <a:prstGeom prst="rect">
              <a:avLst/>
            </a:prstGeom>
            <a:noFill/>
          </p:spPr>
          <p:txBody>
            <a:bodyPr wrap="square" rtlCol="0">
              <a:spAutoFit/>
            </a:bodyPr>
            <a:lstStyle/>
            <a:p>
              <a:pPr algn="r"/>
              <a:r>
                <a:rPr lang="zh-CN">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sym typeface="+mn-ea"/>
                </a:rPr>
                <a:t>趣味、高端、欢乐</a:t>
              </a:r>
              <a:endParaRPr lang="zh-CN" altLang="en-US">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cs typeface="汉仪雅酷黑简" panose="00020600040101010101" charset="-122"/>
              </a:endParaRPr>
            </a:p>
          </p:txBody>
        </p:sp>
        <p:grpSp>
          <p:nvGrpSpPr>
            <p:cNvPr id="35" name="组合 34"/>
            <p:cNvGrpSpPr/>
            <p:nvPr/>
          </p:nvGrpSpPr>
          <p:grpSpPr>
            <a:xfrm>
              <a:off x="3182" y="5698"/>
              <a:ext cx="1725" cy="912"/>
              <a:chOff x="2248" y="4534"/>
              <a:chExt cx="1928" cy="1020"/>
            </a:xfrm>
            <a:solidFill>
              <a:srgbClr val="FCC055"/>
            </a:solidFill>
          </p:grpSpPr>
          <p:sp>
            <p:nvSpPr>
              <p:cNvPr id="36" name="任意多边形 35"/>
              <p:cNvSpPr/>
              <p:nvPr/>
            </p:nvSpPr>
            <p:spPr>
              <a:xfrm>
                <a:off x="3116"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sp>
            <p:nvSpPr>
              <p:cNvPr id="37" name="任意多边形 36"/>
              <p:cNvSpPr/>
              <p:nvPr/>
            </p:nvSpPr>
            <p:spPr>
              <a:xfrm>
                <a:off x="2248"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sp>
            <p:nvSpPr>
              <p:cNvPr id="38" name="任意多边形 37"/>
              <p:cNvSpPr/>
              <p:nvPr/>
            </p:nvSpPr>
            <p:spPr>
              <a:xfrm>
                <a:off x="2682" y="4534"/>
                <a:ext cx="1060" cy="1020"/>
              </a:xfrm>
              <a:custGeom>
                <a:avLst/>
                <a:gdLst>
                  <a:gd name="adj" fmla="val 74953"/>
                  <a:gd name="maxAdj" fmla="*/ 50000 w ss"/>
                  <a:gd name="a" fmla="pin 0 adj maxAdj"/>
                  <a:gd name="x1" fmla="*/ ss a 200000"/>
                  <a:gd name="x2" fmla="*/ ss a 100000"/>
                  <a:gd name="x3" fmla="+- r 0 x2"/>
                  <a:gd name="x4" fmla="+- r 0 x1"/>
                  <a:gd name="il" fmla="*/ wd3 a maxAdj"/>
                  <a:gd name="it" fmla="*/ hd3 a maxAdj"/>
                  <a:gd name="ir" fmla="+- r 0 il"/>
                </a:gdLst>
                <a:ahLst/>
                <a:cxnLst>
                  <a:cxn ang="3">
                    <a:pos x="hc" y="t"/>
                  </a:cxn>
                  <a:cxn ang="cd2">
                    <a:pos x="x1" y="vc"/>
                  </a:cxn>
                  <a:cxn ang="cd4">
                    <a:pos x="hc" y="b"/>
                  </a:cxn>
                  <a:cxn ang="0">
                    <a:pos x="x4" y="vc"/>
                  </a:cxn>
                </a:cxnLst>
                <a:rect l="l" t="t" r="r" b="b"/>
                <a:pathLst>
                  <a:path w="1060" h="1020">
                    <a:moveTo>
                      <a:pt x="0" y="1020"/>
                    </a:moveTo>
                    <a:lnTo>
                      <a:pt x="814" y="0"/>
                    </a:lnTo>
                    <a:lnTo>
                      <a:pt x="1060" y="0"/>
                    </a:lnTo>
                    <a:lnTo>
                      <a:pt x="246" y="1020"/>
                    </a:lnTo>
                    <a:lnTo>
                      <a:pt x="0" y="1020"/>
                    </a:lnTo>
                    <a:close/>
                  </a:path>
                </a:pathLst>
              </a:custGeom>
              <a:solidFill>
                <a:srgbClr val="FFD176"/>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400"/>
              </a:p>
            </p:txBody>
          </p:sp>
        </p:grpSp>
        <p:grpSp>
          <p:nvGrpSpPr>
            <p:cNvPr id="43" name="组合 42"/>
            <p:cNvGrpSpPr/>
            <p:nvPr/>
          </p:nvGrpSpPr>
          <p:grpSpPr>
            <a:xfrm>
              <a:off x="8831" y="3787"/>
              <a:ext cx="1537" cy="1521"/>
              <a:chOff x="8508" y="2359"/>
              <a:chExt cx="1718" cy="1701"/>
            </a:xfrm>
          </p:grpSpPr>
          <p:sp>
            <p:nvSpPr>
              <p:cNvPr id="44" name="椭圆 43"/>
              <p:cNvSpPr/>
              <p:nvPr/>
            </p:nvSpPr>
            <p:spPr>
              <a:xfrm>
                <a:off x="8517" y="2359"/>
                <a:ext cx="1701" cy="1701"/>
              </a:xfrm>
              <a:prstGeom prst="ellipse">
                <a:avLst/>
              </a:prstGeom>
              <a:solidFill>
                <a:srgbClr val="98D4F9"/>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45" name="文本框 44"/>
              <p:cNvSpPr txBox="1"/>
              <p:nvPr/>
            </p:nvSpPr>
            <p:spPr>
              <a:xfrm>
                <a:off x="8508" y="2800"/>
                <a:ext cx="1718" cy="841"/>
              </a:xfrm>
              <a:prstGeom prst="rect">
                <a:avLst/>
              </a:prstGeom>
              <a:noFill/>
            </p:spPr>
            <p:txBody>
              <a:bodyPr wrap="square" rtlCol="0">
                <a:spAutoFit/>
              </a:bodyPr>
              <a:lstStyle/>
              <a:p>
                <a:pPr algn="ctr"/>
                <a:r>
                  <a:rPr lang="en-US" altLang="zh-CN" sz="20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rPr>
                  <a:t>TWO</a:t>
                </a:r>
                <a:endParaRPr lang="en-US" altLang="zh-CN" sz="2000">
                  <a:ln w="6350">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sp>
          <p:nvSpPr>
            <p:cNvPr id="47" name="文本框 46"/>
            <p:cNvSpPr txBox="1"/>
            <p:nvPr/>
          </p:nvSpPr>
          <p:spPr>
            <a:xfrm rot="21300000">
              <a:off x="10465" y="4185"/>
              <a:ext cx="6481" cy="752"/>
            </a:xfrm>
            <a:prstGeom prst="rect">
              <a:avLst/>
            </a:prstGeom>
            <a:noFill/>
          </p:spPr>
          <p:txBody>
            <a:bodyPr wrap="square" rtlCol="0">
              <a:spAutoFit/>
            </a:bodyPr>
            <a:lstStyle/>
            <a:p>
              <a:r>
                <a:rPr sz="20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rPr>
                <a:t>奇趣乐翻天 冬日享不停</a:t>
              </a:r>
              <a:endParaRPr sz="2000" i="1">
                <a:ln w="6350">
                  <a:solidFill>
                    <a:schemeClr val="tx1">
                      <a:lumMod val="75000"/>
                      <a:lumOff val="25000"/>
                    </a:schemeClr>
                  </a:solidFill>
                </a:ln>
                <a:solidFill>
                  <a:srgbClr val="FFD176"/>
                </a:solidFill>
                <a:latin typeface="汉仪雅酷黑简" panose="00020600040101010101" charset="-122"/>
                <a:ea typeface="汉仪雅酷黑简" panose="00020600040101010101" charset="-122"/>
                <a:cs typeface="汉仪雅酷黑简" panose="00020600040101010101" charset="-122"/>
              </a:endParaRPr>
            </a:p>
          </p:txBody>
        </p:sp>
        <p:sp>
          <p:nvSpPr>
            <p:cNvPr id="48" name="文本框 47"/>
            <p:cNvSpPr txBox="1"/>
            <p:nvPr/>
          </p:nvSpPr>
          <p:spPr>
            <a:xfrm rot="21300000">
              <a:off x="10508" y="3415"/>
              <a:ext cx="6147" cy="752"/>
            </a:xfrm>
            <a:prstGeom prst="rect">
              <a:avLst/>
            </a:prstGeom>
            <a:noFill/>
          </p:spPr>
          <p:txBody>
            <a:bodyPr wrap="square" rtlCol="0">
              <a:spAutoFit/>
            </a:bodyPr>
            <a:lstStyle/>
            <a:p>
              <a:r>
                <a:rPr sz="20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rPr>
                <a:t>WARM UP ACTIVITIES</a:t>
              </a:r>
              <a:endParaRPr sz="2000" i="1">
                <a:ln w="3175">
                  <a:solidFill>
                    <a:schemeClr val="tx1">
                      <a:lumMod val="75000"/>
                      <a:lumOff val="25000"/>
                    </a:schemeClr>
                  </a:solidFill>
                </a:ln>
                <a:solidFill>
                  <a:schemeClr val="bg1"/>
                </a:solidFill>
                <a:latin typeface="汉仪雅酷黑简" panose="00020600040101010101" charset="-122"/>
                <a:ea typeface="汉仪雅酷黑简" panose="00020600040101010101" charset="-122"/>
              </a:endParaRPr>
            </a:p>
          </p:txBody>
        </p:sp>
        <p:grpSp>
          <p:nvGrpSpPr>
            <p:cNvPr id="65" name="组合 64"/>
            <p:cNvGrpSpPr/>
            <p:nvPr/>
          </p:nvGrpSpPr>
          <p:grpSpPr>
            <a:xfrm>
              <a:off x="15992" y="2793"/>
              <a:ext cx="1062" cy="1200"/>
              <a:chOff x="15992" y="2793"/>
              <a:chExt cx="1062" cy="1200"/>
            </a:xfrm>
          </p:grpSpPr>
          <p:sp>
            <p:nvSpPr>
              <p:cNvPr id="63" name="任意多边形 62"/>
              <p:cNvSpPr>
                <a:spLocks noChangeAspect="1"/>
              </p:cNvSpPr>
              <p:nvPr/>
            </p:nvSpPr>
            <p:spPr>
              <a:xfrm rot="240000">
                <a:off x="15992" y="2793"/>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64" name="任意多边形 63"/>
              <p:cNvSpPr>
                <a:spLocks noChangeAspect="1"/>
              </p:cNvSpPr>
              <p:nvPr/>
            </p:nvSpPr>
            <p:spPr>
              <a:xfrm rot="2280000">
                <a:off x="16374" y="2807"/>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nvGrpSpPr>
            <p:cNvPr id="66" name="组合 65"/>
            <p:cNvGrpSpPr/>
            <p:nvPr/>
          </p:nvGrpSpPr>
          <p:grpSpPr>
            <a:xfrm flipH="1">
              <a:off x="2109" y="3450"/>
              <a:ext cx="1062" cy="1200"/>
              <a:chOff x="15992" y="2793"/>
              <a:chExt cx="1062" cy="1200"/>
            </a:xfrm>
          </p:grpSpPr>
          <p:sp>
            <p:nvSpPr>
              <p:cNvPr id="67" name="任意多边形 66"/>
              <p:cNvSpPr>
                <a:spLocks noChangeAspect="1"/>
              </p:cNvSpPr>
              <p:nvPr/>
            </p:nvSpPr>
            <p:spPr>
              <a:xfrm rot="240000">
                <a:off x="15992" y="2793"/>
                <a:ext cx="443" cy="773"/>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FFD176"/>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68" name="任意多边形 67"/>
              <p:cNvSpPr>
                <a:spLocks noChangeAspect="1"/>
              </p:cNvSpPr>
              <p:nvPr/>
            </p:nvSpPr>
            <p:spPr>
              <a:xfrm rot="2280000">
                <a:off x="16374" y="2807"/>
                <a:ext cx="680" cy="1187"/>
              </a:xfrm>
              <a:custGeom>
                <a:avLst/>
                <a:gdLst>
                  <a:gd name="connisteX0" fmla="*/ 281305 w 736600"/>
                  <a:gd name="connsiteY0" fmla="*/ 0 h 1285240"/>
                  <a:gd name="connisteX1" fmla="*/ 709295 w 736600"/>
                  <a:gd name="connsiteY1" fmla="*/ 0 h 1285240"/>
                  <a:gd name="connisteX2" fmla="*/ 481965 w 736600"/>
                  <a:gd name="connsiteY2" fmla="*/ 455295 h 1285240"/>
                  <a:gd name="connisteX3" fmla="*/ 736600 w 736600"/>
                  <a:gd name="connsiteY3" fmla="*/ 428625 h 1285240"/>
                  <a:gd name="connisteX4" fmla="*/ 40005 w 736600"/>
                  <a:gd name="connsiteY4" fmla="*/ 1285240 h 1285240"/>
                  <a:gd name="connisteX5" fmla="*/ 267970 w 736600"/>
                  <a:gd name="connsiteY5" fmla="*/ 535305 h 1285240"/>
                  <a:gd name="connisteX6" fmla="*/ 0 w 736600"/>
                  <a:gd name="connsiteY6" fmla="*/ 615950 h 1285240"/>
                  <a:gd name="connisteX7" fmla="*/ 281305 w 736600"/>
                  <a:gd name="connsiteY7" fmla="*/ 0 h 12852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736600" h="1285240">
                    <a:moveTo>
                      <a:pt x="281305" y="0"/>
                    </a:moveTo>
                    <a:lnTo>
                      <a:pt x="709295" y="0"/>
                    </a:lnTo>
                    <a:lnTo>
                      <a:pt x="481965" y="455295"/>
                    </a:lnTo>
                    <a:lnTo>
                      <a:pt x="736600" y="428625"/>
                    </a:lnTo>
                    <a:lnTo>
                      <a:pt x="40005" y="1285240"/>
                    </a:lnTo>
                    <a:lnTo>
                      <a:pt x="267970" y="535305"/>
                    </a:lnTo>
                    <a:lnTo>
                      <a:pt x="0" y="615950"/>
                    </a:lnTo>
                    <a:lnTo>
                      <a:pt x="281305" y="0"/>
                    </a:lnTo>
                    <a:close/>
                  </a:path>
                </a:pathLst>
              </a:custGeom>
              <a:solidFill>
                <a:srgbClr val="98D4F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pic>
        <p:nvPicPr>
          <p:cNvPr id="83" name="图片 82" descr="70556"/>
          <p:cNvPicPr>
            <a:picLocks noChangeAspect="1"/>
          </p:cNvPicPr>
          <p:nvPr/>
        </p:nvPicPr>
        <p:blipFill>
          <a:blip r:embed="rId3"/>
          <a:srcRect/>
          <a:stretch>
            <a:fillRect/>
          </a:stretch>
        </p:blipFill>
        <p:spPr>
          <a:xfrm>
            <a:off x="11268075" y="226060"/>
            <a:ext cx="923925" cy="727710"/>
          </a:xfrm>
          <a:prstGeom prst="rect">
            <a:avLst/>
          </a:prstGeom>
        </p:spPr>
      </p:pic>
      <p:pic>
        <p:nvPicPr>
          <p:cNvPr id="84" name="图片 83" descr="70556"/>
          <p:cNvPicPr>
            <a:picLocks noChangeAspect="1"/>
          </p:cNvPicPr>
          <p:nvPr/>
        </p:nvPicPr>
        <p:blipFill>
          <a:blip r:embed="rId4"/>
          <a:srcRect/>
          <a:stretch>
            <a:fillRect/>
          </a:stretch>
        </p:blipFill>
        <p:spPr>
          <a:xfrm>
            <a:off x="-55245" y="-33655"/>
            <a:ext cx="950595" cy="973455"/>
          </a:xfrm>
          <a:prstGeom prst="rect">
            <a:avLst/>
          </a:prstGeom>
        </p:spPr>
      </p:pic>
      <p:pic>
        <p:nvPicPr>
          <p:cNvPr id="86" name="图片 85" descr="70556"/>
          <p:cNvPicPr>
            <a:picLocks noChangeAspect="1"/>
          </p:cNvPicPr>
          <p:nvPr/>
        </p:nvPicPr>
        <p:blipFill>
          <a:blip r:embed="rId5"/>
          <a:srcRect/>
          <a:stretch>
            <a:fillRect/>
          </a:stretch>
        </p:blipFill>
        <p:spPr>
          <a:xfrm>
            <a:off x="11239500" y="5249545"/>
            <a:ext cx="923925" cy="1051560"/>
          </a:xfrm>
          <a:prstGeom prst="rect">
            <a:avLst/>
          </a:prstGeom>
        </p:spPr>
      </p:pic>
      <p:pic>
        <p:nvPicPr>
          <p:cNvPr id="88" name="图片 87" descr="70556"/>
          <p:cNvPicPr>
            <a:picLocks noChangeAspect="1"/>
          </p:cNvPicPr>
          <p:nvPr/>
        </p:nvPicPr>
        <p:blipFill>
          <a:blip r:embed="rId6"/>
          <a:srcRect/>
          <a:stretch>
            <a:fillRect/>
          </a:stretch>
        </p:blipFill>
        <p:spPr>
          <a:xfrm>
            <a:off x="290830" y="5988050"/>
            <a:ext cx="2091055" cy="818515"/>
          </a:xfrm>
          <a:prstGeom prst="rect">
            <a:avLst/>
          </a:prstGeom>
        </p:spPr>
      </p:pic>
      <p:pic>
        <p:nvPicPr>
          <p:cNvPr id="2" name="图片 1" descr="/Users/weiqingqing/Desktop/未标题-1.png未标题-1"/>
          <p:cNvPicPr>
            <a:picLocks noChangeAspect="1"/>
          </p:cNvPicPr>
          <p:nvPr/>
        </p:nvPicPr>
        <p:blipFill>
          <a:blip r:embed="rId7"/>
          <a:srcRect/>
          <a:stretch>
            <a:fillRect/>
          </a:stretch>
        </p:blipFill>
        <p:spPr>
          <a:xfrm>
            <a:off x="61595" y="3771265"/>
            <a:ext cx="3192780" cy="3101975"/>
          </a:xfrm>
          <a:prstGeom prst="rect">
            <a:avLst/>
          </a:prstGeom>
        </p:spPr>
      </p:pic>
      <p:pic>
        <p:nvPicPr>
          <p:cNvPr id="4" name="图片 3" descr="/Users/weiqingqing/Desktop/未标题-1.png未标题-1"/>
          <p:cNvPicPr>
            <a:picLocks noChangeAspect="1"/>
          </p:cNvPicPr>
          <p:nvPr/>
        </p:nvPicPr>
        <p:blipFill>
          <a:blip r:embed="rId8"/>
          <a:srcRect/>
          <a:stretch>
            <a:fillRect/>
          </a:stretch>
        </p:blipFill>
        <p:spPr>
          <a:xfrm>
            <a:off x="8938895" y="3820160"/>
            <a:ext cx="2988310" cy="304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24" name="组合 23"/>
            <p:cNvGrpSpPr/>
            <p:nvPr/>
          </p:nvGrpSpPr>
          <p:grpSpPr>
            <a:xfrm>
              <a:off x="772" y="596"/>
              <a:ext cx="17656" cy="9792"/>
              <a:chOff x="844" y="717"/>
              <a:chExt cx="17656" cy="9792"/>
            </a:xfrm>
          </p:grpSpPr>
          <p:sp>
            <p:nvSpPr>
              <p:cNvPr id="25" name="圆角矩形 24"/>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7" name="图片 26" descr="70556"/>
            <p:cNvPicPr>
              <a:picLocks noChangeAspect="1"/>
            </p:cNvPicPr>
            <p:nvPr/>
          </p:nvPicPr>
          <p:blipFill>
            <a:blip r:embed="rId1"/>
            <a:srcRect/>
            <a:stretch>
              <a:fillRect/>
            </a:stretch>
          </p:blipFill>
          <p:spPr>
            <a:xfrm>
              <a:off x="17745" y="356"/>
              <a:ext cx="1455" cy="1146"/>
            </a:xfrm>
            <a:prstGeom prst="rect">
              <a:avLst/>
            </a:prstGeom>
          </p:spPr>
        </p:pic>
        <p:pic>
          <p:nvPicPr>
            <p:cNvPr id="28" name="图片 27" descr="70556"/>
            <p:cNvPicPr>
              <a:picLocks noChangeAspect="1"/>
            </p:cNvPicPr>
            <p:nvPr/>
          </p:nvPicPr>
          <p:blipFill>
            <a:blip r:embed="rId2"/>
            <a:srcRect/>
            <a:stretch>
              <a:fillRect/>
            </a:stretch>
          </p:blipFill>
          <p:spPr>
            <a:xfrm>
              <a:off x="149" y="111"/>
              <a:ext cx="1192" cy="1369"/>
            </a:xfrm>
            <a:prstGeom prst="rect">
              <a:avLst/>
            </a:prstGeom>
          </p:spPr>
        </p:pic>
        <p:pic>
          <p:nvPicPr>
            <p:cNvPr id="31" name="图片 30" descr="70556"/>
            <p:cNvPicPr>
              <a:picLocks noChangeAspect="1"/>
            </p:cNvPicPr>
            <p:nvPr/>
          </p:nvPicPr>
          <p:blipFill>
            <a:blip r:embed="rId3"/>
            <a:srcRect/>
            <a:stretch>
              <a:fillRect/>
            </a:stretch>
          </p:blipFill>
          <p:spPr>
            <a:xfrm>
              <a:off x="17653" y="8848"/>
              <a:ext cx="1455" cy="1656"/>
            </a:xfrm>
            <a:prstGeom prst="rect">
              <a:avLst/>
            </a:prstGeom>
          </p:spPr>
        </p:pic>
        <p:pic>
          <p:nvPicPr>
            <p:cNvPr id="32" name="图片 31" descr="70556"/>
            <p:cNvPicPr>
              <a:picLocks noChangeAspect="1"/>
            </p:cNvPicPr>
            <p:nvPr/>
          </p:nvPicPr>
          <p:blipFill>
            <a:blip r:embed="rId4"/>
            <a:srcRect/>
            <a:stretch>
              <a:fillRect/>
            </a:stretch>
          </p:blipFill>
          <p:spPr>
            <a:xfrm flipH="1">
              <a:off x="6" y="9560"/>
              <a:ext cx="3011" cy="1289"/>
            </a:xfrm>
            <a:prstGeom prst="rect">
              <a:avLst/>
            </a:prstGeom>
          </p:spPr>
        </p:pic>
        <p:grpSp>
          <p:nvGrpSpPr>
            <p:cNvPr id="33" name="组合 32"/>
            <p:cNvGrpSpPr/>
            <p:nvPr/>
          </p:nvGrpSpPr>
          <p:grpSpPr>
            <a:xfrm>
              <a:off x="15716" y="830"/>
              <a:ext cx="2058" cy="566"/>
              <a:chOff x="15231" y="1595"/>
              <a:chExt cx="2058" cy="566"/>
            </a:xfrm>
          </p:grpSpPr>
          <p:grpSp>
            <p:nvGrpSpPr>
              <p:cNvPr id="34" name="组合 33"/>
              <p:cNvGrpSpPr/>
              <p:nvPr/>
            </p:nvGrpSpPr>
            <p:grpSpPr>
              <a:xfrm>
                <a:off x="15231" y="1595"/>
                <a:ext cx="566" cy="566"/>
                <a:chOff x="15231" y="1595"/>
                <a:chExt cx="566" cy="566"/>
              </a:xfrm>
            </p:grpSpPr>
            <p:sp>
              <p:nvSpPr>
                <p:cNvPr id="35" name="圆角矩形 34"/>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5977" y="1595"/>
                <a:ext cx="566" cy="566"/>
                <a:chOff x="15994" y="1599"/>
                <a:chExt cx="566" cy="566"/>
              </a:xfrm>
            </p:grpSpPr>
            <p:sp>
              <p:nvSpPr>
                <p:cNvPr id="40" name="圆角矩形 39"/>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圆角矩形 42"/>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16723" y="1595"/>
                <a:ext cx="566" cy="566"/>
                <a:chOff x="16722" y="1612"/>
                <a:chExt cx="566" cy="566"/>
              </a:xfrm>
            </p:grpSpPr>
            <p:sp>
              <p:nvSpPr>
                <p:cNvPr id="47" name="圆角矩形 46"/>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乘号 49"/>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2" name="文本框 51"/>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宣传排期</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54" name="直接连接符 53"/>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sym typeface="+mn-ea"/>
                </a:rPr>
                <a:t>PART-02</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sp>
        <p:nvSpPr>
          <p:cNvPr id="4" name="文本框 3"/>
          <p:cNvSpPr txBox="1"/>
          <p:nvPr>
            <p:custDataLst>
              <p:tags r:id="rId5"/>
            </p:custDataLst>
          </p:nvPr>
        </p:nvSpPr>
        <p:spPr>
          <a:xfrm>
            <a:off x="1016635" y="1199515"/>
            <a:ext cx="2786380" cy="460375"/>
          </a:xfrm>
          <a:prstGeom prst="rect">
            <a:avLst/>
          </a:prstGeom>
          <a:noFill/>
        </p:spPr>
        <p:txBody>
          <a:bodyPr wrap="square" rtlCol="0">
            <a:spAutoFit/>
          </a:bodyPr>
          <a:lstStyle/>
          <a:p>
            <a:r>
              <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rPr>
              <a:t>第一阶段</a:t>
            </a:r>
            <a:endPar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endParaRPr>
          </a:p>
        </p:txBody>
      </p:sp>
      <p:sp>
        <p:nvSpPr>
          <p:cNvPr id="6" name="文本框 5"/>
          <p:cNvSpPr txBox="1"/>
          <p:nvPr/>
        </p:nvSpPr>
        <p:spPr>
          <a:xfrm>
            <a:off x="1016635" y="1737360"/>
            <a:ext cx="6096000" cy="1568450"/>
          </a:xfrm>
          <a:prstGeom prst="rect">
            <a:avLst/>
          </a:prstGeom>
          <a:noFill/>
        </p:spPr>
        <p:txBody>
          <a:bodyPr wrap="square" rtlCol="0" anchor="t">
            <a:spAutoFit/>
          </a:bodyPr>
          <a:lstStyle/>
          <a:p>
            <a:pPr fontAlgn="auto">
              <a:lnSpc>
                <a:spcPct val="150000"/>
              </a:lnSpc>
            </a:pPr>
            <a:r>
              <a:rPr lang="zh-CN" altLang="en-US" sz="1600" b="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官方微信公众号推广：</a:t>
            </a:r>
            <a:endParaRPr lang="zh-CN" altLang="en-US" sz="1600" b="1" spc="0" noProof="1">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a:p>
            <a:pPr fontAlgn="auto">
              <a:lnSpc>
                <a:spcPct val="150000"/>
              </a:lnSpc>
            </a:pPr>
            <a:r>
              <a:rPr lang="zh-CN" altLang="en-US" sz="16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项目公众号进行宣传发布活动链接，活动形式全程报导。</a:t>
            </a:r>
            <a:endParaRPr lang="zh-CN" altLang="en-US" sz="16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fontAlgn="auto">
              <a:lnSpc>
                <a:spcPct val="150000"/>
              </a:lnSpc>
            </a:pPr>
            <a:r>
              <a:rPr lang="en-US" altLang="zh-CN" sz="1600" b="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H5</a:t>
            </a:r>
            <a:r>
              <a:rPr lang="zh-CN" altLang="en-US" sz="1600" b="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页面推广：</a:t>
            </a:r>
            <a:endParaRPr lang="zh-CN" altLang="en-US" sz="1600" b="1" spc="0" noProof="1">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a:p>
            <a:pPr fontAlgn="auto">
              <a:lnSpc>
                <a:spcPct val="150000"/>
              </a:lnSpc>
            </a:pPr>
            <a:r>
              <a:rPr lang="zh-CN" altLang="en-US" sz="16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微信朋友圈转活动</a:t>
            </a:r>
            <a:r>
              <a:rPr lang="en-US" altLang="zh-CN" sz="16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H5</a:t>
            </a:r>
            <a:r>
              <a:rPr lang="zh-CN" altLang="en-US" sz="16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页面，前期造势宣传、推广、邀约。</a:t>
            </a:r>
            <a:endParaRPr lang="zh-CN" altLang="en-US" sz="16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sp>
        <p:nvSpPr>
          <p:cNvPr id="7" name="文本框 6"/>
          <p:cNvSpPr txBox="1"/>
          <p:nvPr>
            <p:custDataLst>
              <p:tags r:id="rId6"/>
            </p:custDataLst>
          </p:nvPr>
        </p:nvSpPr>
        <p:spPr>
          <a:xfrm>
            <a:off x="1016635" y="3369310"/>
            <a:ext cx="2786380" cy="460375"/>
          </a:xfrm>
          <a:prstGeom prst="rect">
            <a:avLst/>
          </a:prstGeom>
          <a:noFill/>
        </p:spPr>
        <p:txBody>
          <a:bodyPr wrap="square" rtlCol="0">
            <a:spAutoFit/>
          </a:bodyPr>
          <a:lstStyle/>
          <a:p>
            <a:r>
              <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rPr>
              <a:t>第二阶段</a:t>
            </a:r>
            <a:endPar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endParaRPr>
          </a:p>
        </p:txBody>
      </p:sp>
      <p:sp>
        <p:nvSpPr>
          <p:cNvPr id="8" name="文本框 7"/>
          <p:cNvSpPr txBox="1"/>
          <p:nvPr/>
        </p:nvSpPr>
        <p:spPr>
          <a:xfrm>
            <a:off x="1016635" y="3853815"/>
            <a:ext cx="6096000" cy="829945"/>
          </a:xfrm>
          <a:prstGeom prst="rect">
            <a:avLst/>
          </a:prstGeom>
          <a:noFill/>
        </p:spPr>
        <p:txBody>
          <a:bodyPr wrap="square" rtlCol="0" anchor="t">
            <a:spAutoFit/>
          </a:bodyPr>
          <a:lstStyle/>
          <a:p>
            <a:pPr fontAlgn="auto">
              <a:lnSpc>
                <a:spcPct val="150000"/>
              </a:lnSpc>
            </a:pPr>
            <a:r>
              <a:rPr lang="en-US" altLang="zh-CN" sz="1600" b="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微信朋友圈活动推广视频</a:t>
            </a:r>
            <a:r>
              <a:rPr lang="zh-CN" altLang="en-US" sz="1600" b="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endParaRPr lang="en-US" altLang="zh-CN" sz="1600" b="1" spc="0" noProof="1">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a:p>
            <a:pPr fontAlgn="auto">
              <a:lnSpc>
                <a:spcPct val="150000"/>
              </a:lnSpc>
            </a:pPr>
            <a:r>
              <a:rPr lang="zh-CN" altLang="en-US" sz="16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制作活动前宣倒计时视频；</a:t>
            </a:r>
            <a:endParaRPr lang="zh-CN" altLang="en-US" sz="16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sp>
        <p:nvSpPr>
          <p:cNvPr id="18" name="文本框 17"/>
          <p:cNvSpPr txBox="1"/>
          <p:nvPr>
            <p:custDataLst>
              <p:tags r:id="rId7"/>
            </p:custDataLst>
          </p:nvPr>
        </p:nvSpPr>
        <p:spPr>
          <a:xfrm>
            <a:off x="1016635" y="4707890"/>
            <a:ext cx="2786380" cy="460375"/>
          </a:xfrm>
          <a:prstGeom prst="rect">
            <a:avLst/>
          </a:prstGeom>
          <a:noFill/>
        </p:spPr>
        <p:txBody>
          <a:bodyPr wrap="square" rtlCol="0">
            <a:spAutoFit/>
          </a:bodyPr>
          <a:lstStyle/>
          <a:p>
            <a:r>
              <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rPr>
              <a:t>第三阶段</a:t>
            </a:r>
            <a:endParaRPr lang="zh-CN" altLang="en-US" sz="24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endParaRPr>
          </a:p>
        </p:txBody>
      </p:sp>
      <p:sp>
        <p:nvSpPr>
          <p:cNvPr id="29" name="文本框 28"/>
          <p:cNvSpPr txBox="1"/>
          <p:nvPr/>
        </p:nvSpPr>
        <p:spPr>
          <a:xfrm>
            <a:off x="1016635" y="5192395"/>
            <a:ext cx="6096000" cy="829945"/>
          </a:xfrm>
          <a:prstGeom prst="rect">
            <a:avLst/>
          </a:prstGeom>
          <a:noFill/>
        </p:spPr>
        <p:txBody>
          <a:bodyPr wrap="square" rtlCol="0" anchor="t">
            <a:spAutoFit/>
          </a:bodyPr>
          <a:lstStyle/>
          <a:p>
            <a:pPr fontAlgn="auto">
              <a:lnSpc>
                <a:spcPct val="150000"/>
              </a:lnSpc>
            </a:pPr>
            <a:r>
              <a:rPr lang="en-US" altLang="zh-CN" sz="1600" b="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合作媒体</a:t>
            </a:r>
            <a:r>
              <a:rPr lang="zh-CN" altLang="en-US" sz="1600" b="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endParaRPr lang="en-US" altLang="zh-CN" sz="1600" b="1" spc="0" noProof="1">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a:p>
            <a:pPr fontAlgn="auto">
              <a:lnSpc>
                <a:spcPct val="150000"/>
              </a:lnSpc>
            </a:pPr>
            <a:r>
              <a:rPr lang="zh-CN" altLang="en-US" sz="16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后期媒体平台输出活动回顾软文、照片、视频等。</a:t>
            </a:r>
            <a:endParaRPr lang="zh-CN" altLang="en-US" sz="16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pic>
        <p:nvPicPr>
          <p:cNvPr id="102" name="图片 101"/>
          <p:cNvPicPr/>
          <p:nvPr/>
        </p:nvPicPr>
        <p:blipFill>
          <a:blip r:embed="rId8"/>
          <a:stretch>
            <a:fillRect/>
          </a:stretch>
        </p:blipFill>
        <p:spPr>
          <a:xfrm>
            <a:off x="6403340" y="1199515"/>
            <a:ext cx="5063490" cy="5063490"/>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24" name="组合 23"/>
            <p:cNvGrpSpPr/>
            <p:nvPr/>
          </p:nvGrpSpPr>
          <p:grpSpPr>
            <a:xfrm>
              <a:off x="772" y="596"/>
              <a:ext cx="17656" cy="9792"/>
              <a:chOff x="844" y="717"/>
              <a:chExt cx="17656" cy="9792"/>
            </a:xfrm>
          </p:grpSpPr>
          <p:sp>
            <p:nvSpPr>
              <p:cNvPr id="25" name="圆角矩形 24"/>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7" name="图片 26" descr="70556"/>
            <p:cNvPicPr>
              <a:picLocks noChangeAspect="1"/>
            </p:cNvPicPr>
            <p:nvPr/>
          </p:nvPicPr>
          <p:blipFill>
            <a:blip r:embed="rId1"/>
            <a:srcRect/>
            <a:stretch>
              <a:fillRect/>
            </a:stretch>
          </p:blipFill>
          <p:spPr>
            <a:xfrm>
              <a:off x="17745" y="356"/>
              <a:ext cx="1455" cy="1146"/>
            </a:xfrm>
            <a:prstGeom prst="rect">
              <a:avLst/>
            </a:prstGeom>
          </p:spPr>
        </p:pic>
        <p:pic>
          <p:nvPicPr>
            <p:cNvPr id="28" name="图片 27" descr="70556"/>
            <p:cNvPicPr>
              <a:picLocks noChangeAspect="1"/>
            </p:cNvPicPr>
            <p:nvPr/>
          </p:nvPicPr>
          <p:blipFill>
            <a:blip r:embed="rId2"/>
            <a:srcRect/>
            <a:stretch>
              <a:fillRect/>
            </a:stretch>
          </p:blipFill>
          <p:spPr>
            <a:xfrm>
              <a:off x="149" y="111"/>
              <a:ext cx="1192" cy="1369"/>
            </a:xfrm>
            <a:prstGeom prst="rect">
              <a:avLst/>
            </a:prstGeom>
          </p:spPr>
        </p:pic>
        <p:pic>
          <p:nvPicPr>
            <p:cNvPr id="31" name="图片 30" descr="70556"/>
            <p:cNvPicPr>
              <a:picLocks noChangeAspect="1"/>
            </p:cNvPicPr>
            <p:nvPr/>
          </p:nvPicPr>
          <p:blipFill>
            <a:blip r:embed="rId3"/>
            <a:srcRect/>
            <a:stretch>
              <a:fillRect/>
            </a:stretch>
          </p:blipFill>
          <p:spPr>
            <a:xfrm>
              <a:off x="17653" y="8848"/>
              <a:ext cx="1455" cy="1656"/>
            </a:xfrm>
            <a:prstGeom prst="rect">
              <a:avLst/>
            </a:prstGeom>
          </p:spPr>
        </p:pic>
        <p:pic>
          <p:nvPicPr>
            <p:cNvPr id="32" name="图片 31" descr="70556"/>
            <p:cNvPicPr>
              <a:picLocks noChangeAspect="1"/>
            </p:cNvPicPr>
            <p:nvPr/>
          </p:nvPicPr>
          <p:blipFill>
            <a:blip r:embed="rId4"/>
            <a:srcRect/>
            <a:stretch>
              <a:fillRect/>
            </a:stretch>
          </p:blipFill>
          <p:spPr>
            <a:xfrm flipH="1">
              <a:off x="6" y="9560"/>
              <a:ext cx="3011" cy="1289"/>
            </a:xfrm>
            <a:prstGeom prst="rect">
              <a:avLst/>
            </a:prstGeom>
          </p:spPr>
        </p:pic>
        <p:grpSp>
          <p:nvGrpSpPr>
            <p:cNvPr id="33" name="组合 32"/>
            <p:cNvGrpSpPr/>
            <p:nvPr/>
          </p:nvGrpSpPr>
          <p:grpSpPr>
            <a:xfrm>
              <a:off x="15716" y="830"/>
              <a:ext cx="2058" cy="566"/>
              <a:chOff x="15231" y="1595"/>
              <a:chExt cx="2058" cy="566"/>
            </a:xfrm>
          </p:grpSpPr>
          <p:grpSp>
            <p:nvGrpSpPr>
              <p:cNvPr id="34" name="组合 33"/>
              <p:cNvGrpSpPr/>
              <p:nvPr/>
            </p:nvGrpSpPr>
            <p:grpSpPr>
              <a:xfrm>
                <a:off x="15231" y="1595"/>
                <a:ext cx="566" cy="566"/>
                <a:chOff x="15231" y="1595"/>
                <a:chExt cx="566" cy="566"/>
              </a:xfrm>
            </p:grpSpPr>
            <p:sp>
              <p:nvSpPr>
                <p:cNvPr id="35" name="圆角矩形 34"/>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5977" y="1595"/>
                <a:ext cx="566" cy="566"/>
                <a:chOff x="15994" y="1599"/>
                <a:chExt cx="566" cy="566"/>
              </a:xfrm>
            </p:grpSpPr>
            <p:sp>
              <p:nvSpPr>
                <p:cNvPr id="40" name="圆角矩形 39"/>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圆角矩形 42"/>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16723" y="1595"/>
                <a:ext cx="566" cy="566"/>
                <a:chOff x="16722" y="1612"/>
                <a:chExt cx="566" cy="566"/>
              </a:xfrm>
            </p:grpSpPr>
            <p:sp>
              <p:nvSpPr>
                <p:cNvPr id="47" name="圆角矩形 46"/>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乘号 49"/>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2" name="文本框 51"/>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活动排期</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54" name="直接连接符 53"/>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sym typeface="+mn-ea"/>
                </a:rPr>
                <a:t>PART-02</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grpSp>
        <p:nvGrpSpPr>
          <p:cNvPr id="3" name="组合 2"/>
          <p:cNvGrpSpPr/>
          <p:nvPr/>
        </p:nvGrpSpPr>
        <p:grpSpPr>
          <a:xfrm>
            <a:off x="552450" y="2584450"/>
            <a:ext cx="11109960" cy="2922905"/>
            <a:chOff x="873" y="3564"/>
            <a:chExt cx="17749" cy="4603"/>
          </a:xfrm>
        </p:grpSpPr>
        <p:cxnSp>
          <p:nvCxnSpPr>
            <p:cNvPr id="134" name="直线连接符 2"/>
            <p:cNvCxnSpPr/>
            <p:nvPr>
              <p:custDataLst>
                <p:tags r:id="rId5"/>
              </p:custDataLst>
            </p:nvPr>
          </p:nvCxnSpPr>
          <p:spPr>
            <a:xfrm>
              <a:off x="1607" y="5834"/>
              <a:ext cx="17015" cy="0"/>
            </a:xfrm>
            <a:prstGeom prst="line">
              <a:avLst/>
            </a:prstGeom>
            <a:ln w="57150">
              <a:solidFill>
                <a:srgbClr val="98D4F9"/>
              </a:solidFill>
            </a:ln>
          </p:spPr>
          <p:style>
            <a:lnRef idx="1">
              <a:schemeClr val="accent1"/>
            </a:lnRef>
            <a:fillRef idx="0">
              <a:schemeClr val="accent1"/>
            </a:fillRef>
            <a:effectRef idx="0">
              <a:schemeClr val="accent1"/>
            </a:effectRef>
            <a:fontRef idx="minor">
              <a:schemeClr val="tx1"/>
            </a:fontRef>
          </p:style>
        </p:cxnSp>
        <p:cxnSp>
          <p:nvCxnSpPr>
            <p:cNvPr id="135" name="直线连接符 4"/>
            <p:cNvCxnSpPr/>
            <p:nvPr>
              <p:custDataLst>
                <p:tags r:id="rId6"/>
              </p:custDataLst>
            </p:nvPr>
          </p:nvCxnSpPr>
          <p:spPr>
            <a:xfrm>
              <a:off x="3124" y="4551"/>
              <a:ext cx="0" cy="1156"/>
            </a:xfrm>
            <a:prstGeom prst="line">
              <a:avLst/>
            </a:prstGeom>
            <a:ln w="28575">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6" name="直线连接符 5"/>
            <p:cNvCxnSpPr/>
            <p:nvPr>
              <p:custDataLst>
                <p:tags r:id="rId7"/>
              </p:custDataLst>
            </p:nvPr>
          </p:nvCxnSpPr>
          <p:spPr>
            <a:xfrm>
              <a:off x="7062" y="5840"/>
              <a:ext cx="0" cy="1023"/>
            </a:xfrm>
            <a:prstGeom prst="line">
              <a:avLst/>
            </a:prstGeom>
            <a:ln w="28575">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7" name="直线连接符 6"/>
            <p:cNvCxnSpPr/>
            <p:nvPr>
              <p:custDataLst>
                <p:tags r:id="rId8"/>
              </p:custDataLst>
            </p:nvPr>
          </p:nvCxnSpPr>
          <p:spPr>
            <a:xfrm>
              <a:off x="11187" y="4678"/>
              <a:ext cx="0" cy="1030"/>
            </a:xfrm>
            <a:prstGeom prst="line">
              <a:avLst/>
            </a:prstGeom>
            <a:ln w="28575">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8" name="直线连接符 7"/>
            <p:cNvCxnSpPr/>
            <p:nvPr>
              <p:custDataLst>
                <p:tags r:id="rId9"/>
              </p:custDataLst>
            </p:nvPr>
          </p:nvCxnSpPr>
          <p:spPr>
            <a:xfrm>
              <a:off x="15495" y="5834"/>
              <a:ext cx="0" cy="1535"/>
            </a:xfrm>
            <a:prstGeom prst="line">
              <a:avLst/>
            </a:prstGeom>
            <a:ln w="28575">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2538" name="文本框 139"/>
            <p:cNvSpPr txBox="1"/>
            <p:nvPr>
              <p:custDataLst>
                <p:tags r:id="rId10"/>
              </p:custDataLst>
            </p:nvPr>
          </p:nvSpPr>
          <p:spPr>
            <a:xfrm>
              <a:off x="1500" y="6148"/>
              <a:ext cx="3179" cy="531"/>
            </a:xfrm>
            <a:prstGeom prst="rect">
              <a:avLst/>
            </a:prstGeom>
            <a:solidFill>
              <a:srgbClr val="FFD176"/>
            </a:solidFill>
            <a:ln w="9525">
              <a:noFill/>
            </a:ln>
          </p:spPr>
          <p:txBody>
            <a:bodyPr wrap="square" anchor="t" anchorCtr="0">
              <a:spAutoFit/>
            </a:bodyPr>
            <a:lstStyle/>
            <a:p>
              <a:pPr algn="ct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第</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1</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周</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|12</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月</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2</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日</a:t>
              </a:r>
              <a:endPar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sp>
          <p:nvSpPr>
            <p:cNvPr id="22539" name="文本框 140"/>
            <p:cNvSpPr txBox="1"/>
            <p:nvPr>
              <p:custDataLst>
                <p:tags r:id="rId11"/>
              </p:custDataLst>
            </p:nvPr>
          </p:nvSpPr>
          <p:spPr>
            <a:xfrm>
              <a:off x="5474" y="4940"/>
              <a:ext cx="3179" cy="531"/>
            </a:xfrm>
            <a:prstGeom prst="rect">
              <a:avLst/>
            </a:prstGeom>
            <a:solidFill>
              <a:srgbClr val="FFD176"/>
            </a:solidFill>
            <a:ln w="9525">
              <a:noFill/>
            </a:ln>
          </p:spPr>
          <p:txBody>
            <a:bodyPr wrap="square" anchor="t" anchorCtr="0">
              <a:spAutoFit/>
            </a:bodyPr>
            <a:lstStyle/>
            <a:p>
              <a:pPr algn="ct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第</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1</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周</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|12</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月</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3</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日</a:t>
              </a:r>
              <a:endPar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sp>
          <p:nvSpPr>
            <p:cNvPr id="22540" name="文本框 141"/>
            <p:cNvSpPr txBox="1"/>
            <p:nvPr>
              <p:custDataLst>
                <p:tags r:id="rId12"/>
              </p:custDataLst>
            </p:nvPr>
          </p:nvSpPr>
          <p:spPr>
            <a:xfrm>
              <a:off x="9444" y="6024"/>
              <a:ext cx="3486" cy="531"/>
            </a:xfrm>
            <a:prstGeom prst="rect">
              <a:avLst/>
            </a:prstGeom>
            <a:solidFill>
              <a:srgbClr val="FFD176"/>
            </a:solidFill>
            <a:ln w="9525">
              <a:noFill/>
            </a:ln>
          </p:spPr>
          <p:txBody>
            <a:bodyPr wrap="square" anchor="t" anchorCtr="0">
              <a:spAutoFit/>
            </a:bodyPr>
            <a:lstStyle/>
            <a:p>
              <a:pPr algn="ct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第</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2</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周</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|12</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月</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9</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日</a:t>
              </a:r>
              <a:endPar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sp>
          <p:nvSpPr>
            <p:cNvPr id="22541" name="文本框 142"/>
            <p:cNvSpPr txBox="1"/>
            <p:nvPr>
              <p:custDataLst>
                <p:tags r:id="rId13"/>
              </p:custDataLst>
            </p:nvPr>
          </p:nvSpPr>
          <p:spPr>
            <a:xfrm>
              <a:off x="13725" y="4940"/>
              <a:ext cx="3486" cy="531"/>
            </a:xfrm>
            <a:prstGeom prst="rect">
              <a:avLst/>
            </a:prstGeom>
            <a:solidFill>
              <a:srgbClr val="FFD176"/>
            </a:solidFill>
            <a:ln w="9525">
              <a:noFill/>
            </a:ln>
          </p:spPr>
          <p:txBody>
            <a:bodyPr wrap="square" anchor="t" anchorCtr="0">
              <a:spAutoFit/>
            </a:bodyPr>
            <a:lstStyle/>
            <a:p>
              <a:pPr algn="ctr"/>
              <a:r>
                <a:rPr lang="zh-CN" altLang="en-US" sz="1600" dirty="0">
                  <a:solidFill>
                    <a:schemeClr val="bg1"/>
                  </a:solidFill>
                  <a:latin typeface="方正清刻本悦宋简体" panose="02000000000000000000" pitchFamily="2" charset="-122"/>
                  <a:ea typeface="方正清刻本悦宋简体" panose="02000000000000000000" pitchFamily="2" charset="-122"/>
                </a:rPr>
                <a:t>第</a:t>
              </a:r>
              <a:r>
                <a:rPr lang="en-US" altLang="zh-CN" sz="1600" dirty="0">
                  <a:solidFill>
                    <a:schemeClr val="bg1"/>
                  </a:solidFill>
                  <a:latin typeface="方正清刻本悦宋简体" panose="02000000000000000000" pitchFamily="2" charset="-122"/>
                  <a:ea typeface="方正清刻本悦宋简体" panose="02000000000000000000" pitchFamily="2" charset="-122"/>
                </a:rPr>
                <a:t>2</a:t>
              </a:r>
              <a:r>
                <a:rPr lang="zh-CN" altLang="en-US" sz="1600" dirty="0">
                  <a:solidFill>
                    <a:schemeClr val="bg1"/>
                  </a:solidFill>
                  <a:latin typeface="方正清刻本悦宋简体" panose="02000000000000000000" pitchFamily="2" charset="-122"/>
                  <a:ea typeface="方正清刻本悦宋简体" panose="02000000000000000000" pitchFamily="2" charset="-122"/>
                </a:rPr>
                <a:t>周|</a:t>
              </a:r>
              <a:r>
                <a:rPr lang="en-US" altLang="zh-CN" sz="1600" dirty="0">
                  <a:solidFill>
                    <a:schemeClr val="bg1"/>
                  </a:solidFill>
                  <a:latin typeface="方正清刻本悦宋简体" panose="02000000000000000000" pitchFamily="2" charset="-122"/>
                  <a:ea typeface="方正清刻本悦宋简体" panose="02000000000000000000" pitchFamily="2" charset="-122"/>
                </a:rPr>
                <a:t>12</a:t>
              </a:r>
              <a:r>
                <a:rPr lang="zh-CN" altLang="en-US" sz="1600" dirty="0">
                  <a:solidFill>
                    <a:schemeClr val="bg1"/>
                  </a:solidFill>
                  <a:latin typeface="方正清刻本悦宋简体" panose="02000000000000000000" pitchFamily="2" charset="-122"/>
                  <a:ea typeface="方正清刻本悦宋简体" panose="02000000000000000000" pitchFamily="2" charset="-122"/>
                </a:rPr>
                <a:t>月</a:t>
              </a:r>
              <a:r>
                <a:rPr lang="en-US" sz="1600" dirty="0">
                  <a:solidFill>
                    <a:schemeClr val="bg1"/>
                  </a:solidFill>
                  <a:latin typeface="方正清刻本悦宋简体" panose="02000000000000000000" pitchFamily="2" charset="-122"/>
                  <a:ea typeface="方正清刻本悦宋简体" panose="02000000000000000000" pitchFamily="2" charset="-122"/>
                </a:rPr>
                <a:t>10</a:t>
              </a:r>
              <a:r>
                <a:rPr lang="zh-CN" altLang="en-US" sz="1600" dirty="0">
                  <a:solidFill>
                    <a:schemeClr val="bg1"/>
                  </a:solidFill>
                  <a:latin typeface="方正清刻本悦宋简体" panose="02000000000000000000" pitchFamily="2" charset="-122"/>
                  <a:ea typeface="方正清刻本悦宋简体" panose="02000000000000000000" pitchFamily="2" charset="-122"/>
                </a:rPr>
                <a:t>日</a:t>
              </a:r>
              <a:endParaRPr lang="zh-CN" altLang="en-US" sz="1600" dirty="0">
                <a:solidFill>
                  <a:schemeClr val="bg1"/>
                </a:solidFill>
                <a:latin typeface="方正清刻本悦宋简体" panose="02000000000000000000" pitchFamily="2" charset="-122"/>
                <a:ea typeface="方正清刻本悦宋简体" panose="02000000000000000000" pitchFamily="2" charset="-122"/>
              </a:endParaRPr>
            </a:p>
          </p:txBody>
        </p:sp>
        <p:sp>
          <p:nvSpPr>
            <p:cNvPr id="22542" name="文本框 144"/>
            <p:cNvSpPr txBox="1"/>
            <p:nvPr>
              <p:custDataLst>
                <p:tags r:id="rId14"/>
              </p:custDataLst>
            </p:nvPr>
          </p:nvSpPr>
          <p:spPr>
            <a:xfrm>
              <a:off x="873" y="3566"/>
              <a:ext cx="4453" cy="798"/>
            </a:xfrm>
            <a:prstGeom prst="rect">
              <a:avLst/>
            </a:prstGeom>
            <a:noFill/>
            <a:ln w="9525">
              <a:noFill/>
            </a:ln>
          </p:spPr>
          <p:txBody>
            <a:bodyPr wrap="square" anchor="t" anchorCtr="0">
              <a:spAutoFit/>
            </a:bodyPr>
            <a:lstStyle/>
            <a:p>
              <a:pPr algn="ctr">
                <a:lnSpc>
                  <a:spcPct val="150000"/>
                </a:lnSpc>
              </a:pPr>
              <a:r>
                <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沙画蜡烛DIY</a:t>
              </a:r>
              <a:endPar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sp>
          <p:nvSpPr>
            <p:cNvPr id="22543" name="文本框 145"/>
            <p:cNvSpPr txBox="1"/>
            <p:nvPr>
              <p:custDataLst>
                <p:tags r:id="rId15"/>
              </p:custDataLst>
            </p:nvPr>
          </p:nvSpPr>
          <p:spPr>
            <a:xfrm>
              <a:off x="4971" y="6867"/>
              <a:ext cx="4182" cy="798"/>
            </a:xfrm>
            <a:prstGeom prst="rect">
              <a:avLst/>
            </a:prstGeom>
            <a:noFill/>
            <a:ln w="9525">
              <a:noFill/>
            </a:ln>
          </p:spPr>
          <p:txBody>
            <a:bodyPr wrap="square" anchor="t" anchorCtr="0">
              <a:spAutoFit/>
            </a:bodyPr>
            <a:lstStyle/>
            <a:p>
              <a:pPr algn="ctr">
                <a:lnSpc>
                  <a:spcPct val="150000"/>
                </a:lnSpc>
              </a:pPr>
              <a:r>
                <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冰岛线包DIY</a:t>
              </a:r>
              <a:endPar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sp>
          <p:nvSpPr>
            <p:cNvPr id="22544" name="文本框 146"/>
            <p:cNvSpPr txBox="1"/>
            <p:nvPr>
              <p:custDataLst>
                <p:tags r:id="rId16"/>
              </p:custDataLst>
            </p:nvPr>
          </p:nvSpPr>
          <p:spPr>
            <a:xfrm>
              <a:off x="9016" y="3564"/>
              <a:ext cx="4395" cy="798"/>
            </a:xfrm>
            <a:prstGeom prst="rect">
              <a:avLst/>
            </a:prstGeom>
            <a:noFill/>
            <a:ln w="9525">
              <a:noFill/>
            </a:ln>
          </p:spPr>
          <p:txBody>
            <a:bodyPr wrap="square" anchor="t" anchorCtr="0">
              <a:spAutoFit/>
            </a:bodyPr>
            <a:lstStyle/>
            <a:p>
              <a:pPr algn="ctr">
                <a:lnSpc>
                  <a:spcPct val="150000"/>
                </a:lnSpc>
              </a:pPr>
              <a:r>
                <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流体熊DIY</a:t>
              </a:r>
              <a:endPar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sp>
          <p:nvSpPr>
            <p:cNvPr id="9" name="文本框 146"/>
            <p:cNvSpPr txBox="1"/>
            <p:nvPr>
              <p:custDataLst>
                <p:tags r:id="rId17"/>
              </p:custDataLst>
            </p:nvPr>
          </p:nvSpPr>
          <p:spPr>
            <a:xfrm>
              <a:off x="13411" y="7369"/>
              <a:ext cx="4395" cy="798"/>
            </a:xfrm>
            <a:prstGeom prst="rect">
              <a:avLst/>
            </a:prstGeom>
            <a:noFill/>
            <a:ln w="9525">
              <a:noFill/>
            </a:ln>
          </p:spPr>
          <p:txBody>
            <a:bodyPr wrap="square" anchor="t" anchorCtr="0">
              <a:spAutoFit/>
            </a:bodyPr>
            <a:lstStyle/>
            <a:p>
              <a:pPr algn="ctr">
                <a:lnSpc>
                  <a:spcPct val="150000"/>
                </a:lnSpc>
              </a:pPr>
              <a:r>
                <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手绘玻璃杯</a:t>
              </a:r>
              <a:endPar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grpSp>
      <p:sp>
        <p:nvSpPr>
          <p:cNvPr id="14" name="文本框 13"/>
          <p:cNvSpPr txBox="1"/>
          <p:nvPr>
            <p:custDataLst>
              <p:tags r:id="rId18"/>
            </p:custDataLst>
          </p:nvPr>
        </p:nvSpPr>
        <p:spPr>
          <a:xfrm flipH="1">
            <a:off x="1012190" y="1570990"/>
            <a:ext cx="4037965" cy="521970"/>
          </a:xfrm>
          <a:prstGeom prst="rect">
            <a:avLst/>
          </a:prstGeom>
          <a:noFill/>
        </p:spPr>
        <p:txBody>
          <a:bodyPr wrap="square" rtlCol="0">
            <a:spAutoFit/>
          </a:bodyPr>
          <a:lstStyle/>
          <a:p>
            <a:pPr algn="l"/>
            <a:r>
              <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12</a:t>
            </a:r>
            <a:r>
              <a:rPr lang="zh-CN" altLang="en-US"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月每周活动安排</a:t>
            </a:r>
            <a:endParaRPr lang="zh-CN" altLang="en-US"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85" y="-1800"/>
            <a:ext cx="12204000" cy="6861600"/>
          </a:xfrm>
          <a:custGeom>
            <a:avLst/>
            <a:gdLst/>
            <a:ahLst/>
            <a:cxnLst>
              <a:cxn ang="3">
                <a:pos x="hc" y="t"/>
              </a:cxn>
              <a:cxn ang="cd2">
                <a:pos x="l" y="vc"/>
              </a:cxn>
              <a:cxn ang="cd4">
                <a:pos x="hc" y="b"/>
              </a:cxn>
              <a:cxn ang="0">
                <a:pos x="r" y="vc"/>
              </a:cxn>
            </a:cxnLst>
            <a:rect l="l" t="t" r="r" b="b"/>
            <a:pathLst>
              <a:path w="19219" h="10806">
                <a:moveTo>
                  <a:pt x="0" y="0"/>
                </a:moveTo>
                <a:lnTo>
                  <a:pt x="448" y="0"/>
                </a:lnTo>
                <a:lnTo>
                  <a:pt x="448" y="520"/>
                </a:lnTo>
                <a:lnTo>
                  <a:pt x="0" y="520"/>
                </a:lnTo>
                <a:lnTo>
                  <a:pt x="0" y="0"/>
                </a:lnTo>
                <a:close/>
                <a:moveTo>
                  <a:pt x="476" y="0"/>
                </a:moveTo>
                <a:lnTo>
                  <a:pt x="989" y="0"/>
                </a:lnTo>
                <a:lnTo>
                  <a:pt x="989" y="520"/>
                </a:lnTo>
                <a:lnTo>
                  <a:pt x="476" y="520"/>
                </a:lnTo>
                <a:lnTo>
                  <a:pt x="476" y="0"/>
                </a:lnTo>
                <a:close/>
                <a:moveTo>
                  <a:pt x="1017" y="0"/>
                </a:moveTo>
                <a:lnTo>
                  <a:pt x="1530" y="0"/>
                </a:lnTo>
                <a:lnTo>
                  <a:pt x="1530" y="520"/>
                </a:lnTo>
                <a:lnTo>
                  <a:pt x="1017" y="520"/>
                </a:lnTo>
                <a:lnTo>
                  <a:pt x="1017" y="0"/>
                </a:lnTo>
                <a:close/>
                <a:moveTo>
                  <a:pt x="1558" y="0"/>
                </a:moveTo>
                <a:lnTo>
                  <a:pt x="2071" y="0"/>
                </a:lnTo>
                <a:lnTo>
                  <a:pt x="2071" y="520"/>
                </a:lnTo>
                <a:lnTo>
                  <a:pt x="1558" y="520"/>
                </a:lnTo>
                <a:lnTo>
                  <a:pt x="1558" y="0"/>
                </a:lnTo>
                <a:close/>
                <a:moveTo>
                  <a:pt x="2099" y="0"/>
                </a:moveTo>
                <a:lnTo>
                  <a:pt x="2612" y="0"/>
                </a:lnTo>
                <a:lnTo>
                  <a:pt x="2612" y="520"/>
                </a:lnTo>
                <a:lnTo>
                  <a:pt x="2099" y="520"/>
                </a:lnTo>
                <a:lnTo>
                  <a:pt x="2099" y="0"/>
                </a:lnTo>
                <a:close/>
                <a:moveTo>
                  <a:pt x="2640" y="0"/>
                </a:moveTo>
                <a:lnTo>
                  <a:pt x="3153" y="0"/>
                </a:lnTo>
                <a:lnTo>
                  <a:pt x="3153" y="520"/>
                </a:lnTo>
                <a:lnTo>
                  <a:pt x="2640" y="520"/>
                </a:lnTo>
                <a:lnTo>
                  <a:pt x="2640" y="0"/>
                </a:lnTo>
                <a:close/>
                <a:moveTo>
                  <a:pt x="3181" y="0"/>
                </a:moveTo>
                <a:lnTo>
                  <a:pt x="3694" y="0"/>
                </a:lnTo>
                <a:lnTo>
                  <a:pt x="3694" y="520"/>
                </a:lnTo>
                <a:lnTo>
                  <a:pt x="3181" y="520"/>
                </a:lnTo>
                <a:lnTo>
                  <a:pt x="3181" y="0"/>
                </a:lnTo>
                <a:close/>
                <a:moveTo>
                  <a:pt x="3722" y="0"/>
                </a:moveTo>
                <a:lnTo>
                  <a:pt x="4235" y="0"/>
                </a:lnTo>
                <a:lnTo>
                  <a:pt x="4235" y="520"/>
                </a:lnTo>
                <a:lnTo>
                  <a:pt x="3722" y="520"/>
                </a:lnTo>
                <a:lnTo>
                  <a:pt x="3722" y="0"/>
                </a:lnTo>
                <a:close/>
                <a:moveTo>
                  <a:pt x="4263" y="0"/>
                </a:moveTo>
                <a:lnTo>
                  <a:pt x="4776" y="0"/>
                </a:lnTo>
                <a:lnTo>
                  <a:pt x="4776" y="520"/>
                </a:lnTo>
                <a:lnTo>
                  <a:pt x="4263" y="520"/>
                </a:lnTo>
                <a:lnTo>
                  <a:pt x="4263" y="0"/>
                </a:lnTo>
                <a:close/>
                <a:moveTo>
                  <a:pt x="4804" y="0"/>
                </a:moveTo>
                <a:lnTo>
                  <a:pt x="5317" y="0"/>
                </a:lnTo>
                <a:lnTo>
                  <a:pt x="5317" y="520"/>
                </a:lnTo>
                <a:lnTo>
                  <a:pt x="4804" y="520"/>
                </a:lnTo>
                <a:lnTo>
                  <a:pt x="4804" y="0"/>
                </a:lnTo>
                <a:close/>
                <a:moveTo>
                  <a:pt x="5345" y="0"/>
                </a:moveTo>
                <a:lnTo>
                  <a:pt x="5858" y="0"/>
                </a:lnTo>
                <a:lnTo>
                  <a:pt x="5858" y="520"/>
                </a:lnTo>
                <a:lnTo>
                  <a:pt x="5345" y="520"/>
                </a:lnTo>
                <a:lnTo>
                  <a:pt x="5345" y="0"/>
                </a:lnTo>
                <a:close/>
                <a:moveTo>
                  <a:pt x="5886" y="0"/>
                </a:moveTo>
                <a:lnTo>
                  <a:pt x="6399" y="0"/>
                </a:lnTo>
                <a:lnTo>
                  <a:pt x="6399" y="520"/>
                </a:lnTo>
                <a:lnTo>
                  <a:pt x="5886" y="520"/>
                </a:lnTo>
                <a:lnTo>
                  <a:pt x="5886" y="0"/>
                </a:lnTo>
                <a:close/>
                <a:moveTo>
                  <a:pt x="6427" y="0"/>
                </a:moveTo>
                <a:lnTo>
                  <a:pt x="6941" y="0"/>
                </a:lnTo>
                <a:lnTo>
                  <a:pt x="6941" y="520"/>
                </a:lnTo>
                <a:lnTo>
                  <a:pt x="6427" y="520"/>
                </a:lnTo>
                <a:lnTo>
                  <a:pt x="6427" y="0"/>
                </a:lnTo>
                <a:close/>
                <a:moveTo>
                  <a:pt x="6969" y="0"/>
                </a:moveTo>
                <a:lnTo>
                  <a:pt x="7482" y="0"/>
                </a:lnTo>
                <a:lnTo>
                  <a:pt x="7482" y="520"/>
                </a:lnTo>
                <a:lnTo>
                  <a:pt x="6969" y="520"/>
                </a:lnTo>
                <a:lnTo>
                  <a:pt x="6969" y="0"/>
                </a:lnTo>
                <a:close/>
                <a:moveTo>
                  <a:pt x="7510" y="0"/>
                </a:moveTo>
                <a:lnTo>
                  <a:pt x="8023" y="0"/>
                </a:lnTo>
                <a:lnTo>
                  <a:pt x="8023" y="520"/>
                </a:lnTo>
                <a:lnTo>
                  <a:pt x="7510" y="520"/>
                </a:lnTo>
                <a:lnTo>
                  <a:pt x="7510" y="0"/>
                </a:lnTo>
                <a:close/>
                <a:moveTo>
                  <a:pt x="8051" y="0"/>
                </a:moveTo>
                <a:lnTo>
                  <a:pt x="8564" y="0"/>
                </a:lnTo>
                <a:lnTo>
                  <a:pt x="8564" y="520"/>
                </a:lnTo>
                <a:lnTo>
                  <a:pt x="8051" y="520"/>
                </a:lnTo>
                <a:lnTo>
                  <a:pt x="8051" y="0"/>
                </a:lnTo>
                <a:close/>
                <a:moveTo>
                  <a:pt x="8592" y="0"/>
                </a:moveTo>
                <a:lnTo>
                  <a:pt x="9105" y="0"/>
                </a:lnTo>
                <a:lnTo>
                  <a:pt x="9105" y="520"/>
                </a:lnTo>
                <a:lnTo>
                  <a:pt x="8592" y="520"/>
                </a:lnTo>
                <a:lnTo>
                  <a:pt x="8592" y="0"/>
                </a:lnTo>
                <a:close/>
                <a:moveTo>
                  <a:pt x="9133" y="0"/>
                </a:moveTo>
                <a:lnTo>
                  <a:pt x="9646" y="0"/>
                </a:lnTo>
                <a:lnTo>
                  <a:pt x="9646" y="520"/>
                </a:lnTo>
                <a:lnTo>
                  <a:pt x="9133" y="520"/>
                </a:lnTo>
                <a:lnTo>
                  <a:pt x="9133" y="0"/>
                </a:lnTo>
                <a:close/>
                <a:moveTo>
                  <a:pt x="9674" y="0"/>
                </a:moveTo>
                <a:lnTo>
                  <a:pt x="10187" y="0"/>
                </a:lnTo>
                <a:lnTo>
                  <a:pt x="10187" y="520"/>
                </a:lnTo>
                <a:lnTo>
                  <a:pt x="9674" y="520"/>
                </a:lnTo>
                <a:lnTo>
                  <a:pt x="9674" y="0"/>
                </a:lnTo>
                <a:close/>
                <a:moveTo>
                  <a:pt x="10215" y="0"/>
                </a:moveTo>
                <a:lnTo>
                  <a:pt x="10716" y="0"/>
                </a:lnTo>
                <a:lnTo>
                  <a:pt x="10716" y="520"/>
                </a:lnTo>
                <a:lnTo>
                  <a:pt x="10215" y="520"/>
                </a:lnTo>
                <a:lnTo>
                  <a:pt x="10215" y="0"/>
                </a:lnTo>
                <a:close/>
                <a:moveTo>
                  <a:pt x="10744" y="0"/>
                </a:moveTo>
                <a:lnTo>
                  <a:pt x="11257" y="0"/>
                </a:lnTo>
                <a:lnTo>
                  <a:pt x="11257" y="520"/>
                </a:lnTo>
                <a:lnTo>
                  <a:pt x="10744" y="520"/>
                </a:lnTo>
                <a:lnTo>
                  <a:pt x="10744" y="0"/>
                </a:lnTo>
                <a:close/>
                <a:moveTo>
                  <a:pt x="11285" y="0"/>
                </a:moveTo>
                <a:lnTo>
                  <a:pt x="11798" y="0"/>
                </a:lnTo>
                <a:lnTo>
                  <a:pt x="11798" y="520"/>
                </a:lnTo>
                <a:lnTo>
                  <a:pt x="11285" y="520"/>
                </a:lnTo>
                <a:lnTo>
                  <a:pt x="11285" y="0"/>
                </a:lnTo>
                <a:close/>
                <a:moveTo>
                  <a:pt x="11826" y="0"/>
                </a:moveTo>
                <a:lnTo>
                  <a:pt x="12339" y="0"/>
                </a:lnTo>
                <a:lnTo>
                  <a:pt x="12339" y="520"/>
                </a:lnTo>
                <a:lnTo>
                  <a:pt x="11826" y="520"/>
                </a:lnTo>
                <a:lnTo>
                  <a:pt x="11826" y="0"/>
                </a:lnTo>
                <a:close/>
                <a:moveTo>
                  <a:pt x="12367" y="0"/>
                </a:moveTo>
                <a:lnTo>
                  <a:pt x="12880" y="0"/>
                </a:lnTo>
                <a:lnTo>
                  <a:pt x="12880" y="520"/>
                </a:lnTo>
                <a:lnTo>
                  <a:pt x="12367" y="520"/>
                </a:lnTo>
                <a:lnTo>
                  <a:pt x="12367" y="0"/>
                </a:lnTo>
                <a:close/>
                <a:moveTo>
                  <a:pt x="12908" y="0"/>
                </a:moveTo>
                <a:lnTo>
                  <a:pt x="13421" y="0"/>
                </a:lnTo>
                <a:lnTo>
                  <a:pt x="13421" y="520"/>
                </a:lnTo>
                <a:lnTo>
                  <a:pt x="12908" y="520"/>
                </a:lnTo>
                <a:lnTo>
                  <a:pt x="12908" y="0"/>
                </a:lnTo>
                <a:close/>
                <a:moveTo>
                  <a:pt x="13449" y="0"/>
                </a:moveTo>
                <a:lnTo>
                  <a:pt x="13962" y="0"/>
                </a:lnTo>
                <a:lnTo>
                  <a:pt x="13962" y="520"/>
                </a:lnTo>
                <a:lnTo>
                  <a:pt x="13449" y="520"/>
                </a:lnTo>
                <a:lnTo>
                  <a:pt x="13449" y="0"/>
                </a:lnTo>
                <a:close/>
                <a:moveTo>
                  <a:pt x="13990" y="0"/>
                </a:moveTo>
                <a:lnTo>
                  <a:pt x="14503" y="0"/>
                </a:lnTo>
                <a:lnTo>
                  <a:pt x="14503" y="520"/>
                </a:lnTo>
                <a:lnTo>
                  <a:pt x="13990" y="520"/>
                </a:lnTo>
                <a:lnTo>
                  <a:pt x="13990" y="0"/>
                </a:lnTo>
                <a:close/>
                <a:moveTo>
                  <a:pt x="14531" y="0"/>
                </a:moveTo>
                <a:lnTo>
                  <a:pt x="15044" y="0"/>
                </a:lnTo>
                <a:lnTo>
                  <a:pt x="15044" y="520"/>
                </a:lnTo>
                <a:lnTo>
                  <a:pt x="14531" y="520"/>
                </a:lnTo>
                <a:lnTo>
                  <a:pt x="14531" y="0"/>
                </a:lnTo>
                <a:close/>
                <a:moveTo>
                  <a:pt x="15072" y="0"/>
                </a:moveTo>
                <a:lnTo>
                  <a:pt x="15585" y="0"/>
                </a:lnTo>
                <a:lnTo>
                  <a:pt x="15585" y="520"/>
                </a:lnTo>
                <a:lnTo>
                  <a:pt x="15072" y="520"/>
                </a:lnTo>
                <a:lnTo>
                  <a:pt x="15072" y="0"/>
                </a:lnTo>
                <a:close/>
                <a:moveTo>
                  <a:pt x="15613" y="0"/>
                </a:moveTo>
                <a:lnTo>
                  <a:pt x="16126" y="0"/>
                </a:lnTo>
                <a:lnTo>
                  <a:pt x="16126" y="520"/>
                </a:lnTo>
                <a:lnTo>
                  <a:pt x="15613" y="520"/>
                </a:lnTo>
                <a:lnTo>
                  <a:pt x="15613" y="0"/>
                </a:lnTo>
                <a:close/>
                <a:moveTo>
                  <a:pt x="16154" y="0"/>
                </a:moveTo>
                <a:lnTo>
                  <a:pt x="16667" y="0"/>
                </a:lnTo>
                <a:lnTo>
                  <a:pt x="16667" y="520"/>
                </a:lnTo>
                <a:lnTo>
                  <a:pt x="16154" y="520"/>
                </a:lnTo>
                <a:lnTo>
                  <a:pt x="16154" y="0"/>
                </a:lnTo>
                <a:close/>
                <a:moveTo>
                  <a:pt x="16695" y="0"/>
                </a:moveTo>
                <a:lnTo>
                  <a:pt x="17209" y="0"/>
                </a:lnTo>
                <a:lnTo>
                  <a:pt x="17209" y="520"/>
                </a:lnTo>
                <a:lnTo>
                  <a:pt x="16695" y="520"/>
                </a:lnTo>
                <a:lnTo>
                  <a:pt x="16695" y="0"/>
                </a:lnTo>
                <a:close/>
                <a:moveTo>
                  <a:pt x="17237" y="0"/>
                </a:moveTo>
                <a:lnTo>
                  <a:pt x="17750" y="0"/>
                </a:lnTo>
                <a:lnTo>
                  <a:pt x="17750" y="520"/>
                </a:lnTo>
                <a:lnTo>
                  <a:pt x="17237" y="520"/>
                </a:lnTo>
                <a:lnTo>
                  <a:pt x="17237" y="0"/>
                </a:lnTo>
                <a:close/>
                <a:moveTo>
                  <a:pt x="17778" y="0"/>
                </a:moveTo>
                <a:lnTo>
                  <a:pt x="18291" y="0"/>
                </a:lnTo>
                <a:lnTo>
                  <a:pt x="18291" y="520"/>
                </a:lnTo>
                <a:lnTo>
                  <a:pt x="17778" y="520"/>
                </a:lnTo>
                <a:lnTo>
                  <a:pt x="17778" y="0"/>
                </a:lnTo>
                <a:close/>
                <a:moveTo>
                  <a:pt x="18319" y="0"/>
                </a:moveTo>
                <a:lnTo>
                  <a:pt x="18832" y="0"/>
                </a:lnTo>
                <a:lnTo>
                  <a:pt x="18832" y="520"/>
                </a:lnTo>
                <a:lnTo>
                  <a:pt x="18319" y="520"/>
                </a:lnTo>
                <a:lnTo>
                  <a:pt x="18319" y="0"/>
                </a:lnTo>
                <a:close/>
                <a:moveTo>
                  <a:pt x="18860" y="0"/>
                </a:moveTo>
                <a:lnTo>
                  <a:pt x="19219" y="0"/>
                </a:lnTo>
                <a:lnTo>
                  <a:pt x="19219" y="520"/>
                </a:lnTo>
                <a:lnTo>
                  <a:pt x="18860" y="520"/>
                </a:lnTo>
                <a:lnTo>
                  <a:pt x="18860" y="0"/>
                </a:lnTo>
                <a:close/>
                <a:moveTo>
                  <a:pt x="19219" y="548"/>
                </a:moveTo>
                <a:lnTo>
                  <a:pt x="19219" y="1061"/>
                </a:lnTo>
                <a:lnTo>
                  <a:pt x="18860" y="1061"/>
                </a:lnTo>
                <a:lnTo>
                  <a:pt x="18860" y="548"/>
                </a:lnTo>
                <a:lnTo>
                  <a:pt x="19219" y="548"/>
                </a:lnTo>
                <a:close/>
                <a:moveTo>
                  <a:pt x="19219" y="1089"/>
                </a:moveTo>
                <a:lnTo>
                  <a:pt x="19219" y="1602"/>
                </a:lnTo>
                <a:lnTo>
                  <a:pt x="18860" y="1602"/>
                </a:lnTo>
                <a:lnTo>
                  <a:pt x="18860" y="1089"/>
                </a:lnTo>
                <a:lnTo>
                  <a:pt x="19219" y="1089"/>
                </a:lnTo>
                <a:close/>
                <a:moveTo>
                  <a:pt x="19219" y="1630"/>
                </a:moveTo>
                <a:lnTo>
                  <a:pt x="19219" y="2143"/>
                </a:lnTo>
                <a:lnTo>
                  <a:pt x="18860" y="2143"/>
                </a:lnTo>
                <a:lnTo>
                  <a:pt x="18860" y="1630"/>
                </a:lnTo>
                <a:lnTo>
                  <a:pt x="19219" y="1630"/>
                </a:lnTo>
                <a:close/>
                <a:moveTo>
                  <a:pt x="19219" y="2171"/>
                </a:moveTo>
                <a:lnTo>
                  <a:pt x="19219" y="2684"/>
                </a:lnTo>
                <a:lnTo>
                  <a:pt x="18860" y="2684"/>
                </a:lnTo>
                <a:lnTo>
                  <a:pt x="18860" y="2171"/>
                </a:lnTo>
                <a:lnTo>
                  <a:pt x="19219" y="2171"/>
                </a:lnTo>
                <a:close/>
                <a:moveTo>
                  <a:pt x="19219" y="2712"/>
                </a:moveTo>
                <a:lnTo>
                  <a:pt x="19219" y="3225"/>
                </a:lnTo>
                <a:lnTo>
                  <a:pt x="18860" y="3225"/>
                </a:lnTo>
                <a:lnTo>
                  <a:pt x="18860" y="2712"/>
                </a:lnTo>
                <a:lnTo>
                  <a:pt x="19219" y="2712"/>
                </a:lnTo>
                <a:close/>
                <a:moveTo>
                  <a:pt x="19219" y="3253"/>
                </a:moveTo>
                <a:lnTo>
                  <a:pt x="19219" y="3766"/>
                </a:lnTo>
                <a:lnTo>
                  <a:pt x="18860" y="3766"/>
                </a:lnTo>
                <a:lnTo>
                  <a:pt x="18860" y="3253"/>
                </a:lnTo>
                <a:lnTo>
                  <a:pt x="19219" y="3253"/>
                </a:lnTo>
                <a:close/>
                <a:moveTo>
                  <a:pt x="19219" y="3794"/>
                </a:moveTo>
                <a:lnTo>
                  <a:pt x="19219" y="4307"/>
                </a:lnTo>
                <a:lnTo>
                  <a:pt x="18860" y="4307"/>
                </a:lnTo>
                <a:lnTo>
                  <a:pt x="18860" y="3794"/>
                </a:lnTo>
                <a:lnTo>
                  <a:pt x="19219" y="3794"/>
                </a:lnTo>
                <a:close/>
                <a:moveTo>
                  <a:pt x="19219" y="4335"/>
                </a:moveTo>
                <a:lnTo>
                  <a:pt x="19219" y="4848"/>
                </a:lnTo>
                <a:lnTo>
                  <a:pt x="18860" y="4848"/>
                </a:lnTo>
                <a:lnTo>
                  <a:pt x="18860" y="4335"/>
                </a:lnTo>
                <a:lnTo>
                  <a:pt x="19219" y="4335"/>
                </a:lnTo>
                <a:close/>
                <a:moveTo>
                  <a:pt x="19219" y="4876"/>
                </a:moveTo>
                <a:lnTo>
                  <a:pt x="19219" y="5389"/>
                </a:lnTo>
                <a:lnTo>
                  <a:pt x="18860" y="5389"/>
                </a:lnTo>
                <a:lnTo>
                  <a:pt x="18860" y="4876"/>
                </a:lnTo>
                <a:lnTo>
                  <a:pt x="19219" y="4876"/>
                </a:lnTo>
                <a:close/>
                <a:moveTo>
                  <a:pt x="19219" y="5417"/>
                </a:moveTo>
                <a:lnTo>
                  <a:pt x="19219" y="5930"/>
                </a:lnTo>
                <a:lnTo>
                  <a:pt x="18860" y="5930"/>
                </a:lnTo>
                <a:lnTo>
                  <a:pt x="18860" y="5417"/>
                </a:lnTo>
                <a:lnTo>
                  <a:pt x="19219" y="5417"/>
                </a:lnTo>
                <a:close/>
                <a:moveTo>
                  <a:pt x="19219" y="5958"/>
                </a:moveTo>
                <a:lnTo>
                  <a:pt x="19219" y="6471"/>
                </a:lnTo>
                <a:lnTo>
                  <a:pt x="18860" y="6471"/>
                </a:lnTo>
                <a:lnTo>
                  <a:pt x="18860" y="5958"/>
                </a:lnTo>
                <a:lnTo>
                  <a:pt x="19219" y="5958"/>
                </a:lnTo>
                <a:close/>
                <a:moveTo>
                  <a:pt x="19219" y="6499"/>
                </a:moveTo>
                <a:lnTo>
                  <a:pt x="19219" y="7012"/>
                </a:lnTo>
                <a:lnTo>
                  <a:pt x="18860" y="7012"/>
                </a:lnTo>
                <a:lnTo>
                  <a:pt x="18860" y="6499"/>
                </a:lnTo>
                <a:lnTo>
                  <a:pt x="19219" y="6499"/>
                </a:lnTo>
                <a:close/>
                <a:moveTo>
                  <a:pt x="19219" y="7040"/>
                </a:moveTo>
                <a:lnTo>
                  <a:pt x="19219" y="7553"/>
                </a:lnTo>
                <a:lnTo>
                  <a:pt x="18860" y="7553"/>
                </a:lnTo>
                <a:lnTo>
                  <a:pt x="18860" y="7040"/>
                </a:lnTo>
                <a:lnTo>
                  <a:pt x="19219" y="7040"/>
                </a:lnTo>
                <a:close/>
                <a:moveTo>
                  <a:pt x="19219" y="7581"/>
                </a:moveTo>
                <a:lnTo>
                  <a:pt x="19219" y="8094"/>
                </a:lnTo>
                <a:lnTo>
                  <a:pt x="18860" y="8094"/>
                </a:lnTo>
                <a:lnTo>
                  <a:pt x="18860" y="7581"/>
                </a:lnTo>
                <a:lnTo>
                  <a:pt x="19219" y="7581"/>
                </a:lnTo>
                <a:close/>
                <a:moveTo>
                  <a:pt x="19219" y="8122"/>
                </a:moveTo>
                <a:lnTo>
                  <a:pt x="19219" y="8635"/>
                </a:lnTo>
                <a:lnTo>
                  <a:pt x="18860" y="8635"/>
                </a:lnTo>
                <a:lnTo>
                  <a:pt x="18860" y="8122"/>
                </a:lnTo>
                <a:lnTo>
                  <a:pt x="19219" y="8122"/>
                </a:lnTo>
                <a:close/>
                <a:moveTo>
                  <a:pt x="19219" y="8663"/>
                </a:moveTo>
                <a:lnTo>
                  <a:pt x="19219" y="9176"/>
                </a:lnTo>
                <a:lnTo>
                  <a:pt x="18860" y="9176"/>
                </a:lnTo>
                <a:lnTo>
                  <a:pt x="18860" y="8663"/>
                </a:lnTo>
                <a:lnTo>
                  <a:pt x="19219" y="8663"/>
                </a:lnTo>
                <a:close/>
                <a:moveTo>
                  <a:pt x="19219" y="9204"/>
                </a:moveTo>
                <a:lnTo>
                  <a:pt x="19219" y="9717"/>
                </a:lnTo>
                <a:lnTo>
                  <a:pt x="18860" y="9717"/>
                </a:lnTo>
                <a:lnTo>
                  <a:pt x="18860" y="9204"/>
                </a:lnTo>
                <a:lnTo>
                  <a:pt x="19219" y="9204"/>
                </a:lnTo>
                <a:close/>
                <a:moveTo>
                  <a:pt x="19219" y="9745"/>
                </a:moveTo>
                <a:lnTo>
                  <a:pt x="19219" y="10258"/>
                </a:lnTo>
                <a:lnTo>
                  <a:pt x="18860" y="10258"/>
                </a:lnTo>
                <a:lnTo>
                  <a:pt x="18860" y="9745"/>
                </a:lnTo>
                <a:lnTo>
                  <a:pt x="19219" y="9745"/>
                </a:lnTo>
                <a:close/>
                <a:moveTo>
                  <a:pt x="19219" y="10286"/>
                </a:moveTo>
                <a:lnTo>
                  <a:pt x="19219" y="10806"/>
                </a:lnTo>
                <a:lnTo>
                  <a:pt x="18860" y="10806"/>
                </a:lnTo>
                <a:lnTo>
                  <a:pt x="18860" y="10286"/>
                </a:lnTo>
                <a:lnTo>
                  <a:pt x="19219" y="10286"/>
                </a:lnTo>
                <a:close/>
                <a:moveTo>
                  <a:pt x="18832" y="10806"/>
                </a:moveTo>
                <a:lnTo>
                  <a:pt x="18319" y="10806"/>
                </a:lnTo>
                <a:lnTo>
                  <a:pt x="18319" y="10286"/>
                </a:lnTo>
                <a:lnTo>
                  <a:pt x="18832" y="10286"/>
                </a:lnTo>
                <a:lnTo>
                  <a:pt x="18832" y="10806"/>
                </a:lnTo>
                <a:close/>
                <a:moveTo>
                  <a:pt x="18291" y="10806"/>
                </a:moveTo>
                <a:lnTo>
                  <a:pt x="17778" y="10806"/>
                </a:lnTo>
                <a:lnTo>
                  <a:pt x="17778" y="10286"/>
                </a:lnTo>
                <a:lnTo>
                  <a:pt x="18291" y="10286"/>
                </a:lnTo>
                <a:lnTo>
                  <a:pt x="18291" y="10806"/>
                </a:lnTo>
                <a:close/>
                <a:moveTo>
                  <a:pt x="17750" y="10806"/>
                </a:moveTo>
                <a:lnTo>
                  <a:pt x="17237" y="10806"/>
                </a:lnTo>
                <a:lnTo>
                  <a:pt x="17237" y="10286"/>
                </a:lnTo>
                <a:lnTo>
                  <a:pt x="17750" y="10286"/>
                </a:lnTo>
                <a:lnTo>
                  <a:pt x="17750" y="10806"/>
                </a:lnTo>
                <a:close/>
                <a:moveTo>
                  <a:pt x="17209" y="10806"/>
                </a:moveTo>
                <a:lnTo>
                  <a:pt x="16695" y="10806"/>
                </a:lnTo>
                <a:lnTo>
                  <a:pt x="16695" y="10286"/>
                </a:lnTo>
                <a:lnTo>
                  <a:pt x="17209" y="10286"/>
                </a:lnTo>
                <a:lnTo>
                  <a:pt x="17209" y="10806"/>
                </a:lnTo>
                <a:close/>
                <a:moveTo>
                  <a:pt x="16667" y="10806"/>
                </a:moveTo>
                <a:lnTo>
                  <a:pt x="16154" y="10806"/>
                </a:lnTo>
                <a:lnTo>
                  <a:pt x="16154" y="10286"/>
                </a:lnTo>
                <a:lnTo>
                  <a:pt x="16667" y="10286"/>
                </a:lnTo>
                <a:lnTo>
                  <a:pt x="16667" y="10806"/>
                </a:lnTo>
                <a:close/>
                <a:moveTo>
                  <a:pt x="16126" y="10806"/>
                </a:moveTo>
                <a:lnTo>
                  <a:pt x="15613" y="10806"/>
                </a:lnTo>
                <a:lnTo>
                  <a:pt x="15613" y="10286"/>
                </a:lnTo>
                <a:lnTo>
                  <a:pt x="16126" y="10286"/>
                </a:lnTo>
                <a:lnTo>
                  <a:pt x="16126" y="10806"/>
                </a:lnTo>
                <a:close/>
                <a:moveTo>
                  <a:pt x="15585" y="10806"/>
                </a:moveTo>
                <a:lnTo>
                  <a:pt x="15072" y="10806"/>
                </a:lnTo>
                <a:lnTo>
                  <a:pt x="15072" y="10286"/>
                </a:lnTo>
                <a:lnTo>
                  <a:pt x="15585" y="10286"/>
                </a:lnTo>
                <a:lnTo>
                  <a:pt x="15585" y="10806"/>
                </a:lnTo>
                <a:close/>
                <a:moveTo>
                  <a:pt x="15044" y="10806"/>
                </a:moveTo>
                <a:lnTo>
                  <a:pt x="14531" y="10806"/>
                </a:lnTo>
                <a:lnTo>
                  <a:pt x="14531" y="10286"/>
                </a:lnTo>
                <a:lnTo>
                  <a:pt x="15044" y="10286"/>
                </a:lnTo>
                <a:lnTo>
                  <a:pt x="15044" y="10806"/>
                </a:lnTo>
                <a:close/>
                <a:moveTo>
                  <a:pt x="14503" y="10806"/>
                </a:moveTo>
                <a:lnTo>
                  <a:pt x="13990" y="10806"/>
                </a:lnTo>
                <a:lnTo>
                  <a:pt x="13990" y="10286"/>
                </a:lnTo>
                <a:lnTo>
                  <a:pt x="14503" y="10286"/>
                </a:lnTo>
                <a:lnTo>
                  <a:pt x="14503" y="10806"/>
                </a:lnTo>
                <a:close/>
                <a:moveTo>
                  <a:pt x="13962" y="10806"/>
                </a:moveTo>
                <a:lnTo>
                  <a:pt x="13449" y="10806"/>
                </a:lnTo>
                <a:lnTo>
                  <a:pt x="13449" y="10286"/>
                </a:lnTo>
                <a:lnTo>
                  <a:pt x="13962" y="10286"/>
                </a:lnTo>
                <a:lnTo>
                  <a:pt x="13962" y="10806"/>
                </a:lnTo>
                <a:close/>
                <a:moveTo>
                  <a:pt x="13421" y="10806"/>
                </a:moveTo>
                <a:lnTo>
                  <a:pt x="12908" y="10806"/>
                </a:lnTo>
                <a:lnTo>
                  <a:pt x="12908" y="10286"/>
                </a:lnTo>
                <a:lnTo>
                  <a:pt x="13421" y="10286"/>
                </a:lnTo>
                <a:lnTo>
                  <a:pt x="13421" y="10806"/>
                </a:lnTo>
                <a:close/>
                <a:moveTo>
                  <a:pt x="12880" y="10806"/>
                </a:moveTo>
                <a:lnTo>
                  <a:pt x="12367" y="10806"/>
                </a:lnTo>
                <a:lnTo>
                  <a:pt x="12367" y="10286"/>
                </a:lnTo>
                <a:lnTo>
                  <a:pt x="12880" y="10286"/>
                </a:lnTo>
                <a:lnTo>
                  <a:pt x="12880" y="10806"/>
                </a:lnTo>
                <a:close/>
                <a:moveTo>
                  <a:pt x="12339" y="10806"/>
                </a:moveTo>
                <a:lnTo>
                  <a:pt x="11826" y="10806"/>
                </a:lnTo>
                <a:lnTo>
                  <a:pt x="11826" y="10286"/>
                </a:lnTo>
                <a:lnTo>
                  <a:pt x="12339" y="10286"/>
                </a:lnTo>
                <a:lnTo>
                  <a:pt x="12339" y="10806"/>
                </a:lnTo>
                <a:close/>
                <a:moveTo>
                  <a:pt x="11798" y="10806"/>
                </a:moveTo>
                <a:lnTo>
                  <a:pt x="11285" y="10806"/>
                </a:lnTo>
                <a:lnTo>
                  <a:pt x="11285" y="10286"/>
                </a:lnTo>
                <a:lnTo>
                  <a:pt x="11798" y="10286"/>
                </a:lnTo>
                <a:lnTo>
                  <a:pt x="11798" y="10806"/>
                </a:lnTo>
                <a:close/>
                <a:moveTo>
                  <a:pt x="11257" y="10806"/>
                </a:moveTo>
                <a:lnTo>
                  <a:pt x="10744" y="10806"/>
                </a:lnTo>
                <a:lnTo>
                  <a:pt x="10744" y="10286"/>
                </a:lnTo>
                <a:lnTo>
                  <a:pt x="11257" y="10286"/>
                </a:lnTo>
                <a:lnTo>
                  <a:pt x="11257" y="10806"/>
                </a:lnTo>
                <a:close/>
                <a:moveTo>
                  <a:pt x="10716" y="10806"/>
                </a:moveTo>
                <a:lnTo>
                  <a:pt x="10215" y="10806"/>
                </a:lnTo>
                <a:lnTo>
                  <a:pt x="10215" y="10286"/>
                </a:lnTo>
                <a:lnTo>
                  <a:pt x="10716" y="10286"/>
                </a:lnTo>
                <a:lnTo>
                  <a:pt x="10716" y="10806"/>
                </a:lnTo>
                <a:close/>
                <a:moveTo>
                  <a:pt x="10187" y="10806"/>
                </a:moveTo>
                <a:lnTo>
                  <a:pt x="9674" y="10806"/>
                </a:lnTo>
                <a:lnTo>
                  <a:pt x="9674" y="10286"/>
                </a:lnTo>
                <a:lnTo>
                  <a:pt x="10187" y="10286"/>
                </a:lnTo>
                <a:lnTo>
                  <a:pt x="10187" y="10806"/>
                </a:lnTo>
                <a:close/>
                <a:moveTo>
                  <a:pt x="9646" y="10806"/>
                </a:moveTo>
                <a:lnTo>
                  <a:pt x="9133" y="10806"/>
                </a:lnTo>
                <a:lnTo>
                  <a:pt x="9133" y="10286"/>
                </a:lnTo>
                <a:lnTo>
                  <a:pt x="9646" y="10286"/>
                </a:lnTo>
                <a:lnTo>
                  <a:pt x="9646" y="10806"/>
                </a:lnTo>
                <a:close/>
                <a:moveTo>
                  <a:pt x="9105" y="10806"/>
                </a:moveTo>
                <a:lnTo>
                  <a:pt x="8592" y="10806"/>
                </a:lnTo>
                <a:lnTo>
                  <a:pt x="8592" y="10286"/>
                </a:lnTo>
                <a:lnTo>
                  <a:pt x="9105" y="10286"/>
                </a:lnTo>
                <a:lnTo>
                  <a:pt x="9105" y="10806"/>
                </a:lnTo>
                <a:close/>
                <a:moveTo>
                  <a:pt x="8564" y="10806"/>
                </a:moveTo>
                <a:lnTo>
                  <a:pt x="8051" y="10806"/>
                </a:lnTo>
                <a:lnTo>
                  <a:pt x="8051" y="10286"/>
                </a:lnTo>
                <a:lnTo>
                  <a:pt x="8564" y="10286"/>
                </a:lnTo>
                <a:lnTo>
                  <a:pt x="8564" y="10806"/>
                </a:lnTo>
                <a:close/>
                <a:moveTo>
                  <a:pt x="8023" y="10806"/>
                </a:moveTo>
                <a:lnTo>
                  <a:pt x="7510" y="10806"/>
                </a:lnTo>
                <a:lnTo>
                  <a:pt x="7510" y="10286"/>
                </a:lnTo>
                <a:lnTo>
                  <a:pt x="8023" y="10286"/>
                </a:lnTo>
                <a:lnTo>
                  <a:pt x="8023" y="10806"/>
                </a:lnTo>
                <a:close/>
                <a:moveTo>
                  <a:pt x="7482" y="10806"/>
                </a:moveTo>
                <a:lnTo>
                  <a:pt x="6969" y="10806"/>
                </a:lnTo>
                <a:lnTo>
                  <a:pt x="6969" y="10286"/>
                </a:lnTo>
                <a:lnTo>
                  <a:pt x="7482" y="10286"/>
                </a:lnTo>
                <a:lnTo>
                  <a:pt x="7482" y="10806"/>
                </a:lnTo>
                <a:close/>
                <a:moveTo>
                  <a:pt x="6941" y="10806"/>
                </a:moveTo>
                <a:lnTo>
                  <a:pt x="6427" y="10806"/>
                </a:lnTo>
                <a:lnTo>
                  <a:pt x="6427" y="10286"/>
                </a:lnTo>
                <a:lnTo>
                  <a:pt x="6941" y="10286"/>
                </a:lnTo>
                <a:lnTo>
                  <a:pt x="6941" y="10806"/>
                </a:lnTo>
                <a:close/>
                <a:moveTo>
                  <a:pt x="6399" y="10806"/>
                </a:moveTo>
                <a:lnTo>
                  <a:pt x="5886" y="10806"/>
                </a:lnTo>
                <a:lnTo>
                  <a:pt x="5886" y="10286"/>
                </a:lnTo>
                <a:lnTo>
                  <a:pt x="6399" y="10286"/>
                </a:lnTo>
                <a:lnTo>
                  <a:pt x="6399" y="10806"/>
                </a:lnTo>
                <a:close/>
                <a:moveTo>
                  <a:pt x="5858" y="10806"/>
                </a:moveTo>
                <a:lnTo>
                  <a:pt x="5345" y="10806"/>
                </a:lnTo>
                <a:lnTo>
                  <a:pt x="5345" y="10286"/>
                </a:lnTo>
                <a:lnTo>
                  <a:pt x="5858" y="10286"/>
                </a:lnTo>
                <a:lnTo>
                  <a:pt x="5858" y="10806"/>
                </a:lnTo>
                <a:close/>
                <a:moveTo>
                  <a:pt x="5317" y="10806"/>
                </a:moveTo>
                <a:lnTo>
                  <a:pt x="4804" y="10806"/>
                </a:lnTo>
                <a:lnTo>
                  <a:pt x="4804" y="10286"/>
                </a:lnTo>
                <a:lnTo>
                  <a:pt x="5317" y="10286"/>
                </a:lnTo>
                <a:lnTo>
                  <a:pt x="5317" y="10806"/>
                </a:lnTo>
                <a:close/>
                <a:moveTo>
                  <a:pt x="4776" y="10806"/>
                </a:moveTo>
                <a:lnTo>
                  <a:pt x="4263" y="10806"/>
                </a:lnTo>
                <a:lnTo>
                  <a:pt x="4263" y="10286"/>
                </a:lnTo>
                <a:lnTo>
                  <a:pt x="4776" y="10286"/>
                </a:lnTo>
                <a:lnTo>
                  <a:pt x="4776" y="10806"/>
                </a:lnTo>
                <a:close/>
                <a:moveTo>
                  <a:pt x="4235" y="10806"/>
                </a:moveTo>
                <a:lnTo>
                  <a:pt x="3722" y="10806"/>
                </a:lnTo>
                <a:lnTo>
                  <a:pt x="3722" y="10286"/>
                </a:lnTo>
                <a:lnTo>
                  <a:pt x="4235" y="10286"/>
                </a:lnTo>
                <a:lnTo>
                  <a:pt x="4235" y="10806"/>
                </a:lnTo>
                <a:close/>
                <a:moveTo>
                  <a:pt x="3694" y="10806"/>
                </a:moveTo>
                <a:lnTo>
                  <a:pt x="3181" y="10806"/>
                </a:lnTo>
                <a:lnTo>
                  <a:pt x="3181" y="10286"/>
                </a:lnTo>
                <a:lnTo>
                  <a:pt x="3694" y="10286"/>
                </a:lnTo>
                <a:lnTo>
                  <a:pt x="3694" y="10806"/>
                </a:lnTo>
                <a:close/>
                <a:moveTo>
                  <a:pt x="3153" y="10806"/>
                </a:moveTo>
                <a:lnTo>
                  <a:pt x="2640" y="10806"/>
                </a:lnTo>
                <a:lnTo>
                  <a:pt x="2640" y="10286"/>
                </a:lnTo>
                <a:lnTo>
                  <a:pt x="3153" y="10286"/>
                </a:lnTo>
                <a:lnTo>
                  <a:pt x="3153" y="10806"/>
                </a:lnTo>
                <a:close/>
                <a:moveTo>
                  <a:pt x="2612" y="10806"/>
                </a:moveTo>
                <a:lnTo>
                  <a:pt x="2099" y="10806"/>
                </a:lnTo>
                <a:lnTo>
                  <a:pt x="2099" y="10286"/>
                </a:lnTo>
                <a:lnTo>
                  <a:pt x="2612" y="10286"/>
                </a:lnTo>
                <a:lnTo>
                  <a:pt x="2612" y="10806"/>
                </a:lnTo>
                <a:close/>
                <a:moveTo>
                  <a:pt x="2071" y="10806"/>
                </a:moveTo>
                <a:lnTo>
                  <a:pt x="1558" y="10806"/>
                </a:lnTo>
                <a:lnTo>
                  <a:pt x="1558" y="10286"/>
                </a:lnTo>
                <a:lnTo>
                  <a:pt x="2071" y="10286"/>
                </a:lnTo>
                <a:lnTo>
                  <a:pt x="2071" y="10806"/>
                </a:lnTo>
                <a:close/>
                <a:moveTo>
                  <a:pt x="1530" y="10806"/>
                </a:moveTo>
                <a:lnTo>
                  <a:pt x="1017" y="10806"/>
                </a:lnTo>
                <a:lnTo>
                  <a:pt x="1017" y="10286"/>
                </a:lnTo>
                <a:lnTo>
                  <a:pt x="1530" y="10286"/>
                </a:lnTo>
                <a:lnTo>
                  <a:pt x="1530" y="10806"/>
                </a:lnTo>
                <a:close/>
                <a:moveTo>
                  <a:pt x="989" y="10806"/>
                </a:moveTo>
                <a:lnTo>
                  <a:pt x="476" y="10806"/>
                </a:lnTo>
                <a:lnTo>
                  <a:pt x="476" y="10286"/>
                </a:lnTo>
                <a:lnTo>
                  <a:pt x="989" y="10286"/>
                </a:lnTo>
                <a:lnTo>
                  <a:pt x="989" y="10806"/>
                </a:lnTo>
                <a:close/>
                <a:moveTo>
                  <a:pt x="448" y="10806"/>
                </a:moveTo>
                <a:lnTo>
                  <a:pt x="0" y="10806"/>
                </a:lnTo>
                <a:lnTo>
                  <a:pt x="0" y="10286"/>
                </a:lnTo>
                <a:lnTo>
                  <a:pt x="448" y="10286"/>
                </a:lnTo>
                <a:lnTo>
                  <a:pt x="448" y="10806"/>
                </a:lnTo>
                <a:close/>
                <a:moveTo>
                  <a:pt x="0" y="10258"/>
                </a:moveTo>
                <a:lnTo>
                  <a:pt x="0" y="9745"/>
                </a:lnTo>
                <a:lnTo>
                  <a:pt x="448" y="9745"/>
                </a:lnTo>
                <a:lnTo>
                  <a:pt x="448" y="10258"/>
                </a:lnTo>
                <a:lnTo>
                  <a:pt x="0" y="10258"/>
                </a:lnTo>
                <a:close/>
                <a:moveTo>
                  <a:pt x="0" y="9717"/>
                </a:moveTo>
                <a:lnTo>
                  <a:pt x="0" y="9204"/>
                </a:lnTo>
                <a:lnTo>
                  <a:pt x="448" y="9204"/>
                </a:lnTo>
                <a:lnTo>
                  <a:pt x="448" y="9717"/>
                </a:lnTo>
                <a:lnTo>
                  <a:pt x="0" y="9717"/>
                </a:lnTo>
                <a:close/>
                <a:moveTo>
                  <a:pt x="0" y="9176"/>
                </a:moveTo>
                <a:lnTo>
                  <a:pt x="0" y="8663"/>
                </a:lnTo>
                <a:lnTo>
                  <a:pt x="448" y="8663"/>
                </a:lnTo>
                <a:lnTo>
                  <a:pt x="448" y="9176"/>
                </a:lnTo>
                <a:lnTo>
                  <a:pt x="0" y="9176"/>
                </a:lnTo>
                <a:close/>
                <a:moveTo>
                  <a:pt x="0" y="8635"/>
                </a:moveTo>
                <a:lnTo>
                  <a:pt x="0" y="8122"/>
                </a:lnTo>
                <a:lnTo>
                  <a:pt x="448" y="8122"/>
                </a:lnTo>
                <a:lnTo>
                  <a:pt x="448" y="8635"/>
                </a:lnTo>
                <a:lnTo>
                  <a:pt x="0" y="8635"/>
                </a:lnTo>
                <a:close/>
                <a:moveTo>
                  <a:pt x="0" y="8094"/>
                </a:moveTo>
                <a:lnTo>
                  <a:pt x="0" y="7581"/>
                </a:lnTo>
                <a:lnTo>
                  <a:pt x="448" y="7581"/>
                </a:lnTo>
                <a:lnTo>
                  <a:pt x="448" y="8094"/>
                </a:lnTo>
                <a:lnTo>
                  <a:pt x="0" y="8094"/>
                </a:lnTo>
                <a:close/>
                <a:moveTo>
                  <a:pt x="0" y="7553"/>
                </a:moveTo>
                <a:lnTo>
                  <a:pt x="0" y="7040"/>
                </a:lnTo>
                <a:lnTo>
                  <a:pt x="448" y="7040"/>
                </a:lnTo>
                <a:lnTo>
                  <a:pt x="448" y="7553"/>
                </a:lnTo>
                <a:lnTo>
                  <a:pt x="0" y="7553"/>
                </a:lnTo>
                <a:close/>
                <a:moveTo>
                  <a:pt x="0" y="7012"/>
                </a:moveTo>
                <a:lnTo>
                  <a:pt x="0" y="6499"/>
                </a:lnTo>
                <a:lnTo>
                  <a:pt x="448" y="6499"/>
                </a:lnTo>
                <a:lnTo>
                  <a:pt x="448" y="7012"/>
                </a:lnTo>
                <a:lnTo>
                  <a:pt x="0" y="7012"/>
                </a:lnTo>
                <a:close/>
                <a:moveTo>
                  <a:pt x="0" y="6471"/>
                </a:moveTo>
                <a:lnTo>
                  <a:pt x="0" y="5958"/>
                </a:lnTo>
                <a:lnTo>
                  <a:pt x="448" y="5958"/>
                </a:lnTo>
                <a:lnTo>
                  <a:pt x="448" y="6471"/>
                </a:lnTo>
                <a:lnTo>
                  <a:pt x="0" y="6471"/>
                </a:lnTo>
                <a:close/>
                <a:moveTo>
                  <a:pt x="0" y="5930"/>
                </a:moveTo>
                <a:lnTo>
                  <a:pt x="0" y="5417"/>
                </a:lnTo>
                <a:lnTo>
                  <a:pt x="448" y="5417"/>
                </a:lnTo>
                <a:lnTo>
                  <a:pt x="448" y="5930"/>
                </a:lnTo>
                <a:lnTo>
                  <a:pt x="0" y="5930"/>
                </a:lnTo>
                <a:close/>
                <a:moveTo>
                  <a:pt x="0" y="5389"/>
                </a:moveTo>
                <a:lnTo>
                  <a:pt x="0" y="4876"/>
                </a:lnTo>
                <a:lnTo>
                  <a:pt x="448" y="4876"/>
                </a:lnTo>
                <a:lnTo>
                  <a:pt x="448" y="5389"/>
                </a:lnTo>
                <a:lnTo>
                  <a:pt x="0" y="5389"/>
                </a:lnTo>
                <a:close/>
                <a:moveTo>
                  <a:pt x="0" y="4848"/>
                </a:moveTo>
                <a:lnTo>
                  <a:pt x="0" y="4335"/>
                </a:lnTo>
                <a:lnTo>
                  <a:pt x="448" y="4335"/>
                </a:lnTo>
                <a:lnTo>
                  <a:pt x="448" y="4848"/>
                </a:lnTo>
                <a:lnTo>
                  <a:pt x="0" y="4848"/>
                </a:lnTo>
                <a:close/>
                <a:moveTo>
                  <a:pt x="0" y="4307"/>
                </a:moveTo>
                <a:lnTo>
                  <a:pt x="0" y="3794"/>
                </a:lnTo>
                <a:lnTo>
                  <a:pt x="448" y="3794"/>
                </a:lnTo>
                <a:lnTo>
                  <a:pt x="448" y="4307"/>
                </a:lnTo>
                <a:lnTo>
                  <a:pt x="0" y="4307"/>
                </a:lnTo>
                <a:close/>
                <a:moveTo>
                  <a:pt x="0" y="3766"/>
                </a:moveTo>
                <a:lnTo>
                  <a:pt x="0" y="3253"/>
                </a:lnTo>
                <a:lnTo>
                  <a:pt x="448" y="3253"/>
                </a:lnTo>
                <a:lnTo>
                  <a:pt x="448" y="3766"/>
                </a:lnTo>
                <a:lnTo>
                  <a:pt x="0" y="3766"/>
                </a:lnTo>
                <a:close/>
                <a:moveTo>
                  <a:pt x="0" y="3225"/>
                </a:moveTo>
                <a:lnTo>
                  <a:pt x="0" y="2712"/>
                </a:lnTo>
                <a:lnTo>
                  <a:pt x="448" y="2712"/>
                </a:lnTo>
                <a:lnTo>
                  <a:pt x="448" y="3225"/>
                </a:lnTo>
                <a:lnTo>
                  <a:pt x="0" y="3225"/>
                </a:lnTo>
                <a:close/>
                <a:moveTo>
                  <a:pt x="0" y="2684"/>
                </a:moveTo>
                <a:lnTo>
                  <a:pt x="0" y="2171"/>
                </a:lnTo>
                <a:lnTo>
                  <a:pt x="448" y="2171"/>
                </a:lnTo>
                <a:lnTo>
                  <a:pt x="448" y="2684"/>
                </a:lnTo>
                <a:lnTo>
                  <a:pt x="0" y="2684"/>
                </a:lnTo>
                <a:close/>
                <a:moveTo>
                  <a:pt x="0" y="2143"/>
                </a:moveTo>
                <a:lnTo>
                  <a:pt x="0" y="1630"/>
                </a:lnTo>
                <a:lnTo>
                  <a:pt x="448" y="1630"/>
                </a:lnTo>
                <a:lnTo>
                  <a:pt x="448" y="2143"/>
                </a:lnTo>
                <a:lnTo>
                  <a:pt x="0" y="2143"/>
                </a:lnTo>
                <a:close/>
                <a:moveTo>
                  <a:pt x="0" y="1602"/>
                </a:moveTo>
                <a:lnTo>
                  <a:pt x="0" y="1089"/>
                </a:lnTo>
                <a:lnTo>
                  <a:pt x="448" y="1089"/>
                </a:lnTo>
                <a:lnTo>
                  <a:pt x="448" y="1602"/>
                </a:lnTo>
                <a:lnTo>
                  <a:pt x="0" y="1602"/>
                </a:lnTo>
                <a:close/>
                <a:moveTo>
                  <a:pt x="0" y="1061"/>
                </a:moveTo>
                <a:lnTo>
                  <a:pt x="0" y="548"/>
                </a:lnTo>
                <a:lnTo>
                  <a:pt x="448" y="548"/>
                </a:lnTo>
                <a:lnTo>
                  <a:pt x="448" y="1061"/>
                </a:lnTo>
                <a:lnTo>
                  <a:pt x="0" y="1061"/>
                </a:lnTo>
                <a:close/>
                <a:moveTo>
                  <a:pt x="17778" y="548"/>
                </a:moveTo>
                <a:lnTo>
                  <a:pt x="17778" y="1061"/>
                </a:lnTo>
                <a:lnTo>
                  <a:pt x="18291" y="1061"/>
                </a:lnTo>
                <a:lnTo>
                  <a:pt x="18291" y="548"/>
                </a:lnTo>
                <a:lnTo>
                  <a:pt x="17778" y="548"/>
                </a:lnTo>
                <a:close/>
                <a:moveTo>
                  <a:pt x="17778" y="1089"/>
                </a:moveTo>
                <a:lnTo>
                  <a:pt x="17778" y="1602"/>
                </a:lnTo>
                <a:lnTo>
                  <a:pt x="18291" y="1602"/>
                </a:lnTo>
                <a:lnTo>
                  <a:pt x="18291" y="1089"/>
                </a:lnTo>
                <a:lnTo>
                  <a:pt x="17778" y="1089"/>
                </a:lnTo>
                <a:close/>
                <a:moveTo>
                  <a:pt x="17778" y="1630"/>
                </a:moveTo>
                <a:lnTo>
                  <a:pt x="17778" y="2143"/>
                </a:lnTo>
                <a:lnTo>
                  <a:pt x="18291" y="2143"/>
                </a:lnTo>
                <a:lnTo>
                  <a:pt x="18291" y="1630"/>
                </a:lnTo>
                <a:lnTo>
                  <a:pt x="17778" y="1630"/>
                </a:lnTo>
                <a:close/>
                <a:moveTo>
                  <a:pt x="17778" y="2171"/>
                </a:moveTo>
                <a:lnTo>
                  <a:pt x="17778" y="2684"/>
                </a:lnTo>
                <a:lnTo>
                  <a:pt x="18291" y="2684"/>
                </a:lnTo>
                <a:lnTo>
                  <a:pt x="18291" y="2171"/>
                </a:lnTo>
                <a:lnTo>
                  <a:pt x="17778" y="2171"/>
                </a:lnTo>
                <a:close/>
                <a:moveTo>
                  <a:pt x="17778" y="2712"/>
                </a:moveTo>
                <a:lnTo>
                  <a:pt x="17778" y="3225"/>
                </a:lnTo>
                <a:lnTo>
                  <a:pt x="18291" y="3225"/>
                </a:lnTo>
                <a:lnTo>
                  <a:pt x="18291" y="2712"/>
                </a:lnTo>
                <a:lnTo>
                  <a:pt x="17778" y="2712"/>
                </a:lnTo>
                <a:close/>
                <a:moveTo>
                  <a:pt x="17778" y="3253"/>
                </a:moveTo>
                <a:lnTo>
                  <a:pt x="17778" y="3766"/>
                </a:lnTo>
                <a:lnTo>
                  <a:pt x="18291" y="3766"/>
                </a:lnTo>
                <a:lnTo>
                  <a:pt x="18291" y="3253"/>
                </a:lnTo>
                <a:lnTo>
                  <a:pt x="17778" y="3253"/>
                </a:lnTo>
                <a:close/>
                <a:moveTo>
                  <a:pt x="17778" y="3794"/>
                </a:moveTo>
                <a:lnTo>
                  <a:pt x="17778" y="4307"/>
                </a:lnTo>
                <a:lnTo>
                  <a:pt x="18291" y="4307"/>
                </a:lnTo>
                <a:lnTo>
                  <a:pt x="18291" y="3794"/>
                </a:lnTo>
                <a:lnTo>
                  <a:pt x="17778" y="3794"/>
                </a:lnTo>
                <a:close/>
                <a:moveTo>
                  <a:pt x="17778" y="4335"/>
                </a:moveTo>
                <a:lnTo>
                  <a:pt x="17778" y="4848"/>
                </a:lnTo>
                <a:lnTo>
                  <a:pt x="18291" y="4848"/>
                </a:lnTo>
                <a:lnTo>
                  <a:pt x="18291" y="4335"/>
                </a:lnTo>
                <a:lnTo>
                  <a:pt x="17778" y="4335"/>
                </a:lnTo>
                <a:close/>
                <a:moveTo>
                  <a:pt x="17778" y="4876"/>
                </a:moveTo>
                <a:lnTo>
                  <a:pt x="17778" y="5389"/>
                </a:lnTo>
                <a:lnTo>
                  <a:pt x="18291" y="5389"/>
                </a:lnTo>
                <a:lnTo>
                  <a:pt x="18291" y="4876"/>
                </a:lnTo>
                <a:lnTo>
                  <a:pt x="17778" y="4876"/>
                </a:lnTo>
                <a:close/>
                <a:moveTo>
                  <a:pt x="17778" y="5417"/>
                </a:moveTo>
                <a:lnTo>
                  <a:pt x="17778" y="5930"/>
                </a:lnTo>
                <a:lnTo>
                  <a:pt x="18291" y="5930"/>
                </a:lnTo>
                <a:lnTo>
                  <a:pt x="18291" y="5417"/>
                </a:lnTo>
                <a:lnTo>
                  <a:pt x="17778" y="5417"/>
                </a:lnTo>
                <a:close/>
                <a:moveTo>
                  <a:pt x="17778" y="5958"/>
                </a:moveTo>
                <a:lnTo>
                  <a:pt x="17778" y="6471"/>
                </a:lnTo>
                <a:lnTo>
                  <a:pt x="18291" y="6471"/>
                </a:lnTo>
                <a:lnTo>
                  <a:pt x="18291" y="5958"/>
                </a:lnTo>
                <a:lnTo>
                  <a:pt x="17778" y="5958"/>
                </a:lnTo>
                <a:close/>
                <a:moveTo>
                  <a:pt x="17778" y="6499"/>
                </a:moveTo>
                <a:lnTo>
                  <a:pt x="17778" y="7012"/>
                </a:lnTo>
                <a:lnTo>
                  <a:pt x="18291" y="7012"/>
                </a:lnTo>
                <a:lnTo>
                  <a:pt x="18291" y="6499"/>
                </a:lnTo>
                <a:lnTo>
                  <a:pt x="17778" y="6499"/>
                </a:lnTo>
                <a:close/>
                <a:moveTo>
                  <a:pt x="17778" y="7040"/>
                </a:moveTo>
                <a:lnTo>
                  <a:pt x="17778" y="7553"/>
                </a:lnTo>
                <a:lnTo>
                  <a:pt x="18291" y="7553"/>
                </a:lnTo>
                <a:lnTo>
                  <a:pt x="18291" y="7040"/>
                </a:lnTo>
                <a:lnTo>
                  <a:pt x="17778" y="7040"/>
                </a:lnTo>
                <a:close/>
                <a:moveTo>
                  <a:pt x="17778" y="7581"/>
                </a:moveTo>
                <a:lnTo>
                  <a:pt x="17778" y="8094"/>
                </a:lnTo>
                <a:lnTo>
                  <a:pt x="18291" y="8094"/>
                </a:lnTo>
                <a:lnTo>
                  <a:pt x="18291" y="7581"/>
                </a:lnTo>
                <a:lnTo>
                  <a:pt x="17778" y="7581"/>
                </a:lnTo>
                <a:close/>
                <a:moveTo>
                  <a:pt x="17778" y="8122"/>
                </a:moveTo>
                <a:lnTo>
                  <a:pt x="17778" y="8635"/>
                </a:lnTo>
                <a:lnTo>
                  <a:pt x="18291" y="8635"/>
                </a:lnTo>
                <a:lnTo>
                  <a:pt x="18291" y="8122"/>
                </a:lnTo>
                <a:lnTo>
                  <a:pt x="17778" y="8122"/>
                </a:lnTo>
                <a:close/>
                <a:moveTo>
                  <a:pt x="17778" y="8663"/>
                </a:moveTo>
                <a:lnTo>
                  <a:pt x="17778" y="9176"/>
                </a:lnTo>
                <a:lnTo>
                  <a:pt x="18291" y="9176"/>
                </a:lnTo>
                <a:lnTo>
                  <a:pt x="18291" y="8663"/>
                </a:lnTo>
                <a:lnTo>
                  <a:pt x="17778" y="8663"/>
                </a:lnTo>
                <a:close/>
                <a:moveTo>
                  <a:pt x="17778" y="9204"/>
                </a:moveTo>
                <a:lnTo>
                  <a:pt x="17778" y="9717"/>
                </a:lnTo>
                <a:lnTo>
                  <a:pt x="18291" y="9717"/>
                </a:lnTo>
                <a:lnTo>
                  <a:pt x="18291" y="9204"/>
                </a:lnTo>
                <a:lnTo>
                  <a:pt x="17778" y="9204"/>
                </a:lnTo>
                <a:close/>
                <a:moveTo>
                  <a:pt x="17778" y="9745"/>
                </a:moveTo>
                <a:lnTo>
                  <a:pt x="17778" y="10258"/>
                </a:lnTo>
                <a:lnTo>
                  <a:pt x="18291" y="10258"/>
                </a:lnTo>
                <a:lnTo>
                  <a:pt x="18291" y="9745"/>
                </a:lnTo>
                <a:lnTo>
                  <a:pt x="17778" y="9745"/>
                </a:lnTo>
                <a:close/>
                <a:moveTo>
                  <a:pt x="17750" y="10258"/>
                </a:moveTo>
                <a:lnTo>
                  <a:pt x="17750" y="9745"/>
                </a:lnTo>
                <a:lnTo>
                  <a:pt x="17237" y="9745"/>
                </a:lnTo>
                <a:lnTo>
                  <a:pt x="17237" y="10258"/>
                </a:lnTo>
                <a:lnTo>
                  <a:pt x="17750" y="10258"/>
                </a:lnTo>
                <a:close/>
                <a:moveTo>
                  <a:pt x="17750" y="9717"/>
                </a:moveTo>
                <a:lnTo>
                  <a:pt x="17750" y="9204"/>
                </a:lnTo>
                <a:lnTo>
                  <a:pt x="17237" y="9204"/>
                </a:lnTo>
                <a:lnTo>
                  <a:pt x="17237" y="9717"/>
                </a:lnTo>
                <a:lnTo>
                  <a:pt x="17750" y="9717"/>
                </a:lnTo>
                <a:close/>
                <a:moveTo>
                  <a:pt x="17750" y="9176"/>
                </a:moveTo>
                <a:lnTo>
                  <a:pt x="17750" y="8663"/>
                </a:lnTo>
                <a:lnTo>
                  <a:pt x="17237" y="8663"/>
                </a:lnTo>
                <a:lnTo>
                  <a:pt x="17237" y="9176"/>
                </a:lnTo>
                <a:lnTo>
                  <a:pt x="17750" y="9176"/>
                </a:lnTo>
                <a:close/>
                <a:moveTo>
                  <a:pt x="17750" y="8635"/>
                </a:moveTo>
                <a:lnTo>
                  <a:pt x="17750" y="8122"/>
                </a:lnTo>
                <a:lnTo>
                  <a:pt x="17237" y="8122"/>
                </a:lnTo>
                <a:lnTo>
                  <a:pt x="17237" y="8635"/>
                </a:lnTo>
                <a:lnTo>
                  <a:pt x="17750" y="8635"/>
                </a:lnTo>
                <a:close/>
                <a:moveTo>
                  <a:pt x="17750" y="8094"/>
                </a:moveTo>
                <a:lnTo>
                  <a:pt x="17750" y="7581"/>
                </a:lnTo>
                <a:lnTo>
                  <a:pt x="17237" y="7581"/>
                </a:lnTo>
                <a:lnTo>
                  <a:pt x="17237" y="8094"/>
                </a:lnTo>
                <a:lnTo>
                  <a:pt x="17750" y="8094"/>
                </a:lnTo>
                <a:close/>
                <a:moveTo>
                  <a:pt x="17750" y="7553"/>
                </a:moveTo>
                <a:lnTo>
                  <a:pt x="17750" y="7040"/>
                </a:lnTo>
                <a:lnTo>
                  <a:pt x="17237" y="7040"/>
                </a:lnTo>
                <a:lnTo>
                  <a:pt x="17237" y="7553"/>
                </a:lnTo>
                <a:lnTo>
                  <a:pt x="17750" y="7553"/>
                </a:lnTo>
                <a:close/>
                <a:moveTo>
                  <a:pt x="17750" y="7012"/>
                </a:moveTo>
                <a:lnTo>
                  <a:pt x="17750" y="6499"/>
                </a:lnTo>
                <a:lnTo>
                  <a:pt x="17237" y="6499"/>
                </a:lnTo>
                <a:lnTo>
                  <a:pt x="17237" y="7012"/>
                </a:lnTo>
                <a:lnTo>
                  <a:pt x="17750" y="7012"/>
                </a:lnTo>
                <a:close/>
                <a:moveTo>
                  <a:pt x="17750" y="6471"/>
                </a:moveTo>
                <a:lnTo>
                  <a:pt x="17750" y="5958"/>
                </a:lnTo>
                <a:lnTo>
                  <a:pt x="17237" y="5958"/>
                </a:lnTo>
                <a:lnTo>
                  <a:pt x="17237" y="6471"/>
                </a:lnTo>
                <a:lnTo>
                  <a:pt x="17750" y="6471"/>
                </a:lnTo>
                <a:close/>
                <a:moveTo>
                  <a:pt x="17750" y="5930"/>
                </a:moveTo>
                <a:lnTo>
                  <a:pt x="17750" y="5417"/>
                </a:lnTo>
                <a:lnTo>
                  <a:pt x="17237" y="5417"/>
                </a:lnTo>
                <a:lnTo>
                  <a:pt x="17237" y="5930"/>
                </a:lnTo>
                <a:lnTo>
                  <a:pt x="17750" y="5930"/>
                </a:lnTo>
                <a:close/>
                <a:moveTo>
                  <a:pt x="17750" y="5389"/>
                </a:moveTo>
                <a:lnTo>
                  <a:pt x="17750" y="4876"/>
                </a:lnTo>
                <a:lnTo>
                  <a:pt x="17237" y="4876"/>
                </a:lnTo>
                <a:lnTo>
                  <a:pt x="17237" y="5389"/>
                </a:lnTo>
                <a:lnTo>
                  <a:pt x="17750" y="5389"/>
                </a:lnTo>
                <a:close/>
                <a:moveTo>
                  <a:pt x="17750" y="4848"/>
                </a:moveTo>
                <a:lnTo>
                  <a:pt x="17750" y="4335"/>
                </a:lnTo>
                <a:lnTo>
                  <a:pt x="17237" y="4335"/>
                </a:lnTo>
                <a:lnTo>
                  <a:pt x="17237" y="4848"/>
                </a:lnTo>
                <a:lnTo>
                  <a:pt x="17750" y="4848"/>
                </a:lnTo>
                <a:close/>
                <a:moveTo>
                  <a:pt x="17750" y="4307"/>
                </a:moveTo>
                <a:lnTo>
                  <a:pt x="17750" y="3794"/>
                </a:lnTo>
                <a:lnTo>
                  <a:pt x="17237" y="3794"/>
                </a:lnTo>
                <a:lnTo>
                  <a:pt x="17237" y="4307"/>
                </a:lnTo>
                <a:lnTo>
                  <a:pt x="17750" y="4307"/>
                </a:lnTo>
                <a:close/>
                <a:moveTo>
                  <a:pt x="17750" y="3766"/>
                </a:moveTo>
                <a:lnTo>
                  <a:pt x="17750" y="3253"/>
                </a:lnTo>
                <a:lnTo>
                  <a:pt x="17237" y="3253"/>
                </a:lnTo>
                <a:lnTo>
                  <a:pt x="17237" y="3766"/>
                </a:lnTo>
                <a:lnTo>
                  <a:pt x="17750" y="3766"/>
                </a:lnTo>
                <a:close/>
                <a:moveTo>
                  <a:pt x="17750" y="3225"/>
                </a:moveTo>
                <a:lnTo>
                  <a:pt x="17750" y="2712"/>
                </a:lnTo>
                <a:lnTo>
                  <a:pt x="17237" y="2712"/>
                </a:lnTo>
                <a:lnTo>
                  <a:pt x="17237" y="3225"/>
                </a:lnTo>
                <a:lnTo>
                  <a:pt x="17750" y="3225"/>
                </a:lnTo>
                <a:close/>
                <a:moveTo>
                  <a:pt x="17750" y="2684"/>
                </a:moveTo>
                <a:lnTo>
                  <a:pt x="17750" y="2171"/>
                </a:lnTo>
                <a:lnTo>
                  <a:pt x="17237" y="2171"/>
                </a:lnTo>
                <a:lnTo>
                  <a:pt x="17237" y="2684"/>
                </a:lnTo>
                <a:lnTo>
                  <a:pt x="17750" y="2684"/>
                </a:lnTo>
                <a:close/>
                <a:moveTo>
                  <a:pt x="17750" y="2143"/>
                </a:moveTo>
                <a:lnTo>
                  <a:pt x="17750" y="1630"/>
                </a:lnTo>
                <a:lnTo>
                  <a:pt x="17237" y="1630"/>
                </a:lnTo>
                <a:lnTo>
                  <a:pt x="17237" y="2143"/>
                </a:lnTo>
                <a:lnTo>
                  <a:pt x="17750" y="2143"/>
                </a:lnTo>
                <a:close/>
                <a:moveTo>
                  <a:pt x="17750" y="1602"/>
                </a:moveTo>
                <a:lnTo>
                  <a:pt x="17750" y="1089"/>
                </a:lnTo>
                <a:lnTo>
                  <a:pt x="17237" y="1089"/>
                </a:lnTo>
                <a:lnTo>
                  <a:pt x="17237" y="1602"/>
                </a:lnTo>
                <a:lnTo>
                  <a:pt x="17750" y="1602"/>
                </a:lnTo>
                <a:close/>
                <a:moveTo>
                  <a:pt x="17750" y="1061"/>
                </a:moveTo>
                <a:lnTo>
                  <a:pt x="17750" y="548"/>
                </a:lnTo>
                <a:lnTo>
                  <a:pt x="17237" y="548"/>
                </a:lnTo>
                <a:lnTo>
                  <a:pt x="17237" y="1061"/>
                </a:lnTo>
                <a:lnTo>
                  <a:pt x="17750" y="1061"/>
                </a:lnTo>
                <a:close/>
                <a:moveTo>
                  <a:pt x="17209" y="10258"/>
                </a:moveTo>
                <a:lnTo>
                  <a:pt x="17209" y="9745"/>
                </a:lnTo>
                <a:lnTo>
                  <a:pt x="16695" y="9745"/>
                </a:lnTo>
                <a:lnTo>
                  <a:pt x="16695" y="10258"/>
                </a:lnTo>
                <a:lnTo>
                  <a:pt x="17209" y="10258"/>
                </a:lnTo>
                <a:close/>
                <a:moveTo>
                  <a:pt x="17209" y="9717"/>
                </a:moveTo>
                <a:lnTo>
                  <a:pt x="17209" y="9204"/>
                </a:lnTo>
                <a:lnTo>
                  <a:pt x="16695" y="9204"/>
                </a:lnTo>
                <a:lnTo>
                  <a:pt x="16695" y="9717"/>
                </a:lnTo>
                <a:lnTo>
                  <a:pt x="17209" y="9717"/>
                </a:lnTo>
                <a:close/>
                <a:moveTo>
                  <a:pt x="17209" y="9176"/>
                </a:moveTo>
                <a:lnTo>
                  <a:pt x="17209" y="8663"/>
                </a:lnTo>
                <a:lnTo>
                  <a:pt x="16695" y="8663"/>
                </a:lnTo>
                <a:lnTo>
                  <a:pt x="16695" y="9176"/>
                </a:lnTo>
                <a:lnTo>
                  <a:pt x="17209" y="9176"/>
                </a:lnTo>
                <a:close/>
                <a:moveTo>
                  <a:pt x="17209" y="8635"/>
                </a:moveTo>
                <a:lnTo>
                  <a:pt x="17209" y="8122"/>
                </a:lnTo>
                <a:lnTo>
                  <a:pt x="16695" y="8122"/>
                </a:lnTo>
                <a:lnTo>
                  <a:pt x="16695" y="8635"/>
                </a:lnTo>
                <a:lnTo>
                  <a:pt x="17209" y="8635"/>
                </a:lnTo>
                <a:close/>
                <a:moveTo>
                  <a:pt x="17209" y="8094"/>
                </a:moveTo>
                <a:lnTo>
                  <a:pt x="17209" y="7581"/>
                </a:lnTo>
                <a:lnTo>
                  <a:pt x="16695" y="7581"/>
                </a:lnTo>
                <a:lnTo>
                  <a:pt x="16695" y="8094"/>
                </a:lnTo>
                <a:lnTo>
                  <a:pt x="17209" y="8094"/>
                </a:lnTo>
                <a:close/>
                <a:moveTo>
                  <a:pt x="17209" y="7553"/>
                </a:moveTo>
                <a:lnTo>
                  <a:pt x="17209" y="7040"/>
                </a:lnTo>
                <a:lnTo>
                  <a:pt x="16695" y="7040"/>
                </a:lnTo>
                <a:lnTo>
                  <a:pt x="16695" y="7553"/>
                </a:lnTo>
                <a:lnTo>
                  <a:pt x="17209" y="7553"/>
                </a:lnTo>
                <a:close/>
                <a:moveTo>
                  <a:pt x="17209" y="7012"/>
                </a:moveTo>
                <a:lnTo>
                  <a:pt x="17209" y="6499"/>
                </a:lnTo>
                <a:lnTo>
                  <a:pt x="16695" y="6499"/>
                </a:lnTo>
                <a:lnTo>
                  <a:pt x="16695" y="7012"/>
                </a:lnTo>
                <a:lnTo>
                  <a:pt x="17209" y="7012"/>
                </a:lnTo>
                <a:close/>
                <a:moveTo>
                  <a:pt x="17209" y="6471"/>
                </a:moveTo>
                <a:lnTo>
                  <a:pt x="17209" y="5958"/>
                </a:lnTo>
                <a:lnTo>
                  <a:pt x="16695" y="5958"/>
                </a:lnTo>
                <a:lnTo>
                  <a:pt x="16695" y="6471"/>
                </a:lnTo>
                <a:lnTo>
                  <a:pt x="17209" y="6471"/>
                </a:lnTo>
                <a:close/>
                <a:moveTo>
                  <a:pt x="17209" y="5930"/>
                </a:moveTo>
                <a:lnTo>
                  <a:pt x="17209" y="5417"/>
                </a:lnTo>
                <a:lnTo>
                  <a:pt x="16695" y="5417"/>
                </a:lnTo>
                <a:lnTo>
                  <a:pt x="16695" y="5930"/>
                </a:lnTo>
                <a:lnTo>
                  <a:pt x="17209" y="5930"/>
                </a:lnTo>
                <a:close/>
                <a:moveTo>
                  <a:pt x="17209" y="5389"/>
                </a:moveTo>
                <a:lnTo>
                  <a:pt x="17209" y="4876"/>
                </a:lnTo>
                <a:lnTo>
                  <a:pt x="16695" y="4876"/>
                </a:lnTo>
                <a:lnTo>
                  <a:pt x="16695" y="5389"/>
                </a:lnTo>
                <a:lnTo>
                  <a:pt x="17209" y="5389"/>
                </a:lnTo>
                <a:close/>
                <a:moveTo>
                  <a:pt x="17209" y="4848"/>
                </a:moveTo>
                <a:lnTo>
                  <a:pt x="17209" y="4335"/>
                </a:lnTo>
                <a:lnTo>
                  <a:pt x="16695" y="4335"/>
                </a:lnTo>
                <a:lnTo>
                  <a:pt x="16695" y="4848"/>
                </a:lnTo>
                <a:lnTo>
                  <a:pt x="17209" y="4848"/>
                </a:lnTo>
                <a:close/>
                <a:moveTo>
                  <a:pt x="17209" y="4307"/>
                </a:moveTo>
                <a:lnTo>
                  <a:pt x="17209" y="3794"/>
                </a:lnTo>
                <a:lnTo>
                  <a:pt x="16695" y="3794"/>
                </a:lnTo>
                <a:lnTo>
                  <a:pt x="16695" y="4307"/>
                </a:lnTo>
                <a:lnTo>
                  <a:pt x="17209" y="4307"/>
                </a:lnTo>
                <a:close/>
                <a:moveTo>
                  <a:pt x="17209" y="3766"/>
                </a:moveTo>
                <a:lnTo>
                  <a:pt x="17209" y="3253"/>
                </a:lnTo>
                <a:lnTo>
                  <a:pt x="16695" y="3253"/>
                </a:lnTo>
                <a:lnTo>
                  <a:pt x="16695" y="3766"/>
                </a:lnTo>
                <a:lnTo>
                  <a:pt x="17209" y="3766"/>
                </a:lnTo>
                <a:close/>
                <a:moveTo>
                  <a:pt x="17209" y="3225"/>
                </a:moveTo>
                <a:lnTo>
                  <a:pt x="17209" y="2712"/>
                </a:lnTo>
                <a:lnTo>
                  <a:pt x="16695" y="2712"/>
                </a:lnTo>
                <a:lnTo>
                  <a:pt x="16695" y="3225"/>
                </a:lnTo>
                <a:lnTo>
                  <a:pt x="17209" y="3225"/>
                </a:lnTo>
                <a:close/>
                <a:moveTo>
                  <a:pt x="17209" y="2684"/>
                </a:moveTo>
                <a:lnTo>
                  <a:pt x="17209" y="2171"/>
                </a:lnTo>
                <a:lnTo>
                  <a:pt x="16695" y="2171"/>
                </a:lnTo>
                <a:lnTo>
                  <a:pt x="16695" y="2684"/>
                </a:lnTo>
                <a:lnTo>
                  <a:pt x="17209" y="2684"/>
                </a:lnTo>
                <a:close/>
                <a:moveTo>
                  <a:pt x="17209" y="2143"/>
                </a:moveTo>
                <a:lnTo>
                  <a:pt x="17209" y="1630"/>
                </a:lnTo>
                <a:lnTo>
                  <a:pt x="16695" y="1630"/>
                </a:lnTo>
                <a:lnTo>
                  <a:pt x="16695" y="2143"/>
                </a:lnTo>
                <a:lnTo>
                  <a:pt x="17209" y="2143"/>
                </a:lnTo>
                <a:close/>
                <a:moveTo>
                  <a:pt x="17209" y="1602"/>
                </a:moveTo>
                <a:lnTo>
                  <a:pt x="17209" y="1089"/>
                </a:lnTo>
                <a:lnTo>
                  <a:pt x="16695" y="1089"/>
                </a:lnTo>
                <a:lnTo>
                  <a:pt x="16695" y="1602"/>
                </a:lnTo>
                <a:lnTo>
                  <a:pt x="17209" y="1602"/>
                </a:lnTo>
                <a:close/>
                <a:moveTo>
                  <a:pt x="17209" y="1061"/>
                </a:moveTo>
                <a:lnTo>
                  <a:pt x="17209" y="548"/>
                </a:lnTo>
                <a:lnTo>
                  <a:pt x="16695" y="548"/>
                </a:lnTo>
                <a:lnTo>
                  <a:pt x="16695" y="1061"/>
                </a:lnTo>
                <a:lnTo>
                  <a:pt x="17209" y="1061"/>
                </a:lnTo>
                <a:close/>
                <a:moveTo>
                  <a:pt x="16667" y="10258"/>
                </a:moveTo>
                <a:lnTo>
                  <a:pt x="16667" y="9745"/>
                </a:lnTo>
                <a:lnTo>
                  <a:pt x="16154" y="9745"/>
                </a:lnTo>
                <a:lnTo>
                  <a:pt x="16154" y="10258"/>
                </a:lnTo>
                <a:lnTo>
                  <a:pt x="16667" y="10258"/>
                </a:lnTo>
                <a:close/>
                <a:moveTo>
                  <a:pt x="16667" y="9717"/>
                </a:moveTo>
                <a:lnTo>
                  <a:pt x="16667" y="9204"/>
                </a:lnTo>
                <a:lnTo>
                  <a:pt x="16154" y="9204"/>
                </a:lnTo>
                <a:lnTo>
                  <a:pt x="16154" y="9717"/>
                </a:lnTo>
                <a:lnTo>
                  <a:pt x="16667" y="9717"/>
                </a:lnTo>
                <a:close/>
                <a:moveTo>
                  <a:pt x="16667" y="9176"/>
                </a:moveTo>
                <a:lnTo>
                  <a:pt x="16667" y="8663"/>
                </a:lnTo>
                <a:lnTo>
                  <a:pt x="16154" y="8663"/>
                </a:lnTo>
                <a:lnTo>
                  <a:pt x="16154" y="9176"/>
                </a:lnTo>
                <a:lnTo>
                  <a:pt x="16667" y="9176"/>
                </a:lnTo>
                <a:close/>
                <a:moveTo>
                  <a:pt x="16667" y="8635"/>
                </a:moveTo>
                <a:lnTo>
                  <a:pt x="16667" y="8122"/>
                </a:lnTo>
                <a:lnTo>
                  <a:pt x="16154" y="8122"/>
                </a:lnTo>
                <a:lnTo>
                  <a:pt x="16154" y="8635"/>
                </a:lnTo>
                <a:lnTo>
                  <a:pt x="16667" y="8635"/>
                </a:lnTo>
                <a:close/>
                <a:moveTo>
                  <a:pt x="16667" y="8094"/>
                </a:moveTo>
                <a:lnTo>
                  <a:pt x="16667" y="7581"/>
                </a:lnTo>
                <a:lnTo>
                  <a:pt x="16154" y="7581"/>
                </a:lnTo>
                <a:lnTo>
                  <a:pt x="16154" y="8094"/>
                </a:lnTo>
                <a:lnTo>
                  <a:pt x="16667" y="8094"/>
                </a:lnTo>
                <a:close/>
                <a:moveTo>
                  <a:pt x="16667" y="7553"/>
                </a:moveTo>
                <a:lnTo>
                  <a:pt x="16667" y="7040"/>
                </a:lnTo>
                <a:lnTo>
                  <a:pt x="16154" y="7040"/>
                </a:lnTo>
                <a:lnTo>
                  <a:pt x="16154" y="7553"/>
                </a:lnTo>
                <a:lnTo>
                  <a:pt x="16667" y="7553"/>
                </a:lnTo>
                <a:close/>
                <a:moveTo>
                  <a:pt x="16667" y="7012"/>
                </a:moveTo>
                <a:lnTo>
                  <a:pt x="16667" y="6499"/>
                </a:lnTo>
                <a:lnTo>
                  <a:pt x="16154" y="6499"/>
                </a:lnTo>
                <a:lnTo>
                  <a:pt x="16154" y="7012"/>
                </a:lnTo>
                <a:lnTo>
                  <a:pt x="16667" y="7012"/>
                </a:lnTo>
                <a:close/>
                <a:moveTo>
                  <a:pt x="16667" y="6471"/>
                </a:moveTo>
                <a:lnTo>
                  <a:pt x="16667" y="5958"/>
                </a:lnTo>
                <a:lnTo>
                  <a:pt x="16154" y="5958"/>
                </a:lnTo>
                <a:lnTo>
                  <a:pt x="16154" y="6471"/>
                </a:lnTo>
                <a:lnTo>
                  <a:pt x="16667" y="6471"/>
                </a:lnTo>
                <a:close/>
                <a:moveTo>
                  <a:pt x="16667" y="5930"/>
                </a:moveTo>
                <a:lnTo>
                  <a:pt x="16667" y="5417"/>
                </a:lnTo>
                <a:lnTo>
                  <a:pt x="16154" y="5417"/>
                </a:lnTo>
                <a:lnTo>
                  <a:pt x="16154" y="5930"/>
                </a:lnTo>
                <a:lnTo>
                  <a:pt x="16667" y="5930"/>
                </a:lnTo>
                <a:close/>
                <a:moveTo>
                  <a:pt x="16667" y="5389"/>
                </a:moveTo>
                <a:lnTo>
                  <a:pt x="16667" y="4876"/>
                </a:lnTo>
                <a:lnTo>
                  <a:pt x="16154" y="4876"/>
                </a:lnTo>
                <a:lnTo>
                  <a:pt x="16154" y="5389"/>
                </a:lnTo>
                <a:lnTo>
                  <a:pt x="16667" y="5389"/>
                </a:lnTo>
                <a:close/>
                <a:moveTo>
                  <a:pt x="16667" y="4848"/>
                </a:moveTo>
                <a:lnTo>
                  <a:pt x="16667" y="4335"/>
                </a:lnTo>
                <a:lnTo>
                  <a:pt x="16154" y="4335"/>
                </a:lnTo>
                <a:lnTo>
                  <a:pt x="16154" y="4848"/>
                </a:lnTo>
                <a:lnTo>
                  <a:pt x="16667" y="4848"/>
                </a:lnTo>
                <a:close/>
                <a:moveTo>
                  <a:pt x="16667" y="4307"/>
                </a:moveTo>
                <a:lnTo>
                  <a:pt x="16667" y="3794"/>
                </a:lnTo>
                <a:lnTo>
                  <a:pt x="16154" y="3794"/>
                </a:lnTo>
                <a:lnTo>
                  <a:pt x="16154" y="4307"/>
                </a:lnTo>
                <a:lnTo>
                  <a:pt x="16667" y="4307"/>
                </a:lnTo>
                <a:close/>
                <a:moveTo>
                  <a:pt x="16667" y="3766"/>
                </a:moveTo>
                <a:lnTo>
                  <a:pt x="16667" y="3253"/>
                </a:lnTo>
                <a:lnTo>
                  <a:pt x="16154" y="3253"/>
                </a:lnTo>
                <a:lnTo>
                  <a:pt x="16154" y="3766"/>
                </a:lnTo>
                <a:lnTo>
                  <a:pt x="16667" y="3766"/>
                </a:lnTo>
                <a:close/>
                <a:moveTo>
                  <a:pt x="16667" y="3225"/>
                </a:moveTo>
                <a:lnTo>
                  <a:pt x="16667" y="2712"/>
                </a:lnTo>
                <a:lnTo>
                  <a:pt x="16154" y="2712"/>
                </a:lnTo>
                <a:lnTo>
                  <a:pt x="16154" y="3225"/>
                </a:lnTo>
                <a:lnTo>
                  <a:pt x="16667" y="3225"/>
                </a:lnTo>
                <a:close/>
                <a:moveTo>
                  <a:pt x="16667" y="2684"/>
                </a:moveTo>
                <a:lnTo>
                  <a:pt x="16667" y="2171"/>
                </a:lnTo>
                <a:lnTo>
                  <a:pt x="16154" y="2171"/>
                </a:lnTo>
                <a:lnTo>
                  <a:pt x="16154" y="2684"/>
                </a:lnTo>
                <a:lnTo>
                  <a:pt x="16667" y="2684"/>
                </a:lnTo>
                <a:close/>
                <a:moveTo>
                  <a:pt x="16667" y="2143"/>
                </a:moveTo>
                <a:lnTo>
                  <a:pt x="16667" y="1630"/>
                </a:lnTo>
                <a:lnTo>
                  <a:pt x="16154" y="1630"/>
                </a:lnTo>
                <a:lnTo>
                  <a:pt x="16154" y="2143"/>
                </a:lnTo>
                <a:lnTo>
                  <a:pt x="16667" y="2143"/>
                </a:lnTo>
                <a:close/>
                <a:moveTo>
                  <a:pt x="16667" y="1602"/>
                </a:moveTo>
                <a:lnTo>
                  <a:pt x="16667" y="1089"/>
                </a:lnTo>
                <a:lnTo>
                  <a:pt x="16154" y="1089"/>
                </a:lnTo>
                <a:lnTo>
                  <a:pt x="16154" y="1602"/>
                </a:lnTo>
                <a:lnTo>
                  <a:pt x="16667" y="1602"/>
                </a:lnTo>
                <a:close/>
                <a:moveTo>
                  <a:pt x="16667" y="1061"/>
                </a:moveTo>
                <a:lnTo>
                  <a:pt x="16667" y="548"/>
                </a:lnTo>
                <a:lnTo>
                  <a:pt x="16154" y="548"/>
                </a:lnTo>
                <a:lnTo>
                  <a:pt x="16154" y="1061"/>
                </a:lnTo>
                <a:lnTo>
                  <a:pt x="16667" y="1061"/>
                </a:lnTo>
                <a:close/>
                <a:moveTo>
                  <a:pt x="16126" y="10258"/>
                </a:moveTo>
                <a:lnTo>
                  <a:pt x="16126" y="9745"/>
                </a:lnTo>
                <a:lnTo>
                  <a:pt x="15613" y="9745"/>
                </a:lnTo>
                <a:lnTo>
                  <a:pt x="15613" y="10258"/>
                </a:lnTo>
                <a:lnTo>
                  <a:pt x="16126" y="10258"/>
                </a:lnTo>
                <a:close/>
                <a:moveTo>
                  <a:pt x="16126" y="9717"/>
                </a:moveTo>
                <a:lnTo>
                  <a:pt x="16126" y="9204"/>
                </a:lnTo>
                <a:lnTo>
                  <a:pt x="15613" y="9204"/>
                </a:lnTo>
                <a:lnTo>
                  <a:pt x="15613" y="9717"/>
                </a:lnTo>
                <a:lnTo>
                  <a:pt x="16126" y="9717"/>
                </a:lnTo>
                <a:close/>
                <a:moveTo>
                  <a:pt x="16126" y="9176"/>
                </a:moveTo>
                <a:lnTo>
                  <a:pt x="16126" y="8663"/>
                </a:lnTo>
                <a:lnTo>
                  <a:pt x="15613" y="8663"/>
                </a:lnTo>
                <a:lnTo>
                  <a:pt x="15613" y="9176"/>
                </a:lnTo>
                <a:lnTo>
                  <a:pt x="16126" y="9176"/>
                </a:lnTo>
                <a:close/>
                <a:moveTo>
                  <a:pt x="16126" y="8635"/>
                </a:moveTo>
                <a:lnTo>
                  <a:pt x="16126" y="8122"/>
                </a:lnTo>
                <a:lnTo>
                  <a:pt x="15613" y="8122"/>
                </a:lnTo>
                <a:lnTo>
                  <a:pt x="15613" y="8635"/>
                </a:lnTo>
                <a:lnTo>
                  <a:pt x="16126" y="8635"/>
                </a:lnTo>
                <a:close/>
                <a:moveTo>
                  <a:pt x="16126" y="8094"/>
                </a:moveTo>
                <a:lnTo>
                  <a:pt x="16126" y="7581"/>
                </a:lnTo>
                <a:lnTo>
                  <a:pt x="15613" y="7581"/>
                </a:lnTo>
                <a:lnTo>
                  <a:pt x="15613" y="8094"/>
                </a:lnTo>
                <a:lnTo>
                  <a:pt x="16126" y="8094"/>
                </a:lnTo>
                <a:close/>
                <a:moveTo>
                  <a:pt x="16126" y="7553"/>
                </a:moveTo>
                <a:lnTo>
                  <a:pt x="16126" y="7040"/>
                </a:lnTo>
                <a:lnTo>
                  <a:pt x="15613" y="7040"/>
                </a:lnTo>
                <a:lnTo>
                  <a:pt x="15613" y="7553"/>
                </a:lnTo>
                <a:lnTo>
                  <a:pt x="16126" y="7553"/>
                </a:lnTo>
                <a:close/>
                <a:moveTo>
                  <a:pt x="16126" y="7012"/>
                </a:moveTo>
                <a:lnTo>
                  <a:pt x="16126" y="6499"/>
                </a:lnTo>
                <a:lnTo>
                  <a:pt x="15613" y="6499"/>
                </a:lnTo>
                <a:lnTo>
                  <a:pt x="15613" y="7012"/>
                </a:lnTo>
                <a:lnTo>
                  <a:pt x="16126" y="7012"/>
                </a:lnTo>
                <a:close/>
                <a:moveTo>
                  <a:pt x="16126" y="6471"/>
                </a:moveTo>
                <a:lnTo>
                  <a:pt x="16126" y="5958"/>
                </a:lnTo>
                <a:lnTo>
                  <a:pt x="15613" y="5958"/>
                </a:lnTo>
                <a:lnTo>
                  <a:pt x="15613" y="6471"/>
                </a:lnTo>
                <a:lnTo>
                  <a:pt x="16126" y="6471"/>
                </a:lnTo>
                <a:close/>
                <a:moveTo>
                  <a:pt x="16126" y="5930"/>
                </a:moveTo>
                <a:lnTo>
                  <a:pt x="16126" y="5417"/>
                </a:lnTo>
                <a:lnTo>
                  <a:pt x="15613" y="5417"/>
                </a:lnTo>
                <a:lnTo>
                  <a:pt x="15613" y="5930"/>
                </a:lnTo>
                <a:lnTo>
                  <a:pt x="16126" y="5930"/>
                </a:lnTo>
                <a:close/>
                <a:moveTo>
                  <a:pt x="16126" y="5389"/>
                </a:moveTo>
                <a:lnTo>
                  <a:pt x="16126" y="4876"/>
                </a:lnTo>
                <a:lnTo>
                  <a:pt x="15613" y="4876"/>
                </a:lnTo>
                <a:lnTo>
                  <a:pt x="15613" y="5389"/>
                </a:lnTo>
                <a:lnTo>
                  <a:pt x="16126" y="5389"/>
                </a:lnTo>
                <a:close/>
                <a:moveTo>
                  <a:pt x="16126" y="4848"/>
                </a:moveTo>
                <a:lnTo>
                  <a:pt x="16126" y="4335"/>
                </a:lnTo>
                <a:lnTo>
                  <a:pt x="15613" y="4335"/>
                </a:lnTo>
                <a:lnTo>
                  <a:pt x="15613" y="4848"/>
                </a:lnTo>
                <a:lnTo>
                  <a:pt x="16126" y="4848"/>
                </a:lnTo>
                <a:close/>
                <a:moveTo>
                  <a:pt x="16126" y="4307"/>
                </a:moveTo>
                <a:lnTo>
                  <a:pt x="16126" y="3794"/>
                </a:lnTo>
                <a:lnTo>
                  <a:pt x="15613" y="3794"/>
                </a:lnTo>
                <a:lnTo>
                  <a:pt x="15613" y="4307"/>
                </a:lnTo>
                <a:lnTo>
                  <a:pt x="16126" y="4307"/>
                </a:lnTo>
                <a:close/>
                <a:moveTo>
                  <a:pt x="16126" y="3766"/>
                </a:moveTo>
                <a:lnTo>
                  <a:pt x="16126" y="3253"/>
                </a:lnTo>
                <a:lnTo>
                  <a:pt x="15613" y="3253"/>
                </a:lnTo>
                <a:lnTo>
                  <a:pt x="15613" y="3766"/>
                </a:lnTo>
                <a:lnTo>
                  <a:pt x="16126" y="3766"/>
                </a:lnTo>
                <a:close/>
                <a:moveTo>
                  <a:pt x="16126" y="3225"/>
                </a:moveTo>
                <a:lnTo>
                  <a:pt x="16126" y="2712"/>
                </a:lnTo>
                <a:lnTo>
                  <a:pt x="15613" y="2712"/>
                </a:lnTo>
                <a:lnTo>
                  <a:pt x="15613" y="3225"/>
                </a:lnTo>
                <a:lnTo>
                  <a:pt x="16126" y="3225"/>
                </a:lnTo>
                <a:close/>
                <a:moveTo>
                  <a:pt x="16126" y="2684"/>
                </a:moveTo>
                <a:lnTo>
                  <a:pt x="16126" y="2171"/>
                </a:lnTo>
                <a:lnTo>
                  <a:pt x="15613" y="2171"/>
                </a:lnTo>
                <a:lnTo>
                  <a:pt x="15613" y="2684"/>
                </a:lnTo>
                <a:lnTo>
                  <a:pt x="16126" y="2684"/>
                </a:lnTo>
                <a:close/>
                <a:moveTo>
                  <a:pt x="16126" y="2143"/>
                </a:moveTo>
                <a:lnTo>
                  <a:pt x="16126" y="1630"/>
                </a:lnTo>
                <a:lnTo>
                  <a:pt x="15613" y="1630"/>
                </a:lnTo>
                <a:lnTo>
                  <a:pt x="15613" y="2143"/>
                </a:lnTo>
                <a:lnTo>
                  <a:pt x="16126" y="2143"/>
                </a:lnTo>
                <a:close/>
                <a:moveTo>
                  <a:pt x="16126" y="1602"/>
                </a:moveTo>
                <a:lnTo>
                  <a:pt x="16126" y="1089"/>
                </a:lnTo>
                <a:lnTo>
                  <a:pt x="15613" y="1089"/>
                </a:lnTo>
                <a:lnTo>
                  <a:pt x="15613" y="1602"/>
                </a:lnTo>
                <a:lnTo>
                  <a:pt x="16126" y="1602"/>
                </a:lnTo>
                <a:close/>
                <a:moveTo>
                  <a:pt x="16126" y="1061"/>
                </a:moveTo>
                <a:lnTo>
                  <a:pt x="16126" y="548"/>
                </a:lnTo>
                <a:lnTo>
                  <a:pt x="15613" y="548"/>
                </a:lnTo>
                <a:lnTo>
                  <a:pt x="15613" y="1061"/>
                </a:lnTo>
                <a:lnTo>
                  <a:pt x="16126" y="1061"/>
                </a:lnTo>
                <a:close/>
                <a:moveTo>
                  <a:pt x="15585" y="10258"/>
                </a:moveTo>
                <a:lnTo>
                  <a:pt x="15585" y="9745"/>
                </a:lnTo>
                <a:lnTo>
                  <a:pt x="15072" y="9745"/>
                </a:lnTo>
                <a:lnTo>
                  <a:pt x="15072" y="10258"/>
                </a:lnTo>
                <a:lnTo>
                  <a:pt x="15585" y="10258"/>
                </a:lnTo>
                <a:close/>
                <a:moveTo>
                  <a:pt x="15585" y="9717"/>
                </a:moveTo>
                <a:lnTo>
                  <a:pt x="15585" y="9204"/>
                </a:lnTo>
                <a:lnTo>
                  <a:pt x="15072" y="9204"/>
                </a:lnTo>
                <a:lnTo>
                  <a:pt x="15072" y="9717"/>
                </a:lnTo>
                <a:lnTo>
                  <a:pt x="15585" y="9717"/>
                </a:lnTo>
                <a:close/>
                <a:moveTo>
                  <a:pt x="15585" y="9176"/>
                </a:moveTo>
                <a:lnTo>
                  <a:pt x="15585" y="8663"/>
                </a:lnTo>
                <a:lnTo>
                  <a:pt x="15072" y="8663"/>
                </a:lnTo>
                <a:lnTo>
                  <a:pt x="15072" y="9176"/>
                </a:lnTo>
                <a:lnTo>
                  <a:pt x="15585" y="9176"/>
                </a:lnTo>
                <a:close/>
                <a:moveTo>
                  <a:pt x="15585" y="8635"/>
                </a:moveTo>
                <a:lnTo>
                  <a:pt x="15585" y="8122"/>
                </a:lnTo>
                <a:lnTo>
                  <a:pt x="15072" y="8122"/>
                </a:lnTo>
                <a:lnTo>
                  <a:pt x="15072" y="8635"/>
                </a:lnTo>
                <a:lnTo>
                  <a:pt x="15585" y="8635"/>
                </a:lnTo>
                <a:close/>
                <a:moveTo>
                  <a:pt x="15585" y="8094"/>
                </a:moveTo>
                <a:lnTo>
                  <a:pt x="15585" y="7581"/>
                </a:lnTo>
                <a:lnTo>
                  <a:pt x="15072" y="7581"/>
                </a:lnTo>
                <a:lnTo>
                  <a:pt x="15072" y="8094"/>
                </a:lnTo>
                <a:lnTo>
                  <a:pt x="15585" y="8094"/>
                </a:lnTo>
                <a:close/>
                <a:moveTo>
                  <a:pt x="15585" y="7553"/>
                </a:moveTo>
                <a:lnTo>
                  <a:pt x="15585" y="7040"/>
                </a:lnTo>
                <a:lnTo>
                  <a:pt x="15072" y="7040"/>
                </a:lnTo>
                <a:lnTo>
                  <a:pt x="15072" y="7553"/>
                </a:lnTo>
                <a:lnTo>
                  <a:pt x="15585" y="7553"/>
                </a:lnTo>
                <a:close/>
                <a:moveTo>
                  <a:pt x="15585" y="7012"/>
                </a:moveTo>
                <a:lnTo>
                  <a:pt x="15585" y="6499"/>
                </a:lnTo>
                <a:lnTo>
                  <a:pt x="15072" y="6499"/>
                </a:lnTo>
                <a:lnTo>
                  <a:pt x="15072" y="7012"/>
                </a:lnTo>
                <a:lnTo>
                  <a:pt x="15585" y="7012"/>
                </a:lnTo>
                <a:close/>
                <a:moveTo>
                  <a:pt x="15585" y="6471"/>
                </a:moveTo>
                <a:lnTo>
                  <a:pt x="15585" y="5958"/>
                </a:lnTo>
                <a:lnTo>
                  <a:pt x="15072" y="5958"/>
                </a:lnTo>
                <a:lnTo>
                  <a:pt x="15072" y="6471"/>
                </a:lnTo>
                <a:lnTo>
                  <a:pt x="15585" y="6471"/>
                </a:lnTo>
                <a:close/>
                <a:moveTo>
                  <a:pt x="15585" y="5930"/>
                </a:moveTo>
                <a:lnTo>
                  <a:pt x="15585" y="5417"/>
                </a:lnTo>
                <a:lnTo>
                  <a:pt x="15072" y="5417"/>
                </a:lnTo>
                <a:lnTo>
                  <a:pt x="15072" y="5930"/>
                </a:lnTo>
                <a:lnTo>
                  <a:pt x="15585" y="5930"/>
                </a:lnTo>
                <a:close/>
                <a:moveTo>
                  <a:pt x="15585" y="5389"/>
                </a:moveTo>
                <a:lnTo>
                  <a:pt x="15585" y="4876"/>
                </a:lnTo>
                <a:lnTo>
                  <a:pt x="15072" y="4876"/>
                </a:lnTo>
                <a:lnTo>
                  <a:pt x="15072" y="5389"/>
                </a:lnTo>
                <a:lnTo>
                  <a:pt x="15585" y="5389"/>
                </a:lnTo>
                <a:close/>
                <a:moveTo>
                  <a:pt x="15585" y="4848"/>
                </a:moveTo>
                <a:lnTo>
                  <a:pt x="15585" y="4335"/>
                </a:lnTo>
                <a:lnTo>
                  <a:pt x="15072" y="4335"/>
                </a:lnTo>
                <a:lnTo>
                  <a:pt x="15072" y="4848"/>
                </a:lnTo>
                <a:lnTo>
                  <a:pt x="15585" y="4848"/>
                </a:lnTo>
                <a:close/>
                <a:moveTo>
                  <a:pt x="15585" y="4307"/>
                </a:moveTo>
                <a:lnTo>
                  <a:pt x="15585" y="3794"/>
                </a:lnTo>
                <a:lnTo>
                  <a:pt x="15072" y="3794"/>
                </a:lnTo>
                <a:lnTo>
                  <a:pt x="15072" y="4307"/>
                </a:lnTo>
                <a:lnTo>
                  <a:pt x="15585" y="4307"/>
                </a:lnTo>
                <a:close/>
                <a:moveTo>
                  <a:pt x="15585" y="3766"/>
                </a:moveTo>
                <a:lnTo>
                  <a:pt x="15585" y="3253"/>
                </a:lnTo>
                <a:lnTo>
                  <a:pt x="15072" y="3253"/>
                </a:lnTo>
                <a:lnTo>
                  <a:pt x="15072" y="3766"/>
                </a:lnTo>
                <a:lnTo>
                  <a:pt x="15585" y="3766"/>
                </a:lnTo>
                <a:close/>
                <a:moveTo>
                  <a:pt x="15585" y="3225"/>
                </a:moveTo>
                <a:lnTo>
                  <a:pt x="15585" y="2712"/>
                </a:lnTo>
                <a:lnTo>
                  <a:pt x="15072" y="2712"/>
                </a:lnTo>
                <a:lnTo>
                  <a:pt x="15072" y="3225"/>
                </a:lnTo>
                <a:lnTo>
                  <a:pt x="15585" y="3225"/>
                </a:lnTo>
                <a:close/>
                <a:moveTo>
                  <a:pt x="15585" y="2684"/>
                </a:moveTo>
                <a:lnTo>
                  <a:pt x="15585" y="2171"/>
                </a:lnTo>
                <a:lnTo>
                  <a:pt x="15072" y="2171"/>
                </a:lnTo>
                <a:lnTo>
                  <a:pt x="15072" y="2684"/>
                </a:lnTo>
                <a:lnTo>
                  <a:pt x="15585" y="2684"/>
                </a:lnTo>
                <a:close/>
                <a:moveTo>
                  <a:pt x="15585" y="2143"/>
                </a:moveTo>
                <a:lnTo>
                  <a:pt x="15585" y="1630"/>
                </a:lnTo>
                <a:lnTo>
                  <a:pt x="15072" y="1630"/>
                </a:lnTo>
                <a:lnTo>
                  <a:pt x="15072" y="2143"/>
                </a:lnTo>
                <a:lnTo>
                  <a:pt x="15585" y="2143"/>
                </a:lnTo>
                <a:close/>
                <a:moveTo>
                  <a:pt x="15585" y="1602"/>
                </a:moveTo>
                <a:lnTo>
                  <a:pt x="15585" y="1089"/>
                </a:lnTo>
                <a:lnTo>
                  <a:pt x="15072" y="1089"/>
                </a:lnTo>
                <a:lnTo>
                  <a:pt x="15072" y="1602"/>
                </a:lnTo>
                <a:lnTo>
                  <a:pt x="15585" y="1602"/>
                </a:lnTo>
                <a:close/>
                <a:moveTo>
                  <a:pt x="15585" y="1061"/>
                </a:moveTo>
                <a:lnTo>
                  <a:pt x="15585" y="548"/>
                </a:lnTo>
                <a:lnTo>
                  <a:pt x="15072" y="548"/>
                </a:lnTo>
                <a:lnTo>
                  <a:pt x="15072" y="1061"/>
                </a:lnTo>
                <a:lnTo>
                  <a:pt x="15585" y="1061"/>
                </a:lnTo>
                <a:close/>
                <a:moveTo>
                  <a:pt x="15044" y="10258"/>
                </a:moveTo>
                <a:lnTo>
                  <a:pt x="15044" y="9745"/>
                </a:lnTo>
                <a:lnTo>
                  <a:pt x="14531" y="9745"/>
                </a:lnTo>
                <a:lnTo>
                  <a:pt x="14531" y="10258"/>
                </a:lnTo>
                <a:lnTo>
                  <a:pt x="15044" y="10258"/>
                </a:lnTo>
                <a:close/>
                <a:moveTo>
                  <a:pt x="15044" y="9717"/>
                </a:moveTo>
                <a:lnTo>
                  <a:pt x="15044" y="9204"/>
                </a:lnTo>
                <a:lnTo>
                  <a:pt x="14531" y="9204"/>
                </a:lnTo>
                <a:lnTo>
                  <a:pt x="14531" y="9717"/>
                </a:lnTo>
                <a:lnTo>
                  <a:pt x="15044" y="9717"/>
                </a:lnTo>
                <a:close/>
                <a:moveTo>
                  <a:pt x="15044" y="9176"/>
                </a:moveTo>
                <a:lnTo>
                  <a:pt x="15044" y="8663"/>
                </a:lnTo>
                <a:lnTo>
                  <a:pt x="14531" y="8663"/>
                </a:lnTo>
                <a:lnTo>
                  <a:pt x="14531" y="9176"/>
                </a:lnTo>
                <a:lnTo>
                  <a:pt x="15044" y="9176"/>
                </a:lnTo>
                <a:close/>
                <a:moveTo>
                  <a:pt x="15044" y="8635"/>
                </a:moveTo>
                <a:lnTo>
                  <a:pt x="15044" y="8122"/>
                </a:lnTo>
                <a:lnTo>
                  <a:pt x="14531" y="8122"/>
                </a:lnTo>
                <a:lnTo>
                  <a:pt x="14531" y="8635"/>
                </a:lnTo>
                <a:lnTo>
                  <a:pt x="15044" y="8635"/>
                </a:lnTo>
                <a:close/>
                <a:moveTo>
                  <a:pt x="15044" y="8094"/>
                </a:moveTo>
                <a:lnTo>
                  <a:pt x="15044" y="7581"/>
                </a:lnTo>
                <a:lnTo>
                  <a:pt x="14531" y="7581"/>
                </a:lnTo>
                <a:lnTo>
                  <a:pt x="14531" y="8094"/>
                </a:lnTo>
                <a:lnTo>
                  <a:pt x="15044" y="8094"/>
                </a:lnTo>
                <a:close/>
                <a:moveTo>
                  <a:pt x="15044" y="7553"/>
                </a:moveTo>
                <a:lnTo>
                  <a:pt x="15044" y="7040"/>
                </a:lnTo>
                <a:lnTo>
                  <a:pt x="14531" y="7040"/>
                </a:lnTo>
                <a:lnTo>
                  <a:pt x="14531" y="7553"/>
                </a:lnTo>
                <a:lnTo>
                  <a:pt x="15044" y="7553"/>
                </a:lnTo>
                <a:close/>
                <a:moveTo>
                  <a:pt x="15044" y="7012"/>
                </a:moveTo>
                <a:lnTo>
                  <a:pt x="15044" y="6499"/>
                </a:lnTo>
                <a:lnTo>
                  <a:pt x="14531" y="6499"/>
                </a:lnTo>
                <a:lnTo>
                  <a:pt x="14531" y="7012"/>
                </a:lnTo>
                <a:lnTo>
                  <a:pt x="15044" y="7012"/>
                </a:lnTo>
                <a:close/>
                <a:moveTo>
                  <a:pt x="15044" y="6471"/>
                </a:moveTo>
                <a:lnTo>
                  <a:pt x="15044" y="5958"/>
                </a:lnTo>
                <a:lnTo>
                  <a:pt x="14531" y="5958"/>
                </a:lnTo>
                <a:lnTo>
                  <a:pt x="14531" y="6471"/>
                </a:lnTo>
                <a:lnTo>
                  <a:pt x="15044" y="6471"/>
                </a:lnTo>
                <a:close/>
                <a:moveTo>
                  <a:pt x="15044" y="5930"/>
                </a:moveTo>
                <a:lnTo>
                  <a:pt x="15044" y="5417"/>
                </a:lnTo>
                <a:lnTo>
                  <a:pt x="14531" y="5417"/>
                </a:lnTo>
                <a:lnTo>
                  <a:pt x="14531" y="5930"/>
                </a:lnTo>
                <a:lnTo>
                  <a:pt x="15044" y="5930"/>
                </a:lnTo>
                <a:close/>
                <a:moveTo>
                  <a:pt x="15044" y="5389"/>
                </a:moveTo>
                <a:lnTo>
                  <a:pt x="15044" y="4876"/>
                </a:lnTo>
                <a:lnTo>
                  <a:pt x="14531" y="4876"/>
                </a:lnTo>
                <a:lnTo>
                  <a:pt x="14531" y="5389"/>
                </a:lnTo>
                <a:lnTo>
                  <a:pt x="15044" y="5389"/>
                </a:lnTo>
                <a:close/>
                <a:moveTo>
                  <a:pt x="15044" y="4848"/>
                </a:moveTo>
                <a:lnTo>
                  <a:pt x="15044" y="4335"/>
                </a:lnTo>
                <a:lnTo>
                  <a:pt x="14531" y="4335"/>
                </a:lnTo>
                <a:lnTo>
                  <a:pt x="14531" y="4848"/>
                </a:lnTo>
                <a:lnTo>
                  <a:pt x="15044" y="4848"/>
                </a:lnTo>
                <a:close/>
                <a:moveTo>
                  <a:pt x="15044" y="4307"/>
                </a:moveTo>
                <a:lnTo>
                  <a:pt x="15044" y="3794"/>
                </a:lnTo>
                <a:lnTo>
                  <a:pt x="14531" y="3794"/>
                </a:lnTo>
                <a:lnTo>
                  <a:pt x="14531" y="4307"/>
                </a:lnTo>
                <a:lnTo>
                  <a:pt x="15044" y="4307"/>
                </a:lnTo>
                <a:close/>
                <a:moveTo>
                  <a:pt x="15044" y="3766"/>
                </a:moveTo>
                <a:lnTo>
                  <a:pt x="15044" y="3253"/>
                </a:lnTo>
                <a:lnTo>
                  <a:pt x="14531" y="3253"/>
                </a:lnTo>
                <a:lnTo>
                  <a:pt x="14531" y="3766"/>
                </a:lnTo>
                <a:lnTo>
                  <a:pt x="15044" y="3766"/>
                </a:lnTo>
                <a:close/>
                <a:moveTo>
                  <a:pt x="15044" y="3225"/>
                </a:moveTo>
                <a:lnTo>
                  <a:pt x="15044" y="2712"/>
                </a:lnTo>
                <a:lnTo>
                  <a:pt x="14531" y="2712"/>
                </a:lnTo>
                <a:lnTo>
                  <a:pt x="14531" y="3225"/>
                </a:lnTo>
                <a:lnTo>
                  <a:pt x="15044" y="3225"/>
                </a:lnTo>
                <a:close/>
                <a:moveTo>
                  <a:pt x="15044" y="2684"/>
                </a:moveTo>
                <a:lnTo>
                  <a:pt x="15044" y="2171"/>
                </a:lnTo>
                <a:lnTo>
                  <a:pt x="14531" y="2171"/>
                </a:lnTo>
                <a:lnTo>
                  <a:pt x="14531" y="2684"/>
                </a:lnTo>
                <a:lnTo>
                  <a:pt x="15044" y="2684"/>
                </a:lnTo>
                <a:close/>
                <a:moveTo>
                  <a:pt x="15044" y="2143"/>
                </a:moveTo>
                <a:lnTo>
                  <a:pt x="15044" y="1630"/>
                </a:lnTo>
                <a:lnTo>
                  <a:pt x="14531" y="1630"/>
                </a:lnTo>
                <a:lnTo>
                  <a:pt x="14531" y="2143"/>
                </a:lnTo>
                <a:lnTo>
                  <a:pt x="15044" y="2143"/>
                </a:lnTo>
                <a:close/>
                <a:moveTo>
                  <a:pt x="15044" y="1602"/>
                </a:moveTo>
                <a:lnTo>
                  <a:pt x="15044" y="1089"/>
                </a:lnTo>
                <a:lnTo>
                  <a:pt x="14531" y="1089"/>
                </a:lnTo>
                <a:lnTo>
                  <a:pt x="14531" y="1602"/>
                </a:lnTo>
                <a:lnTo>
                  <a:pt x="15044" y="1602"/>
                </a:lnTo>
                <a:close/>
                <a:moveTo>
                  <a:pt x="15044" y="1061"/>
                </a:moveTo>
                <a:lnTo>
                  <a:pt x="15044" y="548"/>
                </a:lnTo>
                <a:lnTo>
                  <a:pt x="14531" y="548"/>
                </a:lnTo>
                <a:lnTo>
                  <a:pt x="14531" y="1061"/>
                </a:lnTo>
                <a:lnTo>
                  <a:pt x="15044" y="1061"/>
                </a:lnTo>
                <a:close/>
                <a:moveTo>
                  <a:pt x="14503" y="10258"/>
                </a:moveTo>
                <a:lnTo>
                  <a:pt x="14503" y="9745"/>
                </a:lnTo>
                <a:lnTo>
                  <a:pt x="13990" y="9745"/>
                </a:lnTo>
                <a:lnTo>
                  <a:pt x="13990" y="10258"/>
                </a:lnTo>
                <a:lnTo>
                  <a:pt x="14503" y="10258"/>
                </a:lnTo>
                <a:close/>
                <a:moveTo>
                  <a:pt x="14503" y="9717"/>
                </a:moveTo>
                <a:lnTo>
                  <a:pt x="14503" y="9204"/>
                </a:lnTo>
                <a:lnTo>
                  <a:pt x="13990" y="9204"/>
                </a:lnTo>
                <a:lnTo>
                  <a:pt x="13990" y="9717"/>
                </a:lnTo>
                <a:lnTo>
                  <a:pt x="14503" y="9717"/>
                </a:lnTo>
                <a:close/>
                <a:moveTo>
                  <a:pt x="14503" y="9176"/>
                </a:moveTo>
                <a:lnTo>
                  <a:pt x="14503" y="8663"/>
                </a:lnTo>
                <a:lnTo>
                  <a:pt x="13990" y="8663"/>
                </a:lnTo>
                <a:lnTo>
                  <a:pt x="13990" y="9176"/>
                </a:lnTo>
                <a:lnTo>
                  <a:pt x="14503" y="9176"/>
                </a:lnTo>
                <a:close/>
                <a:moveTo>
                  <a:pt x="14503" y="8635"/>
                </a:moveTo>
                <a:lnTo>
                  <a:pt x="14503" y="8122"/>
                </a:lnTo>
                <a:lnTo>
                  <a:pt x="13990" y="8122"/>
                </a:lnTo>
                <a:lnTo>
                  <a:pt x="13990" y="8635"/>
                </a:lnTo>
                <a:lnTo>
                  <a:pt x="14503" y="8635"/>
                </a:lnTo>
                <a:close/>
                <a:moveTo>
                  <a:pt x="14503" y="8094"/>
                </a:moveTo>
                <a:lnTo>
                  <a:pt x="14503" y="7581"/>
                </a:lnTo>
                <a:lnTo>
                  <a:pt x="13990" y="7581"/>
                </a:lnTo>
                <a:lnTo>
                  <a:pt x="13990" y="8094"/>
                </a:lnTo>
                <a:lnTo>
                  <a:pt x="14503" y="8094"/>
                </a:lnTo>
                <a:close/>
                <a:moveTo>
                  <a:pt x="14503" y="7553"/>
                </a:moveTo>
                <a:lnTo>
                  <a:pt x="14503" y="7040"/>
                </a:lnTo>
                <a:lnTo>
                  <a:pt x="13990" y="7040"/>
                </a:lnTo>
                <a:lnTo>
                  <a:pt x="13990" y="7553"/>
                </a:lnTo>
                <a:lnTo>
                  <a:pt x="14503" y="7553"/>
                </a:lnTo>
                <a:close/>
                <a:moveTo>
                  <a:pt x="14503" y="7012"/>
                </a:moveTo>
                <a:lnTo>
                  <a:pt x="14503" y="6499"/>
                </a:lnTo>
                <a:lnTo>
                  <a:pt x="13990" y="6499"/>
                </a:lnTo>
                <a:lnTo>
                  <a:pt x="13990" y="7012"/>
                </a:lnTo>
                <a:lnTo>
                  <a:pt x="14503" y="7012"/>
                </a:lnTo>
                <a:close/>
                <a:moveTo>
                  <a:pt x="14503" y="6471"/>
                </a:moveTo>
                <a:lnTo>
                  <a:pt x="14503" y="5958"/>
                </a:lnTo>
                <a:lnTo>
                  <a:pt x="13990" y="5958"/>
                </a:lnTo>
                <a:lnTo>
                  <a:pt x="13990" y="6471"/>
                </a:lnTo>
                <a:lnTo>
                  <a:pt x="14503" y="6471"/>
                </a:lnTo>
                <a:close/>
                <a:moveTo>
                  <a:pt x="14503" y="5930"/>
                </a:moveTo>
                <a:lnTo>
                  <a:pt x="14503" y="5417"/>
                </a:lnTo>
                <a:lnTo>
                  <a:pt x="13990" y="5417"/>
                </a:lnTo>
                <a:lnTo>
                  <a:pt x="13990" y="5930"/>
                </a:lnTo>
                <a:lnTo>
                  <a:pt x="14503" y="5930"/>
                </a:lnTo>
                <a:close/>
                <a:moveTo>
                  <a:pt x="14503" y="5389"/>
                </a:moveTo>
                <a:lnTo>
                  <a:pt x="14503" y="4876"/>
                </a:lnTo>
                <a:lnTo>
                  <a:pt x="13990" y="4876"/>
                </a:lnTo>
                <a:lnTo>
                  <a:pt x="13990" y="5389"/>
                </a:lnTo>
                <a:lnTo>
                  <a:pt x="14503" y="5389"/>
                </a:lnTo>
                <a:close/>
                <a:moveTo>
                  <a:pt x="14503" y="4848"/>
                </a:moveTo>
                <a:lnTo>
                  <a:pt x="14503" y="4335"/>
                </a:lnTo>
                <a:lnTo>
                  <a:pt x="13990" y="4335"/>
                </a:lnTo>
                <a:lnTo>
                  <a:pt x="13990" y="4848"/>
                </a:lnTo>
                <a:lnTo>
                  <a:pt x="14503" y="4848"/>
                </a:lnTo>
                <a:close/>
                <a:moveTo>
                  <a:pt x="14503" y="4307"/>
                </a:moveTo>
                <a:lnTo>
                  <a:pt x="14503" y="3794"/>
                </a:lnTo>
                <a:lnTo>
                  <a:pt x="13990" y="3794"/>
                </a:lnTo>
                <a:lnTo>
                  <a:pt x="13990" y="4307"/>
                </a:lnTo>
                <a:lnTo>
                  <a:pt x="14503" y="4307"/>
                </a:lnTo>
                <a:close/>
                <a:moveTo>
                  <a:pt x="14503" y="3766"/>
                </a:moveTo>
                <a:lnTo>
                  <a:pt x="14503" y="3253"/>
                </a:lnTo>
                <a:lnTo>
                  <a:pt x="13990" y="3253"/>
                </a:lnTo>
                <a:lnTo>
                  <a:pt x="13990" y="3766"/>
                </a:lnTo>
                <a:lnTo>
                  <a:pt x="14503" y="3766"/>
                </a:lnTo>
                <a:close/>
                <a:moveTo>
                  <a:pt x="14503" y="3225"/>
                </a:moveTo>
                <a:lnTo>
                  <a:pt x="14503" y="2712"/>
                </a:lnTo>
                <a:lnTo>
                  <a:pt x="13990" y="2712"/>
                </a:lnTo>
                <a:lnTo>
                  <a:pt x="13990" y="3225"/>
                </a:lnTo>
                <a:lnTo>
                  <a:pt x="14503" y="3225"/>
                </a:lnTo>
                <a:close/>
                <a:moveTo>
                  <a:pt x="14503" y="2684"/>
                </a:moveTo>
                <a:lnTo>
                  <a:pt x="14503" y="2171"/>
                </a:lnTo>
                <a:lnTo>
                  <a:pt x="13990" y="2171"/>
                </a:lnTo>
                <a:lnTo>
                  <a:pt x="13990" y="2684"/>
                </a:lnTo>
                <a:lnTo>
                  <a:pt x="14503" y="2684"/>
                </a:lnTo>
                <a:close/>
                <a:moveTo>
                  <a:pt x="14503" y="2143"/>
                </a:moveTo>
                <a:lnTo>
                  <a:pt x="14503" y="1630"/>
                </a:lnTo>
                <a:lnTo>
                  <a:pt x="13990" y="1630"/>
                </a:lnTo>
                <a:lnTo>
                  <a:pt x="13990" y="2143"/>
                </a:lnTo>
                <a:lnTo>
                  <a:pt x="14503" y="2143"/>
                </a:lnTo>
                <a:close/>
                <a:moveTo>
                  <a:pt x="14503" y="1602"/>
                </a:moveTo>
                <a:lnTo>
                  <a:pt x="14503" y="1089"/>
                </a:lnTo>
                <a:lnTo>
                  <a:pt x="13990" y="1089"/>
                </a:lnTo>
                <a:lnTo>
                  <a:pt x="13990" y="1602"/>
                </a:lnTo>
                <a:lnTo>
                  <a:pt x="14503" y="1602"/>
                </a:lnTo>
                <a:close/>
                <a:moveTo>
                  <a:pt x="14503" y="1061"/>
                </a:moveTo>
                <a:lnTo>
                  <a:pt x="14503" y="548"/>
                </a:lnTo>
                <a:lnTo>
                  <a:pt x="13990" y="548"/>
                </a:lnTo>
                <a:lnTo>
                  <a:pt x="13990" y="1061"/>
                </a:lnTo>
                <a:lnTo>
                  <a:pt x="14503" y="1061"/>
                </a:lnTo>
                <a:close/>
                <a:moveTo>
                  <a:pt x="13962" y="10258"/>
                </a:moveTo>
                <a:lnTo>
                  <a:pt x="13962" y="9745"/>
                </a:lnTo>
                <a:lnTo>
                  <a:pt x="13449" y="9745"/>
                </a:lnTo>
                <a:lnTo>
                  <a:pt x="13449" y="10258"/>
                </a:lnTo>
                <a:lnTo>
                  <a:pt x="13962" y="10258"/>
                </a:lnTo>
                <a:close/>
                <a:moveTo>
                  <a:pt x="13962" y="9717"/>
                </a:moveTo>
                <a:lnTo>
                  <a:pt x="13962" y="9204"/>
                </a:lnTo>
                <a:lnTo>
                  <a:pt x="13449" y="9204"/>
                </a:lnTo>
                <a:lnTo>
                  <a:pt x="13449" y="9717"/>
                </a:lnTo>
                <a:lnTo>
                  <a:pt x="13962" y="9717"/>
                </a:lnTo>
                <a:close/>
                <a:moveTo>
                  <a:pt x="13962" y="9176"/>
                </a:moveTo>
                <a:lnTo>
                  <a:pt x="13962" y="8663"/>
                </a:lnTo>
                <a:lnTo>
                  <a:pt x="13449" y="8663"/>
                </a:lnTo>
                <a:lnTo>
                  <a:pt x="13449" y="9176"/>
                </a:lnTo>
                <a:lnTo>
                  <a:pt x="13962" y="9176"/>
                </a:lnTo>
                <a:close/>
                <a:moveTo>
                  <a:pt x="13962" y="8635"/>
                </a:moveTo>
                <a:lnTo>
                  <a:pt x="13962" y="8122"/>
                </a:lnTo>
                <a:lnTo>
                  <a:pt x="13449" y="8122"/>
                </a:lnTo>
                <a:lnTo>
                  <a:pt x="13449" y="8635"/>
                </a:lnTo>
                <a:lnTo>
                  <a:pt x="13962" y="8635"/>
                </a:lnTo>
                <a:close/>
                <a:moveTo>
                  <a:pt x="13962" y="8094"/>
                </a:moveTo>
                <a:lnTo>
                  <a:pt x="13962" y="7581"/>
                </a:lnTo>
                <a:lnTo>
                  <a:pt x="13449" y="7581"/>
                </a:lnTo>
                <a:lnTo>
                  <a:pt x="13449" y="8094"/>
                </a:lnTo>
                <a:lnTo>
                  <a:pt x="13962" y="8094"/>
                </a:lnTo>
                <a:close/>
                <a:moveTo>
                  <a:pt x="13962" y="7553"/>
                </a:moveTo>
                <a:lnTo>
                  <a:pt x="13962" y="7040"/>
                </a:lnTo>
                <a:lnTo>
                  <a:pt x="13449" y="7040"/>
                </a:lnTo>
                <a:lnTo>
                  <a:pt x="13449" y="7553"/>
                </a:lnTo>
                <a:lnTo>
                  <a:pt x="13962" y="7553"/>
                </a:lnTo>
                <a:close/>
                <a:moveTo>
                  <a:pt x="13962" y="7012"/>
                </a:moveTo>
                <a:lnTo>
                  <a:pt x="13962" y="6499"/>
                </a:lnTo>
                <a:lnTo>
                  <a:pt x="13449" y="6499"/>
                </a:lnTo>
                <a:lnTo>
                  <a:pt x="13449" y="7012"/>
                </a:lnTo>
                <a:lnTo>
                  <a:pt x="13962" y="7012"/>
                </a:lnTo>
                <a:close/>
                <a:moveTo>
                  <a:pt x="13962" y="6471"/>
                </a:moveTo>
                <a:lnTo>
                  <a:pt x="13962" y="5958"/>
                </a:lnTo>
                <a:lnTo>
                  <a:pt x="13449" y="5958"/>
                </a:lnTo>
                <a:lnTo>
                  <a:pt x="13449" y="6471"/>
                </a:lnTo>
                <a:lnTo>
                  <a:pt x="13962" y="6471"/>
                </a:lnTo>
                <a:close/>
                <a:moveTo>
                  <a:pt x="13962" y="5930"/>
                </a:moveTo>
                <a:lnTo>
                  <a:pt x="13962" y="5417"/>
                </a:lnTo>
                <a:lnTo>
                  <a:pt x="13449" y="5417"/>
                </a:lnTo>
                <a:lnTo>
                  <a:pt x="13449" y="5930"/>
                </a:lnTo>
                <a:lnTo>
                  <a:pt x="13962" y="5930"/>
                </a:lnTo>
                <a:close/>
                <a:moveTo>
                  <a:pt x="13962" y="5389"/>
                </a:moveTo>
                <a:lnTo>
                  <a:pt x="13962" y="4876"/>
                </a:lnTo>
                <a:lnTo>
                  <a:pt x="13449" y="4876"/>
                </a:lnTo>
                <a:lnTo>
                  <a:pt x="13449" y="5389"/>
                </a:lnTo>
                <a:lnTo>
                  <a:pt x="13962" y="5389"/>
                </a:lnTo>
                <a:close/>
                <a:moveTo>
                  <a:pt x="13962" y="4848"/>
                </a:moveTo>
                <a:lnTo>
                  <a:pt x="13962" y="4335"/>
                </a:lnTo>
                <a:lnTo>
                  <a:pt x="13449" y="4335"/>
                </a:lnTo>
                <a:lnTo>
                  <a:pt x="13449" y="4848"/>
                </a:lnTo>
                <a:lnTo>
                  <a:pt x="13962" y="4848"/>
                </a:lnTo>
                <a:close/>
                <a:moveTo>
                  <a:pt x="13962" y="4307"/>
                </a:moveTo>
                <a:lnTo>
                  <a:pt x="13962" y="3794"/>
                </a:lnTo>
                <a:lnTo>
                  <a:pt x="13449" y="3794"/>
                </a:lnTo>
                <a:lnTo>
                  <a:pt x="13449" y="4307"/>
                </a:lnTo>
                <a:lnTo>
                  <a:pt x="13962" y="4307"/>
                </a:lnTo>
                <a:close/>
                <a:moveTo>
                  <a:pt x="13962" y="3766"/>
                </a:moveTo>
                <a:lnTo>
                  <a:pt x="13962" y="3253"/>
                </a:lnTo>
                <a:lnTo>
                  <a:pt x="13449" y="3253"/>
                </a:lnTo>
                <a:lnTo>
                  <a:pt x="13449" y="3766"/>
                </a:lnTo>
                <a:lnTo>
                  <a:pt x="13962" y="3766"/>
                </a:lnTo>
                <a:close/>
                <a:moveTo>
                  <a:pt x="13962" y="3225"/>
                </a:moveTo>
                <a:lnTo>
                  <a:pt x="13962" y="2712"/>
                </a:lnTo>
                <a:lnTo>
                  <a:pt x="13449" y="2712"/>
                </a:lnTo>
                <a:lnTo>
                  <a:pt x="13449" y="3225"/>
                </a:lnTo>
                <a:lnTo>
                  <a:pt x="13962" y="3225"/>
                </a:lnTo>
                <a:close/>
                <a:moveTo>
                  <a:pt x="13962" y="2684"/>
                </a:moveTo>
                <a:lnTo>
                  <a:pt x="13962" y="2171"/>
                </a:lnTo>
                <a:lnTo>
                  <a:pt x="13449" y="2171"/>
                </a:lnTo>
                <a:lnTo>
                  <a:pt x="13449" y="2684"/>
                </a:lnTo>
                <a:lnTo>
                  <a:pt x="13962" y="2684"/>
                </a:lnTo>
                <a:close/>
                <a:moveTo>
                  <a:pt x="13962" y="2143"/>
                </a:moveTo>
                <a:lnTo>
                  <a:pt x="13962" y="1630"/>
                </a:lnTo>
                <a:lnTo>
                  <a:pt x="13449" y="1630"/>
                </a:lnTo>
                <a:lnTo>
                  <a:pt x="13449" y="2143"/>
                </a:lnTo>
                <a:lnTo>
                  <a:pt x="13962" y="2143"/>
                </a:lnTo>
                <a:close/>
                <a:moveTo>
                  <a:pt x="13962" y="1602"/>
                </a:moveTo>
                <a:lnTo>
                  <a:pt x="13962" y="1089"/>
                </a:lnTo>
                <a:lnTo>
                  <a:pt x="13449" y="1089"/>
                </a:lnTo>
                <a:lnTo>
                  <a:pt x="13449" y="1602"/>
                </a:lnTo>
                <a:lnTo>
                  <a:pt x="13962" y="1602"/>
                </a:lnTo>
                <a:close/>
                <a:moveTo>
                  <a:pt x="13962" y="1061"/>
                </a:moveTo>
                <a:lnTo>
                  <a:pt x="13962" y="548"/>
                </a:lnTo>
                <a:lnTo>
                  <a:pt x="13449" y="548"/>
                </a:lnTo>
                <a:lnTo>
                  <a:pt x="13449" y="1061"/>
                </a:lnTo>
                <a:lnTo>
                  <a:pt x="13962" y="1061"/>
                </a:lnTo>
                <a:close/>
                <a:moveTo>
                  <a:pt x="13421" y="10258"/>
                </a:moveTo>
                <a:lnTo>
                  <a:pt x="13421" y="9745"/>
                </a:lnTo>
                <a:lnTo>
                  <a:pt x="12908" y="9745"/>
                </a:lnTo>
                <a:lnTo>
                  <a:pt x="12908" y="10258"/>
                </a:lnTo>
                <a:lnTo>
                  <a:pt x="13421" y="10258"/>
                </a:lnTo>
                <a:close/>
                <a:moveTo>
                  <a:pt x="13421" y="9717"/>
                </a:moveTo>
                <a:lnTo>
                  <a:pt x="13421" y="9204"/>
                </a:lnTo>
                <a:lnTo>
                  <a:pt x="12908" y="9204"/>
                </a:lnTo>
                <a:lnTo>
                  <a:pt x="12908" y="9717"/>
                </a:lnTo>
                <a:lnTo>
                  <a:pt x="13421" y="9717"/>
                </a:lnTo>
                <a:close/>
                <a:moveTo>
                  <a:pt x="13421" y="9176"/>
                </a:moveTo>
                <a:lnTo>
                  <a:pt x="13421" y="8663"/>
                </a:lnTo>
                <a:lnTo>
                  <a:pt x="12908" y="8663"/>
                </a:lnTo>
                <a:lnTo>
                  <a:pt x="12908" y="9176"/>
                </a:lnTo>
                <a:lnTo>
                  <a:pt x="13421" y="9176"/>
                </a:lnTo>
                <a:close/>
                <a:moveTo>
                  <a:pt x="13421" y="8635"/>
                </a:moveTo>
                <a:lnTo>
                  <a:pt x="13421" y="8122"/>
                </a:lnTo>
                <a:lnTo>
                  <a:pt x="12908" y="8122"/>
                </a:lnTo>
                <a:lnTo>
                  <a:pt x="12908" y="8635"/>
                </a:lnTo>
                <a:lnTo>
                  <a:pt x="13421" y="8635"/>
                </a:lnTo>
                <a:close/>
                <a:moveTo>
                  <a:pt x="13421" y="8094"/>
                </a:moveTo>
                <a:lnTo>
                  <a:pt x="13421" y="7581"/>
                </a:lnTo>
                <a:lnTo>
                  <a:pt x="12908" y="7581"/>
                </a:lnTo>
                <a:lnTo>
                  <a:pt x="12908" y="8094"/>
                </a:lnTo>
                <a:lnTo>
                  <a:pt x="13421" y="8094"/>
                </a:lnTo>
                <a:close/>
                <a:moveTo>
                  <a:pt x="13421" y="7553"/>
                </a:moveTo>
                <a:lnTo>
                  <a:pt x="13421" y="7040"/>
                </a:lnTo>
                <a:lnTo>
                  <a:pt x="12908" y="7040"/>
                </a:lnTo>
                <a:lnTo>
                  <a:pt x="12908" y="7553"/>
                </a:lnTo>
                <a:lnTo>
                  <a:pt x="13421" y="7553"/>
                </a:lnTo>
                <a:close/>
                <a:moveTo>
                  <a:pt x="13421" y="7012"/>
                </a:moveTo>
                <a:lnTo>
                  <a:pt x="13421" y="6499"/>
                </a:lnTo>
                <a:lnTo>
                  <a:pt x="12908" y="6499"/>
                </a:lnTo>
                <a:lnTo>
                  <a:pt x="12908" y="7012"/>
                </a:lnTo>
                <a:lnTo>
                  <a:pt x="13421" y="7012"/>
                </a:lnTo>
                <a:close/>
                <a:moveTo>
                  <a:pt x="13421" y="6471"/>
                </a:moveTo>
                <a:lnTo>
                  <a:pt x="13421" y="5958"/>
                </a:lnTo>
                <a:lnTo>
                  <a:pt x="12908" y="5958"/>
                </a:lnTo>
                <a:lnTo>
                  <a:pt x="12908" y="6471"/>
                </a:lnTo>
                <a:lnTo>
                  <a:pt x="13421" y="6471"/>
                </a:lnTo>
                <a:close/>
                <a:moveTo>
                  <a:pt x="13421" y="5930"/>
                </a:moveTo>
                <a:lnTo>
                  <a:pt x="13421" y="5417"/>
                </a:lnTo>
                <a:lnTo>
                  <a:pt x="12908" y="5417"/>
                </a:lnTo>
                <a:lnTo>
                  <a:pt x="12908" y="5930"/>
                </a:lnTo>
                <a:lnTo>
                  <a:pt x="13421" y="5930"/>
                </a:lnTo>
                <a:close/>
                <a:moveTo>
                  <a:pt x="13421" y="5389"/>
                </a:moveTo>
                <a:lnTo>
                  <a:pt x="13421" y="4876"/>
                </a:lnTo>
                <a:lnTo>
                  <a:pt x="12908" y="4876"/>
                </a:lnTo>
                <a:lnTo>
                  <a:pt x="12908" y="5389"/>
                </a:lnTo>
                <a:lnTo>
                  <a:pt x="13421" y="5389"/>
                </a:lnTo>
                <a:close/>
                <a:moveTo>
                  <a:pt x="13421" y="4848"/>
                </a:moveTo>
                <a:lnTo>
                  <a:pt x="13421" y="4335"/>
                </a:lnTo>
                <a:lnTo>
                  <a:pt x="12908" y="4335"/>
                </a:lnTo>
                <a:lnTo>
                  <a:pt x="12908" y="4848"/>
                </a:lnTo>
                <a:lnTo>
                  <a:pt x="13421" y="4848"/>
                </a:lnTo>
                <a:close/>
                <a:moveTo>
                  <a:pt x="13421" y="4307"/>
                </a:moveTo>
                <a:lnTo>
                  <a:pt x="13421" y="3794"/>
                </a:lnTo>
                <a:lnTo>
                  <a:pt x="12908" y="3794"/>
                </a:lnTo>
                <a:lnTo>
                  <a:pt x="12908" y="4307"/>
                </a:lnTo>
                <a:lnTo>
                  <a:pt x="13421" y="4307"/>
                </a:lnTo>
                <a:close/>
                <a:moveTo>
                  <a:pt x="13421" y="3766"/>
                </a:moveTo>
                <a:lnTo>
                  <a:pt x="13421" y="3253"/>
                </a:lnTo>
                <a:lnTo>
                  <a:pt x="12908" y="3253"/>
                </a:lnTo>
                <a:lnTo>
                  <a:pt x="12908" y="3766"/>
                </a:lnTo>
                <a:lnTo>
                  <a:pt x="13421" y="3766"/>
                </a:lnTo>
                <a:close/>
                <a:moveTo>
                  <a:pt x="13421" y="3225"/>
                </a:moveTo>
                <a:lnTo>
                  <a:pt x="13421" y="2712"/>
                </a:lnTo>
                <a:lnTo>
                  <a:pt x="12908" y="2712"/>
                </a:lnTo>
                <a:lnTo>
                  <a:pt x="12908" y="3225"/>
                </a:lnTo>
                <a:lnTo>
                  <a:pt x="13421" y="3225"/>
                </a:lnTo>
                <a:close/>
                <a:moveTo>
                  <a:pt x="13421" y="2684"/>
                </a:moveTo>
                <a:lnTo>
                  <a:pt x="13421" y="2171"/>
                </a:lnTo>
                <a:lnTo>
                  <a:pt x="12908" y="2171"/>
                </a:lnTo>
                <a:lnTo>
                  <a:pt x="12908" y="2684"/>
                </a:lnTo>
                <a:lnTo>
                  <a:pt x="13421" y="2684"/>
                </a:lnTo>
                <a:close/>
                <a:moveTo>
                  <a:pt x="13421" y="2143"/>
                </a:moveTo>
                <a:lnTo>
                  <a:pt x="13421" y="1630"/>
                </a:lnTo>
                <a:lnTo>
                  <a:pt x="12908" y="1630"/>
                </a:lnTo>
                <a:lnTo>
                  <a:pt x="12908" y="2143"/>
                </a:lnTo>
                <a:lnTo>
                  <a:pt x="13421" y="2143"/>
                </a:lnTo>
                <a:close/>
                <a:moveTo>
                  <a:pt x="13421" y="1602"/>
                </a:moveTo>
                <a:lnTo>
                  <a:pt x="13421" y="1089"/>
                </a:lnTo>
                <a:lnTo>
                  <a:pt x="12908" y="1089"/>
                </a:lnTo>
                <a:lnTo>
                  <a:pt x="12908" y="1602"/>
                </a:lnTo>
                <a:lnTo>
                  <a:pt x="13421" y="1602"/>
                </a:lnTo>
                <a:close/>
                <a:moveTo>
                  <a:pt x="13421" y="1061"/>
                </a:moveTo>
                <a:lnTo>
                  <a:pt x="13421" y="548"/>
                </a:lnTo>
                <a:lnTo>
                  <a:pt x="12908" y="548"/>
                </a:lnTo>
                <a:lnTo>
                  <a:pt x="12908" y="1061"/>
                </a:lnTo>
                <a:lnTo>
                  <a:pt x="13421" y="1061"/>
                </a:lnTo>
                <a:close/>
                <a:moveTo>
                  <a:pt x="12880" y="10258"/>
                </a:moveTo>
                <a:lnTo>
                  <a:pt x="12880" y="9745"/>
                </a:lnTo>
                <a:lnTo>
                  <a:pt x="12367" y="9745"/>
                </a:lnTo>
                <a:lnTo>
                  <a:pt x="12367" y="10258"/>
                </a:lnTo>
                <a:lnTo>
                  <a:pt x="12880" y="10258"/>
                </a:lnTo>
                <a:close/>
                <a:moveTo>
                  <a:pt x="12880" y="9717"/>
                </a:moveTo>
                <a:lnTo>
                  <a:pt x="12880" y="9204"/>
                </a:lnTo>
                <a:lnTo>
                  <a:pt x="12367" y="9204"/>
                </a:lnTo>
                <a:lnTo>
                  <a:pt x="12367" y="9717"/>
                </a:lnTo>
                <a:lnTo>
                  <a:pt x="12880" y="9717"/>
                </a:lnTo>
                <a:close/>
                <a:moveTo>
                  <a:pt x="12880" y="9176"/>
                </a:moveTo>
                <a:lnTo>
                  <a:pt x="12880" y="8663"/>
                </a:lnTo>
                <a:lnTo>
                  <a:pt x="12367" y="8663"/>
                </a:lnTo>
                <a:lnTo>
                  <a:pt x="12367" y="9176"/>
                </a:lnTo>
                <a:lnTo>
                  <a:pt x="12880" y="9176"/>
                </a:lnTo>
                <a:close/>
                <a:moveTo>
                  <a:pt x="12880" y="8635"/>
                </a:moveTo>
                <a:lnTo>
                  <a:pt x="12880" y="8122"/>
                </a:lnTo>
                <a:lnTo>
                  <a:pt x="12367" y="8122"/>
                </a:lnTo>
                <a:lnTo>
                  <a:pt x="12367" y="8635"/>
                </a:lnTo>
                <a:lnTo>
                  <a:pt x="12880" y="8635"/>
                </a:lnTo>
                <a:close/>
                <a:moveTo>
                  <a:pt x="12880" y="8094"/>
                </a:moveTo>
                <a:lnTo>
                  <a:pt x="12880" y="7581"/>
                </a:lnTo>
                <a:lnTo>
                  <a:pt x="12367" y="7581"/>
                </a:lnTo>
                <a:lnTo>
                  <a:pt x="12367" y="8094"/>
                </a:lnTo>
                <a:lnTo>
                  <a:pt x="12880" y="8094"/>
                </a:lnTo>
                <a:close/>
                <a:moveTo>
                  <a:pt x="12880" y="7553"/>
                </a:moveTo>
                <a:lnTo>
                  <a:pt x="12880" y="7040"/>
                </a:lnTo>
                <a:lnTo>
                  <a:pt x="12367" y="7040"/>
                </a:lnTo>
                <a:lnTo>
                  <a:pt x="12367" y="7553"/>
                </a:lnTo>
                <a:lnTo>
                  <a:pt x="12880" y="7553"/>
                </a:lnTo>
                <a:close/>
                <a:moveTo>
                  <a:pt x="12880" y="7012"/>
                </a:moveTo>
                <a:lnTo>
                  <a:pt x="12880" y="6499"/>
                </a:lnTo>
                <a:lnTo>
                  <a:pt x="12367" y="6499"/>
                </a:lnTo>
                <a:lnTo>
                  <a:pt x="12367" y="7012"/>
                </a:lnTo>
                <a:lnTo>
                  <a:pt x="12880" y="7012"/>
                </a:lnTo>
                <a:close/>
                <a:moveTo>
                  <a:pt x="12880" y="6471"/>
                </a:moveTo>
                <a:lnTo>
                  <a:pt x="12880" y="5958"/>
                </a:lnTo>
                <a:lnTo>
                  <a:pt x="12367" y="5958"/>
                </a:lnTo>
                <a:lnTo>
                  <a:pt x="12367" y="6471"/>
                </a:lnTo>
                <a:lnTo>
                  <a:pt x="12880" y="6471"/>
                </a:lnTo>
                <a:close/>
                <a:moveTo>
                  <a:pt x="12880" y="5930"/>
                </a:moveTo>
                <a:lnTo>
                  <a:pt x="12880" y="5417"/>
                </a:lnTo>
                <a:lnTo>
                  <a:pt x="12367" y="5417"/>
                </a:lnTo>
                <a:lnTo>
                  <a:pt x="12367" y="5930"/>
                </a:lnTo>
                <a:lnTo>
                  <a:pt x="12880" y="5930"/>
                </a:lnTo>
                <a:close/>
                <a:moveTo>
                  <a:pt x="12880" y="5389"/>
                </a:moveTo>
                <a:lnTo>
                  <a:pt x="12880" y="4876"/>
                </a:lnTo>
                <a:lnTo>
                  <a:pt x="12367" y="4876"/>
                </a:lnTo>
                <a:lnTo>
                  <a:pt x="12367" y="5389"/>
                </a:lnTo>
                <a:lnTo>
                  <a:pt x="12880" y="5389"/>
                </a:lnTo>
                <a:close/>
                <a:moveTo>
                  <a:pt x="12880" y="4848"/>
                </a:moveTo>
                <a:lnTo>
                  <a:pt x="12880" y="4335"/>
                </a:lnTo>
                <a:lnTo>
                  <a:pt x="12367" y="4335"/>
                </a:lnTo>
                <a:lnTo>
                  <a:pt x="12367" y="4848"/>
                </a:lnTo>
                <a:lnTo>
                  <a:pt x="12880" y="4848"/>
                </a:lnTo>
                <a:close/>
                <a:moveTo>
                  <a:pt x="12880" y="4307"/>
                </a:moveTo>
                <a:lnTo>
                  <a:pt x="12880" y="3794"/>
                </a:lnTo>
                <a:lnTo>
                  <a:pt x="12367" y="3794"/>
                </a:lnTo>
                <a:lnTo>
                  <a:pt x="12367" y="4307"/>
                </a:lnTo>
                <a:lnTo>
                  <a:pt x="12880" y="4307"/>
                </a:lnTo>
                <a:close/>
                <a:moveTo>
                  <a:pt x="12880" y="3766"/>
                </a:moveTo>
                <a:lnTo>
                  <a:pt x="12880" y="3253"/>
                </a:lnTo>
                <a:lnTo>
                  <a:pt x="12367" y="3253"/>
                </a:lnTo>
                <a:lnTo>
                  <a:pt x="12367" y="3766"/>
                </a:lnTo>
                <a:lnTo>
                  <a:pt x="12880" y="3766"/>
                </a:lnTo>
                <a:close/>
                <a:moveTo>
                  <a:pt x="12880" y="3225"/>
                </a:moveTo>
                <a:lnTo>
                  <a:pt x="12880" y="2712"/>
                </a:lnTo>
                <a:lnTo>
                  <a:pt x="12367" y="2712"/>
                </a:lnTo>
                <a:lnTo>
                  <a:pt x="12367" y="3225"/>
                </a:lnTo>
                <a:lnTo>
                  <a:pt x="12880" y="3225"/>
                </a:lnTo>
                <a:close/>
                <a:moveTo>
                  <a:pt x="12880" y="2684"/>
                </a:moveTo>
                <a:lnTo>
                  <a:pt x="12880" y="2171"/>
                </a:lnTo>
                <a:lnTo>
                  <a:pt x="12367" y="2171"/>
                </a:lnTo>
                <a:lnTo>
                  <a:pt x="12367" y="2684"/>
                </a:lnTo>
                <a:lnTo>
                  <a:pt x="12880" y="2684"/>
                </a:lnTo>
                <a:close/>
                <a:moveTo>
                  <a:pt x="12880" y="2143"/>
                </a:moveTo>
                <a:lnTo>
                  <a:pt x="12880" y="1630"/>
                </a:lnTo>
                <a:lnTo>
                  <a:pt x="12367" y="1630"/>
                </a:lnTo>
                <a:lnTo>
                  <a:pt x="12367" y="2143"/>
                </a:lnTo>
                <a:lnTo>
                  <a:pt x="12880" y="2143"/>
                </a:lnTo>
                <a:close/>
                <a:moveTo>
                  <a:pt x="12880" y="1602"/>
                </a:moveTo>
                <a:lnTo>
                  <a:pt x="12880" y="1089"/>
                </a:lnTo>
                <a:lnTo>
                  <a:pt x="12367" y="1089"/>
                </a:lnTo>
                <a:lnTo>
                  <a:pt x="12367" y="1602"/>
                </a:lnTo>
                <a:lnTo>
                  <a:pt x="12880" y="1602"/>
                </a:lnTo>
                <a:close/>
                <a:moveTo>
                  <a:pt x="12880" y="1061"/>
                </a:moveTo>
                <a:lnTo>
                  <a:pt x="12880" y="548"/>
                </a:lnTo>
                <a:lnTo>
                  <a:pt x="12367" y="548"/>
                </a:lnTo>
                <a:lnTo>
                  <a:pt x="12367" y="1061"/>
                </a:lnTo>
                <a:lnTo>
                  <a:pt x="12880" y="1061"/>
                </a:lnTo>
                <a:close/>
                <a:moveTo>
                  <a:pt x="12339" y="10258"/>
                </a:moveTo>
                <a:lnTo>
                  <a:pt x="12339" y="9745"/>
                </a:lnTo>
                <a:lnTo>
                  <a:pt x="11826" y="9745"/>
                </a:lnTo>
                <a:lnTo>
                  <a:pt x="11826" y="10258"/>
                </a:lnTo>
                <a:lnTo>
                  <a:pt x="12339" y="10258"/>
                </a:lnTo>
                <a:close/>
                <a:moveTo>
                  <a:pt x="12339" y="9717"/>
                </a:moveTo>
                <a:lnTo>
                  <a:pt x="12339" y="9204"/>
                </a:lnTo>
                <a:lnTo>
                  <a:pt x="11826" y="9204"/>
                </a:lnTo>
                <a:lnTo>
                  <a:pt x="11826" y="9717"/>
                </a:lnTo>
                <a:lnTo>
                  <a:pt x="12339" y="9717"/>
                </a:lnTo>
                <a:close/>
                <a:moveTo>
                  <a:pt x="12339" y="9176"/>
                </a:moveTo>
                <a:lnTo>
                  <a:pt x="12339" y="8663"/>
                </a:lnTo>
                <a:lnTo>
                  <a:pt x="11826" y="8663"/>
                </a:lnTo>
                <a:lnTo>
                  <a:pt x="11826" y="9176"/>
                </a:lnTo>
                <a:lnTo>
                  <a:pt x="12339" y="9176"/>
                </a:lnTo>
                <a:close/>
                <a:moveTo>
                  <a:pt x="12339" y="8635"/>
                </a:moveTo>
                <a:lnTo>
                  <a:pt x="12339" y="8122"/>
                </a:lnTo>
                <a:lnTo>
                  <a:pt x="11826" y="8122"/>
                </a:lnTo>
                <a:lnTo>
                  <a:pt x="11826" y="8635"/>
                </a:lnTo>
                <a:lnTo>
                  <a:pt x="12339" y="8635"/>
                </a:lnTo>
                <a:close/>
                <a:moveTo>
                  <a:pt x="12339" y="8094"/>
                </a:moveTo>
                <a:lnTo>
                  <a:pt x="12339" y="7581"/>
                </a:lnTo>
                <a:lnTo>
                  <a:pt x="11826" y="7581"/>
                </a:lnTo>
                <a:lnTo>
                  <a:pt x="11826" y="8094"/>
                </a:lnTo>
                <a:lnTo>
                  <a:pt x="12339" y="8094"/>
                </a:lnTo>
                <a:close/>
                <a:moveTo>
                  <a:pt x="12339" y="7553"/>
                </a:moveTo>
                <a:lnTo>
                  <a:pt x="12339" y="7040"/>
                </a:lnTo>
                <a:lnTo>
                  <a:pt x="11826" y="7040"/>
                </a:lnTo>
                <a:lnTo>
                  <a:pt x="11826" y="7553"/>
                </a:lnTo>
                <a:lnTo>
                  <a:pt x="12339" y="7553"/>
                </a:lnTo>
                <a:close/>
                <a:moveTo>
                  <a:pt x="12339" y="7012"/>
                </a:moveTo>
                <a:lnTo>
                  <a:pt x="12339" y="6499"/>
                </a:lnTo>
                <a:lnTo>
                  <a:pt x="11826" y="6499"/>
                </a:lnTo>
                <a:lnTo>
                  <a:pt x="11826" y="7012"/>
                </a:lnTo>
                <a:lnTo>
                  <a:pt x="12339" y="7012"/>
                </a:lnTo>
                <a:close/>
                <a:moveTo>
                  <a:pt x="12339" y="6471"/>
                </a:moveTo>
                <a:lnTo>
                  <a:pt x="12339" y="5958"/>
                </a:lnTo>
                <a:lnTo>
                  <a:pt x="11826" y="5958"/>
                </a:lnTo>
                <a:lnTo>
                  <a:pt x="11826" y="6471"/>
                </a:lnTo>
                <a:lnTo>
                  <a:pt x="12339" y="6471"/>
                </a:lnTo>
                <a:close/>
                <a:moveTo>
                  <a:pt x="12339" y="5930"/>
                </a:moveTo>
                <a:lnTo>
                  <a:pt x="12339" y="5417"/>
                </a:lnTo>
                <a:lnTo>
                  <a:pt x="11826" y="5417"/>
                </a:lnTo>
                <a:lnTo>
                  <a:pt x="11826" y="5930"/>
                </a:lnTo>
                <a:lnTo>
                  <a:pt x="12339" y="5930"/>
                </a:lnTo>
                <a:close/>
                <a:moveTo>
                  <a:pt x="12339" y="5389"/>
                </a:moveTo>
                <a:lnTo>
                  <a:pt x="12339" y="4876"/>
                </a:lnTo>
                <a:lnTo>
                  <a:pt x="11826" y="4876"/>
                </a:lnTo>
                <a:lnTo>
                  <a:pt x="11826" y="5389"/>
                </a:lnTo>
                <a:lnTo>
                  <a:pt x="12339" y="5389"/>
                </a:lnTo>
                <a:close/>
                <a:moveTo>
                  <a:pt x="12339" y="4848"/>
                </a:moveTo>
                <a:lnTo>
                  <a:pt x="12339" y="4335"/>
                </a:lnTo>
                <a:lnTo>
                  <a:pt x="11826" y="4335"/>
                </a:lnTo>
                <a:lnTo>
                  <a:pt x="11826" y="4848"/>
                </a:lnTo>
                <a:lnTo>
                  <a:pt x="12339" y="4848"/>
                </a:lnTo>
                <a:close/>
                <a:moveTo>
                  <a:pt x="12339" y="4307"/>
                </a:moveTo>
                <a:lnTo>
                  <a:pt x="12339" y="3794"/>
                </a:lnTo>
                <a:lnTo>
                  <a:pt x="11826" y="3794"/>
                </a:lnTo>
                <a:lnTo>
                  <a:pt x="11826" y="4307"/>
                </a:lnTo>
                <a:lnTo>
                  <a:pt x="12339" y="4307"/>
                </a:lnTo>
                <a:close/>
                <a:moveTo>
                  <a:pt x="12339" y="3766"/>
                </a:moveTo>
                <a:lnTo>
                  <a:pt x="12339" y="3253"/>
                </a:lnTo>
                <a:lnTo>
                  <a:pt x="11826" y="3253"/>
                </a:lnTo>
                <a:lnTo>
                  <a:pt x="11826" y="3766"/>
                </a:lnTo>
                <a:lnTo>
                  <a:pt x="12339" y="3766"/>
                </a:lnTo>
                <a:close/>
                <a:moveTo>
                  <a:pt x="12339" y="3225"/>
                </a:moveTo>
                <a:lnTo>
                  <a:pt x="12339" y="2712"/>
                </a:lnTo>
                <a:lnTo>
                  <a:pt x="11826" y="2712"/>
                </a:lnTo>
                <a:lnTo>
                  <a:pt x="11826" y="3225"/>
                </a:lnTo>
                <a:lnTo>
                  <a:pt x="12339" y="3225"/>
                </a:lnTo>
                <a:close/>
                <a:moveTo>
                  <a:pt x="12339" y="2684"/>
                </a:moveTo>
                <a:lnTo>
                  <a:pt x="12339" y="2171"/>
                </a:lnTo>
                <a:lnTo>
                  <a:pt x="11826" y="2171"/>
                </a:lnTo>
                <a:lnTo>
                  <a:pt x="11826" y="2684"/>
                </a:lnTo>
                <a:lnTo>
                  <a:pt x="12339" y="2684"/>
                </a:lnTo>
                <a:close/>
                <a:moveTo>
                  <a:pt x="12339" y="2143"/>
                </a:moveTo>
                <a:lnTo>
                  <a:pt x="12339" y="1630"/>
                </a:lnTo>
                <a:lnTo>
                  <a:pt x="11826" y="1630"/>
                </a:lnTo>
                <a:lnTo>
                  <a:pt x="11826" y="2143"/>
                </a:lnTo>
                <a:lnTo>
                  <a:pt x="12339" y="2143"/>
                </a:lnTo>
                <a:close/>
                <a:moveTo>
                  <a:pt x="12339" y="1602"/>
                </a:moveTo>
                <a:lnTo>
                  <a:pt x="12339" y="1089"/>
                </a:lnTo>
                <a:lnTo>
                  <a:pt x="11826" y="1089"/>
                </a:lnTo>
                <a:lnTo>
                  <a:pt x="11826" y="1602"/>
                </a:lnTo>
                <a:lnTo>
                  <a:pt x="12339" y="1602"/>
                </a:lnTo>
                <a:close/>
                <a:moveTo>
                  <a:pt x="12339" y="1061"/>
                </a:moveTo>
                <a:lnTo>
                  <a:pt x="12339" y="548"/>
                </a:lnTo>
                <a:lnTo>
                  <a:pt x="11826" y="548"/>
                </a:lnTo>
                <a:lnTo>
                  <a:pt x="11826" y="1061"/>
                </a:lnTo>
                <a:lnTo>
                  <a:pt x="12339" y="1061"/>
                </a:lnTo>
                <a:close/>
                <a:moveTo>
                  <a:pt x="11798" y="10258"/>
                </a:moveTo>
                <a:lnTo>
                  <a:pt x="11798" y="9745"/>
                </a:lnTo>
                <a:lnTo>
                  <a:pt x="11285" y="9745"/>
                </a:lnTo>
                <a:lnTo>
                  <a:pt x="11285" y="10258"/>
                </a:lnTo>
                <a:lnTo>
                  <a:pt x="11798" y="10258"/>
                </a:lnTo>
                <a:close/>
                <a:moveTo>
                  <a:pt x="11798" y="9717"/>
                </a:moveTo>
                <a:lnTo>
                  <a:pt x="11798" y="9204"/>
                </a:lnTo>
                <a:lnTo>
                  <a:pt x="11285" y="9204"/>
                </a:lnTo>
                <a:lnTo>
                  <a:pt x="11285" y="9717"/>
                </a:lnTo>
                <a:lnTo>
                  <a:pt x="11798" y="9717"/>
                </a:lnTo>
                <a:close/>
                <a:moveTo>
                  <a:pt x="11798" y="9176"/>
                </a:moveTo>
                <a:lnTo>
                  <a:pt x="11798" y="8663"/>
                </a:lnTo>
                <a:lnTo>
                  <a:pt x="11285" y="8663"/>
                </a:lnTo>
                <a:lnTo>
                  <a:pt x="11285" y="9176"/>
                </a:lnTo>
                <a:lnTo>
                  <a:pt x="11798" y="9176"/>
                </a:lnTo>
                <a:close/>
                <a:moveTo>
                  <a:pt x="11798" y="8635"/>
                </a:moveTo>
                <a:lnTo>
                  <a:pt x="11798" y="8122"/>
                </a:lnTo>
                <a:lnTo>
                  <a:pt x="11285" y="8122"/>
                </a:lnTo>
                <a:lnTo>
                  <a:pt x="11285" y="8635"/>
                </a:lnTo>
                <a:lnTo>
                  <a:pt x="11798" y="8635"/>
                </a:lnTo>
                <a:close/>
                <a:moveTo>
                  <a:pt x="11798" y="8094"/>
                </a:moveTo>
                <a:lnTo>
                  <a:pt x="11798" y="7581"/>
                </a:lnTo>
                <a:lnTo>
                  <a:pt x="11285" y="7581"/>
                </a:lnTo>
                <a:lnTo>
                  <a:pt x="11285" y="8094"/>
                </a:lnTo>
                <a:lnTo>
                  <a:pt x="11798" y="8094"/>
                </a:lnTo>
                <a:close/>
                <a:moveTo>
                  <a:pt x="11798" y="7553"/>
                </a:moveTo>
                <a:lnTo>
                  <a:pt x="11798" y="7040"/>
                </a:lnTo>
                <a:lnTo>
                  <a:pt x="11285" y="7040"/>
                </a:lnTo>
                <a:lnTo>
                  <a:pt x="11285" y="7553"/>
                </a:lnTo>
                <a:lnTo>
                  <a:pt x="11798" y="7553"/>
                </a:lnTo>
                <a:close/>
                <a:moveTo>
                  <a:pt x="11798" y="7012"/>
                </a:moveTo>
                <a:lnTo>
                  <a:pt x="11798" y="6499"/>
                </a:lnTo>
                <a:lnTo>
                  <a:pt x="11285" y="6499"/>
                </a:lnTo>
                <a:lnTo>
                  <a:pt x="11285" y="7012"/>
                </a:lnTo>
                <a:lnTo>
                  <a:pt x="11798" y="7012"/>
                </a:lnTo>
                <a:close/>
                <a:moveTo>
                  <a:pt x="11798" y="6471"/>
                </a:moveTo>
                <a:lnTo>
                  <a:pt x="11798" y="5958"/>
                </a:lnTo>
                <a:lnTo>
                  <a:pt x="11285" y="5958"/>
                </a:lnTo>
                <a:lnTo>
                  <a:pt x="11285" y="6471"/>
                </a:lnTo>
                <a:lnTo>
                  <a:pt x="11798" y="6471"/>
                </a:lnTo>
                <a:close/>
                <a:moveTo>
                  <a:pt x="11798" y="5930"/>
                </a:moveTo>
                <a:lnTo>
                  <a:pt x="11798" y="5417"/>
                </a:lnTo>
                <a:lnTo>
                  <a:pt x="11285" y="5417"/>
                </a:lnTo>
                <a:lnTo>
                  <a:pt x="11285" y="5930"/>
                </a:lnTo>
                <a:lnTo>
                  <a:pt x="11798" y="5930"/>
                </a:lnTo>
                <a:close/>
                <a:moveTo>
                  <a:pt x="11798" y="5389"/>
                </a:moveTo>
                <a:lnTo>
                  <a:pt x="11798" y="4876"/>
                </a:lnTo>
                <a:lnTo>
                  <a:pt x="11285" y="4876"/>
                </a:lnTo>
                <a:lnTo>
                  <a:pt x="11285" y="5389"/>
                </a:lnTo>
                <a:lnTo>
                  <a:pt x="11798" y="5389"/>
                </a:lnTo>
                <a:close/>
                <a:moveTo>
                  <a:pt x="11798" y="4848"/>
                </a:moveTo>
                <a:lnTo>
                  <a:pt x="11798" y="4335"/>
                </a:lnTo>
                <a:lnTo>
                  <a:pt x="11285" y="4335"/>
                </a:lnTo>
                <a:lnTo>
                  <a:pt x="11285" y="4848"/>
                </a:lnTo>
                <a:lnTo>
                  <a:pt x="11798" y="4848"/>
                </a:lnTo>
                <a:close/>
                <a:moveTo>
                  <a:pt x="11798" y="4307"/>
                </a:moveTo>
                <a:lnTo>
                  <a:pt x="11798" y="3794"/>
                </a:lnTo>
                <a:lnTo>
                  <a:pt x="11285" y="3794"/>
                </a:lnTo>
                <a:lnTo>
                  <a:pt x="11285" y="4307"/>
                </a:lnTo>
                <a:lnTo>
                  <a:pt x="11798" y="4307"/>
                </a:lnTo>
                <a:close/>
                <a:moveTo>
                  <a:pt x="11798" y="3766"/>
                </a:moveTo>
                <a:lnTo>
                  <a:pt x="11798" y="3253"/>
                </a:lnTo>
                <a:lnTo>
                  <a:pt x="11285" y="3253"/>
                </a:lnTo>
                <a:lnTo>
                  <a:pt x="11285" y="3766"/>
                </a:lnTo>
                <a:lnTo>
                  <a:pt x="11798" y="3766"/>
                </a:lnTo>
                <a:close/>
                <a:moveTo>
                  <a:pt x="11798" y="3225"/>
                </a:moveTo>
                <a:lnTo>
                  <a:pt x="11798" y="2712"/>
                </a:lnTo>
                <a:lnTo>
                  <a:pt x="11285" y="2712"/>
                </a:lnTo>
                <a:lnTo>
                  <a:pt x="11285" y="3225"/>
                </a:lnTo>
                <a:lnTo>
                  <a:pt x="11798" y="3225"/>
                </a:lnTo>
                <a:close/>
                <a:moveTo>
                  <a:pt x="11798" y="2684"/>
                </a:moveTo>
                <a:lnTo>
                  <a:pt x="11798" y="2171"/>
                </a:lnTo>
                <a:lnTo>
                  <a:pt x="11285" y="2171"/>
                </a:lnTo>
                <a:lnTo>
                  <a:pt x="11285" y="2684"/>
                </a:lnTo>
                <a:lnTo>
                  <a:pt x="11798" y="2684"/>
                </a:lnTo>
                <a:close/>
                <a:moveTo>
                  <a:pt x="11798" y="2143"/>
                </a:moveTo>
                <a:lnTo>
                  <a:pt x="11798" y="1630"/>
                </a:lnTo>
                <a:lnTo>
                  <a:pt x="11285" y="1630"/>
                </a:lnTo>
                <a:lnTo>
                  <a:pt x="11285" y="2143"/>
                </a:lnTo>
                <a:lnTo>
                  <a:pt x="11798" y="2143"/>
                </a:lnTo>
                <a:close/>
                <a:moveTo>
                  <a:pt x="11798" y="1602"/>
                </a:moveTo>
                <a:lnTo>
                  <a:pt x="11798" y="1089"/>
                </a:lnTo>
                <a:lnTo>
                  <a:pt x="11285" y="1089"/>
                </a:lnTo>
                <a:lnTo>
                  <a:pt x="11285" y="1602"/>
                </a:lnTo>
                <a:lnTo>
                  <a:pt x="11798" y="1602"/>
                </a:lnTo>
                <a:close/>
                <a:moveTo>
                  <a:pt x="11798" y="1061"/>
                </a:moveTo>
                <a:lnTo>
                  <a:pt x="11798" y="548"/>
                </a:lnTo>
                <a:lnTo>
                  <a:pt x="11285" y="548"/>
                </a:lnTo>
                <a:lnTo>
                  <a:pt x="11285" y="1061"/>
                </a:lnTo>
                <a:lnTo>
                  <a:pt x="11798" y="1061"/>
                </a:lnTo>
                <a:close/>
                <a:moveTo>
                  <a:pt x="11257" y="10258"/>
                </a:moveTo>
                <a:lnTo>
                  <a:pt x="11257" y="9745"/>
                </a:lnTo>
                <a:lnTo>
                  <a:pt x="10744" y="9745"/>
                </a:lnTo>
                <a:lnTo>
                  <a:pt x="10744" y="10258"/>
                </a:lnTo>
                <a:lnTo>
                  <a:pt x="11257" y="10258"/>
                </a:lnTo>
                <a:close/>
                <a:moveTo>
                  <a:pt x="11257" y="9717"/>
                </a:moveTo>
                <a:lnTo>
                  <a:pt x="11257" y="9204"/>
                </a:lnTo>
                <a:lnTo>
                  <a:pt x="10744" y="9204"/>
                </a:lnTo>
                <a:lnTo>
                  <a:pt x="10744" y="9717"/>
                </a:lnTo>
                <a:lnTo>
                  <a:pt x="11257" y="9717"/>
                </a:lnTo>
                <a:close/>
                <a:moveTo>
                  <a:pt x="11257" y="9176"/>
                </a:moveTo>
                <a:lnTo>
                  <a:pt x="11257" y="8663"/>
                </a:lnTo>
                <a:lnTo>
                  <a:pt x="10744" y="8663"/>
                </a:lnTo>
                <a:lnTo>
                  <a:pt x="10744" y="9176"/>
                </a:lnTo>
                <a:lnTo>
                  <a:pt x="11257" y="9176"/>
                </a:lnTo>
                <a:close/>
                <a:moveTo>
                  <a:pt x="11257" y="8635"/>
                </a:moveTo>
                <a:lnTo>
                  <a:pt x="11257" y="8122"/>
                </a:lnTo>
                <a:lnTo>
                  <a:pt x="10744" y="8122"/>
                </a:lnTo>
                <a:lnTo>
                  <a:pt x="10744" y="8635"/>
                </a:lnTo>
                <a:lnTo>
                  <a:pt x="11257" y="8635"/>
                </a:lnTo>
                <a:close/>
                <a:moveTo>
                  <a:pt x="11257" y="8094"/>
                </a:moveTo>
                <a:lnTo>
                  <a:pt x="11257" y="7581"/>
                </a:lnTo>
                <a:lnTo>
                  <a:pt x="10744" y="7581"/>
                </a:lnTo>
                <a:lnTo>
                  <a:pt x="10744" y="8094"/>
                </a:lnTo>
                <a:lnTo>
                  <a:pt x="11257" y="8094"/>
                </a:lnTo>
                <a:close/>
                <a:moveTo>
                  <a:pt x="11257" y="7553"/>
                </a:moveTo>
                <a:lnTo>
                  <a:pt x="11257" y="7040"/>
                </a:lnTo>
                <a:lnTo>
                  <a:pt x="10744" y="7040"/>
                </a:lnTo>
                <a:lnTo>
                  <a:pt x="10744" y="7553"/>
                </a:lnTo>
                <a:lnTo>
                  <a:pt x="11257" y="7553"/>
                </a:lnTo>
                <a:close/>
                <a:moveTo>
                  <a:pt x="11257" y="7012"/>
                </a:moveTo>
                <a:lnTo>
                  <a:pt x="11257" y="6499"/>
                </a:lnTo>
                <a:lnTo>
                  <a:pt x="10744" y="6499"/>
                </a:lnTo>
                <a:lnTo>
                  <a:pt x="10744" y="7012"/>
                </a:lnTo>
                <a:lnTo>
                  <a:pt x="11257" y="7012"/>
                </a:lnTo>
                <a:close/>
                <a:moveTo>
                  <a:pt x="11257" y="6471"/>
                </a:moveTo>
                <a:lnTo>
                  <a:pt x="11257" y="5958"/>
                </a:lnTo>
                <a:lnTo>
                  <a:pt x="10744" y="5958"/>
                </a:lnTo>
                <a:lnTo>
                  <a:pt x="10744" y="6471"/>
                </a:lnTo>
                <a:lnTo>
                  <a:pt x="11257" y="6471"/>
                </a:lnTo>
                <a:close/>
                <a:moveTo>
                  <a:pt x="11257" y="5930"/>
                </a:moveTo>
                <a:lnTo>
                  <a:pt x="11257" y="5417"/>
                </a:lnTo>
                <a:lnTo>
                  <a:pt x="10744" y="5417"/>
                </a:lnTo>
                <a:lnTo>
                  <a:pt x="10744" y="5930"/>
                </a:lnTo>
                <a:lnTo>
                  <a:pt x="11257" y="5930"/>
                </a:lnTo>
                <a:close/>
                <a:moveTo>
                  <a:pt x="11257" y="5389"/>
                </a:moveTo>
                <a:lnTo>
                  <a:pt x="11257" y="4876"/>
                </a:lnTo>
                <a:lnTo>
                  <a:pt x="10744" y="4876"/>
                </a:lnTo>
                <a:lnTo>
                  <a:pt x="10744" y="5389"/>
                </a:lnTo>
                <a:lnTo>
                  <a:pt x="11257" y="5389"/>
                </a:lnTo>
                <a:close/>
                <a:moveTo>
                  <a:pt x="11257" y="4848"/>
                </a:moveTo>
                <a:lnTo>
                  <a:pt x="11257" y="4335"/>
                </a:lnTo>
                <a:lnTo>
                  <a:pt x="10744" y="4335"/>
                </a:lnTo>
                <a:lnTo>
                  <a:pt x="10744" y="4848"/>
                </a:lnTo>
                <a:lnTo>
                  <a:pt x="11257" y="4848"/>
                </a:lnTo>
                <a:close/>
                <a:moveTo>
                  <a:pt x="11257" y="4307"/>
                </a:moveTo>
                <a:lnTo>
                  <a:pt x="11257" y="3794"/>
                </a:lnTo>
                <a:lnTo>
                  <a:pt x="10744" y="3794"/>
                </a:lnTo>
                <a:lnTo>
                  <a:pt x="10744" y="4307"/>
                </a:lnTo>
                <a:lnTo>
                  <a:pt x="11257" y="4307"/>
                </a:lnTo>
                <a:close/>
                <a:moveTo>
                  <a:pt x="11257" y="3766"/>
                </a:moveTo>
                <a:lnTo>
                  <a:pt x="11257" y="3253"/>
                </a:lnTo>
                <a:lnTo>
                  <a:pt x="10744" y="3253"/>
                </a:lnTo>
                <a:lnTo>
                  <a:pt x="10744" y="3766"/>
                </a:lnTo>
                <a:lnTo>
                  <a:pt x="11257" y="3766"/>
                </a:lnTo>
                <a:close/>
                <a:moveTo>
                  <a:pt x="11257" y="3225"/>
                </a:moveTo>
                <a:lnTo>
                  <a:pt x="11257" y="2712"/>
                </a:lnTo>
                <a:lnTo>
                  <a:pt x="10744" y="2712"/>
                </a:lnTo>
                <a:lnTo>
                  <a:pt x="10744" y="3225"/>
                </a:lnTo>
                <a:lnTo>
                  <a:pt x="11257" y="3225"/>
                </a:lnTo>
                <a:close/>
                <a:moveTo>
                  <a:pt x="11257" y="2684"/>
                </a:moveTo>
                <a:lnTo>
                  <a:pt x="11257" y="2171"/>
                </a:lnTo>
                <a:lnTo>
                  <a:pt x="10744" y="2171"/>
                </a:lnTo>
                <a:lnTo>
                  <a:pt x="10744" y="2684"/>
                </a:lnTo>
                <a:lnTo>
                  <a:pt x="11257" y="2684"/>
                </a:lnTo>
                <a:close/>
                <a:moveTo>
                  <a:pt x="11257" y="2143"/>
                </a:moveTo>
                <a:lnTo>
                  <a:pt x="11257" y="1630"/>
                </a:lnTo>
                <a:lnTo>
                  <a:pt x="10744" y="1630"/>
                </a:lnTo>
                <a:lnTo>
                  <a:pt x="10744" y="2143"/>
                </a:lnTo>
                <a:lnTo>
                  <a:pt x="11257" y="2143"/>
                </a:lnTo>
                <a:close/>
                <a:moveTo>
                  <a:pt x="11257" y="1602"/>
                </a:moveTo>
                <a:lnTo>
                  <a:pt x="11257" y="1089"/>
                </a:lnTo>
                <a:lnTo>
                  <a:pt x="10744" y="1089"/>
                </a:lnTo>
                <a:lnTo>
                  <a:pt x="10744" y="1602"/>
                </a:lnTo>
                <a:lnTo>
                  <a:pt x="11257" y="1602"/>
                </a:lnTo>
                <a:close/>
                <a:moveTo>
                  <a:pt x="11257" y="1061"/>
                </a:moveTo>
                <a:lnTo>
                  <a:pt x="11257" y="548"/>
                </a:lnTo>
                <a:lnTo>
                  <a:pt x="10744" y="548"/>
                </a:lnTo>
                <a:lnTo>
                  <a:pt x="10744" y="1061"/>
                </a:lnTo>
                <a:lnTo>
                  <a:pt x="11257" y="1061"/>
                </a:lnTo>
                <a:close/>
                <a:moveTo>
                  <a:pt x="10716" y="10258"/>
                </a:moveTo>
                <a:lnTo>
                  <a:pt x="10716" y="9745"/>
                </a:lnTo>
                <a:lnTo>
                  <a:pt x="10215" y="9745"/>
                </a:lnTo>
                <a:lnTo>
                  <a:pt x="10215" y="10258"/>
                </a:lnTo>
                <a:lnTo>
                  <a:pt x="10716" y="10258"/>
                </a:lnTo>
                <a:close/>
                <a:moveTo>
                  <a:pt x="10716" y="9717"/>
                </a:moveTo>
                <a:lnTo>
                  <a:pt x="10716" y="9204"/>
                </a:lnTo>
                <a:lnTo>
                  <a:pt x="10215" y="9204"/>
                </a:lnTo>
                <a:lnTo>
                  <a:pt x="10215" y="9717"/>
                </a:lnTo>
                <a:lnTo>
                  <a:pt x="10716" y="9717"/>
                </a:lnTo>
                <a:close/>
                <a:moveTo>
                  <a:pt x="10716" y="9176"/>
                </a:moveTo>
                <a:lnTo>
                  <a:pt x="10716" y="8663"/>
                </a:lnTo>
                <a:lnTo>
                  <a:pt x="10215" y="8663"/>
                </a:lnTo>
                <a:lnTo>
                  <a:pt x="10215" y="9176"/>
                </a:lnTo>
                <a:lnTo>
                  <a:pt x="10716" y="9176"/>
                </a:lnTo>
                <a:close/>
                <a:moveTo>
                  <a:pt x="10716" y="8635"/>
                </a:moveTo>
                <a:lnTo>
                  <a:pt x="10716" y="8122"/>
                </a:lnTo>
                <a:lnTo>
                  <a:pt x="10215" y="8122"/>
                </a:lnTo>
                <a:lnTo>
                  <a:pt x="10215" y="8635"/>
                </a:lnTo>
                <a:lnTo>
                  <a:pt x="10716" y="8635"/>
                </a:lnTo>
                <a:close/>
                <a:moveTo>
                  <a:pt x="10716" y="8094"/>
                </a:moveTo>
                <a:lnTo>
                  <a:pt x="10716" y="7581"/>
                </a:lnTo>
                <a:lnTo>
                  <a:pt x="10215" y="7581"/>
                </a:lnTo>
                <a:lnTo>
                  <a:pt x="10215" y="8094"/>
                </a:lnTo>
                <a:lnTo>
                  <a:pt x="10716" y="8094"/>
                </a:lnTo>
                <a:close/>
                <a:moveTo>
                  <a:pt x="10716" y="7553"/>
                </a:moveTo>
                <a:lnTo>
                  <a:pt x="10716" y="7040"/>
                </a:lnTo>
                <a:lnTo>
                  <a:pt x="10215" y="7040"/>
                </a:lnTo>
                <a:lnTo>
                  <a:pt x="10215" y="7553"/>
                </a:lnTo>
                <a:lnTo>
                  <a:pt x="10716" y="7553"/>
                </a:lnTo>
                <a:close/>
                <a:moveTo>
                  <a:pt x="10716" y="7012"/>
                </a:moveTo>
                <a:lnTo>
                  <a:pt x="10716" y="6499"/>
                </a:lnTo>
                <a:lnTo>
                  <a:pt x="10215" y="6499"/>
                </a:lnTo>
                <a:lnTo>
                  <a:pt x="10215" y="7012"/>
                </a:lnTo>
                <a:lnTo>
                  <a:pt x="10716" y="7012"/>
                </a:lnTo>
                <a:close/>
                <a:moveTo>
                  <a:pt x="10716" y="6471"/>
                </a:moveTo>
                <a:lnTo>
                  <a:pt x="10716" y="5958"/>
                </a:lnTo>
                <a:lnTo>
                  <a:pt x="10215" y="5958"/>
                </a:lnTo>
                <a:lnTo>
                  <a:pt x="10215" y="6471"/>
                </a:lnTo>
                <a:lnTo>
                  <a:pt x="10716" y="6471"/>
                </a:lnTo>
                <a:close/>
                <a:moveTo>
                  <a:pt x="10716" y="5930"/>
                </a:moveTo>
                <a:lnTo>
                  <a:pt x="10716" y="5417"/>
                </a:lnTo>
                <a:lnTo>
                  <a:pt x="10215" y="5417"/>
                </a:lnTo>
                <a:lnTo>
                  <a:pt x="10215" y="5930"/>
                </a:lnTo>
                <a:lnTo>
                  <a:pt x="10716" y="5930"/>
                </a:lnTo>
                <a:close/>
                <a:moveTo>
                  <a:pt x="10716" y="5389"/>
                </a:moveTo>
                <a:lnTo>
                  <a:pt x="10716" y="4876"/>
                </a:lnTo>
                <a:lnTo>
                  <a:pt x="10215" y="4876"/>
                </a:lnTo>
                <a:lnTo>
                  <a:pt x="10215" y="5389"/>
                </a:lnTo>
                <a:lnTo>
                  <a:pt x="10716" y="5389"/>
                </a:lnTo>
                <a:close/>
                <a:moveTo>
                  <a:pt x="10716" y="4848"/>
                </a:moveTo>
                <a:lnTo>
                  <a:pt x="10716" y="4335"/>
                </a:lnTo>
                <a:lnTo>
                  <a:pt x="10215" y="4335"/>
                </a:lnTo>
                <a:lnTo>
                  <a:pt x="10215" y="4848"/>
                </a:lnTo>
                <a:lnTo>
                  <a:pt x="10716" y="4848"/>
                </a:lnTo>
                <a:close/>
                <a:moveTo>
                  <a:pt x="10716" y="4307"/>
                </a:moveTo>
                <a:lnTo>
                  <a:pt x="10716" y="3794"/>
                </a:lnTo>
                <a:lnTo>
                  <a:pt x="10215" y="3794"/>
                </a:lnTo>
                <a:lnTo>
                  <a:pt x="10215" y="4307"/>
                </a:lnTo>
                <a:lnTo>
                  <a:pt x="10716" y="4307"/>
                </a:lnTo>
                <a:close/>
                <a:moveTo>
                  <a:pt x="10716" y="3766"/>
                </a:moveTo>
                <a:lnTo>
                  <a:pt x="10716" y="3253"/>
                </a:lnTo>
                <a:lnTo>
                  <a:pt x="10215" y="3253"/>
                </a:lnTo>
                <a:lnTo>
                  <a:pt x="10215" y="3766"/>
                </a:lnTo>
                <a:lnTo>
                  <a:pt x="10716" y="3766"/>
                </a:lnTo>
                <a:close/>
                <a:moveTo>
                  <a:pt x="10716" y="3225"/>
                </a:moveTo>
                <a:lnTo>
                  <a:pt x="10716" y="2712"/>
                </a:lnTo>
                <a:lnTo>
                  <a:pt x="10215" y="2712"/>
                </a:lnTo>
                <a:lnTo>
                  <a:pt x="10215" y="3225"/>
                </a:lnTo>
                <a:lnTo>
                  <a:pt x="10716" y="3225"/>
                </a:lnTo>
                <a:close/>
                <a:moveTo>
                  <a:pt x="10716" y="2684"/>
                </a:moveTo>
                <a:lnTo>
                  <a:pt x="10716" y="2171"/>
                </a:lnTo>
                <a:lnTo>
                  <a:pt x="10215" y="2171"/>
                </a:lnTo>
                <a:lnTo>
                  <a:pt x="10215" y="2684"/>
                </a:lnTo>
                <a:lnTo>
                  <a:pt x="10716" y="2684"/>
                </a:lnTo>
                <a:close/>
                <a:moveTo>
                  <a:pt x="10716" y="2143"/>
                </a:moveTo>
                <a:lnTo>
                  <a:pt x="10716" y="1630"/>
                </a:lnTo>
                <a:lnTo>
                  <a:pt x="10215" y="1630"/>
                </a:lnTo>
                <a:lnTo>
                  <a:pt x="10215" y="2143"/>
                </a:lnTo>
                <a:lnTo>
                  <a:pt x="10716" y="2143"/>
                </a:lnTo>
                <a:close/>
                <a:moveTo>
                  <a:pt x="10716" y="1602"/>
                </a:moveTo>
                <a:lnTo>
                  <a:pt x="10716" y="1089"/>
                </a:lnTo>
                <a:lnTo>
                  <a:pt x="10215" y="1089"/>
                </a:lnTo>
                <a:lnTo>
                  <a:pt x="10215" y="1602"/>
                </a:lnTo>
                <a:lnTo>
                  <a:pt x="10716" y="1602"/>
                </a:lnTo>
                <a:close/>
                <a:moveTo>
                  <a:pt x="10716" y="1061"/>
                </a:moveTo>
                <a:lnTo>
                  <a:pt x="10716" y="548"/>
                </a:lnTo>
                <a:lnTo>
                  <a:pt x="10215" y="548"/>
                </a:lnTo>
                <a:lnTo>
                  <a:pt x="10215" y="1061"/>
                </a:lnTo>
                <a:lnTo>
                  <a:pt x="10716" y="1061"/>
                </a:lnTo>
                <a:close/>
                <a:moveTo>
                  <a:pt x="18832" y="10258"/>
                </a:moveTo>
                <a:lnTo>
                  <a:pt x="18832" y="9745"/>
                </a:lnTo>
                <a:lnTo>
                  <a:pt x="18319" y="9745"/>
                </a:lnTo>
                <a:lnTo>
                  <a:pt x="18319" y="10258"/>
                </a:lnTo>
                <a:lnTo>
                  <a:pt x="18832" y="10258"/>
                </a:lnTo>
                <a:close/>
                <a:moveTo>
                  <a:pt x="18832" y="9717"/>
                </a:moveTo>
                <a:lnTo>
                  <a:pt x="18832" y="9204"/>
                </a:lnTo>
                <a:lnTo>
                  <a:pt x="18319" y="9204"/>
                </a:lnTo>
                <a:lnTo>
                  <a:pt x="18319" y="9717"/>
                </a:lnTo>
                <a:lnTo>
                  <a:pt x="18832" y="9717"/>
                </a:lnTo>
                <a:close/>
                <a:moveTo>
                  <a:pt x="18832" y="9176"/>
                </a:moveTo>
                <a:lnTo>
                  <a:pt x="18832" y="8663"/>
                </a:lnTo>
                <a:lnTo>
                  <a:pt x="18319" y="8663"/>
                </a:lnTo>
                <a:lnTo>
                  <a:pt x="18319" y="9176"/>
                </a:lnTo>
                <a:lnTo>
                  <a:pt x="18832" y="9176"/>
                </a:lnTo>
                <a:close/>
                <a:moveTo>
                  <a:pt x="18832" y="8635"/>
                </a:moveTo>
                <a:lnTo>
                  <a:pt x="18832" y="8122"/>
                </a:lnTo>
                <a:lnTo>
                  <a:pt x="18319" y="8122"/>
                </a:lnTo>
                <a:lnTo>
                  <a:pt x="18319" y="8635"/>
                </a:lnTo>
                <a:lnTo>
                  <a:pt x="18832" y="8635"/>
                </a:lnTo>
                <a:close/>
                <a:moveTo>
                  <a:pt x="18832" y="8094"/>
                </a:moveTo>
                <a:lnTo>
                  <a:pt x="18832" y="7581"/>
                </a:lnTo>
                <a:lnTo>
                  <a:pt x="18319" y="7581"/>
                </a:lnTo>
                <a:lnTo>
                  <a:pt x="18319" y="8094"/>
                </a:lnTo>
                <a:lnTo>
                  <a:pt x="18832" y="8094"/>
                </a:lnTo>
                <a:close/>
                <a:moveTo>
                  <a:pt x="18832" y="7553"/>
                </a:moveTo>
                <a:lnTo>
                  <a:pt x="18832" y="7040"/>
                </a:lnTo>
                <a:lnTo>
                  <a:pt x="18319" y="7040"/>
                </a:lnTo>
                <a:lnTo>
                  <a:pt x="18319" y="7553"/>
                </a:lnTo>
                <a:lnTo>
                  <a:pt x="18832" y="7553"/>
                </a:lnTo>
                <a:close/>
                <a:moveTo>
                  <a:pt x="18832" y="7012"/>
                </a:moveTo>
                <a:lnTo>
                  <a:pt x="18832" y="6499"/>
                </a:lnTo>
                <a:lnTo>
                  <a:pt x="18319" y="6499"/>
                </a:lnTo>
                <a:lnTo>
                  <a:pt x="18319" y="7012"/>
                </a:lnTo>
                <a:lnTo>
                  <a:pt x="18832" y="7012"/>
                </a:lnTo>
                <a:close/>
                <a:moveTo>
                  <a:pt x="18832" y="6471"/>
                </a:moveTo>
                <a:lnTo>
                  <a:pt x="18832" y="5958"/>
                </a:lnTo>
                <a:lnTo>
                  <a:pt x="18319" y="5958"/>
                </a:lnTo>
                <a:lnTo>
                  <a:pt x="18319" y="6471"/>
                </a:lnTo>
                <a:lnTo>
                  <a:pt x="18832" y="6471"/>
                </a:lnTo>
                <a:close/>
                <a:moveTo>
                  <a:pt x="18832" y="5930"/>
                </a:moveTo>
                <a:lnTo>
                  <a:pt x="18832" y="5417"/>
                </a:lnTo>
                <a:lnTo>
                  <a:pt x="18319" y="5417"/>
                </a:lnTo>
                <a:lnTo>
                  <a:pt x="18319" y="5930"/>
                </a:lnTo>
                <a:lnTo>
                  <a:pt x="18832" y="5930"/>
                </a:lnTo>
                <a:close/>
                <a:moveTo>
                  <a:pt x="18832" y="5389"/>
                </a:moveTo>
                <a:lnTo>
                  <a:pt x="18832" y="4876"/>
                </a:lnTo>
                <a:lnTo>
                  <a:pt x="18319" y="4876"/>
                </a:lnTo>
                <a:lnTo>
                  <a:pt x="18319" y="5389"/>
                </a:lnTo>
                <a:lnTo>
                  <a:pt x="18832" y="5389"/>
                </a:lnTo>
                <a:close/>
                <a:moveTo>
                  <a:pt x="18832" y="4848"/>
                </a:moveTo>
                <a:lnTo>
                  <a:pt x="18832" y="4335"/>
                </a:lnTo>
                <a:lnTo>
                  <a:pt x="18319" y="4335"/>
                </a:lnTo>
                <a:lnTo>
                  <a:pt x="18319" y="4848"/>
                </a:lnTo>
                <a:lnTo>
                  <a:pt x="18832" y="4848"/>
                </a:lnTo>
                <a:close/>
                <a:moveTo>
                  <a:pt x="18832" y="4307"/>
                </a:moveTo>
                <a:lnTo>
                  <a:pt x="18832" y="3794"/>
                </a:lnTo>
                <a:lnTo>
                  <a:pt x="18319" y="3794"/>
                </a:lnTo>
                <a:lnTo>
                  <a:pt x="18319" y="4307"/>
                </a:lnTo>
                <a:lnTo>
                  <a:pt x="18832" y="4307"/>
                </a:lnTo>
                <a:close/>
                <a:moveTo>
                  <a:pt x="18832" y="3766"/>
                </a:moveTo>
                <a:lnTo>
                  <a:pt x="18832" y="3253"/>
                </a:lnTo>
                <a:lnTo>
                  <a:pt x="18319" y="3253"/>
                </a:lnTo>
                <a:lnTo>
                  <a:pt x="18319" y="3766"/>
                </a:lnTo>
                <a:lnTo>
                  <a:pt x="18832" y="3766"/>
                </a:lnTo>
                <a:close/>
                <a:moveTo>
                  <a:pt x="18832" y="3225"/>
                </a:moveTo>
                <a:lnTo>
                  <a:pt x="18832" y="2712"/>
                </a:lnTo>
                <a:lnTo>
                  <a:pt x="18319" y="2712"/>
                </a:lnTo>
                <a:lnTo>
                  <a:pt x="18319" y="3225"/>
                </a:lnTo>
                <a:lnTo>
                  <a:pt x="18832" y="3225"/>
                </a:lnTo>
                <a:close/>
                <a:moveTo>
                  <a:pt x="18832" y="2684"/>
                </a:moveTo>
                <a:lnTo>
                  <a:pt x="18832" y="2171"/>
                </a:lnTo>
                <a:lnTo>
                  <a:pt x="18319" y="2171"/>
                </a:lnTo>
                <a:lnTo>
                  <a:pt x="18319" y="2684"/>
                </a:lnTo>
                <a:lnTo>
                  <a:pt x="18832" y="2684"/>
                </a:lnTo>
                <a:close/>
                <a:moveTo>
                  <a:pt x="18832" y="2143"/>
                </a:moveTo>
                <a:lnTo>
                  <a:pt x="18832" y="1630"/>
                </a:lnTo>
                <a:lnTo>
                  <a:pt x="18319" y="1630"/>
                </a:lnTo>
                <a:lnTo>
                  <a:pt x="18319" y="2143"/>
                </a:lnTo>
                <a:lnTo>
                  <a:pt x="18832" y="2143"/>
                </a:lnTo>
                <a:close/>
                <a:moveTo>
                  <a:pt x="18832" y="1602"/>
                </a:moveTo>
                <a:lnTo>
                  <a:pt x="18832" y="1089"/>
                </a:lnTo>
                <a:lnTo>
                  <a:pt x="18319" y="1089"/>
                </a:lnTo>
                <a:lnTo>
                  <a:pt x="18319" y="1602"/>
                </a:lnTo>
                <a:lnTo>
                  <a:pt x="18832" y="1602"/>
                </a:lnTo>
                <a:close/>
                <a:moveTo>
                  <a:pt x="18832" y="1061"/>
                </a:moveTo>
                <a:lnTo>
                  <a:pt x="18832" y="548"/>
                </a:lnTo>
                <a:lnTo>
                  <a:pt x="18319" y="548"/>
                </a:lnTo>
                <a:lnTo>
                  <a:pt x="18319" y="1061"/>
                </a:lnTo>
                <a:lnTo>
                  <a:pt x="18832" y="1061"/>
                </a:lnTo>
                <a:close/>
                <a:moveTo>
                  <a:pt x="10187" y="10258"/>
                </a:moveTo>
                <a:lnTo>
                  <a:pt x="10187" y="9745"/>
                </a:lnTo>
                <a:lnTo>
                  <a:pt x="9674" y="9745"/>
                </a:lnTo>
                <a:lnTo>
                  <a:pt x="9674" y="10258"/>
                </a:lnTo>
                <a:lnTo>
                  <a:pt x="10187" y="10258"/>
                </a:lnTo>
                <a:close/>
                <a:moveTo>
                  <a:pt x="10187" y="9717"/>
                </a:moveTo>
                <a:lnTo>
                  <a:pt x="10187" y="9204"/>
                </a:lnTo>
                <a:lnTo>
                  <a:pt x="9674" y="9204"/>
                </a:lnTo>
                <a:lnTo>
                  <a:pt x="9674" y="9717"/>
                </a:lnTo>
                <a:lnTo>
                  <a:pt x="10187" y="9717"/>
                </a:lnTo>
                <a:close/>
                <a:moveTo>
                  <a:pt x="10187" y="9176"/>
                </a:moveTo>
                <a:lnTo>
                  <a:pt x="10187" y="8663"/>
                </a:lnTo>
                <a:lnTo>
                  <a:pt x="9674" y="8663"/>
                </a:lnTo>
                <a:lnTo>
                  <a:pt x="9674" y="9176"/>
                </a:lnTo>
                <a:lnTo>
                  <a:pt x="10187" y="9176"/>
                </a:lnTo>
                <a:close/>
                <a:moveTo>
                  <a:pt x="10187" y="8635"/>
                </a:moveTo>
                <a:lnTo>
                  <a:pt x="10187" y="8122"/>
                </a:lnTo>
                <a:lnTo>
                  <a:pt x="9674" y="8122"/>
                </a:lnTo>
                <a:lnTo>
                  <a:pt x="9674" y="8635"/>
                </a:lnTo>
                <a:lnTo>
                  <a:pt x="10187" y="8635"/>
                </a:lnTo>
                <a:close/>
                <a:moveTo>
                  <a:pt x="10187" y="8094"/>
                </a:moveTo>
                <a:lnTo>
                  <a:pt x="10187" y="7581"/>
                </a:lnTo>
                <a:lnTo>
                  <a:pt x="9674" y="7581"/>
                </a:lnTo>
                <a:lnTo>
                  <a:pt x="9674" y="8094"/>
                </a:lnTo>
                <a:lnTo>
                  <a:pt x="10187" y="8094"/>
                </a:lnTo>
                <a:close/>
                <a:moveTo>
                  <a:pt x="10187" y="7553"/>
                </a:moveTo>
                <a:lnTo>
                  <a:pt x="10187" y="7040"/>
                </a:lnTo>
                <a:lnTo>
                  <a:pt x="9674" y="7040"/>
                </a:lnTo>
                <a:lnTo>
                  <a:pt x="9674" y="7553"/>
                </a:lnTo>
                <a:lnTo>
                  <a:pt x="10187" y="7553"/>
                </a:lnTo>
                <a:close/>
                <a:moveTo>
                  <a:pt x="10187" y="7012"/>
                </a:moveTo>
                <a:lnTo>
                  <a:pt x="10187" y="6499"/>
                </a:lnTo>
                <a:lnTo>
                  <a:pt x="9674" y="6499"/>
                </a:lnTo>
                <a:lnTo>
                  <a:pt x="9674" y="7012"/>
                </a:lnTo>
                <a:lnTo>
                  <a:pt x="10187" y="7012"/>
                </a:lnTo>
                <a:close/>
                <a:moveTo>
                  <a:pt x="10187" y="6471"/>
                </a:moveTo>
                <a:lnTo>
                  <a:pt x="10187" y="5958"/>
                </a:lnTo>
                <a:lnTo>
                  <a:pt x="9674" y="5958"/>
                </a:lnTo>
                <a:lnTo>
                  <a:pt x="9674" y="6471"/>
                </a:lnTo>
                <a:lnTo>
                  <a:pt x="10187" y="6471"/>
                </a:lnTo>
                <a:close/>
                <a:moveTo>
                  <a:pt x="10187" y="5930"/>
                </a:moveTo>
                <a:lnTo>
                  <a:pt x="10187" y="5417"/>
                </a:lnTo>
                <a:lnTo>
                  <a:pt x="9674" y="5417"/>
                </a:lnTo>
                <a:lnTo>
                  <a:pt x="9674" y="5930"/>
                </a:lnTo>
                <a:lnTo>
                  <a:pt x="10187" y="5930"/>
                </a:lnTo>
                <a:close/>
                <a:moveTo>
                  <a:pt x="10187" y="5389"/>
                </a:moveTo>
                <a:lnTo>
                  <a:pt x="10187" y="4876"/>
                </a:lnTo>
                <a:lnTo>
                  <a:pt x="9674" y="4876"/>
                </a:lnTo>
                <a:lnTo>
                  <a:pt x="9674" y="5389"/>
                </a:lnTo>
                <a:lnTo>
                  <a:pt x="10187" y="5389"/>
                </a:lnTo>
                <a:close/>
                <a:moveTo>
                  <a:pt x="10187" y="4848"/>
                </a:moveTo>
                <a:lnTo>
                  <a:pt x="10187" y="4335"/>
                </a:lnTo>
                <a:lnTo>
                  <a:pt x="9674" y="4335"/>
                </a:lnTo>
                <a:lnTo>
                  <a:pt x="9674" y="4848"/>
                </a:lnTo>
                <a:lnTo>
                  <a:pt x="10187" y="4848"/>
                </a:lnTo>
                <a:close/>
                <a:moveTo>
                  <a:pt x="10187" y="4307"/>
                </a:moveTo>
                <a:lnTo>
                  <a:pt x="10187" y="3794"/>
                </a:lnTo>
                <a:lnTo>
                  <a:pt x="9674" y="3794"/>
                </a:lnTo>
                <a:lnTo>
                  <a:pt x="9674" y="4307"/>
                </a:lnTo>
                <a:lnTo>
                  <a:pt x="10187" y="4307"/>
                </a:lnTo>
                <a:close/>
                <a:moveTo>
                  <a:pt x="10187" y="3766"/>
                </a:moveTo>
                <a:lnTo>
                  <a:pt x="10187" y="3253"/>
                </a:lnTo>
                <a:lnTo>
                  <a:pt x="9674" y="3253"/>
                </a:lnTo>
                <a:lnTo>
                  <a:pt x="9674" y="3766"/>
                </a:lnTo>
                <a:lnTo>
                  <a:pt x="10187" y="3766"/>
                </a:lnTo>
                <a:close/>
                <a:moveTo>
                  <a:pt x="10187" y="3225"/>
                </a:moveTo>
                <a:lnTo>
                  <a:pt x="10187" y="2712"/>
                </a:lnTo>
                <a:lnTo>
                  <a:pt x="9674" y="2712"/>
                </a:lnTo>
                <a:lnTo>
                  <a:pt x="9674" y="3225"/>
                </a:lnTo>
                <a:lnTo>
                  <a:pt x="10187" y="3225"/>
                </a:lnTo>
                <a:close/>
                <a:moveTo>
                  <a:pt x="10187" y="2684"/>
                </a:moveTo>
                <a:lnTo>
                  <a:pt x="10187" y="2171"/>
                </a:lnTo>
                <a:lnTo>
                  <a:pt x="9674" y="2171"/>
                </a:lnTo>
                <a:lnTo>
                  <a:pt x="9674" y="2684"/>
                </a:lnTo>
                <a:lnTo>
                  <a:pt x="10187" y="2684"/>
                </a:lnTo>
                <a:close/>
                <a:moveTo>
                  <a:pt x="10187" y="2143"/>
                </a:moveTo>
                <a:lnTo>
                  <a:pt x="10187" y="1630"/>
                </a:lnTo>
                <a:lnTo>
                  <a:pt x="9674" y="1630"/>
                </a:lnTo>
                <a:lnTo>
                  <a:pt x="9674" y="2143"/>
                </a:lnTo>
                <a:lnTo>
                  <a:pt x="10187" y="2143"/>
                </a:lnTo>
                <a:close/>
                <a:moveTo>
                  <a:pt x="10187" y="1602"/>
                </a:moveTo>
                <a:lnTo>
                  <a:pt x="10187" y="1089"/>
                </a:lnTo>
                <a:lnTo>
                  <a:pt x="9674" y="1089"/>
                </a:lnTo>
                <a:lnTo>
                  <a:pt x="9674" y="1602"/>
                </a:lnTo>
                <a:lnTo>
                  <a:pt x="10187" y="1602"/>
                </a:lnTo>
                <a:close/>
                <a:moveTo>
                  <a:pt x="10187" y="1061"/>
                </a:moveTo>
                <a:lnTo>
                  <a:pt x="10187" y="548"/>
                </a:lnTo>
                <a:lnTo>
                  <a:pt x="9674" y="548"/>
                </a:lnTo>
                <a:lnTo>
                  <a:pt x="9674" y="1061"/>
                </a:lnTo>
                <a:lnTo>
                  <a:pt x="10187" y="1061"/>
                </a:lnTo>
                <a:close/>
                <a:moveTo>
                  <a:pt x="7510" y="548"/>
                </a:moveTo>
                <a:lnTo>
                  <a:pt x="7510" y="1061"/>
                </a:lnTo>
                <a:lnTo>
                  <a:pt x="8023" y="1061"/>
                </a:lnTo>
                <a:lnTo>
                  <a:pt x="8023" y="548"/>
                </a:lnTo>
                <a:lnTo>
                  <a:pt x="7510" y="548"/>
                </a:lnTo>
                <a:close/>
                <a:moveTo>
                  <a:pt x="7510" y="1089"/>
                </a:moveTo>
                <a:lnTo>
                  <a:pt x="7510" y="1602"/>
                </a:lnTo>
                <a:lnTo>
                  <a:pt x="8023" y="1602"/>
                </a:lnTo>
                <a:lnTo>
                  <a:pt x="8023" y="1089"/>
                </a:lnTo>
                <a:lnTo>
                  <a:pt x="7510" y="1089"/>
                </a:lnTo>
                <a:close/>
                <a:moveTo>
                  <a:pt x="7510" y="1630"/>
                </a:moveTo>
                <a:lnTo>
                  <a:pt x="7510" y="2143"/>
                </a:lnTo>
                <a:lnTo>
                  <a:pt x="8023" y="2143"/>
                </a:lnTo>
                <a:lnTo>
                  <a:pt x="8023" y="1630"/>
                </a:lnTo>
                <a:lnTo>
                  <a:pt x="7510" y="1630"/>
                </a:lnTo>
                <a:close/>
                <a:moveTo>
                  <a:pt x="7510" y="2171"/>
                </a:moveTo>
                <a:lnTo>
                  <a:pt x="7510" y="2684"/>
                </a:lnTo>
                <a:lnTo>
                  <a:pt x="8023" y="2684"/>
                </a:lnTo>
                <a:lnTo>
                  <a:pt x="8023" y="2171"/>
                </a:lnTo>
                <a:lnTo>
                  <a:pt x="7510" y="2171"/>
                </a:lnTo>
                <a:close/>
                <a:moveTo>
                  <a:pt x="7510" y="2712"/>
                </a:moveTo>
                <a:lnTo>
                  <a:pt x="7510" y="3225"/>
                </a:lnTo>
                <a:lnTo>
                  <a:pt x="8023" y="3225"/>
                </a:lnTo>
                <a:lnTo>
                  <a:pt x="8023" y="2712"/>
                </a:lnTo>
                <a:lnTo>
                  <a:pt x="7510" y="2712"/>
                </a:lnTo>
                <a:close/>
                <a:moveTo>
                  <a:pt x="7510" y="3253"/>
                </a:moveTo>
                <a:lnTo>
                  <a:pt x="7510" y="3766"/>
                </a:lnTo>
                <a:lnTo>
                  <a:pt x="8023" y="3766"/>
                </a:lnTo>
                <a:lnTo>
                  <a:pt x="8023" y="3253"/>
                </a:lnTo>
                <a:lnTo>
                  <a:pt x="7510" y="3253"/>
                </a:lnTo>
                <a:close/>
                <a:moveTo>
                  <a:pt x="7510" y="3794"/>
                </a:moveTo>
                <a:lnTo>
                  <a:pt x="7510" y="4307"/>
                </a:lnTo>
                <a:lnTo>
                  <a:pt x="8023" y="4307"/>
                </a:lnTo>
                <a:lnTo>
                  <a:pt x="8023" y="3794"/>
                </a:lnTo>
                <a:lnTo>
                  <a:pt x="7510" y="3794"/>
                </a:lnTo>
                <a:close/>
                <a:moveTo>
                  <a:pt x="7510" y="4335"/>
                </a:moveTo>
                <a:lnTo>
                  <a:pt x="7510" y="4848"/>
                </a:lnTo>
                <a:lnTo>
                  <a:pt x="8023" y="4848"/>
                </a:lnTo>
                <a:lnTo>
                  <a:pt x="8023" y="4335"/>
                </a:lnTo>
                <a:lnTo>
                  <a:pt x="7510" y="4335"/>
                </a:lnTo>
                <a:close/>
                <a:moveTo>
                  <a:pt x="7510" y="4876"/>
                </a:moveTo>
                <a:lnTo>
                  <a:pt x="7510" y="5389"/>
                </a:lnTo>
                <a:lnTo>
                  <a:pt x="8023" y="5389"/>
                </a:lnTo>
                <a:lnTo>
                  <a:pt x="8023" y="4876"/>
                </a:lnTo>
                <a:lnTo>
                  <a:pt x="7510" y="4876"/>
                </a:lnTo>
                <a:close/>
                <a:moveTo>
                  <a:pt x="7510" y="5417"/>
                </a:moveTo>
                <a:lnTo>
                  <a:pt x="7510" y="5930"/>
                </a:lnTo>
                <a:lnTo>
                  <a:pt x="8023" y="5930"/>
                </a:lnTo>
                <a:lnTo>
                  <a:pt x="8023" y="5417"/>
                </a:lnTo>
                <a:lnTo>
                  <a:pt x="7510" y="5417"/>
                </a:lnTo>
                <a:close/>
                <a:moveTo>
                  <a:pt x="7510" y="5958"/>
                </a:moveTo>
                <a:lnTo>
                  <a:pt x="7510" y="6471"/>
                </a:lnTo>
                <a:lnTo>
                  <a:pt x="8023" y="6471"/>
                </a:lnTo>
                <a:lnTo>
                  <a:pt x="8023" y="5958"/>
                </a:lnTo>
                <a:lnTo>
                  <a:pt x="7510" y="5958"/>
                </a:lnTo>
                <a:close/>
                <a:moveTo>
                  <a:pt x="7510" y="6499"/>
                </a:moveTo>
                <a:lnTo>
                  <a:pt x="7510" y="7012"/>
                </a:lnTo>
                <a:lnTo>
                  <a:pt x="8023" y="7012"/>
                </a:lnTo>
                <a:lnTo>
                  <a:pt x="8023" y="6499"/>
                </a:lnTo>
                <a:lnTo>
                  <a:pt x="7510" y="6499"/>
                </a:lnTo>
                <a:close/>
                <a:moveTo>
                  <a:pt x="7510" y="7040"/>
                </a:moveTo>
                <a:lnTo>
                  <a:pt x="7510" y="7553"/>
                </a:lnTo>
                <a:lnTo>
                  <a:pt x="8023" y="7553"/>
                </a:lnTo>
                <a:lnTo>
                  <a:pt x="8023" y="7040"/>
                </a:lnTo>
                <a:lnTo>
                  <a:pt x="7510" y="7040"/>
                </a:lnTo>
                <a:close/>
                <a:moveTo>
                  <a:pt x="7510" y="7581"/>
                </a:moveTo>
                <a:lnTo>
                  <a:pt x="7510" y="8094"/>
                </a:lnTo>
                <a:lnTo>
                  <a:pt x="8023" y="8094"/>
                </a:lnTo>
                <a:lnTo>
                  <a:pt x="8023" y="7581"/>
                </a:lnTo>
                <a:lnTo>
                  <a:pt x="7510" y="7581"/>
                </a:lnTo>
                <a:close/>
                <a:moveTo>
                  <a:pt x="7510" y="8122"/>
                </a:moveTo>
                <a:lnTo>
                  <a:pt x="7510" y="8635"/>
                </a:lnTo>
                <a:lnTo>
                  <a:pt x="8023" y="8635"/>
                </a:lnTo>
                <a:lnTo>
                  <a:pt x="8023" y="8122"/>
                </a:lnTo>
                <a:lnTo>
                  <a:pt x="7510" y="8122"/>
                </a:lnTo>
                <a:close/>
                <a:moveTo>
                  <a:pt x="7510" y="8663"/>
                </a:moveTo>
                <a:lnTo>
                  <a:pt x="7510" y="9176"/>
                </a:lnTo>
                <a:lnTo>
                  <a:pt x="8023" y="9176"/>
                </a:lnTo>
                <a:lnTo>
                  <a:pt x="8023" y="8663"/>
                </a:lnTo>
                <a:lnTo>
                  <a:pt x="7510" y="8663"/>
                </a:lnTo>
                <a:close/>
                <a:moveTo>
                  <a:pt x="7510" y="9204"/>
                </a:moveTo>
                <a:lnTo>
                  <a:pt x="7510" y="9717"/>
                </a:lnTo>
                <a:lnTo>
                  <a:pt x="8023" y="9717"/>
                </a:lnTo>
                <a:lnTo>
                  <a:pt x="8023" y="9204"/>
                </a:lnTo>
                <a:lnTo>
                  <a:pt x="7510" y="9204"/>
                </a:lnTo>
                <a:close/>
                <a:moveTo>
                  <a:pt x="7510" y="9745"/>
                </a:moveTo>
                <a:lnTo>
                  <a:pt x="7510" y="10258"/>
                </a:lnTo>
                <a:lnTo>
                  <a:pt x="8023" y="10258"/>
                </a:lnTo>
                <a:lnTo>
                  <a:pt x="8023" y="9745"/>
                </a:lnTo>
                <a:lnTo>
                  <a:pt x="7510" y="9745"/>
                </a:lnTo>
                <a:close/>
                <a:moveTo>
                  <a:pt x="7482" y="10258"/>
                </a:moveTo>
                <a:lnTo>
                  <a:pt x="7482" y="9745"/>
                </a:lnTo>
                <a:lnTo>
                  <a:pt x="6969" y="9745"/>
                </a:lnTo>
                <a:lnTo>
                  <a:pt x="6969" y="10258"/>
                </a:lnTo>
                <a:lnTo>
                  <a:pt x="7482" y="10258"/>
                </a:lnTo>
                <a:close/>
                <a:moveTo>
                  <a:pt x="7482" y="9717"/>
                </a:moveTo>
                <a:lnTo>
                  <a:pt x="7482" y="9204"/>
                </a:lnTo>
                <a:lnTo>
                  <a:pt x="6969" y="9204"/>
                </a:lnTo>
                <a:lnTo>
                  <a:pt x="6969" y="9717"/>
                </a:lnTo>
                <a:lnTo>
                  <a:pt x="7482" y="9717"/>
                </a:lnTo>
                <a:close/>
                <a:moveTo>
                  <a:pt x="7482" y="9176"/>
                </a:moveTo>
                <a:lnTo>
                  <a:pt x="7482" y="8663"/>
                </a:lnTo>
                <a:lnTo>
                  <a:pt x="6969" y="8663"/>
                </a:lnTo>
                <a:lnTo>
                  <a:pt x="6969" y="9176"/>
                </a:lnTo>
                <a:lnTo>
                  <a:pt x="7482" y="9176"/>
                </a:lnTo>
                <a:close/>
                <a:moveTo>
                  <a:pt x="7482" y="8635"/>
                </a:moveTo>
                <a:lnTo>
                  <a:pt x="7482" y="8122"/>
                </a:lnTo>
                <a:lnTo>
                  <a:pt x="6969" y="8122"/>
                </a:lnTo>
                <a:lnTo>
                  <a:pt x="6969" y="8635"/>
                </a:lnTo>
                <a:lnTo>
                  <a:pt x="7482" y="8635"/>
                </a:lnTo>
                <a:close/>
                <a:moveTo>
                  <a:pt x="7482" y="8094"/>
                </a:moveTo>
                <a:lnTo>
                  <a:pt x="7482" y="7581"/>
                </a:lnTo>
                <a:lnTo>
                  <a:pt x="6969" y="7581"/>
                </a:lnTo>
                <a:lnTo>
                  <a:pt x="6969" y="8094"/>
                </a:lnTo>
                <a:lnTo>
                  <a:pt x="7482" y="8094"/>
                </a:lnTo>
                <a:close/>
                <a:moveTo>
                  <a:pt x="7482" y="7553"/>
                </a:moveTo>
                <a:lnTo>
                  <a:pt x="7482" y="7040"/>
                </a:lnTo>
                <a:lnTo>
                  <a:pt x="6969" y="7040"/>
                </a:lnTo>
                <a:lnTo>
                  <a:pt x="6969" y="7553"/>
                </a:lnTo>
                <a:lnTo>
                  <a:pt x="7482" y="7553"/>
                </a:lnTo>
                <a:close/>
                <a:moveTo>
                  <a:pt x="7482" y="7012"/>
                </a:moveTo>
                <a:lnTo>
                  <a:pt x="7482" y="6499"/>
                </a:lnTo>
                <a:lnTo>
                  <a:pt x="6969" y="6499"/>
                </a:lnTo>
                <a:lnTo>
                  <a:pt x="6969" y="7012"/>
                </a:lnTo>
                <a:lnTo>
                  <a:pt x="7482" y="7012"/>
                </a:lnTo>
                <a:close/>
                <a:moveTo>
                  <a:pt x="7482" y="6471"/>
                </a:moveTo>
                <a:lnTo>
                  <a:pt x="7482" y="5958"/>
                </a:lnTo>
                <a:lnTo>
                  <a:pt x="6969" y="5958"/>
                </a:lnTo>
                <a:lnTo>
                  <a:pt x="6969" y="6471"/>
                </a:lnTo>
                <a:lnTo>
                  <a:pt x="7482" y="6471"/>
                </a:lnTo>
                <a:close/>
                <a:moveTo>
                  <a:pt x="7482" y="5930"/>
                </a:moveTo>
                <a:lnTo>
                  <a:pt x="7482" y="5417"/>
                </a:lnTo>
                <a:lnTo>
                  <a:pt x="6969" y="5417"/>
                </a:lnTo>
                <a:lnTo>
                  <a:pt x="6969" y="5930"/>
                </a:lnTo>
                <a:lnTo>
                  <a:pt x="7482" y="5930"/>
                </a:lnTo>
                <a:close/>
                <a:moveTo>
                  <a:pt x="7482" y="5389"/>
                </a:moveTo>
                <a:lnTo>
                  <a:pt x="7482" y="4876"/>
                </a:lnTo>
                <a:lnTo>
                  <a:pt x="6969" y="4876"/>
                </a:lnTo>
                <a:lnTo>
                  <a:pt x="6969" y="5389"/>
                </a:lnTo>
                <a:lnTo>
                  <a:pt x="7482" y="5389"/>
                </a:lnTo>
                <a:close/>
                <a:moveTo>
                  <a:pt x="7482" y="4848"/>
                </a:moveTo>
                <a:lnTo>
                  <a:pt x="7482" y="4335"/>
                </a:lnTo>
                <a:lnTo>
                  <a:pt x="6969" y="4335"/>
                </a:lnTo>
                <a:lnTo>
                  <a:pt x="6969" y="4848"/>
                </a:lnTo>
                <a:lnTo>
                  <a:pt x="7482" y="4848"/>
                </a:lnTo>
                <a:close/>
                <a:moveTo>
                  <a:pt x="7482" y="4307"/>
                </a:moveTo>
                <a:lnTo>
                  <a:pt x="7482" y="3794"/>
                </a:lnTo>
                <a:lnTo>
                  <a:pt x="6969" y="3794"/>
                </a:lnTo>
                <a:lnTo>
                  <a:pt x="6969" y="4307"/>
                </a:lnTo>
                <a:lnTo>
                  <a:pt x="7482" y="4307"/>
                </a:lnTo>
                <a:close/>
                <a:moveTo>
                  <a:pt x="7482" y="3766"/>
                </a:moveTo>
                <a:lnTo>
                  <a:pt x="7482" y="3253"/>
                </a:lnTo>
                <a:lnTo>
                  <a:pt x="6969" y="3253"/>
                </a:lnTo>
                <a:lnTo>
                  <a:pt x="6969" y="3766"/>
                </a:lnTo>
                <a:lnTo>
                  <a:pt x="7482" y="3766"/>
                </a:lnTo>
                <a:close/>
                <a:moveTo>
                  <a:pt x="7482" y="3225"/>
                </a:moveTo>
                <a:lnTo>
                  <a:pt x="7482" y="2712"/>
                </a:lnTo>
                <a:lnTo>
                  <a:pt x="6969" y="2712"/>
                </a:lnTo>
                <a:lnTo>
                  <a:pt x="6969" y="3225"/>
                </a:lnTo>
                <a:lnTo>
                  <a:pt x="7482" y="3225"/>
                </a:lnTo>
                <a:close/>
                <a:moveTo>
                  <a:pt x="7482" y="2684"/>
                </a:moveTo>
                <a:lnTo>
                  <a:pt x="7482" y="2171"/>
                </a:lnTo>
                <a:lnTo>
                  <a:pt x="6969" y="2171"/>
                </a:lnTo>
                <a:lnTo>
                  <a:pt x="6969" y="2684"/>
                </a:lnTo>
                <a:lnTo>
                  <a:pt x="7482" y="2684"/>
                </a:lnTo>
                <a:close/>
                <a:moveTo>
                  <a:pt x="7482" y="2143"/>
                </a:moveTo>
                <a:lnTo>
                  <a:pt x="7482" y="1630"/>
                </a:lnTo>
                <a:lnTo>
                  <a:pt x="6969" y="1630"/>
                </a:lnTo>
                <a:lnTo>
                  <a:pt x="6969" y="2143"/>
                </a:lnTo>
                <a:lnTo>
                  <a:pt x="7482" y="2143"/>
                </a:lnTo>
                <a:close/>
                <a:moveTo>
                  <a:pt x="7482" y="1602"/>
                </a:moveTo>
                <a:lnTo>
                  <a:pt x="7482" y="1089"/>
                </a:lnTo>
                <a:lnTo>
                  <a:pt x="6969" y="1089"/>
                </a:lnTo>
                <a:lnTo>
                  <a:pt x="6969" y="1602"/>
                </a:lnTo>
                <a:lnTo>
                  <a:pt x="7482" y="1602"/>
                </a:lnTo>
                <a:close/>
                <a:moveTo>
                  <a:pt x="7482" y="1061"/>
                </a:moveTo>
                <a:lnTo>
                  <a:pt x="7482" y="548"/>
                </a:lnTo>
                <a:lnTo>
                  <a:pt x="6969" y="548"/>
                </a:lnTo>
                <a:lnTo>
                  <a:pt x="6969" y="1061"/>
                </a:lnTo>
                <a:lnTo>
                  <a:pt x="7482" y="1061"/>
                </a:lnTo>
                <a:close/>
                <a:moveTo>
                  <a:pt x="6941" y="10258"/>
                </a:moveTo>
                <a:lnTo>
                  <a:pt x="6941" y="9745"/>
                </a:lnTo>
                <a:lnTo>
                  <a:pt x="6427" y="9745"/>
                </a:lnTo>
                <a:lnTo>
                  <a:pt x="6427" y="10258"/>
                </a:lnTo>
                <a:lnTo>
                  <a:pt x="6941" y="10258"/>
                </a:lnTo>
                <a:close/>
                <a:moveTo>
                  <a:pt x="6941" y="9717"/>
                </a:moveTo>
                <a:lnTo>
                  <a:pt x="6941" y="9204"/>
                </a:lnTo>
                <a:lnTo>
                  <a:pt x="6427" y="9204"/>
                </a:lnTo>
                <a:lnTo>
                  <a:pt x="6427" y="9717"/>
                </a:lnTo>
                <a:lnTo>
                  <a:pt x="6941" y="9717"/>
                </a:lnTo>
                <a:close/>
                <a:moveTo>
                  <a:pt x="6941" y="9176"/>
                </a:moveTo>
                <a:lnTo>
                  <a:pt x="6941" y="8663"/>
                </a:lnTo>
                <a:lnTo>
                  <a:pt x="6427" y="8663"/>
                </a:lnTo>
                <a:lnTo>
                  <a:pt x="6427" y="9176"/>
                </a:lnTo>
                <a:lnTo>
                  <a:pt x="6941" y="9176"/>
                </a:lnTo>
                <a:close/>
                <a:moveTo>
                  <a:pt x="6941" y="8635"/>
                </a:moveTo>
                <a:lnTo>
                  <a:pt x="6941" y="8122"/>
                </a:lnTo>
                <a:lnTo>
                  <a:pt x="6427" y="8122"/>
                </a:lnTo>
                <a:lnTo>
                  <a:pt x="6427" y="8635"/>
                </a:lnTo>
                <a:lnTo>
                  <a:pt x="6941" y="8635"/>
                </a:lnTo>
                <a:close/>
                <a:moveTo>
                  <a:pt x="6941" y="8094"/>
                </a:moveTo>
                <a:lnTo>
                  <a:pt x="6941" y="7581"/>
                </a:lnTo>
                <a:lnTo>
                  <a:pt x="6427" y="7581"/>
                </a:lnTo>
                <a:lnTo>
                  <a:pt x="6427" y="8094"/>
                </a:lnTo>
                <a:lnTo>
                  <a:pt x="6941" y="8094"/>
                </a:lnTo>
                <a:close/>
                <a:moveTo>
                  <a:pt x="6941" y="7553"/>
                </a:moveTo>
                <a:lnTo>
                  <a:pt x="6941" y="7040"/>
                </a:lnTo>
                <a:lnTo>
                  <a:pt x="6427" y="7040"/>
                </a:lnTo>
                <a:lnTo>
                  <a:pt x="6427" y="7553"/>
                </a:lnTo>
                <a:lnTo>
                  <a:pt x="6941" y="7553"/>
                </a:lnTo>
                <a:close/>
                <a:moveTo>
                  <a:pt x="6941" y="7012"/>
                </a:moveTo>
                <a:lnTo>
                  <a:pt x="6941" y="6499"/>
                </a:lnTo>
                <a:lnTo>
                  <a:pt x="6427" y="6499"/>
                </a:lnTo>
                <a:lnTo>
                  <a:pt x="6427" y="7012"/>
                </a:lnTo>
                <a:lnTo>
                  <a:pt x="6941" y="7012"/>
                </a:lnTo>
                <a:close/>
                <a:moveTo>
                  <a:pt x="6941" y="6471"/>
                </a:moveTo>
                <a:lnTo>
                  <a:pt x="6941" y="5958"/>
                </a:lnTo>
                <a:lnTo>
                  <a:pt x="6427" y="5958"/>
                </a:lnTo>
                <a:lnTo>
                  <a:pt x="6427" y="6471"/>
                </a:lnTo>
                <a:lnTo>
                  <a:pt x="6941" y="6471"/>
                </a:lnTo>
                <a:close/>
                <a:moveTo>
                  <a:pt x="6941" y="5930"/>
                </a:moveTo>
                <a:lnTo>
                  <a:pt x="6941" y="5417"/>
                </a:lnTo>
                <a:lnTo>
                  <a:pt x="6427" y="5417"/>
                </a:lnTo>
                <a:lnTo>
                  <a:pt x="6427" y="5930"/>
                </a:lnTo>
                <a:lnTo>
                  <a:pt x="6941" y="5930"/>
                </a:lnTo>
                <a:close/>
                <a:moveTo>
                  <a:pt x="6941" y="5389"/>
                </a:moveTo>
                <a:lnTo>
                  <a:pt x="6941" y="4876"/>
                </a:lnTo>
                <a:lnTo>
                  <a:pt x="6427" y="4876"/>
                </a:lnTo>
                <a:lnTo>
                  <a:pt x="6427" y="5389"/>
                </a:lnTo>
                <a:lnTo>
                  <a:pt x="6941" y="5389"/>
                </a:lnTo>
                <a:close/>
                <a:moveTo>
                  <a:pt x="6941" y="4848"/>
                </a:moveTo>
                <a:lnTo>
                  <a:pt x="6941" y="4335"/>
                </a:lnTo>
                <a:lnTo>
                  <a:pt x="6427" y="4335"/>
                </a:lnTo>
                <a:lnTo>
                  <a:pt x="6427" y="4848"/>
                </a:lnTo>
                <a:lnTo>
                  <a:pt x="6941" y="4848"/>
                </a:lnTo>
                <a:close/>
                <a:moveTo>
                  <a:pt x="6941" y="4307"/>
                </a:moveTo>
                <a:lnTo>
                  <a:pt x="6941" y="3794"/>
                </a:lnTo>
                <a:lnTo>
                  <a:pt x="6427" y="3794"/>
                </a:lnTo>
                <a:lnTo>
                  <a:pt x="6427" y="4307"/>
                </a:lnTo>
                <a:lnTo>
                  <a:pt x="6941" y="4307"/>
                </a:lnTo>
                <a:close/>
                <a:moveTo>
                  <a:pt x="6941" y="3766"/>
                </a:moveTo>
                <a:lnTo>
                  <a:pt x="6941" y="3253"/>
                </a:lnTo>
                <a:lnTo>
                  <a:pt x="6427" y="3253"/>
                </a:lnTo>
                <a:lnTo>
                  <a:pt x="6427" y="3766"/>
                </a:lnTo>
                <a:lnTo>
                  <a:pt x="6941" y="3766"/>
                </a:lnTo>
                <a:close/>
                <a:moveTo>
                  <a:pt x="6941" y="3225"/>
                </a:moveTo>
                <a:lnTo>
                  <a:pt x="6941" y="2712"/>
                </a:lnTo>
                <a:lnTo>
                  <a:pt x="6427" y="2712"/>
                </a:lnTo>
                <a:lnTo>
                  <a:pt x="6427" y="3225"/>
                </a:lnTo>
                <a:lnTo>
                  <a:pt x="6941" y="3225"/>
                </a:lnTo>
                <a:close/>
                <a:moveTo>
                  <a:pt x="6941" y="2684"/>
                </a:moveTo>
                <a:lnTo>
                  <a:pt x="6941" y="2171"/>
                </a:lnTo>
                <a:lnTo>
                  <a:pt x="6427" y="2171"/>
                </a:lnTo>
                <a:lnTo>
                  <a:pt x="6427" y="2684"/>
                </a:lnTo>
                <a:lnTo>
                  <a:pt x="6941" y="2684"/>
                </a:lnTo>
                <a:close/>
                <a:moveTo>
                  <a:pt x="6941" y="2143"/>
                </a:moveTo>
                <a:lnTo>
                  <a:pt x="6941" y="1630"/>
                </a:lnTo>
                <a:lnTo>
                  <a:pt x="6427" y="1630"/>
                </a:lnTo>
                <a:lnTo>
                  <a:pt x="6427" y="2143"/>
                </a:lnTo>
                <a:lnTo>
                  <a:pt x="6941" y="2143"/>
                </a:lnTo>
                <a:close/>
                <a:moveTo>
                  <a:pt x="6941" y="1602"/>
                </a:moveTo>
                <a:lnTo>
                  <a:pt x="6941" y="1089"/>
                </a:lnTo>
                <a:lnTo>
                  <a:pt x="6427" y="1089"/>
                </a:lnTo>
                <a:lnTo>
                  <a:pt x="6427" y="1602"/>
                </a:lnTo>
                <a:lnTo>
                  <a:pt x="6941" y="1602"/>
                </a:lnTo>
                <a:close/>
                <a:moveTo>
                  <a:pt x="6941" y="1061"/>
                </a:moveTo>
                <a:lnTo>
                  <a:pt x="6941" y="548"/>
                </a:lnTo>
                <a:lnTo>
                  <a:pt x="6427" y="548"/>
                </a:lnTo>
                <a:lnTo>
                  <a:pt x="6427" y="1061"/>
                </a:lnTo>
                <a:lnTo>
                  <a:pt x="6941" y="1061"/>
                </a:lnTo>
                <a:close/>
                <a:moveTo>
                  <a:pt x="6399" y="10258"/>
                </a:moveTo>
                <a:lnTo>
                  <a:pt x="6399" y="9745"/>
                </a:lnTo>
                <a:lnTo>
                  <a:pt x="5886" y="9745"/>
                </a:lnTo>
                <a:lnTo>
                  <a:pt x="5886" y="10258"/>
                </a:lnTo>
                <a:lnTo>
                  <a:pt x="6399" y="10258"/>
                </a:lnTo>
                <a:close/>
                <a:moveTo>
                  <a:pt x="6399" y="9717"/>
                </a:moveTo>
                <a:lnTo>
                  <a:pt x="6399" y="9204"/>
                </a:lnTo>
                <a:lnTo>
                  <a:pt x="5886" y="9204"/>
                </a:lnTo>
                <a:lnTo>
                  <a:pt x="5886" y="9717"/>
                </a:lnTo>
                <a:lnTo>
                  <a:pt x="6399" y="9717"/>
                </a:lnTo>
                <a:close/>
                <a:moveTo>
                  <a:pt x="6399" y="9176"/>
                </a:moveTo>
                <a:lnTo>
                  <a:pt x="6399" y="8663"/>
                </a:lnTo>
                <a:lnTo>
                  <a:pt x="5886" y="8663"/>
                </a:lnTo>
                <a:lnTo>
                  <a:pt x="5886" y="9176"/>
                </a:lnTo>
                <a:lnTo>
                  <a:pt x="6399" y="9176"/>
                </a:lnTo>
                <a:close/>
                <a:moveTo>
                  <a:pt x="6399" y="8635"/>
                </a:moveTo>
                <a:lnTo>
                  <a:pt x="6399" y="8122"/>
                </a:lnTo>
                <a:lnTo>
                  <a:pt x="5886" y="8122"/>
                </a:lnTo>
                <a:lnTo>
                  <a:pt x="5886" y="8635"/>
                </a:lnTo>
                <a:lnTo>
                  <a:pt x="6399" y="8635"/>
                </a:lnTo>
                <a:close/>
                <a:moveTo>
                  <a:pt x="6399" y="8094"/>
                </a:moveTo>
                <a:lnTo>
                  <a:pt x="6399" y="7581"/>
                </a:lnTo>
                <a:lnTo>
                  <a:pt x="5886" y="7581"/>
                </a:lnTo>
                <a:lnTo>
                  <a:pt x="5886" y="8094"/>
                </a:lnTo>
                <a:lnTo>
                  <a:pt x="6399" y="8094"/>
                </a:lnTo>
                <a:close/>
                <a:moveTo>
                  <a:pt x="6399" y="7553"/>
                </a:moveTo>
                <a:lnTo>
                  <a:pt x="6399" y="7040"/>
                </a:lnTo>
                <a:lnTo>
                  <a:pt x="5886" y="7040"/>
                </a:lnTo>
                <a:lnTo>
                  <a:pt x="5886" y="7553"/>
                </a:lnTo>
                <a:lnTo>
                  <a:pt x="6399" y="7553"/>
                </a:lnTo>
                <a:close/>
                <a:moveTo>
                  <a:pt x="6399" y="7012"/>
                </a:moveTo>
                <a:lnTo>
                  <a:pt x="6399" y="6499"/>
                </a:lnTo>
                <a:lnTo>
                  <a:pt x="5886" y="6499"/>
                </a:lnTo>
                <a:lnTo>
                  <a:pt x="5886" y="7012"/>
                </a:lnTo>
                <a:lnTo>
                  <a:pt x="6399" y="7012"/>
                </a:lnTo>
                <a:close/>
                <a:moveTo>
                  <a:pt x="6399" y="6471"/>
                </a:moveTo>
                <a:lnTo>
                  <a:pt x="6399" y="5958"/>
                </a:lnTo>
                <a:lnTo>
                  <a:pt x="5886" y="5958"/>
                </a:lnTo>
                <a:lnTo>
                  <a:pt x="5886" y="6471"/>
                </a:lnTo>
                <a:lnTo>
                  <a:pt x="6399" y="6471"/>
                </a:lnTo>
                <a:close/>
                <a:moveTo>
                  <a:pt x="6399" y="5930"/>
                </a:moveTo>
                <a:lnTo>
                  <a:pt x="6399" y="5417"/>
                </a:lnTo>
                <a:lnTo>
                  <a:pt x="5886" y="5417"/>
                </a:lnTo>
                <a:lnTo>
                  <a:pt x="5886" y="5930"/>
                </a:lnTo>
                <a:lnTo>
                  <a:pt x="6399" y="5930"/>
                </a:lnTo>
                <a:close/>
                <a:moveTo>
                  <a:pt x="6399" y="5389"/>
                </a:moveTo>
                <a:lnTo>
                  <a:pt x="6399" y="4876"/>
                </a:lnTo>
                <a:lnTo>
                  <a:pt x="5886" y="4876"/>
                </a:lnTo>
                <a:lnTo>
                  <a:pt x="5886" y="5389"/>
                </a:lnTo>
                <a:lnTo>
                  <a:pt x="6399" y="5389"/>
                </a:lnTo>
                <a:close/>
                <a:moveTo>
                  <a:pt x="6399" y="4848"/>
                </a:moveTo>
                <a:lnTo>
                  <a:pt x="6399" y="4335"/>
                </a:lnTo>
                <a:lnTo>
                  <a:pt x="5886" y="4335"/>
                </a:lnTo>
                <a:lnTo>
                  <a:pt x="5886" y="4848"/>
                </a:lnTo>
                <a:lnTo>
                  <a:pt x="6399" y="4848"/>
                </a:lnTo>
                <a:close/>
                <a:moveTo>
                  <a:pt x="6399" y="4307"/>
                </a:moveTo>
                <a:lnTo>
                  <a:pt x="6399" y="3794"/>
                </a:lnTo>
                <a:lnTo>
                  <a:pt x="5886" y="3794"/>
                </a:lnTo>
                <a:lnTo>
                  <a:pt x="5886" y="4307"/>
                </a:lnTo>
                <a:lnTo>
                  <a:pt x="6399" y="4307"/>
                </a:lnTo>
                <a:close/>
                <a:moveTo>
                  <a:pt x="6399" y="3766"/>
                </a:moveTo>
                <a:lnTo>
                  <a:pt x="6399" y="3253"/>
                </a:lnTo>
                <a:lnTo>
                  <a:pt x="5886" y="3253"/>
                </a:lnTo>
                <a:lnTo>
                  <a:pt x="5886" y="3766"/>
                </a:lnTo>
                <a:lnTo>
                  <a:pt x="6399" y="3766"/>
                </a:lnTo>
                <a:close/>
                <a:moveTo>
                  <a:pt x="6399" y="3225"/>
                </a:moveTo>
                <a:lnTo>
                  <a:pt x="6399" y="2712"/>
                </a:lnTo>
                <a:lnTo>
                  <a:pt x="5886" y="2712"/>
                </a:lnTo>
                <a:lnTo>
                  <a:pt x="5886" y="3225"/>
                </a:lnTo>
                <a:lnTo>
                  <a:pt x="6399" y="3225"/>
                </a:lnTo>
                <a:close/>
                <a:moveTo>
                  <a:pt x="6399" y="2684"/>
                </a:moveTo>
                <a:lnTo>
                  <a:pt x="6399" y="2171"/>
                </a:lnTo>
                <a:lnTo>
                  <a:pt x="5886" y="2171"/>
                </a:lnTo>
                <a:lnTo>
                  <a:pt x="5886" y="2684"/>
                </a:lnTo>
                <a:lnTo>
                  <a:pt x="6399" y="2684"/>
                </a:lnTo>
                <a:close/>
                <a:moveTo>
                  <a:pt x="6399" y="2143"/>
                </a:moveTo>
                <a:lnTo>
                  <a:pt x="6399" y="1630"/>
                </a:lnTo>
                <a:lnTo>
                  <a:pt x="5886" y="1630"/>
                </a:lnTo>
                <a:lnTo>
                  <a:pt x="5886" y="2143"/>
                </a:lnTo>
                <a:lnTo>
                  <a:pt x="6399" y="2143"/>
                </a:lnTo>
                <a:close/>
                <a:moveTo>
                  <a:pt x="6399" y="1602"/>
                </a:moveTo>
                <a:lnTo>
                  <a:pt x="6399" y="1089"/>
                </a:lnTo>
                <a:lnTo>
                  <a:pt x="5886" y="1089"/>
                </a:lnTo>
                <a:lnTo>
                  <a:pt x="5886" y="1602"/>
                </a:lnTo>
                <a:lnTo>
                  <a:pt x="6399" y="1602"/>
                </a:lnTo>
                <a:close/>
                <a:moveTo>
                  <a:pt x="6399" y="1061"/>
                </a:moveTo>
                <a:lnTo>
                  <a:pt x="6399" y="548"/>
                </a:lnTo>
                <a:lnTo>
                  <a:pt x="5886" y="548"/>
                </a:lnTo>
                <a:lnTo>
                  <a:pt x="5886" y="1061"/>
                </a:lnTo>
                <a:lnTo>
                  <a:pt x="6399" y="1061"/>
                </a:lnTo>
                <a:close/>
                <a:moveTo>
                  <a:pt x="5858" y="10258"/>
                </a:moveTo>
                <a:lnTo>
                  <a:pt x="5858" y="9745"/>
                </a:lnTo>
                <a:lnTo>
                  <a:pt x="5345" y="9745"/>
                </a:lnTo>
                <a:lnTo>
                  <a:pt x="5345" y="10258"/>
                </a:lnTo>
                <a:lnTo>
                  <a:pt x="5858" y="10258"/>
                </a:lnTo>
                <a:close/>
                <a:moveTo>
                  <a:pt x="5858" y="9717"/>
                </a:moveTo>
                <a:lnTo>
                  <a:pt x="5858" y="9204"/>
                </a:lnTo>
                <a:lnTo>
                  <a:pt x="5345" y="9204"/>
                </a:lnTo>
                <a:lnTo>
                  <a:pt x="5345" y="9717"/>
                </a:lnTo>
                <a:lnTo>
                  <a:pt x="5858" y="9717"/>
                </a:lnTo>
                <a:close/>
                <a:moveTo>
                  <a:pt x="5858" y="9176"/>
                </a:moveTo>
                <a:lnTo>
                  <a:pt x="5858" y="8663"/>
                </a:lnTo>
                <a:lnTo>
                  <a:pt x="5345" y="8663"/>
                </a:lnTo>
                <a:lnTo>
                  <a:pt x="5345" y="9176"/>
                </a:lnTo>
                <a:lnTo>
                  <a:pt x="5858" y="9176"/>
                </a:lnTo>
                <a:close/>
                <a:moveTo>
                  <a:pt x="5858" y="8635"/>
                </a:moveTo>
                <a:lnTo>
                  <a:pt x="5858" y="8122"/>
                </a:lnTo>
                <a:lnTo>
                  <a:pt x="5345" y="8122"/>
                </a:lnTo>
                <a:lnTo>
                  <a:pt x="5345" y="8635"/>
                </a:lnTo>
                <a:lnTo>
                  <a:pt x="5858" y="8635"/>
                </a:lnTo>
                <a:close/>
                <a:moveTo>
                  <a:pt x="5858" y="8094"/>
                </a:moveTo>
                <a:lnTo>
                  <a:pt x="5858" y="7581"/>
                </a:lnTo>
                <a:lnTo>
                  <a:pt x="5345" y="7581"/>
                </a:lnTo>
                <a:lnTo>
                  <a:pt x="5345" y="8094"/>
                </a:lnTo>
                <a:lnTo>
                  <a:pt x="5858" y="8094"/>
                </a:lnTo>
                <a:close/>
                <a:moveTo>
                  <a:pt x="5858" y="7553"/>
                </a:moveTo>
                <a:lnTo>
                  <a:pt x="5858" y="7040"/>
                </a:lnTo>
                <a:lnTo>
                  <a:pt x="5345" y="7040"/>
                </a:lnTo>
                <a:lnTo>
                  <a:pt x="5345" y="7553"/>
                </a:lnTo>
                <a:lnTo>
                  <a:pt x="5858" y="7553"/>
                </a:lnTo>
                <a:close/>
                <a:moveTo>
                  <a:pt x="5858" y="7012"/>
                </a:moveTo>
                <a:lnTo>
                  <a:pt x="5858" y="6499"/>
                </a:lnTo>
                <a:lnTo>
                  <a:pt x="5345" y="6499"/>
                </a:lnTo>
                <a:lnTo>
                  <a:pt x="5345" y="7012"/>
                </a:lnTo>
                <a:lnTo>
                  <a:pt x="5858" y="7012"/>
                </a:lnTo>
                <a:close/>
                <a:moveTo>
                  <a:pt x="5858" y="6471"/>
                </a:moveTo>
                <a:lnTo>
                  <a:pt x="5858" y="5958"/>
                </a:lnTo>
                <a:lnTo>
                  <a:pt x="5345" y="5958"/>
                </a:lnTo>
                <a:lnTo>
                  <a:pt x="5345" y="6471"/>
                </a:lnTo>
                <a:lnTo>
                  <a:pt x="5858" y="6471"/>
                </a:lnTo>
                <a:close/>
                <a:moveTo>
                  <a:pt x="5858" y="5930"/>
                </a:moveTo>
                <a:lnTo>
                  <a:pt x="5858" y="5417"/>
                </a:lnTo>
                <a:lnTo>
                  <a:pt x="5345" y="5417"/>
                </a:lnTo>
                <a:lnTo>
                  <a:pt x="5345" y="5930"/>
                </a:lnTo>
                <a:lnTo>
                  <a:pt x="5858" y="5930"/>
                </a:lnTo>
                <a:close/>
                <a:moveTo>
                  <a:pt x="5858" y="5389"/>
                </a:moveTo>
                <a:lnTo>
                  <a:pt x="5858" y="4876"/>
                </a:lnTo>
                <a:lnTo>
                  <a:pt x="5345" y="4876"/>
                </a:lnTo>
                <a:lnTo>
                  <a:pt x="5345" y="5389"/>
                </a:lnTo>
                <a:lnTo>
                  <a:pt x="5858" y="5389"/>
                </a:lnTo>
                <a:close/>
                <a:moveTo>
                  <a:pt x="5858" y="4848"/>
                </a:moveTo>
                <a:lnTo>
                  <a:pt x="5858" y="4335"/>
                </a:lnTo>
                <a:lnTo>
                  <a:pt x="5345" y="4335"/>
                </a:lnTo>
                <a:lnTo>
                  <a:pt x="5345" y="4848"/>
                </a:lnTo>
                <a:lnTo>
                  <a:pt x="5858" y="4848"/>
                </a:lnTo>
                <a:close/>
                <a:moveTo>
                  <a:pt x="5858" y="4307"/>
                </a:moveTo>
                <a:lnTo>
                  <a:pt x="5858" y="3794"/>
                </a:lnTo>
                <a:lnTo>
                  <a:pt x="5345" y="3794"/>
                </a:lnTo>
                <a:lnTo>
                  <a:pt x="5345" y="4307"/>
                </a:lnTo>
                <a:lnTo>
                  <a:pt x="5858" y="4307"/>
                </a:lnTo>
                <a:close/>
                <a:moveTo>
                  <a:pt x="5858" y="3766"/>
                </a:moveTo>
                <a:lnTo>
                  <a:pt x="5858" y="3253"/>
                </a:lnTo>
                <a:lnTo>
                  <a:pt x="5345" y="3253"/>
                </a:lnTo>
                <a:lnTo>
                  <a:pt x="5345" y="3766"/>
                </a:lnTo>
                <a:lnTo>
                  <a:pt x="5858" y="3766"/>
                </a:lnTo>
                <a:close/>
                <a:moveTo>
                  <a:pt x="5858" y="3225"/>
                </a:moveTo>
                <a:lnTo>
                  <a:pt x="5858" y="2712"/>
                </a:lnTo>
                <a:lnTo>
                  <a:pt x="5345" y="2712"/>
                </a:lnTo>
                <a:lnTo>
                  <a:pt x="5345" y="3225"/>
                </a:lnTo>
                <a:lnTo>
                  <a:pt x="5858" y="3225"/>
                </a:lnTo>
                <a:close/>
                <a:moveTo>
                  <a:pt x="5858" y="2684"/>
                </a:moveTo>
                <a:lnTo>
                  <a:pt x="5858" y="2171"/>
                </a:lnTo>
                <a:lnTo>
                  <a:pt x="5345" y="2171"/>
                </a:lnTo>
                <a:lnTo>
                  <a:pt x="5345" y="2684"/>
                </a:lnTo>
                <a:lnTo>
                  <a:pt x="5858" y="2684"/>
                </a:lnTo>
                <a:close/>
                <a:moveTo>
                  <a:pt x="5858" y="2143"/>
                </a:moveTo>
                <a:lnTo>
                  <a:pt x="5858" y="1630"/>
                </a:lnTo>
                <a:lnTo>
                  <a:pt x="5345" y="1630"/>
                </a:lnTo>
                <a:lnTo>
                  <a:pt x="5345" y="2143"/>
                </a:lnTo>
                <a:lnTo>
                  <a:pt x="5858" y="2143"/>
                </a:lnTo>
                <a:close/>
                <a:moveTo>
                  <a:pt x="5858" y="1602"/>
                </a:moveTo>
                <a:lnTo>
                  <a:pt x="5858" y="1089"/>
                </a:lnTo>
                <a:lnTo>
                  <a:pt x="5345" y="1089"/>
                </a:lnTo>
                <a:lnTo>
                  <a:pt x="5345" y="1602"/>
                </a:lnTo>
                <a:lnTo>
                  <a:pt x="5858" y="1602"/>
                </a:lnTo>
                <a:close/>
                <a:moveTo>
                  <a:pt x="5858" y="1061"/>
                </a:moveTo>
                <a:lnTo>
                  <a:pt x="5858" y="548"/>
                </a:lnTo>
                <a:lnTo>
                  <a:pt x="5345" y="548"/>
                </a:lnTo>
                <a:lnTo>
                  <a:pt x="5345" y="1061"/>
                </a:lnTo>
                <a:lnTo>
                  <a:pt x="5858" y="1061"/>
                </a:lnTo>
                <a:close/>
                <a:moveTo>
                  <a:pt x="5317" y="10258"/>
                </a:moveTo>
                <a:lnTo>
                  <a:pt x="5317" y="9745"/>
                </a:lnTo>
                <a:lnTo>
                  <a:pt x="4804" y="9745"/>
                </a:lnTo>
                <a:lnTo>
                  <a:pt x="4804" y="10258"/>
                </a:lnTo>
                <a:lnTo>
                  <a:pt x="5317" y="10258"/>
                </a:lnTo>
                <a:close/>
                <a:moveTo>
                  <a:pt x="5317" y="9717"/>
                </a:moveTo>
                <a:lnTo>
                  <a:pt x="5317" y="9204"/>
                </a:lnTo>
                <a:lnTo>
                  <a:pt x="4804" y="9204"/>
                </a:lnTo>
                <a:lnTo>
                  <a:pt x="4804" y="9717"/>
                </a:lnTo>
                <a:lnTo>
                  <a:pt x="5317" y="9717"/>
                </a:lnTo>
                <a:close/>
                <a:moveTo>
                  <a:pt x="5317" y="9176"/>
                </a:moveTo>
                <a:lnTo>
                  <a:pt x="5317" y="8663"/>
                </a:lnTo>
                <a:lnTo>
                  <a:pt x="4804" y="8663"/>
                </a:lnTo>
                <a:lnTo>
                  <a:pt x="4804" y="9176"/>
                </a:lnTo>
                <a:lnTo>
                  <a:pt x="5317" y="9176"/>
                </a:lnTo>
                <a:close/>
                <a:moveTo>
                  <a:pt x="5317" y="8635"/>
                </a:moveTo>
                <a:lnTo>
                  <a:pt x="5317" y="8122"/>
                </a:lnTo>
                <a:lnTo>
                  <a:pt x="4804" y="8122"/>
                </a:lnTo>
                <a:lnTo>
                  <a:pt x="4804" y="8635"/>
                </a:lnTo>
                <a:lnTo>
                  <a:pt x="5317" y="8635"/>
                </a:lnTo>
                <a:close/>
                <a:moveTo>
                  <a:pt x="5317" y="8094"/>
                </a:moveTo>
                <a:lnTo>
                  <a:pt x="5317" y="7581"/>
                </a:lnTo>
                <a:lnTo>
                  <a:pt x="4804" y="7581"/>
                </a:lnTo>
                <a:lnTo>
                  <a:pt x="4804" y="8094"/>
                </a:lnTo>
                <a:lnTo>
                  <a:pt x="5317" y="8094"/>
                </a:lnTo>
                <a:close/>
                <a:moveTo>
                  <a:pt x="5317" y="7553"/>
                </a:moveTo>
                <a:lnTo>
                  <a:pt x="5317" y="7040"/>
                </a:lnTo>
                <a:lnTo>
                  <a:pt x="4804" y="7040"/>
                </a:lnTo>
                <a:lnTo>
                  <a:pt x="4804" y="7553"/>
                </a:lnTo>
                <a:lnTo>
                  <a:pt x="5317" y="7553"/>
                </a:lnTo>
                <a:close/>
                <a:moveTo>
                  <a:pt x="5317" y="7012"/>
                </a:moveTo>
                <a:lnTo>
                  <a:pt x="5317" y="6499"/>
                </a:lnTo>
                <a:lnTo>
                  <a:pt x="4804" y="6499"/>
                </a:lnTo>
                <a:lnTo>
                  <a:pt x="4804" y="7012"/>
                </a:lnTo>
                <a:lnTo>
                  <a:pt x="5317" y="7012"/>
                </a:lnTo>
                <a:close/>
                <a:moveTo>
                  <a:pt x="5317" y="6471"/>
                </a:moveTo>
                <a:lnTo>
                  <a:pt x="5317" y="5958"/>
                </a:lnTo>
                <a:lnTo>
                  <a:pt x="4804" y="5958"/>
                </a:lnTo>
                <a:lnTo>
                  <a:pt x="4804" y="6471"/>
                </a:lnTo>
                <a:lnTo>
                  <a:pt x="5317" y="6471"/>
                </a:lnTo>
                <a:close/>
                <a:moveTo>
                  <a:pt x="5317" y="5930"/>
                </a:moveTo>
                <a:lnTo>
                  <a:pt x="5317" y="5417"/>
                </a:lnTo>
                <a:lnTo>
                  <a:pt x="4804" y="5417"/>
                </a:lnTo>
                <a:lnTo>
                  <a:pt x="4804" y="5930"/>
                </a:lnTo>
                <a:lnTo>
                  <a:pt x="5317" y="5930"/>
                </a:lnTo>
                <a:close/>
                <a:moveTo>
                  <a:pt x="5317" y="5389"/>
                </a:moveTo>
                <a:lnTo>
                  <a:pt x="5317" y="4876"/>
                </a:lnTo>
                <a:lnTo>
                  <a:pt x="4804" y="4876"/>
                </a:lnTo>
                <a:lnTo>
                  <a:pt x="4804" y="5389"/>
                </a:lnTo>
                <a:lnTo>
                  <a:pt x="5317" y="5389"/>
                </a:lnTo>
                <a:close/>
                <a:moveTo>
                  <a:pt x="5317" y="4848"/>
                </a:moveTo>
                <a:lnTo>
                  <a:pt x="5317" y="4335"/>
                </a:lnTo>
                <a:lnTo>
                  <a:pt x="4804" y="4335"/>
                </a:lnTo>
                <a:lnTo>
                  <a:pt x="4804" y="4848"/>
                </a:lnTo>
                <a:lnTo>
                  <a:pt x="5317" y="4848"/>
                </a:lnTo>
                <a:close/>
                <a:moveTo>
                  <a:pt x="5317" y="4307"/>
                </a:moveTo>
                <a:lnTo>
                  <a:pt x="5317" y="3794"/>
                </a:lnTo>
                <a:lnTo>
                  <a:pt x="4804" y="3794"/>
                </a:lnTo>
                <a:lnTo>
                  <a:pt x="4804" y="4307"/>
                </a:lnTo>
                <a:lnTo>
                  <a:pt x="5317" y="4307"/>
                </a:lnTo>
                <a:close/>
                <a:moveTo>
                  <a:pt x="5317" y="3766"/>
                </a:moveTo>
                <a:lnTo>
                  <a:pt x="5317" y="3253"/>
                </a:lnTo>
                <a:lnTo>
                  <a:pt x="4804" y="3253"/>
                </a:lnTo>
                <a:lnTo>
                  <a:pt x="4804" y="3766"/>
                </a:lnTo>
                <a:lnTo>
                  <a:pt x="5317" y="3766"/>
                </a:lnTo>
                <a:close/>
                <a:moveTo>
                  <a:pt x="5317" y="3225"/>
                </a:moveTo>
                <a:lnTo>
                  <a:pt x="5317" y="2712"/>
                </a:lnTo>
                <a:lnTo>
                  <a:pt x="4804" y="2712"/>
                </a:lnTo>
                <a:lnTo>
                  <a:pt x="4804" y="3225"/>
                </a:lnTo>
                <a:lnTo>
                  <a:pt x="5317" y="3225"/>
                </a:lnTo>
                <a:close/>
                <a:moveTo>
                  <a:pt x="5317" y="2684"/>
                </a:moveTo>
                <a:lnTo>
                  <a:pt x="5317" y="2171"/>
                </a:lnTo>
                <a:lnTo>
                  <a:pt x="4804" y="2171"/>
                </a:lnTo>
                <a:lnTo>
                  <a:pt x="4804" y="2684"/>
                </a:lnTo>
                <a:lnTo>
                  <a:pt x="5317" y="2684"/>
                </a:lnTo>
                <a:close/>
                <a:moveTo>
                  <a:pt x="5317" y="2143"/>
                </a:moveTo>
                <a:lnTo>
                  <a:pt x="5317" y="1630"/>
                </a:lnTo>
                <a:lnTo>
                  <a:pt x="4804" y="1630"/>
                </a:lnTo>
                <a:lnTo>
                  <a:pt x="4804" y="2143"/>
                </a:lnTo>
                <a:lnTo>
                  <a:pt x="5317" y="2143"/>
                </a:lnTo>
                <a:close/>
                <a:moveTo>
                  <a:pt x="5317" y="1602"/>
                </a:moveTo>
                <a:lnTo>
                  <a:pt x="5317" y="1089"/>
                </a:lnTo>
                <a:lnTo>
                  <a:pt x="4804" y="1089"/>
                </a:lnTo>
                <a:lnTo>
                  <a:pt x="4804" y="1602"/>
                </a:lnTo>
                <a:lnTo>
                  <a:pt x="5317" y="1602"/>
                </a:lnTo>
                <a:close/>
                <a:moveTo>
                  <a:pt x="5317" y="1061"/>
                </a:moveTo>
                <a:lnTo>
                  <a:pt x="5317" y="548"/>
                </a:lnTo>
                <a:lnTo>
                  <a:pt x="4804" y="548"/>
                </a:lnTo>
                <a:lnTo>
                  <a:pt x="4804" y="1061"/>
                </a:lnTo>
                <a:lnTo>
                  <a:pt x="5317" y="1061"/>
                </a:lnTo>
                <a:close/>
                <a:moveTo>
                  <a:pt x="4776" y="10258"/>
                </a:moveTo>
                <a:lnTo>
                  <a:pt x="4776" y="9745"/>
                </a:lnTo>
                <a:lnTo>
                  <a:pt x="4263" y="9745"/>
                </a:lnTo>
                <a:lnTo>
                  <a:pt x="4263" y="10258"/>
                </a:lnTo>
                <a:lnTo>
                  <a:pt x="4776" y="10258"/>
                </a:lnTo>
                <a:close/>
                <a:moveTo>
                  <a:pt x="4776" y="9717"/>
                </a:moveTo>
                <a:lnTo>
                  <a:pt x="4776" y="9204"/>
                </a:lnTo>
                <a:lnTo>
                  <a:pt x="4263" y="9204"/>
                </a:lnTo>
                <a:lnTo>
                  <a:pt x="4263" y="9717"/>
                </a:lnTo>
                <a:lnTo>
                  <a:pt x="4776" y="9717"/>
                </a:lnTo>
                <a:close/>
                <a:moveTo>
                  <a:pt x="4776" y="9176"/>
                </a:moveTo>
                <a:lnTo>
                  <a:pt x="4776" y="8663"/>
                </a:lnTo>
                <a:lnTo>
                  <a:pt x="4263" y="8663"/>
                </a:lnTo>
                <a:lnTo>
                  <a:pt x="4263" y="9176"/>
                </a:lnTo>
                <a:lnTo>
                  <a:pt x="4776" y="9176"/>
                </a:lnTo>
                <a:close/>
                <a:moveTo>
                  <a:pt x="4776" y="8635"/>
                </a:moveTo>
                <a:lnTo>
                  <a:pt x="4776" y="8122"/>
                </a:lnTo>
                <a:lnTo>
                  <a:pt x="4263" y="8122"/>
                </a:lnTo>
                <a:lnTo>
                  <a:pt x="4263" y="8635"/>
                </a:lnTo>
                <a:lnTo>
                  <a:pt x="4776" y="8635"/>
                </a:lnTo>
                <a:close/>
                <a:moveTo>
                  <a:pt x="4776" y="8094"/>
                </a:moveTo>
                <a:lnTo>
                  <a:pt x="4776" y="7581"/>
                </a:lnTo>
                <a:lnTo>
                  <a:pt x="4263" y="7581"/>
                </a:lnTo>
                <a:lnTo>
                  <a:pt x="4263" y="8094"/>
                </a:lnTo>
                <a:lnTo>
                  <a:pt x="4776" y="8094"/>
                </a:lnTo>
                <a:close/>
                <a:moveTo>
                  <a:pt x="4776" y="7553"/>
                </a:moveTo>
                <a:lnTo>
                  <a:pt x="4776" y="7040"/>
                </a:lnTo>
                <a:lnTo>
                  <a:pt x="4263" y="7040"/>
                </a:lnTo>
                <a:lnTo>
                  <a:pt x="4263" y="7553"/>
                </a:lnTo>
                <a:lnTo>
                  <a:pt x="4776" y="7553"/>
                </a:lnTo>
                <a:close/>
                <a:moveTo>
                  <a:pt x="4776" y="7012"/>
                </a:moveTo>
                <a:lnTo>
                  <a:pt x="4776" y="6499"/>
                </a:lnTo>
                <a:lnTo>
                  <a:pt x="4263" y="6499"/>
                </a:lnTo>
                <a:lnTo>
                  <a:pt x="4263" y="7012"/>
                </a:lnTo>
                <a:lnTo>
                  <a:pt x="4776" y="7012"/>
                </a:lnTo>
                <a:close/>
                <a:moveTo>
                  <a:pt x="4776" y="6471"/>
                </a:moveTo>
                <a:lnTo>
                  <a:pt x="4776" y="5958"/>
                </a:lnTo>
                <a:lnTo>
                  <a:pt x="4263" y="5958"/>
                </a:lnTo>
                <a:lnTo>
                  <a:pt x="4263" y="6471"/>
                </a:lnTo>
                <a:lnTo>
                  <a:pt x="4776" y="6471"/>
                </a:lnTo>
                <a:close/>
                <a:moveTo>
                  <a:pt x="4776" y="5930"/>
                </a:moveTo>
                <a:lnTo>
                  <a:pt x="4776" y="5417"/>
                </a:lnTo>
                <a:lnTo>
                  <a:pt x="4263" y="5417"/>
                </a:lnTo>
                <a:lnTo>
                  <a:pt x="4263" y="5930"/>
                </a:lnTo>
                <a:lnTo>
                  <a:pt x="4776" y="5930"/>
                </a:lnTo>
                <a:close/>
                <a:moveTo>
                  <a:pt x="4776" y="5389"/>
                </a:moveTo>
                <a:lnTo>
                  <a:pt x="4776" y="4876"/>
                </a:lnTo>
                <a:lnTo>
                  <a:pt x="4263" y="4876"/>
                </a:lnTo>
                <a:lnTo>
                  <a:pt x="4263" y="5389"/>
                </a:lnTo>
                <a:lnTo>
                  <a:pt x="4776" y="5389"/>
                </a:lnTo>
                <a:close/>
                <a:moveTo>
                  <a:pt x="4776" y="4848"/>
                </a:moveTo>
                <a:lnTo>
                  <a:pt x="4776" y="4335"/>
                </a:lnTo>
                <a:lnTo>
                  <a:pt x="4263" y="4335"/>
                </a:lnTo>
                <a:lnTo>
                  <a:pt x="4263" y="4848"/>
                </a:lnTo>
                <a:lnTo>
                  <a:pt x="4776" y="4848"/>
                </a:lnTo>
                <a:close/>
                <a:moveTo>
                  <a:pt x="4776" y="4307"/>
                </a:moveTo>
                <a:lnTo>
                  <a:pt x="4776" y="3794"/>
                </a:lnTo>
                <a:lnTo>
                  <a:pt x="4263" y="3794"/>
                </a:lnTo>
                <a:lnTo>
                  <a:pt x="4263" y="4307"/>
                </a:lnTo>
                <a:lnTo>
                  <a:pt x="4776" y="4307"/>
                </a:lnTo>
                <a:close/>
                <a:moveTo>
                  <a:pt x="4776" y="3766"/>
                </a:moveTo>
                <a:lnTo>
                  <a:pt x="4776" y="3253"/>
                </a:lnTo>
                <a:lnTo>
                  <a:pt x="4263" y="3253"/>
                </a:lnTo>
                <a:lnTo>
                  <a:pt x="4263" y="3766"/>
                </a:lnTo>
                <a:lnTo>
                  <a:pt x="4776" y="3766"/>
                </a:lnTo>
                <a:close/>
                <a:moveTo>
                  <a:pt x="4776" y="3225"/>
                </a:moveTo>
                <a:lnTo>
                  <a:pt x="4776" y="2712"/>
                </a:lnTo>
                <a:lnTo>
                  <a:pt x="4263" y="2712"/>
                </a:lnTo>
                <a:lnTo>
                  <a:pt x="4263" y="3225"/>
                </a:lnTo>
                <a:lnTo>
                  <a:pt x="4776" y="3225"/>
                </a:lnTo>
                <a:close/>
                <a:moveTo>
                  <a:pt x="4776" y="2684"/>
                </a:moveTo>
                <a:lnTo>
                  <a:pt x="4776" y="2171"/>
                </a:lnTo>
                <a:lnTo>
                  <a:pt x="4263" y="2171"/>
                </a:lnTo>
                <a:lnTo>
                  <a:pt x="4263" y="2684"/>
                </a:lnTo>
                <a:lnTo>
                  <a:pt x="4776" y="2684"/>
                </a:lnTo>
                <a:close/>
                <a:moveTo>
                  <a:pt x="4776" y="2143"/>
                </a:moveTo>
                <a:lnTo>
                  <a:pt x="4776" y="1630"/>
                </a:lnTo>
                <a:lnTo>
                  <a:pt x="4263" y="1630"/>
                </a:lnTo>
                <a:lnTo>
                  <a:pt x="4263" y="2143"/>
                </a:lnTo>
                <a:lnTo>
                  <a:pt x="4776" y="2143"/>
                </a:lnTo>
                <a:close/>
                <a:moveTo>
                  <a:pt x="4776" y="1602"/>
                </a:moveTo>
                <a:lnTo>
                  <a:pt x="4776" y="1089"/>
                </a:lnTo>
                <a:lnTo>
                  <a:pt x="4263" y="1089"/>
                </a:lnTo>
                <a:lnTo>
                  <a:pt x="4263" y="1602"/>
                </a:lnTo>
                <a:lnTo>
                  <a:pt x="4776" y="1602"/>
                </a:lnTo>
                <a:close/>
                <a:moveTo>
                  <a:pt x="4776" y="1061"/>
                </a:moveTo>
                <a:lnTo>
                  <a:pt x="4776" y="548"/>
                </a:lnTo>
                <a:lnTo>
                  <a:pt x="4263" y="548"/>
                </a:lnTo>
                <a:lnTo>
                  <a:pt x="4263" y="1061"/>
                </a:lnTo>
                <a:lnTo>
                  <a:pt x="4776" y="1061"/>
                </a:lnTo>
                <a:close/>
                <a:moveTo>
                  <a:pt x="4235" y="10258"/>
                </a:moveTo>
                <a:lnTo>
                  <a:pt x="4235" y="9745"/>
                </a:lnTo>
                <a:lnTo>
                  <a:pt x="3722" y="9745"/>
                </a:lnTo>
                <a:lnTo>
                  <a:pt x="3722" y="10258"/>
                </a:lnTo>
                <a:lnTo>
                  <a:pt x="4235" y="10258"/>
                </a:lnTo>
                <a:close/>
                <a:moveTo>
                  <a:pt x="4235" y="9717"/>
                </a:moveTo>
                <a:lnTo>
                  <a:pt x="4235" y="9204"/>
                </a:lnTo>
                <a:lnTo>
                  <a:pt x="3722" y="9204"/>
                </a:lnTo>
                <a:lnTo>
                  <a:pt x="3722" y="9717"/>
                </a:lnTo>
                <a:lnTo>
                  <a:pt x="4235" y="9717"/>
                </a:lnTo>
                <a:close/>
                <a:moveTo>
                  <a:pt x="4235" y="9176"/>
                </a:moveTo>
                <a:lnTo>
                  <a:pt x="4235" y="8663"/>
                </a:lnTo>
                <a:lnTo>
                  <a:pt x="3722" y="8663"/>
                </a:lnTo>
                <a:lnTo>
                  <a:pt x="3722" y="9176"/>
                </a:lnTo>
                <a:lnTo>
                  <a:pt x="4235" y="9176"/>
                </a:lnTo>
                <a:close/>
                <a:moveTo>
                  <a:pt x="4235" y="8635"/>
                </a:moveTo>
                <a:lnTo>
                  <a:pt x="4235" y="8122"/>
                </a:lnTo>
                <a:lnTo>
                  <a:pt x="3722" y="8122"/>
                </a:lnTo>
                <a:lnTo>
                  <a:pt x="3722" y="8635"/>
                </a:lnTo>
                <a:lnTo>
                  <a:pt x="4235" y="8635"/>
                </a:lnTo>
                <a:close/>
                <a:moveTo>
                  <a:pt x="4235" y="8094"/>
                </a:moveTo>
                <a:lnTo>
                  <a:pt x="4235" y="7581"/>
                </a:lnTo>
                <a:lnTo>
                  <a:pt x="3722" y="7581"/>
                </a:lnTo>
                <a:lnTo>
                  <a:pt x="3722" y="8094"/>
                </a:lnTo>
                <a:lnTo>
                  <a:pt x="4235" y="8094"/>
                </a:lnTo>
                <a:close/>
                <a:moveTo>
                  <a:pt x="4235" y="7553"/>
                </a:moveTo>
                <a:lnTo>
                  <a:pt x="4235" y="7040"/>
                </a:lnTo>
                <a:lnTo>
                  <a:pt x="3722" y="7040"/>
                </a:lnTo>
                <a:lnTo>
                  <a:pt x="3722" y="7553"/>
                </a:lnTo>
                <a:lnTo>
                  <a:pt x="4235" y="7553"/>
                </a:lnTo>
                <a:close/>
                <a:moveTo>
                  <a:pt x="4235" y="7012"/>
                </a:moveTo>
                <a:lnTo>
                  <a:pt x="4235" y="6499"/>
                </a:lnTo>
                <a:lnTo>
                  <a:pt x="3722" y="6499"/>
                </a:lnTo>
                <a:lnTo>
                  <a:pt x="3722" y="7012"/>
                </a:lnTo>
                <a:lnTo>
                  <a:pt x="4235" y="7012"/>
                </a:lnTo>
                <a:close/>
                <a:moveTo>
                  <a:pt x="4235" y="6471"/>
                </a:moveTo>
                <a:lnTo>
                  <a:pt x="4235" y="5958"/>
                </a:lnTo>
                <a:lnTo>
                  <a:pt x="3722" y="5958"/>
                </a:lnTo>
                <a:lnTo>
                  <a:pt x="3722" y="6471"/>
                </a:lnTo>
                <a:lnTo>
                  <a:pt x="4235" y="6471"/>
                </a:lnTo>
                <a:close/>
                <a:moveTo>
                  <a:pt x="4235" y="5930"/>
                </a:moveTo>
                <a:lnTo>
                  <a:pt x="4235" y="5417"/>
                </a:lnTo>
                <a:lnTo>
                  <a:pt x="3722" y="5417"/>
                </a:lnTo>
                <a:lnTo>
                  <a:pt x="3722" y="5930"/>
                </a:lnTo>
                <a:lnTo>
                  <a:pt x="4235" y="5930"/>
                </a:lnTo>
                <a:close/>
                <a:moveTo>
                  <a:pt x="4235" y="5389"/>
                </a:moveTo>
                <a:lnTo>
                  <a:pt x="4235" y="4876"/>
                </a:lnTo>
                <a:lnTo>
                  <a:pt x="3722" y="4876"/>
                </a:lnTo>
                <a:lnTo>
                  <a:pt x="3722" y="5389"/>
                </a:lnTo>
                <a:lnTo>
                  <a:pt x="4235" y="5389"/>
                </a:lnTo>
                <a:close/>
                <a:moveTo>
                  <a:pt x="4235" y="4848"/>
                </a:moveTo>
                <a:lnTo>
                  <a:pt x="4235" y="4335"/>
                </a:lnTo>
                <a:lnTo>
                  <a:pt x="3722" y="4335"/>
                </a:lnTo>
                <a:lnTo>
                  <a:pt x="3722" y="4848"/>
                </a:lnTo>
                <a:lnTo>
                  <a:pt x="4235" y="4848"/>
                </a:lnTo>
                <a:close/>
                <a:moveTo>
                  <a:pt x="4235" y="4307"/>
                </a:moveTo>
                <a:lnTo>
                  <a:pt x="4235" y="3794"/>
                </a:lnTo>
                <a:lnTo>
                  <a:pt x="3722" y="3794"/>
                </a:lnTo>
                <a:lnTo>
                  <a:pt x="3722" y="4307"/>
                </a:lnTo>
                <a:lnTo>
                  <a:pt x="4235" y="4307"/>
                </a:lnTo>
                <a:close/>
                <a:moveTo>
                  <a:pt x="4235" y="3766"/>
                </a:moveTo>
                <a:lnTo>
                  <a:pt x="4235" y="3253"/>
                </a:lnTo>
                <a:lnTo>
                  <a:pt x="3722" y="3253"/>
                </a:lnTo>
                <a:lnTo>
                  <a:pt x="3722" y="3766"/>
                </a:lnTo>
                <a:lnTo>
                  <a:pt x="4235" y="3766"/>
                </a:lnTo>
                <a:close/>
                <a:moveTo>
                  <a:pt x="4235" y="3225"/>
                </a:moveTo>
                <a:lnTo>
                  <a:pt x="4235" y="2712"/>
                </a:lnTo>
                <a:lnTo>
                  <a:pt x="3722" y="2712"/>
                </a:lnTo>
                <a:lnTo>
                  <a:pt x="3722" y="3225"/>
                </a:lnTo>
                <a:lnTo>
                  <a:pt x="4235" y="3225"/>
                </a:lnTo>
                <a:close/>
                <a:moveTo>
                  <a:pt x="4235" y="2684"/>
                </a:moveTo>
                <a:lnTo>
                  <a:pt x="4235" y="2171"/>
                </a:lnTo>
                <a:lnTo>
                  <a:pt x="3722" y="2171"/>
                </a:lnTo>
                <a:lnTo>
                  <a:pt x="3722" y="2684"/>
                </a:lnTo>
                <a:lnTo>
                  <a:pt x="4235" y="2684"/>
                </a:lnTo>
                <a:close/>
                <a:moveTo>
                  <a:pt x="4235" y="2143"/>
                </a:moveTo>
                <a:lnTo>
                  <a:pt x="4235" y="1630"/>
                </a:lnTo>
                <a:lnTo>
                  <a:pt x="3722" y="1630"/>
                </a:lnTo>
                <a:lnTo>
                  <a:pt x="3722" y="2143"/>
                </a:lnTo>
                <a:lnTo>
                  <a:pt x="4235" y="2143"/>
                </a:lnTo>
                <a:close/>
                <a:moveTo>
                  <a:pt x="4235" y="1602"/>
                </a:moveTo>
                <a:lnTo>
                  <a:pt x="4235" y="1089"/>
                </a:lnTo>
                <a:lnTo>
                  <a:pt x="3722" y="1089"/>
                </a:lnTo>
                <a:lnTo>
                  <a:pt x="3722" y="1602"/>
                </a:lnTo>
                <a:lnTo>
                  <a:pt x="4235" y="1602"/>
                </a:lnTo>
                <a:close/>
                <a:moveTo>
                  <a:pt x="4235" y="1061"/>
                </a:moveTo>
                <a:lnTo>
                  <a:pt x="4235" y="548"/>
                </a:lnTo>
                <a:lnTo>
                  <a:pt x="3722" y="548"/>
                </a:lnTo>
                <a:lnTo>
                  <a:pt x="3722" y="1061"/>
                </a:lnTo>
                <a:lnTo>
                  <a:pt x="4235" y="1061"/>
                </a:lnTo>
                <a:close/>
                <a:moveTo>
                  <a:pt x="3694" y="10258"/>
                </a:moveTo>
                <a:lnTo>
                  <a:pt x="3694" y="9745"/>
                </a:lnTo>
                <a:lnTo>
                  <a:pt x="3181" y="9745"/>
                </a:lnTo>
                <a:lnTo>
                  <a:pt x="3181" y="10258"/>
                </a:lnTo>
                <a:lnTo>
                  <a:pt x="3694" y="10258"/>
                </a:lnTo>
                <a:close/>
                <a:moveTo>
                  <a:pt x="3694" y="9717"/>
                </a:moveTo>
                <a:lnTo>
                  <a:pt x="3694" y="9204"/>
                </a:lnTo>
                <a:lnTo>
                  <a:pt x="3181" y="9204"/>
                </a:lnTo>
                <a:lnTo>
                  <a:pt x="3181" y="9717"/>
                </a:lnTo>
                <a:lnTo>
                  <a:pt x="3694" y="9717"/>
                </a:lnTo>
                <a:close/>
                <a:moveTo>
                  <a:pt x="3694" y="9176"/>
                </a:moveTo>
                <a:lnTo>
                  <a:pt x="3694" y="8663"/>
                </a:lnTo>
                <a:lnTo>
                  <a:pt x="3181" y="8663"/>
                </a:lnTo>
                <a:lnTo>
                  <a:pt x="3181" y="9176"/>
                </a:lnTo>
                <a:lnTo>
                  <a:pt x="3694" y="9176"/>
                </a:lnTo>
                <a:close/>
                <a:moveTo>
                  <a:pt x="3694" y="8635"/>
                </a:moveTo>
                <a:lnTo>
                  <a:pt x="3694" y="8122"/>
                </a:lnTo>
                <a:lnTo>
                  <a:pt x="3181" y="8122"/>
                </a:lnTo>
                <a:lnTo>
                  <a:pt x="3181" y="8635"/>
                </a:lnTo>
                <a:lnTo>
                  <a:pt x="3694" y="8635"/>
                </a:lnTo>
                <a:close/>
                <a:moveTo>
                  <a:pt x="3694" y="8094"/>
                </a:moveTo>
                <a:lnTo>
                  <a:pt x="3694" y="7581"/>
                </a:lnTo>
                <a:lnTo>
                  <a:pt x="3181" y="7581"/>
                </a:lnTo>
                <a:lnTo>
                  <a:pt x="3181" y="8094"/>
                </a:lnTo>
                <a:lnTo>
                  <a:pt x="3694" y="8094"/>
                </a:lnTo>
                <a:close/>
                <a:moveTo>
                  <a:pt x="3694" y="7553"/>
                </a:moveTo>
                <a:lnTo>
                  <a:pt x="3694" y="7040"/>
                </a:lnTo>
                <a:lnTo>
                  <a:pt x="3181" y="7040"/>
                </a:lnTo>
                <a:lnTo>
                  <a:pt x="3181" y="7553"/>
                </a:lnTo>
                <a:lnTo>
                  <a:pt x="3694" y="7553"/>
                </a:lnTo>
                <a:close/>
                <a:moveTo>
                  <a:pt x="3694" y="7012"/>
                </a:moveTo>
                <a:lnTo>
                  <a:pt x="3694" y="6499"/>
                </a:lnTo>
                <a:lnTo>
                  <a:pt x="3181" y="6499"/>
                </a:lnTo>
                <a:lnTo>
                  <a:pt x="3181" y="7012"/>
                </a:lnTo>
                <a:lnTo>
                  <a:pt x="3694" y="7012"/>
                </a:lnTo>
                <a:close/>
                <a:moveTo>
                  <a:pt x="3694" y="6471"/>
                </a:moveTo>
                <a:lnTo>
                  <a:pt x="3694" y="5958"/>
                </a:lnTo>
                <a:lnTo>
                  <a:pt x="3181" y="5958"/>
                </a:lnTo>
                <a:lnTo>
                  <a:pt x="3181" y="6471"/>
                </a:lnTo>
                <a:lnTo>
                  <a:pt x="3694" y="6471"/>
                </a:lnTo>
                <a:close/>
                <a:moveTo>
                  <a:pt x="3694" y="5930"/>
                </a:moveTo>
                <a:lnTo>
                  <a:pt x="3694" y="5417"/>
                </a:lnTo>
                <a:lnTo>
                  <a:pt x="3181" y="5417"/>
                </a:lnTo>
                <a:lnTo>
                  <a:pt x="3181" y="5930"/>
                </a:lnTo>
                <a:lnTo>
                  <a:pt x="3694" y="5930"/>
                </a:lnTo>
                <a:close/>
                <a:moveTo>
                  <a:pt x="3694" y="5389"/>
                </a:moveTo>
                <a:lnTo>
                  <a:pt x="3694" y="4876"/>
                </a:lnTo>
                <a:lnTo>
                  <a:pt x="3181" y="4876"/>
                </a:lnTo>
                <a:lnTo>
                  <a:pt x="3181" y="5389"/>
                </a:lnTo>
                <a:lnTo>
                  <a:pt x="3694" y="5389"/>
                </a:lnTo>
                <a:close/>
                <a:moveTo>
                  <a:pt x="3694" y="4848"/>
                </a:moveTo>
                <a:lnTo>
                  <a:pt x="3694" y="4335"/>
                </a:lnTo>
                <a:lnTo>
                  <a:pt x="3181" y="4335"/>
                </a:lnTo>
                <a:lnTo>
                  <a:pt x="3181" y="4848"/>
                </a:lnTo>
                <a:lnTo>
                  <a:pt x="3694" y="4848"/>
                </a:lnTo>
                <a:close/>
                <a:moveTo>
                  <a:pt x="3694" y="4307"/>
                </a:moveTo>
                <a:lnTo>
                  <a:pt x="3694" y="3794"/>
                </a:lnTo>
                <a:lnTo>
                  <a:pt x="3181" y="3794"/>
                </a:lnTo>
                <a:lnTo>
                  <a:pt x="3181" y="4307"/>
                </a:lnTo>
                <a:lnTo>
                  <a:pt x="3694" y="4307"/>
                </a:lnTo>
                <a:close/>
                <a:moveTo>
                  <a:pt x="3694" y="3766"/>
                </a:moveTo>
                <a:lnTo>
                  <a:pt x="3694" y="3253"/>
                </a:lnTo>
                <a:lnTo>
                  <a:pt x="3181" y="3253"/>
                </a:lnTo>
                <a:lnTo>
                  <a:pt x="3181" y="3766"/>
                </a:lnTo>
                <a:lnTo>
                  <a:pt x="3694" y="3766"/>
                </a:lnTo>
                <a:close/>
                <a:moveTo>
                  <a:pt x="3694" y="3225"/>
                </a:moveTo>
                <a:lnTo>
                  <a:pt x="3694" y="2712"/>
                </a:lnTo>
                <a:lnTo>
                  <a:pt x="3181" y="2712"/>
                </a:lnTo>
                <a:lnTo>
                  <a:pt x="3181" y="3225"/>
                </a:lnTo>
                <a:lnTo>
                  <a:pt x="3694" y="3225"/>
                </a:lnTo>
                <a:close/>
                <a:moveTo>
                  <a:pt x="3694" y="2684"/>
                </a:moveTo>
                <a:lnTo>
                  <a:pt x="3694" y="2171"/>
                </a:lnTo>
                <a:lnTo>
                  <a:pt x="3181" y="2171"/>
                </a:lnTo>
                <a:lnTo>
                  <a:pt x="3181" y="2684"/>
                </a:lnTo>
                <a:lnTo>
                  <a:pt x="3694" y="2684"/>
                </a:lnTo>
                <a:close/>
                <a:moveTo>
                  <a:pt x="3694" y="2143"/>
                </a:moveTo>
                <a:lnTo>
                  <a:pt x="3694" y="1630"/>
                </a:lnTo>
                <a:lnTo>
                  <a:pt x="3181" y="1630"/>
                </a:lnTo>
                <a:lnTo>
                  <a:pt x="3181" y="2143"/>
                </a:lnTo>
                <a:lnTo>
                  <a:pt x="3694" y="2143"/>
                </a:lnTo>
                <a:close/>
                <a:moveTo>
                  <a:pt x="3694" y="1602"/>
                </a:moveTo>
                <a:lnTo>
                  <a:pt x="3694" y="1089"/>
                </a:lnTo>
                <a:lnTo>
                  <a:pt x="3181" y="1089"/>
                </a:lnTo>
                <a:lnTo>
                  <a:pt x="3181" y="1602"/>
                </a:lnTo>
                <a:lnTo>
                  <a:pt x="3694" y="1602"/>
                </a:lnTo>
                <a:close/>
                <a:moveTo>
                  <a:pt x="3694" y="1061"/>
                </a:moveTo>
                <a:lnTo>
                  <a:pt x="3694" y="548"/>
                </a:lnTo>
                <a:lnTo>
                  <a:pt x="3181" y="548"/>
                </a:lnTo>
                <a:lnTo>
                  <a:pt x="3181" y="1061"/>
                </a:lnTo>
                <a:lnTo>
                  <a:pt x="3694" y="1061"/>
                </a:lnTo>
                <a:close/>
                <a:moveTo>
                  <a:pt x="3153" y="10258"/>
                </a:moveTo>
                <a:lnTo>
                  <a:pt x="3153" y="9745"/>
                </a:lnTo>
                <a:lnTo>
                  <a:pt x="2640" y="9745"/>
                </a:lnTo>
                <a:lnTo>
                  <a:pt x="2640" y="10258"/>
                </a:lnTo>
                <a:lnTo>
                  <a:pt x="3153" y="10258"/>
                </a:lnTo>
                <a:close/>
                <a:moveTo>
                  <a:pt x="3153" y="9717"/>
                </a:moveTo>
                <a:lnTo>
                  <a:pt x="3153" y="9204"/>
                </a:lnTo>
                <a:lnTo>
                  <a:pt x="2640" y="9204"/>
                </a:lnTo>
                <a:lnTo>
                  <a:pt x="2640" y="9717"/>
                </a:lnTo>
                <a:lnTo>
                  <a:pt x="3153" y="9717"/>
                </a:lnTo>
                <a:close/>
                <a:moveTo>
                  <a:pt x="3153" y="9176"/>
                </a:moveTo>
                <a:lnTo>
                  <a:pt x="3153" y="8663"/>
                </a:lnTo>
                <a:lnTo>
                  <a:pt x="2640" y="8663"/>
                </a:lnTo>
                <a:lnTo>
                  <a:pt x="2640" y="9176"/>
                </a:lnTo>
                <a:lnTo>
                  <a:pt x="3153" y="9176"/>
                </a:lnTo>
                <a:close/>
                <a:moveTo>
                  <a:pt x="3153" y="8635"/>
                </a:moveTo>
                <a:lnTo>
                  <a:pt x="3153" y="8122"/>
                </a:lnTo>
                <a:lnTo>
                  <a:pt x="2640" y="8122"/>
                </a:lnTo>
                <a:lnTo>
                  <a:pt x="2640" y="8635"/>
                </a:lnTo>
                <a:lnTo>
                  <a:pt x="3153" y="8635"/>
                </a:lnTo>
                <a:close/>
                <a:moveTo>
                  <a:pt x="3153" y="8094"/>
                </a:moveTo>
                <a:lnTo>
                  <a:pt x="3153" y="7581"/>
                </a:lnTo>
                <a:lnTo>
                  <a:pt x="2640" y="7581"/>
                </a:lnTo>
                <a:lnTo>
                  <a:pt x="2640" y="8094"/>
                </a:lnTo>
                <a:lnTo>
                  <a:pt x="3153" y="8094"/>
                </a:lnTo>
                <a:close/>
                <a:moveTo>
                  <a:pt x="3153" y="7553"/>
                </a:moveTo>
                <a:lnTo>
                  <a:pt x="3153" y="7040"/>
                </a:lnTo>
                <a:lnTo>
                  <a:pt x="2640" y="7040"/>
                </a:lnTo>
                <a:lnTo>
                  <a:pt x="2640" y="7553"/>
                </a:lnTo>
                <a:lnTo>
                  <a:pt x="3153" y="7553"/>
                </a:lnTo>
                <a:close/>
                <a:moveTo>
                  <a:pt x="3153" y="7012"/>
                </a:moveTo>
                <a:lnTo>
                  <a:pt x="3153" y="6499"/>
                </a:lnTo>
                <a:lnTo>
                  <a:pt x="2640" y="6499"/>
                </a:lnTo>
                <a:lnTo>
                  <a:pt x="2640" y="7012"/>
                </a:lnTo>
                <a:lnTo>
                  <a:pt x="3153" y="7012"/>
                </a:lnTo>
                <a:close/>
                <a:moveTo>
                  <a:pt x="3153" y="6471"/>
                </a:moveTo>
                <a:lnTo>
                  <a:pt x="3153" y="5958"/>
                </a:lnTo>
                <a:lnTo>
                  <a:pt x="2640" y="5958"/>
                </a:lnTo>
                <a:lnTo>
                  <a:pt x="2640" y="6471"/>
                </a:lnTo>
                <a:lnTo>
                  <a:pt x="3153" y="6471"/>
                </a:lnTo>
                <a:close/>
                <a:moveTo>
                  <a:pt x="3153" y="5930"/>
                </a:moveTo>
                <a:lnTo>
                  <a:pt x="3153" y="5417"/>
                </a:lnTo>
                <a:lnTo>
                  <a:pt x="2640" y="5417"/>
                </a:lnTo>
                <a:lnTo>
                  <a:pt x="2640" y="5930"/>
                </a:lnTo>
                <a:lnTo>
                  <a:pt x="3153" y="5930"/>
                </a:lnTo>
                <a:close/>
                <a:moveTo>
                  <a:pt x="3153" y="5389"/>
                </a:moveTo>
                <a:lnTo>
                  <a:pt x="3153" y="4876"/>
                </a:lnTo>
                <a:lnTo>
                  <a:pt x="2640" y="4876"/>
                </a:lnTo>
                <a:lnTo>
                  <a:pt x="2640" y="5389"/>
                </a:lnTo>
                <a:lnTo>
                  <a:pt x="3153" y="5389"/>
                </a:lnTo>
                <a:close/>
                <a:moveTo>
                  <a:pt x="3153" y="4848"/>
                </a:moveTo>
                <a:lnTo>
                  <a:pt x="3153" y="4335"/>
                </a:lnTo>
                <a:lnTo>
                  <a:pt x="2640" y="4335"/>
                </a:lnTo>
                <a:lnTo>
                  <a:pt x="2640" y="4848"/>
                </a:lnTo>
                <a:lnTo>
                  <a:pt x="3153" y="4848"/>
                </a:lnTo>
                <a:close/>
                <a:moveTo>
                  <a:pt x="3153" y="4307"/>
                </a:moveTo>
                <a:lnTo>
                  <a:pt x="3153" y="3794"/>
                </a:lnTo>
                <a:lnTo>
                  <a:pt x="2640" y="3794"/>
                </a:lnTo>
                <a:lnTo>
                  <a:pt x="2640" y="4307"/>
                </a:lnTo>
                <a:lnTo>
                  <a:pt x="3153" y="4307"/>
                </a:lnTo>
                <a:close/>
                <a:moveTo>
                  <a:pt x="3153" y="3766"/>
                </a:moveTo>
                <a:lnTo>
                  <a:pt x="3153" y="3253"/>
                </a:lnTo>
                <a:lnTo>
                  <a:pt x="2640" y="3253"/>
                </a:lnTo>
                <a:lnTo>
                  <a:pt x="2640" y="3766"/>
                </a:lnTo>
                <a:lnTo>
                  <a:pt x="3153" y="3766"/>
                </a:lnTo>
                <a:close/>
                <a:moveTo>
                  <a:pt x="3153" y="3225"/>
                </a:moveTo>
                <a:lnTo>
                  <a:pt x="3153" y="2712"/>
                </a:lnTo>
                <a:lnTo>
                  <a:pt x="2640" y="2712"/>
                </a:lnTo>
                <a:lnTo>
                  <a:pt x="2640" y="3225"/>
                </a:lnTo>
                <a:lnTo>
                  <a:pt x="3153" y="3225"/>
                </a:lnTo>
                <a:close/>
                <a:moveTo>
                  <a:pt x="3153" y="2684"/>
                </a:moveTo>
                <a:lnTo>
                  <a:pt x="3153" y="2171"/>
                </a:lnTo>
                <a:lnTo>
                  <a:pt x="2640" y="2171"/>
                </a:lnTo>
                <a:lnTo>
                  <a:pt x="2640" y="2684"/>
                </a:lnTo>
                <a:lnTo>
                  <a:pt x="3153" y="2684"/>
                </a:lnTo>
                <a:close/>
                <a:moveTo>
                  <a:pt x="3153" y="2143"/>
                </a:moveTo>
                <a:lnTo>
                  <a:pt x="3153" y="1630"/>
                </a:lnTo>
                <a:lnTo>
                  <a:pt x="2640" y="1630"/>
                </a:lnTo>
                <a:lnTo>
                  <a:pt x="2640" y="2143"/>
                </a:lnTo>
                <a:lnTo>
                  <a:pt x="3153" y="2143"/>
                </a:lnTo>
                <a:close/>
                <a:moveTo>
                  <a:pt x="3153" y="1602"/>
                </a:moveTo>
                <a:lnTo>
                  <a:pt x="3153" y="1089"/>
                </a:lnTo>
                <a:lnTo>
                  <a:pt x="2640" y="1089"/>
                </a:lnTo>
                <a:lnTo>
                  <a:pt x="2640" y="1602"/>
                </a:lnTo>
                <a:lnTo>
                  <a:pt x="3153" y="1602"/>
                </a:lnTo>
                <a:close/>
                <a:moveTo>
                  <a:pt x="3153" y="1061"/>
                </a:moveTo>
                <a:lnTo>
                  <a:pt x="3153" y="548"/>
                </a:lnTo>
                <a:lnTo>
                  <a:pt x="2640" y="548"/>
                </a:lnTo>
                <a:lnTo>
                  <a:pt x="2640" y="1061"/>
                </a:lnTo>
                <a:lnTo>
                  <a:pt x="3153" y="1061"/>
                </a:lnTo>
                <a:close/>
                <a:moveTo>
                  <a:pt x="2612" y="10258"/>
                </a:moveTo>
                <a:lnTo>
                  <a:pt x="2612" y="9745"/>
                </a:lnTo>
                <a:lnTo>
                  <a:pt x="2099" y="9745"/>
                </a:lnTo>
                <a:lnTo>
                  <a:pt x="2099" y="10258"/>
                </a:lnTo>
                <a:lnTo>
                  <a:pt x="2612" y="10258"/>
                </a:lnTo>
                <a:close/>
                <a:moveTo>
                  <a:pt x="2612" y="9717"/>
                </a:moveTo>
                <a:lnTo>
                  <a:pt x="2612" y="9204"/>
                </a:lnTo>
                <a:lnTo>
                  <a:pt x="2099" y="9204"/>
                </a:lnTo>
                <a:lnTo>
                  <a:pt x="2099" y="9717"/>
                </a:lnTo>
                <a:lnTo>
                  <a:pt x="2612" y="9717"/>
                </a:lnTo>
                <a:close/>
                <a:moveTo>
                  <a:pt x="2612" y="9176"/>
                </a:moveTo>
                <a:lnTo>
                  <a:pt x="2612" y="8663"/>
                </a:lnTo>
                <a:lnTo>
                  <a:pt x="2099" y="8663"/>
                </a:lnTo>
                <a:lnTo>
                  <a:pt x="2099" y="9176"/>
                </a:lnTo>
                <a:lnTo>
                  <a:pt x="2612" y="9176"/>
                </a:lnTo>
                <a:close/>
                <a:moveTo>
                  <a:pt x="2612" y="8635"/>
                </a:moveTo>
                <a:lnTo>
                  <a:pt x="2612" y="8122"/>
                </a:lnTo>
                <a:lnTo>
                  <a:pt x="2099" y="8122"/>
                </a:lnTo>
                <a:lnTo>
                  <a:pt x="2099" y="8635"/>
                </a:lnTo>
                <a:lnTo>
                  <a:pt x="2612" y="8635"/>
                </a:lnTo>
                <a:close/>
                <a:moveTo>
                  <a:pt x="2612" y="8094"/>
                </a:moveTo>
                <a:lnTo>
                  <a:pt x="2612" y="7581"/>
                </a:lnTo>
                <a:lnTo>
                  <a:pt x="2099" y="7581"/>
                </a:lnTo>
                <a:lnTo>
                  <a:pt x="2099" y="8094"/>
                </a:lnTo>
                <a:lnTo>
                  <a:pt x="2612" y="8094"/>
                </a:lnTo>
                <a:close/>
                <a:moveTo>
                  <a:pt x="2612" y="7553"/>
                </a:moveTo>
                <a:lnTo>
                  <a:pt x="2612" y="7040"/>
                </a:lnTo>
                <a:lnTo>
                  <a:pt x="2099" y="7040"/>
                </a:lnTo>
                <a:lnTo>
                  <a:pt x="2099" y="7553"/>
                </a:lnTo>
                <a:lnTo>
                  <a:pt x="2612" y="7553"/>
                </a:lnTo>
                <a:close/>
                <a:moveTo>
                  <a:pt x="2612" y="7012"/>
                </a:moveTo>
                <a:lnTo>
                  <a:pt x="2612" y="6499"/>
                </a:lnTo>
                <a:lnTo>
                  <a:pt x="2099" y="6499"/>
                </a:lnTo>
                <a:lnTo>
                  <a:pt x="2099" y="7012"/>
                </a:lnTo>
                <a:lnTo>
                  <a:pt x="2612" y="7012"/>
                </a:lnTo>
                <a:close/>
                <a:moveTo>
                  <a:pt x="2612" y="6471"/>
                </a:moveTo>
                <a:lnTo>
                  <a:pt x="2612" y="5958"/>
                </a:lnTo>
                <a:lnTo>
                  <a:pt x="2099" y="5958"/>
                </a:lnTo>
                <a:lnTo>
                  <a:pt x="2099" y="6471"/>
                </a:lnTo>
                <a:lnTo>
                  <a:pt x="2612" y="6471"/>
                </a:lnTo>
                <a:close/>
                <a:moveTo>
                  <a:pt x="2612" y="5930"/>
                </a:moveTo>
                <a:lnTo>
                  <a:pt x="2612" y="5417"/>
                </a:lnTo>
                <a:lnTo>
                  <a:pt x="2099" y="5417"/>
                </a:lnTo>
                <a:lnTo>
                  <a:pt x="2099" y="5930"/>
                </a:lnTo>
                <a:lnTo>
                  <a:pt x="2612" y="5930"/>
                </a:lnTo>
                <a:close/>
                <a:moveTo>
                  <a:pt x="2612" y="5389"/>
                </a:moveTo>
                <a:lnTo>
                  <a:pt x="2612" y="4876"/>
                </a:lnTo>
                <a:lnTo>
                  <a:pt x="2099" y="4876"/>
                </a:lnTo>
                <a:lnTo>
                  <a:pt x="2099" y="5389"/>
                </a:lnTo>
                <a:lnTo>
                  <a:pt x="2612" y="5389"/>
                </a:lnTo>
                <a:close/>
                <a:moveTo>
                  <a:pt x="2612" y="4848"/>
                </a:moveTo>
                <a:lnTo>
                  <a:pt x="2612" y="4335"/>
                </a:lnTo>
                <a:lnTo>
                  <a:pt x="2099" y="4335"/>
                </a:lnTo>
                <a:lnTo>
                  <a:pt x="2099" y="4848"/>
                </a:lnTo>
                <a:lnTo>
                  <a:pt x="2612" y="4848"/>
                </a:lnTo>
                <a:close/>
                <a:moveTo>
                  <a:pt x="2612" y="4307"/>
                </a:moveTo>
                <a:lnTo>
                  <a:pt x="2612" y="3794"/>
                </a:lnTo>
                <a:lnTo>
                  <a:pt x="2099" y="3794"/>
                </a:lnTo>
                <a:lnTo>
                  <a:pt x="2099" y="4307"/>
                </a:lnTo>
                <a:lnTo>
                  <a:pt x="2612" y="4307"/>
                </a:lnTo>
                <a:close/>
                <a:moveTo>
                  <a:pt x="2612" y="3766"/>
                </a:moveTo>
                <a:lnTo>
                  <a:pt x="2612" y="3253"/>
                </a:lnTo>
                <a:lnTo>
                  <a:pt x="2099" y="3253"/>
                </a:lnTo>
                <a:lnTo>
                  <a:pt x="2099" y="3766"/>
                </a:lnTo>
                <a:lnTo>
                  <a:pt x="2612" y="3766"/>
                </a:lnTo>
                <a:close/>
                <a:moveTo>
                  <a:pt x="2612" y="3225"/>
                </a:moveTo>
                <a:lnTo>
                  <a:pt x="2612" y="2712"/>
                </a:lnTo>
                <a:lnTo>
                  <a:pt x="2099" y="2712"/>
                </a:lnTo>
                <a:lnTo>
                  <a:pt x="2099" y="3225"/>
                </a:lnTo>
                <a:lnTo>
                  <a:pt x="2612" y="3225"/>
                </a:lnTo>
                <a:close/>
                <a:moveTo>
                  <a:pt x="2612" y="2684"/>
                </a:moveTo>
                <a:lnTo>
                  <a:pt x="2612" y="2171"/>
                </a:lnTo>
                <a:lnTo>
                  <a:pt x="2099" y="2171"/>
                </a:lnTo>
                <a:lnTo>
                  <a:pt x="2099" y="2684"/>
                </a:lnTo>
                <a:lnTo>
                  <a:pt x="2612" y="2684"/>
                </a:lnTo>
                <a:close/>
                <a:moveTo>
                  <a:pt x="2612" y="2143"/>
                </a:moveTo>
                <a:lnTo>
                  <a:pt x="2612" y="1630"/>
                </a:lnTo>
                <a:lnTo>
                  <a:pt x="2099" y="1630"/>
                </a:lnTo>
                <a:lnTo>
                  <a:pt x="2099" y="2143"/>
                </a:lnTo>
                <a:lnTo>
                  <a:pt x="2612" y="2143"/>
                </a:lnTo>
                <a:close/>
                <a:moveTo>
                  <a:pt x="2612" y="1602"/>
                </a:moveTo>
                <a:lnTo>
                  <a:pt x="2612" y="1089"/>
                </a:lnTo>
                <a:lnTo>
                  <a:pt x="2099" y="1089"/>
                </a:lnTo>
                <a:lnTo>
                  <a:pt x="2099" y="1602"/>
                </a:lnTo>
                <a:lnTo>
                  <a:pt x="2612" y="1602"/>
                </a:lnTo>
                <a:close/>
                <a:moveTo>
                  <a:pt x="2612" y="1061"/>
                </a:moveTo>
                <a:lnTo>
                  <a:pt x="2612" y="548"/>
                </a:lnTo>
                <a:lnTo>
                  <a:pt x="2099" y="548"/>
                </a:lnTo>
                <a:lnTo>
                  <a:pt x="2099" y="1061"/>
                </a:lnTo>
                <a:lnTo>
                  <a:pt x="2612" y="1061"/>
                </a:lnTo>
                <a:close/>
                <a:moveTo>
                  <a:pt x="2071" y="10258"/>
                </a:moveTo>
                <a:lnTo>
                  <a:pt x="2071" y="9745"/>
                </a:lnTo>
                <a:lnTo>
                  <a:pt x="1558" y="9745"/>
                </a:lnTo>
                <a:lnTo>
                  <a:pt x="1558" y="10258"/>
                </a:lnTo>
                <a:lnTo>
                  <a:pt x="2071" y="10258"/>
                </a:lnTo>
                <a:close/>
                <a:moveTo>
                  <a:pt x="2071" y="9717"/>
                </a:moveTo>
                <a:lnTo>
                  <a:pt x="2071" y="9204"/>
                </a:lnTo>
                <a:lnTo>
                  <a:pt x="1558" y="9204"/>
                </a:lnTo>
                <a:lnTo>
                  <a:pt x="1558" y="9717"/>
                </a:lnTo>
                <a:lnTo>
                  <a:pt x="2071" y="9717"/>
                </a:lnTo>
                <a:close/>
                <a:moveTo>
                  <a:pt x="2071" y="9176"/>
                </a:moveTo>
                <a:lnTo>
                  <a:pt x="2071" y="8663"/>
                </a:lnTo>
                <a:lnTo>
                  <a:pt x="1558" y="8663"/>
                </a:lnTo>
                <a:lnTo>
                  <a:pt x="1558" y="9176"/>
                </a:lnTo>
                <a:lnTo>
                  <a:pt x="2071" y="9176"/>
                </a:lnTo>
                <a:close/>
                <a:moveTo>
                  <a:pt x="2071" y="8635"/>
                </a:moveTo>
                <a:lnTo>
                  <a:pt x="2071" y="8122"/>
                </a:lnTo>
                <a:lnTo>
                  <a:pt x="1558" y="8122"/>
                </a:lnTo>
                <a:lnTo>
                  <a:pt x="1558" y="8635"/>
                </a:lnTo>
                <a:lnTo>
                  <a:pt x="2071" y="8635"/>
                </a:lnTo>
                <a:close/>
                <a:moveTo>
                  <a:pt x="2071" y="8094"/>
                </a:moveTo>
                <a:lnTo>
                  <a:pt x="2071" y="7581"/>
                </a:lnTo>
                <a:lnTo>
                  <a:pt x="1558" y="7581"/>
                </a:lnTo>
                <a:lnTo>
                  <a:pt x="1558" y="8094"/>
                </a:lnTo>
                <a:lnTo>
                  <a:pt x="2071" y="8094"/>
                </a:lnTo>
                <a:close/>
                <a:moveTo>
                  <a:pt x="2071" y="7553"/>
                </a:moveTo>
                <a:lnTo>
                  <a:pt x="2071" y="7040"/>
                </a:lnTo>
                <a:lnTo>
                  <a:pt x="1558" y="7040"/>
                </a:lnTo>
                <a:lnTo>
                  <a:pt x="1558" y="7553"/>
                </a:lnTo>
                <a:lnTo>
                  <a:pt x="2071" y="7553"/>
                </a:lnTo>
                <a:close/>
                <a:moveTo>
                  <a:pt x="2071" y="7012"/>
                </a:moveTo>
                <a:lnTo>
                  <a:pt x="2071" y="6499"/>
                </a:lnTo>
                <a:lnTo>
                  <a:pt x="1558" y="6499"/>
                </a:lnTo>
                <a:lnTo>
                  <a:pt x="1558" y="7012"/>
                </a:lnTo>
                <a:lnTo>
                  <a:pt x="2071" y="7012"/>
                </a:lnTo>
                <a:close/>
                <a:moveTo>
                  <a:pt x="2071" y="6471"/>
                </a:moveTo>
                <a:lnTo>
                  <a:pt x="2071" y="5958"/>
                </a:lnTo>
                <a:lnTo>
                  <a:pt x="1558" y="5958"/>
                </a:lnTo>
                <a:lnTo>
                  <a:pt x="1558" y="6471"/>
                </a:lnTo>
                <a:lnTo>
                  <a:pt x="2071" y="6471"/>
                </a:lnTo>
                <a:close/>
                <a:moveTo>
                  <a:pt x="2071" y="5930"/>
                </a:moveTo>
                <a:lnTo>
                  <a:pt x="2071" y="5417"/>
                </a:lnTo>
                <a:lnTo>
                  <a:pt x="1558" y="5417"/>
                </a:lnTo>
                <a:lnTo>
                  <a:pt x="1558" y="5930"/>
                </a:lnTo>
                <a:lnTo>
                  <a:pt x="2071" y="5930"/>
                </a:lnTo>
                <a:close/>
                <a:moveTo>
                  <a:pt x="2071" y="5389"/>
                </a:moveTo>
                <a:lnTo>
                  <a:pt x="2071" y="4876"/>
                </a:lnTo>
                <a:lnTo>
                  <a:pt x="1558" y="4876"/>
                </a:lnTo>
                <a:lnTo>
                  <a:pt x="1558" y="5389"/>
                </a:lnTo>
                <a:lnTo>
                  <a:pt x="2071" y="5389"/>
                </a:lnTo>
                <a:close/>
                <a:moveTo>
                  <a:pt x="2071" y="4848"/>
                </a:moveTo>
                <a:lnTo>
                  <a:pt x="2071" y="4335"/>
                </a:lnTo>
                <a:lnTo>
                  <a:pt x="1558" y="4335"/>
                </a:lnTo>
                <a:lnTo>
                  <a:pt x="1558" y="4848"/>
                </a:lnTo>
                <a:lnTo>
                  <a:pt x="2071" y="4848"/>
                </a:lnTo>
                <a:close/>
                <a:moveTo>
                  <a:pt x="2071" y="4307"/>
                </a:moveTo>
                <a:lnTo>
                  <a:pt x="2071" y="3794"/>
                </a:lnTo>
                <a:lnTo>
                  <a:pt x="1558" y="3794"/>
                </a:lnTo>
                <a:lnTo>
                  <a:pt x="1558" y="4307"/>
                </a:lnTo>
                <a:lnTo>
                  <a:pt x="2071" y="4307"/>
                </a:lnTo>
                <a:close/>
                <a:moveTo>
                  <a:pt x="2071" y="3766"/>
                </a:moveTo>
                <a:lnTo>
                  <a:pt x="2071" y="3253"/>
                </a:lnTo>
                <a:lnTo>
                  <a:pt x="1558" y="3253"/>
                </a:lnTo>
                <a:lnTo>
                  <a:pt x="1558" y="3766"/>
                </a:lnTo>
                <a:lnTo>
                  <a:pt x="2071" y="3766"/>
                </a:lnTo>
                <a:close/>
                <a:moveTo>
                  <a:pt x="2071" y="3225"/>
                </a:moveTo>
                <a:lnTo>
                  <a:pt x="2071" y="2712"/>
                </a:lnTo>
                <a:lnTo>
                  <a:pt x="1558" y="2712"/>
                </a:lnTo>
                <a:lnTo>
                  <a:pt x="1558" y="3225"/>
                </a:lnTo>
                <a:lnTo>
                  <a:pt x="2071" y="3225"/>
                </a:lnTo>
                <a:close/>
                <a:moveTo>
                  <a:pt x="2071" y="2684"/>
                </a:moveTo>
                <a:lnTo>
                  <a:pt x="2071" y="2171"/>
                </a:lnTo>
                <a:lnTo>
                  <a:pt x="1558" y="2171"/>
                </a:lnTo>
                <a:lnTo>
                  <a:pt x="1558" y="2684"/>
                </a:lnTo>
                <a:lnTo>
                  <a:pt x="2071" y="2684"/>
                </a:lnTo>
                <a:close/>
                <a:moveTo>
                  <a:pt x="2071" y="2143"/>
                </a:moveTo>
                <a:lnTo>
                  <a:pt x="2071" y="1630"/>
                </a:lnTo>
                <a:lnTo>
                  <a:pt x="1558" y="1630"/>
                </a:lnTo>
                <a:lnTo>
                  <a:pt x="1558" y="2143"/>
                </a:lnTo>
                <a:lnTo>
                  <a:pt x="2071" y="2143"/>
                </a:lnTo>
                <a:close/>
                <a:moveTo>
                  <a:pt x="2071" y="1602"/>
                </a:moveTo>
                <a:lnTo>
                  <a:pt x="2071" y="1089"/>
                </a:lnTo>
                <a:lnTo>
                  <a:pt x="1558" y="1089"/>
                </a:lnTo>
                <a:lnTo>
                  <a:pt x="1558" y="1602"/>
                </a:lnTo>
                <a:lnTo>
                  <a:pt x="2071" y="1602"/>
                </a:lnTo>
                <a:close/>
                <a:moveTo>
                  <a:pt x="2071" y="1061"/>
                </a:moveTo>
                <a:lnTo>
                  <a:pt x="2071" y="548"/>
                </a:lnTo>
                <a:lnTo>
                  <a:pt x="1558" y="548"/>
                </a:lnTo>
                <a:lnTo>
                  <a:pt x="1558" y="1061"/>
                </a:lnTo>
                <a:lnTo>
                  <a:pt x="2071" y="1061"/>
                </a:lnTo>
                <a:close/>
                <a:moveTo>
                  <a:pt x="1530" y="10258"/>
                </a:moveTo>
                <a:lnTo>
                  <a:pt x="1530" y="9745"/>
                </a:lnTo>
                <a:lnTo>
                  <a:pt x="1017" y="9745"/>
                </a:lnTo>
                <a:lnTo>
                  <a:pt x="1017" y="10258"/>
                </a:lnTo>
                <a:lnTo>
                  <a:pt x="1530" y="10258"/>
                </a:lnTo>
                <a:close/>
                <a:moveTo>
                  <a:pt x="1530" y="9717"/>
                </a:moveTo>
                <a:lnTo>
                  <a:pt x="1530" y="9204"/>
                </a:lnTo>
                <a:lnTo>
                  <a:pt x="1017" y="9204"/>
                </a:lnTo>
                <a:lnTo>
                  <a:pt x="1017" y="9717"/>
                </a:lnTo>
                <a:lnTo>
                  <a:pt x="1530" y="9717"/>
                </a:lnTo>
                <a:close/>
                <a:moveTo>
                  <a:pt x="1530" y="9176"/>
                </a:moveTo>
                <a:lnTo>
                  <a:pt x="1530" y="8663"/>
                </a:lnTo>
                <a:lnTo>
                  <a:pt x="1017" y="8663"/>
                </a:lnTo>
                <a:lnTo>
                  <a:pt x="1017" y="9176"/>
                </a:lnTo>
                <a:lnTo>
                  <a:pt x="1530" y="9176"/>
                </a:lnTo>
                <a:close/>
                <a:moveTo>
                  <a:pt x="1530" y="8635"/>
                </a:moveTo>
                <a:lnTo>
                  <a:pt x="1530" y="8122"/>
                </a:lnTo>
                <a:lnTo>
                  <a:pt x="1017" y="8122"/>
                </a:lnTo>
                <a:lnTo>
                  <a:pt x="1017" y="8635"/>
                </a:lnTo>
                <a:lnTo>
                  <a:pt x="1530" y="8635"/>
                </a:lnTo>
                <a:close/>
                <a:moveTo>
                  <a:pt x="1530" y="8094"/>
                </a:moveTo>
                <a:lnTo>
                  <a:pt x="1530" y="7581"/>
                </a:lnTo>
                <a:lnTo>
                  <a:pt x="1017" y="7581"/>
                </a:lnTo>
                <a:lnTo>
                  <a:pt x="1017" y="8094"/>
                </a:lnTo>
                <a:lnTo>
                  <a:pt x="1530" y="8094"/>
                </a:lnTo>
                <a:close/>
                <a:moveTo>
                  <a:pt x="1530" y="7553"/>
                </a:moveTo>
                <a:lnTo>
                  <a:pt x="1530" y="7040"/>
                </a:lnTo>
                <a:lnTo>
                  <a:pt x="1017" y="7040"/>
                </a:lnTo>
                <a:lnTo>
                  <a:pt x="1017" y="7553"/>
                </a:lnTo>
                <a:lnTo>
                  <a:pt x="1530" y="7553"/>
                </a:lnTo>
                <a:close/>
                <a:moveTo>
                  <a:pt x="1530" y="7012"/>
                </a:moveTo>
                <a:lnTo>
                  <a:pt x="1530" y="6499"/>
                </a:lnTo>
                <a:lnTo>
                  <a:pt x="1017" y="6499"/>
                </a:lnTo>
                <a:lnTo>
                  <a:pt x="1017" y="7012"/>
                </a:lnTo>
                <a:lnTo>
                  <a:pt x="1530" y="7012"/>
                </a:lnTo>
                <a:close/>
                <a:moveTo>
                  <a:pt x="1530" y="6471"/>
                </a:moveTo>
                <a:lnTo>
                  <a:pt x="1530" y="5958"/>
                </a:lnTo>
                <a:lnTo>
                  <a:pt x="1017" y="5958"/>
                </a:lnTo>
                <a:lnTo>
                  <a:pt x="1017" y="6471"/>
                </a:lnTo>
                <a:lnTo>
                  <a:pt x="1530" y="6471"/>
                </a:lnTo>
                <a:close/>
                <a:moveTo>
                  <a:pt x="1530" y="5930"/>
                </a:moveTo>
                <a:lnTo>
                  <a:pt x="1530" y="5417"/>
                </a:lnTo>
                <a:lnTo>
                  <a:pt x="1017" y="5417"/>
                </a:lnTo>
                <a:lnTo>
                  <a:pt x="1017" y="5930"/>
                </a:lnTo>
                <a:lnTo>
                  <a:pt x="1530" y="5930"/>
                </a:lnTo>
                <a:close/>
                <a:moveTo>
                  <a:pt x="1530" y="5389"/>
                </a:moveTo>
                <a:lnTo>
                  <a:pt x="1530" y="4876"/>
                </a:lnTo>
                <a:lnTo>
                  <a:pt x="1017" y="4876"/>
                </a:lnTo>
                <a:lnTo>
                  <a:pt x="1017" y="5389"/>
                </a:lnTo>
                <a:lnTo>
                  <a:pt x="1530" y="5389"/>
                </a:lnTo>
                <a:close/>
                <a:moveTo>
                  <a:pt x="1530" y="4848"/>
                </a:moveTo>
                <a:lnTo>
                  <a:pt x="1530" y="4335"/>
                </a:lnTo>
                <a:lnTo>
                  <a:pt x="1017" y="4335"/>
                </a:lnTo>
                <a:lnTo>
                  <a:pt x="1017" y="4848"/>
                </a:lnTo>
                <a:lnTo>
                  <a:pt x="1530" y="4848"/>
                </a:lnTo>
                <a:close/>
                <a:moveTo>
                  <a:pt x="1530" y="4307"/>
                </a:moveTo>
                <a:lnTo>
                  <a:pt x="1530" y="3794"/>
                </a:lnTo>
                <a:lnTo>
                  <a:pt x="1017" y="3794"/>
                </a:lnTo>
                <a:lnTo>
                  <a:pt x="1017" y="4307"/>
                </a:lnTo>
                <a:lnTo>
                  <a:pt x="1530" y="4307"/>
                </a:lnTo>
                <a:close/>
                <a:moveTo>
                  <a:pt x="1530" y="3766"/>
                </a:moveTo>
                <a:lnTo>
                  <a:pt x="1530" y="3253"/>
                </a:lnTo>
                <a:lnTo>
                  <a:pt x="1017" y="3253"/>
                </a:lnTo>
                <a:lnTo>
                  <a:pt x="1017" y="3766"/>
                </a:lnTo>
                <a:lnTo>
                  <a:pt x="1530" y="3766"/>
                </a:lnTo>
                <a:close/>
                <a:moveTo>
                  <a:pt x="1530" y="3225"/>
                </a:moveTo>
                <a:lnTo>
                  <a:pt x="1530" y="2712"/>
                </a:lnTo>
                <a:lnTo>
                  <a:pt x="1017" y="2712"/>
                </a:lnTo>
                <a:lnTo>
                  <a:pt x="1017" y="3225"/>
                </a:lnTo>
                <a:lnTo>
                  <a:pt x="1530" y="3225"/>
                </a:lnTo>
                <a:close/>
                <a:moveTo>
                  <a:pt x="1530" y="2684"/>
                </a:moveTo>
                <a:lnTo>
                  <a:pt x="1530" y="2171"/>
                </a:lnTo>
                <a:lnTo>
                  <a:pt x="1017" y="2171"/>
                </a:lnTo>
                <a:lnTo>
                  <a:pt x="1017" y="2684"/>
                </a:lnTo>
                <a:lnTo>
                  <a:pt x="1530" y="2684"/>
                </a:lnTo>
                <a:close/>
                <a:moveTo>
                  <a:pt x="1530" y="2143"/>
                </a:moveTo>
                <a:lnTo>
                  <a:pt x="1530" y="1630"/>
                </a:lnTo>
                <a:lnTo>
                  <a:pt x="1017" y="1630"/>
                </a:lnTo>
                <a:lnTo>
                  <a:pt x="1017" y="2143"/>
                </a:lnTo>
                <a:lnTo>
                  <a:pt x="1530" y="2143"/>
                </a:lnTo>
                <a:close/>
                <a:moveTo>
                  <a:pt x="1530" y="1602"/>
                </a:moveTo>
                <a:lnTo>
                  <a:pt x="1530" y="1089"/>
                </a:lnTo>
                <a:lnTo>
                  <a:pt x="1017" y="1089"/>
                </a:lnTo>
                <a:lnTo>
                  <a:pt x="1017" y="1602"/>
                </a:lnTo>
                <a:lnTo>
                  <a:pt x="1530" y="1602"/>
                </a:lnTo>
                <a:close/>
                <a:moveTo>
                  <a:pt x="1530" y="1061"/>
                </a:moveTo>
                <a:lnTo>
                  <a:pt x="1530" y="548"/>
                </a:lnTo>
                <a:lnTo>
                  <a:pt x="1017" y="548"/>
                </a:lnTo>
                <a:lnTo>
                  <a:pt x="1017" y="1061"/>
                </a:lnTo>
                <a:lnTo>
                  <a:pt x="1530" y="1061"/>
                </a:lnTo>
                <a:close/>
                <a:moveTo>
                  <a:pt x="989" y="10258"/>
                </a:moveTo>
                <a:lnTo>
                  <a:pt x="989" y="9745"/>
                </a:lnTo>
                <a:lnTo>
                  <a:pt x="476" y="9745"/>
                </a:lnTo>
                <a:lnTo>
                  <a:pt x="476" y="10258"/>
                </a:lnTo>
                <a:lnTo>
                  <a:pt x="989" y="10258"/>
                </a:lnTo>
                <a:close/>
                <a:moveTo>
                  <a:pt x="989" y="9717"/>
                </a:moveTo>
                <a:lnTo>
                  <a:pt x="989" y="9204"/>
                </a:lnTo>
                <a:lnTo>
                  <a:pt x="476" y="9204"/>
                </a:lnTo>
                <a:lnTo>
                  <a:pt x="476" y="9717"/>
                </a:lnTo>
                <a:lnTo>
                  <a:pt x="989" y="9717"/>
                </a:lnTo>
                <a:close/>
                <a:moveTo>
                  <a:pt x="989" y="9176"/>
                </a:moveTo>
                <a:lnTo>
                  <a:pt x="989" y="8663"/>
                </a:lnTo>
                <a:lnTo>
                  <a:pt x="476" y="8663"/>
                </a:lnTo>
                <a:lnTo>
                  <a:pt x="476" y="9176"/>
                </a:lnTo>
                <a:lnTo>
                  <a:pt x="989" y="9176"/>
                </a:lnTo>
                <a:close/>
                <a:moveTo>
                  <a:pt x="989" y="8635"/>
                </a:moveTo>
                <a:lnTo>
                  <a:pt x="989" y="8122"/>
                </a:lnTo>
                <a:lnTo>
                  <a:pt x="476" y="8122"/>
                </a:lnTo>
                <a:lnTo>
                  <a:pt x="476" y="8635"/>
                </a:lnTo>
                <a:lnTo>
                  <a:pt x="989" y="8635"/>
                </a:lnTo>
                <a:close/>
                <a:moveTo>
                  <a:pt x="989" y="8094"/>
                </a:moveTo>
                <a:lnTo>
                  <a:pt x="989" y="7581"/>
                </a:lnTo>
                <a:lnTo>
                  <a:pt x="476" y="7581"/>
                </a:lnTo>
                <a:lnTo>
                  <a:pt x="476" y="8094"/>
                </a:lnTo>
                <a:lnTo>
                  <a:pt x="989" y="8094"/>
                </a:lnTo>
                <a:close/>
                <a:moveTo>
                  <a:pt x="989" y="7553"/>
                </a:moveTo>
                <a:lnTo>
                  <a:pt x="989" y="7040"/>
                </a:lnTo>
                <a:lnTo>
                  <a:pt x="476" y="7040"/>
                </a:lnTo>
                <a:lnTo>
                  <a:pt x="476" y="7553"/>
                </a:lnTo>
                <a:lnTo>
                  <a:pt x="989" y="7553"/>
                </a:lnTo>
                <a:close/>
                <a:moveTo>
                  <a:pt x="989" y="7012"/>
                </a:moveTo>
                <a:lnTo>
                  <a:pt x="989" y="6499"/>
                </a:lnTo>
                <a:lnTo>
                  <a:pt x="476" y="6499"/>
                </a:lnTo>
                <a:lnTo>
                  <a:pt x="476" y="7012"/>
                </a:lnTo>
                <a:lnTo>
                  <a:pt x="989" y="7012"/>
                </a:lnTo>
                <a:close/>
                <a:moveTo>
                  <a:pt x="989" y="6471"/>
                </a:moveTo>
                <a:lnTo>
                  <a:pt x="989" y="5958"/>
                </a:lnTo>
                <a:lnTo>
                  <a:pt x="476" y="5958"/>
                </a:lnTo>
                <a:lnTo>
                  <a:pt x="476" y="6471"/>
                </a:lnTo>
                <a:lnTo>
                  <a:pt x="989" y="6471"/>
                </a:lnTo>
                <a:close/>
                <a:moveTo>
                  <a:pt x="989" y="5930"/>
                </a:moveTo>
                <a:lnTo>
                  <a:pt x="989" y="5417"/>
                </a:lnTo>
                <a:lnTo>
                  <a:pt x="476" y="5417"/>
                </a:lnTo>
                <a:lnTo>
                  <a:pt x="476" y="5930"/>
                </a:lnTo>
                <a:lnTo>
                  <a:pt x="989" y="5930"/>
                </a:lnTo>
                <a:close/>
                <a:moveTo>
                  <a:pt x="989" y="5389"/>
                </a:moveTo>
                <a:lnTo>
                  <a:pt x="989" y="4876"/>
                </a:lnTo>
                <a:lnTo>
                  <a:pt x="476" y="4876"/>
                </a:lnTo>
                <a:lnTo>
                  <a:pt x="476" y="5389"/>
                </a:lnTo>
                <a:lnTo>
                  <a:pt x="989" y="5389"/>
                </a:lnTo>
                <a:close/>
                <a:moveTo>
                  <a:pt x="989" y="4848"/>
                </a:moveTo>
                <a:lnTo>
                  <a:pt x="989" y="4335"/>
                </a:lnTo>
                <a:lnTo>
                  <a:pt x="476" y="4335"/>
                </a:lnTo>
                <a:lnTo>
                  <a:pt x="476" y="4848"/>
                </a:lnTo>
                <a:lnTo>
                  <a:pt x="989" y="4848"/>
                </a:lnTo>
                <a:close/>
                <a:moveTo>
                  <a:pt x="989" y="4307"/>
                </a:moveTo>
                <a:lnTo>
                  <a:pt x="989" y="3794"/>
                </a:lnTo>
                <a:lnTo>
                  <a:pt x="476" y="3794"/>
                </a:lnTo>
                <a:lnTo>
                  <a:pt x="476" y="4307"/>
                </a:lnTo>
                <a:lnTo>
                  <a:pt x="989" y="4307"/>
                </a:lnTo>
                <a:close/>
                <a:moveTo>
                  <a:pt x="989" y="3766"/>
                </a:moveTo>
                <a:lnTo>
                  <a:pt x="989" y="3253"/>
                </a:lnTo>
                <a:lnTo>
                  <a:pt x="476" y="3253"/>
                </a:lnTo>
                <a:lnTo>
                  <a:pt x="476" y="3766"/>
                </a:lnTo>
                <a:lnTo>
                  <a:pt x="989" y="3766"/>
                </a:lnTo>
                <a:close/>
                <a:moveTo>
                  <a:pt x="989" y="3225"/>
                </a:moveTo>
                <a:lnTo>
                  <a:pt x="989" y="2712"/>
                </a:lnTo>
                <a:lnTo>
                  <a:pt x="476" y="2712"/>
                </a:lnTo>
                <a:lnTo>
                  <a:pt x="476" y="3225"/>
                </a:lnTo>
                <a:lnTo>
                  <a:pt x="989" y="3225"/>
                </a:lnTo>
                <a:close/>
                <a:moveTo>
                  <a:pt x="989" y="2684"/>
                </a:moveTo>
                <a:lnTo>
                  <a:pt x="989" y="2171"/>
                </a:lnTo>
                <a:lnTo>
                  <a:pt x="476" y="2171"/>
                </a:lnTo>
                <a:lnTo>
                  <a:pt x="476" y="2684"/>
                </a:lnTo>
                <a:lnTo>
                  <a:pt x="989" y="2684"/>
                </a:lnTo>
                <a:close/>
                <a:moveTo>
                  <a:pt x="989" y="2143"/>
                </a:moveTo>
                <a:lnTo>
                  <a:pt x="989" y="1630"/>
                </a:lnTo>
                <a:lnTo>
                  <a:pt x="476" y="1630"/>
                </a:lnTo>
                <a:lnTo>
                  <a:pt x="476" y="2143"/>
                </a:lnTo>
                <a:lnTo>
                  <a:pt x="989" y="2143"/>
                </a:lnTo>
                <a:close/>
                <a:moveTo>
                  <a:pt x="989" y="1602"/>
                </a:moveTo>
                <a:lnTo>
                  <a:pt x="989" y="1089"/>
                </a:lnTo>
                <a:lnTo>
                  <a:pt x="476" y="1089"/>
                </a:lnTo>
                <a:lnTo>
                  <a:pt x="476" y="1602"/>
                </a:lnTo>
                <a:lnTo>
                  <a:pt x="989" y="1602"/>
                </a:lnTo>
                <a:close/>
                <a:moveTo>
                  <a:pt x="989" y="1061"/>
                </a:moveTo>
                <a:lnTo>
                  <a:pt x="989" y="548"/>
                </a:lnTo>
                <a:lnTo>
                  <a:pt x="476" y="548"/>
                </a:lnTo>
                <a:lnTo>
                  <a:pt x="476" y="1061"/>
                </a:lnTo>
                <a:lnTo>
                  <a:pt x="989" y="1061"/>
                </a:lnTo>
                <a:close/>
                <a:moveTo>
                  <a:pt x="9646" y="10258"/>
                </a:moveTo>
                <a:lnTo>
                  <a:pt x="9646" y="9745"/>
                </a:lnTo>
                <a:lnTo>
                  <a:pt x="9133" y="9745"/>
                </a:lnTo>
                <a:lnTo>
                  <a:pt x="9133" y="10258"/>
                </a:lnTo>
                <a:lnTo>
                  <a:pt x="9646" y="10258"/>
                </a:lnTo>
                <a:close/>
                <a:moveTo>
                  <a:pt x="9646" y="9717"/>
                </a:moveTo>
                <a:lnTo>
                  <a:pt x="9646" y="9204"/>
                </a:lnTo>
                <a:lnTo>
                  <a:pt x="9133" y="9204"/>
                </a:lnTo>
                <a:lnTo>
                  <a:pt x="9133" y="9717"/>
                </a:lnTo>
                <a:lnTo>
                  <a:pt x="9646" y="9717"/>
                </a:lnTo>
                <a:close/>
                <a:moveTo>
                  <a:pt x="9646" y="9176"/>
                </a:moveTo>
                <a:lnTo>
                  <a:pt x="9646" y="8663"/>
                </a:lnTo>
                <a:lnTo>
                  <a:pt x="9133" y="8663"/>
                </a:lnTo>
                <a:lnTo>
                  <a:pt x="9133" y="9176"/>
                </a:lnTo>
                <a:lnTo>
                  <a:pt x="9646" y="9176"/>
                </a:lnTo>
                <a:close/>
                <a:moveTo>
                  <a:pt x="9646" y="8635"/>
                </a:moveTo>
                <a:lnTo>
                  <a:pt x="9646" y="8122"/>
                </a:lnTo>
                <a:lnTo>
                  <a:pt x="9133" y="8122"/>
                </a:lnTo>
                <a:lnTo>
                  <a:pt x="9133" y="8635"/>
                </a:lnTo>
                <a:lnTo>
                  <a:pt x="9646" y="8635"/>
                </a:lnTo>
                <a:close/>
                <a:moveTo>
                  <a:pt x="9646" y="8094"/>
                </a:moveTo>
                <a:lnTo>
                  <a:pt x="9646" y="7581"/>
                </a:lnTo>
                <a:lnTo>
                  <a:pt x="9133" y="7581"/>
                </a:lnTo>
                <a:lnTo>
                  <a:pt x="9133" y="8094"/>
                </a:lnTo>
                <a:lnTo>
                  <a:pt x="9646" y="8094"/>
                </a:lnTo>
                <a:close/>
                <a:moveTo>
                  <a:pt x="9646" y="7553"/>
                </a:moveTo>
                <a:lnTo>
                  <a:pt x="9646" y="7040"/>
                </a:lnTo>
                <a:lnTo>
                  <a:pt x="9133" y="7040"/>
                </a:lnTo>
                <a:lnTo>
                  <a:pt x="9133" y="7553"/>
                </a:lnTo>
                <a:lnTo>
                  <a:pt x="9646" y="7553"/>
                </a:lnTo>
                <a:close/>
                <a:moveTo>
                  <a:pt x="9646" y="7012"/>
                </a:moveTo>
                <a:lnTo>
                  <a:pt x="9646" y="6499"/>
                </a:lnTo>
                <a:lnTo>
                  <a:pt x="9133" y="6499"/>
                </a:lnTo>
                <a:lnTo>
                  <a:pt x="9133" y="7012"/>
                </a:lnTo>
                <a:lnTo>
                  <a:pt x="9646" y="7012"/>
                </a:lnTo>
                <a:close/>
                <a:moveTo>
                  <a:pt x="9646" y="6471"/>
                </a:moveTo>
                <a:lnTo>
                  <a:pt x="9646" y="5958"/>
                </a:lnTo>
                <a:lnTo>
                  <a:pt x="9133" y="5958"/>
                </a:lnTo>
                <a:lnTo>
                  <a:pt x="9133" y="6471"/>
                </a:lnTo>
                <a:lnTo>
                  <a:pt x="9646" y="6471"/>
                </a:lnTo>
                <a:close/>
                <a:moveTo>
                  <a:pt x="9646" y="5930"/>
                </a:moveTo>
                <a:lnTo>
                  <a:pt x="9646" y="5417"/>
                </a:lnTo>
                <a:lnTo>
                  <a:pt x="9133" y="5417"/>
                </a:lnTo>
                <a:lnTo>
                  <a:pt x="9133" y="5930"/>
                </a:lnTo>
                <a:lnTo>
                  <a:pt x="9646" y="5930"/>
                </a:lnTo>
                <a:close/>
                <a:moveTo>
                  <a:pt x="9646" y="5389"/>
                </a:moveTo>
                <a:lnTo>
                  <a:pt x="9646" y="4876"/>
                </a:lnTo>
                <a:lnTo>
                  <a:pt x="9133" y="4876"/>
                </a:lnTo>
                <a:lnTo>
                  <a:pt x="9133" y="5389"/>
                </a:lnTo>
                <a:lnTo>
                  <a:pt x="9646" y="5389"/>
                </a:lnTo>
                <a:close/>
                <a:moveTo>
                  <a:pt x="9646" y="4848"/>
                </a:moveTo>
                <a:lnTo>
                  <a:pt x="9646" y="4335"/>
                </a:lnTo>
                <a:lnTo>
                  <a:pt x="9133" y="4335"/>
                </a:lnTo>
                <a:lnTo>
                  <a:pt x="9133" y="4848"/>
                </a:lnTo>
                <a:lnTo>
                  <a:pt x="9646" y="4848"/>
                </a:lnTo>
                <a:close/>
                <a:moveTo>
                  <a:pt x="9646" y="4307"/>
                </a:moveTo>
                <a:lnTo>
                  <a:pt x="9646" y="3794"/>
                </a:lnTo>
                <a:lnTo>
                  <a:pt x="9133" y="3794"/>
                </a:lnTo>
                <a:lnTo>
                  <a:pt x="9133" y="4307"/>
                </a:lnTo>
                <a:lnTo>
                  <a:pt x="9646" y="4307"/>
                </a:lnTo>
                <a:close/>
                <a:moveTo>
                  <a:pt x="9646" y="3766"/>
                </a:moveTo>
                <a:lnTo>
                  <a:pt x="9646" y="3253"/>
                </a:lnTo>
                <a:lnTo>
                  <a:pt x="9133" y="3253"/>
                </a:lnTo>
                <a:lnTo>
                  <a:pt x="9133" y="3766"/>
                </a:lnTo>
                <a:lnTo>
                  <a:pt x="9646" y="3766"/>
                </a:lnTo>
                <a:close/>
                <a:moveTo>
                  <a:pt x="9646" y="3225"/>
                </a:moveTo>
                <a:lnTo>
                  <a:pt x="9646" y="2712"/>
                </a:lnTo>
                <a:lnTo>
                  <a:pt x="9133" y="2712"/>
                </a:lnTo>
                <a:lnTo>
                  <a:pt x="9133" y="3225"/>
                </a:lnTo>
                <a:lnTo>
                  <a:pt x="9646" y="3225"/>
                </a:lnTo>
                <a:close/>
                <a:moveTo>
                  <a:pt x="9646" y="2684"/>
                </a:moveTo>
                <a:lnTo>
                  <a:pt x="9646" y="2171"/>
                </a:lnTo>
                <a:lnTo>
                  <a:pt x="9133" y="2171"/>
                </a:lnTo>
                <a:lnTo>
                  <a:pt x="9133" y="2684"/>
                </a:lnTo>
                <a:lnTo>
                  <a:pt x="9646" y="2684"/>
                </a:lnTo>
                <a:close/>
                <a:moveTo>
                  <a:pt x="9646" y="2143"/>
                </a:moveTo>
                <a:lnTo>
                  <a:pt x="9646" y="1630"/>
                </a:lnTo>
                <a:lnTo>
                  <a:pt x="9133" y="1630"/>
                </a:lnTo>
                <a:lnTo>
                  <a:pt x="9133" y="2143"/>
                </a:lnTo>
                <a:lnTo>
                  <a:pt x="9646" y="2143"/>
                </a:lnTo>
                <a:close/>
                <a:moveTo>
                  <a:pt x="9646" y="1602"/>
                </a:moveTo>
                <a:lnTo>
                  <a:pt x="9646" y="1089"/>
                </a:lnTo>
                <a:lnTo>
                  <a:pt x="9133" y="1089"/>
                </a:lnTo>
                <a:lnTo>
                  <a:pt x="9133" y="1602"/>
                </a:lnTo>
                <a:lnTo>
                  <a:pt x="9646" y="1602"/>
                </a:lnTo>
                <a:close/>
                <a:moveTo>
                  <a:pt x="9646" y="1061"/>
                </a:moveTo>
                <a:lnTo>
                  <a:pt x="9646" y="548"/>
                </a:lnTo>
                <a:lnTo>
                  <a:pt x="9133" y="548"/>
                </a:lnTo>
                <a:lnTo>
                  <a:pt x="9133" y="1061"/>
                </a:lnTo>
                <a:lnTo>
                  <a:pt x="9646" y="1061"/>
                </a:lnTo>
                <a:close/>
                <a:moveTo>
                  <a:pt x="9105" y="10258"/>
                </a:moveTo>
                <a:lnTo>
                  <a:pt x="9105" y="9745"/>
                </a:lnTo>
                <a:lnTo>
                  <a:pt x="8592" y="9745"/>
                </a:lnTo>
                <a:lnTo>
                  <a:pt x="8592" y="10258"/>
                </a:lnTo>
                <a:lnTo>
                  <a:pt x="9105" y="10258"/>
                </a:lnTo>
                <a:close/>
                <a:moveTo>
                  <a:pt x="9105" y="9717"/>
                </a:moveTo>
                <a:lnTo>
                  <a:pt x="9105" y="9204"/>
                </a:lnTo>
                <a:lnTo>
                  <a:pt x="8592" y="9204"/>
                </a:lnTo>
                <a:lnTo>
                  <a:pt x="8592" y="9717"/>
                </a:lnTo>
                <a:lnTo>
                  <a:pt x="9105" y="9717"/>
                </a:lnTo>
                <a:close/>
                <a:moveTo>
                  <a:pt x="9105" y="9176"/>
                </a:moveTo>
                <a:lnTo>
                  <a:pt x="9105" y="8663"/>
                </a:lnTo>
                <a:lnTo>
                  <a:pt x="8592" y="8663"/>
                </a:lnTo>
                <a:lnTo>
                  <a:pt x="8592" y="9176"/>
                </a:lnTo>
                <a:lnTo>
                  <a:pt x="9105" y="9176"/>
                </a:lnTo>
                <a:close/>
                <a:moveTo>
                  <a:pt x="9105" y="8635"/>
                </a:moveTo>
                <a:lnTo>
                  <a:pt x="9105" y="8122"/>
                </a:lnTo>
                <a:lnTo>
                  <a:pt x="8592" y="8122"/>
                </a:lnTo>
                <a:lnTo>
                  <a:pt x="8592" y="8635"/>
                </a:lnTo>
                <a:lnTo>
                  <a:pt x="9105" y="8635"/>
                </a:lnTo>
                <a:close/>
                <a:moveTo>
                  <a:pt x="9105" y="8094"/>
                </a:moveTo>
                <a:lnTo>
                  <a:pt x="9105" y="7581"/>
                </a:lnTo>
                <a:lnTo>
                  <a:pt x="8592" y="7581"/>
                </a:lnTo>
                <a:lnTo>
                  <a:pt x="8592" y="8094"/>
                </a:lnTo>
                <a:lnTo>
                  <a:pt x="9105" y="8094"/>
                </a:lnTo>
                <a:close/>
                <a:moveTo>
                  <a:pt x="9105" y="7553"/>
                </a:moveTo>
                <a:lnTo>
                  <a:pt x="9105" y="7040"/>
                </a:lnTo>
                <a:lnTo>
                  <a:pt x="8592" y="7040"/>
                </a:lnTo>
                <a:lnTo>
                  <a:pt x="8592" y="7553"/>
                </a:lnTo>
                <a:lnTo>
                  <a:pt x="9105" y="7553"/>
                </a:lnTo>
                <a:close/>
                <a:moveTo>
                  <a:pt x="9105" y="7012"/>
                </a:moveTo>
                <a:lnTo>
                  <a:pt x="9105" y="6499"/>
                </a:lnTo>
                <a:lnTo>
                  <a:pt x="8592" y="6499"/>
                </a:lnTo>
                <a:lnTo>
                  <a:pt x="8592" y="7012"/>
                </a:lnTo>
                <a:lnTo>
                  <a:pt x="9105" y="7012"/>
                </a:lnTo>
                <a:close/>
                <a:moveTo>
                  <a:pt x="9105" y="6471"/>
                </a:moveTo>
                <a:lnTo>
                  <a:pt x="9105" y="5958"/>
                </a:lnTo>
                <a:lnTo>
                  <a:pt x="8592" y="5958"/>
                </a:lnTo>
                <a:lnTo>
                  <a:pt x="8592" y="6471"/>
                </a:lnTo>
                <a:lnTo>
                  <a:pt x="9105" y="6471"/>
                </a:lnTo>
                <a:close/>
                <a:moveTo>
                  <a:pt x="9105" y="5930"/>
                </a:moveTo>
                <a:lnTo>
                  <a:pt x="9105" y="5417"/>
                </a:lnTo>
                <a:lnTo>
                  <a:pt x="8592" y="5417"/>
                </a:lnTo>
                <a:lnTo>
                  <a:pt x="8592" y="5930"/>
                </a:lnTo>
                <a:lnTo>
                  <a:pt x="9105" y="5930"/>
                </a:lnTo>
                <a:close/>
                <a:moveTo>
                  <a:pt x="9105" y="5389"/>
                </a:moveTo>
                <a:lnTo>
                  <a:pt x="9105" y="4876"/>
                </a:lnTo>
                <a:lnTo>
                  <a:pt x="8592" y="4876"/>
                </a:lnTo>
                <a:lnTo>
                  <a:pt x="8592" y="5389"/>
                </a:lnTo>
                <a:lnTo>
                  <a:pt x="9105" y="5389"/>
                </a:lnTo>
                <a:close/>
                <a:moveTo>
                  <a:pt x="9105" y="4848"/>
                </a:moveTo>
                <a:lnTo>
                  <a:pt x="9105" y="4335"/>
                </a:lnTo>
                <a:lnTo>
                  <a:pt x="8592" y="4335"/>
                </a:lnTo>
                <a:lnTo>
                  <a:pt x="8592" y="4848"/>
                </a:lnTo>
                <a:lnTo>
                  <a:pt x="9105" y="4848"/>
                </a:lnTo>
                <a:close/>
                <a:moveTo>
                  <a:pt x="9105" y="4307"/>
                </a:moveTo>
                <a:lnTo>
                  <a:pt x="9105" y="3794"/>
                </a:lnTo>
                <a:lnTo>
                  <a:pt x="8592" y="3794"/>
                </a:lnTo>
                <a:lnTo>
                  <a:pt x="8592" y="4307"/>
                </a:lnTo>
                <a:lnTo>
                  <a:pt x="9105" y="4307"/>
                </a:lnTo>
                <a:close/>
                <a:moveTo>
                  <a:pt x="9105" y="3766"/>
                </a:moveTo>
                <a:lnTo>
                  <a:pt x="9105" y="3253"/>
                </a:lnTo>
                <a:lnTo>
                  <a:pt x="8592" y="3253"/>
                </a:lnTo>
                <a:lnTo>
                  <a:pt x="8592" y="3766"/>
                </a:lnTo>
                <a:lnTo>
                  <a:pt x="9105" y="3766"/>
                </a:lnTo>
                <a:close/>
                <a:moveTo>
                  <a:pt x="9105" y="3225"/>
                </a:moveTo>
                <a:lnTo>
                  <a:pt x="9105" y="2712"/>
                </a:lnTo>
                <a:lnTo>
                  <a:pt x="8592" y="2712"/>
                </a:lnTo>
                <a:lnTo>
                  <a:pt x="8592" y="3225"/>
                </a:lnTo>
                <a:lnTo>
                  <a:pt x="9105" y="3225"/>
                </a:lnTo>
                <a:close/>
                <a:moveTo>
                  <a:pt x="9105" y="2684"/>
                </a:moveTo>
                <a:lnTo>
                  <a:pt x="9105" y="2171"/>
                </a:lnTo>
                <a:lnTo>
                  <a:pt x="8592" y="2171"/>
                </a:lnTo>
                <a:lnTo>
                  <a:pt x="8592" y="2684"/>
                </a:lnTo>
                <a:lnTo>
                  <a:pt x="9105" y="2684"/>
                </a:lnTo>
                <a:close/>
                <a:moveTo>
                  <a:pt x="9105" y="2143"/>
                </a:moveTo>
                <a:lnTo>
                  <a:pt x="9105" y="1630"/>
                </a:lnTo>
                <a:lnTo>
                  <a:pt x="8592" y="1630"/>
                </a:lnTo>
                <a:lnTo>
                  <a:pt x="8592" y="2143"/>
                </a:lnTo>
                <a:lnTo>
                  <a:pt x="9105" y="2143"/>
                </a:lnTo>
                <a:close/>
                <a:moveTo>
                  <a:pt x="9105" y="1602"/>
                </a:moveTo>
                <a:lnTo>
                  <a:pt x="9105" y="1089"/>
                </a:lnTo>
                <a:lnTo>
                  <a:pt x="8592" y="1089"/>
                </a:lnTo>
                <a:lnTo>
                  <a:pt x="8592" y="1602"/>
                </a:lnTo>
                <a:lnTo>
                  <a:pt x="9105" y="1602"/>
                </a:lnTo>
                <a:close/>
                <a:moveTo>
                  <a:pt x="9105" y="1061"/>
                </a:moveTo>
                <a:lnTo>
                  <a:pt x="9105" y="548"/>
                </a:lnTo>
                <a:lnTo>
                  <a:pt x="8592" y="548"/>
                </a:lnTo>
                <a:lnTo>
                  <a:pt x="8592" y="1061"/>
                </a:lnTo>
                <a:lnTo>
                  <a:pt x="9105" y="1061"/>
                </a:lnTo>
                <a:close/>
                <a:moveTo>
                  <a:pt x="8564" y="10258"/>
                </a:moveTo>
                <a:lnTo>
                  <a:pt x="8564" y="9745"/>
                </a:lnTo>
                <a:lnTo>
                  <a:pt x="8051" y="9745"/>
                </a:lnTo>
                <a:lnTo>
                  <a:pt x="8051" y="10258"/>
                </a:lnTo>
                <a:lnTo>
                  <a:pt x="8564" y="10258"/>
                </a:lnTo>
                <a:close/>
                <a:moveTo>
                  <a:pt x="8564" y="9717"/>
                </a:moveTo>
                <a:lnTo>
                  <a:pt x="8564" y="9204"/>
                </a:lnTo>
                <a:lnTo>
                  <a:pt x="8051" y="9204"/>
                </a:lnTo>
                <a:lnTo>
                  <a:pt x="8051" y="9717"/>
                </a:lnTo>
                <a:lnTo>
                  <a:pt x="8564" y="9717"/>
                </a:lnTo>
                <a:close/>
                <a:moveTo>
                  <a:pt x="8564" y="9176"/>
                </a:moveTo>
                <a:lnTo>
                  <a:pt x="8564" y="8663"/>
                </a:lnTo>
                <a:lnTo>
                  <a:pt x="8051" y="8663"/>
                </a:lnTo>
                <a:lnTo>
                  <a:pt x="8051" y="9176"/>
                </a:lnTo>
                <a:lnTo>
                  <a:pt x="8564" y="9176"/>
                </a:lnTo>
                <a:close/>
                <a:moveTo>
                  <a:pt x="8564" y="8635"/>
                </a:moveTo>
                <a:lnTo>
                  <a:pt x="8564" y="8122"/>
                </a:lnTo>
                <a:lnTo>
                  <a:pt x="8051" y="8122"/>
                </a:lnTo>
                <a:lnTo>
                  <a:pt x="8051" y="8635"/>
                </a:lnTo>
                <a:lnTo>
                  <a:pt x="8564" y="8635"/>
                </a:lnTo>
                <a:close/>
                <a:moveTo>
                  <a:pt x="8564" y="8094"/>
                </a:moveTo>
                <a:lnTo>
                  <a:pt x="8564" y="7581"/>
                </a:lnTo>
                <a:lnTo>
                  <a:pt x="8051" y="7581"/>
                </a:lnTo>
                <a:lnTo>
                  <a:pt x="8051" y="8094"/>
                </a:lnTo>
                <a:lnTo>
                  <a:pt x="8564" y="8094"/>
                </a:lnTo>
                <a:close/>
                <a:moveTo>
                  <a:pt x="8564" y="7553"/>
                </a:moveTo>
                <a:lnTo>
                  <a:pt x="8564" y="7040"/>
                </a:lnTo>
                <a:lnTo>
                  <a:pt x="8051" y="7040"/>
                </a:lnTo>
                <a:lnTo>
                  <a:pt x="8051" y="7553"/>
                </a:lnTo>
                <a:lnTo>
                  <a:pt x="8564" y="7553"/>
                </a:lnTo>
                <a:close/>
                <a:moveTo>
                  <a:pt x="8564" y="7012"/>
                </a:moveTo>
                <a:lnTo>
                  <a:pt x="8564" y="6499"/>
                </a:lnTo>
                <a:lnTo>
                  <a:pt x="8051" y="6499"/>
                </a:lnTo>
                <a:lnTo>
                  <a:pt x="8051" y="7012"/>
                </a:lnTo>
                <a:lnTo>
                  <a:pt x="8564" y="7012"/>
                </a:lnTo>
                <a:close/>
                <a:moveTo>
                  <a:pt x="8564" y="6471"/>
                </a:moveTo>
                <a:lnTo>
                  <a:pt x="8564" y="5958"/>
                </a:lnTo>
                <a:lnTo>
                  <a:pt x="8051" y="5958"/>
                </a:lnTo>
                <a:lnTo>
                  <a:pt x="8051" y="6471"/>
                </a:lnTo>
                <a:lnTo>
                  <a:pt x="8564" y="6471"/>
                </a:lnTo>
                <a:close/>
                <a:moveTo>
                  <a:pt x="8564" y="5930"/>
                </a:moveTo>
                <a:lnTo>
                  <a:pt x="8564" y="5417"/>
                </a:lnTo>
                <a:lnTo>
                  <a:pt x="8051" y="5417"/>
                </a:lnTo>
                <a:lnTo>
                  <a:pt x="8051" y="5930"/>
                </a:lnTo>
                <a:lnTo>
                  <a:pt x="8564" y="5930"/>
                </a:lnTo>
                <a:close/>
                <a:moveTo>
                  <a:pt x="8564" y="5389"/>
                </a:moveTo>
                <a:lnTo>
                  <a:pt x="8564" y="4876"/>
                </a:lnTo>
                <a:lnTo>
                  <a:pt x="8051" y="4876"/>
                </a:lnTo>
                <a:lnTo>
                  <a:pt x="8051" y="5389"/>
                </a:lnTo>
                <a:lnTo>
                  <a:pt x="8564" y="5389"/>
                </a:lnTo>
                <a:close/>
                <a:moveTo>
                  <a:pt x="8564" y="4848"/>
                </a:moveTo>
                <a:lnTo>
                  <a:pt x="8564" y="4335"/>
                </a:lnTo>
                <a:lnTo>
                  <a:pt x="8051" y="4335"/>
                </a:lnTo>
                <a:lnTo>
                  <a:pt x="8051" y="4848"/>
                </a:lnTo>
                <a:lnTo>
                  <a:pt x="8564" y="4848"/>
                </a:lnTo>
                <a:close/>
                <a:moveTo>
                  <a:pt x="8564" y="4307"/>
                </a:moveTo>
                <a:lnTo>
                  <a:pt x="8564" y="3794"/>
                </a:lnTo>
                <a:lnTo>
                  <a:pt x="8051" y="3794"/>
                </a:lnTo>
                <a:lnTo>
                  <a:pt x="8051" y="4307"/>
                </a:lnTo>
                <a:lnTo>
                  <a:pt x="8564" y="4307"/>
                </a:lnTo>
                <a:close/>
                <a:moveTo>
                  <a:pt x="8564" y="3766"/>
                </a:moveTo>
                <a:lnTo>
                  <a:pt x="8564" y="3253"/>
                </a:lnTo>
                <a:lnTo>
                  <a:pt x="8051" y="3253"/>
                </a:lnTo>
                <a:lnTo>
                  <a:pt x="8051" y="3766"/>
                </a:lnTo>
                <a:lnTo>
                  <a:pt x="8564" y="3766"/>
                </a:lnTo>
                <a:close/>
                <a:moveTo>
                  <a:pt x="8564" y="3225"/>
                </a:moveTo>
                <a:lnTo>
                  <a:pt x="8564" y="2712"/>
                </a:lnTo>
                <a:lnTo>
                  <a:pt x="8051" y="2712"/>
                </a:lnTo>
                <a:lnTo>
                  <a:pt x="8051" y="3225"/>
                </a:lnTo>
                <a:lnTo>
                  <a:pt x="8564" y="3225"/>
                </a:lnTo>
                <a:close/>
                <a:moveTo>
                  <a:pt x="8564" y="2684"/>
                </a:moveTo>
                <a:lnTo>
                  <a:pt x="8564" y="2171"/>
                </a:lnTo>
                <a:lnTo>
                  <a:pt x="8051" y="2171"/>
                </a:lnTo>
                <a:lnTo>
                  <a:pt x="8051" y="2684"/>
                </a:lnTo>
                <a:lnTo>
                  <a:pt x="8564" y="2684"/>
                </a:lnTo>
                <a:close/>
                <a:moveTo>
                  <a:pt x="8564" y="2143"/>
                </a:moveTo>
                <a:lnTo>
                  <a:pt x="8564" y="1630"/>
                </a:lnTo>
                <a:lnTo>
                  <a:pt x="8051" y="1630"/>
                </a:lnTo>
                <a:lnTo>
                  <a:pt x="8051" y="2143"/>
                </a:lnTo>
                <a:lnTo>
                  <a:pt x="8564" y="2143"/>
                </a:lnTo>
                <a:close/>
                <a:moveTo>
                  <a:pt x="8564" y="1602"/>
                </a:moveTo>
                <a:lnTo>
                  <a:pt x="8564" y="1089"/>
                </a:lnTo>
                <a:lnTo>
                  <a:pt x="8051" y="1089"/>
                </a:lnTo>
                <a:lnTo>
                  <a:pt x="8051" y="1602"/>
                </a:lnTo>
                <a:lnTo>
                  <a:pt x="8564" y="1602"/>
                </a:lnTo>
                <a:close/>
                <a:moveTo>
                  <a:pt x="8564" y="1061"/>
                </a:moveTo>
                <a:lnTo>
                  <a:pt x="8564" y="548"/>
                </a:lnTo>
                <a:lnTo>
                  <a:pt x="8051" y="548"/>
                </a:lnTo>
                <a:lnTo>
                  <a:pt x="8051" y="1061"/>
                </a:lnTo>
                <a:lnTo>
                  <a:pt x="8564" y="1061"/>
                </a:lnTo>
                <a:close/>
              </a:path>
            </a:pathLst>
          </a:custGeom>
          <a:solidFill>
            <a:srgbClr val="98D4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p:cNvGrpSpPr/>
          <p:nvPr/>
        </p:nvGrpSpPr>
        <p:grpSpPr>
          <a:xfrm>
            <a:off x="3810" y="20003"/>
            <a:ext cx="12188190" cy="6818630"/>
            <a:chOff x="6" y="111"/>
            <a:chExt cx="19194" cy="10738"/>
          </a:xfrm>
        </p:grpSpPr>
        <p:grpSp>
          <p:nvGrpSpPr>
            <p:cNvPr id="24" name="组合 23"/>
            <p:cNvGrpSpPr/>
            <p:nvPr/>
          </p:nvGrpSpPr>
          <p:grpSpPr>
            <a:xfrm>
              <a:off x="772" y="596"/>
              <a:ext cx="17656" cy="9792"/>
              <a:chOff x="844" y="717"/>
              <a:chExt cx="17656" cy="9792"/>
            </a:xfrm>
          </p:grpSpPr>
          <p:sp>
            <p:nvSpPr>
              <p:cNvPr id="25" name="圆角矩形 24"/>
              <p:cNvSpPr/>
              <p:nvPr/>
            </p:nvSpPr>
            <p:spPr>
              <a:xfrm>
                <a:off x="844" y="1531"/>
                <a:ext cx="17656" cy="8979"/>
              </a:xfrm>
              <a:prstGeom prst="roundRect">
                <a:avLst>
                  <a:gd name="adj" fmla="val 1937"/>
                </a:avLst>
              </a:prstGeom>
              <a:solidFill>
                <a:srgbClr val="FFEEE6"/>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44" y="717"/>
                <a:ext cx="17656" cy="1051"/>
              </a:xfrm>
              <a:custGeom>
                <a:avLst/>
                <a:gdLst>
                  <a:gd name="adj" fmla="val 193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16199" h="1102">
                    <a:moveTo>
                      <a:pt x="0" y="158"/>
                    </a:moveTo>
                    <a:cubicBezTo>
                      <a:pt x="-3" y="70"/>
                      <a:pt x="79" y="-2"/>
                      <a:pt x="158" y="0"/>
                    </a:cubicBezTo>
                    <a:lnTo>
                      <a:pt x="16041" y="0"/>
                    </a:lnTo>
                    <a:cubicBezTo>
                      <a:pt x="16129" y="-3"/>
                      <a:pt x="16201" y="79"/>
                      <a:pt x="16199" y="158"/>
                    </a:cubicBezTo>
                    <a:lnTo>
                      <a:pt x="16199" y="1102"/>
                    </a:lnTo>
                    <a:lnTo>
                      <a:pt x="0" y="1102"/>
                    </a:lnTo>
                    <a:lnTo>
                      <a:pt x="0" y="158"/>
                    </a:lnTo>
                    <a:close/>
                  </a:path>
                </a:pathLst>
              </a:custGeom>
              <a:solidFill>
                <a:srgbClr val="FFC5DB"/>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7" name="图片 26" descr="70556"/>
            <p:cNvPicPr>
              <a:picLocks noChangeAspect="1"/>
            </p:cNvPicPr>
            <p:nvPr/>
          </p:nvPicPr>
          <p:blipFill>
            <a:blip r:embed="rId1"/>
            <a:srcRect/>
            <a:stretch>
              <a:fillRect/>
            </a:stretch>
          </p:blipFill>
          <p:spPr>
            <a:xfrm>
              <a:off x="17745" y="356"/>
              <a:ext cx="1455" cy="1146"/>
            </a:xfrm>
            <a:prstGeom prst="rect">
              <a:avLst/>
            </a:prstGeom>
          </p:spPr>
        </p:pic>
        <p:pic>
          <p:nvPicPr>
            <p:cNvPr id="28" name="图片 27" descr="70556"/>
            <p:cNvPicPr>
              <a:picLocks noChangeAspect="1"/>
            </p:cNvPicPr>
            <p:nvPr/>
          </p:nvPicPr>
          <p:blipFill>
            <a:blip r:embed="rId2"/>
            <a:srcRect/>
            <a:stretch>
              <a:fillRect/>
            </a:stretch>
          </p:blipFill>
          <p:spPr>
            <a:xfrm>
              <a:off x="149" y="111"/>
              <a:ext cx="1192" cy="1369"/>
            </a:xfrm>
            <a:prstGeom prst="rect">
              <a:avLst/>
            </a:prstGeom>
          </p:spPr>
        </p:pic>
        <p:pic>
          <p:nvPicPr>
            <p:cNvPr id="31" name="图片 30" descr="70556"/>
            <p:cNvPicPr>
              <a:picLocks noChangeAspect="1"/>
            </p:cNvPicPr>
            <p:nvPr/>
          </p:nvPicPr>
          <p:blipFill>
            <a:blip r:embed="rId3"/>
            <a:srcRect/>
            <a:stretch>
              <a:fillRect/>
            </a:stretch>
          </p:blipFill>
          <p:spPr>
            <a:xfrm>
              <a:off x="17653" y="8848"/>
              <a:ext cx="1455" cy="1656"/>
            </a:xfrm>
            <a:prstGeom prst="rect">
              <a:avLst/>
            </a:prstGeom>
          </p:spPr>
        </p:pic>
        <p:pic>
          <p:nvPicPr>
            <p:cNvPr id="32" name="图片 31" descr="70556"/>
            <p:cNvPicPr>
              <a:picLocks noChangeAspect="1"/>
            </p:cNvPicPr>
            <p:nvPr/>
          </p:nvPicPr>
          <p:blipFill>
            <a:blip r:embed="rId4"/>
            <a:srcRect/>
            <a:stretch>
              <a:fillRect/>
            </a:stretch>
          </p:blipFill>
          <p:spPr>
            <a:xfrm flipH="1">
              <a:off x="6" y="9560"/>
              <a:ext cx="3011" cy="1289"/>
            </a:xfrm>
            <a:prstGeom prst="rect">
              <a:avLst/>
            </a:prstGeom>
          </p:spPr>
        </p:pic>
        <p:grpSp>
          <p:nvGrpSpPr>
            <p:cNvPr id="33" name="组合 32"/>
            <p:cNvGrpSpPr/>
            <p:nvPr/>
          </p:nvGrpSpPr>
          <p:grpSpPr>
            <a:xfrm>
              <a:off x="15716" y="830"/>
              <a:ext cx="2058" cy="566"/>
              <a:chOff x="15231" y="1595"/>
              <a:chExt cx="2058" cy="566"/>
            </a:xfrm>
          </p:grpSpPr>
          <p:grpSp>
            <p:nvGrpSpPr>
              <p:cNvPr id="34" name="组合 33"/>
              <p:cNvGrpSpPr/>
              <p:nvPr/>
            </p:nvGrpSpPr>
            <p:grpSpPr>
              <a:xfrm>
                <a:off x="15231" y="1595"/>
                <a:ext cx="566" cy="566"/>
                <a:chOff x="15231" y="1595"/>
                <a:chExt cx="566" cy="566"/>
              </a:xfrm>
            </p:grpSpPr>
            <p:sp>
              <p:nvSpPr>
                <p:cNvPr id="35" name="圆角矩形 34"/>
                <p:cNvSpPr/>
                <p:nvPr/>
              </p:nvSpPr>
              <p:spPr>
                <a:xfrm>
                  <a:off x="15231" y="1595"/>
                  <a:ext cx="567"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15316" y="2024"/>
                  <a:ext cx="39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5977" y="1595"/>
                <a:ext cx="566" cy="566"/>
                <a:chOff x="15994" y="1599"/>
                <a:chExt cx="566" cy="566"/>
              </a:xfrm>
            </p:grpSpPr>
            <p:sp>
              <p:nvSpPr>
                <p:cNvPr id="40" name="圆角矩形 39"/>
                <p:cNvSpPr/>
                <p:nvPr/>
              </p:nvSpPr>
              <p:spPr>
                <a:xfrm>
                  <a:off x="15994" y="1599"/>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圆角矩形 42"/>
                <p:cNvSpPr/>
                <p:nvPr/>
              </p:nvSpPr>
              <p:spPr>
                <a:xfrm>
                  <a:off x="16135" y="1741"/>
                  <a:ext cx="283" cy="283"/>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16723" y="1595"/>
                <a:ext cx="566" cy="566"/>
                <a:chOff x="16722" y="1612"/>
                <a:chExt cx="566" cy="566"/>
              </a:xfrm>
            </p:grpSpPr>
            <p:sp>
              <p:nvSpPr>
                <p:cNvPr id="47" name="圆角矩形 46"/>
                <p:cNvSpPr/>
                <p:nvPr/>
              </p:nvSpPr>
              <p:spPr>
                <a:xfrm>
                  <a:off x="16722" y="1612"/>
                  <a:ext cx="566" cy="567"/>
                </a:xfrm>
                <a:prstGeom prst="roundRect">
                  <a:avLst/>
                </a:prstGeom>
                <a:solidFill>
                  <a:srgbClr val="FFEEE6"/>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乘号 49"/>
                <p:cNvSpPr/>
                <p:nvPr/>
              </p:nvSpPr>
              <p:spPr>
                <a:xfrm>
                  <a:off x="16792" y="1702"/>
                  <a:ext cx="425" cy="386"/>
                </a:xfrm>
                <a:prstGeom prst="mathMultiply">
                  <a:avLst>
                    <a:gd name="adj1" fmla="val 699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2" name="文本框 51"/>
            <p:cNvSpPr txBox="1"/>
            <p:nvPr/>
          </p:nvSpPr>
          <p:spPr>
            <a:xfrm>
              <a:off x="1304" y="662"/>
              <a:ext cx="4061" cy="871"/>
            </a:xfrm>
            <a:prstGeom prst="rect">
              <a:avLst/>
            </a:prstGeom>
            <a:noFill/>
          </p:spPr>
          <p:txBody>
            <a:bodyPr wrap="square" rtlCol="0">
              <a:spAutoFit/>
            </a:bodyPr>
            <a:lstStyle/>
            <a:p>
              <a:pPr algn="l"/>
              <a:r>
                <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rPr>
                <a:t>活动排期</a:t>
              </a:r>
              <a:endParaRPr lang="zh-CN" altLang="en-US" sz="3000">
                <a:ln w="3175">
                  <a:solidFill>
                    <a:schemeClr val="tx1">
                      <a:lumMod val="75000"/>
                      <a:lumOff val="25000"/>
                    </a:schemeClr>
                  </a:solidFill>
                </a:ln>
                <a:solidFill>
                  <a:srgbClr val="98D4F9"/>
                </a:solidFill>
                <a:uFillTx/>
                <a:latin typeface="汉仪雅酷黑简" panose="00020600040101010101" charset="-122"/>
                <a:ea typeface="汉仪雅酷黑简" panose="00020600040101010101" charset="-122"/>
                <a:cs typeface="汉仪雅酷黑简" panose="00020600040101010101" charset="-122"/>
              </a:endParaRPr>
            </a:p>
          </p:txBody>
        </p:sp>
        <p:cxnSp>
          <p:nvCxnSpPr>
            <p:cNvPr id="54" name="直接连接符 53"/>
            <p:cNvCxnSpPr/>
            <p:nvPr/>
          </p:nvCxnSpPr>
          <p:spPr>
            <a:xfrm>
              <a:off x="5173" y="1397"/>
              <a:ext cx="7457" cy="0"/>
            </a:xfrm>
            <a:prstGeom prst="line">
              <a:avLst/>
            </a:prstGeom>
            <a:ln w="19050" cmpd="sng">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12456" y="662"/>
              <a:ext cx="3229" cy="871"/>
            </a:xfrm>
            <a:prstGeom prst="rect">
              <a:avLst/>
            </a:prstGeom>
            <a:noFill/>
          </p:spPr>
          <p:txBody>
            <a:bodyPr wrap="square" rtlCol="0">
              <a:spAutoFit/>
            </a:bodyPr>
            <a:lstStyle/>
            <a:p>
              <a:pPr algn="r"/>
              <a:r>
                <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sym typeface="+mn-ea"/>
                </a:rPr>
                <a:t>PART-02</a:t>
              </a:r>
              <a:endParaRPr lang="en-US" altLang="zh-CN" sz="3000">
                <a:ln w="3175">
                  <a:solidFill>
                    <a:schemeClr val="tx1">
                      <a:lumMod val="75000"/>
                      <a:lumOff val="25000"/>
                    </a:schemeClr>
                  </a:solidFill>
                </a:ln>
                <a:solidFill>
                  <a:schemeClr val="bg1"/>
                </a:solidFill>
                <a:uFillTx/>
                <a:latin typeface="汉仪雅酷黑简" panose="00020600040101010101" charset="-122"/>
                <a:ea typeface="汉仪雅酷黑简" panose="00020600040101010101" charset="-122"/>
                <a:cs typeface="汉仪雅酷黑简" panose="00020600040101010101" charset="-122"/>
              </a:endParaRPr>
            </a:p>
          </p:txBody>
        </p:sp>
      </p:grpSp>
      <p:grpSp>
        <p:nvGrpSpPr>
          <p:cNvPr id="3" name="组合 2"/>
          <p:cNvGrpSpPr/>
          <p:nvPr/>
        </p:nvGrpSpPr>
        <p:grpSpPr>
          <a:xfrm>
            <a:off x="552450" y="2584450"/>
            <a:ext cx="11109960" cy="3338195"/>
            <a:chOff x="873" y="3564"/>
            <a:chExt cx="17749" cy="5257"/>
          </a:xfrm>
        </p:grpSpPr>
        <p:cxnSp>
          <p:nvCxnSpPr>
            <p:cNvPr id="134" name="直线连接符 2"/>
            <p:cNvCxnSpPr/>
            <p:nvPr>
              <p:custDataLst>
                <p:tags r:id="rId5"/>
              </p:custDataLst>
            </p:nvPr>
          </p:nvCxnSpPr>
          <p:spPr>
            <a:xfrm>
              <a:off x="1607" y="5834"/>
              <a:ext cx="17015" cy="0"/>
            </a:xfrm>
            <a:prstGeom prst="line">
              <a:avLst/>
            </a:prstGeom>
            <a:ln w="57150">
              <a:solidFill>
                <a:srgbClr val="98D4F9"/>
              </a:solidFill>
            </a:ln>
          </p:spPr>
          <p:style>
            <a:lnRef idx="1">
              <a:schemeClr val="accent1"/>
            </a:lnRef>
            <a:fillRef idx="0">
              <a:schemeClr val="accent1"/>
            </a:fillRef>
            <a:effectRef idx="0">
              <a:schemeClr val="accent1"/>
            </a:effectRef>
            <a:fontRef idx="minor">
              <a:schemeClr val="tx1"/>
            </a:fontRef>
          </p:style>
        </p:cxnSp>
        <p:cxnSp>
          <p:nvCxnSpPr>
            <p:cNvPr id="135" name="直线连接符 4"/>
            <p:cNvCxnSpPr/>
            <p:nvPr>
              <p:custDataLst>
                <p:tags r:id="rId6"/>
              </p:custDataLst>
            </p:nvPr>
          </p:nvCxnSpPr>
          <p:spPr>
            <a:xfrm>
              <a:off x="3124" y="4551"/>
              <a:ext cx="0" cy="1156"/>
            </a:xfrm>
            <a:prstGeom prst="line">
              <a:avLst/>
            </a:prstGeom>
            <a:ln w="28575">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6" name="直线连接符 5"/>
            <p:cNvCxnSpPr/>
            <p:nvPr>
              <p:custDataLst>
                <p:tags r:id="rId7"/>
              </p:custDataLst>
            </p:nvPr>
          </p:nvCxnSpPr>
          <p:spPr>
            <a:xfrm>
              <a:off x="7062" y="5840"/>
              <a:ext cx="0" cy="1023"/>
            </a:xfrm>
            <a:prstGeom prst="line">
              <a:avLst/>
            </a:prstGeom>
            <a:ln w="28575">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7" name="直线连接符 6"/>
            <p:cNvCxnSpPr/>
            <p:nvPr>
              <p:custDataLst>
                <p:tags r:id="rId8"/>
              </p:custDataLst>
            </p:nvPr>
          </p:nvCxnSpPr>
          <p:spPr>
            <a:xfrm>
              <a:off x="11187" y="4678"/>
              <a:ext cx="0" cy="1030"/>
            </a:xfrm>
            <a:prstGeom prst="line">
              <a:avLst/>
            </a:prstGeom>
            <a:ln w="28575">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8" name="直线连接符 7"/>
            <p:cNvCxnSpPr/>
            <p:nvPr>
              <p:custDataLst>
                <p:tags r:id="rId9"/>
              </p:custDataLst>
            </p:nvPr>
          </p:nvCxnSpPr>
          <p:spPr>
            <a:xfrm>
              <a:off x="15495" y="5834"/>
              <a:ext cx="0" cy="1535"/>
            </a:xfrm>
            <a:prstGeom prst="line">
              <a:avLst/>
            </a:prstGeom>
            <a:ln w="28575">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2538" name="文本框 139"/>
            <p:cNvSpPr txBox="1"/>
            <p:nvPr>
              <p:custDataLst>
                <p:tags r:id="rId10"/>
              </p:custDataLst>
            </p:nvPr>
          </p:nvSpPr>
          <p:spPr>
            <a:xfrm>
              <a:off x="1500" y="6148"/>
              <a:ext cx="3179" cy="531"/>
            </a:xfrm>
            <a:prstGeom prst="rect">
              <a:avLst/>
            </a:prstGeom>
            <a:solidFill>
              <a:srgbClr val="FFD176"/>
            </a:solidFill>
            <a:ln w="9525">
              <a:noFill/>
            </a:ln>
          </p:spPr>
          <p:txBody>
            <a:bodyPr wrap="square" anchor="t" anchorCtr="0">
              <a:spAutoFit/>
            </a:bodyPr>
            <a:lstStyle/>
            <a:p>
              <a:pPr algn="ct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第</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3</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周</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|12</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月</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16</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日</a:t>
              </a:r>
              <a:endPar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sp>
          <p:nvSpPr>
            <p:cNvPr id="22539" name="文本框 140"/>
            <p:cNvSpPr txBox="1"/>
            <p:nvPr>
              <p:custDataLst>
                <p:tags r:id="rId11"/>
              </p:custDataLst>
            </p:nvPr>
          </p:nvSpPr>
          <p:spPr>
            <a:xfrm>
              <a:off x="5474" y="4940"/>
              <a:ext cx="3179" cy="531"/>
            </a:xfrm>
            <a:prstGeom prst="rect">
              <a:avLst/>
            </a:prstGeom>
            <a:solidFill>
              <a:srgbClr val="FFD176"/>
            </a:solidFill>
            <a:ln w="9525">
              <a:noFill/>
            </a:ln>
          </p:spPr>
          <p:txBody>
            <a:bodyPr wrap="square" anchor="t" anchorCtr="0">
              <a:spAutoFit/>
            </a:bodyPr>
            <a:lstStyle/>
            <a:p>
              <a:pPr algn="ct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第</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3</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周</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|12</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月</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17</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日</a:t>
              </a:r>
              <a:endPar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sp>
          <p:nvSpPr>
            <p:cNvPr id="22540" name="文本框 141"/>
            <p:cNvSpPr txBox="1"/>
            <p:nvPr>
              <p:custDataLst>
                <p:tags r:id="rId12"/>
              </p:custDataLst>
            </p:nvPr>
          </p:nvSpPr>
          <p:spPr>
            <a:xfrm>
              <a:off x="9444" y="6024"/>
              <a:ext cx="3486" cy="531"/>
            </a:xfrm>
            <a:prstGeom prst="rect">
              <a:avLst/>
            </a:prstGeom>
            <a:solidFill>
              <a:srgbClr val="FFD176"/>
            </a:solidFill>
            <a:ln w="9525">
              <a:noFill/>
            </a:ln>
          </p:spPr>
          <p:txBody>
            <a:bodyPr wrap="square" anchor="t" anchorCtr="0">
              <a:spAutoFit/>
            </a:bodyPr>
            <a:lstStyle/>
            <a:p>
              <a:pPr algn="ct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第</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4</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周</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|12</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月</a:t>
              </a:r>
              <a:r>
                <a:rPr lang="en-US" altLang="zh-CN"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23</a:t>
              </a:r>
              <a:r>
                <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日</a:t>
              </a:r>
              <a:endParaRPr lang="zh-CN" altLang="en-US" sz="1600" dirty="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sp>
          <p:nvSpPr>
            <p:cNvPr id="22541" name="文本框 142"/>
            <p:cNvSpPr txBox="1"/>
            <p:nvPr>
              <p:custDataLst>
                <p:tags r:id="rId13"/>
              </p:custDataLst>
            </p:nvPr>
          </p:nvSpPr>
          <p:spPr>
            <a:xfrm>
              <a:off x="13725" y="4940"/>
              <a:ext cx="3486" cy="531"/>
            </a:xfrm>
            <a:prstGeom prst="rect">
              <a:avLst/>
            </a:prstGeom>
            <a:solidFill>
              <a:srgbClr val="FFD176"/>
            </a:solidFill>
            <a:ln w="9525">
              <a:noFill/>
            </a:ln>
          </p:spPr>
          <p:txBody>
            <a:bodyPr wrap="square" anchor="t" anchorCtr="0">
              <a:spAutoFit/>
            </a:bodyPr>
            <a:lstStyle/>
            <a:p>
              <a:pPr algn="ctr"/>
              <a:r>
                <a:rPr lang="zh-CN" altLang="en-US" sz="1600" dirty="0">
                  <a:solidFill>
                    <a:schemeClr val="bg1"/>
                  </a:solidFill>
                  <a:latin typeface="方正清刻本悦宋简体" panose="02000000000000000000" pitchFamily="2" charset="-122"/>
                  <a:ea typeface="方正清刻本悦宋简体" panose="02000000000000000000" pitchFamily="2" charset="-122"/>
                </a:rPr>
                <a:t>第</a:t>
              </a:r>
              <a:r>
                <a:rPr lang="en-US" altLang="zh-CN" sz="1600" dirty="0">
                  <a:solidFill>
                    <a:schemeClr val="bg1"/>
                  </a:solidFill>
                  <a:latin typeface="方正清刻本悦宋简体" panose="02000000000000000000" pitchFamily="2" charset="-122"/>
                  <a:ea typeface="方正清刻本悦宋简体" panose="02000000000000000000" pitchFamily="2" charset="-122"/>
                </a:rPr>
                <a:t>4</a:t>
              </a:r>
              <a:r>
                <a:rPr lang="zh-CN" altLang="en-US" sz="1600" dirty="0">
                  <a:solidFill>
                    <a:schemeClr val="bg1"/>
                  </a:solidFill>
                  <a:latin typeface="方正清刻本悦宋简体" panose="02000000000000000000" pitchFamily="2" charset="-122"/>
                  <a:ea typeface="方正清刻本悦宋简体" panose="02000000000000000000" pitchFamily="2" charset="-122"/>
                </a:rPr>
                <a:t>周|</a:t>
              </a:r>
              <a:r>
                <a:rPr lang="en-US" altLang="zh-CN" sz="1600" dirty="0">
                  <a:solidFill>
                    <a:schemeClr val="bg1"/>
                  </a:solidFill>
                  <a:latin typeface="方正清刻本悦宋简体" panose="02000000000000000000" pitchFamily="2" charset="-122"/>
                  <a:ea typeface="方正清刻本悦宋简体" panose="02000000000000000000" pitchFamily="2" charset="-122"/>
                </a:rPr>
                <a:t>12</a:t>
              </a:r>
              <a:r>
                <a:rPr lang="zh-CN" altLang="en-US" sz="1600" dirty="0">
                  <a:solidFill>
                    <a:schemeClr val="bg1"/>
                  </a:solidFill>
                  <a:latin typeface="方正清刻本悦宋简体" panose="02000000000000000000" pitchFamily="2" charset="-122"/>
                  <a:ea typeface="方正清刻本悦宋简体" panose="02000000000000000000" pitchFamily="2" charset="-122"/>
                </a:rPr>
                <a:t>月</a:t>
              </a:r>
              <a:r>
                <a:rPr lang="en-US" altLang="zh-CN" sz="1600" dirty="0">
                  <a:solidFill>
                    <a:schemeClr val="bg1"/>
                  </a:solidFill>
                  <a:latin typeface="方正清刻本悦宋简体" panose="02000000000000000000" pitchFamily="2" charset="-122"/>
                  <a:ea typeface="方正清刻本悦宋简体" panose="02000000000000000000" pitchFamily="2" charset="-122"/>
                </a:rPr>
                <a:t>24</a:t>
              </a:r>
              <a:r>
                <a:rPr lang="zh-CN" altLang="en-US" sz="1600" dirty="0">
                  <a:solidFill>
                    <a:schemeClr val="bg1"/>
                  </a:solidFill>
                  <a:latin typeface="方正清刻本悦宋简体" panose="02000000000000000000" pitchFamily="2" charset="-122"/>
                  <a:ea typeface="方正清刻本悦宋简体" panose="02000000000000000000" pitchFamily="2" charset="-122"/>
                </a:rPr>
                <a:t>日</a:t>
              </a:r>
              <a:endParaRPr lang="zh-CN" altLang="en-US" sz="1600" dirty="0">
                <a:solidFill>
                  <a:schemeClr val="bg1"/>
                </a:solidFill>
                <a:latin typeface="方正清刻本悦宋简体" panose="02000000000000000000" pitchFamily="2" charset="-122"/>
                <a:ea typeface="方正清刻本悦宋简体" panose="02000000000000000000" pitchFamily="2" charset="-122"/>
              </a:endParaRPr>
            </a:p>
          </p:txBody>
        </p:sp>
        <p:sp>
          <p:nvSpPr>
            <p:cNvPr id="22542" name="文本框 144"/>
            <p:cNvSpPr txBox="1"/>
            <p:nvPr>
              <p:custDataLst>
                <p:tags r:id="rId14"/>
              </p:custDataLst>
            </p:nvPr>
          </p:nvSpPr>
          <p:spPr>
            <a:xfrm>
              <a:off x="873" y="3566"/>
              <a:ext cx="4453" cy="798"/>
            </a:xfrm>
            <a:prstGeom prst="rect">
              <a:avLst/>
            </a:prstGeom>
            <a:noFill/>
            <a:ln w="9525">
              <a:noFill/>
            </a:ln>
          </p:spPr>
          <p:txBody>
            <a:bodyPr wrap="square" anchor="t" anchorCtr="0">
              <a:spAutoFit/>
            </a:bodyPr>
            <a:lstStyle/>
            <a:p>
              <a:pPr algn="ctr">
                <a:lnSpc>
                  <a:spcPct val="150000"/>
                </a:lnSpc>
              </a:pPr>
              <a:r>
                <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香薰蜡烛DIY</a:t>
              </a:r>
              <a:endPar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sp>
          <p:nvSpPr>
            <p:cNvPr id="22543" name="文本框 145"/>
            <p:cNvSpPr txBox="1"/>
            <p:nvPr>
              <p:custDataLst>
                <p:tags r:id="rId15"/>
              </p:custDataLst>
            </p:nvPr>
          </p:nvSpPr>
          <p:spPr>
            <a:xfrm>
              <a:off x="4971" y="6867"/>
              <a:ext cx="4182" cy="798"/>
            </a:xfrm>
            <a:prstGeom prst="rect">
              <a:avLst/>
            </a:prstGeom>
            <a:noFill/>
            <a:ln w="9525">
              <a:noFill/>
            </a:ln>
          </p:spPr>
          <p:txBody>
            <a:bodyPr wrap="square" anchor="t" anchorCtr="0">
              <a:spAutoFit/>
            </a:bodyPr>
            <a:lstStyle/>
            <a:p>
              <a:pPr algn="ctr">
                <a:lnSpc>
                  <a:spcPct val="150000"/>
                </a:lnSpc>
              </a:pPr>
              <a:r>
                <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灯泡鲜花DIY</a:t>
              </a:r>
              <a:endPar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sp>
          <p:nvSpPr>
            <p:cNvPr id="22544" name="文本框 146"/>
            <p:cNvSpPr txBox="1"/>
            <p:nvPr>
              <p:custDataLst>
                <p:tags r:id="rId16"/>
              </p:custDataLst>
            </p:nvPr>
          </p:nvSpPr>
          <p:spPr>
            <a:xfrm>
              <a:off x="9016" y="3564"/>
              <a:ext cx="4395" cy="798"/>
            </a:xfrm>
            <a:prstGeom prst="rect">
              <a:avLst/>
            </a:prstGeom>
            <a:noFill/>
            <a:ln w="9525">
              <a:noFill/>
            </a:ln>
          </p:spPr>
          <p:txBody>
            <a:bodyPr wrap="square" anchor="t" anchorCtr="0">
              <a:spAutoFit/>
            </a:bodyPr>
            <a:lstStyle/>
            <a:p>
              <a:pPr algn="ctr">
                <a:lnSpc>
                  <a:spcPct val="150000"/>
                </a:lnSpc>
              </a:pPr>
              <a:r>
                <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奶油胶手机壳DIY</a:t>
              </a:r>
              <a:endPar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sp>
          <p:nvSpPr>
            <p:cNvPr id="9" name="文本框 146"/>
            <p:cNvSpPr txBox="1"/>
            <p:nvPr>
              <p:custDataLst>
                <p:tags r:id="rId17"/>
              </p:custDataLst>
            </p:nvPr>
          </p:nvSpPr>
          <p:spPr>
            <a:xfrm>
              <a:off x="13411" y="7369"/>
              <a:ext cx="4395" cy="1452"/>
            </a:xfrm>
            <a:prstGeom prst="rect">
              <a:avLst/>
            </a:prstGeom>
            <a:noFill/>
            <a:ln w="9525">
              <a:noFill/>
            </a:ln>
          </p:spPr>
          <p:txBody>
            <a:bodyPr wrap="square" anchor="t" anchorCtr="0">
              <a:spAutoFit/>
            </a:bodyPr>
            <a:lstStyle/>
            <a:p>
              <a:pPr algn="ctr">
                <a:lnSpc>
                  <a:spcPct val="150000"/>
                </a:lnSpc>
              </a:pPr>
              <a:r>
                <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圣诞花环DIY</a:t>
              </a:r>
              <a:endPar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algn="ctr">
                <a:lnSpc>
                  <a:spcPct val="150000"/>
                </a:lnSpc>
              </a:pPr>
              <a:r>
                <a:rPr lang="zh-CN" altLang="en-US"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圣诞树</a:t>
              </a:r>
              <a:r>
                <a:rPr lang="en-US" altLang="zh-CN"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DIY</a:t>
              </a:r>
              <a:endParaRPr lang="en-US" altLang="zh-CN" dirty="0">
                <a:solidFill>
                  <a:srgbClr val="40404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grpSp>
      <p:sp>
        <p:nvSpPr>
          <p:cNvPr id="14" name="文本框 13"/>
          <p:cNvSpPr txBox="1"/>
          <p:nvPr>
            <p:custDataLst>
              <p:tags r:id="rId18"/>
            </p:custDataLst>
          </p:nvPr>
        </p:nvSpPr>
        <p:spPr>
          <a:xfrm flipH="1">
            <a:off x="1012190" y="1570990"/>
            <a:ext cx="4037965" cy="521970"/>
          </a:xfrm>
          <a:prstGeom prst="rect">
            <a:avLst/>
          </a:prstGeom>
          <a:noFill/>
        </p:spPr>
        <p:txBody>
          <a:bodyPr wrap="square" rtlCol="0">
            <a:spAutoFit/>
          </a:bodyPr>
          <a:lstStyle/>
          <a:p>
            <a:pPr algn="l"/>
            <a:r>
              <a:rPr lang="en-US" altLang="zh-CN"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12</a:t>
            </a:r>
            <a:r>
              <a:rPr lang="zh-CN" altLang="en-US"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rPr>
              <a:t>月每周活动安排</a:t>
            </a:r>
            <a:endParaRPr lang="zh-CN" altLang="en-US" sz="2800">
              <a:ln w="3175">
                <a:solidFill>
                  <a:schemeClr val="tx1">
                    <a:lumMod val="75000"/>
                    <a:lumOff val="25000"/>
                  </a:schemeClr>
                </a:solidFill>
              </a:ln>
              <a:solidFill>
                <a:srgbClr val="FFC5DB"/>
              </a:solidFill>
              <a:latin typeface="汉仪雅酷黑简" panose="00020600040101010101" charset="-122"/>
              <a:ea typeface="汉仪雅酷黑简" panose="00020600040101010101" charset="-122"/>
              <a:cs typeface="汉仪中简黑简" panose="00020600040101010101" charset="-122"/>
            </a:endParaRPr>
          </a:p>
        </p:txBody>
      </p:sp>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COMMONDATA" val="eyJoZGlkIjoiNmFjNDNhMzc5OTZhOTYwOTRjM2RjOGY0NmVmODMzOWEifQ=="/>
  <p:tag name="commondata" val="eyJoZGlkIjoiYTZmNjcyMWQ4NWZkZGVmNGIzZDY5ZmY0ODc1ODExYWEifQ=="/>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pp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汉仪中简黑简"/>
        <a:ea typeface=""/>
        <a:cs typeface=""/>
        <a:font script="Jpan" typeface="メイリオ"/>
        <a:font script="Hang" typeface="맑은 고딕"/>
        <a:font script="Hans" typeface="汉仪中简黑简"/>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汉仪中简黑简"/>
        <a:ea typeface=""/>
        <a:cs typeface=""/>
        <a:font script="Jpan" typeface="メイリオ"/>
        <a:font script="Hang" typeface="맑은 고딕"/>
        <a:font script="Hans" typeface="汉仪中简黑简"/>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2620</Words>
  <PresentationFormat>宽屏</PresentationFormat>
  <Paragraphs>365</Paragraphs>
  <Slides>25</Slides>
  <Notes>2</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25</vt:i4>
      </vt:variant>
    </vt:vector>
  </HeadingPairs>
  <TitlesOfParts>
    <vt:vector size="36" baseType="lpstr">
      <vt:lpstr>Arial</vt:lpstr>
      <vt:lpstr>宋体</vt:lpstr>
      <vt:lpstr>Wingdings</vt:lpstr>
      <vt:lpstr>汉仪中简黑简</vt:lpstr>
      <vt:lpstr>汉仪雅酷黑简</vt:lpstr>
      <vt:lpstr>方正清刻本悦宋简体</vt:lpstr>
      <vt:lpstr>微软雅黑</vt:lpstr>
      <vt:lpstr>Arial Unicode MS</vt:lpstr>
      <vt:lpstr>Calibri</vt:lpstr>
      <vt:lpstr>Wingdings</vt:lpstr>
      <vt:lpstr>ppt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terms:created xsi:type="dcterms:W3CDTF">2019-06-19T02:08:00Z</dcterms:created>
  <dcterms:modified xsi:type="dcterms:W3CDTF">2023-12-03T14:08:08Z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2052-12.1.0.15990</vt:lpwstr>
  </property>
  <property fmtid="{D5CDD505-2E9C-101B-9397-08002B2CF9AE}" pid="3" name="ICV">
    <vt:lpwstr>1F8027E863E240388766B4DC32F1C14C_11</vt:lpwstr>
  </property>
</Properties>
</file>