
<file path=[Content_Types].xml><?xml version="1.0" encoding="utf-8"?>
<Types xmlns="http://schemas.openxmlformats.org/package/2006/content-types">
  <Default Extension="jpeg" ContentType="image/jpeg"/>
  <Default Extension="JPG" ContentType="image/.jpg"/>
  <Default Extension="wdp" ContentType="image/vnd.ms-photo"/>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48"/>
  </p:handoutMasterIdLst>
  <p:sldIdLst>
    <p:sldId id="284" r:id="rId3"/>
    <p:sldId id="258" r:id="rId5"/>
    <p:sldId id="293" r:id="rId6"/>
    <p:sldId id="308" r:id="rId7"/>
    <p:sldId id="294" r:id="rId8"/>
    <p:sldId id="295" r:id="rId9"/>
    <p:sldId id="309" r:id="rId10"/>
    <p:sldId id="297" r:id="rId11"/>
    <p:sldId id="328" r:id="rId12"/>
    <p:sldId id="298" r:id="rId13"/>
    <p:sldId id="303" r:id="rId14"/>
    <p:sldId id="299" r:id="rId15"/>
    <p:sldId id="313" r:id="rId16"/>
    <p:sldId id="301" r:id="rId17"/>
    <p:sldId id="311" r:id="rId18"/>
    <p:sldId id="302" r:id="rId19"/>
    <p:sldId id="304" r:id="rId20"/>
    <p:sldId id="314" r:id="rId21"/>
    <p:sldId id="315" r:id="rId22"/>
    <p:sldId id="317" r:id="rId23"/>
    <p:sldId id="329" r:id="rId24"/>
    <p:sldId id="330" r:id="rId25"/>
    <p:sldId id="318" r:id="rId26"/>
    <p:sldId id="332" r:id="rId27"/>
    <p:sldId id="320" r:id="rId28"/>
    <p:sldId id="321" r:id="rId29"/>
    <p:sldId id="323" r:id="rId30"/>
    <p:sldId id="324" r:id="rId31"/>
    <p:sldId id="325" r:id="rId32"/>
    <p:sldId id="335" r:id="rId33"/>
    <p:sldId id="326" r:id="rId34"/>
    <p:sldId id="327" r:id="rId35"/>
    <p:sldId id="334" r:id="rId36"/>
    <p:sldId id="336" r:id="rId37"/>
    <p:sldId id="337" r:id="rId38"/>
    <p:sldId id="261" r:id="rId39"/>
    <p:sldId id="278" r:id="rId40"/>
    <p:sldId id="275" r:id="rId41"/>
    <p:sldId id="291" r:id="rId42"/>
    <p:sldId id="338" r:id="rId43"/>
    <p:sldId id="277" r:id="rId44"/>
    <p:sldId id="276" r:id="rId45"/>
    <p:sldId id="339" r:id="rId46"/>
    <p:sldId id="280" r:id="rId47"/>
  </p:sldIdLst>
  <p:sldSz cx="12195175" cy="6859270"/>
  <p:notesSz cx="6858000" cy="9144000"/>
  <p:custDataLst>
    <p:tags r:id="rId52"/>
  </p:custDataLst>
  <p:defaultTextStyle>
    <a:defPPr>
      <a:defRPr lang="zh-TW"/>
    </a:defPPr>
    <a:lvl1pPr marL="0" algn="l" defTabSz="1089025" rtl="0" eaLnBrk="1" latinLnBrk="0" hangingPunct="1">
      <a:defRPr sz="2100" kern="1200">
        <a:solidFill>
          <a:schemeClr val="tx1"/>
        </a:solidFill>
        <a:latin typeface="+mn-lt"/>
        <a:ea typeface="+mn-ea"/>
        <a:cs typeface="+mn-cs"/>
      </a:defRPr>
    </a:lvl1pPr>
    <a:lvl2pPr marL="544195" algn="l" defTabSz="1089025" rtl="0" eaLnBrk="1" latinLnBrk="0" hangingPunct="1">
      <a:defRPr sz="2100" kern="1200">
        <a:solidFill>
          <a:schemeClr val="tx1"/>
        </a:solidFill>
        <a:latin typeface="+mn-lt"/>
        <a:ea typeface="+mn-ea"/>
        <a:cs typeface="+mn-cs"/>
      </a:defRPr>
    </a:lvl2pPr>
    <a:lvl3pPr marL="1089025" algn="l" defTabSz="1089025" rtl="0" eaLnBrk="1" latinLnBrk="0" hangingPunct="1">
      <a:defRPr sz="2100" kern="1200">
        <a:solidFill>
          <a:schemeClr val="tx1"/>
        </a:solidFill>
        <a:latin typeface="+mn-lt"/>
        <a:ea typeface="+mn-ea"/>
        <a:cs typeface="+mn-cs"/>
      </a:defRPr>
    </a:lvl3pPr>
    <a:lvl4pPr marL="1633220" algn="l" defTabSz="1089025" rtl="0" eaLnBrk="1" latinLnBrk="0" hangingPunct="1">
      <a:defRPr sz="2100" kern="1200">
        <a:solidFill>
          <a:schemeClr val="tx1"/>
        </a:solidFill>
        <a:latin typeface="+mn-lt"/>
        <a:ea typeface="+mn-ea"/>
        <a:cs typeface="+mn-cs"/>
      </a:defRPr>
    </a:lvl4pPr>
    <a:lvl5pPr marL="2177415" algn="l" defTabSz="1089025" rtl="0" eaLnBrk="1" latinLnBrk="0" hangingPunct="1">
      <a:defRPr sz="2100" kern="1200">
        <a:solidFill>
          <a:schemeClr val="tx1"/>
        </a:solidFill>
        <a:latin typeface="+mn-lt"/>
        <a:ea typeface="+mn-ea"/>
        <a:cs typeface="+mn-cs"/>
      </a:defRPr>
    </a:lvl5pPr>
    <a:lvl6pPr marL="2722245" algn="l" defTabSz="1089025" rtl="0" eaLnBrk="1" latinLnBrk="0" hangingPunct="1">
      <a:defRPr sz="2100" kern="1200">
        <a:solidFill>
          <a:schemeClr val="tx1"/>
        </a:solidFill>
        <a:latin typeface="+mn-lt"/>
        <a:ea typeface="+mn-ea"/>
        <a:cs typeface="+mn-cs"/>
      </a:defRPr>
    </a:lvl6pPr>
    <a:lvl7pPr marL="3266440" algn="l" defTabSz="1089025" rtl="0" eaLnBrk="1" latinLnBrk="0" hangingPunct="1">
      <a:defRPr sz="2100" kern="1200">
        <a:solidFill>
          <a:schemeClr val="tx1"/>
        </a:solidFill>
        <a:latin typeface="+mn-lt"/>
        <a:ea typeface="+mn-ea"/>
        <a:cs typeface="+mn-cs"/>
      </a:defRPr>
    </a:lvl7pPr>
    <a:lvl8pPr marL="3810635" algn="l" defTabSz="1089025" rtl="0" eaLnBrk="1" latinLnBrk="0" hangingPunct="1">
      <a:defRPr sz="2100" kern="1200">
        <a:solidFill>
          <a:schemeClr val="tx1"/>
        </a:solidFill>
        <a:latin typeface="+mn-lt"/>
        <a:ea typeface="+mn-ea"/>
        <a:cs typeface="+mn-cs"/>
      </a:defRPr>
    </a:lvl8pPr>
    <a:lvl9pPr marL="4354830" algn="l" defTabSz="1089025"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85" userDrawn="1">
          <p15:clr>
            <a:srgbClr val="A4A3A4"/>
          </p15:clr>
        </p15:guide>
        <p15:guide id="2" orient="horz" pos="981" userDrawn="1">
          <p15:clr>
            <a:srgbClr val="A4A3A4"/>
          </p15:clr>
        </p15:guide>
        <p15:guide id="3" pos="384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28486"/>
    <a:srgbClr val="EECDAE"/>
    <a:srgbClr val="EAD5B6"/>
    <a:srgbClr val="ADD9D7"/>
    <a:srgbClr val="327086"/>
    <a:srgbClr val="292732"/>
    <a:srgbClr val="FA1249"/>
    <a:srgbClr val="A0806A"/>
    <a:srgbClr val="E8C7A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8150" autoAdjust="0"/>
  </p:normalViewPr>
  <p:slideViewPr>
    <p:cSldViewPr showGuides="1">
      <p:cViewPr varScale="1">
        <p:scale>
          <a:sx n="117" d="100"/>
          <a:sy n="117" d="100"/>
        </p:scale>
        <p:origin x="120" y="846"/>
      </p:cViewPr>
      <p:guideLst>
        <p:guide orient="horz" pos="3385"/>
        <p:guide orient="horz" pos="981"/>
        <p:guide pos="3841"/>
      </p:guideLst>
    </p:cSldViewPr>
  </p:slideViewPr>
  <p:notesTextViewPr>
    <p:cViewPr>
      <p:scale>
        <a:sx n="100" d="100"/>
        <a:sy n="100" d="100"/>
      </p:scale>
      <p:origin x="0" y="0"/>
    </p:cViewPr>
  </p:notesTextViewPr>
  <p:sorterViewPr>
    <p:cViewPr>
      <p:scale>
        <a:sx n="50" d="100"/>
        <a:sy n="50" d="100"/>
      </p:scale>
      <p:origin x="0" y="0"/>
    </p:cViewPr>
  </p:sorterViewPr>
  <p:notesViewPr>
    <p:cSldViewPr>
      <p:cViewPr varScale="1">
        <p:scale>
          <a:sx n="85" d="100"/>
          <a:sy n="85" d="100"/>
        </p:scale>
        <p:origin x="-3786"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2" Type="http://schemas.openxmlformats.org/officeDocument/2006/relationships/tags" Target="tags/tag2.xml"/><Relationship Id="rId51" Type="http://schemas.openxmlformats.org/officeDocument/2006/relationships/tableStyles" Target="tableStyles.xml"/><Relationship Id="rId50" Type="http://schemas.openxmlformats.org/officeDocument/2006/relationships/viewProps" Target="viewProps.xml"/><Relationship Id="rId5" Type="http://schemas.openxmlformats.org/officeDocument/2006/relationships/slide" Target="slides/slide2.xml"/><Relationship Id="rId49" Type="http://schemas.openxmlformats.org/officeDocument/2006/relationships/presProps" Target="presProps.xml"/><Relationship Id="rId48" Type="http://schemas.openxmlformats.org/officeDocument/2006/relationships/handoutMaster" Target="handoutMasters/handoutMaster1.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D906DEC-9142-4AB1-8144-28BF7DD25656}"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19AB4B5-C2A8-475F-84D8-79DD0B4C7990}"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5B51ED-E09A-4D5A-8882-320C13055953}"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884EDB-7A9C-4EA0-9765-46DEEFEBA95C}"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B884EDB-7A9C-4EA0-9765-46DEEFEBA95C}"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B884EDB-7A9C-4EA0-9765-46DEEFEBA95C}"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B884EDB-7A9C-4EA0-9765-46DEEFEBA95C}"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B884EDB-7A9C-4EA0-9765-46DEEFEBA95C}"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B884EDB-7A9C-4EA0-9765-46DEEFEBA95C}"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B884EDB-7A9C-4EA0-9765-46DEEFEBA95C}"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6B884EDB-7A9C-4EA0-9765-46DEEFEBA95C}"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B884EDB-7A9C-4EA0-9765-46DEEFEBA95C}"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914638" y="2130919"/>
            <a:ext cx="10365899" cy="1470365"/>
          </a:xfrm>
        </p:spPr>
        <p:txBody>
          <a:bodyPr/>
          <a:lstStyle/>
          <a:p>
            <a:r>
              <a:rPr lang="zh-TW" altLang="en-US"/>
              <a:t>按一下以編輯母片標題樣式</a:t>
            </a:r>
            <a:endParaRPr lang="zh-TW" altLang="en-US"/>
          </a:p>
        </p:txBody>
      </p:sp>
      <p:sp>
        <p:nvSpPr>
          <p:cNvPr id="3" name="副標題 2"/>
          <p:cNvSpPr>
            <a:spLocks noGrp="1"/>
          </p:cNvSpPr>
          <p:nvPr>
            <p:ph type="subTitle" idx="1"/>
          </p:nvPr>
        </p:nvSpPr>
        <p:spPr>
          <a:xfrm>
            <a:off x="1829276" y="3887100"/>
            <a:ext cx="8536623" cy="1753006"/>
          </a:xfrm>
        </p:spPr>
        <p:txBody>
          <a:bodyPr/>
          <a:lstStyle>
            <a:lvl1pPr marL="0" indent="0" algn="ctr">
              <a:buNone/>
              <a:defRPr>
                <a:solidFill>
                  <a:schemeClr val="tx1">
                    <a:tint val="75000"/>
                  </a:schemeClr>
                </a:solidFill>
              </a:defRPr>
            </a:lvl1pPr>
            <a:lvl2pPr marL="544195" indent="0" algn="ctr">
              <a:buNone/>
              <a:defRPr>
                <a:solidFill>
                  <a:schemeClr val="tx1">
                    <a:tint val="75000"/>
                  </a:schemeClr>
                </a:solidFill>
              </a:defRPr>
            </a:lvl2pPr>
            <a:lvl3pPr marL="1089025" indent="0" algn="ctr">
              <a:buNone/>
              <a:defRPr>
                <a:solidFill>
                  <a:schemeClr val="tx1">
                    <a:tint val="75000"/>
                  </a:schemeClr>
                </a:solidFill>
              </a:defRPr>
            </a:lvl3pPr>
            <a:lvl4pPr marL="1633220" indent="0" algn="ctr">
              <a:buNone/>
              <a:defRPr>
                <a:solidFill>
                  <a:schemeClr val="tx1">
                    <a:tint val="75000"/>
                  </a:schemeClr>
                </a:solidFill>
              </a:defRPr>
            </a:lvl4pPr>
            <a:lvl5pPr marL="2177415" indent="0" algn="ctr">
              <a:buNone/>
              <a:defRPr>
                <a:solidFill>
                  <a:schemeClr val="tx1">
                    <a:tint val="75000"/>
                  </a:schemeClr>
                </a:solidFill>
              </a:defRPr>
            </a:lvl5pPr>
            <a:lvl6pPr marL="2722245" indent="0" algn="ctr">
              <a:buNone/>
              <a:defRPr>
                <a:solidFill>
                  <a:schemeClr val="tx1">
                    <a:tint val="75000"/>
                  </a:schemeClr>
                </a:solidFill>
              </a:defRPr>
            </a:lvl6pPr>
            <a:lvl7pPr marL="3266440" indent="0" algn="ctr">
              <a:buNone/>
              <a:defRPr>
                <a:solidFill>
                  <a:schemeClr val="tx1">
                    <a:tint val="75000"/>
                  </a:schemeClr>
                </a:solidFill>
              </a:defRPr>
            </a:lvl7pPr>
            <a:lvl8pPr marL="3810635" indent="0" algn="ctr">
              <a:buNone/>
              <a:defRPr>
                <a:solidFill>
                  <a:schemeClr val="tx1">
                    <a:tint val="75000"/>
                  </a:schemeClr>
                </a:solidFill>
              </a:defRPr>
            </a:lvl8pPr>
            <a:lvl9pPr marL="4354830" indent="0" algn="ctr">
              <a:buNone/>
              <a:defRPr>
                <a:solidFill>
                  <a:schemeClr val="tx1">
                    <a:tint val="75000"/>
                  </a:schemeClr>
                </a:solidFill>
              </a:defRPr>
            </a:lvl9pPr>
          </a:lstStyle>
          <a:p>
            <a:r>
              <a:rPr lang="zh-TW" altLang="en-US"/>
              <a:t>按一下以編輯母片副標題樣式</a:t>
            </a:r>
            <a:endParaRPr lang="zh-TW" alt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fld>
            <a:endParaRPr lang="zh-TW" altLang="en-US"/>
          </a:p>
        </p:txBody>
      </p:sp>
    </p:spTree>
  </p:cSld>
  <p:clrMapOvr>
    <a:masterClrMapping/>
  </p:clrMapOvr>
  <mc:AlternateContent xmlns:mc="http://schemas.openxmlformats.org/markup-compatibility/2006">
    <mc:Choice xmlns:p14="http://schemas.microsoft.com/office/powerpoint/2010/main" Requires="p14">
      <p:transition spd="slow" p14:dur="1500" advTm="4000">
        <p:random/>
      </p:transition>
    </mc:Choice>
    <mc:Fallback>
      <p:transition spd="slow" advTm="400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endParaRPr lang="zh-TW" altLang="en-US"/>
          </a:p>
          <a:p>
            <a:pPr lvl="1"/>
            <a:r>
              <a:rPr lang="zh-TW" altLang="en-US"/>
              <a:t>第二層</a:t>
            </a:r>
            <a:endParaRPr lang="zh-TW" altLang="en-US"/>
          </a:p>
          <a:p>
            <a:pPr lvl="2"/>
            <a:r>
              <a:rPr lang="zh-TW" altLang="en-US"/>
              <a:t>第三層</a:t>
            </a:r>
            <a:endParaRPr lang="zh-TW" altLang="en-US"/>
          </a:p>
          <a:p>
            <a:pPr lvl="3"/>
            <a:r>
              <a:rPr lang="zh-TW" altLang="en-US"/>
              <a:t>第四層</a:t>
            </a:r>
            <a:endParaRPr lang="zh-TW" altLang="en-US"/>
          </a:p>
          <a:p>
            <a:pPr lvl="4"/>
            <a:r>
              <a:rPr lang="zh-TW" altLang="en-US"/>
              <a:t>第五層</a:t>
            </a:r>
            <a:endParaRPr lang="zh-TW" alt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fld>
            <a:endParaRPr lang="zh-TW" altLang="en-US"/>
          </a:p>
        </p:txBody>
      </p:sp>
    </p:spTree>
  </p:cSld>
  <p:clrMapOvr>
    <a:masterClrMapping/>
  </p:clrMapOvr>
  <mc:AlternateContent xmlns:mc="http://schemas.openxmlformats.org/markup-compatibility/2006">
    <mc:Choice xmlns:p14="http://schemas.microsoft.com/office/powerpoint/2010/main" Requires="p14">
      <p:transition spd="slow" p14:dur="1500" advTm="4000">
        <p:random/>
      </p:transition>
    </mc:Choice>
    <mc:Fallback>
      <p:transition spd="slow" advTm="400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841502" y="274702"/>
            <a:ext cx="2743914" cy="5852880"/>
          </a:xfrm>
        </p:spPr>
        <p:txBody>
          <a:bodyPr vert="eaVert"/>
          <a:lstStyle/>
          <a:p>
            <a:r>
              <a:rPr lang="zh-TW" altLang="en-US"/>
              <a:t>按一下以編輯母片標題樣式</a:t>
            </a:r>
            <a:endParaRPr lang="zh-TW" altLang="en-US"/>
          </a:p>
        </p:txBody>
      </p:sp>
      <p:sp>
        <p:nvSpPr>
          <p:cNvPr id="3" name="直排文字版面配置區 2"/>
          <p:cNvSpPr>
            <a:spLocks noGrp="1"/>
          </p:cNvSpPr>
          <p:nvPr>
            <p:ph type="body" orient="vert" idx="1"/>
          </p:nvPr>
        </p:nvSpPr>
        <p:spPr>
          <a:xfrm>
            <a:off x="609759" y="274702"/>
            <a:ext cx="8028490" cy="5852880"/>
          </a:xfrm>
        </p:spPr>
        <p:txBody>
          <a:bodyPr vert="eaVert"/>
          <a:lstStyle/>
          <a:p>
            <a:pPr lvl="0"/>
            <a:r>
              <a:rPr lang="zh-TW" altLang="en-US"/>
              <a:t>按一下以編輯母片文字樣式</a:t>
            </a:r>
            <a:endParaRPr lang="zh-TW" altLang="en-US"/>
          </a:p>
          <a:p>
            <a:pPr lvl="1"/>
            <a:r>
              <a:rPr lang="zh-TW" altLang="en-US"/>
              <a:t>第二層</a:t>
            </a:r>
            <a:endParaRPr lang="zh-TW" altLang="en-US"/>
          </a:p>
          <a:p>
            <a:pPr lvl="2"/>
            <a:r>
              <a:rPr lang="zh-TW" altLang="en-US"/>
              <a:t>第三層</a:t>
            </a:r>
            <a:endParaRPr lang="zh-TW" altLang="en-US"/>
          </a:p>
          <a:p>
            <a:pPr lvl="3"/>
            <a:r>
              <a:rPr lang="zh-TW" altLang="en-US"/>
              <a:t>第四層</a:t>
            </a:r>
            <a:endParaRPr lang="zh-TW" altLang="en-US"/>
          </a:p>
          <a:p>
            <a:pPr lvl="4"/>
            <a:r>
              <a:rPr lang="zh-TW" altLang="en-US"/>
              <a:t>第五層</a:t>
            </a:r>
            <a:endParaRPr lang="zh-TW" alt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fld>
            <a:endParaRPr lang="zh-TW" altLang="en-US"/>
          </a:p>
        </p:txBody>
      </p:sp>
    </p:spTree>
  </p:cSld>
  <p:clrMapOvr>
    <a:masterClrMapping/>
  </p:clrMapOvr>
  <mc:AlternateContent xmlns:mc="http://schemas.openxmlformats.org/markup-compatibility/2006">
    <mc:Choice xmlns:p14="http://schemas.microsoft.com/office/powerpoint/2010/main" Requires="p14">
      <p:transition spd="slow" p14:dur="1500" advTm="4000">
        <p:random/>
      </p:transition>
    </mc:Choice>
    <mc:Fallback>
      <p:transition spd="slow" advTm="400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a:t>按一下以編輯母片文字樣式</a:t>
            </a:r>
            <a:endParaRPr lang="zh-TW" altLang="en-US"/>
          </a:p>
          <a:p>
            <a:pPr lvl="1"/>
            <a:r>
              <a:rPr lang="zh-TW" altLang="en-US"/>
              <a:t>第二層</a:t>
            </a:r>
            <a:endParaRPr lang="zh-TW" altLang="en-US"/>
          </a:p>
          <a:p>
            <a:pPr lvl="2"/>
            <a:r>
              <a:rPr lang="zh-TW" altLang="en-US"/>
              <a:t>第三層</a:t>
            </a:r>
            <a:endParaRPr lang="zh-TW" altLang="en-US"/>
          </a:p>
          <a:p>
            <a:pPr lvl="3"/>
            <a:r>
              <a:rPr lang="zh-TW" altLang="en-US"/>
              <a:t>第四層</a:t>
            </a:r>
            <a:endParaRPr lang="zh-TW" altLang="en-US"/>
          </a:p>
          <a:p>
            <a:pPr lvl="4"/>
            <a:r>
              <a:rPr lang="zh-TW" altLang="en-US"/>
              <a:t>第五層</a:t>
            </a:r>
            <a:endParaRPr lang="zh-TW" alt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fld>
            <a:endParaRPr lang="zh-TW" altLang="en-US"/>
          </a:p>
        </p:txBody>
      </p:sp>
    </p:spTree>
  </p:cSld>
  <p:clrMapOvr>
    <a:masterClrMapping/>
  </p:clrMapOvr>
  <mc:AlternateContent xmlns:mc="http://schemas.openxmlformats.org/markup-compatibility/2006">
    <mc:Choice xmlns:p14="http://schemas.microsoft.com/office/powerpoint/2010/main" Requires="p14">
      <p:transition spd="slow" p14:dur="1500" advTm="4000">
        <p:random/>
      </p:transition>
    </mc:Choice>
    <mc:Fallback>
      <p:transition spd="slow" advTm="400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963335" y="4407921"/>
            <a:ext cx="10365899" cy="1362390"/>
          </a:xfrm>
        </p:spPr>
        <p:txBody>
          <a:bodyPr anchor="t"/>
          <a:lstStyle>
            <a:lvl1pPr algn="l">
              <a:defRPr sz="4800" b="1" cap="all"/>
            </a:lvl1pPr>
          </a:lstStyle>
          <a:p>
            <a:r>
              <a:rPr lang="zh-TW" altLang="en-US"/>
              <a:t>按一下以編輯母片標題樣式</a:t>
            </a:r>
            <a:endParaRPr lang="zh-TW" altLang="en-US"/>
          </a:p>
        </p:txBody>
      </p:sp>
      <p:sp>
        <p:nvSpPr>
          <p:cNvPr id="3" name="文字版面配置區 2"/>
          <p:cNvSpPr>
            <a:spLocks noGrp="1"/>
          </p:cNvSpPr>
          <p:nvPr>
            <p:ph type="body" idx="1"/>
          </p:nvPr>
        </p:nvSpPr>
        <p:spPr>
          <a:xfrm>
            <a:off x="963335" y="2907387"/>
            <a:ext cx="10365899" cy="1500534"/>
          </a:xfrm>
        </p:spPr>
        <p:txBody>
          <a:bodyPr anchor="b"/>
          <a:lstStyle>
            <a:lvl1pPr marL="0" indent="0">
              <a:buNone/>
              <a:defRPr sz="2400">
                <a:solidFill>
                  <a:schemeClr val="tx1">
                    <a:tint val="75000"/>
                  </a:schemeClr>
                </a:solidFill>
              </a:defRPr>
            </a:lvl1pPr>
            <a:lvl2pPr marL="544195" indent="0">
              <a:buNone/>
              <a:defRPr sz="2100">
                <a:solidFill>
                  <a:schemeClr val="tx1">
                    <a:tint val="75000"/>
                  </a:schemeClr>
                </a:solidFill>
              </a:defRPr>
            </a:lvl2pPr>
            <a:lvl3pPr marL="1089025" indent="0">
              <a:buNone/>
              <a:defRPr sz="1900">
                <a:solidFill>
                  <a:schemeClr val="tx1">
                    <a:tint val="75000"/>
                  </a:schemeClr>
                </a:solidFill>
              </a:defRPr>
            </a:lvl3pPr>
            <a:lvl4pPr marL="1633220" indent="0">
              <a:buNone/>
              <a:defRPr sz="1700">
                <a:solidFill>
                  <a:schemeClr val="tx1">
                    <a:tint val="75000"/>
                  </a:schemeClr>
                </a:solidFill>
              </a:defRPr>
            </a:lvl4pPr>
            <a:lvl5pPr marL="2177415" indent="0">
              <a:buNone/>
              <a:defRPr sz="1700">
                <a:solidFill>
                  <a:schemeClr val="tx1">
                    <a:tint val="75000"/>
                  </a:schemeClr>
                </a:solidFill>
              </a:defRPr>
            </a:lvl5pPr>
            <a:lvl6pPr marL="2722245" indent="0">
              <a:buNone/>
              <a:defRPr sz="1700">
                <a:solidFill>
                  <a:schemeClr val="tx1">
                    <a:tint val="75000"/>
                  </a:schemeClr>
                </a:solidFill>
              </a:defRPr>
            </a:lvl6pPr>
            <a:lvl7pPr marL="3266440" indent="0">
              <a:buNone/>
              <a:defRPr sz="1700">
                <a:solidFill>
                  <a:schemeClr val="tx1">
                    <a:tint val="75000"/>
                  </a:schemeClr>
                </a:solidFill>
              </a:defRPr>
            </a:lvl7pPr>
            <a:lvl8pPr marL="3810635" indent="0">
              <a:buNone/>
              <a:defRPr sz="1700">
                <a:solidFill>
                  <a:schemeClr val="tx1">
                    <a:tint val="75000"/>
                  </a:schemeClr>
                </a:solidFill>
              </a:defRPr>
            </a:lvl8pPr>
            <a:lvl9pPr marL="4354830" indent="0">
              <a:buNone/>
              <a:defRPr sz="1700">
                <a:solidFill>
                  <a:schemeClr val="tx1">
                    <a:tint val="75000"/>
                  </a:schemeClr>
                </a:solidFill>
              </a:defRPr>
            </a:lvl9pPr>
          </a:lstStyle>
          <a:p>
            <a:pPr lvl="0"/>
            <a:r>
              <a:rPr lang="zh-TW" altLang="en-US"/>
              <a:t>按一下以編輯母片文字樣式</a:t>
            </a:r>
            <a:endParaRPr lang="zh-TW" alt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fld>
            <a:endParaRPr lang="zh-TW" altLang="en-US"/>
          </a:p>
        </p:txBody>
      </p:sp>
    </p:spTree>
  </p:cSld>
  <p:clrMapOvr>
    <a:masterClrMapping/>
  </p:clrMapOvr>
  <mc:AlternateContent xmlns:mc="http://schemas.openxmlformats.org/markup-compatibility/2006">
    <mc:Choice xmlns:p14="http://schemas.microsoft.com/office/powerpoint/2010/main" Requires="p14">
      <p:transition spd="slow" p14:dur="1500" advTm="4000">
        <p:random/>
      </p:transition>
    </mc:Choice>
    <mc:Fallback>
      <p:transition spd="slow" advTm="400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endParaRPr lang="zh-TW" altLang="en-US"/>
          </a:p>
        </p:txBody>
      </p:sp>
      <p:sp>
        <p:nvSpPr>
          <p:cNvPr id="3" name="內容版面配置區 2"/>
          <p:cNvSpPr>
            <a:spLocks noGrp="1"/>
          </p:cNvSpPr>
          <p:nvPr>
            <p:ph sz="half" idx="1"/>
          </p:nvPr>
        </p:nvSpPr>
        <p:spPr>
          <a:xfrm>
            <a:off x="609759" y="1600571"/>
            <a:ext cx="5386202" cy="4527011"/>
          </a:xfrm>
        </p:spPr>
        <p:txBody>
          <a:bodyPr/>
          <a:lstStyle>
            <a:lvl1pPr>
              <a:defRPr sz="3300"/>
            </a:lvl1pPr>
            <a:lvl2pPr>
              <a:defRPr sz="2900"/>
            </a:lvl2pPr>
            <a:lvl3pPr>
              <a:defRPr sz="2400"/>
            </a:lvl3pPr>
            <a:lvl4pPr>
              <a:defRPr sz="2100"/>
            </a:lvl4pPr>
            <a:lvl5pPr>
              <a:defRPr sz="2100"/>
            </a:lvl5pPr>
            <a:lvl6pPr>
              <a:defRPr sz="2100"/>
            </a:lvl6pPr>
            <a:lvl7pPr>
              <a:defRPr sz="2100"/>
            </a:lvl7pPr>
            <a:lvl8pPr>
              <a:defRPr sz="2100"/>
            </a:lvl8pPr>
            <a:lvl9pPr>
              <a:defRPr sz="2100"/>
            </a:lvl9pPr>
          </a:lstStyle>
          <a:p>
            <a:pPr lvl="0"/>
            <a:r>
              <a:rPr lang="zh-TW" altLang="en-US"/>
              <a:t>按一下以編輯母片文字樣式</a:t>
            </a:r>
            <a:endParaRPr lang="zh-TW" altLang="en-US"/>
          </a:p>
          <a:p>
            <a:pPr lvl="1"/>
            <a:r>
              <a:rPr lang="zh-TW" altLang="en-US"/>
              <a:t>第二層</a:t>
            </a:r>
            <a:endParaRPr lang="zh-TW" altLang="en-US"/>
          </a:p>
          <a:p>
            <a:pPr lvl="2"/>
            <a:r>
              <a:rPr lang="zh-TW" altLang="en-US"/>
              <a:t>第三層</a:t>
            </a:r>
            <a:endParaRPr lang="zh-TW" altLang="en-US"/>
          </a:p>
          <a:p>
            <a:pPr lvl="3"/>
            <a:r>
              <a:rPr lang="zh-TW" altLang="en-US"/>
              <a:t>第四層</a:t>
            </a:r>
            <a:endParaRPr lang="zh-TW" altLang="en-US"/>
          </a:p>
          <a:p>
            <a:pPr lvl="4"/>
            <a:r>
              <a:rPr lang="zh-TW" altLang="en-US"/>
              <a:t>第五層</a:t>
            </a:r>
            <a:endParaRPr lang="zh-TW" altLang="en-US"/>
          </a:p>
        </p:txBody>
      </p:sp>
      <p:sp>
        <p:nvSpPr>
          <p:cNvPr id="4" name="內容版面配置區 3"/>
          <p:cNvSpPr>
            <a:spLocks noGrp="1"/>
          </p:cNvSpPr>
          <p:nvPr>
            <p:ph sz="half" idx="2"/>
          </p:nvPr>
        </p:nvSpPr>
        <p:spPr>
          <a:xfrm>
            <a:off x="6199214" y="1600571"/>
            <a:ext cx="5386202" cy="4527011"/>
          </a:xfrm>
        </p:spPr>
        <p:txBody>
          <a:bodyPr/>
          <a:lstStyle>
            <a:lvl1pPr>
              <a:defRPr sz="3300"/>
            </a:lvl1pPr>
            <a:lvl2pPr>
              <a:defRPr sz="2900"/>
            </a:lvl2pPr>
            <a:lvl3pPr>
              <a:defRPr sz="2400"/>
            </a:lvl3pPr>
            <a:lvl4pPr>
              <a:defRPr sz="2100"/>
            </a:lvl4pPr>
            <a:lvl5pPr>
              <a:defRPr sz="2100"/>
            </a:lvl5pPr>
            <a:lvl6pPr>
              <a:defRPr sz="2100"/>
            </a:lvl6pPr>
            <a:lvl7pPr>
              <a:defRPr sz="2100"/>
            </a:lvl7pPr>
            <a:lvl8pPr>
              <a:defRPr sz="2100"/>
            </a:lvl8pPr>
            <a:lvl9pPr>
              <a:defRPr sz="2100"/>
            </a:lvl9pPr>
          </a:lstStyle>
          <a:p>
            <a:pPr lvl="0"/>
            <a:r>
              <a:rPr lang="zh-TW" altLang="en-US"/>
              <a:t>按一下以編輯母片文字樣式</a:t>
            </a:r>
            <a:endParaRPr lang="zh-TW" altLang="en-US"/>
          </a:p>
          <a:p>
            <a:pPr lvl="1"/>
            <a:r>
              <a:rPr lang="zh-TW" altLang="en-US"/>
              <a:t>第二層</a:t>
            </a:r>
            <a:endParaRPr lang="zh-TW" altLang="en-US"/>
          </a:p>
          <a:p>
            <a:pPr lvl="2"/>
            <a:r>
              <a:rPr lang="zh-TW" altLang="en-US"/>
              <a:t>第三層</a:t>
            </a:r>
            <a:endParaRPr lang="zh-TW" altLang="en-US"/>
          </a:p>
          <a:p>
            <a:pPr lvl="3"/>
            <a:r>
              <a:rPr lang="zh-TW" altLang="en-US"/>
              <a:t>第四層</a:t>
            </a:r>
            <a:endParaRPr lang="zh-TW" altLang="en-US"/>
          </a:p>
          <a:p>
            <a:pPr lvl="4"/>
            <a:r>
              <a:rPr lang="zh-TW" altLang="en-US"/>
              <a:t>第五層</a:t>
            </a:r>
            <a:endParaRPr lang="zh-TW" altLang="en-US"/>
          </a:p>
        </p:txBody>
      </p:sp>
      <p:sp>
        <p:nvSpPr>
          <p:cNvPr id="5" name="日期版面配置區 4"/>
          <p:cNvSpPr>
            <a:spLocks noGrp="1"/>
          </p:cNvSpPr>
          <p:nvPr>
            <p:ph type="dt" sz="half" idx="10"/>
          </p:nvPr>
        </p:nvSpPr>
        <p:spPr/>
        <p:txBody>
          <a:bodyPr/>
          <a:lstStyle/>
          <a:p>
            <a:fld id="{5BBEAD13-0566-4C6C-97E7-55F17F24B09F}" type="datetimeFigureOut">
              <a:rPr lang="zh-TW" altLang="en-US" smtClean="0"/>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fld>
            <a:endParaRPr lang="zh-TW" altLang="en-US"/>
          </a:p>
        </p:txBody>
      </p:sp>
    </p:spTree>
  </p:cSld>
  <p:clrMapOvr>
    <a:masterClrMapping/>
  </p:clrMapOvr>
  <mc:AlternateContent xmlns:mc="http://schemas.openxmlformats.org/markup-compatibility/2006">
    <mc:Choice xmlns:p14="http://schemas.microsoft.com/office/powerpoint/2010/main" Requires="p14">
      <p:transition spd="slow" p14:dur="1500" advTm="4000">
        <p:random/>
      </p:transition>
    </mc:Choice>
    <mc:Fallback>
      <p:transition spd="slow" advTm="400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a:t>按一下以編輯母片標題樣式</a:t>
            </a:r>
            <a:endParaRPr lang="zh-TW" altLang="en-US"/>
          </a:p>
        </p:txBody>
      </p:sp>
      <p:sp>
        <p:nvSpPr>
          <p:cNvPr id="3" name="文字版面配置區 2"/>
          <p:cNvSpPr>
            <a:spLocks noGrp="1"/>
          </p:cNvSpPr>
          <p:nvPr>
            <p:ph type="body" idx="1"/>
          </p:nvPr>
        </p:nvSpPr>
        <p:spPr>
          <a:xfrm>
            <a:off x="609759" y="1535469"/>
            <a:ext cx="5388320" cy="639910"/>
          </a:xfrm>
        </p:spPr>
        <p:txBody>
          <a:bodyPr anchor="b"/>
          <a:lstStyle>
            <a:lvl1pPr marL="0" indent="0">
              <a:buNone/>
              <a:defRPr sz="2900" b="1"/>
            </a:lvl1pPr>
            <a:lvl2pPr marL="544195" indent="0">
              <a:buNone/>
              <a:defRPr sz="2400" b="1"/>
            </a:lvl2pPr>
            <a:lvl3pPr marL="1089025" indent="0">
              <a:buNone/>
              <a:defRPr sz="2100" b="1"/>
            </a:lvl3pPr>
            <a:lvl4pPr marL="1633220" indent="0">
              <a:buNone/>
              <a:defRPr sz="1900" b="1"/>
            </a:lvl4pPr>
            <a:lvl5pPr marL="2177415" indent="0">
              <a:buNone/>
              <a:defRPr sz="1900" b="1"/>
            </a:lvl5pPr>
            <a:lvl6pPr marL="2722245" indent="0">
              <a:buNone/>
              <a:defRPr sz="1900" b="1"/>
            </a:lvl6pPr>
            <a:lvl7pPr marL="3266440" indent="0">
              <a:buNone/>
              <a:defRPr sz="1900" b="1"/>
            </a:lvl7pPr>
            <a:lvl8pPr marL="3810635" indent="0">
              <a:buNone/>
              <a:defRPr sz="1900" b="1"/>
            </a:lvl8pPr>
            <a:lvl9pPr marL="4354830" indent="0">
              <a:buNone/>
              <a:defRPr sz="1900" b="1"/>
            </a:lvl9pPr>
          </a:lstStyle>
          <a:p>
            <a:pPr lvl="0"/>
            <a:r>
              <a:rPr lang="zh-TW" altLang="en-US"/>
              <a:t>按一下以編輯母片文字樣式</a:t>
            </a:r>
            <a:endParaRPr lang="zh-TW" altLang="en-US"/>
          </a:p>
        </p:txBody>
      </p:sp>
      <p:sp>
        <p:nvSpPr>
          <p:cNvPr id="4" name="內容版面配置區 3"/>
          <p:cNvSpPr>
            <a:spLocks noGrp="1"/>
          </p:cNvSpPr>
          <p:nvPr>
            <p:ph sz="half" idx="2"/>
          </p:nvPr>
        </p:nvSpPr>
        <p:spPr>
          <a:xfrm>
            <a:off x="609759" y="2175379"/>
            <a:ext cx="5388320" cy="3952203"/>
          </a:xfrm>
        </p:spPr>
        <p:txBody>
          <a:bodyPr/>
          <a:lstStyle>
            <a:lvl1pPr>
              <a:defRPr sz="2900"/>
            </a:lvl1pPr>
            <a:lvl2pPr>
              <a:defRPr sz="2400"/>
            </a:lvl2pPr>
            <a:lvl3pPr>
              <a:defRPr sz="2100"/>
            </a:lvl3pPr>
            <a:lvl4pPr>
              <a:defRPr sz="1900"/>
            </a:lvl4pPr>
            <a:lvl5pPr>
              <a:defRPr sz="1900"/>
            </a:lvl5pPr>
            <a:lvl6pPr>
              <a:defRPr sz="1900"/>
            </a:lvl6pPr>
            <a:lvl7pPr>
              <a:defRPr sz="1900"/>
            </a:lvl7pPr>
            <a:lvl8pPr>
              <a:defRPr sz="1900"/>
            </a:lvl8pPr>
            <a:lvl9pPr>
              <a:defRPr sz="1900"/>
            </a:lvl9pPr>
          </a:lstStyle>
          <a:p>
            <a:pPr lvl="0"/>
            <a:r>
              <a:rPr lang="zh-TW" altLang="en-US"/>
              <a:t>按一下以編輯母片文字樣式</a:t>
            </a:r>
            <a:endParaRPr lang="zh-TW" altLang="en-US"/>
          </a:p>
          <a:p>
            <a:pPr lvl="1"/>
            <a:r>
              <a:rPr lang="zh-TW" altLang="en-US"/>
              <a:t>第二層</a:t>
            </a:r>
            <a:endParaRPr lang="zh-TW" altLang="en-US"/>
          </a:p>
          <a:p>
            <a:pPr lvl="2"/>
            <a:r>
              <a:rPr lang="zh-TW" altLang="en-US"/>
              <a:t>第三層</a:t>
            </a:r>
            <a:endParaRPr lang="zh-TW" altLang="en-US"/>
          </a:p>
          <a:p>
            <a:pPr lvl="3"/>
            <a:r>
              <a:rPr lang="zh-TW" altLang="en-US"/>
              <a:t>第四層</a:t>
            </a:r>
            <a:endParaRPr lang="zh-TW" altLang="en-US"/>
          </a:p>
          <a:p>
            <a:pPr lvl="4"/>
            <a:r>
              <a:rPr lang="zh-TW" altLang="en-US"/>
              <a:t>第五層</a:t>
            </a:r>
            <a:endParaRPr lang="zh-TW" altLang="en-US"/>
          </a:p>
        </p:txBody>
      </p:sp>
      <p:sp>
        <p:nvSpPr>
          <p:cNvPr id="5" name="文字版面配置區 4"/>
          <p:cNvSpPr>
            <a:spLocks noGrp="1"/>
          </p:cNvSpPr>
          <p:nvPr>
            <p:ph type="body" sz="quarter" idx="3"/>
          </p:nvPr>
        </p:nvSpPr>
        <p:spPr>
          <a:xfrm>
            <a:off x="6194980" y="1535469"/>
            <a:ext cx="5390437" cy="639910"/>
          </a:xfrm>
        </p:spPr>
        <p:txBody>
          <a:bodyPr anchor="b"/>
          <a:lstStyle>
            <a:lvl1pPr marL="0" indent="0">
              <a:buNone/>
              <a:defRPr sz="2900" b="1"/>
            </a:lvl1pPr>
            <a:lvl2pPr marL="544195" indent="0">
              <a:buNone/>
              <a:defRPr sz="2400" b="1"/>
            </a:lvl2pPr>
            <a:lvl3pPr marL="1089025" indent="0">
              <a:buNone/>
              <a:defRPr sz="2100" b="1"/>
            </a:lvl3pPr>
            <a:lvl4pPr marL="1633220" indent="0">
              <a:buNone/>
              <a:defRPr sz="1900" b="1"/>
            </a:lvl4pPr>
            <a:lvl5pPr marL="2177415" indent="0">
              <a:buNone/>
              <a:defRPr sz="1900" b="1"/>
            </a:lvl5pPr>
            <a:lvl6pPr marL="2722245" indent="0">
              <a:buNone/>
              <a:defRPr sz="1900" b="1"/>
            </a:lvl6pPr>
            <a:lvl7pPr marL="3266440" indent="0">
              <a:buNone/>
              <a:defRPr sz="1900" b="1"/>
            </a:lvl7pPr>
            <a:lvl8pPr marL="3810635" indent="0">
              <a:buNone/>
              <a:defRPr sz="1900" b="1"/>
            </a:lvl8pPr>
            <a:lvl9pPr marL="4354830" indent="0">
              <a:buNone/>
              <a:defRPr sz="1900" b="1"/>
            </a:lvl9pPr>
          </a:lstStyle>
          <a:p>
            <a:pPr lvl="0"/>
            <a:r>
              <a:rPr lang="zh-TW" altLang="en-US"/>
              <a:t>按一下以編輯母片文字樣式</a:t>
            </a:r>
            <a:endParaRPr lang="zh-TW" altLang="en-US"/>
          </a:p>
        </p:txBody>
      </p:sp>
      <p:sp>
        <p:nvSpPr>
          <p:cNvPr id="6" name="內容版面配置區 5"/>
          <p:cNvSpPr>
            <a:spLocks noGrp="1"/>
          </p:cNvSpPr>
          <p:nvPr>
            <p:ph sz="quarter" idx="4"/>
          </p:nvPr>
        </p:nvSpPr>
        <p:spPr>
          <a:xfrm>
            <a:off x="6194980" y="2175379"/>
            <a:ext cx="5390437" cy="3952203"/>
          </a:xfrm>
        </p:spPr>
        <p:txBody>
          <a:bodyPr/>
          <a:lstStyle>
            <a:lvl1pPr>
              <a:defRPr sz="2900"/>
            </a:lvl1pPr>
            <a:lvl2pPr>
              <a:defRPr sz="2400"/>
            </a:lvl2pPr>
            <a:lvl3pPr>
              <a:defRPr sz="2100"/>
            </a:lvl3pPr>
            <a:lvl4pPr>
              <a:defRPr sz="1900"/>
            </a:lvl4pPr>
            <a:lvl5pPr>
              <a:defRPr sz="1900"/>
            </a:lvl5pPr>
            <a:lvl6pPr>
              <a:defRPr sz="1900"/>
            </a:lvl6pPr>
            <a:lvl7pPr>
              <a:defRPr sz="1900"/>
            </a:lvl7pPr>
            <a:lvl8pPr>
              <a:defRPr sz="1900"/>
            </a:lvl8pPr>
            <a:lvl9pPr>
              <a:defRPr sz="1900"/>
            </a:lvl9pPr>
          </a:lstStyle>
          <a:p>
            <a:pPr lvl="0"/>
            <a:r>
              <a:rPr lang="zh-TW" altLang="en-US"/>
              <a:t>按一下以編輯母片文字樣式</a:t>
            </a:r>
            <a:endParaRPr lang="zh-TW" altLang="en-US"/>
          </a:p>
          <a:p>
            <a:pPr lvl="1"/>
            <a:r>
              <a:rPr lang="zh-TW" altLang="en-US"/>
              <a:t>第二層</a:t>
            </a:r>
            <a:endParaRPr lang="zh-TW" altLang="en-US"/>
          </a:p>
          <a:p>
            <a:pPr lvl="2"/>
            <a:r>
              <a:rPr lang="zh-TW" altLang="en-US"/>
              <a:t>第三層</a:t>
            </a:r>
            <a:endParaRPr lang="zh-TW" altLang="en-US"/>
          </a:p>
          <a:p>
            <a:pPr lvl="3"/>
            <a:r>
              <a:rPr lang="zh-TW" altLang="en-US"/>
              <a:t>第四層</a:t>
            </a:r>
            <a:endParaRPr lang="zh-TW" altLang="en-US"/>
          </a:p>
          <a:p>
            <a:pPr lvl="4"/>
            <a:r>
              <a:rPr lang="zh-TW" altLang="en-US"/>
              <a:t>第五層</a:t>
            </a:r>
            <a:endParaRPr lang="zh-TW" altLang="en-US"/>
          </a:p>
        </p:txBody>
      </p:sp>
      <p:sp>
        <p:nvSpPr>
          <p:cNvPr id="7" name="日期版面配置區 6"/>
          <p:cNvSpPr>
            <a:spLocks noGrp="1"/>
          </p:cNvSpPr>
          <p:nvPr>
            <p:ph type="dt" sz="half" idx="10"/>
          </p:nvPr>
        </p:nvSpPr>
        <p:spPr/>
        <p:txBody>
          <a:bodyPr/>
          <a:lstStyle/>
          <a:p>
            <a:fld id="{5BBEAD13-0566-4C6C-97E7-55F17F24B09F}" type="datetimeFigureOut">
              <a:rPr lang="zh-TW" altLang="en-US" smtClean="0"/>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73DA0BB7-265A-403C-9275-D587AB510EDC}" type="slidenum">
              <a:rPr lang="zh-TW" altLang="en-US" smtClean="0"/>
            </a:fld>
            <a:endParaRPr lang="zh-TW" altLang="en-US"/>
          </a:p>
        </p:txBody>
      </p:sp>
    </p:spTree>
  </p:cSld>
  <p:clrMapOvr>
    <a:masterClrMapping/>
  </p:clrMapOvr>
  <mc:AlternateContent xmlns:mc="http://schemas.openxmlformats.org/markup-compatibility/2006">
    <mc:Choice xmlns:p14="http://schemas.microsoft.com/office/powerpoint/2010/main" Requires="p14">
      <p:transition spd="slow" p14:dur="1500" advTm="4000">
        <p:random/>
      </p:transition>
    </mc:Choice>
    <mc:Fallback>
      <p:transition spd="slow" advTm="400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endParaRPr lang="zh-TW" altLang="en-US"/>
          </a:p>
        </p:txBody>
      </p:sp>
      <p:sp>
        <p:nvSpPr>
          <p:cNvPr id="3" name="日期版面配置區 2"/>
          <p:cNvSpPr>
            <a:spLocks noGrp="1"/>
          </p:cNvSpPr>
          <p:nvPr>
            <p:ph type="dt" sz="half" idx="10"/>
          </p:nvPr>
        </p:nvSpPr>
        <p:spPr/>
        <p:txBody>
          <a:bodyPr/>
          <a:lstStyle/>
          <a:p>
            <a:fld id="{5BBEAD13-0566-4C6C-97E7-55F17F24B09F}" type="datetimeFigureOut">
              <a:rPr lang="zh-TW" altLang="en-US" smtClean="0"/>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fld>
            <a:endParaRPr lang="zh-TW" altLang="en-US"/>
          </a:p>
        </p:txBody>
      </p:sp>
    </p:spTree>
  </p:cSld>
  <p:clrMapOvr>
    <a:masterClrMapping/>
  </p:clrMapOvr>
  <mc:AlternateContent xmlns:mc="http://schemas.openxmlformats.org/markup-compatibility/2006">
    <mc:Choice xmlns:p14="http://schemas.microsoft.com/office/powerpoint/2010/main" Requires="p14">
      <p:transition spd="slow" p14:dur="1500" advTm="4000">
        <p:random/>
      </p:transition>
    </mc:Choice>
    <mc:Fallback>
      <p:transition spd="slow" advTm="400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5BBEAD13-0566-4C6C-97E7-55F17F24B09F}" type="datetimeFigureOut">
              <a:rPr lang="zh-TW" altLang="en-US" smtClean="0"/>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fld>
            <a:endParaRPr lang="zh-TW" altLang="en-US"/>
          </a:p>
        </p:txBody>
      </p:sp>
    </p:spTree>
  </p:cSld>
  <p:clrMapOvr>
    <a:masterClrMapping/>
  </p:clrMapOvr>
  <mc:AlternateContent xmlns:mc="http://schemas.openxmlformats.org/markup-compatibility/2006">
    <mc:Choice xmlns:p14="http://schemas.microsoft.com/office/powerpoint/2010/main" Requires="p14">
      <p:transition spd="slow" p14:dur="1500" advTm="4000">
        <p:random/>
      </p:transition>
    </mc:Choice>
    <mc:Fallback>
      <p:transition spd="slow" advTm="400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09759" y="273113"/>
            <a:ext cx="4012129" cy="1162319"/>
          </a:xfrm>
        </p:spPr>
        <p:txBody>
          <a:bodyPr anchor="b"/>
          <a:lstStyle>
            <a:lvl1pPr algn="l">
              <a:defRPr sz="2400" b="1"/>
            </a:lvl1pPr>
          </a:lstStyle>
          <a:p>
            <a:r>
              <a:rPr lang="zh-TW" altLang="en-US"/>
              <a:t>按一下以編輯母片標題樣式</a:t>
            </a:r>
            <a:endParaRPr lang="zh-TW" altLang="en-US"/>
          </a:p>
        </p:txBody>
      </p:sp>
      <p:sp>
        <p:nvSpPr>
          <p:cNvPr id="3" name="內容版面配置區 2"/>
          <p:cNvSpPr>
            <a:spLocks noGrp="1"/>
          </p:cNvSpPr>
          <p:nvPr>
            <p:ph idx="1"/>
          </p:nvPr>
        </p:nvSpPr>
        <p:spPr>
          <a:xfrm>
            <a:off x="4767974" y="273114"/>
            <a:ext cx="6817442" cy="5854468"/>
          </a:xfrm>
        </p:spPr>
        <p:txBody>
          <a:bodyPr/>
          <a:lstStyle>
            <a:lvl1pPr>
              <a:defRPr sz="3800"/>
            </a:lvl1pPr>
            <a:lvl2pPr>
              <a:defRPr sz="3300"/>
            </a:lvl2pPr>
            <a:lvl3pPr>
              <a:defRPr sz="2900"/>
            </a:lvl3pPr>
            <a:lvl4pPr>
              <a:defRPr sz="2400"/>
            </a:lvl4pPr>
            <a:lvl5pPr>
              <a:defRPr sz="2400"/>
            </a:lvl5pPr>
            <a:lvl6pPr>
              <a:defRPr sz="2400"/>
            </a:lvl6pPr>
            <a:lvl7pPr>
              <a:defRPr sz="2400"/>
            </a:lvl7pPr>
            <a:lvl8pPr>
              <a:defRPr sz="2400"/>
            </a:lvl8pPr>
            <a:lvl9pPr>
              <a:defRPr sz="2400"/>
            </a:lvl9pPr>
          </a:lstStyle>
          <a:p>
            <a:pPr lvl="0"/>
            <a:r>
              <a:rPr lang="zh-TW" altLang="en-US"/>
              <a:t>按一下以編輯母片文字樣式</a:t>
            </a:r>
            <a:endParaRPr lang="zh-TW" altLang="en-US"/>
          </a:p>
          <a:p>
            <a:pPr lvl="1"/>
            <a:r>
              <a:rPr lang="zh-TW" altLang="en-US"/>
              <a:t>第二層</a:t>
            </a:r>
            <a:endParaRPr lang="zh-TW" altLang="en-US"/>
          </a:p>
          <a:p>
            <a:pPr lvl="2"/>
            <a:r>
              <a:rPr lang="zh-TW" altLang="en-US"/>
              <a:t>第三層</a:t>
            </a:r>
            <a:endParaRPr lang="zh-TW" altLang="en-US"/>
          </a:p>
          <a:p>
            <a:pPr lvl="3"/>
            <a:r>
              <a:rPr lang="zh-TW" altLang="en-US"/>
              <a:t>第四層</a:t>
            </a:r>
            <a:endParaRPr lang="zh-TW" altLang="en-US"/>
          </a:p>
          <a:p>
            <a:pPr lvl="4"/>
            <a:r>
              <a:rPr lang="zh-TW" altLang="en-US"/>
              <a:t>第五層</a:t>
            </a:r>
            <a:endParaRPr lang="zh-TW" altLang="en-US"/>
          </a:p>
        </p:txBody>
      </p:sp>
      <p:sp>
        <p:nvSpPr>
          <p:cNvPr id="4" name="文字版面配置區 3"/>
          <p:cNvSpPr>
            <a:spLocks noGrp="1"/>
          </p:cNvSpPr>
          <p:nvPr>
            <p:ph type="body" sz="half" idx="2"/>
          </p:nvPr>
        </p:nvSpPr>
        <p:spPr>
          <a:xfrm>
            <a:off x="609759" y="1435433"/>
            <a:ext cx="4012129" cy="4692149"/>
          </a:xfrm>
        </p:spPr>
        <p:txBody>
          <a:bodyPr/>
          <a:lstStyle>
            <a:lvl1pPr marL="0" indent="0">
              <a:buNone/>
              <a:defRPr sz="1700"/>
            </a:lvl1pPr>
            <a:lvl2pPr marL="544195" indent="0">
              <a:buNone/>
              <a:defRPr sz="1400"/>
            </a:lvl2pPr>
            <a:lvl3pPr marL="1089025" indent="0">
              <a:buNone/>
              <a:defRPr sz="1200"/>
            </a:lvl3pPr>
            <a:lvl4pPr marL="1633220" indent="0">
              <a:buNone/>
              <a:defRPr sz="1100"/>
            </a:lvl4pPr>
            <a:lvl5pPr marL="2177415" indent="0">
              <a:buNone/>
              <a:defRPr sz="1100"/>
            </a:lvl5pPr>
            <a:lvl6pPr marL="2722245" indent="0">
              <a:buNone/>
              <a:defRPr sz="1100"/>
            </a:lvl6pPr>
            <a:lvl7pPr marL="3266440" indent="0">
              <a:buNone/>
              <a:defRPr sz="1100"/>
            </a:lvl7pPr>
            <a:lvl8pPr marL="3810635" indent="0">
              <a:buNone/>
              <a:defRPr sz="1100"/>
            </a:lvl8pPr>
            <a:lvl9pPr marL="4354830" indent="0">
              <a:buNone/>
              <a:defRPr sz="1100"/>
            </a:lvl9pPr>
          </a:lstStyle>
          <a:p>
            <a:pPr lvl="0"/>
            <a:r>
              <a:rPr lang="zh-TW" altLang="en-US"/>
              <a:t>按一下以編輯母片文字樣式</a:t>
            </a:r>
            <a:endParaRPr lang="zh-TW" altLang="en-US"/>
          </a:p>
        </p:txBody>
      </p:sp>
      <p:sp>
        <p:nvSpPr>
          <p:cNvPr id="5" name="日期版面配置區 4"/>
          <p:cNvSpPr>
            <a:spLocks noGrp="1"/>
          </p:cNvSpPr>
          <p:nvPr>
            <p:ph type="dt" sz="half" idx="10"/>
          </p:nvPr>
        </p:nvSpPr>
        <p:spPr/>
        <p:txBody>
          <a:bodyPr/>
          <a:lstStyle/>
          <a:p>
            <a:fld id="{5BBEAD13-0566-4C6C-97E7-55F17F24B09F}" type="datetimeFigureOut">
              <a:rPr lang="zh-TW" altLang="en-US" smtClean="0"/>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fld>
            <a:endParaRPr lang="zh-TW" altLang="en-US"/>
          </a:p>
        </p:txBody>
      </p:sp>
    </p:spTree>
  </p:cSld>
  <p:clrMapOvr>
    <a:masterClrMapping/>
  </p:clrMapOvr>
  <mc:AlternateContent xmlns:mc="http://schemas.openxmlformats.org/markup-compatibility/2006">
    <mc:Choice xmlns:p14="http://schemas.microsoft.com/office/powerpoint/2010/main" Requires="p14">
      <p:transition spd="slow" p14:dur="1500" advTm="4000">
        <p:random/>
      </p:transition>
    </mc:Choice>
    <mc:Fallback>
      <p:transition spd="slow" advTm="400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2390340" y="4801712"/>
            <a:ext cx="7317105" cy="566869"/>
          </a:xfrm>
        </p:spPr>
        <p:txBody>
          <a:bodyPr anchor="b"/>
          <a:lstStyle>
            <a:lvl1pPr algn="l">
              <a:defRPr sz="2400" b="1"/>
            </a:lvl1pPr>
          </a:lstStyle>
          <a:p>
            <a:r>
              <a:rPr lang="zh-TW" altLang="en-US"/>
              <a:t>按一下以編輯母片標題樣式</a:t>
            </a:r>
            <a:endParaRPr lang="zh-TW" altLang="en-US"/>
          </a:p>
        </p:txBody>
      </p:sp>
      <p:sp>
        <p:nvSpPr>
          <p:cNvPr id="3" name="圖片版面配置區 2"/>
          <p:cNvSpPr>
            <a:spLocks noGrp="1"/>
          </p:cNvSpPr>
          <p:nvPr>
            <p:ph type="pic" idx="1"/>
          </p:nvPr>
        </p:nvSpPr>
        <p:spPr>
          <a:xfrm>
            <a:off x="2390340" y="612917"/>
            <a:ext cx="7317105" cy="4115753"/>
          </a:xfrm>
        </p:spPr>
        <p:txBody>
          <a:bodyPr/>
          <a:lstStyle>
            <a:lvl1pPr marL="0" indent="0">
              <a:buNone/>
              <a:defRPr sz="3800"/>
            </a:lvl1pPr>
            <a:lvl2pPr marL="544195" indent="0">
              <a:buNone/>
              <a:defRPr sz="3300"/>
            </a:lvl2pPr>
            <a:lvl3pPr marL="1089025" indent="0">
              <a:buNone/>
              <a:defRPr sz="2900"/>
            </a:lvl3pPr>
            <a:lvl4pPr marL="1633220" indent="0">
              <a:buNone/>
              <a:defRPr sz="2400"/>
            </a:lvl4pPr>
            <a:lvl5pPr marL="2177415" indent="0">
              <a:buNone/>
              <a:defRPr sz="2400"/>
            </a:lvl5pPr>
            <a:lvl6pPr marL="2722245" indent="0">
              <a:buNone/>
              <a:defRPr sz="2400"/>
            </a:lvl6pPr>
            <a:lvl7pPr marL="3266440" indent="0">
              <a:buNone/>
              <a:defRPr sz="2400"/>
            </a:lvl7pPr>
            <a:lvl8pPr marL="3810635" indent="0">
              <a:buNone/>
              <a:defRPr sz="2400"/>
            </a:lvl8pPr>
            <a:lvl9pPr marL="4354830" indent="0">
              <a:buNone/>
              <a:defRPr sz="2400"/>
            </a:lvl9pPr>
          </a:lstStyle>
          <a:p>
            <a:endParaRPr lang="zh-TW" altLang="en-US"/>
          </a:p>
        </p:txBody>
      </p:sp>
      <p:sp>
        <p:nvSpPr>
          <p:cNvPr id="4" name="文字版面配置區 3"/>
          <p:cNvSpPr>
            <a:spLocks noGrp="1"/>
          </p:cNvSpPr>
          <p:nvPr>
            <p:ph type="body" sz="half" idx="2"/>
          </p:nvPr>
        </p:nvSpPr>
        <p:spPr>
          <a:xfrm>
            <a:off x="2390340" y="5368581"/>
            <a:ext cx="7317105" cy="805048"/>
          </a:xfrm>
        </p:spPr>
        <p:txBody>
          <a:bodyPr/>
          <a:lstStyle>
            <a:lvl1pPr marL="0" indent="0">
              <a:buNone/>
              <a:defRPr sz="1700"/>
            </a:lvl1pPr>
            <a:lvl2pPr marL="544195" indent="0">
              <a:buNone/>
              <a:defRPr sz="1400"/>
            </a:lvl2pPr>
            <a:lvl3pPr marL="1089025" indent="0">
              <a:buNone/>
              <a:defRPr sz="1200"/>
            </a:lvl3pPr>
            <a:lvl4pPr marL="1633220" indent="0">
              <a:buNone/>
              <a:defRPr sz="1100"/>
            </a:lvl4pPr>
            <a:lvl5pPr marL="2177415" indent="0">
              <a:buNone/>
              <a:defRPr sz="1100"/>
            </a:lvl5pPr>
            <a:lvl6pPr marL="2722245" indent="0">
              <a:buNone/>
              <a:defRPr sz="1100"/>
            </a:lvl6pPr>
            <a:lvl7pPr marL="3266440" indent="0">
              <a:buNone/>
              <a:defRPr sz="1100"/>
            </a:lvl7pPr>
            <a:lvl8pPr marL="3810635" indent="0">
              <a:buNone/>
              <a:defRPr sz="1100"/>
            </a:lvl8pPr>
            <a:lvl9pPr marL="4354830" indent="0">
              <a:buNone/>
              <a:defRPr sz="1100"/>
            </a:lvl9pPr>
          </a:lstStyle>
          <a:p>
            <a:pPr lvl="0"/>
            <a:r>
              <a:rPr lang="zh-TW" altLang="en-US"/>
              <a:t>按一下以編輯母片文字樣式</a:t>
            </a:r>
            <a:endParaRPr lang="zh-TW" altLang="en-US"/>
          </a:p>
        </p:txBody>
      </p:sp>
      <p:sp>
        <p:nvSpPr>
          <p:cNvPr id="5" name="日期版面配置區 4"/>
          <p:cNvSpPr>
            <a:spLocks noGrp="1"/>
          </p:cNvSpPr>
          <p:nvPr>
            <p:ph type="dt" sz="half" idx="10"/>
          </p:nvPr>
        </p:nvSpPr>
        <p:spPr/>
        <p:txBody>
          <a:bodyPr/>
          <a:lstStyle/>
          <a:p>
            <a:fld id="{5BBEAD13-0566-4C6C-97E7-55F17F24B09F}" type="datetimeFigureOut">
              <a:rPr lang="zh-TW" altLang="en-US" smtClean="0"/>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fld>
            <a:endParaRPr lang="zh-TW" altLang="en-US"/>
          </a:p>
        </p:txBody>
      </p:sp>
    </p:spTree>
  </p:cSld>
  <p:clrMapOvr>
    <a:masterClrMapping/>
  </p:clrMapOvr>
  <mc:AlternateContent xmlns:mc="http://schemas.openxmlformats.org/markup-compatibility/2006">
    <mc:Choice xmlns:p14="http://schemas.microsoft.com/office/powerpoint/2010/main" Requires="p14">
      <p:transition spd="slow" p14:dur="1500" advTm="4000">
        <p:random/>
      </p:transition>
    </mc:Choice>
    <mc:Fallback>
      <p:transition spd="slow" advTm="4000">
        <p:random/>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609759" y="274701"/>
            <a:ext cx="10975658" cy="1143265"/>
          </a:xfrm>
          <a:prstGeom prst="rect">
            <a:avLst/>
          </a:prstGeom>
        </p:spPr>
        <p:txBody>
          <a:bodyPr vert="horz" lIns="108878" tIns="54439" rIns="108878" bIns="54439" rtlCol="0" anchor="ctr">
            <a:normAutofit/>
          </a:bodyPr>
          <a:lstStyle/>
          <a:p>
            <a:r>
              <a:rPr lang="zh-TW" altLang="en-US"/>
              <a:t>按一下以編輯母片標題樣式</a:t>
            </a:r>
            <a:endParaRPr lang="zh-TW" altLang="en-US"/>
          </a:p>
        </p:txBody>
      </p:sp>
      <p:sp>
        <p:nvSpPr>
          <p:cNvPr id="3" name="文字版面配置區 2"/>
          <p:cNvSpPr>
            <a:spLocks noGrp="1"/>
          </p:cNvSpPr>
          <p:nvPr>
            <p:ph type="body" idx="1"/>
          </p:nvPr>
        </p:nvSpPr>
        <p:spPr>
          <a:xfrm>
            <a:off x="609759" y="1600571"/>
            <a:ext cx="10975658" cy="4527011"/>
          </a:xfrm>
          <a:prstGeom prst="rect">
            <a:avLst/>
          </a:prstGeom>
        </p:spPr>
        <p:txBody>
          <a:bodyPr vert="horz" lIns="108878" tIns="54439" rIns="108878" bIns="54439" rtlCol="0">
            <a:normAutofit/>
          </a:bodyPr>
          <a:lstStyle/>
          <a:p>
            <a:pPr lvl="0"/>
            <a:r>
              <a:rPr lang="zh-TW" altLang="en-US"/>
              <a:t>按一下以編輯母片文字樣式</a:t>
            </a:r>
            <a:endParaRPr lang="zh-TW" altLang="en-US"/>
          </a:p>
          <a:p>
            <a:pPr lvl="1"/>
            <a:r>
              <a:rPr lang="zh-TW" altLang="en-US"/>
              <a:t>第二層</a:t>
            </a:r>
            <a:endParaRPr lang="zh-TW" altLang="en-US"/>
          </a:p>
          <a:p>
            <a:pPr lvl="2"/>
            <a:r>
              <a:rPr lang="zh-TW" altLang="en-US"/>
              <a:t>第三層</a:t>
            </a:r>
            <a:endParaRPr lang="zh-TW" altLang="en-US"/>
          </a:p>
          <a:p>
            <a:pPr lvl="3"/>
            <a:r>
              <a:rPr lang="zh-TW" altLang="en-US"/>
              <a:t>第四層</a:t>
            </a:r>
            <a:endParaRPr lang="zh-TW" altLang="en-US"/>
          </a:p>
          <a:p>
            <a:pPr lvl="4"/>
            <a:r>
              <a:rPr lang="zh-TW" altLang="en-US"/>
              <a:t>第五層</a:t>
            </a:r>
            <a:endParaRPr lang="zh-TW" altLang="en-US"/>
          </a:p>
        </p:txBody>
      </p:sp>
      <p:sp>
        <p:nvSpPr>
          <p:cNvPr id="4" name="日期版面配置區 3"/>
          <p:cNvSpPr>
            <a:spLocks noGrp="1"/>
          </p:cNvSpPr>
          <p:nvPr>
            <p:ph type="dt" sz="half" idx="2"/>
          </p:nvPr>
        </p:nvSpPr>
        <p:spPr>
          <a:xfrm>
            <a:off x="609759" y="6357822"/>
            <a:ext cx="2845541" cy="365210"/>
          </a:xfrm>
          <a:prstGeom prst="rect">
            <a:avLst/>
          </a:prstGeom>
        </p:spPr>
        <p:txBody>
          <a:bodyPr vert="horz" lIns="108878" tIns="54439" rIns="108878" bIns="54439" rtlCol="0" anchor="ctr"/>
          <a:lstStyle>
            <a:lvl1pPr algn="l">
              <a:defRPr sz="1400">
                <a:solidFill>
                  <a:schemeClr val="tx1">
                    <a:tint val="75000"/>
                  </a:schemeClr>
                </a:solidFill>
              </a:defRPr>
            </a:lvl1pPr>
          </a:lstStyle>
          <a:p>
            <a:fld id="{5BBEAD13-0566-4C6C-97E7-55F17F24B09F}" type="datetimeFigureOut">
              <a:rPr lang="zh-TW" altLang="en-US" smtClean="0"/>
            </a:fld>
            <a:endParaRPr lang="zh-TW" altLang="en-US"/>
          </a:p>
        </p:txBody>
      </p:sp>
      <p:sp>
        <p:nvSpPr>
          <p:cNvPr id="5" name="頁尾版面配置區 4"/>
          <p:cNvSpPr>
            <a:spLocks noGrp="1"/>
          </p:cNvSpPr>
          <p:nvPr>
            <p:ph type="ftr" sz="quarter" idx="3"/>
          </p:nvPr>
        </p:nvSpPr>
        <p:spPr>
          <a:xfrm>
            <a:off x="4166685" y="6357822"/>
            <a:ext cx="3861805" cy="365210"/>
          </a:xfrm>
          <a:prstGeom prst="rect">
            <a:avLst/>
          </a:prstGeom>
        </p:spPr>
        <p:txBody>
          <a:bodyPr vert="horz" lIns="108878" tIns="54439" rIns="108878" bIns="54439" rtlCol="0" anchor="ctr"/>
          <a:lstStyle>
            <a:lvl1pPr algn="ctr">
              <a:defRPr sz="14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8739875" y="6357822"/>
            <a:ext cx="2845541" cy="365210"/>
          </a:xfrm>
          <a:prstGeom prst="rect">
            <a:avLst/>
          </a:prstGeom>
        </p:spPr>
        <p:txBody>
          <a:bodyPr vert="horz" lIns="108878" tIns="54439" rIns="108878" bIns="54439" rtlCol="0" anchor="ctr"/>
          <a:lstStyle>
            <a:lvl1pPr algn="r">
              <a:defRPr sz="1400">
                <a:solidFill>
                  <a:schemeClr val="tx1">
                    <a:tint val="75000"/>
                  </a:schemeClr>
                </a:solidFill>
              </a:defRPr>
            </a:lvl1pPr>
          </a:lstStyle>
          <a:p>
            <a:fld id="{73DA0BB7-265A-403C-9275-D587AB510EDC}" type="slidenum">
              <a:rPr lang="zh-TW" altLang="en-US" smtClean="0"/>
            </a:fld>
            <a:endParaRPr lang="zh-TW"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slow" p14:dur="1500" advTm="4000">
        <p:random/>
      </p:transition>
    </mc:Choice>
    <mc:Fallback>
      <p:transition spd="slow" advTm="4000">
        <p:random/>
      </p:transition>
    </mc:Fallback>
  </mc:AlternateContent>
  <p:txStyles>
    <p:titleStyle>
      <a:lvl1pPr algn="ctr" defTabSz="1089025" rtl="0" eaLnBrk="1" latinLnBrk="0" hangingPunct="1">
        <a:spcBef>
          <a:spcPct val="0"/>
        </a:spcBef>
        <a:buNone/>
        <a:defRPr sz="5200" kern="1200">
          <a:solidFill>
            <a:schemeClr val="tx1"/>
          </a:solidFill>
          <a:latin typeface="+mj-lt"/>
          <a:ea typeface="+mj-ea"/>
          <a:cs typeface="+mj-cs"/>
        </a:defRPr>
      </a:lvl1pPr>
    </p:titleStyle>
    <p:bodyStyle>
      <a:lvl1pPr marL="408305" indent="-408305" algn="l" defTabSz="1089025" rtl="0" eaLnBrk="1" latinLnBrk="0" hangingPunct="1">
        <a:spcBef>
          <a:spcPct val="20000"/>
        </a:spcBef>
        <a:buFont typeface="Arial" panose="020B0604020202020204" pitchFamily="34" charset="0"/>
        <a:buChar char="•"/>
        <a:defRPr sz="3800" kern="1200">
          <a:solidFill>
            <a:schemeClr val="tx1"/>
          </a:solidFill>
          <a:latin typeface="+mn-lt"/>
          <a:ea typeface="+mn-ea"/>
          <a:cs typeface="+mn-cs"/>
        </a:defRPr>
      </a:lvl1pPr>
      <a:lvl2pPr marL="884555" indent="-340360" algn="l" defTabSz="1089025" rtl="0" eaLnBrk="1" latinLnBrk="0" hangingPunct="1">
        <a:spcBef>
          <a:spcPct val="20000"/>
        </a:spcBef>
        <a:buFont typeface="Arial" panose="020B0604020202020204" pitchFamily="34" charset="0"/>
        <a:buChar char="–"/>
        <a:defRPr sz="3300" kern="1200">
          <a:solidFill>
            <a:schemeClr val="tx1"/>
          </a:solidFill>
          <a:latin typeface="+mn-lt"/>
          <a:ea typeface="+mn-ea"/>
          <a:cs typeface="+mn-cs"/>
        </a:defRPr>
      </a:lvl2pPr>
      <a:lvl3pPr marL="1360805" indent="-272415" algn="l" defTabSz="1089025" rtl="0" eaLnBrk="1" latinLnBrk="0" hangingPunct="1">
        <a:spcBef>
          <a:spcPct val="20000"/>
        </a:spcBef>
        <a:buFont typeface="Arial" panose="020B0604020202020204" pitchFamily="34" charset="0"/>
        <a:buChar char="•"/>
        <a:defRPr sz="2900" kern="1200">
          <a:solidFill>
            <a:schemeClr val="tx1"/>
          </a:solidFill>
          <a:latin typeface="+mn-lt"/>
          <a:ea typeface="+mn-ea"/>
          <a:cs typeface="+mn-cs"/>
        </a:defRPr>
      </a:lvl3pPr>
      <a:lvl4pPr marL="1905635" indent="-272415" algn="l" defTabSz="1089025"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4pPr>
      <a:lvl5pPr marL="2449830" indent="-272415" algn="l" defTabSz="1089025"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5pPr>
      <a:lvl6pPr marL="2994025" indent="-272415" algn="l" defTabSz="1089025"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6pPr>
      <a:lvl7pPr marL="3538220" indent="-272415" algn="l" defTabSz="1089025"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7pPr>
      <a:lvl8pPr marL="4083050" indent="-272415" algn="l" defTabSz="1089025"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8pPr>
      <a:lvl9pPr marL="4627245" indent="-272415" algn="l" defTabSz="1089025"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9pPr>
    </p:bodyStyle>
    <p:otherStyle>
      <a:defPPr>
        <a:defRPr lang="zh-TW"/>
      </a:defPPr>
      <a:lvl1pPr marL="0" algn="l" defTabSz="1089025" rtl="0" eaLnBrk="1" latinLnBrk="0" hangingPunct="1">
        <a:defRPr sz="2100" kern="1200">
          <a:solidFill>
            <a:schemeClr val="tx1"/>
          </a:solidFill>
          <a:latin typeface="+mn-lt"/>
          <a:ea typeface="+mn-ea"/>
          <a:cs typeface="+mn-cs"/>
        </a:defRPr>
      </a:lvl1pPr>
      <a:lvl2pPr marL="544195" algn="l" defTabSz="1089025" rtl="0" eaLnBrk="1" latinLnBrk="0" hangingPunct="1">
        <a:defRPr sz="2100" kern="1200">
          <a:solidFill>
            <a:schemeClr val="tx1"/>
          </a:solidFill>
          <a:latin typeface="+mn-lt"/>
          <a:ea typeface="+mn-ea"/>
          <a:cs typeface="+mn-cs"/>
        </a:defRPr>
      </a:lvl2pPr>
      <a:lvl3pPr marL="1089025" algn="l" defTabSz="1089025" rtl="0" eaLnBrk="1" latinLnBrk="0" hangingPunct="1">
        <a:defRPr sz="2100" kern="1200">
          <a:solidFill>
            <a:schemeClr val="tx1"/>
          </a:solidFill>
          <a:latin typeface="+mn-lt"/>
          <a:ea typeface="+mn-ea"/>
          <a:cs typeface="+mn-cs"/>
        </a:defRPr>
      </a:lvl3pPr>
      <a:lvl4pPr marL="1633220" algn="l" defTabSz="1089025" rtl="0" eaLnBrk="1" latinLnBrk="0" hangingPunct="1">
        <a:defRPr sz="2100" kern="1200">
          <a:solidFill>
            <a:schemeClr val="tx1"/>
          </a:solidFill>
          <a:latin typeface="+mn-lt"/>
          <a:ea typeface="+mn-ea"/>
          <a:cs typeface="+mn-cs"/>
        </a:defRPr>
      </a:lvl4pPr>
      <a:lvl5pPr marL="2177415" algn="l" defTabSz="1089025" rtl="0" eaLnBrk="1" latinLnBrk="0" hangingPunct="1">
        <a:defRPr sz="2100" kern="1200">
          <a:solidFill>
            <a:schemeClr val="tx1"/>
          </a:solidFill>
          <a:latin typeface="+mn-lt"/>
          <a:ea typeface="+mn-ea"/>
          <a:cs typeface="+mn-cs"/>
        </a:defRPr>
      </a:lvl5pPr>
      <a:lvl6pPr marL="2722245" algn="l" defTabSz="1089025" rtl="0" eaLnBrk="1" latinLnBrk="0" hangingPunct="1">
        <a:defRPr sz="2100" kern="1200">
          <a:solidFill>
            <a:schemeClr val="tx1"/>
          </a:solidFill>
          <a:latin typeface="+mn-lt"/>
          <a:ea typeface="+mn-ea"/>
          <a:cs typeface="+mn-cs"/>
        </a:defRPr>
      </a:lvl6pPr>
      <a:lvl7pPr marL="3266440" algn="l" defTabSz="1089025" rtl="0" eaLnBrk="1" latinLnBrk="0" hangingPunct="1">
        <a:defRPr sz="2100" kern="1200">
          <a:solidFill>
            <a:schemeClr val="tx1"/>
          </a:solidFill>
          <a:latin typeface="+mn-lt"/>
          <a:ea typeface="+mn-ea"/>
          <a:cs typeface="+mn-cs"/>
        </a:defRPr>
      </a:lvl7pPr>
      <a:lvl8pPr marL="3810635" algn="l" defTabSz="1089025" rtl="0" eaLnBrk="1" latinLnBrk="0" hangingPunct="1">
        <a:defRPr sz="2100" kern="1200">
          <a:solidFill>
            <a:schemeClr val="tx1"/>
          </a:solidFill>
          <a:latin typeface="+mn-lt"/>
          <a:ea typeface="+mn-ea"/>
          <a:cs typeface="+mn-cs"/>
        </a:defRPr>
      </a:lvl8pPr>
      <a:lvl9pPr marL="4354830" algn="l" defTabSz="1089025"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9.jpe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0.jpe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2.jpeg"/><Relationship Id="rId1" Type="http://schemas.openxmlformats.org/officeDocument/2006/relationships/image" Target="../media/image31.jpe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4.jpeg"/><Relationship Id="rId1" Type="http://schemas.openxmlformats.org/officeDocument/2006/relationships/image" Target="../media/image33.jpe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5.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7.jpeg"/><Relationship Id="rId1" Type="http://schemas.openxmlformats.org/officeDocument/2006/relationships/image" Target="../media/image36.jpeg"/></Relationships>
</file>

<file path=ppt/slides/_rels/slide16.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2.jpeg"/><Relationship Id="rId4" Type="http://schemas.openxmlformats.org/officeDocument/2006/relationships/image" Target="../media/image41.jpeg"/><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image" Target="../media/image38.jpe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4.jpeg"/><Relationship Id="rId1" Type="http://schemas.openxmlformats.org/officeDocument/2006/relationships/image" Target="../media/image43.jpe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5.jpe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6.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7.jpeg"/></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tags" Target="../tags/tag1.xml"/></Relationships>
</file>

<file path=ppt/slides/_rels/slide22.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microsoft.com/office/2007/relationships/hdphoto" Target="../media/image57.wdp"/><Relationship Id="rId7" Type="http://schemas.openxmlformats.org/officeDocument/2006/relationships/image" Target="../media/image56.png"/><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jpeg"/><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image" Target="../media/image50.jpeg"/></Relationships>
</file>

<file path=ppt/slides/_rels/slide23.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64.jpeg"/><Relationship Id="rId6" Type="http://schemas.openxmlformats.org/officeDocument/2006/relationships/image" Target="../media/image63.jpeg"/><Relationship Id="rId5" Type="http://schemas.openxmlformats.org/officeDocument/2006/relationships/image" Target="../media/image62.png"/><Relationship Id="rId4" Type="http://schemas.openxmlformats.org/officeDocument/2006/relationships/image" Target="../media/image61.jpeg"/><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image" Target="../media/image58.jpe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5.jpeg"/></Relationships>
</file>

<file path=ppt/slides/_rels/slide25.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69.jpeg"/><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image" Target="../media/image66.jpeg"/></Relationships>
</file>

<file path=ppt/slides/_rels/slide26.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75.jpeg"/><Relationship Id="rId5" Type="http://schemas.openxmlformats.org/officeDocument/2006/relationships/image" Target="../media/image74.jpeg"/><Relationship Id="rId4" Type="http://schemas.openxmlformats.org/officeDocument/2006/relationships/image" Target="../media/image73.jpeg"/><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image" Target="../media/image70.jpe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77.jpeg"/><Relationship Id="rId1" Type="http://schemas.openxmlformats.org/officeDocument/2006/relationships/image" Target="../media/image76.jpeg"/></Relationships>
</file>

<file path=ppt/slides/_rels/slide2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image" Target="../media/image78.jpeg"/></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1.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jpeg"/><Relationship Id="rId1" Type="http://schemas.openxmlformats.org/officeDocument/2006/relationships/image" Target="../media/image3.jpe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84.jpeg"/><Relationship Id="rId2" Type="http://schemas.openxmlformats.org/officeDocument/2006/relationships/image" Target="../media/image83.png"/><Relationship Id="rId1" Type="http://schemas.openxmlformats.org/officeDocument/2006/relationships/image" Target="../media/image82.jpeg"/></Relationships>
</file>

<file path=ppt/slides/_rels/slide31.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88.jpeg"/><Relationship Id="rId3" Type="http://schemas.openxmlformats.org/officeDocument/2006/relationships/image" Target="../media/image87.jpeg"/><Relationship Id="rId2" Type="http://schemas.openxmlformats.org/officeDocument/2006/relationships/image" Target="../media/image86.jpeg"/><Relationship Id="rId1" Type="http://schemas.openxmlformats.org/officeDocument/2006/relationships/image" Target="../media/image85.jpeg"/></Relationships>
</file>

<file path=ppt/slides/_rels/slide32.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92.jpeg"/><Relationship Id="rId4" Type="http://schemas.openxmlformats.org/officeDocument/2006/relationships/image" Target="../media/image91.jpeg"/><Relationship Id="rId3" Type="http://schemas.openxmlformats.org/officeDocument/2006/relationships/image" Target="../media/image90.jpeg"/><Relationship Id="rId2" Type="http://schemas.openxmlformats.org/officeDocument/2006/relationships/image" Target="../media/image89.jpeg"/><Relationship Id="rId1" Type="http://schemas.openxmlformats.org/officeDocument/2006/relationships/image" Target="../media/image85.jpeg"/></Relationships>
</file>

<file path=ppt/slides/_rels/slide33.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98.jpeg"/><Relationship Id="rId5" Type="http://schemas.openxmlformats.org/officeDocument/2006/relationships/image" Target="../media/image97.jpeg"/><Relationship Id="rId4" Type="http://schemas.openxmlformats.org/officeDocument/2006/relationships/image" Target="../media/image96.png"/><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image" Target="../media/image93.jpeg"/></Relationships>
</file>

<file path=ppt/slides/_rels/slide34.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104.jpeg"/><Relationship Id="rId5" Type="http://schemas.openxmlformats.org/officeDocument/2006/relationships/image" Target="../media/image103.jpeg"/><Relationship Id="rId4" Type="http://schemas.openxmlformats.org/officeDocument/2006/relationships/image" Target="../media/image102.jpeg"/><Relationship Id="rId3" Type="http://schemas.openxmlformats.org/officeDocument/2006/relationships/image" Target="../media/image101.jpeg"/><Relationship Id="rId2" Type="http://schemas.openxmlformats.org/officeDocument/2006/relationships/image" Target="../media/image100.jpeg"/><Relationship Id="rId1" Type="http://schemas.openxmlformats.org/officeDocument/2006/relationships/image" Target="../media/image99.jpe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5.jpe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image" Target="../media/image106.jpe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image" Target="../media/image107.jpe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image" Target="../media/image108.jpeg"/></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9.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0.jpeg"/></Relationships>
</file>

<file path=ppt/slides/_rels/slide41.xml.rels><?xml version="1.0" encoding="UTF-8" standalone="yes"?>
<Relationships xmlns="http://schemas.openxmlformats.org/package/2006/relationships"><Relationship Id="rId4" Type="http://schemas.openxmlformats.org/officeDocument/2006/relationships/notesSlide" Target="../notesSlides/notesSlide6.xml"/><Relationship Id="rId3" Type="http://schemas.openxmlformats.org/officeDocument/2006/relationships/slideLayout" Target="../slideLayouts/slideLayout2.xml"/><Relationship Id="rId2" Type="http://schemas.openxmlformats.org/officeDocument/2006/relationships/image" Target="../media/image112.jpeg"/><Relationship Id="rId1" Type="http://schemas.openxmlformats.org/officeDocument/2006/relationships/image" Target="../media/image111.jpeg"/></Relationships>
</file>

<file path=ppt/slides/_rels/slide42.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2.xml"/><Relationship Id="rId3" Type="http://schemas.openxmlformats.org/officeDocument/2006/relationships/image" Target="../media/image115.jpeg"/><Relationship Id="rId2" Type="http://schemas.openxmlformats.org/officeDocument/2006/relationships/image" Target="../media/image114.jpeg"/><Relationship Id="rId1" Type="http://schemas.openxmlformats.org/officeDocument/2006/relationships/image" Target="../media/image113.jpe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6.jpe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5.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11.png"/><Relationship Id="rId6" Type="http://schemas.microsoft.com/office/2007/relationships/hdphoto" Target="../media/image10.wdp"/><Relationship Id="rId5" Type="http://schemas.openxmlformats.org/officeDocument/2006/relationships/image" Target="../media/image9.png"/><Relationship Id="rId4" Type="http://schemas.microsoft.com/office/2007/relationships/hdphoto" Target="../media/image8.wdp"/><Relationship Id="rId3" Type="http://schemas.openxmlformats.org/officeDocument/2006/relationships/image" Target="../media/image7.jpeg"/><Relationship Id="rId2" Type="http://schemas.microsoft.com/office/2007/relationships/hdphoto" Target="../media/image6.wdp"/><Relationship Id="rId1" Type="http://schemas.openxmlformats.org/officeDocument/2006/relationships/image" Target="../media/image5.jpe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slides/_rels/slide7.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hdphoto" Target="../media/image19.wdp"/><Relationship Id="rId4" Type="http://schemas.openxmlformats.org/officeDocument/2006/relationships/image" Target="../media/image18.png"/><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image" Target="../media/image15.jpeg"/></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image" Target="../media/image20.jpeg"/></Relationships>
</file>

<file path=ppt/slides/_rels/slide9.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microsoft.com/office/2007/relationships/hdphoto" Target="../media/image28.wdp"/><Relationship Id="rId5" Type="http://schemas.openxmlformats.org/officeDocument/2006/relationships/image" Target="../media/image27.png"/><Relationship Id="rId4" Type="http://schemas.microsoft.com/office/2007/relationships/hdphoto" Target="../media/image26.wdp"/><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image" Target="../media/image2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1" y="0"/>
            <a:ext cx="6097588" cy="6859588"/>
          </a:xfrm>
          <a:prstGeom prst="rect">
            <a:avLst/>
          </a:prstGeom>
          <a:solidFill>
            <a:srgbClr val="32848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TW" altLang="en-US"/>
          </a:p>
        </p:txBody>
      </p:sp>
      <p:pic>
        <p:nvPicPr>
          <p:cNvPr id="4" name="图片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384692" y="296069"/>
            <a:ext cx="11473535" cy="6356142"/>
          </a:xfrm>
          <a:prstGeom prst="rect">
            <a:avLst/>
          </a:prstGeom>
        </p:spPr>
      </p:pic>
      <p:sp>
        <p:nvSpPr>
          <p:cNvPr id="5" name="平行四邊形 4"/>
          <p:cNvSpPr/>
          <p:nvPr/>
        </p:nvSpPr>
        <p:spPr>
          <a:xfrm>
            <a:off x="10490075" y="117426"/>
            <a:ext cx="1080119" cy="576064"/>
          </a:xfrm>
          <a:prstGeom prst="parallelogram">
            <a:avLst/>
          </a:prstGeom>
          <a:solidFill>
            <a:srgbClr val="3284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矩形 6"/>
          <p:cNvSpPr/>
          <p:nvPr/>
        </p:nvSpPr>
        <p:spPr>
          <a:xfrm>
            <a:off x="4801443" y="6482934"/>
            <a:ext cx="2529860" cy="338554"/>
          </a:xfrm>
          <a:prstGeom prst="rect">
            <a:avLst/>
          </a:prstGeom>
        </p:spPr>
        <p:txBody>
          <a:bodyPr wrap="none">
            <a:spAutoFit/>
          </a:bodyPr>
          <a:lstStyle/>
          <a:p>
            <a:pPr lvl="0" algn="ctr" defTabSz="914400" fontAlgn="base">
              <a:spcBef>
                <a:spcPct val="0"/>
              </a:spcBef>
              <a:spcAft>
                <a:spcPct val="0"/>
              </a:spcAft>
            </a:pPr>
            <a:r>
              <a:rPr kumimoji="1" lang="zh-TW" altLang="zh-TW" sz="1600" b="1" dirty="0">
                <a:solidFill>
                  <a:schemeClr val="bg1"/>
                </a:solidFill>
                <a:latin typeface="Source Code Pro" pitchFamily="49" charset="0"/>
                <a:ea typeface="inherit"/>
                <a:cs typeface="PMingLiU" pitchFamily="18" charset="-120"/>
              </a:rPr>
              <a:t>Go</a:t>
            </a:r>
            <a:r>
              <a:rPr kumimoji="1" lang="en-US" altLang="zh-CN" sz="1600" b="1" dirty="0">
                <a:solidFill>
                  <a:schemeClr val="bg1"/>
                </a:solidFill>
                <a:latin typeface="Source Code Pro" pitchFamily="49" charset="0"/>
                <a:ea typeface="inherit"/>
                <a:cs typeface="PMingLiU" pitchFamily="18" charset="-120"/>
              </a:rPr>
              <a:t>od life </a:t>
            </a:r>
            <a:r>
              <a:rPr kumimoji="1" lang="zh-TW" altLang="zh-TW" sz="1600" b="1" dirty="0">
                <a:solidFill>
                  <a:srgbClr val="328486"/>
                </a:solidFill>
                <a:latin typeface="Source Code Pro" pitchFamily="49" charset="0"/>
                <a:ea typeface="inherit"/>
                <a:cs typeface="PMingLiU" pitchFamily="18" charset="-120"/>
              </a:rPr>
              <a:t>Planning</a:t>
            </a:r>
            <a:r>
              <a:rPr kumimoji="1" lang="zh-TW" altLang="zh-TW" sz="1600" b="1" dirty="0">
                <a:latin typeface="Source Code Pro" pitchFamily="49" charset="0"/>
                <a:ea typeface="PMingLiU" pitchFamily="18" charset="-120"/>
                <a:cs typeface="PMingLiU" pitchFamily="18" charset="-120"/>
              </a:rPr>
              <a:t> </a:t>
            </a:r>
            <a:endParaRPr kumimoji="1" lang="zh-TW" altLang="zh-TW" sz="1600" b="1" dirty="0">
              <a:latin typeface="Source Code Pro" pitchFamily="49" charset="0"/>
              <a:ea typeface="PMingLiU" pitchFamily="18" charset="-120"/>
              <a:cs typeface="PMingLiU" pitchFamily="18" charset="-120"/>
            </a:endParaRPr>
          </a:p>
        </p:txBody>
      </p:sp>
      <p:sp>
        <p:nvSpPr>
          <p:cNvPr id="14" name="文本框 8"/>
          <p:cNvSpPr txBox="1"/>
          <p:nvPr/>
        </p:nvSpPr>
        <p:spPr>
          <a:xfrm>
            <a:off x="666793" y="1899602"/>
            <a:ext cx="7519026" cy="1107996"/>
          </a:xfrm>
          <a:prstGeom prst="rect">
            <a:avLst/>
          </a:prstGeom>
          <a:noFill/>
        </p:spPr>
        <p:txBody>
          <a:bodyPr wrap="square" rtlCol="0">
            <a:spAutoFit/>
          </a:bodyPr>
          <a:lstStyle/>
          <a:p>
            <a:pPr algn="dist"/>
            <a:r>
              <a:rPr lang="zh-CN" altLang="en-US" sz="6600" dirty="0">
                <a:solidFill>
                  <a:schemeClr val="bg1"/>
                </a:solidFill>
                <a:effectLst>
                  <a:outerShdw blurRad="38100" dist="38100" dir="2700000" algn="tl">
                    <a:srgbClr val="000000">
                      <a:alpha val="43137"/>
                    </a:srgbClr>
                  </a:outerShdw>
                </a:effectLst>
                <a:latin typeface="方正清刻本悦宋简体" panose="02000000000000000000" charset="-122"/>
                <a:ea typeface="方正清刻本悦宋简体" panose="02000000000000000000" charset="-122"/>
                <a:cs typeface="方正清刻本悦宋简体" panose="02000000000000000000" charset="-122"/>
              </a:rPr>
              <a:t>美好生活 与时共享</a:t>
            </a:r>
            <a:endParaRPr lang="zh-CN" altLang="en-US" sz="6600" dirty="0">
              <a:solidFill>
                <a:schemeClr val="bg1"/>
              </a:solidFill>
              <a:effectLst>
                <a:outerShdw blurRad="38100" dist="38100" dir="2700000" algn="tl">
                  <a:srgbClr val="000000">
                    <a:alpha val="43137"/>
                  </a:srgbClr>
                </a:outerShdw>
              </a:effectLst>
              <a:latin typeface="方正清刻本悦宋简体" panose="02000000000000000000" charset="-122"/>
              <a:ea typeface="方正清刻本悦宋简体" panose="02000000000000000000" charset="-122"/>
              <a:cs typeface="方正清刻本悦宋简体" panose="02000000000000000000" charset="-122"/>
            </a:endParaRPr>
          </a:p>
        </p:txBody>
      </p:sp>
      <p:sp>
        <p:nvSpPr>
          <p:cNvPr id="16" name="文本框 11"/>
          <p:cNvSpPr txBox="1"/>
          <p:nvPr/>
        </p:nvSpPr>
        <p:spPr>
          <a:xfrm>
            <a:off x="809218" y="3077374"/>
            <a:ext cx="7304593" cy="415498"/>
          </a:xfrm>
          <a:prstGeom prst="rect">
            <a:avLst/>
          </a:prstGeom>
          <a:noFill/>
        </p:spPr>
        <p:txBody>
          <a:bodyPr wrap="square" rtlCol="0">
            <a:spAutoFit/>
          </a:bodyPr>
          <a:lstStyle/>
          <a:p>
            <a:pPr algn="dist"/>
            <a:r>
              <a:rPr lang="zh-CN" altLang="en-US" dirty="0">
                <a:solidFill>
                  <a:schemeClr val="bg1"/>
                </a:solidFill>
                <a:latin typeface="方正清刻本悦宋简体" panose="02000000000000000000" charset="-122"/>
                <a:ea typeface="方正清刻本悦宋简体" panose="02000000000000000000" charset="-122"/>
                <a:cs typeface="方正清刻本悦宋简体" panose="02000000000000000000" charset="-122"/>
              </a:rPr>
              <a:t>地产项目</a:t>
            </a:r>
            <a:r>
              <a:rPr lang="en-US" altLang="zh-CN" dirty="0">
                <a:solidFill>
                  <a:schemeClr val="bg1"/>
                </a:solidFill>
                <a:latin typeface="方正清刻本悦宋简体" panose="02000000000000000000" charset="-122"/>
                <a:ea typeface="方正清刻本悦宋简体" panose="02000000000000000000" charset="-122"/>
                <a:cs typeface="方正清刻本悦宋简体" panose="02000000000000000000" charset="-122"/>
              </a:rPr>
              <a:t>5</a:t>
            </a:r>
            <a:r>
              <a:rPr lang="zh-CN" altLang="en-US" dirty="0">
                <a:solidFill>
                  <a:schemeClr val="bg1"/>
                </a:solidFill>
                <a:latin typeface="方正清刻本悦宋简体" panose="02000000000000000000" charset="-122"/>
                <a:ea typeface="方正清刻本悦宋简体" panose="02000000000000000000" charset="-122"/>
                <a:cs typeface="方正清刻本悦宋简体" panose="02000000000000000000" charset="-122"/>
              </a:rPr>
              <a:t>月系列主题活动</a:t>
            </a:r>
            <a:endParaRPr lang="zh-CN" altLang="en-US" dirty="0">
              <a:solidFill>
                <a:schemeClr val="bg1"/>
              </a:solidFill>
              <a:latin typeface="方正清刻本悦宋简体" panose="02000000000000000000" charset="-122"/>
              <a:ea typeface="方正清刻本悦宋简体" panose="02000000000000000000" charset="-122"/>
              <a:cs typeface="方正清刻本悦宋简体" panose="02000000000000000000" charset="-122"/>
            </a:endParaRPr>
          </a:p>
        </p:txBody>
      </p:sp>
    </p:spTree>
  </p:cSld>
  <p:clrMapOvr>
    <a:masterClrMapping/>
  </p:clrMapOvr>
  <mc:AlternateContent xmlns:mc="http://schemas.openxmlformats.org/markup-compatibility/2006">
    <mc:Choice xmlns:p14="http://schemas.microsoft.com/office/powerpoint/2010/main" Requires="p14">
      <p:transition p14:dur="10" advTm="4000"/>
    </mc:Choice>
    <mc:Fallback>
      <p:transition advTm="4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773545" y="972503"/>
            <a:ext cx="4271963" cy="3986213"/>
          </a:xfrm>
          <a:prstGeom prst="rect">
            <a:avLst/>
          </a:prstGeom>
          <a:solidFill>
            <a:schemeClr val="bg1">
              <a:lumMod val="95000"/>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en-US" strike="noStrike" noProof="1"/>
          </a:p>
        </p:txBody>
      </p:sp>
      <p:sp>
        <p:nvSpPr>
          <p:cNvPr id="6" name="TextBox 9"/>
          <p:cNvSpPr txBox="1"/>
          <p:nvPr/>
        </p:nvSpPr>
        <p:spPr>
          <a:xfrm>
            <a:off x="6773545" y="4193540"/>
            <a:ext cx="1364476" cy="400110"/>
          </a:xfrm>
          <a:prstGeom prst="rect">
            <a:avLst/>
          </a:prstGeom>
          <a:noFill/>
        </p:spPr>
        <p:txBody>
          <a:bodyPr wrap="none" rtlCol="0">
            <a:spAutoFit/>
          </a:bodyPr>
          <a:lstStyle/>
          <a:p>
            <a:pPr fontAlgn="auto"/>
            <a:r>
              <a:rPr lang="zh-CN" altLang="en-US" sz="2000" spc="300" noProof="1">
                <a:solidFill>
                  <a:schemeClr val="tx1">
                    <a:lumMod val="95000"/>
                    <a:lumOff val="5000"/>
                  </a:schemeClr>
                </a:solidFill>
                <a:latin typeface="方正清刻本悦宋简体" panose="02000000000000000000" charset="-122"/>
                <a:ea typeface="方正清刻本悦宋简体" panose="02000000000000000000" charset="-122"/>
                <a:cs typeface="微软雅黑" panose="020B0503020204020204" charset="-122"/>
              </a:rPr>
              <a:t>活动内容</a:t>
            </a:r>
            <a:endParaRPr lang="zh-CN" altLang="en-US" sz="2000" spc="300" noProof="1">
              <a:solidFill>
                <a:schemeClr val="tx1">
                  <a:lumMod val="95000"/>
                  <a:lumOff val="5000"/>
                </a:schemeClr>
              </a:solidFill>
              <a:latin typeface="方正清刻本悦宋简体" panose="02000000000000000000" charset="-122"/>
              <a:ea typeface="方正清刻本悦宋简体" panose="02000000000000000000" charset="-122"/>
              <a:cs typeface="微软雅黑" panose="020B0503020204020204" charset="-122"/>
            </a:endParaRPr>
          </a:p>
        </p:txBody>
      </p:sp>
      <p:sp>
        <p:nvSpPr>
          <p:cNvPr id="7" name="Rectangle 12"/>
          <p:cNvSpPr/>
          <p:nvPr/>
        </p:nvSpPr>
        <p:spPr>
          <a:xfrm>
            <a:off x="6773545" y="5536565"/>
            <a:ext cx="609600" cy="3492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en-US" strike="noStrike" noProof="1"/>
          </a:p>
        </p:txBody>
      </p:sp>
      <p:sp>
        <p:nvSpPr>
          <p:cNvPr id="8" name="文本框 7"/>
          <p:cNvSpPr txBox="1"/>
          <p:nvPr/>
        </p:nvSpPr>
        <p:spPr>
          <a:xfrm>
            <a:off x="6773545" y="4888865"/>
            <a:ext cx="2720975" cy="368300"/>
          </a:xfrm>
          <a:prstGeom prst="rect">
            <a:avLst/>
          </a:prstGeom>
          <a:noFill/>
          <a:ln w="9525">
            <a:noFill/>
          </a:ln>
        </p:spPr>
        <p:txBody>
          <a:bodyPr wrap="square" anchor="t">
            <a:spAutoFit/>
          </a:bodyPr>
          <a:lstStyle/>
          <a:p>
            <a:pPr algn="dist"/>
            <a:r>
              <a:rPr lang="en-US" altLang="zh-CN">
                <a:solidFill>
                  <a:srgbClr val="7F7F7F"/>
                </a:solidFill>
                <a:latin typeface="Calibri" panose="020F0502020204030204" charset="0"/>
              </a:rPr>
              <a:t>Activity details</a:t>
            </a:r>
            <a:endParaRPr lang="zh-CN" altLang="en-US">
              <a:solidFill>
                <a:srgbClr val="7F7F7F"/>
              </a:solidFill>
              <a:latin typeface="Calibri" panose="020F0502020204030204" charset="0"/>
            </a:endParaRPr>
          </a:p>
        </p:txBody>
      </p:sp>
      <p:sp>
        <p:nvSpPr>
          <p:cNvPr id="9" name="TextBox 6"/>
          <p:cNvSpPr txBox="1"/>
          <p:nvPr/>
        </p:nvSpPr>
        <p:spPr>
          <a:xfrm>
            <a:off x="6757670" y="2693353"/>
            <a:ext cx="4350385" cy="706755"/>
          </a:xfrm>
          <a:prstGeom prst="rect">
            <a:avLst/>
          </a:prstGeom>
          <a:noFill/>
          <a:ln w="9525">
            <a:noFill/>
          </a:ln>
        </p:spPr>
        <p:txBody>
          <a:bodyPr wrap="none" anchor="t">
            <a:spAutoFit/>
          </a:bodyPr>
          <a:lstStyle/>
          <a:p>
            <a:r>
              <a:rPr lang="en-US" altLang="zh-CN" sz="4000" cap="all" dirty="0">
                <a:solidFill>
                  <a:srgbClr val="949494"/>
                </a:solidFill>
                <a:uFillTx/>
                <a:latin typeface="微软雅黑" panose="020B0503020204020204" charset="-122"/>
                <a:ea typeface="微软雅黑" panose="020B0503020204020204" charset="-122"/>
                <a:sym typeface="等线" panose="02010600030101010101" charset="-122"/>
              </a:rPr>
              <a:t>Birthday party</a:t>
            </a:r>
            <a:endParaRPr lang="en-US" altLang="zh-CN" sz="4000" cap="all" dirty="0">
              <a:solidFill>
                <a:srgbClr val="949494"/>
              </a:solidFill>
              <a:uFillTx/>
              <a:latin typeface="微软雅黑" panose="020B0503020204020204" charset="-122"/>
              <a:ea typeface="微软雅黑" panose="020B0503020204020204" charset="-122"/>
              <a:sym typeface="等线" panose="02010600030101010101" charset="-122"/>
            </a:endParaRPr>
          </a:p>
        </p:txBody>
      </p:sp>
      <p:sp>
        <p:nvSpPr>
          <p:cNvPr id="10" name="Rectangle 7"/>
          <p:cNvSpPr/>
          <p:nvPr/>
        </p:nvSpPr>
        <p:spPr>
          <a:xfrm>
            <a:off x="6825933" y="2536190"/>
            <a:ext cx="981075" cy="34925"/>
          </a:xfrm>
          <a:prstGeom prst="rect">
            <a:avLst/>
          </a:prstGeom>
          <a:solidFill>
            <a:schemeClr val="tx1">
              <a:lumMod val="75000"/>
              <a:lumOff val="2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en-US" strike="noStrike" noProof="1">
              <a:solidFill>
                <a:schemeClr val="bg1">
                  <a:lumMod val="75000"/>
                </a:schemeClr>
              </a:solidFill>
            </a:endParaRPr>
          </a:p>
        </p:txBody>
      </p:sp>
      <p:sp>
        <p:nvSpPr>
          <p:cNvPr id="14" name="椭圆 13"/>
          <p:cNvSpPr/>
          <p:nvPr/>
        </p:nvSpPr>
        <p:spPr>
          <a:xfrm>
            <a:off x="768995" y="999447"/>
            <a:ext cx="4680000" cy="4680000"/>
          </a:xfrm>
          <a:prstGeom prst="ellipse">
            <a:avLst/>
          </a:prstGeom>
          <a:blipFill>
            <a:blip r:embed="rId1"/>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4000">
        <p:random/>
      </p:transition>
    </mc:Choice>
    <mc:Fallback>
      <p:transition spd="slow" advTm="4000">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p:nvPr/>
        </p:nvSpPr>
        <p:spPr>
          <a:xfrm>
            <a:off x="833120" y="953135"/>
            <a:ext cx="10526395" cy="4952365"/>
          </a:xfrm>
          <a:prstGeom prst="rect">
            <a:avLst/>
          </a:prstGeom>
          <a:solidFill>
            <a:schemeClr val="bg1">
              <a:lumMod val="95000"/>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en-US" strike="noStrike" noProof="1"/>
          </a:p>
        </p:txBody>
      </p:sp>
      <p:sp>
        <p:nvSpPr>
          <p:cNvPr id="5" name="文本框 7"/>
          <p:cNvSpPr txBox="1"/>
          <p:nvPr/>
        </p:nvSpPr>
        <p:spPr>
          <a:xfrm>
            <a:off x="833120" y="953135"/>
            <a:ext cx="10526395" cy="4573560"/>
          </a:xfrm>
          <a:prstGeom prst="rect">
            <a:avLst/>
          </a:prstGeom>
          <a:noFill/>
        </p:spPr>
        <p:txBody>
          <a:bodyPr wrap="square" rtlCol="0">
            <a:spAutoFit/>
          </a:bodyPr>
          <a:lstStyle/>
          <a:p>
            <a:pPr>
              <a:lnSpc>
                <a:spcPct val="140000"/>
              </a:lnSpc>
              <a:tabLst>
                <a:tab pos="1971675" algn="l"/>
              </a:tabLst>
            </a:pPr>
            <a:r>
              <a:rPr lang="zh-CN" altLang="en-US" sz="3200" b="1" dirty="0">
                <a:solidFill>
                  <a:schemeClr val="tx1">
                    <a:lumMod val="75000"/>
                    <a:lumOff val="25000"/>
                  </a:schemeClr>
                </a:solidFill>
                <a:effectLst/>
                <a:latin typeface="方正清刻本悦宋简体" panose="02000000000000000000" charset="-122"/>
                <a:ea typeface="方正清刻本悦宋简体" panose="02000000000000000000" charset="-122"/>
                <a:cs typeface="等线 Light" panose="02010600030101010101" charset="-122"/>
              </a:rPr>
              <a:t>活动流程</a:t>
            </a:r>
            <a:endParaRPr lang="zh-CN" altLang="en-US" sz="2400" b="1" dirty="0">
              <a:solidFill>
                <a:schemeClr val="tx1">
                  <a:lumMod val="75000"/>
                  <a:lumOff val="25000"/>
                </a:schemeClr>
              </a:solidFill>
              <a:effectLst/>
              <a:latin typeface="方正清刻本悦宋简体" panose="02000000000000000000" charset="-122"/>
              <a:ea typeface="方正清刻本悦宋简体" panose="02000000000000000000" charset="-122"/>
              <a:cs typeface="等线 Light" panose="02010600030101010101" charset="-122"/>
            </a:endParaRPr>
          </a:p>
          <a:p>
            <a:pPr algn="l">
              <a:lnSpc>
                <a:spcPct val="130000"/>
              </a:lnSpc>
            </a:pPr>
            <a:endParaRPr lang="zh-CN" altLang="en-US"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endParaRPr>
          </a:p>
          <a:p>
            <a:pPr algn="l">
              <a:lnSpc>
                <a:spcPct val="130000"/>
              </a:lnSpc>
            </a:pPr>
            <a:r>
              <a:rPr lang="zh-CN" altLang="en-US"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rPr>
              <a:t>1</a:t>
            </a:r>
            <a:r>
              <a:rPr lang="en-US" altLang="zh-CN"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rPr>
              <a:t>8:0</a:t>
            </a:r>
            <a:r>
              <a:rPr lang="zh-CN" altLang="en-US"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rPr>
              <a:t>0-</a:t>
            </a:r>
            <a:r>
              <a:rPr lang="en-US" altLang="zh-CN"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rPr>
              <a:t>18</a:t>
            </a:r>
            <a:r>
              <a:rPr lang="en-US" altLang="zh-CN"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:3</a:t>
            </a:r>
            <a:r>
              <a:rPr lang="zh-CN" altLang="en-US"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0  嘉宾签到（来宾拍照互动）</a:t>
            </a:r>
            <a:endParaRPr lang="zh-CN" altLang="en-US"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endParaRPr>
          </a:p>
          <a:p>
            <a:pPr>
              <a:lnSpc>
                <a:spcPct val="150000"/>
              </a:lnSpc>
            </a:pPr>
            <a:r>
              <a:rPr lang="en-US" altLang="zh-CN"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18</a:t>
            </a:r>
            <a:r>
              <a:rPr lang="zh-CN" altLang="en-US"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a:t>
            </a:r>
            <a:r>
              <a:rPr lang="en-US" altLang="zh-CN"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30</a:t>
            </a:r>
            <a:r>
              <a:rPr lang="zh-CN" altLang="en-US"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a:t>
            </a:r>
            <a:r>
              <a:rPr lang="en-US" altLang="zh-CN"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18</a:t>
            </a:r>
            <a:r>
              <a:rPr lang="zh-CN" altLang="en-US"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a:t>
            </a:r>
            <a:r>
              <a:rPr lang="en-US" altLang="zh-CN"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35  </a:t>
            </a:r>
            <a:r>
              <a:rPr lang="zh-CN" altLang="en-US"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活动开场</a:t>
            </a:r>
            <a:r>
              <a:rPr lang="en-US" altLang="zh-CN"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a:t>
            </a:r>
            <a:r>
              <a:rPr lang="zh-CN" altLang="en-US"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爵士</a:t>
            </a:r>
            <a:r>
              <a:rPr lang="zh-CN" altLang="en-US" sz="1400" dirty="0">
                <a:solidFill>
                  <a:schemeClr val="tx1">
                    <a:lumMod val="65000"/>
                    <a:lumOff val="35000"/>
                  </a:schemeClr>
                </a:solidFill>
                <a:latin typeface="方正清刻本悦宋简体" panose="02000000000000000000" charset="-122"/>
                <a:ea typeface="方正清刻本悦宋简体" panose="02000000000000000000" charset="-122"/>
                <a:cs typeface="等线 Light" panose="02010600030101010101" charset="-122"/>
                <a:sym typeface="+mn-ea"/>
              </a:rPr>
              <a:t>乐队（自助冷餐品鉴</a:t>
            </a:r>
            <a:r>
              <a:rPr lang="en-US" altLang="zh-CN" sz="1400" dirty="0">
                <a:solidFill>
                  <a:schemeClr val="tx1">
                    <a:lumMod val="65000"/>
                    <a:lumOff val="35000"/>
                  </a:schemeClr>
                </a:solidFill>
                <a:latin typeface="方正清刻本悦宋简体" panose="02000000000000000000" charset="-122"/>
                <a:ea typeface="方正清刻本悦宋简体" panose="02000000000000000000" charset="-122"/>
                <a:cs typeface="等线 Light" panose="02010600030101010101" charset="-122"/>
                <a:sym typeface="+mn-ea"/>
              </a:rPr>
              <a:t>+BBQ</a:t>
            </a:r>
            <a:r>
              <a:rPr lang="zh-CN" altLang="en-US" sz="1400" dirty="0">
                <a:solidFill>
                  <a:schemeClr val="tx1">
                    <a:lumMod val="65000"/>
                    <a:lumOff val="35000"/>
                  </a:schemeClr>
                </a:solidFill>
                <a:latin typeface="方正清刻本悦宋简体" panose="02000000000000000000" charset="-122"/>
                <a:ea typeface="方正清刻本悦宋简体" panose="02000000000000000000" charset="-122"/>
                <a:cs typeface="等线 Light" panose="02010600030101010101" charset="-122"/>
                <a:sym typeface="+mn-ea"/>
              </a:rPr>
              <a:t>烧烤）</a:t>
            </a:r>
            <a:endParaRPr lang="zh-CN" altLang="en-US"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endParaRPr>
          </a:p>
          <a:p>
            <a:pPr algn="l">
              <a:lnSpc>
                <a:spcPct val="150000"/>
              </a:lnSpc>
            </a:pPr>
            <a:r>
              <a:rPr lang="en-US" altLang="zh-CN"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18</a:t>
            </a:r>
            <a:r>
              <a:rPr lang="zh-CN" altLang="en-US"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a:t>
            </a:r>
            <a:r>
              <a:rPr lang="en-US" altLang="zh-CN"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35</a:t>
            </a:r>
            <a:r>
              <a:rPr lang="zh-CN" altLang="en-US"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a:t>
            </a:r>
            <a:r>
              <a:rPr lang="en-US" altLang="zh-CN"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18</a:t>
            </a:r>
            <a:r>
              <a:rPr lang="zh-CN" altLang="en-US"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a:t>
            </a:r>
            <a:r>
              <a:rPr lang="en-US" altLang="zh-CN"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38  </a:t>
            </a:r>
            <a:r>
              <a:rPr lang="zh-CN" altLang="en-US"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主持人开场</a:t>
            </a:r>
            <a:endParaRPr lang="zh-CN" altLang="en-US"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endParaRPr>
          </a:p>
          <a:p>
            <a:pPr algn="l">
              <a:lnSpc>
                <a:spcPct val="150000"/>
              </a:lnSpc>
            </a:pPr>
            <a:r>
              <a:rPr lang="en-US" altLang="zh-CN"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18</a:t>
            </a:r>
            <a:r>
              <a:rPr lang="zh-CN" altLang="en-US"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a:t>
            </a:r>
            <a:r>
              <a:rPr lang="en-US" altLang="zh-CN"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38</a:t>
            </a:r>
            <a:r>
              <a:rPr lang="zh-CN" altLang="en-US"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a:t>
            </a:r>
            <a:r>
              <a:rPr lang="en-US" altLang="zh-CN"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18</a:t>
            </a:r>
            <a:r>
              <a:rPr lang="zh-CN" altLang="en-US"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a:t>
            </a:r>
            <a:r>
              <a:rPr lang="en-US" altLang="zh-CN"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43  </a:t>
            </a:r>
            <a:r>
              <a:rPr lang="zh-CN" altLang="en-US"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魔术表演</a:t>
            </a:r>
            <a:endParaRPr lang="en-US" altLang="zh-CN"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endParaRPr>
          </a:p>
          <a:p>
            <a:pPr algn="l">
              <a:lnSpc>
                <a:spcPct val="150000"/>
              </a:lnSpc>
            </a:pPr>
            <a:r>
              <a:rPr lang="en-US" altLang="zh-CN"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18</a:t>
            </a:r>
            <a:r>
              <a:rPr lang="zh-CN" altLang="en-US"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a:t>
            </a:r>
            <a:r>
              <a:rPr lang="en-US" altLang="zh-CN"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43</a:t>
            </a:r>
            <a:r>
              <a:rPr lang="zh-CN" altLang="en-US"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a:t>
            </a:r>
            <a:r>
              <a:rPr lang="en-US" altLang="zh-CN"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18</a:t>
            </a:r>
            <a:r>
              <a:rPr lang="zh-CN" altLang="en-US"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a:t>
            </a:r>
            <a:r>
              <a:rPr lang="en-US" altLang="zh-CN"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45  </a:t>
            </a:r>
            <a:r>
              <a:rPr lang="zh-CN" altLang="en-US"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抽奖环节</a:t>
            </a:r>
            <a:endParaRPr lang="en-US" altLang="zh-CN"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endParaRPr>
          </a:p>
          <a:p>
            <a:pPr algn="l">
              <a:lnSpc>
                <a:spcPct val="150000"/>
              </a:lnSpc>
            </a:pPr>
            <a:r>
              <a:rPr lang="en-US" altLang="zh-CN"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18</a:t>
            </a:r>
            <a:r>
              <a:rPr lang="zh-CN" altLang="en-US"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a:t>
            </a:r>
            <a:r>
              <a:rPr lang="en-US"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45</a:t>
            </a:r>
            <a:r>
              <a:rPr lang="zh-CN" altLang="en-US"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a:t>
            </a:r>
            <a:r>
              <a:rPr lang="en-US" altLang="zh-CN"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18</a:t>
            </a:r>
            <a:r>
              <a:rPr lang="zh-CN" altLang="en-US"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a:t>
            </a:r>
            <a:r>
              <a:rPr lang="en-US" altLang="zh-CN"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55  </a:t>
            </a:r>
            <a:r>
              <a:rPr lang="zh-CN"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游戏互动</a:t>
            </a:r>
            <a:endParaRPr lang="zh-CN" altLang="en-US"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endParaRPr>
          </a:p>
          <a:p>
            <a:pPr algn="l">
              <a:lnSpc>
                <a:spcPct val="150000"/>
              </a:lnSpc>
            </a:pPr>
            <a:r>
              <a:rPr lang="en-US" altLang="zh-CN"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18</a:t>
            </a:r>
            <a:r>
              <a:rPr lang="zh-CN" altLang="en-US"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a:t>
            </a:r>
            <a:r>
              <a:rPr lang="en-US"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55</a:t>
            </a:r>
            <a:r>
              <a:rPr lang="zh-CN" altLang="en-US"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a:t>
            </a:r>
            <a:r>
              <a:rPr lang="en-US" altLang="zh-CN"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18</a:t>
            </a:r>
            <a:r>
              <a:rPr lang="zh-CN" altLang="en-US"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a:t>
            </a:r>
            <a:r>
              <a:rPr lang="en-US" altLang="zh-CN"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58  </a:t>
            </a:r>
            <a:r>
              <a:rPr lang="zh-CN" altLang="en-US"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抽奖环节</a:t>
            </a:r>
            <a:endParaRPr lang="en-US" altLang="zh-CN"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endParaRPr>
          </a:p>
          <a:p>
            <a:pPr algn="l">
              <a:lnSpc>
                <a:spcPct val="150000"/>
              </a:lnSpc>
            </a:pPr>
            <a:r>
              <a:rPr lang="en-US" altLang="zh-CN"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18</a:t>
            </a:r>
            <a:r>
              <a:rPr lang="zh-CN" altLang="en-US"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a:t>
            </a:r>
            <a:r>
              <a:rPr lang="en-US"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58</a:t>
            </a:r>
            <a:r>
              <a:rPr lang="zh-CN" altLang="en-US"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a:t>
            </a:r>
            <a:r>
              <a:rPr lang="en-US" altLang="zh-CN"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19</a:t>
            </a:r>
            <a:r>
              <a:rPr lang="zh-CN" altLang="en-US"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a:t>
            </a:r>
            <a:r>
              <a:rPr lang="en-US" altLang="zh-CN"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05</a:t>
            </a:r>
            <a:r>
              <a:rPr lang="zh-CN" altLang="en-US"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  乐队表演</a:t>
            </a:r>
            <a:endParaRPr lang="en-US" altLang="zh-CN"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endParaRPr>
          </a:p>
          <a:p>
            <a:pPr algn="l">
              <a:lnSpc>
                <a:spcPct val="150000"/>
              </a:lnSpc>
            </a:pPr>
            <a:r>
              <a:rPr lang="zh-CN" altLang="en-US"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1</a:t>
            </a:r>
            <a:r>
              <a:rPr lang="en-US" altLang="zh-CN"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9</a:t>
            </a:r>
            <a:r>
              <a:rPr lang="zh-CN" altLang="en-US"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a:t>
            </a:r>
            <a:r>
              <a:rPr lang="en-US" altLang="zh-CN"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0</a:t>
            </a:r>
            <a:r>
              <a:rPr lang="zh-CN" altLang="en-US"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5-1</a:t>
            </a:r>
            <a:r>
              <a:rPr lang="en-US" altLang="zh-CN"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9</a:t>
            </a:r>
            <a:r>
              <a:rPr lang="zh-CN" altLang="en-US"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a:t>
            </a:r>
            <a:r>
              <a:rPr lang="en-US" altLang="zh-CN"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1</a:t>
            </a:r>
            <a:r>
              <a:rPr lang="zh-CN" altLang="en-US"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0  抽奖环节</a:t>
            </a:r>
            <a:endParaRPr lang="en-US" altLang="zh-CN"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endParaRPr>
          </a:p>
          <a:p>
            <a:pPr algn="l">
              <a:lnSpc>
                <a:spcPct val="150000"/>
              </a:lnSpc>
            </a:pPr>
            <a:r>
              <a:rPr lang="en-US" altLang="zh-CN"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19</a:t>
            </a:r>
            <a:r>
              <a:rPr lang="zh-CN" altLang="en-US"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a:t>
            </a:r>
            <a:r>
              <a:rPr lang="en-US" altLang="zh-CN"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10</a:t>
            </a:r>
            <a:r>
              <a:rPr lang="zh-CN" altLang="en-US"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a:t>
            </a:r>
            <a:r>
              <a:rPr lang="en-US" altLang="zh-CN"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19</a:t>
            </a:r>
            <a:r>
              <a:rPr lang="zh-CN" altLang="en-US"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a:t>
            </a:r>
            <a:r>
              <a:rPr lang="en-US" altLang="zh-CN"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30  </a:t>
            </a:r>
            <a:r>
              <a:rPr lang="zh-CN" altLang="en-US"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生日仪式</a:t>
            </a:r>
            <a:r>
              <a:rPr lang="en-US" altLang="zh-CN"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a:t>
            </a:r>
            <a:r>
              <a:rPr lang="zh-CN" altLang="en-US"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合唱生日快乐歌</a:t>
            </a:r>
            <a:r>
              <a:rPr lang="en-US" altLang="zh-CN"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a:t>
            </a:r>
            <a:r>
              <a:rPr lang="zh-CN" altLang="en-US"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分蛋糕</a:t>
            </a:r>
            <a:endParaRPr lang="zh-CN" altLang="en-US"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endParaRPr>
          </a:p>
          <a:p>
            <a:pPr algn="l">
              <a:lnSpc>
                <a:spcPct val="150000"/>
              </a:lnSpc>
            </a:pPr>
            <a:r>
              <a:rPr lang="en-US" altLang="zh-CN"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19</a:t>
            </a:r>
            <a:r>
              <a:rPr lang="zh-CN" altLang="en-US"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a:t>
            </a:r>
            <a:r>
              <a:rPr lang="en-US"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30  </a:t>
            </a:r>
            <a:r>
              <a:rPr lang="zh-CN" sz="1400" dirty="0">
                <a:solidFill>
                  <a:schemeClr val="tx1">
                    <a:lumMod val="65000"/>
                    <a:lumOff val="3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活动结束</a:t>
            </a:r>
            <a:endParaRPr lang="zh-CN" altLang="zh-CN" sz="1400" cap="all" dirty="0">
              <a:solidFill>
                <a:schemeClr val="tx1">
                  <a:lumMod val="65000"/>
                  <a:lumOff val="35000"/>
                </a:schemeClr>
              </a:solidFill>
              <a:effectLst/>
              <a:uFillTx/>
              <a:latin typeface="方正清刻本悦宋简体" panose="02000000000000000000" charset="-122"/>
              <a:ea typeface="方正清刻本悦宋简体" panose="02000000000000000000" charset="-122"/>
              <a:cs typeface="等线 Light" panose="02010600030101010101" charset="-122"/>
              <a:sym typeface="+mn-ea"/>
            </a:endParaRPr>
          </a:p>
        </p:txBody>
      </p:sp>
      <p:sp>
        <p:nvSpPr>
          <p:cNvPr id="7" name="AutoShape 4" descr="房地产公司的经纪人假日派对 - 案例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pic>
        <p:nvPicPr>
          <p:cNvPr id="6149" name="Picture 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6961684" y="0"/>
            <a:ext cx="5233492" cy="68838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圓角矩形 22"/>
          <p:cNvSpPr/>
          <p:nvPr/>
        </p:nvSpPr>
        <p:spPr>
          <a:xfrm>
            <a:off x="1417067" y="1629594"/>
            <a:ext cx="684000" cy="36000"/>
          </a:xfrm>
          <a:prstGeom prst="roundRect">
            <a:avLst>
              <a:gd name="adj" fmla="val 50000"/>
            </a:avLst>
          </a:prstGeom>
          <a:solidFill>
            <a:srgbClr val="3284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lumMod val="75000"/>
                  <a:lumOff val="25000"/>
                </a:schemeClr>
              </a:solidFill>
            </a:endParaRPr>
          </a:p>
        </p:txBody>
      </p:sp>
    </p:spTree>
  </p:cSld>
  <p:clrMapOvr>
    <a:masterClrMapping/>
  </p:clrMapOvr>
  <mc:AlternateContent xmlns:mc="http://schemas.openxmlformats.org/markup-compatibility/2006">
    <mc:Choice xmlns:p14="http://schemas.microsoft.com/office/powerpoint/2010/main" Requires="p14">
      <p:transition spd="slow" p14:dur="1500" advTm="4000">
        <p:random/>
      </p:transition>
    </mc:Choice>
    <mc:Fallback>
      <p:transition spd="slow" advTm="4000">
        <p:random/>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0" y="1801950"/>
            <a:ext cx="841003" cy="2879526"/>
          </a:xfrm>
          <a:prstGeom prst="rect">
            <a:avLst/>
          </a:prstGeom>
          <a:solidFill>
            <a:srgbClr val="3284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 name="图片 4"/>
          <p:cNvPicPr>
            <a:picLocks noChangeAspect="1"/>
          </p:cNvPicPr>
          <p:nvPr/>
        </p:nvPicPr>
        <p:blipFill>
          <a:blip r:embed="rId1"/>
          <a:stretch>
            <a:fillRect/>
          </a:stretch>
        </p:blipFill>
        <p:spPr>
          <a:xfrm>
            <a:off x="206138" y="1485516"/>
            <a:ext cx="6395505" cy="4262750"/>
          </a:xfrm>
          <a:prstGeom prst="rect">
            <a:avLst/>
          </a:prstGeom>
        </p:spPr>
      </p:pic>
      <p:sp>
        <p:nvSpPr>
          <p:cNvPr id="6" name="文本框 4"/>
          <p:cNvSpPr txBox="1"/>
          <p:nvPr/>
        </p:nvSpPr>
        <p:spPr>
          <a:xfrm>
            <a:off x="206138" y="5945717"/>
            <a:ext cx="12153900" cy="440762"/>
          </a:xfrm>
          <a:prstGeom prst="rect">
            <a:avLst/>
          </a:prstGeom>
          <a:noFill/>
        </p:spPr>
        <p:txBody>
          <a:bodyPr wrap="square" rtlCol="0" anchor="t">
            <a:spAutoFit/>
          </a:bodyPr>
          <a:lstStyle/>
          <a:p>
            <a:pPr>
              <a:lnSpc>
                <a:spcPct val="140000"/>
              </a:lnSpc>
            </a:pPr>
            <a:r>
              <a:rPr lang="zh-CN" altLang="en-US" sz="1800" dirty="0">
                <a:solidFill>
                  <a:schemeClr val="tx1">
                    <a:lumMod val="75000"/>
                    <a:lumOff val="25000"/>
                  </a:schemeClr>
                </a:solidFill>
                <a:latin typeface="方正清刻本悦宋简体" panose="02000000000000000000" charset="-122"/>
                <a:ea typeface="方正清刻本悦宋简体" panose="02000000000000000000" charset="-122"/>
                <a:cs typeface="微软雅黑" panose="020B0503020204020204" charset="-122"/>
              </a:rPr>
              <a:t>爵士乐队暖场</a:t>
            </a:r>
            <a:r>
              <a:rPr lang="en-US" altLang="zh-CN" sz="1800" dirty="0">
                <a:solidFill>
                  <a:schemeClr val="tx1">
                    <a:lumMod val="75000"/>
                    <a:lumOff val="25000"/>
                  </a:schemeClr>
                </a:solidFill>
                <a:latin typeface="方正清刻本悦宋简体" panose="02000000000000000000" charset="-122"/>
                <a:ea typeface="方正清刻本悦宋简体" panose="02000000000000000000" charset="-122"/>
                <a:cs typeface="微软雅黑" panose="020B0503020204020204" charset="-122"/>
              </a:rPr>
              <a:t>·</a:t>
            </a:r>
            <a:r>
              <a:rPr lang="zh-CN" altLang="en-US" sz="1800" dirty="0">
                <a:solidFill>
                  <a:schemeClr val="tx1">
                    <a:lumMod val="75000"/>
                    <a:lumOff val="25000"/>
                  </a:schemeClr>
                </a:solidFill>
                <a:latin typeface="方正清刻本悦宋简体" panose="02000000000000000000" charset="-122"/>
                <a:ea typeface="方正清刻本悦宋简体" panose="02000000000000000000" charset="-122"/>
                <a:cs typeface="微软雅黑" panose="020B0503020204020204" charset="-122"/>
              </a:rPr>
              <a:t>将音乐与生活结合定制视觉盛宴</a:t>
            </a:r>
            <a:r>
              <a:rPr lang="en-US" altLang="zh-CN" sz="1800" dirty="0">
                <a:solidFill>
                  <a:schemeClr val="tx1">
                    <a:lumMod val="75000"/>
                    <a:lumOff val="25000"/>
                  </a:schemeClr>
                </a:solidFill>
                <a:latin typeface="方正清刻本悦宋简体" panose="02000000000000000000" charset="-122"/>
                <a:ea typeface="方正清刻本悦宋简体" panose="02000000000000000000" charset="-122"/>
                <a:cs typeface="微软雅黑" panose="020B0503020204020204" charset="-122"/>
              </a:rPr>
              <a:t>···</a:t>
            </a:r>
            <a:endParaRPr lang="en-US" altLang="zh-CN" sz="1800" dirty="0">
              <a:solidFill>
                <a:schemeClr val="tx1">
                  <a:lumMod val="75000"/>
                  <a:lumOff val="25000"/>
                </a:schemeClr>
              </a:solidFill>
              <a:latin typeface="方正清刻本悦宋简体" panose="02000000000000000000" charset="-122"/>
              <a:ea typeface="方正清刻本悦宋简体" panose="02000000000000000000" charset="-122"/>
              <a:cs typeface="微软雅黑" panose="020B0503020204020204" charset="-122"/>
            </a:endParaRPr>
          </a:p>
        </p:txBody>
      </p:sp>
      <p:grpSp>
        <p:nvGrpSpPr>
          <p:cNvPr id="7" name="群組 20"/>
          <p:cNvGrpSpPr/>
          <p:nvPr/>
        </p:nvGrpSpPr>
        <p:grpSpPr>
          <a:xfrm>
            <a:off x="192931" y="261442"/>
            <a:ext cx="4536504" cy="657106"/>
            <a:chOff x="913011" y="2421682"/>
            <a:chExt cx="4536504" cy="657106"/>
          </a:xfrm>
        </p:grpSpPr>
        <p:sp>
          <p:nvSpPr>
            <p:cNvPr id="8" name="文字方塊 21"/>
            <p:cNvSpPr txBox="1"/>
            <p:nvPr/>
          </p:nvSpPr>
          <p:spPr>
            <a:xfrm>
              <a:off x="913011" y="2421682"/>
              <a:ext cx="4536504" cy="584775"/>
            </a:xfrm>
            <a:prstGeom prst="rect">
              <a:avLst/>
            </a:prstGeom>
            <a:noFill/>
          </p:spPr>
          <p:txBody>
            <a:bodyPr wrap="square" rtlCol="0">
              <a:spAutoFit/>
            </a:bodyPr>
            <a:lstStyle/>
            <a:p>
              <a:r>
                <a:rPr lang="zh-CN" altLang="en-US" sz="3200" b="1" dirty="0">
                  <a:solidFill>
                    <a:schemeClr val="tx1">
                      <a:lumMod val="75000"/>
                      <a:lumOff val="25000"/>
                    </a:schemeClr>
                  </a:solidFill>
                  <a:latin typeface="方正清刻本悦宋简体" panose="02000000000000000000" charset="-122"/>
                  <a:ea typeface="方正清刻本悦宋简体" panose="02000000000000000000" charset="-122"/>
                </a:rPr>
                <a:t>乐队表演</a:t>
              </a:r>
              <a:endParaRPr lang="zh-CN" altLang="en-US" sz="3200" b="1" dirty="0">
                <a:solidFill>
                  <a:schemeClr val="tx1">
                    <a:lumMod val="75000"/>
                    <a:lumOff val="25000"/>
                  </a:schemeClr>
                </a:solidFill>
                <a:latin typeface="方正清刻本悦宋简体" panose="02000000000000000000" charset="-122"/>
                <a:ea typeface="方正清刻本悦宋简体" panose="02000000000000000000" charset="-122"/>
              </a:endParaRPr>
            </a:p>
          </p:txBody>
        </p:sp>
        <p:sp>
          <p:nvSpPr>
            <p:cNvPr id="9" name="圓角矩形 22"/>
            <p:cNvSpPr/>
            <p:nvPr/>
          </p:nvSpPr>
          <p:spPr>
            <a:xfrm>
              <a:off x="1489075" y="3042788"/>
              <a:ext cx="684000" cy="36000"/>
            </a:xfrm>
            <a:prstGeom prst="roundRect">
              <a:avLst>
                <a:gd name="adj" fmla="val 50000"/>
              </a:avLst>
            </a:prstGeom>
            <a:solidFill>
              <a:srgbClr val="3284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lumMod val="75000"/>
                    <a:lumOff val="25000"/>
                  </a:schemeClr>
                </a:solidFill>
              </a:endParaRPr>
            </a:p>
          </p:txBody>
        </p:sp>
      </p:grpSp>
      <p:pic>
        <p:nvPicPr>
          <p:cNvPr id="1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37336" y="1485516"/>
            <a:ext cx="6157839" cy="4262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平行四邊形 17"/>
          <p:cNvSpPr/>
          <p:nvPr/>
        </p:nvSpPr>
        <p:spPr>
          <a:xfrm>
            <a:off x="10418067" y="5460234"/>
            <a:ext cx="1080119" cy="576064"/>
          </a:xfrm>
          <a:prstGeom prst="parallelogram">
            <a:avLst/>
          </a:prstGeom>
          <a:solidFill>
            <a:srgbClr val="3284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Sld>
  <p:clrMapOvr>
    <a:masterClrMapping/>
  </p:clrMapOvr>
  <mc:AlternateContent xmlns:mc="http://schemas.openxmlformats.org/markup-compatibility/2006">
    <mc:Choice xmlns:p14="http://schemas.microsoft.com/office/powerpoint/2010/main" Requires="p14">
      <p:transition spd="slow" p14:dur="1500" advTm="4000">
        <p:random/>
      </p:transition>
    </mc:Choice>
    <mc:Fallback>
      <p:transition spd="slow" advTm="4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0" y="1801950"/>
            <a:ext cx="841003" cy="2879526"/>
          </a:xfrm>
          <a:prstGeom prst="rect">
            <a:avLst/>
          </a:prstGeom>
          <a:solidFill>
            <a:srgbClr val="3284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 name="图片 3"/>
          <p:cNvPicPr>
            <a:picLocks noChangeAspect="1"/>
          </p:cNvPicPr>
          <p:nvPr/>
        </p:nvPicPr>
        <p:blipFill>
          <a:blip r:embed="rId1"/>
          <a:stretch>
            <a:fillRect/>
          </a:stretch>
        </p:blipFill>
        <p:spPr>
          <a:xfrm>
            <a:off x="264939" y="1125538"/>
            <a:ext cx="6480720" cy="4303914"/>
          </a:xfrm>
          <a:prstGeom prst="rect">
            <a:avLst/>
          </a:prstGeom>
        </p:spPr>
      </p:pic>
      <p:pic>
        <p:nvPicPr>
          <p:cNvPr id="5" name="图片 4"/>
          <p:cNvPicPr>
            <a:picLocks noChangeAspect="1"/>
          </p:cNvPicPr>
          <p:nvPr/>
        </p:nvPicPr>
        <p:blipFill>
          <a:blip r:embed="rId2"/>
          <a:stretch>
            <a:fillRect/>
          </a:stretch>
        </p:blipFill>
        <p:spPr>
          <a:xfrm>
            <a:off x="6923952" y="248311"/>
            <a:ext cx="4870301" cy="6169047"/>
          </a:xfrm>
          <a:prstGeom prst="rect">
            <a:avLst/>
          </a:prstGeom>
        </p:spPr>
      </p:pic>
      <p:grpSp>
        <p:nvGrpSpPr>
          <p:cNvPr id="6" name="群組 20"/>
          <p:cNvGrpSpPr/>
          <p:nvPr/>
        </p:nvGrpSpPr>
        <p:grpSpPr>
          <a:xfrm>
            <a:off x="192931" y="261442"/>
            <a:ext cx="4536504" cy="657106"/>
            <a:chOff x="913011" y="2421682"/>
            <a:chExt cx="4536504" cy="657106"/>
          </a:xfrm>
        </p:grpSpPr>
        <p:sp>
          <p:nvSpPr>
            <p:cNvPr id="7" name="文字方塊 21"/>
            <p:cNvSpPr txBox="1"/>
            <p:nvPr/>
          </p:nvSpPr>
          <p:spPr>
            <a:xfrm>
              <a:off x="913011" y="2421682"/>
              <a:ext cx="4536504" cy="584775"/>
            </a:xfrm>
            <a:prstGeom prst="rect">
              <a:avLst/>
            </a:prstGeom>
            <a:noFill/>
          </p:spPr>
          <p:txBody>
            <a:bodyPr wrap="square" rtlCol="0">
              <a:spAutoFit/>
            </a:bodyPr>
            <a:lstStyle/>
            <a:p>
              <a:r>
                <a:rPr lang="zh-CN" altLang="en-US" sz="3200" b="1" dirty="0">
                  <a:solidFill>
                    <a:schemeClr val="tx1">
                      <a:lumMod val="75000"/>
                      <a:lumOff val="25000"/>
                    </a:schemeClr>
                  </a:solidFill>
                  <a:latin typeface="方正清刻本悦宋简体" panose="02000000000000000000" charset="-122"/>
                  <a:ea typeface="方正清刻本悦宋简体" panose="02000000000000000000" charset="-122"/>
                </a:rPr>
                <a:t>魔术表演</a:t>
              </a:r>
              <a:endParaRPr lang="zh-CN" altLang="en-US" sz="3200" b="1" dirty="0">
                <a:solidFill>
                  <a:schemeClr val="tx1">
                    <a:lumMod val="75000"/>
                    <a:lumOff val="25000"/>
                  </a:schemeClr>
                </a:solidFill>
                <a:latin typeface="方正清刻本悦宋简体" panose="02000000000000000000" charset="-122"/>
                <a:ea typeface="方正清刻本悦宋简体" panose="02000000000000000000" charset="-122"/>
              </a:endParaRPr>
            </a:p>
          </p:txBody>
        </p:sp>
        <p:sp>
          <p:nvSpPr>
            <p:cNvPr id="8" name="圓角矩形 22"/>
            <p:cNvSpPr/>
            <p:nvPr/>
          </p:nvSpPr>
          <p:spPr>
            <a:xfrm>
              <a:off x="1489075" y="3042788"/>
              <a:ext cx="684000" cy="36000"/>
            </a:xfrm>
            <a:prstGeom prst="roundRect">
              <a:avLst>
                <a:gd name="adj" fmla="val 50000"/>
              </a:avLst>
            </a:prstGeom>
            <a:solidFill>
              <a:srgbClr val="3284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lumMod val="75000"/>
                    <a:lumOff val="25000"/>
                  </a:schemeClr>
                </a:solidFill>
              </a:endParaRPr>
            </a:p>
          </p:txBody>
        </p:sp>
      </p:grpSp>
      <p:sp>
        <p:nvSpPr>
          <p:cNvPr id="9" name="矩形 8"/>
          <p:cNvSpPr/>
          <p:nvPr/>
        </p:nvSpPr>
        <p:spPr>
          <a:xfrm>
            <a:off x="237440" y="5503326"/>
            <a:ext cx="6686512" cy="923330"/>
          </a:xfrm>
          <a:prstGeom prst="rect">
            <a:avLst/>
          </a:prstGeom>
        </p:spPr>
        <p:txBody>
          <a:bodyPr wrap="square">
            <a:spAutoFit/>
          </a:bodyPr>
          <a:lstStyle/>
          <a:p>
            <a:pPr>
              <a:lnSpc>
                <a:spcPct val="150000"/>
              </a:lnSpc>
            </a:pPr>
            <a:r>
              <a:rPr lang="zh-CN" altLang="en-US" sz="1800" dirty="0">
                <a:solidFill>
                  <a:srgbClr val="333333"/>
                </a:solidFill>
                <a:latin typeface="方正清刻本悦宋简体" panose="02000000000000000000" charset="-122"/>
                <a:ea typeface="方正清刻本悦宋简体" panose="02000000000000000000" charset="-122"/>
              </a:rPr>
              <a:t>除了现场精彩的魔术，魔术师还亲自带领观众们揭开魔术技法的神秘面纱，探寻魔法世界的奥妙。</a:t>
            </a:r>
            <a:endParaRPr lang="zh-CN" altLang="en-US" sz="1800" dirty="0">
              <a:latin typeface="方正清刻本悦宋简体" panose="02000000000000000000" charset="-122"/>
              <a:ea typeface="方正清刻本悦宋简体" panose="02000000000000000000" charset="-122"/>
            </a:endParaRPr>
          </a:p>
        </p:txBody>
      </p:sp>
      <p:sp>
        <p:nvSpPr>
          <p:cNvPr id="11" name="平行四邊形 17"/>
          <p:cNvSpPr/>
          <p:nvPr/>
        </p:nvSpPr>
        <p:spPr>
          <a:xfrm>
            <a:off x="10346059" y="6166098"/>
            <a:ext cx="1080119" cy="576064"/>
          </a:xfrm>
          <a:prstGeom prst="parallelogram">
            <a:avLst/>
          </a:prstGeom>
          <a:solidFill>
            <a:srgbClr val="3284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Sld>
  <p:clrMapOvr>
    <a:masterClrMapping/>
  </p:clrMapOvr>
  <mc:AlternateContent xmlns:mc="http://schemas.openxmlformats.org/markup-compatibility/2006">
    <mc:Choice xmlns:p14="http://schemas.microsoft.com/office/powerpoint/2010/main" Requires="p14">
      <p:transition spd="slow" p14:dur="1500" advTm="4000">
        <p:random/>
      </p:transition>
    </mc:Choice>
    <mc:Fallback>
      <p:transition spd="slow" advTm="4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99"/>
          <p:cNvSpPr txBox="1"/>
          <p:nvPr/>
        </p:nvSpPr>
        <p:spPr>
          <a:xfrm>
            <a:off x="13335" y="1125538"/>
            <a:ext cx="7658100" cy="5400675"/>
          </a:xfrm>
          <a:prstGeom prst="rect">
            <a:avLst/>
          </a:prstGeom>
          <a:solidFill>
            <a:schemeClr val="bg1">
              <a:lumMod val="95000"/>
              <a:alpha val="94000"/>
            </a:schemeClr>
          </a:solidFill>
          <a:ln w="9525">
            <a:noFill/>
          </a:ln>
        </p:spPr>
        <p:txBody>
          <a:bodyPr wrap="square">
            <a:spAutoFit/>
          </a:bodyPr>
          <a:lstStyle/>
          <a:p>
            <a:pPr algn="l">
              <a:lnSpc>
                <a:spcPct val="150000"/>
              </a:lnSpc>
            </a:pPr>
            <a:r>
              <a:rPr lang="zh-CN" sz="1400" b="1" dirty="0">
                <a:latin typeface="微软雅黑" panose="020B0503020204020204" charset="-122"/>
                <a:ea typeface="微软雅黑" panose="020B0503020204020204" charset="-122"/>
                <a:cs typeface="微软雅黑" panose="020B0503020204020204" charset="-122"/>
              </a:rPr>
              <a:t>游戏推荐</a:t>
            </a:r>
            <a:endParaRPr lang="zh-CN" sz="1400" b="0" dirty="0">
              <a:solidFill>
                <a:srgbClr val="C00000"/>
              </a:solidFill>
              <a:latin typeface="微软雅黑" panose="020B0503020204020204" charset="-122"/>
              <a:ea typeface="微软雅黑" panose="020B0503020204020204" charset="-122"/>
              <a:cs typeface="微软雅黑" panose="020B0503020204020204" charset="-122"/>
            </a:endParaRPr>
          </a:p>
          <a:p>
            <a:pPr algn="l">
              <a:lnSpc>
                <a:spcPct val="150000"/>
              </a:lnSpc>
            </a:pPr>
            <a:r>
              <a:rPr lang="zh-CN" sz="1400" b="0" dirty="0">
                <a:solidFill>
                  <a:srgbClr val="C00000"/>
                </a:solidFill>
                <a:latin typeface="微软雅黑" panose="020B0503020204020204" charset="-122"/>
                <a:ea typeface="微软雅黑" panose="020B0503020204020204" charset="-122"/>
                <a:cs typeface="微软雅黑" panose="020B0503020204020204" charset="-122"/>
              </a:rPr>
              <a:t>《接歌词》游戏</a:t>
            </a:r>
            <a:endParaRPr lang="en-US" sz="1000" b="0" dirty="0">
              <a:latin typeface="微软雅黑" panose="020B0503020204020204" charset="-122"/>
              <a:ea typeface="微软雅黑" panose="020B0503020204020204" charset="-122"/>
              <a:cs typeface="微软雅黑" panose="020B0503020204020204" charset="-122"/>
            </a:endParaRPr>
          </a:p>
          <a:p>
            <a:pPr algn="l">
              <a:lnSpc>
                <a:spcPct val="150000"/>
              </a:lnSpc>
            </a:pPr>
            <a:r>
              <a:rPr lang="en-US" sz="1000" b="0" dirty="0">
                <a:latin typeface="微软雅黑" panose="020B0503020204020204" charset="-122"/>
                <a:ea typeface="微软雅黑" panose="020B0503020204020204" charset="-122"/>
                <a:cs typeface="微软雅黑" panose="020B0503020204020204" charset="-122"/>
              </a:rPr>
              <a:t>1. </a:t>
            </a:r>
            <a:r>
              <a:rPr lang="zh-CN" sz="1000" b="0" dirty="0">
                <a:latin typeface="微软雅黑" panose="020B0503020204020204" charset="-122"/>
                <a:ea typeface="微软雅黑" panose="020B0503020204020204" charset="-122"/>
                <a:cs typeface="微软雅黑" panose="020B0503020204020204" charset="-122"/>
              </a:rPr>
              <a:t>设置两轮游戏，每轮有三组参赛队伍，每组队伍限</a:t>
            </a:r>
            <a:r>
              <a:rPr lang="en-US" altLang="zh-CN" sz="1000" b="0" dirty="0">
                <a:latin typeface="微软雅黑" panose="020B0503020204020204" charset="-122"/>
                <a:ea typeface="微软雅黑" panose="020B0503020204020204" charset="-122"/>
                <a:cs typeface="微软雅黑" panose="020B0503020204020204" charset="-122"/>
              </a:rPr>
              <a:t>2</a:t>
            </a:r>
            <a:r>
              <a:rPr lang="zh-CN" sz="1000" b="0" dirty="0">
                <a:latin typeface="微软雅黑" panose="020B0503020204020204" charset="-122"/>
                <a:ea typeface="微软雅黑" panose="020B0503020204020204" charset="-122"/>
                <a:cs typeface="微软雅黑" panose="020B0503020204020204" charset="-122"/>
              </a:rPr>
              <a:t>人参加（现场自由组队）；</a:t>
            </a:r>
            <a:endParaRPr lang="en-US" sz="1000" b="0" dirty="0">
              <a:latin typeface="微软雅黑" panose="020B0503020204020204" charset="-122"/>
              <a:ea typeface="微软雅黑" panose="020B0503020204020204" charset="-122"/>
              <a:cs typeface="微软雅黑" panose="020B0503020204020204" charset="-122"/>
            </a:endParaRPr>
          </a:p>
          <a:p>
            <a:pPr algn="l">
              <a:lnSpc>
                <a:spcPct val="150000"/>
              </a:lnSpc>
            </a:pPr>
            <a:r>
              <a:rPr lang="en-US" sz="1000" b="0" dirty="0">
                <a:latin typeface="微软雅黑" panose="020B0503020204020204" charset="-122"/>
                <a:ea typeface="微软雅黑" panose="020B0503020204020204" charset="-122"/>
                <a:cs typeface="微软雅黑" panose="020B0503020204020204" charset="-122"/>
              </a:rPr>
              <a:t>2. </a:t>
            </a:r>
            <a:r>
              <a:rPr lang="zh-CN" sz="1000" b="0" dirty="0">
                <a:latin typeface="微软雅黑" panose="020B0503020204020204" charset="-122"/>
                <a:ea typeface="微软雅黑" panose="020B0503020204020204" charset="-122"/>
                <a:cs typeface="微软雅黑" panose="020B0503020204020204" charset="-122"/>
              </a:rPr>
              <a:t>由音响师播放歌曲，到指定歌词后停止，由参赛队伍抢答，完整接出后面的歌词才算通过；</a:t>
            </a:r>
            <a:endParaRPr lang="en-US" sz="1000" b="0" dirty="0">
              <a:latin typeface="微软雅黑" panose="020B0503020204020204" charset="-122"/>
              <a:ea typeface="微软雅黑" panose="020B0503020204020204" charset="-122"/>
              <a:cs typeface="微软雅黑" panose="020B0503020204020204" charset="-122"/>
            </a:endParaRPr>
          </a:p>
          <a:p>
            <a:pPr algn="l">
              <a:lnSpc>
                <a:spcPct val="150000"/>
              </a:lnSpc>
            </a:pPr>
            <a:r>
              <a:rPr lang="en-US" sz="1000" b="0" dirty="0">
                <a:latin typeface="微软雅黑" panose="020B0503020204020204" charset="-122"/>
                <a:ea typeface="微软雅黑" panose="020B0503020204020204" charset="-122"/>
                <a:cs typeface="微软雅黑" panose="020B0503020204020204" charset="-122"/>
              </a:rPr>
              <a:t>3. </a:t>
            </a:r>
            <a:r>
              <a:rPr lang="zh-CN" sz="1000" b="0" dirty="0">
                <a:latin typeface="微软雅黑" panose="020B0503020204020204" charset="-122"/>
                <a:ea typeface="微软雅黑" panose="020B0503020204020204" charset="-122"/>
                <a:cs typeface="微软雅黑" panose="020B0503020204020204" charset="-122"/>
              </a:rPr>
              <a:t>回答错误者接受“</a:t>
            </a:r>
            <a:r>
              <a:rPr lang="en-US" altLang="zh-CN" sz="1000" b="0" dirty="0">
                <a:latin typeface="微软雅黑" panose="020B0503020204020204" charset="-122"/>
                <a:ea typeface="微软雅黑" panose="020B0503020204020204" charset="-122"/>
                <a:cs typeface="微软雅黑" panose="020B0503020204020204" charset="-122"/>
              </a:rPr>
              <a:t>XXX</a:t>
            </a:r>
            <a:r>
              <a:rPr lang="zh-CN" sz="1000" b="0" dirty="0">
                <a:latin typeface="微软雅黑" panose="020B0503020204020204" charset="-122"/>
                <a:ea typeface="微软雅黑" panose="020B0503020204020204" charset="-122"/>
                <a:cs typeface="微软雅黑" panose="020B0503020204020204" charset="-122"/>
              </a:rPr>
              <a:t>”惩罚；</a:t>
            </a:r>
            <a:endParaRPr lang="en-US" sz="1000" b="0" dirty="0">
              <a:latin typeface="微软雅黑" panose="020B0503020204020204" charset="-122"/>
              <a:ea typeface="微软雅黑" panose="020B0503020204020204" charset="-122"/>
              <a:cs typeface="微软雅黑" panose="020B0503020204020204" charset="-122"/>
            </a:endParaRPr>
          </a:p>
          <a:p>
            <a:pPr algn="l">
              <a:lnSpc>
                <a:spcPct val="150000"/>
              </a:lnSpc>
            </a:pPr>
            <a:r>
              <a:rPr lang="en-US" sz="1000" b="0" dirty="0">
                <a:latin typeface="微软雅黑" panose="020B0503020204020204" charset="-122"/>
                <a:ea typeface="微软雅黑" panose="020B0503020204020204" charset="-122"/>
                <a:cs typeface="微软雅黑" panose="020B0503020204020204" charset="-122"/>
              </a:rPr>
              <a:t>4. </a:t>
            </a:r>
            <a:r>
              <a:rPr lang="zh-CN" sz="1000" b="0" dirty="0">
                <a:latin typeface="微软雅黑" panose="020B0503020204020204" charset="-122"/>
                <a:ea typeface="微软雅黑" panose="020B0503020204020204" charset="-122"/>
                <a:cs typeface="微软雅黑" panose="020B0503020204020204" charset="-122"/>
              </a:rPr>
              <a:t>每轮游戏4首歌；</a:t>
            </a:r>
            <a:endParaRPr lang="en-US" sz="1000" b="0" dirty="0">
              <a:latin typeface="微软雅黑" panose="020B0503020204020204" charset="-122"/>
              <a:ea typeface="微软雅黑" panose="020B0503020204020204" charset="-122"/>
              <a:cs typeface="微软雅黑" panose="020B0503020204020204" charset="-122"/>
            </a:endParaRPr>
          </a:p>
          <a:p>
            <a:pPr algn="l">
              <a:lnSpc>
                <a:spcPct val="150000"/>
              </a:lnSpc>
            </a:pPr>
            <a:r>
              <a:rPr lang="en-US" sz="1000" b="0" dirty="0">
                <a:latin typeface="微软雅黑" panose="020B0503020204020204" charset="-122"/>
                <a:ea typeface="微软雅黑" panose="020B0503020204020204" charset="-122"/>
                <a:cs typeface="微软雅黑" panose="020B0503020204020204" charset="-122"/>
              </a:rPr>
              <a:t>5. </a:t>
            </a:r>
            <a:r>
              <a:rPr lang="zh-CN" sz="1000" b="0" dirty="0">
                <a:latin typeface="微软雅黑" panose="020B0503020204020204" charset="-122"/>
                <a:ea typeface="微软雅黑" panose="020B0503020204020204" charset="-122"/>
                <a:cs typeface="微软雅黑" panose="020B0503020204020204" charset="-122"/>
              </a:rPr>
              <a:t>最终回答最多的队伍获胜，获得精美礼品。</a:t>
            </a:r>
            <a:endParaRPr lang="zh-CN" sz="1400" b="0" dirty="0">
              <a:solidFill>
                <a:srgbClr val="C00000"/>
              </a:solidFill>
              <a:latin typeface="微软雅黑" panose="020B0503020204020204" charset="-122"/>
              <a:ea typeface="微软雅黑" panose="020B0503020204020204" charset="-122"/>
              <a:cs typeface="微软雅黑" panose="020B0503020204020204" charset="-122"/>
            </a:endParaRPr>
          </a:p>
          <a:p>
            <a:pPr algn="l">
              <a:lnSpc>
                <a:spcPct val="150000"/>
              </a:lnSpc>
            </a:pPr>
            <a:r>
              <a:rPr lang="zh-CN" sz="1400" b="0" dirty="0">
                <a:solidFill>
                  <a:srgbClr val="C00000"/>
                </a:solidFill>
                <a:latin typeface="微软雅黑" panose="020B0503020204020204" charset="-122"/>
                <a:ea typeface="微软雅黑" panose="020B0503020204020204" charset="-122"/>
                <a:cs typeface="微软雅黑" panose="020B0503020204020204" charset="-122"/>
              </a:rPr>
              <a:t>《中华小曲库》游戏</a:t>
            </a:r>
            <a:endParaRPr lang="en-US" sz="1000" b="0" dirty="0">
              <a:latin typeface="微软雅黑" panose="020B0503020204020204" charset="-122"/>
              <a:ea typeface="微软雅黑" panose="020B0503020204020204" charset="-122"/>
              <a:cs typeface="微软雅黑" panose="020B0503020204020204" charset="-122"/>
            </a:endParaRPr>
          </a:p>
          <a:p>
            <a:pPr algn="l">
              <a:lnSpc>
                <a:spcPct val="150000"/>
              </a:lnSpc>
            </a:pPr>
            <a:r>
              <a:rPr lang="en-US" sz="1000" b="0" dirty="0">
                <a:latin typeface="微软雅黑" panose="020B0503020204020204" charset="-122"/>
                <a:ea typeface="微软雅黑" panose="020B0503020204020204" charset="-122"/>
                <a:cs typeface="微软雅黑" panose="020B0503020204020204" charset="-122"/>
              </a:rPr>
              <a:t>1. </a:t>
            </a:r>
            <a:r>
              <a:rPr lang="zh-CN" sz="1000" b="0" dirty="0">
                <a:latin typeface="微软雅黑" panose="020B0503020204020204" charset="-122"/>
                <a:ea typeface="微软雅黑" panose="020B0503020204020204" charset="-122"/>
                <a:cs typeface="微软雅黑" panose="020B0503020204020204" charset="-122"/>
              </a:rPr>
              <a:t>设置两轮游戏，每轮有三组参赛队伍，每组队伍限</a:t>
            </a:r>
            <a:r>
              <a:rPr lang="en-US" altLang="zh-CN" sz="1000" b="0" dirty="0">
                <a:latin typeface="微软雅黑" panose="020B0503020204020204" charset="-122"/>
                <a:ea typeface="微软雅黑" panose="020B0503020204020204" charset="-122"/>
                <a:cs typeface="微软雅黑" panose="020B0503020204020204" charset="-122"/>
              </a:rPr>
              <a:t>2</a:t>
            </a:r>
            <a:r>
              <a:rPr lang="zh-CN" sz="1000" b="0" dirty="0">
                <a:latin typeface="微软雅黑" panose="020B0503020204020204" charset="-122"/>
                <a:ea typeface="微软雅黑" panose="020B0503020204020204" charset="-122"/>
                <a:cs typeface="微软雅黑" panose="020B0503020204020204" charset="-122"/>
              </a:rPr>
              <a:t>人参加（现场自由组队）；</a:t>
            </a:r>
            <a:endParaRPr lang="en-US" sz="1000" b="0" dirty="0">
              <a:latin typeface="微软雅黑" panose="020B0503020204020204" charset="-122"/>
              <a:ea typeface="微软雅黑" panose="020B0503020204020204" charset="-122"/>
              <a:cs typeface="微软雅黑" panose="020B0503020204020204" charset="-122"/>
            </a:endParaRPr>
          </a:p>
          <a:p>
            <a:pPr algn="l">
              <a:lnSpc>
                <a:spcPct val="150000"/>
              </a:lnSpc>
            </a:pPr>
            <a:r>
              <a:rPr lang="en-US" sz="1000" b="0" dirty="0">
                <a:latin typeface="微软雅黑" panose="020B0503020204020204" charset="-122"/>
                <a:ea typeface="微软雅黑" panose="020B0503020204020204" charset="-122"/>
                <a:cs typeface="微软雅黑" panose="020B0503020204020204" charset="-122"/>
              </a:rPr>
              <a:t>2. </a:t>
            </a:r>
            <a:r>
              <a:rPr lang="zh-CN" sz="1000" b="0" dirty="0">
                <a:latin typeface="微软雅黑" panose="020B0503020204020204" charset="-122"/>
                <a:ea typeface="微软雅黑" panose="020B0503020204020204" charset="-122"/>
                <a:cs typeface="微软雅黑" panose="020B0503020204020204" charset="-122"/>
              </a:rPr>
              <a:t>由主持人指定一个或两个词，参赛队伍必须依次唱出带有该词语的歌曲，如在5秒内没有答出，则淘汰一组；</a:t>
            </a:r>
            <a:endParaRPr lang="en-US" sz="1000" b="0" dirty="0">
              <a:latin typeface="微软雅黑" panose="020B0503020204020204" charset="-122"/>
              <a:ea typeface="微软雅黑" panose="020B0503020204020204" charset="-122"/>
              <a:cs typeface="微软雅黑" panose="020B0503020204020204" charset="-122"/>
            </a:endParaRPr>
          </a:p>
          <a:p>
            <a:pPr algn="l">
              <a:lnSpc>
                <a:spcPct val="150000"/>
              </a:lnSpc>
            </a:pPr>
            <a:r>
              <a:rPr lang="en-US" sz="1000" b="0" dirty="0">
                <a:latin typeface="微软雅黑" panose="020B0503020204020204" charset="-122"/>
                <a:ea typeface="微软雅黑" panose="020B0503020204020204" charset="-122"/>
                <a:cs typeface="微软雅黑" panose="020B0503020204020204" charset="-122"/>
              </a:rPr>
              <a:t>3. </a:t>
            </a:r>
            <a:r>
              <a:rPr lang="zh-CN" sz="1000" b="0" dirty="0">
                <a:latin typeface="微软雅黑" panose="020B0503020204020204" charset="-122"/>
                <a:ea typeface="微软雅黑" panose="020B0503020204020204" charset="-122"/>
                <a:cs typeface="微软雅黑" panose="020B0503020204020204" charset="-122"/>
              </a:rPr>
              <a:t>剩余的两组再次对决，决出最终获胜者；</a:t>
            </a:r>
            <a:endParaRPr lang="en-US" sz="1000" b="0" dirty="0">
              <a:latin typeface="微软雅黑" panose="020B0503020204020204" charset="-122"/>
              <a:ea typeface="微软雅黑" panose="020B0503020204020204" charset="-122"/>
              <a:cs typeface="微软雅黑" panose="020B0503020204020204" charset="-122"/>
            </a:endParaRPr>
          </a:p>
          <a:p>
            <a:pPr algn="l">
              <a:lnSpc>
                <a:spcPct val="150000"/>
              </a:lnSpc>
            </a:pPr>
            <a:r>
              <a:rPr lang="en-US" sz="1000" b="0" dirty="0">
                <a:latin typeface="微软雅黑" panose="020B0503020204020204" charset="-122"/>
                <a:ea typeface="微软雅黑" panose="020B0503020204020204" charset="-122"/>
                <a:cs typeface="微软雅黑" panose="020B0503020204020204" charset="-122"/>
              </a:rPr>
              <a:t>4. </a:t>
            </a:r>
            <a:r>
              <a:rPr lang="zh-CN" sz="1000" b="0" dirty="0">
                <a:latin typeface="微软雅黑" panose="020B0503020204020204" charset="-122"/>
                <a:ea typeface="微软雅黑" panose="020B0503020204020204" charset="-122"/>
                <a:cs typeface="微软雅黑" panose="020B0503020204020204" charset="-122"/>
              </a:rPr>
              <a:t>最终回答最多的队伍获胜，获得精美礼品。</a:t>
            </a:r>
            <a:endParaRPr lang="zh-CN" sz="1400" b="0" dirty="0">
              <a:solidFill>
                <a:srgbClr val="C00000"/>
              </a:solidFill>
              <a:latin typeface="微软雅黑" panose="020B0503020204020204" charset="-122"/>
              <a:ea typeface="微软雅黑" panose="020B0503020204020204" charset="-122"/>
              <a:cs typeface="微软雅黑" panose="020B0503020204020204" charset="-122"/>
            </a:endParaRPr>
          </a:p>
          <a:p>
            <a:pPr algn="l">
              <a:lnSpc>
                <a:spcPct val="150000"/>
              </a:lnSpc>
            </a:pPr>
            <a:r>
              <a:rPr lang="zh-CN" sz="1400" b="0" dirty="0">
                <a:solidFill>
                  <a:srgbClr val="C00000"/>
                </a:solidFill>
                <a:latin typeface="微软雅黑" panose="020B0503020204020204" charset="-122"/>
                <a:ea typeface="微软雅黑" panose="020B0503020204020204" charset="-122"/>
                <a:cs typeface="微软雅黑" panose="020B0503020204020204" charset="-122"/>
              </a:rPr>
              <a:t>《</a:t>
            </a:r>
            <a:r>
              <a:rPr lang="zh-CN" sz="1400" dirty="0">
                <a:solidFill>
                  <a:srgbClr val="C00000"/>
                </a:solidFill>
                <a:latin typeface="微软雅黑" panose="020B0503020204020204" charset="-122"/>
                <a:ea typeface="微软雅黑" panose="020B0503020204020204" charset="-122"/>
                <a:cs typeface="微软雅黑" panose="020B0503020204020204" charset="-122"/>
                <a:sym typeface="+mn-ea"/>
              </a:rPr>
              <a:t>五毛和一块</a:t>
            </a:r>
            <a:r>
              <a:rPr lang="zh-CN" sz="1400" b="0" dirty="0">
                <a:solidFill>
                  <a:srgbClr val="C00000"/>
                </a:solidFill>
                <a:latin typeface="微软雅黑" panose="020B0503020204020204" charset="-122"/>
                <a:ea typeface="微软雅黑" panose="020B0503020204020204" charset="-122"/>
                <a:cs typeface="微软雅黑" panose="020B0503020204020204" charset="-122"/>
              </a:rPr>
              <a:t>》</a:t>
            </a:r>
            <a:endParaRPr lang="zh-CN" altLang="en-US" sz="1000" b="0" dirty="0">
              <a:latin typeface="微软雅黑" panose="020B0503020204020204" charset="-122"/>
              <a:ea typeface="微软雅黑" panose="020B0503020204020204" charset="-122"/>
              <a:cs typeface="微软雅黑" panose="020B0503020204020204" charset="-122"/>
            </a:endParaRPr>
          </a:p>
          <a:p>
            <a:pPr algn="l">
              <a:lnSpc>
                <a:spcPct val="150000"/>
              </a:lnSpc>
            </a:pPr>
            <a:r>
              <a:rPr lang="en-US" altLang="zh-CN" sz="1000" b="0" dirty="0">
                <a:latin typeface="微软雅黑" panose="020B0503020204020204" charset="-122"/>
                <a:ea typeface="微软雅黑" panose="020B0503020204020204" charset="-122"/>
                <a:cs typeface="微软雅黑" panose="020B0503020204020204" charset="-122"/>
              </a:rPr>
              <a:t>1.</a:t>
            </a:r>
            <a:r>
              <a:rPr lang="zh-CN" altLang="en-US" sz="1000" b="0" dirty="0">
                <a:latin typeface="微软雅黑" panose="020B0503020204020204" charset="-122"/>
                <a:ea typeface="微软雅黑" panose="020B0503020204020204" charset="-122"/>
                <a:cs typeface="微软雅黑" panose="020B0503020204020204" charset="-122"/>
              </a:rPr>
              <a:t>游戏人数：10人左右，一定要有男有女，裁判一名，负责发号施令</a:t>
            </a:r>
            <a:endParaRPr lang="zh-CN" altLang="en-US" sz="1000" b="0" dirty="0">
              <a:latin typeface="微软雅黑" panose="020B0503020204020204" charset="-122"/>
              <a:ea typeface="微软雅黑" panose="020B0503020204020204" charset="-122"/>
              <a:cs typeface="微软雅黑" panose="020B0503020204020204" charset="-122"/>
            </a:endParaRPr>
          </a:p>
          <a:p>
            <a:pPr algn="l">
              <a:lnSpc>
                <a:spcPct val="150000"/>
              </a:lnSpc>
            </a:pPr>
            <a:r>
              <a:rPr lang="en-US" altLang="zh-CN" sz="1000" b="0" dirty="0">
                <a:latin typeface="微软雅黑" panose="020B0503020204020204" charset="-122"/>
                <a:ea typeface="微软雅黑" panose="020B0503020204020204" charset="-122"/>
                <a:cs typeface="微软雅黑" panose="020B0503020204020204" charset="-122"/>
              </a:rPr>
              <a:t>2.</a:t>
            </a:r>
            <a:r>
              <a:rPr lang="zh-CN" altLang="en-US" sz="1000" b="0" dirty="0">
                <a:latin typeface="微软雅黑" panose="020B0503020204020204" charset="-122"/>
                <a:ea typeface="微软雅黑" panose="020B0503020204020204" charset="-122"/>
                <a:cs typeface="微软雅黑" panose="020B0503020204020204" charset="-122"/>
              </a:rPr>
              <a:t>.在游戏中，先设定男生就是一块钱，女生则是五毛钱游戏开始前，大家全站在一起，裁判站边上 </a:t>
            </a:r>
            <a:endParaRPr lang="zh-CN" altLang="en-US" sz="1000" b="0" dirty="0">
              <a:latin typeface="微软雅黑" panose="020B0503020204020204" charset="-122"/>
              <a:ea typeface="微软雅黑" panose="020B0503020204020204" charset="-122"/>
              <a:cs typeface="微软雅黑" panose="020B0503020204020204" charset="-122"/>
            </a:endParaRPr>
          </a:p>
          <a:p>
            <a:pPr algn="l">
              <a:lnSpc>
                <a:spcPct val="150000"/>
              </a:lnSpc>
            </a:pPr>
            <a:r>
              <a:rPr lang="en-US" altLang="zh-CN" sz="1000" b="0" dirty="0">
                <a:latin typeface="微软雅黑" panose="020B0503020204020204" charset="-122"/>
                <a:ea typeface="微软雅黑" panose="020B0503020204020204" charset="-122"/>
                <a:cs typeface="微软雅黑" panose="020B0503020204020204" charset="-122"/>
              </a:rPr>
              <a:t>3</a:t>
            </a:r>
            <a:r>
              <a:rPr lang="zh-CN" altLang="en-US" sz="1000" b="0" dirty="0">
                <a:latin typeface="微软雅黑" panose="020B0503020204020204" charset="-122"/>
                <a:ea typeface="微软雅黑" panose="020B0503020204020204" charset="-122"/>
                <a:cs typeface="微软雅黑" panose="020B0503020204020204" charset="-122"/>
              </a:rPr>
              <a:t>.裁判宣布游戏开始，并喊出一个金额（比如3块5、6块或8块5），游戏中的人就要在最短的时间内组成那个数的小团队</a:t>
            </a:r>
            <a:endParaRPr lang="zh-CN" altLang="en-US" sz="1000" b="0" dirty="0">
              <a:latin typeface="微软雅黑" panose="020B0503020204020204" charset="-122"/>
              <a:ea typeface="微软雅黑" panose="020B0503020204020204" charset="-122"/>
              <a:cs typeface="微软雅黑" panose="020B0503020204020204" charset="-122"/>
            </a:endParaRPr>
          </a:p>
          <a:p>
            <a:pPr algn="l">
              <a:lnSpc>
                <a:spcPct val="150000"/>
              </a:lnSpc>
            </a:pPr>
            <a:r>
              <a:rPr lang="en-US" altLang="zh-CN" sz="1000" b="0" dirty="0">
                <a:latin typeface="微软雅黑" panose="020B0503020204020204" charset="-122"/>
                <a:ea typeface="微软雅黑" panose="020B0503020204020204" charset="-122"/>
                <a:cs typeface="微软雅黑" panose="020B0503020204020204" charset="-122"/>
              </a:rPr>
              <a:t>4.</a:t>
            </a:r>
            <a:r>
              <a:rPr lang="zh-CN" altLang="en-US" sz="1000" b="0" dirty="0">
                <a:latin typeface="微软雅黑" panose="020B0503020204020204" charset="-122"/>
                <a:ea typeface="微软雅黑" panose="020B0503020204020204" charset="-122"/>
                <a:cs typeface="微软雅黑" panose="020B0503020204020204" charset="-122"/>
              </a:rPr>
              <a:t>打比方说喊出的是3块5，那就需要三男一女或七女或一男五女之类的，小团队反应要快，裁判一说出来钱数，就要立刻知道分别由几男几女的团队可以达到要求，多出的人要很快很准地淘汰出局</a:t>
            </a:r>
            <a:endParaRPr lang="zh-CN" altLang="en-US" sz="1000" b="0" dirty="0">
              <a:latin typeface="微软雅黑" panose="020B0503020204020204" charset="-122"/>
              <a:ea typeface="微软雅黑" panose="020B0503020204020204" charset="-122"/>
              <a:cs typeface="微软雅黑" panose="020B0503020204020204" charset="-122"/>
            </a:endParaRPr>
          </a:p>
          <a:p>
            <a:pPr algn="l">
              <a:lnSpc>
                <a:spcPct val="150000"/>
              </a:lnSpc>
            </a:pPr>
            <a:r>
              <a:rPr lang="zh-CN" sz="1400" dirty="0">
                <a:solidFill>
                  <a:srgbClr val="C00000"/>
                </a:solidFill>
                <a:latin typeface="微软雅黑" panose="020B0503020204020204" charset="-122"/>
                <a:ea typeface="微软雅黑" panose="020B0503020204020204" charset="-122"/>
                <a:cs typeface="微软雅黑" panose="020B0503020204020204" charset="-122"/>
                <a:sym typeface="+mn-ea"/>
              </a:rPr>
              <a:t>《逛三园》</a:t>
            </a:r>
            <a:endParaRPr lang="zh-CN" sz="1000" dirty="0">
              <a:solidFill>
                <a:srgbClr val="C00000"/>
              </a:solidFill>
              <a:latin typeface="微软雅黑" panose="020B0503020204020204" charset="-122"/>
              <a:ea typeface="微软雅黑" panose="020B0503020204020204" charset="-122"/>
              <a:cs typeface="微软雅黑" panose="020B0503020204020204" charset="-122"/>
              <a:sym typeface="+mn-ea"/>
            </a:endParaRPr>
          </a:p>
          <a:p>
            <a:pPr algn="l">
              <a:lnSpc>
                <a:spcPct val="150000"/>
              </a:lnSpc>
            </a:pPr>
            <a:r>
              <a:rPr lang="en-US" altLang="zh-CN" sz="1000" b="0" dirty="0">
                <a:latin typeface="微软雅黑" panose="020B0503020204020204" charset="-122"/>
                <a:ea typeface="微软雅黑" panose="020B0503020204020204" charset="-122"/>
                <a:cs typeface="微软雅黑" panose="020B0503020204020204" charset="-122"/>
              </a:rPr>
              <a:t>1.</a:t>
            </a:r>
            <a:r>
              <a:rPr lang="zh-CN" altLang="en-US" sz="1000" b="0" dirty="0">
                <a:latin typeface="微软雅黑" panose="020B0503020204020204" charset="-122"/>
                <a:ea typeface="微软雅黑" panose="020B0503020204020204" charset="-122"/>
                <a:cs typeface="微软雅黑" panose="020B0503020204020204" charset="-122"/>
              </a:rPr>
              <a:t>大家围成一圈。从一人开始说起。大家逛三园——水果园、蔬菜园、动物园</a:t>
            </a:r>
            <a:r>
              <a:rPr lang="en-US" altLang="zh-CN" sz="1000" b="0" dirty="0">
                <a:latin typeface="微软雅黑" panose="020B0503020204020204" charset="-122"/>
                <a:ea typeface="微软雅黑" panose="020B0503020204020204" charset="-122"/>
                <a:cs typeface="微软雅黑" panose="020B0503020204020204" charset="-122"/>
              </a:rPr>
              <a:t>...</a:t>
            </a:r>
            <a:endParaRPr lang="en-US" altLang="zh-CN" sz="1000" b="0" dirty="0">
              <a:latin typeface="微软雅黑" panose="020B0503020204020204" charset="-122"/>
              <a:ea typeface="微软雅黑" panose="020B0503020204020204" charset="-122"/>
              <a:cs typeface="微软雅黑" panose="020B0503020204020204" charset="-122"/>
            </a:endParaRPr>
          </a:p>
          <a:p>
            <a:pPr algn="l">
              <a:lnSpc>
                <a:spcPct val="150000"/>
              </a:lnSpc>
            </a:pPr>
            <a:r>
              <a:rPr lang="en-US" altLang="zh-CN" sz="1000" b="0" dirty="0">
                <a:latin typeface="微软雅黑" panose="020B0503020204020204" charset="-122"/>
                <a:ea typeface="微软雅黑" panose="020B0503020204020204" charset="-122"/>
                <a:cs typeface="微软雅黑" panose="020B0503020204020204" charset="-122"/>
              </a:rPr>
              <a:t>2.</a:t>
            </a:r>
            <a:r>
              <a:rPr lang="zh-CN" altLang="en-US" sz="1000" b="0" dirty="0">
                <a:latin typeface="微软雅黑" panose="020B0503020204020204" charset="-122"/>
                <a:ea typeface="微软雅黑" panose="020B0503020204020204" charset="-122"/>
                <a:cs typeface="微软雅黑" panose="020B0503020204020204" charset="-122"/>
              </a:rPr>
              <a:t>其他人就要说与那些园有关的事物，如果某个人没有说出相应的东西，或者说出的东西与前面人重复，就要被淘汰</a:t>
            </a:r>
            <a:endParaRPr lang="zh-CN" altLang="en-US" sz="1000" b="0" dirty="0">
              <a:latin typeface="微软雅黑" panose="020B0503020204020204" charset="-122"/>
              <a:ea typeface="微软雅黑" panose="020B0503020204020204" charset="-122"/>
              <a:cs typeface="微软雅黑" panose="020B0503020204020204" charset="-122"/>
            </a:endParaRPr>
          </a:p>
        </p:txBody>
      </p:sp>
      <p:pic>
        <p:nvPicPr>
          <p:cNvPr id="6" name="图片 5"/>
          <p:cNvPicPr>
            <a:picLocks noChangeAspect="1"/>
          </p:cNvPicPr>
          <p:nvPr/>
        </p:nvPicPr>
        <p:blipFill>
          <a:blip r:embed="rId1"/>
          <a:stretch>
            <a:fillRect/>
          </a:stretch>
        </p:blipFill>
        <p:spPr>
          <a:xfrm>
            <a:off x="7671435" y="3019743"/>
            <a:ext cx="4498975" cy="2540000"/>
          </a:xfrm>
          <a:prstGeom prst="rect">
            <a:avLst/>
          </a:prstGeom>
        </p:spPr>
      </p:pic>
      <p:grpSp>
        <p:nvGrpSpPr>
          <p:cNvPr id="7" name="群組 20"/>
          <p:cNvGrpSpPr/>
          <p:nvPr/>
        </p:nvGrpSpPr>
        <p:grpSpPr>
          <a:xfrm>
            <a:off x="192931" y="261442"/>
            <a:ext cx="4536504" cy="657106"/>
            <a:chOff x="913011" y="2421682"/>
            <a:chExt cx="4536504" cy="657106"/>
          </a:xfrm>
        </p:grpSpPr>
        <p:sp>
          <p:nvSpPr>
            <p:cNvPr id="8" name="文字方塊 21"/>
            <p:cNvSpPr txBox="1"/>
            <p:nvPr/>
          </p:nvSpPr>
          <p:spPr>
            <a:xfrm>
              <a:off x="913011" y="2421682"/>
              <a:ext cx="4536504" cy="584775"/>
            </a:xfrm>
            <a:prstGeom prst="rect">
              <a:avLst/>
            </a:prstGeom>
            <a:noFill/>
          </p:spPr>
          <p:txBody>
            <a:bodyPr wrap="square" rtlCol="0">
              <a:spAutoFit/>
            </a:bodyPr>
            <a:lstStyle/>
            <a:p>
              <a:r>
                <a:rPr lang="zh-CN" altLang="en-US" sz="3200" b="1" dirty="0">
                  <a:solidFill>
                    <a:schemeClr val="tx1">
                      <a:lumMod val="75000"/>
                      <a:lumOff val="25000"/>
                    </a:schemeClr>
                  </a:solidFill>
                  <a:latin typeface="方正清刻本悦宋简体" panose="02000000000000000000" charset="-122"/>
                  <a:ea typeface="方正清刻本悦宋简体" panose="02000000000000000000" charset="-122"/>
                </a:rPr>
                <a:t>游戏环节</a:t>
              </a:r>
              <a:endParaRPr lang="zh-CN" altLang="en-US" sz="3200" b="1" dirty="0">
                <a:solidFill>
                  <a:schemeClr val="tx1">
                    <a:lumMod val="75000"/>
                    <a:lumOff val="25000"/>
                  </a:schemeClr>
                </a:solidFill>
                <a:latin typeface="方正清刻本悦宋简体" panose="02000000000000000000" charset="-122"/>
                <a:ea typeface="方正清刻本悦宋简体" panose="02000000000000000000" charset="-122"/>
              </a:endParaRPr>
            </a:p>
          </p:txBody>
        </p:sp>
        <p:sp>
          <p:nvSpPr>
            <p:cNvPr id="9" name="圓角矩形 22"/>
            <p:cNvSpPr/>
            <p:nvPr/>
          </p:nvSpPr>
          <p:spPr>
            <a:xfrm>
              <a:off x="1489075" y="3042788"/>
              <a:ext cx="684000" cy="36000"/>
            </a:xfrm>
            <a:prstGeom prst="roundRect">
              <a:avLst>
                <a:gd name="adj" fmla="val 50000"/>
              </a:avLst>
            </a:prstGeom>
            <a:solidFill>
              <a:srgbClr val="3284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lumMod val="75000"/>
                    <a:lumOff val="25000"/>
                  </a:schemeClr>
                </a:solidFill>
              </a:endParaRPr>
            </a:p>
          </p:txBody>
        </p:sp>
      </p:grpSp>
    </p:spTree>
  </p:cSld>
  <p:clrMapOvr>
    <a:masterClrMapping/>
  </p:clrMapOvr>
  <mc:AlternateContent xmlns:mc="http://schemas.openxmlformats.org/markup-compatibility/2006">
    <mc:Choice xmlns:p14="http://schemas.microsoft.com/office/powerpoint/2010/main" Requires="p14">
      <p:transition spd="slow" p14:dur="1500" advTm="4000">
        <p:random/>
      </p:transition>
    </mc:Choice>
    <mc:Fallback>
      <p:transition spd="slow" advTm="4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stretch>
            <a:fillRect/>
          </a:stretch>
        </p:blipFill>
        <p:spPr>
          <a:xfrm>
            <a:off x="0" y="837506"/>
            <a:ext cx="7973088" cy="4976832"/>
          </a:xfrm>
          <a:prstGeom prst="rect">
            <a:avLst/>
          </a:prstGeom>
        </p:spPr>
      </p:pic>
      <p:pic>
        <p:nvPicPr>
          <p:cNvPr id="8" name="图片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09755" y="-1"/>
            <a:ext cx="4583865" cy="6875797"/>
          </a:xfrm>
          <a:prstGeom prst="rect">
            <a:avLst/>
          </a:prstGeom>
        </p:spPr>
      </p:pic>
      <p:sp>
        <p:nvSpPr>
          <p:cNvPr id="9" name="矩形 8"/>
          <p:cNvSpPr/>
          <p:nvPr/>
        </p:nvSpPr>
        <p:spPr>
          <a:xfrm>
            <a:off x="264939" y="5931490"/>
            <a:ext cx="6768752" cy="738664"/>
          </a:xfrm>
          <a:prstGeom prst="rect">
            <a:avLst/>
          </a:prstGeom>
        </p:spPr>
        <p:txBody>
          <a:bodyPr wrap="square">
            <a:spAutoFit/>
          </a:bodyPr>
          <a:lstStyle/>
          <a:p>
            <a:r>
              <a:rPr lang="zh-CN" altLang="en-US" sz="1400" dirty="0">
                <a:solidFill>
                  <a:schemeClr val="tx1">
                    <a:lumMod val="75000"/>
                    <a:lumOff val="25000"/>
                  </a:schemeClr>
                </a:solidFill>
                <a:latin typeface="方正清刻本悦宋简体" panose="02000000000000000000" charset="-122"/>
                <a:ea typeface="方正清刻本悦宋简体" panose="02000000000000000000" charset="-122"/>
              </a:rPr>
              <a:t>童趣娃娃机：在负一层接待区域放置娃娃机，机内放置有趣味的卡通玩偶，业主可前来；领取游戏币夹娃娃，夹到即可带回家，留下美好记忆。 </a:t>
            </a:r>
            <a:endParaRPr lang="en-US" altLang="zh-CN" sz="1400" dirty="0">
              <a:solidFill>
                <a:schemeClr val="tx1">
                  <a:lumMod val="75000"/>
                  <a:lumOff val="25000"/>
                </a:schemeClr>
              </a:solidFill>
              <a:latin typeface="方正清刻本悦宋简体" panose="02000000000000000000" charset="-122"/>
              <a:ea typeface="方正清刻本悦宋简体" panose="02000000000000000000" charset="-122"/>
            </a:endParaRPr>
          </a:p>
          <a:p>
            <a:r>
              <a:rPr lang="zh-CN" altLang="en-US" sz="1400" dirty="0">
                <a:solidFill>
                  <a:schemeClr val="tx1">
                    <a:lumMod val="75000"/>
                    <a:lumOff val="25000"/>
                  </a:schemeClr>
                </a:solidFill>
                <a:latin typeface="方正清刻本悦宋简体" panose="02000000000000000000" charset="-122"/>
                <a:ea typeface="方正清刻本悦宋简体" panose="02000000000000000000" charset="-122"/>
              </a:rPr>
              <a:t>同时还有棉花糖制作体验；</a:t>
            </a:r>
            <a:endParaRPr lang="zh-CN" altLang="en-US" sz="1400" dirty="0">
              <a:solidFill>
                <a:schemeClr val="tx1">
                  <a:lumMod val="75000"/>
                  <a:lumOff val="25000"/>
                </a:schemeClr>
              </a:solidFill>
              <a:latin typeface="方正清刻本悦宋简体" panose="02000000000000000000" charset="-122"/>
              <a:ea typeface="方正清刻本悦宋简体" panose="02000000000000000000" charset="-122"/>
            </a:endParaRPr>
          </a:p>
        </p:txBody>
      </p:sp>
      <p:sp>
        <p:nvSpPr>
          <p:cNvPr id="10" name="文字方塊 21"/>
          <p:cNvSpPr txBox="1"/>
          <p:nvPr/>
        </p:nvSpPr>
        <p:spPr>
          <a:xfrm>
            <a:off x="252538" y="90362"/>
            <a:ext cx="4536504" cy="584775"/>
          </a:xfrm>
          <a:prstGeom prst="rect">
            <a:avLst/>
          </a:prstGeom>
          <a:noFill/>
        </p:spPr>
        <p:txBody>
          <a:bodyPr wrap="square" rtlCol="0">
            <a:spAutoFit/>
          </a:bodyPr>
          <a:lstStyle/>
          <a:p>
            <a:r>
              <a:rPr lang="zh-CN" altLang="en-US" sz="3200" b="1" dirty="0">
                <a:solidFill>
                  <a:schemeClr val="tx1">
                    <a:lumMod val="75000"/>
                    <a:lumOff val="25000"/>
                  </a:schemeClr>
                </a:solidFill>
                <a:latin typeface="方正清刻本悦宋简体" panose="02000000000000000000" charset="-122"/>
                <a:ea typeface="方正清刻本悦宋简体" panose="02000000000000000000" charset="-122"/>
              </a:rPr>
              <a:t>暖场环节</a:t>
            </a:r>
            <a:endParaRPr lang="zh-CN" altLang="en-US" sz="3200" b="1" dirty="0">
              <a:solidFill>
                <a:schemeClr val="tx1">
                  <a:lumMod val="75000"/>
                  <a:lumOff val="25000"/>
                </a:schemeClr>
              </a:solidFill>
              <a:latin typeface="方正清刻本悦宋简体" panose="02000000000000000000" charset="-122"/>
              <a:ea typeface="方正清刻本悦宋简体" panose="02000000000000000000" charset="-122"/>
            </a:endParaRPr>
          </a:p>
        </p:txBody>
      </p:sp>
      <p:sp>
        <p:nvSpPr>
          <p:cNvPr id="6" name="圓角矩形 22"/>
          <p:cNvSpPr/>
          <p:nvPr/>
        </p:nvSpPr>
        <p:spPr>
          <a:xfrm>
            <a:off x="805075" y="673160"/>
            <a:ext cx="684000" cy="36000"/>
          </a:xfrm>
          <a:prstGeom prst="roundRect">
            <a:avLst>
              <a:gd name="adj" fmla="val 50000"/>
            </a:avLst>
          </a:prstGeom>
          <a:solidFill>
            <a:srgbClr val="3284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lumMod val="75000"/>
                  <a:lumOff val="25000"/>
                </a:schemeClr>
              </a:solidFill>
            </a:endParaRPr>
          </a:p>
        </p:txBody>
      </p:sp>
    </p:spTree>
  </p:cSld>
  <p:clrMapOvr>
    <a:masterClrMapping/>
  </p:clrMapOvr>
  <mc:AlternateContent xmlns:mc="http://schemas.openxmlformats.org/markup-compatibility/2006">
    <mc:Choice xmlns:p14="http://schemas.microsoft.com/office/powerpoint/2010/main" Requires="p14">
      <p:transition spd="slow" p14:dur="1500" advTm="4000">
        <p:random/>
      </p:transition>
    </mc:Choice>
    <mc:Fallback>
      <p:transition spd="slow" advTm="4000">
        <p:rand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103854" y="6121313"/>
            <a:ext cx="12153900" cy="507831"/>
          </a:xfrm>
          <a:prstGeom prst="rect">
            <a:avLst/>
          </a:prstGeom>
          <a:noFill/>
        </p:spPr>
        <p:txBody>
          <a:bodyPr wrap="square" rtlCol="0" anchor="t">
            <a:spAutoFit/>
          </a:bodyPr>
          <a:lstStyle/>
          <a:p>
            <a:pPr>
              <a:lnSpc>
                <a:spcPct val="150000"/>
              </a:lnSpc>
            </a:pPr>
            <a:r>
              <a:rPr lang="zh-CN" altLang="en-US" sz="1800" dirty="0">
                <a:solidFill>
                  <a:schemeClr val="tx1">
                    <a:lumMod val="95000"/>
                    <a:lumOff val="5000"/>
                  </a:schemeClr>
                </a:solidFill>
                <a:effectLst/>
                <a:latin typeface="方正清刻本悦宋简体" panose="02000000000000000000" charset="-122"/>
                <a:ea typeface="方正清刻本悦宋简体" panose="02000000000000000000" charset="-122"/>
                <a:cs typeface="微软雅黑" panose="020B0503020204020204" charset="-122"/>
                <a:sym typeface="+mn-ea"/>
              </a:rPr>
              <a:t>现场设置主题冷餐</a:t>
            </a:r>
            <a:r>
              <a:rPr lang="en-US" altLang="zh-CN" sz="1800" dirty="0">
                <a:solidFill>
                  <a:schemeClr val="tx1">
                    <a:lumMod val="95000"/>
                    <a:lumOff val="5000"/>
                  </a:schemeClr>
                </a:solidFill>
                <a:effectLst/>
                <a:latin typeface="方正清刻本悦宋简体" panose="02000000000000000000" charset="-122"/>
                <a:ea typeface="方正清刻本悦宋简体" panose="02000000000000000000" charset="-122"/>
                <a:cs typeface="微软雅黑" panose="020B0503020204020204" charset="-122"/>
                <a:sym typeface="+mn-ea"/>
              </a:rPr>
              <a:t>+BBQ</a:t>
            </a:r>
            <a:r>
              <a:rPr lang="zh-CN" altLang="en-US" sz="1800" dirty="0">
                <a:solidFill>
                  <a:schemeClr val="tx1">
                    <a:lumMod val="95000"/>
                    <a:lumOff val="5000"/>
                  </a:schemeClr>
                </a:solidFill>
                <a:effectLst/>
                <a:latin typeface="方正清刻本悦宋简体" panose="02000000000000000000" charset="-122"/>
                <a:ea typeface="方正清刻本悦宋简体" panose="02000000000000000000" charset="-122"/>
                <a:cs typeface="微软雅黑" panose="020B0503020204020204" charset="-122"/>
                <a:sym typeface="+mn-ea"/>
              </a:rPr>
              <a:t>烧烤</a:t>
            </a:r>
            <a:r>
              <a:rPr lang="en-US" altLang="zh-CN" sz="1800" dirty="0">
                <a:solidFill>
                  <a:schemeClr val="tx1">
                    <a:lumMod val="95000"/>
                    <a:lumOff val="5000"/>
                  </a:schemeClr>
                </a:solidFill>
                <a:effectLst/>
                <a:latin typeface="方正清刻本悦宋简体" panose="02000000000000000000" charset="-122"/>
                <a:ea typeface="方正清刻本悦宋简体" panose="02000000000000000000" charset="-122"/>
                <a:cs typeface="微软雅黑" panose="020B0503020204020204" charset="-122"/>
                <a:sym typeface="+mn-ea"/>
              </a:rPr>
              <a:t>+</a:t>
            </a:r>
            <a:r>
              <a:rPr lang="zh-CN" altLang="en-US" sz="1800" dirty="0">
                <a:solidFill>
                  <a:schemeClr val="tx1">
                    <a:lumMod val="95000"/>
                    <a:lumOff val="5000"/>
                  </a:schemeClr>
                </a:solidFill>
                <a:effectLst/>
                <a:latin typeface="方正清刻本悦宋简体" panose="02000000000000000000" charset="-122"/>
                <a:ea typeface="方正清刻本悦宋简体" panose="02000000000000000000" charset="-122"/>
                <a:cs typeface="微软雅黑" panose="020B0503020204020204" charset="-122"/>
                <a:sym typeface="+mn-ea"/>
              </a:rPr>
              <a:t>生日蛋糕</a:t>
            </a:r>
            <a:r>
              <a:rPr lang="en-US" altLang="zh-CN" sz="1800" dirty="0">
                <a:solidFill>
                  <a:schemeClr val="tx1">
                    <a:lumMod val="95000"/>
                    <a:lumOff val="5000"/>
                  </a:schemeClr>
                </a:solidFill>
                <a:effectLst/>
                <a:latin typeface="方正清刻本悦宋简体" panose="02000000000000000000" charset="-122"/>
                <a:ea typeface="方正清刻本悦宋简体" panose="02000000000000000000" charset="-122"/>
                <a:cs typeface="微软雅黑" panose="020B0503020204020204" charset="-122"/>
              </a:rPr>
              <a:t>···</a:t>
            </a:r>
            <a:endParaRPr lang="en-US" altLang="zh-CN" sz="1800" dirty="0">
              <a:solidFill>
                <a:schemeClr val="tx1">
                  <a:lumMod val="95000"/>
                  <a:lumOff val="5000"/>
                </a:schemeClr>
              </a:solidFill>
              <a:effectLst/>
              <a:latin typeface="方正清刻本悦宋简体" panose="02000000000000000000" charset="-122"/>
              <a:ea typeface="方正清刻本悦宋简体" panose="02000000000000000000" charset="-122"/>
              <a:cs typeface="微软雅黑" panose="020B0503020204020204" charset="-122"/>
            </a:endParaRPr>
          </a:p>
        </p:txBody>
      </p:sp>
      <p:pic>
        <p:nvPicPr>
          <p:cNvPr id="7" name="图片 6"/>
          <p:cNvPicPr>
            <a:picLocks noChangeAspect="1"/>
          </p:cNvPicPr>
          <p:nvPr/>
        </p:nvPicPr>
        <p:blipFill>
          <a:blip r:embed="rId1"/>
          <a:stretch>
            <a:fillRect/>
          </a:stretch>
        </p:blipFill>
        <p:spPr>
          <a:xfrm>
            <a:off x="2496118" y="4394577"/>
            <a:ext cx="2493645" cy="1675130"/>
          </a:xfrm>
          <a:prstGeom prst="rect">
            <a:avLst/>
          </a:prstGeom>
        </p:spPr>
      </p:pic>
      <p:pic>
        <p:nvPicPr>
          <p:cNvPr id="5122" name="Picture 2" descr="http://pic.htwed.com/2017/11/29/yq5s66dc7a7txnx8.jpg!720x"/>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94795" y="981522"/>
            <a:ext cx="6973368" cy="4648912"/>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pic.htwed.com/2017/11/29/5gtdo177v2jypnu4.jpg!720x"/>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854" y="4388601"/>
            <a:ext cx="2521658" cy="1681105"/>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http://pic.htwed.com/2017/11/29/mgcp3xnyv97gzeiq.jpg!720x"/>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719" y="985586"/>
            <a:ext cx="4915044" cy="327669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http://img.qqjm.com/2019/01/1683add668a.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04584" y="3648292"/>
            <a:ext cx="3463579" cy="2473021"/>
          </a:xfrm>
          <a:prstGeom prst="rect">
            <a:avLst/>
          </a:prstGeom>
          <a:noFill/>
          <a:extLst>
            <a:ext uri="{909E8E84-426E-40DD-AFC4-6F175D3DCCD1}">
              <a14:hiddenFill xmlns:a14="http://schemas.microsoft.com/office/drawing/2010/main">
                <a:solidFill>
                  <a:srgbClr val="FFFFFF"/>
                </a:solidFill>
              </a14:hiddenFill>
            </a:ext>
          </a:extLst>
        </p:spPr>
      </p:pic>
      <p:sp>
        <p:nvSpPr>
          <p:cNvPr id="9" name="文字方塊 21"/>
          <p:cNvSpPr txBox="1"/>
          <p:nvPr/>
        </p:nvSpPr>
        <p:spPr>
          <a:xfrm>
            <a:off x="252538" y="189434"/>
            <a:ext cx="4536504" cy="584775"/>
          </a:xfrm>
          <a:prstGeom prst="rect">
            <a:avLst/>
          </a:prstGeom>
          <a:noFill/>
        </p:spPr>
        <p:txBody>
          <a:bodyPr wrap="square" rtlCol="0">
            <a:spAutoFit/>
          </a:bodyPr>
          <a:lstStyle/>
          <a:p>
            <a:r>
              <a:rPr lang="zh-CN" altLang="en-US" sz="3200" b="1" dirty="0">
                <a:solidFill>
                  <a:schemeClr val="tx1">
                    <a:lumMod val="75000"/>
                    <a:lumOff val="25000"/>
                  </a:schemeClr>
                </a:solidFill>
                <a:latin typeface="方正清刻本悦宋简体" panose="02000000000000000000" charset="-122"/>
                <a:ea typeface="方正清刻本悦宋简体" panose="02000000000000000000" charset="-122"/>
              </a:rPr>
              <a:t>美食品鉴</a:t>
            </a:r>
            <a:endParaRPr lang="zh-CN" altLang="en-US" sz="3200" b="1" dirty="0">
              <a:solidFill>
                <a:schemeClr val="tx1">
                  <a:lumMod val="75000"/>
                  <a:lumOff val="25000"/>
                </a:schemeClr>
              </a:solidFill>
              <a:latin typeface="方正清刻本悦宋简体" panose="02000000000000000000" charset="-122"/>
              <a:ea typeface="方正清刻本悦宋简体" panose="02000000000000000000" charset="-122"/>
            </a:endParaRPr>
          </a:p>
        </p:txBody>
      </p:sp>
      <p:sp>
        <p:nvSpPr>
          <p:cNvPr id="10" name="圓角矩形 22"/>
          <p:cNvSpPr/>
          <p:nvPr/>
        </p:nvSpPr>
        <p:spPr>
          <a:xfrm>
            <a:off x="768995" y="819251"/>
            <a:ext cx="684000" cy="36000"/>
          </a:xfrm>
          <a:prstGeom prst="roundRect">
            <a:avLst>
              <a:gd name="adj" fmla="val 50000"/>
            </a:avLst>
          </a:prstGeom>
          <a:solidFill>
            <a:srgbClr val="3284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lumMod val="75000"/>
                  <a:lumOff val="25000"/>
                </a:schemeClr>
              </a:solidFill>
            </a:endParaRPr>
          </a:p>
        </p:txBody>
      </p:sp>
    </p:spTree>
  </p:cSld>
  <p:clrMapOvr>
    <a:masterClrMapping/>
  </p:clrMapOvr>
  <mc:AlternateContent xmlns:mc="http://schemas.openxmlformats.org/markup-compatibility/2006">
    <mc:Choice xmlns:p14="http://schemas.microsoft.com/office/powerpoint/2010/main" Requires="p14">
      <p:transition spd="slow" p14:dur="1500" advTm="4000">
        <p:random/>
      </p:transition>
    </mc:Choice>
    <mc:Fallback>
      <p:transition spd="slow" advTm="4000">
        <p:random/>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文本框 3"/>
          <p:cNvSpPr txBox="1"/>
          <p:nvPr/>
        </p:nvSpPr>
        <p:spPr>
          <a:xfrm>
            <a:off x="238998" y="133817"/>
            <a:ext cx="1826141" cy="748731"/>
          </a:xfrm>
          <a:prstGeom prst="rect">
            <a:avLst/>
          </a:prstGeom>
          <a:noFill/>
          <a:ln w="9525">
            <a:noFill/>
          </a:ln>
        </p:spPr>
        <p:txBody>
          <a:bodyPr wrap="none" anchor="t">
            <a:spAutoFit/>
          </a:bodyPr>
          <a:lstStyle/>
          <a:p>
            <a:pPr eaLnBrk="0" hangingPunct="0">
              <a:lnSpc>
                <a:spcPct val="150000"/>
              </a:lnSpc>
            </a:pPr>
            <a:r>
              <a:rPr lang="zh-CN" altLang="en-US" sz="3200" dirty="0">
                <a:latin typeface="方正清刻本悦宋简体" panose="02000000000000000000" charset="-122"/>
                <a:ea typeface="方正清刻本悦宋简体" panose="02000000000000000000" charset="-122"/>
              </a:rPr>
              <a:t>礼品设定</a:t>
            </a:r>
            <a:endParaRPr lang="en-US" altLang="zh-CN" sz="3200" dirty="0">
              <a:latin typeface="方正清刻本悦宋简体" panose="02000000000000000000" charset="-122"/>
              <a:ea typeface="方正清刻本悦宋简体" panose="02000000000000000000" charset="-122"/>
            </a:endParaRPr>
          </a:p>
        </p:txBody>
      </p:sp>
      <p:pic>
        <p:nvPicPr>
          <p:cNvPr id="15" name="图片 14"/>
          <p:cNvPicPr>
            <a:picLocks noChangeAspect="1"/>
          </p:cNvPicPr>
          <p:nvPr/>
        </p:nvPicPr>
        <p:blipFill>
          <a:blip r:embed="rId1"/>
          <a:srcRect t="10941"/>
          <a:stretch>
            <a:fillRect/>
          </a:stretch>
        </p:blipFill>
        <p:spPr>
          <a:xfrm>
            <a:off x="6062345" y="1485578"/>
            <a:ext cx="6019165" cy="3632200"/>
          </a:xfrm>
          <a:prstGeom prst="rect">
            <a:avLst/>
          </a:prstGeom>
        </p:spPr>
      </p:pic>
      <p:pic>
        <p:nvPicPr>
          <p:cNvPr id="16" name="图片 15"/>
          <p:cNvPicPr>
            <a:picLocks noChangeAspect="1"/>
          </p:cNvPicPr>
          <p:nvPr/>
        </p:nvPicPr>
        <p:blipFill>
          <a:blip r:embed="rId2"/>
          <a:srcRect t="6827"/>
          <a:stretch>
            <a:fillRect/>
          </a:stretch>
        </p:blipFill>
        <p:spPr>
          <a:xfrm>
            <a:off x="173356" y="1486213"/>
            <a:ext cx="5708208" cy="3631565"/>
          </a:xfrm>
          <a:prstGeom prst="rect">
            <a:avLst/>
          </a:prstGeom>
        </p:spPr>
      </p:pic>
      <p:sp>
        <p:nvSpPr>
          <p:cNvPr id="17" name="文本框 8"/>
          <p:cNvSpPr txBox="1"/>
          <p:nvPr/>
        </p:nvSpPr>
        <p:spPr>
          <a:xfrm>
            <a:off x="92271" y="5346680"/>
            <a:ext cx="5126355" cy="461665"/>
          </a:xfrm>
          <a:prstGeom prst="rect">
            <a:avLst/>
          </a:prstGeom>
          <a:noFill/>
          <a:ln w="9525">
            <a:noFill/>
          </a:ln>
        </p:spPr>
        <p:txBody>
          <a:bodyPr wrap="square" anchor="t">
            <a:spAutoFit/>
          </a:bodyPr>
          <a:lstStyle/>
          <a:p>
            <a:r>
              <a:rPr lang="zh-CN" sz="2400" dirty="0">
                <a:latin typeface="方正清刻本悦宋简体" panose="02000000000000000000" charset="-122"/>
                <a:ea typeface="方正清刻本悦宋简体" panose="02000000000000000000" charset="-122"/>
              </a:rPr>
              <a:t>火烈鸟主题游戏</a:t>
            </a:r>
            <a:r>
              <a:rPr lang="en-US" altLang="zh-CN" sz="2400" dirty="0">
                <a:latin typeface="方正清刻本悦宋简体" panose="02000000000000000000" charset="-122"/>
                <a:ea typeface="方正清刻本悦宋简体" panose="02000000000000000000" charset="-122"/>
              </a:rPr>
              <a:t>&lt;</a:t>
            </a:r>
            <a:r>
              <a:rPr lang="zh-CN" altLang="en-US" sz="2400" dirty="0">
                <a:latin typeface="方正清刻本悦宋简体" panose="02000000000000000000" charset="-122"/>
                <a:ea typeface="方正清刻本悦宋简体" panose="02000000000000000000" charset="-122"/>
              </a:rPr>
              <a:t>惊喜礼品</a:t>
            </a:r>
            <a:r>
              <a:rPr lang="en-US" altLang="zh-CN" sz="2400" dirty="0">
                <a:latin typeface="方正清刻本悦宋简体" panose="02000000000000000000" charset="-122"/>
                <a:ea typeface="方正清刻本悦宋简体" panose="02000000000000000000" charset="-122"/>
              </a:rPr>
              <a:t>&gt;</a:t>
            </a:r>
            <a:endParaRPr lang="en-US" altLang="zh-CN" sz="2400" dirty="0">
              <a:latin typeface="方正清刻本悦宋简体" panose="02000000000000000000" charset="-122"/>
              <a:ea typeface="方正清刻本悦宋简体" panose="02000000000000000000" charset="-122"/>
            </a:endParaRPr>
          </a:p>
        </p:txBody>
      </p:sp>
      <p:sp>
        <p:nvSpPr>
          <p:cNvPr id="18" name="文本框 9"/>
          <p:cNvSpPr txBox="1"/>
          <p:nvPr/>
        </p:nvSpPr>
        <p:spPr>
          <a:xfrm>
            <a:off x="92271" y="5714980"/>
            <a:ext cx="12008485" cy="420500"/>
          </a:xfrm>
          <a:prstGeom prst="rect">
            <a:avLst/>
          </a:prstGeom>
          <a:noFill/>
          <a:ln w="9525">
            <a:noFill/>
          </a:ln>
        </p:spPr>
        <p:txBody>
          <a:bodyPr wrap="square" anchor="t">
            <a:spAutoFit/>
          </a:bodyPr>
          <a:lstStyle/>
          <a:p>
            <a:pPr algn="l">
              <a:lnSpc>
                <a:spcPct val="150000"/>
              </a:lnSpc>
            </a:pPr>
            <a:r>
              <a:rPr lang="zh-CN" altLang="en-US" sz="1600" dirty="0">
                <a:solidFill>
                  <a:schemeClr val="tx1">
                    <a:lumMod val="65000"/>
                    <a:lumOff val="35000"/>
                  </a:schemeClr>
                </a:solidFill>
                <a:latin typeface="方正清刻本悦宋简体" panose="02000000000000000000" charset="-122"/>
                <a:ea typeface="方正清刻本悦宋简体" panose="02000000000000000000" charset="-122"/>
                <a:cs typeface="微软雅黑" panose="020B0503020204020204" charset="-122"/>
              </a:rPr>
              <a:t>现场设置</a:t>
            </a:r>
            <a:r>
              <a:rPr lang="en-US" altLang="zh-CN" sz="1600" dirty="0">
                <a:solidFill>
                  <a:schemeClr val="tx1">
                    <a:lumMod val="65000"/>
                    <a:lumOff val="35000"/>
                  </a:schemeClr>
                </a:solidFill>
                <a:latin typeface="方正清刻本悦宋简体" panose="02000000000000000000" charset="-122"/>
                <a:ea typeface="方正清刻本悦宋简体" panose="02000000000000000000" charset="-122"/>
                <a:cs typeface="微软雅黑" panose="020B0503020204020204" charset="-122"/>
              </a:rPr>
              <a:t>“</a:t>
            </a:r>
            <a:r>
              <a:rPr lang="zh-CN" altLang="en-US" sz="1600" dirty="0">
                <a:solidFill>
                  <a:schemeClr val="tx1">
                    <a:lumMod val="65000"/>
                    <a:lumOff val="35000"/>
                  </a:schemeClr>
                </a:solidFill>
                <a:latin typeface="方正清刻本悦宋简体" panose="02000000000000000000" charset="-122"/>
                <a:ea typeface="方正清刻本悦宋简体" panose="02000000000000000000" charset="-122"/>
                <a:cs typeface="微软雅黑" panose="020B0503020204020204" charset="-122"/>
              </a:rPr>
              <a:t>一拳超人</a:t>
            </a:r>
            <a:r>
              <a:rPr lang="en-US" altLang="zh-CN" sz="1600" dirty="0">
                <a:solidFill>
                  <a:schemeClr val="tx1">
                    <a:lumMod val="65000"/>
                    <a:lumOff val="35000"/>
                  </a:schemeClr>
                </a:solidFill>
                <a:latin typeface="方正清刻本悦宋简体" panose="02000000000000000000" charset="-122"/>
                <a:ea typeface="方正清刻本悦宋简体" panose="02000000000000000000" charset="-122"/>
                <a:cs typeface="微软雅黑" panose="020B0503020204020204" charset="-122"/>
              </a:rPr>
              <a:t>”</a:t>
            </a:r>
            <a:r>
              <a:rPr lang="zh-CN" altLang="en-US" sz="1600" dirty="0">
                <a:solidFill>
                  <a:schemeClr val="tx1">
                    <a:lumMod val="65000"/>
                    <a:lumOff val="35000"/>
                  </a:schemeClr>
                </a:solidFill>
                <a:latin typeface="方正清刻本悦宋简体" panose="02000000000000000000" charset="-122"/>
                <a:ea typeface="方正清刻本悦宋简体" panose="02000000000000000000" charset="-122"/>
                <a:cs typeface="微软雅黑" panose="020B0503020204020204" charset="-122"/>
              </a:rPr>
              <a:t>礼物领取区，来宾凭借邀请函，可在礼品墙上随机选择礼物箱</a:t>
            </a:r>
            <a:r>
              <a:rPr lang="zh-CN" altLang="en-US" sz="1000" dirty="0">
                <a:solidFill>
                  <a:schemeClr val="tx1">
                    <a:lumMod val="65000"/>
                    <a:lumOff val="35000"/>
                  </a:schemeClr>
                </a:solidFill>
                <a:latin typeface="方正清刻本悦宋简体" panose="02000000000000000000" charset="-122"/>
                <a:ea typeface="方正清刻本悦宋简体" panose="02000000000000000000" charset="-122"/>
                <a:cs typeface="微软雅黑" panose="020B0503020204020204" charset="-122"/>
              </a:rPr>
              <a:t>（</a:t>
            </a:r>
            <a:r>
              <a:rPr lang="zh-CN" altLang="en-US" sz="1000" dirty="0">
                <a:solidFill>
                  <a:schemeClr val="tx1">
                    <a:lumMod val="65000"/>
                    <a:lumOff val="35000"/>
                  </a:schemeClr>
                </a:solidFill>
                <a:latin typeface="方正清刻本悦宋简体" panose="02000000000000000000" charset="-122"/>
                <a:ea typeface="方正清刻本悦宋简体" panose="02000000000000000000" charset="-122"/>
                <a:cs typeface="微软雅黑" panose="020B0503020204020204" charset="-122"/>
                <a:sym typeface="+mn-ea"/>
              </a:rPr>
              <a:t>蛋糕店代金券、电影券、生活大礼包、</a:t>
            </a:r>
            <a:r>
              <a:rPr lang="en-US" altLang="zh-CN" sz="1000" dirty="0">
                <a:solidFill>
                  <a:schemeClr val="tx1">
                    <a:lumMod val="65000"/>
                    <a:lumOff val="35000"/>
                  </a:schemeClr>
                </a:solidFill>
                <a:latin typeface="方正清刻本悦宋简体" panose="02000000000000000000" charset="-122"/>
                <a:ea typeface="方正清刻本悦宋简体" panose="02000000000000000000" charset="-122"/>
                <a:cs typeface="微软雅黑" panose="020B0503020204020204" charset="-122"/>
                <a:sym typeface="+mn-ea"/>
              </a:rPr>
              <a:t>IP</a:t>
            </a:r>
            <a:r>
              <a:rPr lang="zh-CN" altLang="en-US" sz="1000" dirty="0">
                <a:solidFill>
                  <a:schemeClr val="tx1">
                    <a:lumMod val="65000"/>
                    <a:lumOff val="35000"/>
                  </a:schemeClr>
                </a:solidFill>
                <a:latin typeface="方正清刻本悦宋简体" panose="02000000000000000000" charset="-122"/>
                <a:ea typeface="方正清刻本悦宋简体" panose="02000000000000000000" charset="-122"/>
                <a:cs typeface="微软雅黑" panose="020B0503020204020204" charset="-122"/>
                <a:sym typeface="+mn-ea"/>
              </a:rPr>
              <a:t>玩偶</a:t>
            </a:r>
            <a:r>
              <a:rPr lang="en-US" altLang="zh-CN" sz="1000" dirty="0">
                <a:solidFill>
                  <a:schemeClr val="tx1">
                    <a:lumMod val="65000"/>
                    <a:lumOff val="35000"/>
                  </a:schemeClr>
                </a:solidFill>
                <a:latin typeface="方正清刻本悦宋简体" panose="02000000000000000000" charset="-122"/>
                <a:ea typeface="方正清刻本悦宋简体" panose="02000000000000000000" charset="-122"/>
                <a:cs typeface="微软雅黑" panose="020B0503020204020204" charset="-122"/>
                <a:sym typeface="+mn-ea"/>
              </a:rPr>
              <a:t>...</a:t>
            </a:r>
            <a:r>
              <a:rPr lang="zh-CN" altLang="en-US" sz="1000" dirty="0">
                <a:solidFill>
                  <a:schemeClr val="tx1">
                    <a:lumMod val="65000"/>
                    <a:lumOff val="35000"/>
                  </a:schemeClr>
                </a:solidFill>
                <a:latin typeface="方正清刻本悦宋简体" panose="02000000000000000000" charset="-122"/>
                <a:ea typeface="方正清刻本悦宋简体" panose="02000000000000000000" charset="-122"/>
                <a:cs typeface="微软雅黑" panose="020B0503020204020204" charset="-122"/>
              </a:rPr>
              <a:t>）</a:t>
            </a:r>
            <a:endParaRPr lang="zh-CN" altLang="en-US" sz="1000" dirty="0">
              <a:solidFill>
                <a:schemeClr val="tx1">
                  <a:lumMod val="65000"/>
                  <a:lumOff val="35000"/>
                </a:schemeClr>
              </a:solidFill>
              <a:latin typeface="方正清刻本悦宋简体" panose="02000000000000000000" charset="-122"/>
              <a:ea typeface="方正清刻本悦宋简体" panose="02000000000000000000" charset="-122"/>
              <a:cs typeface="微软雅黑" panose="020B0503020204020204" charset="-122"/>
            </a:endParaRPr>
          </a:p>
        </p:txBody>
      </p:sp>
      <p:sp>
        <p:nvSpPr>
          <p:cNvPr id="8" name="圓角矩形 22"/>
          <p:cNvSpPr/>
          <p:nvPr/>
        </p:nvSpPr>
        <p:spPr>
          <a:xfrm>
            <a:off x="768995" y="882548"/>
            <a:ext cx="684000" cy="36000"/>
          </a:xfrm>
          <a:prstGeom prst="roundRect">
            <a:avLst>
              <a:gd name="adj" fmla="val 50000"/>
            </a:avLst>
          </a:prstGeom>
          <a:solidFill>
            <a:srgbClr val="3284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lumMod val="75000"/>
                  <a:lumOff val="25000"/>
                </a:schemeClr>
              </a:solidFill>
            </a:endParaRPr>
          </a:p>
        </p:txBody>
      </p:sp>
    </p:spTree>
  </p:cSld>
  <p:clrMapOvr>
    <a:masterClrMapping/>
  </p:clrMapOvr>
  <mc:AlternateContent xmlns:mc="http://schemas.openxmlformats.org/markup-compatibility/2006">
    <mc:Choice xmlns:p14="http://schemas.microsoft.com/office/powerpoint/2010/main" Requires="p14">
      <p:transition spd="slow" p14:dur="1500" advTm="4000">
        <p:random/>
      </p:transition>
    </mc:Choice>
    <mc:Fallback>
      <p:transition spd="slow" advTm="4000">
        <p:random/>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2096852"/>
            <a:ext cx="624979" cy="2664296"/>
          </a:xfrm>
          <a:prstGeom prst="rect">
            <a:avLst/>
          </a:prstGeom>
          <a:solidFill>
            <a:srgbClr val="3284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平行四邊形 8"/>
          <p:cNvSpPr/>
          <p:nvPr/>
        </p:nvSpPr>
        <p:spPr>
          <a:xfrm>
            <a:off x="10130035" y="5157986"/>
            <a:ext cx="1080119" cy="576064"/>
          </a:xfrm>
          <a:prstGeom prst="parallelogram">
            <a:avLst/>
          </a:prstGeom>
          <a:solidFill>
            <a:srgbClr val="3284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TextBox 2"/>
          <p:cNvSpPr txBox="1"/>
          <p:nvPr/>
        </p:nvSpPr>
        <p:spPr>
          <a:xfrm>
            <a:off x="5881563" y="3275910"/>
            <a:ext cx="5724644" cy="1897827"/>
          </a:xfrm>
          <a:prstGeom prst="rect">
            <a:avLst/>
          </a:prstGeom>
          <a:noFill/>
        </p:spPr>
        <p:txBody>
          <a:bodyPr wrap="none" rtlCol="0">
            <a:spAutoFit/>
          </a:bodyPr>
          <a:lstStyle/>
          <a:p>
            <a:pPr>
              <a:lnSpc>
                <a:spcPct val="150000"/>
              </a:lnSpc>
            </a:pPr>
            <a:r>
              <a:rPr lang="zh-CN" altLang="en-US" sz="1600" dirty="0">
                <a:solidFill>
                  <a:schemeClr val="tx1">
                    <a:lumMod val="75000"/>
                    <a:lumOff val="25000"/>
                  </a:schemeClr>
                </a:solidFill>
                <a:latin typeface="方正清刻本悦宋简体" panose="02000000000000000000" charset="-122"/>
                <a:ea typeface="方正清刻本悦宋简体" panose="02000000000000000000" charset="-122"/>
              </a:rPr>
              <a:t>活动时间：</a:t>
            </a:r>
            <a:r>
              <a:rPr lang="en-US" altLang="zh-CN" sz="1600" dirty="0">
                <a:solidFill>
                  <a:schemeClr val="tx1">
                    <a:lumMod val="75000"/>
                    <a:lumOff val="25000"/>
                  </a:schemeClr>
                </a:solidFill>
                <a:latin typeface="方正清刻本悦宋简体" panose="02000000000000000000" charset="-122"/>
                <a:ea typeface="方正清刻本悦宋简体" panose="02000000000000000000" charset="-122"/>
              </a:rPr>
              <a:t>20XX</a:t>
            </a:r>
            <a:r>
              <a:rPr lang="zh-CN" altLang="en-US" sz="1600" dirty="0">
                <a:solidFill>
                  <a:schemeClr val="tx1">
                    <a:lumMod val="75000"/>
                    <a:lumOff val="25000"/>
                  </a:schemeClr>
                </a:solidFill>
                <a:latin typeface="方正清刻本悦宋简体" panose="02000000000000000000" charset="-122"/>
                <a:ea typeface="方正清刻本悦宋简体" panose="02000000000000000000" charset="-122"/>
              </a:rPr>
              <a:t>年</a:t>
            </a:r>
            <a:r>
              <a:rPr lang="en-US" altLang="zh-CN" sz="1600" dirty="0">
                <a:solidFill>
                  <a:schemeClr val="tx1">
                    <a:lumMod val="75000"/>
                    <a:lumOff val="25000"/>
                  </a:schemeClr>
                </a:solidFill>
                <a:latin typeface="方正清刻本悦宋简体" panose="02000000000000000000" charset="-122"/>
                <a:ea typeface="方正清刻本悦宋简体" panose="02000000000000000000" charset="-122"/>
              </a:rPr>
              <a:t>5</a:t>
            </a:r>
            <a:r>
              <a:rPr lang="zh-CN" altLang="en-US" sz="1600" dirty="0">
                <a:solidFill>
                  <a:schemeClr val="tx1">
                    <a:lumMod val="75000"/>
                    <a:lumOff val="25000"/>
                  </a:schemeClr>
                </a:solidFill>
                <a:latin typeface="方正清刻本悦宋简体" panose="02000000000000000000" charset="-122"/>
                <a:ea typeface="方正清刻本悦宋简体" panose="02000000000000000000" charset="-122"/>
              </a:rPr>
              <a:t>月</a:t>
            </a:r>
            <a:r>
              <a:rPr lang="en-US" altLang="zh-CN" sz="1600" dirty="0">
                <a:solidFill>
                  <a:schemeClr val="tx1">
                    <a:lumMod val="75000"/>
                    <a:lumOff val="25000"/>
                  </a:schemeClr>
                </a:solidFill>
                <a:latin typeface="方正清刻本悦宋简体" panose="02000000000000000000" charset="-122"/>
                <a:ea typeface="方正清刻本悦宋简体" panose="02000000000000000000" charset="-122"/>
              </a:rPr>
              <a:t>30</a:t>
            </a:r>
            <a:r>
              <a:rPr lang="zh-CN" altLang="en-US" sz="1600" dirty="0">
                <a:solidFill>
                  <a:schemeClr val="tx1">
                    <a:lumMod val="75000"/>
                    <a:lumOff val="25000"/>
                  </a:schemeClr>
                </a:solidFill>
                <a:latin typeface="方正清刻本悦宋简体" panose="02000000000000000000" charset="-122"/>
                <a:ea typeface="方正清刻本悦宋简体" panose="02000000000000000000" charset="-122"/>
              </a:rPr>
              <a:t>日</a:t>
            </a:r>
            <a:endParaRPr lang="en-US" altLang="zh-CN" sz="1600" dirty="0">
              <a:solidFill>
                <a:schemeClr val="tx1">
                  <a:lumMod val="75000"/>
                  <a:lumOff val="25000"/>
                </a:schemeClr>
              </a:solidFill>
              <a:latin typeface="方正清刻本悦宋简体" panose="02000000000000000000" charset="-122"/>
              <a:ea typeface="方正清刻本悦宋简体" panose="02000000000000000000" charset="-122"/>
            </a:endParaRPr>
          </a:p>
          <a:p>
            <a:pPr>
              <a:lnSpc>
                <a:spcPct val="150000"/>
              </a:lnSpc>
            </a:pPr>
            <a:r>
              <a:rPr lang="zh-CN" altLang="en-US" sz="1600" dirty="0">
                <a:solidFill>
                  <a:schemeClr val="tx1">
                    <a:lumMod val="75000"/>
                    <a:lumOff val="25000"/>
                  </a:schemeClr>
                </a:solidFill>
                <a:latin typeface="方正清刻本悦宋简体" panose="02000000000000000000" charset="-122"/>
                <a:ea typeface="方正清刻本悦宋简体" panose="02000000000000000000" charset="-122"/>
              </a:rPr>
              <a:t>活动地点：地产项目</a:t>
            </a:r>
            <a:r>
              <a:rPr lang="en-US" altLang="zh-CN" sz="1600" dirty="0">
                <a:solidFill>
                  <a:schemeClr val="tx1">
                    <a:lumMod val="75000"/>
                    <a:lumOff val="25000"/>
                  </a:schemeClr>
                </a:solidFill>
                <a:latin typeface="方正清刻本悦宋简体" panose="02000000000000000000" charset="-122"/>
                <a:ea typeface="方正清刻本悦宋简体" panose="02000000000000000000" charset="-122"/>
              </a:rPr>
              <a:t>-</a:t>
            </a:r>
            <a:r>
              <a:rPr lang="zh-CN" altLang="en-US" sz="1600" dirty="0">
                <a:solidFill>
                  <a:schemeClr val="tx1">
                    <a:lumMod val="75000"/>
                    <a:lumOff val="25000"/>
                  </a:schemeClr>
                </a:solidFill>
                <a:latin typeface="方正清刻本悦宋简体" panose="02000000000000000000" charset="-122"/>
                <a:ea typeface="方正清刻本悦宋简体" panose="02000000000000000000" charset="-122"/>
              </a:rPr>
              <a:t>柞水牛背梁森林公园</a:t>
            </a:r>
            <a:endParaRPr lang="en-US" altLang="zh-CN" sz="1600" dirty="0">
              <a:solidFill>
                <a:schemeClr val="tx1">
                  <a:lumMod val="75000"/>
                  <a:lumOff val="25000"/>
                </a:schemeClr>
              </a:solidFill>
              <a:latin typeface="方正清刻本悦宋简体" panose="02000000000000000000" charset="-122"/>
              <a:ea typeface="方正清刻本悦宋简体" panose="02000000000000000000" charset="-122"/>
            </a:endParaRPr>
          </a:p>
          <a:p>
            <a:pPr>
              <a:lnSpc>
                <a:spcPct val="150000"/>
              </a:lnSpc>
            </a:pPr>
            <a:r>
              <a:rPr lang="zh-CN" altLang="en-US" sz="1600" dirty="0">
                <a:solidFill>
                  <a:schemeClr val="tx1">
                    <a:lumMod val="75000"/>
                    <a:lumOff val="25000"/>
                  </a:schemeClr>
                </a:solidFill>
                <a:latin typeface="方正清刻本悦宋简体" panose="02000000000000000000" charset="-122"/>
                <a:ea typeface="方正清刻本悦宋简体" panose="02000000000000000000" charset="-122"/>
              </a:rPr>
              <a:t>参与人数：</a:t>
            </a:r>
            <a:r>
              <a:rPr lang="en-US" altLang="zh-CN" sz="1600" dirty="0">
                <a:solidFill>
                  <a:schemeClr val="tx1">
                    <a:lumMod val="75000"/>
                    <a:lumOff val="25000"/>
                  </a:schemeClr>
                </a:solidFill>
                <a:latin typeface="方正清刻本悦宋简体" panose="02000000000000000000" charset="-122"/>
                <a:ea typeface="方正清刻本悦宋简体" panose="02000000000000000000" charset="-122"/>
              </a:rPr>
              <a:t>30~50</a:t>
            </a:r>
            <a:r>
              <a:rPr lang="zh-CN" altLang="en-US" sz="1600" dirty="0">
                <a:solidFill>
                  <a:schemeClr val="tx1">
                    <a:lumMod val="75000"/>
                    <a:lumOff val="25000"/>
                  </a:schemeClr>
                </a:solidFill>
                <a:latin typeface="方正清刻本悦宋简体" panose="02000000000000000000" charset="-122"/>
                <a:ea typeface="方正清刻本悦宋简体" panose="02000000000000000000" charset="-122"/>
              </a:rPr>
              <a:t>人</a:t>
            </a:r>
            <a:endParaRPr lang="en-US" altLang="zh-CN" sz="1600" dirty="0">
              <a:solidFill>
                <a:schemeClr val="tx1">
                  <a:lumMod val="75000"/>
                  <a:lumOff val="25000"/>
                </a:schemeClr>
              </a:solidFill>
              <a:latin typeface="方正清刻本悦宋简体" panose="02000000000000000000" charset="-122"/>
              <a:ea typeface="方正清刻本悦宋简体" panose="02000000000000000000" charset="-122"/>
            </a:endParaRPr>
          </a:p>
          <a:p>
            <a:pPr>
              <a:lnSpc>
                <a:spcPct val="150000"/>
              </a:lnSpc>
            </a:pPr>
            <a:r>
              <a:rPr lang="zh-CN" altLang="en-US" sz="1600" dirty="0">
                <a:solidFill>
                  <a:schemeClr val="tx1">
                    <a:lumMod val="75000"/>
                    <a:lumOff val="25000"/>
                  </a:schemeClr>
                </a:solidFill>
                <a:latin typeface="方正清刻本悦宋简体" panose="02000000000000000000" charset="-122"/>
                <a:ea typeface="方正清刻本悦宋简体" panose="02000000000000000000" charset="-122"/>
              </a:rPr>
              <a:t>活动内容：探秘终南山寨、</a:t>
            </a:r>
            <a:r>
              <a:rPr lang="zh-CN" altLang="en-US" sz="1600" dirty="0">
                <a:solidFill>
                  <a:schemeClr val="tx1">
                    <a:lumMod val="75000"/>
                    <a:lumOff val="25000"/>
                  </a:schemeClr>
                </a:solidFill>
                <a:latin typeface="方正清刻本悦宋简体" panose="02000000000000000000" charset="-122"/>
                <a:ea typeface="方正清刻本悦宋简体" panose="02000000000000000000" charset="-122"/>
                <a:sym typeface="+mn-ea"/>
              </a:rPr>
              <a:t>养生徒步、互动、游戏、风景参观</a:t>
            </a:r>
            <a:endParaRPr lang="zh-CN" altLang="en-US" sz="1600" dirty="0">
              <a:solidFill>
                <a:schemeClr val="tx1">
                  <a:lumMod val="75000"/>
                  <a:lumOff val="25000"/>
                </a:schemeClr>
              </a:solidFill>
              <a:latin typeface="方正清刻本悦宋简体" panose="02000000000000000000" charset="-122"/>
              <a:ea typeface="方正清刻本悦宋简体" panose="02000000000000000000" charset="-122"/>
              <a:sym typeface="+mn-ea"/>
            </a:endParaRPr>
          </a:p>
          <a:p>
            <a:pPr>
              <a:lnSpc>
                <a:spcPct val="150000"/>
              </a:lnSpc>
            </a:pPr>
            <a:r>
              <a:rPr lang="en-US" altLang="zh-CN" sz="1600" dirty="0">
                <a:solidFill>
                  <a:schemeClr val="tx1">
                    <a:lumMod val="75000"/>
                    <a:lumOff val="25000"/>
                  </a:schemeClr>
                </a:solidFill>
                <a:latin typeface="方正清刻本悦宋简体" panose="02000000000000000000" charset="-122"/>
                <a:ea typeface="方正清刻本悦宋简体" panose="02000000000000000000" charset="-122"/>
              </a:rPr>
              <a:t>… …</a:t>
            </a:r>
            <a:endParaRPr lang="zh-CN" altLang="en-US" sz="1600" dirty="0">
              <a:solidFill>
                <a:schemeClr val="tx1">
                  <a:lumMod val="75000"/>
                  <a:lumOff val="25000"/>
                </a:schemeClr>
              </a:solidFill>
              <a:latin typeface="方正清刻本悦宋简体" panose="02000000000000000000" charset="-122"/>
              <a:ea typeface="方正清刻本悦宋简体" panose="02000000000000000000" charset="-122"/>
            </a:endParaRPr>
          </a:p>
        </p:txBody>
      </p:sp>
      <p:sp>
        <p:nvSpPr>
          <p:cNvPr id="10" name="文本框 6"/>
          <p:cNvSpPr txBox="1"/>
          <p:nvPr/>
        </p:nvSpPr>
        <p:spPr>
          <a:xfrm>
            <a:off x="5881563" y="2814245"/>
            <a:ext cx="1481500" cy="461665"/>
          </a:xfrm>
          <a:prstGeom prst="rect">
            <a:avLst/>
          </a:prstGeom>
          <a:noFill/>
          <a:ln w="9525">
            <a:noFill/>
          </a:ln>
        </p:spPr>
        <p:txBody>
          <a:bodyPr wrap="square" anchor="t">
            <a:spAutoFit/>
          </a:bodyPr>
          <a:lstStyle/>
          <a:p>
            <a:pPr algn="dist"/>
            <a:r>
              <a:rPr lang="zh-CN" altLang="en-US" sz="2400" b="1" dirty="0">
                <a:solidFill>
                  <a:schemeClr val="tx1">
                    <a:lumMod val="65000"/>
                    <a:lumOff val="35000"/>
                  </a:schemeClr>
                </a:solidFill>
                <a:latin typeface="方正清刻本悦宋简体" panose="02000000000000000000" charset="-122"/>
                <a:ea typeface="方正清刻本悦宋简体" panose="02000000000000000000" charset="-122"/>
                <a:cs typeface="微软雅黑 Light" panose="020B0502040204020203" charset="-122"/>
              </a:rPr>
              <a:t>活动概况</a:t>
            </a:r>
            <a:endParaRPr lang="zh-CN" altLang="en-US" sz="2400" b="1" dirty="0">
              <a:solidFill>
                <a:schemeClr val="tx1">
                  <a:lumMod val="65000"/>
                  <a:lumOff val="35000"/>
                </a:schemeClr>
              </a:solidFill>
              <a:latin typeface="方正清刻本悦宋简体" panose="02000000000000000000" charset="-122"/>
              <a:ea typeface="方正清刻本悦宋简体" panose="02000000000000000000" charset="-122"/>
              <a:cs typeface="微软雅黑 Light" panose="020B0502040204020203" charset="-122"/>
            </a:endParaRPr>
          </a:p>
        </p:txBody>
      </p:sp>
      <p:sp>
        <p:nvSpPr>
          <p:cNvPr id="11" name="TextBox 6"/>
          <p:cNvSpPr txBox="1"/>
          <p:nvPr/>
        </p:nvSpPr>
        <p:spPr>
          <a:xfrm>
            <a:off x="5881563" y="1773686"/>
            <a:ext cx="4455066" cy="646331"/>
          </a:xfrm>
          <a:prstGeom prst="rect">
            <a:avLst/>
          </a:prstGeom>
          <a:noFill/>
          <a:ln w="9525">
            <a:noFill/>
          </a:ln>
        </p:spPr>
        <p:txBody>
          <a:bodyPr wrap="none" anchor="t">
            <a:spAutoFit/>
          </a:bodyPr>
          <a:lstStyle/>
          <a:p>
            <a:r>
              <a:rPr lang="zh-CN" altLang="en-US" sz="3600" dirty="0">
                <a:solidFill>
                  <a:schemeClr val="tx1">
                    <a:lumMod val="95000"/>
                    <a:lumOff val="5000"/>
                  </a:schemeClr>
                </a:solidFill>
                <a:latin typeface="方正清刻本悦宋简体" panose="02000000000000000000" charset="-122"/>
                <a:ea typeface="方正清刻本悦宋简体" panose="02000000000000000000" charset="-122"/>
              </a:rPr>
              <a:t>绿水青山 与时代同行</a:t>
            </a:r>
            <a:endParaRPr lang="zh-CN" altLang="en-US" sz="3600" dirty="0">
              <a:solidFill>
                <a:schemeClr val="tx1">
                  <a:lumMod val="95000"/>
                  <a:lumOff val="5000"/>
                </a:schemeClr>
              </a:solidFill>
              <a:latin typeface="方正清刻本悦宋简体" panose="02000000000000000000" charset="-122"/>
              <a:ea typeface="方正清刻本悦宋简体" panose="02000000000000000000" charset="-122"/>
            </a:endParaRPr>
          </a:p>
        </p:txBody>
      </p:sp>
      <p:sp>
        <p:nvSpPr>
          <p:cNvPr id="12" name="矩形 11"/>
          <p:cNvSpPr/>
          <p:nvPr/>
        </p:nvSpPr>
        <p:spPr>
          <a:xfrm>
            <a:off x="5936768" y="2326246"/>
            <a:ext cx="4303679" cy="379463"/>
          </a:xfrm>
          <a:prstGeom prst="rect">
            <a:avLst/>
          </a:prstGeom>
        </p:spPr>
        <p:txBody>
          <a:bodyPr wrap="square">
            <a:spAutoFit/>
          </a:bodyPr>
          <a:lstStyle/>
          <a:p>
            <a:pPr algn="dist">
              <a:lnSpc>
                <a:spcPct val="150000"/>
              </a:lnSpc>
            </a:pPr>
            <a:r>
              <a:rPr lang="en-US" altLang="zh-CN" sz="1400" dirty="0">
                <a:solidFill>
                  <a:schemeClr val="tx1">
                    <a:lumMod val="75000"/>
                    <a:lumOff val="25000"/>
                  </a:schemeClr>
                </a:solidFill>
                <a:latin typeface="方正清刻本悦宋简体" panose="02000000000000000000" charset="-122"/>
                <a:ea typeface="方正清刻本悦宋简体" panose="02000000000000000000" charset="-122"/>
              </a:rPr>
              <a:t>——</a:t>
            </a:r>
            <a:r>
              <a:rPr lang="zh-CN" altLang="en-US" sz="1400" dirty="0">
                <a:solidFill>
                  <a:schemeClr val="tx1">
                    <a:lumMod val="75000"/>
                    <a:lumOff val="25000"/>
                  </a:schemeClr>
                </a:solidFill>
                <a:latin typeface="方正清刻本悦宋简体" panose="02000000000000000000" charset="-122"/>
                <a:ea typeface="方正清刻本悦宋简体" panose="02000000000000000000" charset="-122"/>
              </a:rPr>
              <a:t>地产项目</a:t>
            </a:r>
            <a:r>
              <a:rPr lang="en-US" altLang="zh-CN" sz="1400" dirty="0">
                <a:solidFill>
                  <a:schemeClr val="tx1">
                    <a:lumMod val="75000"/>
                    <a:lumOff val="25000"/>
                  </a:schemeClr>
                </a:solidFill>
                <a:latin typeface="方正清刻本悦宋简体" panose="02000000000000000000" charset="-122"/>
                <a:ea typeface="方正清刻本悦宋简体" panose="02000000000000000000" charset="-122"/>
              </a:rPr>
              <a:t>-</a:t>
            </a:r>
            <a:r>
              <a:rPr lang="zh-CN" altLang="en-US" sz="1400" dirty="0">
                <a:solidFill>
                  <a:schemeClr val="tx1">
                    <a:lumMod val="75000"/>
                    <a:lumOff val="25000"/>
                  </a:schemeClr>
                </a:solidFill>
                <a:latin typeface="方正清刻本悦宋简体" panose="02000000000000000000" charset="-122"/>
                <a:ea typeface="方正清刻本悦宋简体" panose="02000000000000000000" charset="-122"/>
              </a:rPr>
              <a:t>柞水牛背梁景区出游记</a:t>
            </a:r>
            <a:endParaRPr lang="en-US" altLang="zh-CN" sz="1400" dirty="0">
              <a:solidFill>
                <a:schemeClr val="tx1">
                  <a:lumMod val="75000"/>
                  <a:lumOff val="25000"/>
                </a:schemeClr>
              </a:solidFill>
              <a:latin typeface="方正清刻本悦宋简体" panose="02000000000000000000" charset="-122"/>
              <a:ea typeface="方正清刻本悦宋简体" panose="02000000000000000000" charset="-122"/>
            </a:endParaRPr>
          </a:p>
        </p:txBody>
      </p:sp>
      <p:grpSp>
        <p:nvGrpSpPr>
          <p:cNvPr id="13" name="群組 11"/>
          <p:cNvGrpSpPr/>
          <p:nvPr/>
        </p:nvGrpSpPr>
        <p:grpSpPr>
          <a:xfrm>
            <a:off x="6025579" y="899259"/>
            <a:ext cx="704039" cy="756080"/>
            <a:chOff x="8545859" y="765498"/>
            <a:chExt cx="704039" cy="756080"/>
          </a:xfrm>
        </p:grpSpPr>
        <p:sp>
          <p:nvSpPr>
            <p:cNvPr id="14" name="圓角矩形 9"/>
            <p:cNvSpPr/>
            <p:nvPr/>
          </p:nvSpPr>
          <p:spPr>
            <a:xfrm>
              <a:off x="8555878" y="1485578"/>
              <a:ext cx="684000" cy="36000"/>
            </a:xfrm>
            <a:prstGeom prst="roundRect">
              <a:avLst>
                <a:gd name="adj" fmla="val 50000"/>
              </a:avLst>
            </a:prstGeom>
            <a:solidFill>
              <a:srgbClr val="3284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50000"/>
                  </a:schemeClr>
                </a:solidFill>
              </a:endParaRPr>
            </a:p>
          </p:txBody>
        </p:sp>
        <p:sp>
          <p:nvSpPr>
            <p:cNvPr id="15" name="矩形 14"/>
            <p:cNvSpPr/>
            <p:nvPr/>
          </p:nvSpPr>
          <p:spPr>
            <a:xfrm>
              <a:off x="8545859" y="765498"/>
              <a:ext cx="704039" cy="707886"/>
            </a:xfrm>
            <a:prstGeom prst="rect">
              <a:avLst/>
            </a:prstGeom>
          </p:spPr>
          <p:txBody>
            <a:bodyPr wrap="none">
              <a:spAutoFit/>
            </a:bodyPr>
            <a:lstStyle/>
            <a:p>
              <a:r>
                <a:rPr lang="en-US" altLang="zh-TW" sz="4000" b="1" dirty="0">
                  <a:solidFill>
                    <a:schemeClr val="accent5">
                      <a:lumMod val="50000"/>
                    </a:schemeClr>
                  </a:solidFill>
                </a:rPr>
                <a:t>02</a:t>
              </a:r>
              <a:endParaRPr lang="zh-TW" altLang="en-US" sz="3600" b="1" dirty="0">
                <a:solidFill>
                  <a:schemeClr val="accent5">
                    <a:lumMod val="50000"/>
                  </a:schemeClr>
                </a:solidFill>
              </a:endParaRPr>
            </a:p>
          </p:txBody>
        </p:sp>
      </p:grpSp>
      <p:pic>
        <p:nvPicPr>
          <p:cNvPr id="16" name="图片 15"/>
          <p:cNvPicPr>
            <a:picLocks noChangeAspect="1"/>
          </p:cNvPicPr>
          <p:nvPr/>
        </p:nvPicPr>
        <p:blipFill rotWithShape="1">
          <a:blip r:embed="rId1">
            <a:extLst>
              <a:ext uri="{28A0092B-C50C-407E-A947-70E740481C1C}">
                <a14:useLocalDpi xmlns:a14="http://schemas.microsoft.com/office/drawing/2010/main" val="0"/>
              </a:ext>
            </a:extLst>
          </a:blip>
          <a:srcRect t="-2" b="20167"/>
          <a:stretch>
            <a:fillRect/>
          </a:stretch>
        </p:blipFill>
        <p:spPr>
          <a:xfrm>
            <a:off x="264939" y="189434"/>
            <a:ext cx="4577881" cy="6498663"/>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4000">
        <p:random/>
      </p:transition>
    </mc:Choice>
    <mc:Fallback>
      <p:transition spd="slow" advTm="4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群組 17"/>
          <p:cNvGrpSpPr/>
          <p:nvPr/>
        </p:nvGrpSpPr>
        <p:grpSpPr>
          <a:xfrm>
            <a:off x="418991" y="1607807"/>
            <a:ext cx="3960440" cy="620775"/>
            <a:chOff x="865191" y="2601706"/>
            <a:chExt cx="3960440" cy="620775"/>
          </a:xfrm>
        </p:grpSpPr>
        <p:sp>
          <p:nvSpPr>
            <p:cNvPr id="5" name="文字方塊 20"/>
            <p:cNvSpPr txBox="1"/>
            <p:nvPr/>
          </p:nvSpPr>
          <p:spPr>
            <a:xfrm>
              <a:off x="865191" y="2601706"/>
              <a:ext cx="3960440" cy="584775"/>
            </a:xfrm>
            <a:prstGeom prst="rect">
              <a:avLst/>
            </a:prstGeom>
            <a:noFill/>
          </p:spPr>
          <p:txBody>
            <a:bodyPr wrap="square" rtlCol="0">
              <a:spAutoFit/>
            </a:bodyPr>
            <a:lstStyle/>
            <a:p>
              <a:pPr algn="ctr"/>
              <a:r>
                <a:rPr lang="zh-CN" altLang="en-US" sz="3200" b="1" dirty="0">
                  <a:solidFill>
                    <a:srgbClr val="363636"/>
                  </a:solidFill>
                  <a:latin typeface="方正清刻本悦宋简体" panose="02000000000000000000" charset="-122"/>
                  <a:ea typeface="方正清刻本悦宋简体" panose="02000000000000000000" charset="-122"/>
                  <a:cs typeface="Verdana" panose="020B0604030504040204" pitchFamily="34" charset="0"/>
                </a:rPr>
                <a:t>牛背梁景区</a:t>
              </a:r>
              <a:endParaRPr lang="en-US" altLang="zh-CN" sz="3200" b="1" dirty="0">
                <a:solidFill>
                  <a:srgbClr val="363636"/>
                </a:solidFill>
                <a:latin typeface="方正清刻本悦宋简体" panose="02000000000000000000" charset="-122"/>
                <a:ea typeface="方正清刻本悦宋简体" panose="02000000000000000000" charset="-122"/>
                <a:cs typeface="Verdana" panose="020B0604030504040204" pitchFamily="34" charset="0"/>
              </a:endParaRPr>
            </a:p>
          </p:txBody>
        </p:sp>
        <p:sp>
          <p:nvSpPr>
            <p:cNvPr id="6" name="圓角矩形 24"/>
            <p:cNvSpPr/>
            <p:nvPr/>
          </p:nvSpPr>
          <p:spPr>
            <a:xfrm>
              <a:off x="2514600" y="3186481"/>
              <a:ext cx="684000" cy="36000"/>
            </a:xfrm>
            <a:prstGeom prst="roundRect">
              <a:avLst>
                <a:gd name="adj" fmla="val 50000"/>
              </a:avLst>
            </a:prstGeom>
            <a:solidFill>
              <a:srgbClr val="327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7" name="矩形 6"/>
          <p:cNvSpPr/>
          <p:nvPr/>
        </p:nvSpPr>
        <p:spPr>
          <a:xfrm>
            <a:off x="408955" y="891381"/>
            <a:ext cx="5040560" cy="5076826"/>
          </a:xfrm>
          <a:prstGeom prst="rect">
            <a:avLst/>
          </a:prstGeom>
          <a:noFill/>
          <a:ln>
            <a:gradFill flip="none" rotWithShape="1">
              <a:gsLst>
                <a:gs pos="0">
                  <a:schemeClr val="tx1">
                    <a:lumMod val="85000"/>
                    <a:lumOff val="15000"/>
                  </a:schemeClr>
                </a:gs>
                <a:gs pos="100000">
                  <a:srgbClr val="327086"/>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平行四邊形 16"/>
          <p:cNvSpPr/>
          <p:nvPr/>
        </p:nvSpPr>
        <p:spPr>
          <a:xfrm>
            <a:off x="1849116" y="603349"/>
            <a:ext cx="1080119" cy="576064"/>
          </a:xfrm>
          <a:prstGeom prst="parallelogram">
            <a:avLst/>
          </a:prstGeom>
          <a:solidFill>
            <a:srgbClr val="327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8"/>
          <p:cNvSpPr/>
          <p:nvPr/>
        </p:nvSpPr>
        <p:spPr>
          <a:xfrm>
            <a:off x="657282" y="2447581"/>
            <a:ext cx="3714636" cy="3046988"/>
          </a:xfrm>
          <a:prstGeom prst="rect">
            <a:avLst/>
          </a:prstGeom>
        </p:spPr>
        <p:txBody>
          <a:bodyPr wrap="square">
            <a:spAutoFit/>
          </a:bodyPr>
          <a:lstStyle/>
          <a:p>
            <a:r>
              <a:rPr lang="zh-CN" altLang="en-US" sz="1200" dirty="0">
                <a:solidFill>
                  <a:schemeClr val="tx1">
                    <a:lumMod val="75000"/>
                    <a:lumOff val="25000"/>
                  </a:schemeClr>
                </a:solidFill>
                <a:latin typeface="方正清刻本悦宋简体" panose="02000000000000000000" charset="-122"/>
                <a:ea typeface="方正清刻本悦宋简体" panose="02000000000000000000" charset="-122"/>
              </a:rPr>
              <a:t>        陕西牛背梁国家级自然保护区</a:t>
            </a:r>
            <a:r>
              <a:rPr lang="en-US" altLang="zh-CN" sz="1200" dirty="0">
                <a:solidFill>
                  <a:schemeClr val="tx1">
                    <a:lumMod val="75000"/>
                    <a:lumOff val="25000"/>
                  </a:schemeClr>
                </a:solidFill>
                <a:latin typeface="方正清刻本悦宋简体" panose="02000000000000000000" charset="-122"/>
                <a:ea typeface="方正清刻本悦宋简体" panose="02000000000000000000" charset="-122"/>
              </a:rPr>
              <a:t>1987</a:t>
            </a:r>
            <a:r>
              <a:rPr lang="zh-CN" altLang="en-US" sz="1200" dirty="0">
                <a:solidFill>
                  <a:schemeClr val="tx1">
                    <a:lumMod val="75000"/>
                    <a:lumOff val="25000"/>
                  </a:schemeClr>
                </a:solidFill>
                <a:latin typeface="方正清刻本悦宋简体" panose="02000000000000000000" charset="-122"/>
                <a:ea typeface="方正清刻本悦宋简体" panose="02000000000000000000" charset="-122"/>
              </a:rPr>
              <a:t>年建立，</a:t>
            </a:r>
            <a:r>
              <a:rPr lang="en-US" altLang="zh-CN" sz="1200" dirty="0">
                <a:solidFill>
                  <a:schemeClr val="tx1">
                    <a:lumMod val="75000"/>
                    <a:lumOff val="25000"/>
                  </a:schemeClr>
                </a:solidFill>
                <a:latin typeface="方正清刻本悦宋简体" panose="02000000000000000000" charset="-122"/>
                <a:ea typeface="方正清刻本悦宋简体" panose="02000000000000000000" charset="-122"/>
              </a:rPr>
              <a:t>1988</a:t>
            </a:r>
            <a:r>
              <a:rPr lang="zh-CN" altLang="en-US" sz="1200" dirty="0">
                <a:solidFill>
                  <a:schemeClr val="tx1">
                    <a:lumMod val="75000"/>
                    <a:lumOff val="25000"/>
                  </a:schemeClr>
                </a:solidFill>
                <a:latin typeface="方正清刻本悦宋简体" panose="02000000000000000000" charset="-122"/>
                <a:ea typeface="方正清刻本悦宋简体" panose="02000000000000000000" charset="-122"/>
              </a:rPr>
              <a:t>年经国务院批准为国家级自然保护区，</a:t>
            </a:r>
            <a:r>
              <a:rPr lang="en-US" altLang="zh-CN" sz="1200" dirty="0">
                <a:solidFill>
                  <a:schemeClr val="tx1">
                    <a:lumMod val="75000"/>
                    <a:lumOff val="25000"/>
                  </a:schemeClr>
                </a:solidFill>
                <a:latin typeface="方正清刻本悦宋简体" panose="02000000000000000000" charset="-122"/>
                <a:ea typeface="方正清刻本悦宋简体" panose="02000000000000000000" charset="-122"/>
              </a:rPr>
              <a:t>1997</a:t>
            </a:r>
            <a:r>
              <a:rPr lang="zh-CN" altLang="en-US" sz="1200" dirty="0">
                <a:solidFill>
                  <a:schemeClr val="tx1">
                    <a:lumMod val="75000"/>
                    <a:lumOff val="25000"/>
                  </a:schemeClr>
                </a:solidFill>
                <a:latin typeface="方正清刻本悦宋简体" panose="02000000000000000000" charset="-122"/>
                <a:ea typeface="方正清刻本悦宋简体" panose="02000000000000000000" charset="-122"/>
              </a:rPr>
              <a:t>年</a:t>
            </a:r>
            <a:r>
              <a:rPr lang="en-US" altLang="zh-CN" sz="1200" dirty="0">
                <a:solidFill>
                  <a:schemeClr val="tx1">
                    <a:lumMod val="75000"/>
                    <a:lumOff val="25000"/>
                  </a:schemeClr>
                </a:solidFill>
                <a:latin typeface="方正清刻本悦宋简体" panose="02000000000000000000" charset="-122"/>
                <a:ea typeface="方正清刻本悦宋简体" panose="02000000000000000000" charset="-122"/>
              </a:rPr>
              <a:t>10</a:t>
            </a:r>
            <a:r>
              <a:rPr lang="zh-CN" altLang="en-US" sz="1200" dirty="0">
                <a:solidFill>
                  <a:schemeClr val="tx1">
                    <a:lumMod val="75000"/>
                    <a:lumOff val="25000"/>
                  </a:schemeClr>
                </a:solidFill>
                <a:latin typeface="方正清刻本悦宋简体" panose="02000000000000000000" charset="-122"/>
                <a:ea typeface="方正清刻本悦宋简体" panose="02000000000000000000" charset="-122"/>
              </a:rPr>
              <a:t>月正式成立管理局，局址设在西安国家民用航天产业基地。牛背梁保护区是以保护国家</a:t>
            </a:r>
            <a:r>
              <a:rPr lang="en-US" altLang="zh-CN" sz="1200" dirty="0">
                <a:solidFill>
                  <a:schemeClr val="tx1">
                    <a:lumMod val="75000"/>
                    <a:lumOff val="25000"/>
                  </a:schemeClr>
                </a:solidFill>
                <a:latin typeface="方正清刻本悦宋简体" panose="02000000000000000000" charset="-122"/>
                <a:ea typeface="方正清刻本悦宋简体" panose="02000000000000000000" charset="-122"/>
              </a:rPr>
              <a:t>Ⅰ</a:t>
            </a:r>
            <a:r>
              <a:rPr lang="zh-CN" altLang="en-US" sz="1200" dirty="0">
                <a:solidFill>
                  <a:schemeClr val="tx1">
                    <a:lumMod val="75000"/>
                    <a:lumOff val="25000"/>
                  </a:schemeClr>
                </a:solidFill>
                <a:latin typeface="方正清刻本悦宋简体" panose="02000000000000000000" charset="-122"/>
                <a:ea typeface="方正清刻本悦宋简体" panose="02000000000000000000" charset="-122"/>
              </a:rPr>
              <a:t>级保护动物羚牛及其栖息地为主的森林和野生动物类型的自然保护区。保护区位于秦岭山脉东段，横跨秦岭主脊南北坡，地处柞水、宁陕、长安三县</a:t>
            </a:r>
            <a:r>
              <a:rPr lang="en-US" altLang="zh-CN" sz="1200" dirty="0">
                <a:solidFill>
                  <a:schemeClr val="tx1">
                    <a:lumMod val="75000"/>
                    <a:lumOff val="25000"/>
                  </a:schemeClr>
                </a:solidFill>
                <a:latin typeface="方正清刻本悦宋简体" panose="02000000000000000000" charset="-122"/>
                <a:ea typeface="方正清刻本悦宋简体" panose="02000000000000000000" charset="-122"/>
              </a:rPr>
              <a:t>(</a:t>
            </a:r>
            <a:r>
              <a:rPr lang="zh-CN" altLang="en-US" sz="1200" dirty="0">
                <a:solidFill>
                  <a:schemeClr val="tx1">
                    <a:lumMod val="75000"/>
                    <a:lumOff val="25000"/>
                  </a:schemeClr>
                </a:solidFill>
                <a:latin typeface="方正清刻本悦宋简体" panose="02000000000000000000" charset="-122"/>
                <a:ea typeface="方正清刻本悦宋简体" panose="02000000000000000000" charset="-122"/>
              </a:rPr>
              <a:t>区</a:t>
            </a:r>
            <a:r>
              <a:rPr lang="en-US" altLang="zh-CN" sz="1200" dirty="0">
                <a:solidFill>
                  <a:schemeClr val="tx1">
                    <a:lumMod val="75000"/>
                    <a:lumOff val="25000"/>
                  </a:schemeClr>
                </a:solidFill>
                <a:latin typeface="方正清刻本悦宋简体" panose="02000000000000000000" charset="-122"/>
                <a:ea typeface="方正清刻本悦宋简体" panose="02000000000000000000" charset="-122"/>
              </a:rPr>
              <a:t>)</a:t>
            </a:r>
            <a:r>
              <a:rPr lang="zh-CN" altLang="en-US" sz="1200" dirty="0">
                <a:solidFill>
                  <a:schemeClr val="tx1">
                    <a:lumMod val="75000"/>
                    <a:lumOff val="25000"/>
                  </a:schemeClr>
                </a:solidFill>
                <a:latin typeface="方正清刻本悦宋简体" panose="02000000000000000000" charset="-122"/>
                <a:ea typeface="方正清刻本悦宋简体" panose="02000000000000000000" charset="-122"/>
              </a:rPr>
              <a:t>交汇区域，沿秦岭主脊呈东西狭长分布，东西长</a:t>
            </a:r>
            <a:r>
              <a:rPr lang="en-US" altLang="zh-CN" sz="1200" dirty="0">
                <a:solidFill>
                  <a:schemeClr val="tx1">
                    <a:lumMod val="75000"/>
                    <a:lumOff val="25000"/>
                  </a:schemeClr>
                </a:solidFill>
                <a:latin typeface="方正清刻本悦宋简体" panose="02000000000000000000" charset="-122"/>
                <a:ea typeface="方正清刻本悦宋简体" panose="02000000000000000000" charset="-122"/>
              </a:rPr>
              <a:t>28 </a:t>
            </a:r>
            <a:r>
              <a:rPr lang="zh-CN" altLang="en-US" sz="1200" dirty="0">
                <a:solidFill>
                  <a:schemeClr val="tx1">
                    <a:lumMod val="75000"/>
                    <a:lumOff val="25000"/>
                  </a:schemeClr>
                </a:solidFill>
                <a:latin typeface="方正清刻本悦宋简体" panose="02000000000000000000" charset="-122"/>
                <a:ea typeface="方正清刻本悦宋简体" panose="02000000000000000000" charset="-122"/>
              </a:rPr>
              <a:t>公里，南北宽</a:t>
            </a:r>
            <a:r>
              <a:rPr lang="en-US" altLang="zh-CN" sz="1200" dirty="0">
                <a:solidFill>
                  <a:schemeClr val="tx1">
                    <a:lumMod val="75000"/>
                    <a:lumOff val="25000"/>
                  </a:schemeClr>
                </a:solidFill>
                <a:latin typeface="方正清刻本悦宋简体" panose="02000000000000000000" charset="-122"/>
                <a:ea typeface="方正清刻本悦宋简体" panose="02000000000000000000" charset="-122"/>
              </a:rPr>
              <a:t>15</a:t>
            </a:r>
            <a:r>
              <a:rPr lang="zh-CN" altLang="en-US" sz="1200" dirty="0">
                <a:solidFill>
                  <a:schemeClr val="tx1">
                    <a:lumMod val="75000"/>
                    <a:lumOff val="25000"/>
                  </a:schemeClr>
                </a:solidFill>
                <a:latin typeface="方正清刻本悦宋简体" panose="02000000000000000000" charset="-122"/>
                <a:ea typeface="方正清刻本悦宋简体" panose="02000000000000000000" charset="-122"/>
              </a:rPr>
              <a:t>公里，海拔</a:t>
            </a:r>
            <a:r>
              <a:rPr lang="en-US" altLang="zh-CN" sz="1200" dirty="0">
                <a:solidFill>
                  <a:schemeClr val="tx1">
                    <a:lumMod val="75000"/>
                    <a:lumOff val="25000"/>
                  </a:schemeClr>
                </a:solidFill>
                <a:latin typeface="方正清刻本悦宋简体" panose="02000000000000000000" charset="-122"/>
                <a:ea typeface="方正清刻本悦宋简体" panose="02000000000000000000" charset="-122"/>
              </a:rPr>
              <a:t>1100-2802</a:t>
            </a:r>
            <a:r>
              <a:rPr lang="zh-CN" altLang="en-US" sz="1200" dirty="0">
                <a:solidFill>
                  <a:schemeClr val="tx1">
                    <a:lumMod val="75000"/>
                    <a:lumOff val="25000"/>
                  </a:schemeClr>
                </a:solidFill>
                <a:latin typeface="方正清刻本悦宋简体" panose="02000000000000000000" charset="-122"/>
                <a:ea typeface="方正清刻本悦宋简体" panose="02000000000000000000" charset="-122"/>
              </a:rPr>
              <a:t>米，总面积</a:t>
            </a:r>
            <a:r>
              <a:rPr lang="en-US" altLang="zh-CN" sz="1200" dirty="0">
                <a:solidFill>
                  <a:schemeClr val="tx1">
                    <a:lumMod val="75000"/>
                    <a:lumOff val="25000"/>
                  </a:schemeClr>
                </a:solidFill>
                <a:latin typeface="方正清刻本悦宋简体" panose="02000000000000000000" charset="-122"/>
                <a:ea typeface="方正清刻本悦宋简体" panose="02000000000000000000" charset="-122"/>
              </a:rPr>
              <a:t>16418</a:t>
            </a:r>
            <a:r>
              <a:rPr lang="zh-CN" altLang="en-US" sz="1200" dirty="0">
                <a:solidFill>
                  <a:schemeClr val="tx1">
                    <a:lumMod val="75000"/>
                    <a:lumOff val="25000"/>
                  </a:schemeClr>
                </a:solidFill>
                <a:latin typeface="方正清刻本悦宋简体" panose="02000000000000000000" charset="-122"/>
                <a:ea typeface="方正清刻本悦宋简体" panose="02000000000000000000" charset="-122"/>
              </a:rPr>
              <a:t>公顷，是</a:t>
            </a:r>
            <a:r>
              <a:rPr lang="en-US" altLang="zh-CN" sz="1200" dirty="0">
                <a:solidFill>
                  <a:schemeClr val="tx1">
                    <a:lumMod val="75000"/>
                    <a:lumOff val="25000"/>
                  </a:schemeClr>
                </a:solidFill>
                <a:latin typeface="方正清刻本悦宋简体" panose="02000000000000000000" charset="-122"/>
                <a:ea typeface="方正清刻本悦宋简体" panose="02000000000000000000" charset="-122"/>
              </a:rPr>
              <a:t>"</a:t>
            </a:r>
            <a:r>
              <a:rPr lang="zh-CN" altLang="en-US" sz="1200" dirty="0">
                <a:solidFill>
                  <a:schemeClr val="tx1">
                    <a:lumMod val="75000"/>
                    <a:lumOff val="25000"/>
                  </a:schemeClr>
                </a:solidFill>
                <a:latin typeface="方正清刻本悦宋简体" panose="02000000000000000000" charset="-122"/>
                <a:ea typeface="方正清刻本悦宋简体" panose="02000000000000000000" charset="-122"/>
              </a:rPr>
              <a:t>秦岭自然保护区群</a:t>
            </a:r>
            <a:r>
              <a:rPr lang="en-US" altLang="zh-CN" sz="1200" dirty="0">
                <a:solidFill>
                  <a:schemeClr val="tx1">
                    <a:lumMod val="75000"/>
                    <a:lumOff val="25000"/>
                  </a:schemeClr>
                </a:solidFill>
                <a:latin typeface="方正清刻本悦宋简体" panose="02000000000000000000" charset="-122"/>
                <a:ea typeface="方正清刻本悦宋简体" panose="02000000000000000000" charset="-122"/>
              </a:rPr>
              <a:t>"</a:t>
            </a:r>
            <a:r>
              <a:rPr lang="zh-CN" altLang="en-US" sz="1200" dirty="0">
                <a:solidFill>
                  <a:schemeClr val="tx1">
                    <a:lumMod val="75000"/>
                    <a:lumOff val="25000"/>
                  </a:schemeClr>
                </a:solidFill>
                <a:latin typeface="方正清刻本悦宋简体" panose="02000000000000000000" charset="-122"/>
                <a:ea typeface="方正清刻本悦宋简体" panose="02000000000000000000" charset="-122"/>
              </a:rPr>
              <a:t>的重要组成部分、秦岭东段生物多样性最为丰富的地区，是羚牛秦岭亚种的模式产地，在</a:t>
            </a:r>
            <a:r>
              <a:rPr lang="en-US" altLang="zh-CN" sz="1200" dirty="0">
                <a:solidFill>
                  <a:schemeClr val="tx1">
                    <a:lumMod val="75000"/>
                    <a:lumOff val="25000"/>
                  </a:schemeClr>
                </a:solidFill>
                <a:latin typeface="方正清刻本悦宋简体" panose="02000000000000000000" charset="-122"/>
                <a:ea typeface="方正清刻本悦宋简体" panose="02000000000000000000" charset="-122"/>
              </a:rPr>
              <a:t>"</a:t>
            </a:r>
            <a:r>
              <a:rPr lang="zh-CN" altLang="en-US" sz="1200" dirty="0">
                <a:solidFill>
                  <a:schemeClr val="tx1">
                    <a:lumMod val="75000"/>
                    <a:lumOff val="25000"/>
                  </a:schemeClr>
                </a:solidFill>
                <a:latin typeface="方正清刻本悦宋简体" panose="02000000000000000000" charset="-122"/>
                <a:ea typeface="方正清刻本悦宋简体" panose="02000000000000000000" charset="-122"/>
              </a:rPr>
              <a:t>中国生物多样性保护行动计划</a:t>
            </a:r>
            <a:r>
              <a:rPr lang="en-US" altLang="zh-CN" sz="1200" dirty="0">
                <a:solidFill>
                  <a:schemeClr val="tx1">
                    <a:lumMod val="75000"/>
                    <a:lumOff val="25000"/>
                  </a:schemeClr>
                </a:solidFill>
                <a:latin typeface="方正清刻本悦宋简体" panose="02000000000000000000" charset="-122"/>
                <a:ea typeface="方正清刻本悦宋简体" panose="02000000000000000000" charset="-122"/>
              </a:rPr>
              <a:t>"</a:t>
            </a:r>
            <a:r>
              <a:rPr lang="zh-CN" altLang="en-US" sz="1200" dirty="0">
                <a:solidFill>
                  <a:schemeClr val="tx1">
                    <a:lumMod val="75000"/>
                    <a:lumOff val="25000"/>
                  </a:schemeClr>
                </a:solidFill>
                <a:latin typeface="方正清刻本悦宋简体" panose="02000000000000000000" charset="-122"/>
                <a:ea typeface="方正清刻本悦宋简体" panose="02000000000000000000" charset="-122"/>
              </a:rPr>
              <a:t>中被确定为</a:t>
            </a:r>
            <a:r>
              <a:rPr lang="en-US" altLang="zh-CN" sz="1200" dirty="0">
                <a:solidFill>
                  <a:schemeClr val="tx1">
                    <a:lumMod val="75000"/>
                    <a:lumOff val="25000"/>
                  </a:schemeClr>
                </a:solidFill>
                <a:latin typeface="方正清刻本悦宋简体" panose="02000000000000000000" charset="-122"/>
                <a:ea typeface="方正清刻本悦宋简体" panose="02000000000000000000" charset="-122"/>
              </a:rPr>
              <a:t>40</a:t>
            </a:r>
            <a:r>
              <a:rPr lang="zh-CN" altLang="en-US" sz="1200" dirty="0">
                <a:solidFill>
                  <a:schemeClr val="tx1">
                    <a:lumMod val="75000"/>
                    <a:lumOff val="25000"/>
                  </a:schemeClr>
                </a:solidFill>
                <a:latin typeface="方正清刻本悦宋简体" panose="02000000000000000000" charset="-122"/>
                <a:ea typeface="方正清刻本悦宋简体" panose="02000000000000000000" charset="-122"/>
              </a:rPr>
              <a:t>个最优先的生物多样性保护地区之一。牛背梁自然保护区蕴藏着众多的珍稀动、植物资源，是物种遗传的基因库。对秦岭而言，它具有一定的典型性及代表性，被誉为秦岭东部的绿色明珠，具有很高的保护和研究价值。</a:t>
            </a:r>
            <a:endParaRPr lang="zh-CN" altLang="en-US" sz="1200" dirty="0">
              <a:solidFill>
                <a:schemeClr val="tx1">
                  <a:lumMod val="75000"/>
                  <a:lumOff val="25000"/>
                </a:schemeClr>
              </a:solidFill>
              <a:latin typeface="方正清刻本悦宋简体" panose="02000000000000000000" charset="-122"/>
              <a:ea typeface="方正清刻本悦宋简体" panose="02000000000000000000" charset="-122"/>
            </a:endParaRPr>
          </a:p>
        </p:txBody>
      </p:sp>
      <p:pic>
        <p:nvPicPr>
          <p:cNvPr id="12" name="图片 11"/>
          <p:cNvPicPr>
            <a:picLocks noChangeAspect="1"/>
          </p:cNvPicPr>
          <p:nvPr/>
        </p:nvPicPr>
        <p:blipFill>
          <a:blip r:embed="rId1"/>
          <a:stretch>
            <a:fillRect/>
          </a:stretch>
        </p:blipFill>
        <p:spPr>
          <a:xfrm>
            <a:off x="4608922" y="891381"/>
            <a:ext cx="7586252" cy="5076826"/>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4000">
        <p:random/>
      </p:transition>
    </mc:Choice>
    <mc:Fallback>
      <p:transition spd="slow" advTm="4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19"/>
          <p:cNvSpPr/>
          <p:nvPr/>
        </p:nvSpPr>
        <p:spPr>
          <a:xfrm>
            <a:off x="0" y="0"/>
            <a:ext cx="720000" cy="720000"/>
          </a:xfrm>
          <a:prstGeom prst="rect">
            <a:avLst/>
          </a:prstGeom>
          <a:solidFill>
            <a:srgbClr val="3284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3" name="图片 12"/>
          <p:cNvPicPr>
            <a:picLocks noChangeAspect="1"/>
          </p:cNvPicPr>
          <p:nvPr/>
        </p:nvPicPr>
        <p:blipFill>
          <a:blip r:embed="rId1"/>
          <a:srcRect b="7803"/>
          <a:stretch>
            <a:fillRect/>
          </a:stretch>
        </p:blipFill>
        <p:spPr>
          <a:xfrm>
            <a:off x="818515" y="17145"/>
            <a:ext cx="4945571" cy="6840000"/>
          </a:xfrm>
          <a:prstGeom prst="rect">
            <a:avLst/>
          </a:prstGeom>
        </p:spPr>
      </p:pic>
      <p:sp>
        <p:nvSpPr>
          <p:cNvPr id="16" name="矩形 15"/>
          <p:cNvSpPr/>
          <p:nvPr/>
        </p:nvSpPr>
        <p:spPr>
          <a:xfrm>
            <a:off x="143510" y="139700"/>
            <a:ext cx="11905615" cy="6578600"/>
          </a:xfrm>
          <a:prstGeom prst="rect">
            <a:avLst/>
          </a:prstGeom>
          <a:noFill/>
          <a:ln w="12700" cmpd="sng">
            <a:solidFill>
              <a:schemeClr val="bg1">
                <a:lumMod val="65000"/>
                <a:alpha val="23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文本框 6"/>
          <p:cNvSpPr txBox="1"/>
          <p:nvPr/>
        </p:nvSpPr>
        <p:spPr>
          <a:xfrm>
            <a:off x="5989891" y="2637706"/>
            <a:ext cx="1481500" cy="461665"/>
          </a:xfrm>
          <a:prstGeom prst="rect">
            <a:avLst/>
          </a:prstGeom>
          <a:noFill/>
          <a:ln w="9525">
            <a:noFill/>
          </a:ln>
        </p:spPr>
        <p:txBody>
          <a:bodyPr wrap="square" anchor="t">
            <a:spAutoFit/>
          </a:bodyPr>
          <a:lstStyle/>
          <a:p>
            <a:pPr algn="dist"/>
            <a:r>
              <a:rPr lang="zh-CN" altLang="en-US" sz="2400" b="1" dirty="0">
                <a:solidFill>
                  <a:schemeClr val="tx1">
                    <a:lumMod val="65000"/>
                    <a:lumOff val="35000"/>
                  </a:schemeClr>
                </a:solidFill>
                <a:latin typeface="方正清刻本悦宋简体" panose="02000000000000000000" charset="-122"/>
                <a:ea typeface="方正清刻本悦宋简体" panose="02000000000000000000" charset="-122"/>
                <a:cs typeface="微软雅黑 Light" panose="020B0502040204020203" charset="-122"/>
              </a:rPr>
              <a:t>活动概况</a:t>
            </a:r>
            <a:endParaRPr lang="zh-CN" altLang="en-US" sz="2400" b="1" dirty="0">
              <a:solidFill>
                <a:schemeClr val="tx1">
                  <a:lumMod val="65000"/>
                  <a:lumOff val="35000"/>
                </a:schemeClr>
              </a:solidFill>
              <a:latin typeface="方正清刻本悦宋简体" panose="02000000000000000000" charset="-122"/>
              <a:ea typeface="方正清刻本悦宋简体" panose="02000000000000000000" charset="-122"/>
              <a:cs typeface="微软雅黑 Light" panose="020B0502040204020203" charset="-122"/>
            </a:endParaRPr>
          </a:p>
        </p:txBody>
      </p:sp>
      <p:sp>
        <p:nvSpPr>
          <p:cNvPr id="22" name="文本框 5"/>
          <p:cNvSpPr txBox="1"/>
          <p:nvPr/>
        </p:nvSpPr>
        <p:spPr>
          <a:xfrm>
            <a:off x="5989891" y="3065438"/>
            <a:ext cx="5513947" cy="2826287"/>
          </a:xfrm>
          <a:prstGeom prst="rect">
            <a:avLst/>
          </a:prstGeom>
          <a:noFill/>
        </p:spPr>
        <p:txBody>
          <a:bodyPr wrap="square" rtlCol="0">
            <a:spAutoFit/>
          </a:bodyPr>
          <a:lstStyle/>
          <a:p>
            <a:pPr>
              <a:lnSpc>
                <a:spcPct val="150000"/>
              </a:lnSpc>
            </a:pPr>
            <a:r>
              <a:rPr lang="zh-CN" altLang="en-US" sz="1600" noProof="1">
                <a:solidFill>
                  <a:schemeClr val="tx1">
                    <a:lumMod val="65000"/>
                    <a:lumOff val="35000"/>
                  </a:schemeClr>
                </a:solidFill>
                <a:latin typeface="方正清刻本悦宋简体" panose="02000000000000000000" charset="-122"/>
                <a:ea typeface="方正清刻本悦宋简体" panose="02000000000000000000" charset="-122"/>
                <a:cs typeface="微软雅黑" panose="020B0503020204020204" charset="-122"/>
              </a:rPr>
              <a:t>活动时间：</a:t>
            </a:r>
            <a:r>
              <a:rPr lang="en-US" altLang="zh-CN" sz="1600" noProof="1">
                <a:solidFill>
                  <a:schemeClr val="tx1">
                    <a:lumMod val="65000"/>
                    <a:lumOff val="35000"/>
                  </a:schemeClr>
                </a:solidFill>
                <a:latin typeface="方正清刻本悦宋简体" panose="02000000000000000000" charset="-122"/>
                <a:ea typeface="方正清刻本悦宋简体" panose="02000000000000000000" charset="-122"/>
                <a:cs typeface="微软雅黑" panose="020B0503020204020204" charset="-122"/>
              </a:rPr>
              <a:t>20XX</a:t>
            </a:r>
            <a:r>
              <a:rPr lang="zh-CN" altLang="en-US" sz="1600" noProof="1">
                <a:solidFill>
                  <a:schemeClr val="tx1">
                    <a:lumMod val="65000"/>
                    <a:lumOff val="35000"/>
                  </a:schemeClr>
                </a:solidFill>
                <a:latin typeface="方正清刻本悦宋简体" panose="02000000000000000000" charset="-122"/>
                <a:ea typeface="方正清刻本悦宋简体" panose="02000000000000000000" charset="-122"/>
                <a:cs typeface="微软雅黑" panose="020B0503020204020204" charset="-122"/>
              </a:rPr>
              <a:t>年</a:t>
            </a:r>
            <a:r>
              <a:rPr lang="en-US" altLang="zh-CN" sz="1600" noProof="1">
                <a:solidFill>
                  <a:schemeClr val="tx1">
                    <a:lumMod val="65000"/>
                    <a:lumOff val="35000"/>
                  </a:schemeClr>
                </a:solidFill>
                <a:latin typeface="方正清刻本悦宋简体" panose="02000000000000000000" charset="-122"/>
                <a:ea typeface="方正清刻本悦宋简体" panose="02000000000000000000" charset="-122"/>
                <a:cs typeface="微软雅黑" panose="020B0503020204020204" charset="-122"/>
              </a:rPr>
              <a:t>5</a:t>
            </a:r>
            <a:r>
              <a:rPr lang="zh-CN" altLang="en-US" sz="1600" noProof="1">
                <a:solidFill>
                  <a:schemeClr val="tx1">
                    <a:lumMod val="65000"/>
                    <a:lumOff val="35000"/>
                  </a:schemeClr>
                </a:solidFill>
                <a:latin typeface="方正清刻本悦宋简体" panose="02000000000000000000" charset="-122"/>
                <a:ea typeface="方正清刻本悦宋简体" panose="02000000000000000000" charset="-122"/>
                <a:cs typeface="微软雅黑" panose="020B0503020204020204" charset="-122"/>
              </a:rPr>
              <a:t>月</a:t>
            </a:r>
            <a:r>
              <a:rPr lang="en-US" altLang="zh-CN" sz="1600" noProof="1">
                <a:solidFill>
                  <a:schemeClr val="tx1">
                    <a:lumMod val="65000"/>
                    <a:lumOff val="35000"/>
                  </a:schemeClr>
                </a:solidFill>
                <a:latin typeface="方正清刻本悦宋简体" panose="02000000000000000000" charset="-122"/>
                <a:ea typeface="方正清刻本悦宋简体" panose="02000000000000000000" charset="-122"/>
                <a:cs typeface="微软雅黑" panose="020B0503020204020204" charset="-122"/>
              </a:rPr>
              <a:t>17</a:t>
            </a:r>
            <a:r>
              <a:rPr lang="zh-CN" altLang="en-US" sz="1600" noProof="1">
                <a:solidFill>
                  <a:schemeClr val="tx1">
                    <a:lumMod val="65000"/>
                    <a:lumOff val="35000"/>
                  </a:schemeClr>
                </a:solidFill>
                <a:latin typeface="方正清刻本悦宋简体" panose="02000000000000000000" charset="-122"/>
                <a:ea typeface="方正清刻本悦宋简体" panose="02000000000000000000" charset="-122"/>
                <a:cs typeface="微软雅黑" panose="020B0503020204020204" charset="-122"/>
              </a:rPr>
              <a:t>日</a:t>
            </a:r>
            <a:endParaRPr lang="en-US" altLang="zh-CN" sz="1600" noProof="1">
              <a:solidFill>
                <a:schemeClr val="tx1">
                  <a:lumMod val="65000"/>
                  <a:lumOff val="35000"/>
                </a:schemeClr>
              </a:solidFill>
              <a:latin typeface="方正清刻本悦宋简体" panose="02000000000000000000" charset="-122"/>
              <a:ea typeface="方正清刻本悦宋简体" panose="02000000000000000000" charset="-122"/>
              <a:cs typeface="微软雅黑" panose="020B0503020204020204" charset="-122"/>
            </a:endParaRPr>
          </a:p>
          <a:p>
            <a:pPr>
              <a:lnSpc>
                <a:spcPct val="150000"/>
              </a:lnSpc>
            </a:pPr>
            <a:r>
              <a:rPr lang="zh-CN" altLang="en-US" sz="1600" noProof="1">
                <a:solidFill>
                  <a:schemeClr val="tx1">
                    <a:lumMod val="65000"/>
                    <a:lumOff val="35000"/>
                  </a:schemeClr>
                </a:solidFill>
                <a:latin typeface="方正清刻本悦宋简体" panose="02000000000000000000" charset="-122"/>
                <a:ea typeface="方正清刻本悦宋简体" panose="02000000000000000000" charset="-122"/>
                <a:cs typeface="微软雅黑" panose="020B0503020204020204" charset="-122"/>
              </a:rPr>
              <a:t>活动人数：</a:t>
            </a:r>
            <a:r>
              <a:rPr lang="en-US" sz="1600" noProof="1">
                <a:solidFill>
                  <a:schemeClr val="tx1">
                    <a:lumMod val="65000"/>
                    <a:lumOff val="35000"/>
                  </a:schemeClr>
                </a:solidFill>
                <a:latin typeface="方正清刻本悦宋简体" panose="02000000000000000000" charset="-122"/>
                <a:ea typeface="方正清刻本悦宋简体" panose="02000000000000000000" charset="-122"/>
                <a:cs typeface="微软雅黑" panose="020B0503020204020204" charset="-122"/>
              </a:rPr>
              <a:t>30</a:t>
            </a:r>
            <a:r>
              <a:rPr altLang="zh-CN" sz="1600" noProof="1">
                <a:solidFill>
                  <a:schemeClr val="tx1">
                    <a:lumMod val="65000"/>
                    <a:lumOff val="35000"/>
                  </a:schemeClr>
                </a:solidFill>
                <a:latin typeface="方正清刻本悦宋简体" panose="02000000000000000000" charset="-122"/>
                <a:ea typeface="方正清刻本悦宋简体" panose="02000000000000000000" charset="-122"/>
                <a:cs typeface="微软雅黑" panose="020B0503020204020204" charset="-122"/>
              </a:rPr>
              <a:t>-</a:t>
            </a:r>
            <a:r>
              <a:rPr lang="en-US" sz="1600" noProof="1">
                <a:solidFill>
                  <a:schemeClr val="tx1">
                    <a:lumMod val="65000"/>
                    <a:lumOff val="35000"/>
                  </a:schemeClr>
                </a:solidFill>
                <a:latin typeface="方正清刻本悦宋简体" panose="02000000000000000000" charset="-122"/>
                <a:ea typeface="方正清刻本悦宋简体" panose="02000000000000000000" charset="-122"/>
                <a:cs typeface="微软雅黑" panose="020B0503020204020204" charset="-122"/>
              </a:rPr>
              <a:t>4</a:t>
            </a:r>
            <a:r>
              <a:rPr altLang="zh-CN" sz="1600" noProof="1">
                <a:solidFill>
                  <a:schemeClr val="tx1">
                    <a:lumMod val="65000"/>
                    <a:lumOff val="35000"/>
                  </a:schemeClr>
                </a:solidFill>
                <a:latin typeface="方正清刻本悦宋简体" panose="02000000000000000000" charset="-122"/>
                <a:ea typeface="方正清刻本悦宋简体" panose="02000000000000000000" charset="-122"/>
                <a:cs typeface="微软雅黑" panose="020B0503020204020204" charset="-122"/>
              </a:rPr>
              <a:t>0人</a:t>
            </a:r>
            <a:endParaRPr altLang="zh-CN" sz="1600" noProof="1">
              <a:solidFill>
                <a:schemeClr val="tx1">
                  <a:lumMod val="65000"/>
                  <a:lumOff val="35000"/>
                </a:schemeClr>
              </a:solidFill>
              <a:latin typeface="方正清刻本悦宋简体" panose="02000000000000000000" charset="-122"/>
              <a:ea typeface="方正清刻本悦宋简体" panose="02000000000000000000" charset="-122"/>
              <a:cs typeface="微软雅黑" panose="020B0503020204020204" charset="-122"/>
            </a:endParaRPr>
          </a:p>
          <a:p>
            <a:pPr>
              <a:lnSpc>
                <a:spcPct val="150000"/>
              </a:lnSpc>
            </a:pPr>
            <a:r>
              <a:rPr lang="zh-CN" altLang="en-US" sz="1600" noProof="1">
                <a:solidFill>
                  <a:schemeClr val="tx1">
                    <a:lumMod val="65000"/>
                    <a:lumOff val="35000"/>
                  </a:schemeClr>
                </a:solidFill>
                <a:latin typeface="方正清刻本悦宋简体" panose="02000000000000000000" charset="-122"/>
                <a:ea typeface="方正清刻本悦宋简体" panose="02000000000000000000" charset="-122"/>
                <a:cs typeface="微软雅黑" panose="020B0503020204020204" charset="-122"/>
              </a:rPr>
              <a:t>活动地点：地产项目营销中心</a:t>
            </a:r>
            <a:endParaRPr lang="en-US" altLang="zh-CN" sz="1600" noProof="1">
              <a:solidFill>
                <a:schemeClr val="tx1">
                  <a:lumMod val="65000"/>
                  <a:lumOff val="35000"/>
                </a:schemeClr>
              </a:solidFill>
              <a:latin typeface="方正清刻本悦宋简体" panose="02000000000000000000" charset="-122"/>
              <a:ea typeface="方正清刻本悦宋简体" panose="02000000000000000000" charset="-122"/>
              <a:cs typeface="微软雅黑" panose="020B0503020204020204" charset="-122"/>
            </a:endParaRPr>
          </a:p>
          <a:p>
            <a:pPr marL="285750" indent="-285750">
              <a:lnSpc>
                <a:spcPct val="150000"/>
              </a:lnSpc>
            </a:pPr>
            <a:endParaRPr lang="zh-CN" altLang="en-US" sz="1400" noProof="1">
              <a:solidFill>
                <a:schemeClr val="tx1">
                  <a:lumMod val="65000"/>
                  <a:lumOff val="35000"/>
                </a:schemeClr>
              </a:solidFill>
              <a:latin typeface="方正清刻本悦宋简体" panose="02000000000000000000" charset="-122"/>
              <a:ea typeface="方正清刻本悦宋简体" panose="02000000000000000000" charset="-122"/>
              <a:cs typeface="微软雅黑" panose="020B0503020204020204" charset="-122"/>
            </a:endParaRPr>
          </a:p>
          <a:p>
            <a:pPr>
              <a:lnSpc>
                <a:spcPct val="150000"/>
              </a:lnSpc>
            </a:pPr>
            <a:r>
              <a:rPr lang="zh-CN" altLang="en-US" sz="1600" noProof="1">
                <a:solidFill>
                  <a:schemeClr val="tx1">
                    <a:lumMod val="65000"/>
                    <a:lumOff val="35000"/>
                  </a:schemeClr>
                </a:solidFill>
                <a:latin typeface="方正清刻本悦宋简体" panose="02000000000000000000" charset="-122"/>
                <a:ea typeface="方正清刻本悦宋简体" panose="02000000000000000000" charset="-122"/>
                <a:cs typeface="微软雅黑" panose="020B0503020204020204" charset="-122"/>
              </a:rPr>
              <a:t>本场业主生日会主题风格推荐：</a:t>
            </a:r>
            <a:endParaRPr lang="zh-CN" altLang="en-US" sz="1600" noProof="1">
              <a:solidFill>
                <a:schemeClr val="tx1">
                  <a:lumMod val="65000"/>
                  <a:lumOff val="35000"/>
                </a:schemeClr>
              </a:solidFill>
              <a:latin typeface="方正清刻本悦宋简体" panose="02000000000000000000" charset="-122"/>
              <a:ea typeface="方正清刻本悦宋简体" panose="02000000000000000000" charset="-122"/>
              <a:cs typeface="微软雅黑" panose="020B0503020204020204" charset="-122"/>
            </a:endParaRPr>
          </a:p>
          <a:p>
            <a:pPr>
              <a:lnSpc>
                <a:spcPct val="150000"/>
              </a:lnSpc>
            </a:pPr>
            <a:r>
              <a:rPr lang="zh-CN" altLang="en-US" sz="1400" noProof="1">
                <a:solidFill>
                  <a:schemeClr val="tx1">
                    <a:lumMod val="65000"/>
                    <a:lumOff val="35000"/>
                  </a:schemeClr>
                </a:solidFill>
                <a:latin typeface="方正清刻本悦宋简体" panose="02000000000000000000" charset="-122"/>
                <a:ea typeface="方正清刻本悦宋简体" panose="02000000000000000000" charset="-122"/>
                <a:cs typeface="微软雅黑" panose="020B0503020204020204" charset="-122"/>
              </a:rPr>
              <a:t>选用当红热门</a:t>
            </a:r>
            <a:r>
              <a:rPr lang="en-US" altLang="zh-CN" sz="1400" noProof="1">
                <a:solidFill>
                  <a:schemeClr val="tx1">
                    <a:lumMod val="65000"/>
                    <a:lumOff val="35000"/>
                  </a:schemeClr>
                </a:solidFill>
                <a:latin typeface="方正清刻本悦宋简体" panose="02000000000000000000" charset="-122"/>
                <a:ea typeface="方正清刻本悦宋简体" panose="02000000000000000000" charset="-122"/>
                <a:cs typeface="微软雅黑" panose="020B0503020204020204" charset="-122"/>
              </a:rPr>
              <a:t>IP“</a:t>
            </a:r>
            <a:r>
              <a:rPr lang="zh-CN" altLang="en-US" sz="1400" noProof="1">
                <a:solidFill>
                  <a:schemeClr val="tx1">
                    <a:lumMod val="65000"/>
                    <a:lumOff val="35000"/>
                  </a:schemeClr>
                </a:solidFill>
                <a:latin typeface="方正清刻本悦宋简体" panose="02000000000000000000" charset="-122"/>
                <a:ea typeface="方正清刻本悦宋简体" panose="02000000000000000000" charset="-122"/>
                <a:cs typeface="微软雅黑" panose="020B0503020204020204" charset="-122"/>
              </a:rPr>
              <a:t>火烈鸟</a:t>
            </a:r>
            <a:r>
              <a:rPr lang="en-US" altLang="zh-CN" sz="1400" noProof="1">
                <a:solidFill>
                  <a:schemeClr val="tx1">
                    <a:lumMod val="65000"/>
                    <a:lumOff val="35000"/>
                  </a:schemeClr>
                </a:solidFill>
                <a:latin typeface="方正清刻本悦宋简体" panose="02000000000000000000" charset="-122"/>
                <a:ea typeface="方正清刻本悦宋简体" panose="02000000000000000000" charset="-122"/>
                <a:cs typeface="微软雅黑" panose="020B0503020204020204" charset="-122"/>
              </a:rPr>
              <a:t>”</a:t>
            </a:r>
            <a:r>
              <a:rPr lang="zh-CN" altLang="en-US" sz="1400" noProof="1">
                <a:solidFill>
                  <a:schemeClr val="tx1">
                    <a:lumMod val="65000"/>
                    <a:lumOff val="35000"/>
                  </a:schemeClr>
                </a:solidFill>
                <a:latin typeface="方正清刻本悦宋简体" panose="02000000000000000000" charset="-122"/>
                <a:ea typeface="方正清刻本悦宋简体" panose="02000000000000000000" charset="-122"/>
                <a:cs typeface="微软雅黑" panose="020B0503020204020204" charset="-122"/>
              </a:rPr>
              <a:t>为主元素，形成现场的统一性:活动气氛自然轻松，甜点精致:案场整体温馨自然，业主可以感受到生日定制的尊贵美好；</a:t>
            </a:r>
            <a:endParaRPr lang="zh-CN" altLang="en-US" sz="1400" noProof="1">
              <a:solidFill>
                <a:schemeClr val="tx1">
                  <a:lumMod val="65000"/>
                  <a:lumOff val="35000"/>
                </a:schemeClr>
              </a:solidFill>
              <a:latin typeface="方正清刻本悦宋简体" panose="02000000000000000000" charset="-122"/>
              <a:ea typeface="方正清刻本悦宋简体" panose="02000000000000000000" charset="-122"/>
              <a:cs typeface="微软雅黑" panose="020B0503020204020204" charset="-122"/>
            </a:endParaRPr>
          </a:p>
        </p:txBody>
      </p:sp>
      <p:sp>
        <p:nvSpPr>
          <p:cNvPr id="24" name="Rectangle 4"/>
          <p:cNvSpPr/>
          <p:nvPr/>
        </p:nvSpPr>
        <p:spPr>
          <a:xfrm>
            <a:off x="817880" y="3648710"/>
            <a:ext cx="4946650" cy="220980"/>
          </a:xfrm>
          <a:prstGeom prst="rect">
            <a:avLst/>
          </a:prstGeom>
          <a:solidFill>
            <a:schemeClr val="bg1">
              <a:lumMod val="9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en-US" strike="noStrike" noProof="1"/>
          </a:p>
        </p:txBody>
      </p:sp>
      <p:sp>
        <p:nvSpPr>
          <p:cNvPr id="25" name="TextBox 6"/>
          <p:cNvSpPr txBox="1"/>
          <p:nvPr/>
        </p:nvSpPr>
        <p:spPr>
          <a:xfrm>
            <a:off x="5989891" y="1485578"/>
            <a:ext cx="4339650" cy="646331"/>
          </a:xfrm>
          <a:prstGeom prst="rect">
            <a:avLst/>
          </a:prstGeom>
          <a:noFill/>
          <a:ln w="9525">
            <a:noFill/>
          </a:ln>
        </p:spPr>
        <p:txBody>
          <a:bodyPr wrap="none" anchor="t">
            <a:spAutoFit/>
          </a:bodyPr>
          <a:lstStyle/>
          <a:p>
            <a:r>
              <a:rPr lang="zh-CN" altLang="en-US" sz="3600" dirty="0">
                <a:solidFill>
                  <a:schemeClr val="tx1">
                    <a:lumMod val="95000"/>
                    <a:lumOff val="5000"/>
                  </a:schemeClr>
                </a:solidFill>
                <a:latin typeface="方正清刻本悦宋简体" panose="02000000000000000000" charset="-122"/>
                <a:ea typeface="方正清刻本悦宋简体" panose="02000000000000000000" charset="-122"/>
              </a:rPr>
              <a:t>与你相遇  时光正好  </a:t>
            </a:r>
            <a:endParaRPr lang="zh-CN" altLang="en-US" sz="3600" dirty="0">
              <a:solidFill>
                <a:schemeClr val="tx1">
                  <a:lumMod val="95000"/>
                  <a:lumOff val="5000"/>
                </a:schemeClr>
              </a:solidFill>
              <a:latin typeface="方正清刻本悦宋简体" panose="02000000000000000000" charset="-122"/>
              <a:ea typeface="方正清刻本悦宋简体" panose="02000000000000000000" charset="-122"/>
            </a:endParaRPr>
          </a:p>
        </p:txBody>
      </p:sp>
      <p:grpSp>
        <p:nvGrpSpPr>
          <p:cNvPr id="26" name="群組 11"/>
          <p:cNvGrpSpPr/>
          <p:nvPr/>
        </p:nvGrpSpPr>
        <p:grpSpPr>
          <a:xfrm>
            <a:off x="6158302" y="549474"/>
            <a:ext cx="704039" cy="756080"/>
            <a:chOff x="8545859" y="765498"/>
            <a:chExt cx="704039" cy="756080"/>
          </a:xfrm>
        </p:grpSpPr>
        <p:sp>
          <p:nvSpPr>
            <p:cNvPr id="27" name="圓角矩形 9"/>
            <p:cNvSpPr/>
            <p:nvPr/>
          </p:nvSpPr>
          <p:spPr>
            <a:xfrm>
              <a:off x="8555878" y="1485578"/>
              <a:ext cx="684000" cy="36000"/>
            </a:xfrm>
            <a:prstGeom prst="roundRect">
              <a:avLst>
                <a:gd name="adj" fmla="val 50000"/>
              </a:avLst>
            </a:prstGeom>
            <a:solidFill>
              <a:srgbClr val="3284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50000"/>
                  </a:schemeClr>
                </a:solidFill>
              </a:endParaRPr>
            </a:p>
          </p:txBody>
        </p:sp>
        <p:sp>
          <p:nvSpPr>
            <p:cNvPr id="28" name="矩形 27"/>
            <p:cNvSpPr/>
            <p:nvPr/>
          </p:nvSpPr>
          <p:spPr>
            <a:xfrm>
              <a:off x="8545859" y="765498"/>
              <a:ext cx="704039" cy="707886"/>
            </a:xfrm>
            <a:prstGeom prst="rect">
              <a:avLst/>
            </a:prstGeom>
          </p:spPr>
          <p:txBody>
            <a:bodyPr wrap="none">
              <a:spAutoFit/>
            </a:bodyPr>
            <a:lstStyle/>
            <a:p>
              <a:r>
                <a:rPr lang="en-US" altLang="zh-TW" sz="4000" b="1" dirty="0">
                  <a:solidFill>
                    <a:schemeClr val="accent5">
                      <a:lumMod val="50000"/>
                    </a:schemeClr>
                  </a:solidFill>
                </a:rPr>
                <a:t>01</a:t>
              </a:r>
              <a:endParaRPr lang="zh-TW" altLang="en-US" sz="3600" b="1" dirty="0">
                <a:solidFill>
                  <a:schemeClr val="accent5">
                    <a:lumMod val="50000"/>
                  </a:schemeClr>
                </a:solidFill>
              </a:endParaRPr>
            </a:p>
          </p:txBody>
        </p:sp>
      </p:grpSp>
      <p:sp>
        <p:nvSpPr>
          <p:cNvPr id="12" name="矩形 11"/>
          <p:cNvSpPr/>
          <p:nvPr/>
        </p:nvSpPr>
        <p:spPr>
          <a:xfrm>
            <a:off x="6096316" y="2122818"/>
            <a:ext cx="3961711" cy="379463"/>
          </a:xfrm>
          <a:prstGeom prst="rect">
            <a:avLst/>
          </a:prstGeom>
        </p:spPr>
        <p:txBody>
          <a:bodyPr wrap="square">
            <a:spAutoFit/>
          </a:bodyPr>
          <a:lstStyle/>
          <a:p>
            <a:pPr algn="dist">
              <a:lnSpc>
                <a:spcPct val="150000"/>
              </a:lnSpc>
            </a:pPr>
            <a:r>
              <a:rPr lang="en-US" altLang="zh-CN" sz="1400" dirty="0">
                <a:solidFill>
                  <a:schemeClr val="tx1">
                    <a:lumMod val="75000"/>
                    <a:lumOff val="25000"/>
                  </a:schemeClr>
                </a:solidFill>
                <a:latin typeface="方正清刻本悦宋简体" panose="02000000000000000000" charset="-122"/>
                <a:ea typeface="方正清刻本悦宋简体" panose="02000000000000000000" charset="-122"/>
              </a:rPr>
              <a:t>——</a:t>
            </a:r>
            <a:r>
              <a:rPr lang="zh-CN" altLang="en-US" sz="1400" dirty="0">
                <a:solidFill>
                  <a:schemeClr val="tx1">
                    <a:lumMod val="75000"/>
                    <a:lumOff val="25000"/>
                  </a:schemeClr>
                </a:solidFill>
                <a:latin typeface="方正清刻本悦宋简体" panose="02000000000000000000" charset="-122"/>
                <a:ea typeface="方正清刻本悦宋简体" panose="02000000000000000000" charset="-122"/>
              </a:rPr>
              <a:t>地产项目</a:t>
            </a:r>
            <a:r>
              <a:rPr lang="en-US" altLang="zh-CN" sz="1400" dirty="0">
                <a:solidFill>
                  <a:schemeClr val="tx1">
                    <a:lumMod val="75000"/>
                    <a:lumOff val="25000"/>
                  </a:schemeClr>
                </a:solidFill>
                <a:latin typeface="方正清刻本悦宋简体" panose="02000000000000000000" charset="-122"/>
                <a:ea typeface="方正清刻本悦宋简体" panose="02000000000000000000" charset="-122"/>
              </a:rPr>
              <a:t>5</a:t>
            </a:r>
            <a:r>
              <a:rPr lang="zh-CN" altLang="en-US" sz="1400" dirty="0">
                <a:solidFill>
                  <a:schemeClr val="tx1">
                    <a:lumMod val="75000"/>
                    <a:lumOff val="25000"/>
                  </a:schemeClr>
                </a:solidFill>
                <a:latin typeface="方正清刻本悦宋简体" panose="02000000000000000000" charset="-122"/>
                <a:ea typeface="方正清刻本悦宋简体" panose="02000000000000000000" charset="-122"/>
              </a:rPr>
              <a:t>月业主主题生日趴</a:t>
            </a:r>
            <a:endParaRPr lang="en-US" altLang="zh-CN" sz="1400" dirty="0">
              <a:solidFill>
                <a:schemeClr val="tx1">
                  <a:lumMod val="75000"/>
                  <a:lumOff val="25000"/>
                </a:schemeClr>
              </a:solidFill>
              <a:latin typeface="方正清刻本悦宋简体" panose="02000000000000000000" charset="-122"/>
              <a:ea typeface="方正清刻本悦宋简体" panose="02000000000000000000"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4000">
        <p:random/>
      </p:transition>
    </mc:Choice>
    <mc:Fallback>
      <p:transition spd="slow" advTm="4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arn(inVertical)">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a:stretch>
            <a:fillRect/>
          </a:stretch>
        </p:blipFill>
        <p:spPr>
          <a:xfrm>
            <a:off x="7589542" y="189434"/>
            <a:ext cx="4484437" cy="6336704"/>
          </a:xfrm>
          <a:prstGeom prst="rect">
            <a:avLst/>
          </a:prstGeom>
        </p:spPr>
      </p:pic>
      <p:sp>
        <p:nvSpPr>
          <p:cNvPr id="5" name="矩形 4"/>
          <p:cNvSpPr/>
          <p:nvPr/>
        </p:nvSpPr>
        <p:spPr>
          <a:xfrm>
            <a:off x="0" y="1557338"/>
            <a:ext cx="336947" cy="3816350"/>
          </a:xfrm>
          <a:prstGeom prst="rect">
            <a:avLst/>
          </a:prstGeom>
          <a:solidFill>
            <a:srgbClr val="327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6" name="群組 12"/>
          <p:cNvGrpSpPr/>
          <p:nvPr/>
        </p:nvGrpSpPr>
        <p:grpSpPr>
          <a:xfrm>
            <a:off x="1813111" y="477466"/>
            <a:ext cx="3960440" cy="684072"/>
            <a:chOff x="913011" y="2421682"/>
            <a:chExt cx="3960440" cy="684072"/>
          </a:xfrm>
        </p:grpSpPr>
        <p:sp>
          <p:nvSpPr>
            <p:cNvPr id="7" name="文字方塊 13"/>
            <p:cNvSpPr txBox="1"/>
            <p:nvPr/>
          </p:nvSpPr>
          <p:spPr>
            <a:xfrm>
              <a:off x="913011" y="2421682"/>
              <a:ext cx="3960440" cy="584775"/>
            </a:xfrm>
            <a:prstGeom prst="rect">
              <a:avLst/>
            </a:prstGeom>
            <a:noFill/>
          </p:spPr>
          <p:txBody>
            <a:bodyPr wrap="square" rtlCol="0">
              <a:spAutoFit/>
            </a:bodyPr>
            <a:lstStyle/>
            <a:p>
              <a:pPr algn="ctr"/>
              <a:r>
                <a:rPr lang="zh-CN" altLang="en-US" sz="3200" b="1" dirty="0">
                  <a:solidFill>
                    <a:srgbClr val="363636"/>
                  </a:solidFill>
                  <a:latin typeface="方正清刻本悦宋简体" panose="02000000000000000000" charset="-122"/>
                  <a:ea typeface="方正清刻本悦宋简体" panose="02000000000000000000" charset="-122"/>
                  <a:cs typeface="Verdana" panose="020B0604030504040204" pitchFamily="34" charset="0"/>
                </a:rPr>
                <a:t>牛背梁景区</a:t>
              </a:r>
              <a:endParaRPr lang="en-US" altLang="zh-CN" sz="3200" b="1" dirty="0">
                <a:solidFill>
                  <a:srgbClr val="363636"/>
                </a:solidFill>
                <a:latin typeface="方正清刻本悦宋简体" panose="02000000000000000000" charset="-122"/>
                <a:ea typeface="方正清刻本悦宋简体" panose="02000000000000000000" charset="-122"/>
                <a:cs typeface="Verdana" panose="020B0604030504040204" pitchFamily="34" charset="0"/>
              </a:endParaRPr>
            </a:p>
          </p:txBody>
        </p:sp>
        <p:sp>
          <p:nvSpPr>
            <p:cNvPr id="8" name="圓角矩形 14"/>
            <p:cNvSpPr/>
            <p:nvPr/>
          </p:nvSpPr>
          <p:spPr>
            <a:xfrm>
              <a:off x="2551231" y="3069754"/>
              <a:ext cx="684000" cy="36000"/>
            </a:xfrm>
            <a:prstGeom prst="roundRect">
              <a:avLst>
                <a:gd name="adj" fmla="val 50000"/>
              </a:avLst>
            </a:prstGeom>
            <a:solidFill>
              <a:srgbClr val="327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9" name="平行四邊形 17"/>
          <p:cNvSpPr/>
          <p:nvPr/>
        </p:nvSpPr>
        <p:spPr>
          <a:xfrm rot="16200000">
            <a:off x="6997688" y="5193989"/>
            <a:ext cx="1080119" cy="576064"/>
          </a:xfrm>
          <a:prstGeom prst="parallelogram">
            <a:avLst/>
          </a:prstGeom>
          <a:solidFill>
            <a:srgbClr val="327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文本框 5"/>
          <p:cNvSpPr txBox="1"/>
          <p:nvPr/>
        </p:nvSpPr>
        <p:spPr>
          <a:xfrm>
            <a:off x="696987" y="1341562"/>
            <a:ext cx="6192688" cy="4745915"/>
          </a:xfrm>
          <a:prstGeom prst="rect">
            <a:avLst/>
          </a:prstGeom>
          <a:noFill/>
        </p:spPr>
        <p:txBody>
          <a:bodyPr wrap="square" rtlCol="0">
            <a:spAutoFit/>
          </a:bodyPr>
          <a:lstStyle/>
          <a:p>
            <a:pPr algn="ctr">
              <a:lnSpc>
                <a:spcPct val="140000"/>
              </a:lnSpc>
              <a:buNone/>
            </a:pPr>
            <a:r>
              <a:rPr lang="zh-CN" altLang="en-US" sz="2000" b="1" dirty="0">
                <a:solidFill>
                  <a:srgbClr val="EA5433"/>
                </a:solidFill>
                <a:effectLst/>
                <a:latin typeface="方正清刻本悦宋简体" panose="02000000000000000000" charset="-122"/>
                <a:ea typeface="方正清刻本悦宋简体" panose="02000000000000000000" charset="-122"/>
                <a:cs typeface="等线 Light" panose="02010600030101010101" charset="-122"/>
              </a:rPr>
              <a:t>活动流程</a:t>
            </a:r>
            <a:endParaRPr lang="zh-CN" altLang="en-US" sz="1200" dirty="0">
              <a:gradFill>
                <a:gsLst>
                  <a:gs pos="21000">
                    <a:srgbClr val="53575C"/>
                  </a:gs>
                  <a:gs pos="88000">
                    <a:srgbClr val="C5C7CA"/>
                  </a:gs>
                </a:gsLst>
                <a:lin ang="5400000"/>
              </a:gradFill>
              <a:effectLst/>
              <a:latin typeface="方正清刻本悦宋简体" panose="02000000000000000000" charset="-122"/>
              <a:ea typeface="方正清刻本悦宋简体" panose="02000000000000000000" charset="-122"/>
              <a:cs typeface="等线 Light" panose="02010600030101010101" charset="-122"/>
            </a:endParaRPr>
          </a:p>
          <a:p>
            <a:pPr algn="ctr">
              <a:lnSpc>
                <a:spcPct val="140000"/>
              </a:lnSpc>
            </a:pPr>
            <a:r>
              <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rPr>
              <a:t>1</a:t>
            </a:r>
            <a:r>
              <a:rPr lang="en-US" altLang="zh-CN"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rPr>
              <a:t>0</a:t>
            </a:r>
            <a:r>
              <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rPr>
              <a:t>:</a:t>
            </a:r>
            <a:r>
              <a:rPr lang="en-US" altLang="zh-CN"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rPr>
              <a:t>0</a:t>
            </a:r>
            <a:r>
              <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rPr>
              <a:t>0-1</a:t>
            </a:r>
            <a:r>
              <a:rPr lang="en-US" altLang="zh-CN"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rPr>
              <a:t>1</a:t>
            </a:r>
            <a:r>
              <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a:t>
            </a:r>
            <a:r>
              <a:rPr lang="en-US" altLang="zh-CN"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4</a:t>
            </a:r>
            <a:r>
              <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0</a:t>
            </a:r>
            <a:endPar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endParaRPr>
          </a:p>
          <a:p>
            <a:pPr lvl="0" algn="ctr">
              <a:lnSpc>
                <a:spcPct val="140000"/>
              </a:lnSpc>
            </a:pPr>
            <a:r>
              <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项目集合乘坐大巴车前往牛背梁</a:t>
            </a:r>
            <a:r>
              <a:rPr lang="en-US" altLang="zh-CN"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a:t>
            </a:r>
            <a:r>
              <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终南山寨</a:t>
            </a:r>
            <a:endParaRPr lang="en-US" altLang="zh-CN"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endParaRPr>
          </a:p>
          <a:p>
            <a:pPr lvl="0" algn="ctr">
              <a:lnSpc>
                <a:spcPct val="140000"/>
              </a:lnSpc>
            </a:pPr>
            <a:r>
              <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1</a:t>
            </a:r>
            <a:r>
              <a:rPr lang="en-US" altLang="zh-CN"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1</a:t>
            </a:r>
            <a:r>
              <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a:t>
            </a:r>
            <a:r>
              <a:rPr lang="en-US" altLang="zh-CN"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4</a:t>
            </a:r>
            <a:r>
              <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0-1</a:t>
            </a:r>
            <a:r>
              <a:rPr lang="en-US" altLang="zh-CN"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2</a:t>
            </a:r>
            <a:r>
              <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a:t>
            </a:r>
            <a:r>
              <a:rPr lang="en-US" altLang="zh-CN"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4</a:t>
            </a:r>
            <a:r>
              <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0</a:t>
            </a:r>
            <a:endPar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endParaRPr>
          </a:p>
          <a:p>
            <a:pPr algn="ctr">
              <a:lnSpc>
                <a:spcPct val="140000"/>
              </a:lnSpc>
            </a:pPr>
            <a:r>
              <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品鉴古镇美食</a:t>
            </a:r>
            <a:endParaRPr lang="en-US" altLang="zh-CN"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endParaRPr>
          </a:p>
          <a:p>
            <a:pPr algn="ctr">
              <a:lnSpc>
                <a:spcPct val="140000"/>
              </a:lnSpc>
            </a:pPr>
            <a:r>
              <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1</a:t>
            </a:r>
            <a:r>
              <a:rPr lang="en-US" altLang="zh-CN"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2</a:t>
            </a:r>
            <a:r>
              <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a:t>
            </a:r>
            <a:r>
              <a:rPr lang="en-US" altLang="zh-CN"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4</a:t>
            </a:r>
            <a:r>
              <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0-1</a:t>
            </a:r>
            <a:r>
              <a:rPr lang="en-US" altLang="zh-CN"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4</a:t>
            </a:r>
            <a:r>
              <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a:t>
            </a:r>
            <a:r>
              <a:rPr lang="en-US" altLang="zh-CN"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3</a:t>
            </a:r>
            <a:r>
              <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0</a:t>
            </a:r>
            <a:endPar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endParaRPr>
          </a:p>
          <a:p>
            <a:pPr algn="ctr">
              <a:lnSpc>
                <a:spcPct val="140000"/>
              </a:lnSpc>
            </a:pPr>
            <a:r>
              <a:rPr lang="zh-CN" altLang="en-US" sz="1400" dirty="0">
                <a:solidFill>
                  <a:schemeClr val="tx1">
                    <a:lumMod val="95000"/>
                    <a:lumOff val="5000"/>
                  </a:schemeClr>
                </a:solidFill>
                <a:latin typeface="方正清刻本悦宋简体" panose="02000000000000000000" charset="-122"/>
                <a:ea typeface="方正清刻本悦宋简体" panose="02000000000000000000" charset="-122"/>
                <a:cs typeface="等线 Light" panose="02010600030101010101" charset="-122"/>
                <a:sym typeface="+mn-ea"/>
              </a:rPr>
              <a:t>终南印象（古镇拓展）</a:t>
            </a:r>
            <a:r>
              <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亲子互动</a:t>
            </a:r>
            <a:r>
              <a:rPr lang="zh-CN" altLang="en-US" sz="1400" dirty="0">
                <a:solidFill>
                  <a:schemeClr val="tx1">
                    <a:lumMod val="95000"/>
                    <a:lumOff val="5000"/>
                  </a:schemeClr>
                </a:solidFill>
                <a:latin typeface="方正清刻本悦宋简体" panose="02000000000000000000" charset="-122"/>
                <a:ea typeface="方正清刻本悦宋简体" panose="02000000000000000000" charset="-122"/>
                <a:cs typeface="等线 Light" panose="02010600030101010101" charset="-122"/>
                <a:sym typeface="+mn-ea"/>
              </a:rPr>
              <a:t>体验</a:t>
            </a:r>
            <a:endParaRPr lang="en-US" altLang="zh-CN" sz="1400" dirty="0">
              <a:solidFill>
                <a:schemeClr val="tx1">
                  <a:lumMod val="95000"/>
                  <a:lumOff val="5000"/>
                </a:schemeClr>
              </a:solidFill>
              <a:latin typeface="方正清刻本悦宋简体" panose="02000000000000000000" charset="-122"/>
              <a:ea typeface="方正清刻本悦宋简体" panose="02000000000000000000" charset="-122"/>
              <a:cs typeface="等线 Light" panose="02010600030101010101" charset="-122"/>
              <a:sym typeface="+mn-ea"/>
            </a:endParaRPr>
          </a:p>
          <a:p>
            <a:pPr algn="ctr">
              <a:lnSpc>
                <a:spcPct val="140000"/>
              </a:lnSpc>
            </a:pPr>
            <a:r>
              <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1</a:t>
            </a:r>
            <a:r>
              <a:rPr lang="en-US" altLang="zh-CN"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4</a:t>
            </a:r>
            <a:r>
              <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a:t>
            </a:r>
            <a:r>
              <a:rPr lang="en-US" altLang="zh-CN"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3</a:t>
            </a:r>
            <a:r>
              <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0-1</a:t>
            </a:r>
            <a:r>
              <a:rPr lang="en-US" altLang="zh-CN"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7</a:t>
            </a:r>
            <a:r>
              <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a:t>
            </a:r>
            <a:r>
              <a:rPr lang="en-US" altLang="zh-CN"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00</a:t>
            </a:r>
            <a:endPar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endParaRPr>
          </a:p>
          <a:p>
            <a:pPr algn="ctr">
              <a:lnSpc>
                <a:spcPct val="140000"/>
              </a:lnSpc>
            </a:pPr>
            <a:r>
              <a:rPr lang="zh-CN" altLang="en-US" sz="1400" dirty="0">
                <a:solidFill>
                  <a:schemeClr val="tx1">
                    <a:lumMod val="95000"/>
                    <a:lumOff val="5000"/>
                  </a:schemeClr>
                </a:solidFill>
                <a:latin typeface="方正清刻本悦宋简体" panose="02000000000000000000" charset="-122"/>
                <a:ea typeface="方正清刻本悦宋简体" panose="02000000000000000000" charset="-122"/>
                <a:sym typeface="Calibri" panose="020F0502020204030204" charset="0"/>
              </a:rPr>
              <a:t>终南山寨水上运动乐园</a:t>
            </a:r>
            <a:r>
              <a:rPr lang="en-US" altLang="zh-CN" sz="1400" dirty="0">
                <a:solidFill>
                  <a:schemeClr val="tx1">
                    <a:lumMod val="95000"/>
                    <a:lumOff val="5000"/>
                  </a:schemeClr>
                </a:solidFill>
                <a:latin typeface="方正清刻本悦宋简体" panose="02000000000000000000" charset="-122"/>
                <a:ea typeface="方正清刻本悦宋简体" panose="02000000000000000000" charset="-122"/>
                <a:sym typeface="Calibri" panose="020F0502020204030204" charset="0"/>
              </a:rPr>
              <a:t>/</a:t>
            </a:r>
            <a:r>
              <a:rPr lang="zh-CN" altLang="en-US" sz="1400" dirty="0">
                <a:solidFill>
                  <a:schemeClr val="tx1">
                    <a:lumMod val="95000"/>
                    <a:lumOff val="5000"/>
                  </a:schemeClr>
                </a:solidFill>
                <a:latin typeface="方正清刻本悦宋简体" panose="02000000000000000000" charset="-122"/>
                <a:ea typeface="方正清刻本悦宋简体" panose="02000000000000000000" charset="-122"/>
                <a:sym typeface="Calibri" panose="020F0502020204030204" charset="0"/>
              </a:rPr>
              <a:t>牛背梁森林公园（</a:t>
            </a:r>
            <a:r>
              <a:rPr lang="zh-CN" altLang="en-US" sz="1400" dirty="0">
                <a:solidFill>
                  <a:srgbClr val="FF0000"/>
                </a:solidFill>
                <a:latin typeface="方正清刻本悦宋简体" panose="02000000000000000000" charset="-122"/>
                <a:ea typeface="方正清刻本悦宋简体" panose="02000000000000000000" charset="-122"/>
                <a:sym typeface="Calibri" panose="020F0502020204030204" charset="0"/>
              </a:rPr>
              <a:t>二选一</a:t>
            </a:r>
            <a:r>
              <a:rPr lang="zh-CN" altLang="en-US" sz="1400" dirty="0">
                <a:solidFill>
                  <a:schemeClr val="tx1">
                    <a:lumMod val="95000"/>
                    <a:lumOff val="5000"/>
                  </a:schemeClr>
                </a:solidFill>
                <a:latin typeface="方正清刻本悦宋简体" panose="02000000000000000000" charset="-122"/>
                <a:ea typeface="方正清刻本悦宋简体" panose="02000000000000000000" charset="-122"/>
                <a:sym typeface="Calibri" panose="020F0502020204030204" charset="0"/>
              </a:rPr>
              <a:t>）</a:t>
            </a:r>
            <a:endParaRPr lang="en-US" altLang="zh-CN" sz="1400" dirty="0">
              <a:solidFill>
                <a:schemeClr val="tx1">
                  <a:lumMod val="95000"/>
                  <a:lumOff val="5000"/>
                </a:schemeClr>
              </a:solidFill>
              <a:latin typeface="方正清刻本悦宋简体" panose="02000000000000000000" charset="-122"/>
              <a:ea typeface="方正清刻本悦宋简体" panose="02000000000000000000" charset="-122"/>
              <a:sym typeface="+mn-ea"/>
            </a:endParaRPr>
          </a:p>
          <a:p>
            <a:pPr algn="ctr">
              <a:lnSpc>
                <a:spcPct val="140000"/>
              </a:lnSpc>
            </a:pPr>
            <a:r>
              <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1</a:t>
            </a:r>
            <a:r>
              <a:rPr lang="en-US" altLang="zh-CN"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7</a:t>
            </a:r>
            <a:r>
              <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:00-</a:t>
            </a:r>
            <a:r>
              <a:rPr lang="en-US" altLang="zh-CN"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18</a:t>
            </a:r>
            <a:r>
              <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a:t>
            </a:r>
            <a:r>
              <a:rPr lang="en-US" altLang="zh-CN"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3</a:t>
            </a:r>
            <a:r>
              <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0</a:t>
            </a:r>
            <a:endParaRPr lang="en-US" altLang="zh-CN"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endParaRPr>
          </a:p>
          <a:p>
            <a:pPr algn="ctr">
              <a:lnSpc>
                <a:spcPct val="140000"/>
              </a:lnSpc>
            </a:pPr>
            <a:r>
              <a:rPr lang="zh-CN" altLang="en-US" sz="1400" dirty="0">
                <a:solidFill>
                  <a:schemeClr val="tx1">
                    <a:lumMod val="95000"/>
                    <a:lumOff val="5000"/>
                  </a:schemeClr>
                </a:solidFill>
                <a:latin typeface="方正清刻本悦宋简体" panose="02000000000000000000" charset="-122"/>
                <a:ea typeface="方正清刻本悦宋简体" panose="02000000000000000000" charset="-122"/>
                <a:cs typeface="等线 Light" panose="02010600030101010101" charset="-122"/>
                <a:sym typeface="+mn-ea"/>
              </a:rPr>
              <a:t>烧烤美食品鉴＆合影留念</a:t>
            </a:r>
            <a:endParaRPr lang="en-US" altLang="zh-CN" sz="1400" dirty="0">
              <a:solidFill>
                <a:schemeClr val="tx1">
                  <a:lumMod val="95000"/>
                  <a:lumOff val="5000"/>
                </a:schemeClr>
              </a:solidFill>
              <a:latin typeface="方正清刻本悦宋简体" panose="02000000000000000000" charset="-122"/>
              <a:ea typeface="方正清刻本悦宋简体" panose="02000000000000000000" charset="-122"/>
              <a:cs typeface="等线 Light" panose="02010600030101010101" charset="-122"/>
              <a:sym typeface="+mn-ea"/>
            </a:endParaRPr>
          </a:p>
          <a:p>
            <a:pPr algn="ctr">
              <a:lnSpc>
                <a:spcPct val="140000"/>
              </a:lnSpc>
            </a:pPr>
            <a:r>
              <a:rPr lang="zh-CN" altLang="en-US" sz="1400" dirty="0">
                <a:solidFill>
                  <a:schemeClr val="tx1">
                    <a:lumMod val="95000"/>
                    <a:lumOff val="5000"/>
                  </a:schemeClr>
                </a:solidFill>
                <a:latin typeface="方正清刻本悦宋简体" panose="02000000000000000000" charset="-122"/>
                <a:ea typeface="方正清刻本悦宋简体" panose="02000000000000000000" charset="-122"/>
                <a:cs typeface="等线 Light" panose="02010600030101010101" charset="-122"/>
                <a:sym typeface="+mn-ea"/>
              </a:rPr>
              <a:t>1</a:t>
            </a:r>
            <a:r>
              <a:rPr lang="en-US" altLang="zh-CN" sz="1400" dirty="0">
                <a:solidFill>
                  <a:schemeClr val="tx1">
                    <a:lumMod val="95000"/>
                    <a:lumOff val="5000"/>
                  </a:schemeClr>
                </a:solidFill>
                <a:latin typeface="方正清刻本悦宋简体" panose="02000000000000000000" charset="-122"/>
                <a:ea typeface="方正清刻本悦宋简体" panose="02000000000000000000" charset="-122"/>
                <a:cs typeface="等线 Light" panose="02010600030101010101" charset="-122"/>
                <a:sym typeface="+mn-ea"/>
              </a:rPr>
              <a:t>8</a:t>
            </a:r>
            <a:r>
              <a:rPr lang="zh-CN" altLang="en-US" sz="1400" dirty="0">
                <a:solidFill>
                  <a:schemeClr val="tx1">
                    <a:lumMod val="95000"/>
                    <a:lumOff val="5000"/>
                  </a:schemeClr>
                </a:solidFill>
                <a:latin typeface="方正清刻本悦宋简体" panose="02000000000000000000" charset="-122"/>
                <a:ea typeface="方正清刻本悦宋简体" panose="02000000000000000000" charset="-122"/>
                <a:cs typeface="等线 Light" panose="02010600030101010101" charset="-122"/>
                <a:sym typeface="+mn-ea"/>
              </a:rPr>
              <a:t>:</a:t>
            </a:r>
            <a:r>
              <a:rPr lang="en-US" altLang="zh-CN" sz="1400" dirty="0">
                <a:solidFill>
                  <a:schemeClr val="tx1">
                    <a:lumMod val="95000"/>
                    <a:lumOff val="5000"/>
                  </a:schemeClr>
                </a:solidFill>
                <a:latin typeface="方正清刻本悦宋简体" panose="02000000000000000000" charset="-122"/>
                <a:ea typeface="方正清刻本悦宋简体" panose="02000000000000000000" charset="-122"/>
                <a:cs typeface="等线 Light" panose="02010600030101010101" charset="-122"/>
                <a:sym typeface="+mn-ea"/>
              </a:rPr>
              <a:t>3</a:t>
            </a:r>
            <a:r>
              <a:rPr lang="zh-CN" altLang="en-US" sz="1400" dirty="0">
                <a:solidFill>
                  <a:schemeClr val="tx1">
                    <a:lumMod val="95000"/>
                    <a:lumOff val="5000"/>
                  </a:schemeClr>
                </a:solidFill>
                <a:latin typeface="方正清刻本悦宋简体" panose="02000000000000000000" charset="-122"/>
                <a:ea typeface="方正清刻本悦宋简体" panose="02000000000000000000" charset="-122"/>
                <a:cs typeface="等线 Light" panose="02010600030101010101" charset="-122"/>
                <a:sym typeface="+mn-ea"/>
              </a:rPr>
              <a:t>0-</a:t>
            </a:r>
            <a:r>
              <a:rPr lang="en-US" altLang="zh-CN" sz="1400" dirty="0">
                <a:solidFill>
                  <a:schemeClr val="tx1">
                    <a:lumMod val="95000"/>
                    <a:lumOff val="5000"/>
                  </a:schemeClr>
                </a:solidFill>
                <a:latin typeface="方正清刻本悦宋简体" panose="02000000000000000000" charset="-122"/>
                <a:ea typeface="方正清刻本悦宋简体" panose="02000000000000000000" charset="-122"/>
                <a:cs typeface="等线 Light" panose="02010600030101010101" charset="-122"/>
                <a:sym typeface="+mn-ea"/>
              </a:rPr>
              <a:t>20</a:t>
            </a:r>
            <a:r>
              <a:rPr lang="zh-CN" altLang="en-US" sz="1400" dirty="0">
                <a:solidFill>
                  <a:schemeClr val="tx1">
                    <a:lumMod val="95000"/>
                    <a:lumOff val="5000"/>
                  </a:schemeClr>
                </a:solidFill>
                <a:latin typeface="方正清刻本悦宋简体" panose="02000000000000000000" charset="-122"/>
                <a:ea typeface="方正清刻本悦宋简体" panose="02000000000000000000" charset="-122"/>
                <a:cs typeface="等线 Light" panose="02010600030101010101" charset="-122"/>
                <a:sym typeface="+mn-ea"/>
              </a:rPr>
              <a:t>:</a:t>
            </a:r>
            <a:r>
              <a:rPr lang="en-US" altLang="zh-CN" sz="1400" dirty="0">
                <a:solidFill>
                  <a:schemeClr val="tx1">
                    <a:lumMod val="95000"/>
                    <a:lumOff val="5000"/>
                  </a:schemeClr>
                </a:solidFill>
                <a:latin typeface="方正清刻本悦宋简体" panose="02000000000000000000" charset="-122"/>
                <a:ea typeface="方正清刻本悦宋简体" panose="02000000000000000000" charset="-122"/>
                <a:cs typeface="等线 Light" panose="02010600030101010101" charset="-122"/>
                <a:sym typeface="+mn-ea"/>
              </a:rPr>
              <a:t>1</a:t>
            </a:r>
            <a:r>
              <a:rPr lang="zh-CN" altLang="en-US" sz="1400" dirty="0">
                <a:solidFill>
                  <a:schemeClr val="tx1">
                    <a:lumMod val="95000"/>
                    <a:lumOff val="5000"/>
                  </a:schemeClr>
                </a:solidFill>
                <a:latin typeface="方正清刻本悦宋简体" panose="02000000000000000000" charset="-122"/>
                <a:ea typeface="方正清刻本悦宋简体" panose="02000000000000000000" charset="-122"/>
                <a:cs typeface="等线 Light" panose="02010600030101010101" charset="-122"/>
                <a:sym typeface="+mn-ea"/>
              </a:rPr>
              <a:t>0</a:t>
            </a:r>
            <a:endPar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endParaRPr>
          </a:p>
          <a:p>
            <a:pPr algn="ctr">
              <a:lnSpc>
                <a:spcPct val="140000"/>
              </a:lnSpc>
            </a:pPr>
            <a:r>
              <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活动结束&amp;乘车返回</a:t>
            </a:r>
            <a:endParaRPr lang="en-US" altLang="zh-CN"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endParaRPr>
          </a:p>
          <a:p>
            <a:pPr algn="ctr">
              <a:lnSpc>
                <a:spcPct val="140000"/>
              </a:lnSpc>
            </a:pPr>
            <a:endPar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endParaRPr>
          </a:p>
          <a:p>
            <a:pPr algn="dist">
              <a:lnSpc>
                <a:spcPct val="140000"/>
              </a:lnSpc>
            </a:pPr>
            <a:r>
              <a:rPr lang="zh-CN" altLang="en-US" sz="1400" dirty="0">
                <a:gradFill>
                  <a:gsLst>
                    <a:gs pos="21000">
                      <a:srgbClr val="53575C"/>
                    </a:gs>
                    <a:gs pos="88000">
                      <a:srgbClr val="C5C7CA"/>
                    </a:gs>
                  </a:gsLst>
                  <a:lin ang="5400000"/>
                </a:gradFill>
                <a:effectLst/>
                <a:latin typeface="方正清刻本悦宋简体" panose="02000000000000000000" charset="-122"/>
                <a:ea typeface="方正清刻本悦宋简体" panose="02000000000000000000" charset="-122"/>
                <a:cs typeface="等线 Light" panose="02010600030101010101" charset="-122"/>
                <a:sym typeface="+mn-ea"/>
              </a:rPr>
              <a:t>CHINA C</a:t>
            </a:r>
            <a:r>
              <a:rPr lang="en-US" altLang="zh-CN" sz="1400" dirty="0">
                <a:gradFill>
                  <a:gsLst>
                    <a:gs pos="21000">
                      <a:srgbClr val="53575C"/>
                    </a:gs>
                    <a:gs pos="88000">
                      <a:srgbClr val="C5C7CA"/>
                    </a:gs>
                  </a:gsLst>
                  <a:lin ang="5400000"/>
                </a:gradFill>
                <a:effectLst/>
                <a:latin typeface="方正清刻本悦宋简体" panose="02000000000000000000" charset="-122"/>
                <a:ea typeface="方正清刻本悦宋简体" panose="02000000000000000000" charset="-122"/>
                <a:cs typeface="等线 Light" panose="02010600030101010101" charset="-122"/>
                <a:sym typeface="+mn-ea"/>
              </a:rPr>
              <a:t>HANTEMESSE</a:t>
            </a:r>
            <a:r>
              <a:rPr lang="zh-CN" altLang="en-US" sz="1400" dirty="0">
                <a:gradFill>
                  <a:gsLst>
                    <a:gs pos="21000">
                      <a:srgbClr val="53575C"/>
                    </a:gs>
                    <a:gs pos="88000">
                      <a:srgbClr val="C5C7CA"/>
                    </a:gs>
                  </a:gsLst>
                  <a:lin ang="5400000"/>
                </a:gradFill>
                <a:effectLst/>
                <a:latin typeface="方正清刻本悦宋简体" panose="02000000000000000000" charset="-122"/>
                <a:ea typeface="方正清刻本悦宋简体" panose="02000000000000000000" charset="-122"/>
                <a:cs typeface="等线 Light" panose="02010600030101010101" charset="-122"/>
                <a:sym typeface="+mn-ea"/>
              </a:rPr>
              <a:t> IN XIAN</a:t>
            </a:r>
            <a:endParaRPr lang="zh-CN" altLang="en-US" sz="1400" dirty="0">
              <a:gradFill>
                <a:gsLst>
                  <a:gs pos="21000">
                    <a:srgbClr val="53575C"/>
                  </a:gs>
                  <a:gs pos="88000">
                    <a:srgbClr val="C5C7CA"/>
                  </a:gs>
                </a:gsLst>
                <a:lin ang="5400000"/>
              </a:gradFill>
              <a:effectLst/>
              <a:latin typeface="方正清刻本悦宋简体" panose="02000000000000000000" charset="-122"/>
              <a:ea typeface="方正清刻本悦宋简体" panose="02000000000000000000" charset="-122"/>
              <a:cs typeface="等线 Light" panose="02010600030101010101"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500" advTm="4000">
        <p:random/>
      </p:transition>
    </mc:Choice>
    <mc:Fallback>
      <p:transition spd="slow" advTm="4000">
        <p:random/>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custDataLst>
              <p:tags r:id="rId1"/>
            </p:custDataLst>
          </p:nvPr>
        </p:nvSpPr>
        <p:spPr>
          <a:xfrm>
            <a:off x="507653" y="1284521"/>
            <a:ext cx="11687522" cy="1641217"/>
          </a:xfrm>
          <a:prstGeom prst="rect">
            <a:avLst/>
          </a:prstGeom>
        </p:spPr>
        <p:txBody>
          <a:bodyPr wrap="square">
            <a:noAutofit/>
          </a:bodyPr>
          <a:lstStyle/>
          <a:p>
            <a:pPr>
              <a:lnSpc>
                <a:spcPct val="150000"/>
              </a:lnSpc>
            </a:pPr>
            <a:r>
              <a:rPr lang="zh-CN" altLang="en-US" sz="1800" dirty="0">
                <a:solidFill>
                  <a:schemeClr val="tx1">
                    <a:lumMod val="75000"/>
                    <a:lumOff val="25000"/>
                  </a:schemeClr>
                </a:solidFill>
                <a:latin typeface="方正清刻本悦宋简体" panose="02000000000000000000" charset="-122"/>
                <a:ea typeface="方正清刻本悦宋简体" panose="02000000000000000000" charset="-122"/>
                <a:cs typeface="Arial" panose="020B0604020202020204" pitchFamily="34" charset="0"/>
                <a:sym typeface="Arial" panose="020B0604020202020204" pitchFamily="34" charset="0"/>
              </a:rPr>
              <a:t>集合地点：</a:t>
            </a:r>
            <a:r>
              <a:rPr lang="en-US" altLang="zh-CN" sz="1800" dirty="0">
                <a:solidFill>
                  <a:schemeClr val="tx1">
                    <a:lumMod val="75000"/>
                    <a:lumOff val="25000"/>
                  </a:schemeClr>
                </a:solidFill>
                <a:latin typeface="方正清刻本悦宋简体" panose="02000000000000000000" charset="-122"/>
                <a:ea typeface="方正清刻本悦宋简体" panose="02000000000000000000" charset="-122"/>
                <a:cs typeface="Arial" panose="020B0604020202020204" pitchFamily="34" charset="0"/>
                <a:sym typeface="Arial" panose="020B0604020202020204" pitchFamily="34" charset="0"/>
              </a:rPr>
              <a:t>·</a:t>
            </a:r>
            <a:r>
              <a:rPr lang="zh-CN" altLang="en-US" sz="1800" dirty="0">
                <a:solidFill>
                  <a:schemeClr val="tx1">
                    <a:lumMod val="75000"/>
                    <a:lumOff val="25000"/>
                  </a:schemeClr>
                </a:solidFill>
                <a:latin typeface="方正清刻本悦宋简体" panose="02000000000000000000" charset="-122"/>
                <a:ea typeface="方正清刻本悦宋简体" panose="02000000000000000000" charset="-122"/>
                <a:cs typeface="Arial" panose="020B0604020202020204" pitchFamily="34" charset="0"/>
                <a:sym typeface="Arial" panose="020B0604020202020204" pitchFamily="34" charset="0"/>
              </a:rPr>
              <a:t>地产项目项目（暂定）</a:t>
            </a:r>
            <a:endParaRPr lang="en-US" altLang="zh-CN" sz="1800" dirty="0">
              <a:solidFill>
                <a:schemeClr val="tx1">
                  <a:lumMod val="75000"/>
                  <a:lumOff val="25000"/>
                </a:schemeClr>
              </a:solidFill>
              <a:latin typeface="方正清刻本悦宋简体" panose="02000000000000000000" charset="-122"/>
              <a:ea typeface="方正清刻本悦宋简体" panose="02000000000000000000" charset="-122"/>
              <a:cs typeface="Arial" panose="020B0604020202020204" pitchFamily="34" charset="0"/>
              <a:sym typeface="Arial" panose="020B0604020202020204" pitchFamily="34" charset="0"/>
            </a:endParaRPr>
          </a:p>
          <a:p>
            <a:pPr>
              <a:lnSpc>
                <a:spcPct val="150000"/>
              </a:lnSpc>
            </a:pPr>
            <a:r>
              <a:rPr lang="zh-CN" altLang="en-US" sz="1600" dirty="0">
                <a:solidFill>
                  <a:schemeClr val="tx1">
                    <a:lumMod val="75000"/>
                    <a:lumOff val="25000"/>
                  </a:schemeClr>
                </a:solidFill>
                <a:latin typeface="方正清刻本悦宋简体" panose="02000000000000000000" charset="-122"/>
                <a:ea typeface="方正清刻本悦宋简体" panose="02000000000000000000" charset="-122"/>
                <a:cs typeface="Arial" panose="020B0604020202020204" pitchFamily="34" charset="0"/>
                <a:sym typeface="Arial" panose="020B0604020202020204" pitchFamily="34" charset="0"/>
              </a:rPr>
              <a:t>提前通知客户带好个人物品，在指定地点集合，统一乘坐大巴车前往牛背梁景区（暂定）；</a:t>
            </a:r>
            <a:endParaRPr lang="en-US" altLang="zh-CN" sz="1600" dirty="0">
              <a:solidFill>
                <a:schemeClr val="tx1">
                  <a:lumMod val="75000"/>
                  <a:lumOff val="25000"/>
                </a:schemeClr>
              </a:solidFill>
              <a:latin typeface="方正清刻本悦宋简体" panose="02000000000000000000" charset="-122"/>
              <a:ea typeface="方正清刻本悦宋简体" panose="02000000000000000000" charset="-122"/>
              <a:cs typeface="Arial" panose="020B0604020202020204" pitchFamily="34" charset="0"/>
              <a:sym typeface="Arial" panose="020B0604020202020204" pitchFamily="34" charset="0"/>
            </a:endParaRPr>
          </a:p>
          <a:p>
            <a:pPr>
              <a:lnSpc>
                <a:spcPct val="110000"/>
              </a:lnSpc>
            </a:pPr>
            <a:r>
              <a:rPr lang="en-US" altLang="zh-CN" sz="1600" dirty="0">
                <a:solidFill>
                  <a:schemeClr val="tx1">
                    <a:lumMod val="75000"/>
                    <a:lumOff val="25000"/>
                  </a:schemeClr>
                </a:solidFill>
                <a:latin typeface="方正清刻本悦宋简体" panose="02000000000000000000" charset="-122"/>
                <a:ea typeface="方正清刻本悦宋简体" panose="02000000000000000000" charset="-122"/>
                <a:cs typeface="微软雅黑" panose="020B0503020204020204" charset="-122"/>
                <a:sym typeface="Arial" panose="020B0604020202020204" pitchFamily="34" charset="0"/>
              </a:rPr>
              <a:t>1</a:t>
            </a:r>
            <a:r>
              <a:rPr lang="zh-CN" altLang="en-US" sz="1600" dirty="0">
                <a:solidFill>
                  <a:schemeClr val="tx1">
                    <a:lumMod val="75000"/>
                    <a:lumOff val="25000"/>
                  </a:schemeClr>
                </a:solidFill>
                <a:latin typeface="方正清刻本悦宋简体" panose="02000000000000000000" charset="-122"/>
                <a:ea typeface="方正清刻本悦宋简体" panose="02000000000000000000" charset="-122"/>
                <a:cs typeface="微软雅黑" panose="020B0503020204020204" charset="-122"/>
                <a:sym typeface="Arial" panose="020B0604020202020204" pitchFamily="34" charset="0"/>
              </a:rPr>
              <a:t>、活动流程告知   </a:t>
            </a:r>
            <a:r>
              <a:rPr lang="en-US" altLang="zh-CN" sz="1600" dirty="0">
                <a:solidFill>
                  <a:schemeClr val="tx1">
                    <a:lumMod val="75000"/>
                    <a:lumOff val="25000"/>
                  </a:schemeClr>
                </a:solidFill>
                <a:latin typeface="方正清刻本悦宋简体" panose="02000000000000000000" charset="-122"/>
                <a:ea typeface="方正清刻本悦宋简体" panose="02000000000000000000" charset="-122"/>
                <a:cs typeface="微软雅黑" panose="020B0503020204020204" charset="-122"/>
                <a:sym typeface="Arial" panose="020B0604020202020204" pitchFamily="34" charset="0"/>
              </a:rPr>
              <a:t>2</a:t>
            </a:r>
            <a:r>
              <a:rPr lang="zh-CN" altLang="en-US" sz="1600" dirty="0">
                <a:solidFill>
                  <a:schemeClr val="tx1">
                    <a:lumMod val="75000"/>
                    <a:lumOff val="25000"/>
                  </a:schemeClr>
                </a:solidFill>
                <a:latin typeface="方正清刻本悦宋简体" panose="02000000000000000000" charset="-122"/>
                <a:ea typeface="方正清刻本悦宋简体" panose="02000000000000000000" charset="-122"/>
                <a:cs typeface="微软雅黑" panose="020B0503020204020204" charset="-122"/>
                <a:sym typeface="Arial" panose="020B0604020202020204" pitchFamily="34" charset="0"/>
              </a:rPr>
              <a:t>、安全须知</a:t>
            </a:r>
            <a:r>
              <a:rPr lang="en-US" altLang="zh-CN" sz="1600" dirty="0">
                <a:solidFill>
                  <a:schemeClr val="tx1">
                    <a:lumMod val="75000"/>
                    <a:lumOff val="25000"/>
                  </a:schemeClr>
                </a:solidFill>
                <a:latin typeface="方正清刻本悦宋简体" panose="02000000000000000000" charset="-122"/>
                <a:ea typeface="方正清刻本悦宋简体" panose="02000000000000000000" charset="-122"/>
                <a:cs typeface="微软雅黑" panose="020B0503020204020204" charset="-122"/>
                <a:sym typeface="Arial" panose="020B0604020202020204" pitchFamily="34" charset="0"/>
              </a:rPr>
              <a:t>(</a:t>
            </a:r>
            <a:r>
              <a:rPr lang="zh-CN" altLang="zh-CN" sz="1600" dirty="0">
                <a:solidFill>
                  <a:schemeClr val="tx1">
                    <a:lumMod val="75000"/>
                    <a:lumOff val="25000"/>
                  </a:schemeClr>
                </a:solidFill>
                <a:latin typeface="方正清刻本悦宋简体" panose="02000000000000000000" charset="-122"/>
                <a:ea typeface="方正清刻本悦宋简体" panose="02000000000000000000" charset="-122"/>
                <a:cs typeface="微软雅黑" panose="020B0503020204020204" charset="-122"/>
                <a:sym typeface="Arial" panose="020B0604020202020204" pitchFamily="34" charset="0"/>
              </a:rPr>
              <a:t>大巴车上进行</a:t>
            </a:r>
            <a:r>
              <a:rPr lang="en-US" altLang="zh-CN" sz="1600" dirty="0">
                <a:solidFill>
                  <a:schemeClr val="tx1">
                    <a:lumMod val="75000"/>
                    <a:lumOff val="25000"/>
                  </a:schemeClr>
                </a:solidFill>
                <a:latin typeface="方正清刻本悦宋简体" panose="02000000000000000000" charset="-122"/>
                <a:ea typeface="方正清刻本悦宋简体" panose="02000000000000000000" charset="-122"/>
                <a:cs typeface="微软雅黑" panose="020B0503020204020204" charset="-122"/>
                <a:sym typeface="Arial" panose="020B0604020202020204" pitchFamily="34" charset="0"/>
              </a:rPr>
              <a:t>)</a:t>
            </a:r>
            <a:endParaRPr lang="en-US" altLang="zh-CN" sz="1600" dirty="0">
              <a:solidFill>
                <a:schemeClr val="tx1">
                  <a:lumMod val="75000"/>
                  <a:lumOff val="25000"/>
                </a:schemeClr>
              </a:solidFill>
              <a:latin typeface="方正清刻本悦宋简体" panose="02000000000000000000" charset="-122"/>
              <a:ea typeface="方正清刻本悦宋简体" panose="02000000000000000000" charset="-122"/>
              <a:cs typeface="Arial" panose="020B0604020202020204" pitchFamily="34" charset="0"/>
              <a:sym typeface="Arial" panose="020B0604020202020204" pitchFamily="34" charset="0"/>
            </a:endParaRPr>
          </a:p>
          <a:p>
            <a:pPr>
              <a:lnSpc>
                <a:spcPct val="150000"/>
              </a:lnSpc>
            </a:pPr>
            <a:r>
              <a:rPr lang="zh-CN" altLang="en-US" sz="1600" dirty="0">
                <a:solidFill>
                  <a:schemeClr val="tx1">
                    <a:lumMod val="75000"/>
                    <a:lumOff val="25000"/>
                  </a:schemeClr>
                </a:solidFill>
                <a:latin typeface="方正清刻本悦宋简体" panose="02000000000000000000" charset="-122"/>
                <a:ea typeface="方正清刻本悦宋简体" panose="02000000000000000000" charset="-122"/>
                <a:cs typeface="Arial" panose="020B0604020202020204" pitchFamily="34" charset="0"/>
                <a:sym typeface="Arial" panose="020B0604020202020204" pitchFamily="34" charset="0"/>
              </a:rPr>
              <a:t>大巴车（</a:t>
            </a:r>
            <a:r>
              <a:rPr lang="en-US" altLang="zh-CN" sz="1600" dirty="0">
                <a:solidFill>
                  <a:schemeClr val="tx1">
                    <a:lumMod val="75000"/>
                    <a:lumOff val="25000"/>
                  </a:schemeClr>
                </a:solidFill>
                <a:latin typeface="方正清刻本悦宋简体" panose="02000000000000000000" charset="-122"/>
                <a:ea typeface="方正清刻本悦宋简体" panose="02000000000000000000" charset="-122"/>
                <a:cs typeface="Arial" panose="020B0604020202020204" pitchFamily="34" charset="0"/>
                <a:sym typeface="Arial" panose="020B0604020202020204" pitchFamily="34" charset="0"/>
              </a:rPr>
              <a:t>1~2</a:t>
            </a:r>
            <a:r>
              <a:rPr lang="zh-CN" altLang="en-US" sz="1600" dirty="0">
                <a:solidFill>
                  <a:schemeClr val="tx1">
                    <a:lumMod val="75000"/>
                    <a:lumOff val="25000"/>
                  </a:schemeClr>
                </a:solidFill>
                <a:latin typeface="方正清刻本悦宋简体" panose="02000000000000000000" charset="-122"/>
                <a:ea typeface="方正清刻本悦宋简体" panose="02000000000000000000" charset="-122"/>
                <a:cs typeface="Arial" panose="020B0604020202020204" pitchFamily="34" charset="0"/>
                <a:sym typeface="Arial" panose="020B0604020202020204" pitchFamily="34" charset="0"/>
              </a:rPr>
              <a:t>辆 根据疫情要求：是否需要隔排乘坐）、考斯特</a:t>
            </a:r>
            <a:r>
              <a:rPr lang="en-US" altLang="zh-CN" sz="1600" dirty="0">
                <a:solidFill>
                  <a:schemeClr val="tx1">
                    <a:lumMod val="75000"/>
                    <a:lumOff val="25000"/>
                  </a:schemeClr>
                </a:solidFill>
                <a:latin typeface="方正清刻本悦宋简体" panose="02000000000000000000" charset="-122"/>
                <a:ea typeface="方正清刻本悦宋简体" panose="02000000000000000000" charset="-122"/>
                <a:cs typeface="Arial" panose="020B0604020202020204" pitchFamily="34" charset="0"/>
                <a:sym typeface="Arial" panose="020B0604020202020204" pitchFamily="34" charset="0"/>
              </a:rPr>
              <a:t>/</a:t>
            </a:r>
            <a:r>
              <a:rPr lang="zh-CN" altLang="en-US" sz="1600" dirty="0">
                <a:solidFill>
                  <a:schemeClr val="tx1">
                    <a:lumMod val="75000"/>
                    <a:lumOff val="25000"/>
                  </a:schemeClr>
                </a:solidFill>
                <a:latin typeface="方正清刻本悦宋简体" panose="02000000000000000000" charset="-122"/>
                <a:ea typeface="方正清刻本悦宋简体" panose="02000000000000000000" charset="-122"/>
                <a:cs typeface="Arial" panose="020B0604020202020204" pitchFamily="34" charset="0"/>
                <a:sym typeface="Arial" panose="020B0604020202020204" pitchFamily="34" charset="0"/>
              </a:rPr>
              <a:t>别克商务（</a:t>
            </a:r>
            <a:r>
              <a:rPr lang="en-US" altLang="zh-CN" sz="1600" dirty="0">
                <a:solidFill>
                  <a:schemeClr val="tx1">
                    <a:lumMod val="75000"/>
                    <a:lumOff val="25000"/>
                  </a:schemeClr>
                </a:solidFill>
                <a:latin typeface="方正清刻本悦宋简体" panose="02000000000000000000" charset="-122"/>
                <a:ea typeface="方正清刻本悦宋简体" panose="02000000000000000000" charset="-122"/>
                <a:cs typeface="Arial" panose="020B0604020202020204" pitchFamily="34" charset="0"/>
                <a:sym typeface="Arial" panose="020B0604020202020204" pitchFamily="34" charset="0"/>
              </a:rPr>
              <a:t>1</a:t>
            </a:r>
            <a:r>
              <a:rPr lang="zh-CN" altLang="en-US" sz="1600" dirty="0">
                <a:solidFill>
                  <a:schemeClr val="tx1">
                    <a:lumMod val="75000"/>
                    <a:lumOff val="25000"/>
                  </a:schemeClr>
                </a:solidFill>
                <a:latin typeface="方正清刻本悦宋简体" panose="02000000000000000000" charset="-122"/>
                <a:ea typeface="方正清刻本悦宋简体" panose="02000000000000000000" charset="-122"/>
                <a:cs typeface="Arial" panose="020B0604020202020204" pitchFamily="34" charset="0"/>
                <a:sym typeface="Arial" panose="020B0604020202020204" pitchFamily="34" charset="0"/>
              </a:rPr>
              <a:t>辆）（暂定）</a:t>
            </a:r>
            <a:endParaRPr lang="en-US" altLang="zh-CN" sz="1600" dirty="0">
              <a:solidFill>
                <a:schemeClr val="tx1">
                  <a:lumMod val="75000"/>
                  <a:lumOff val="25000"/>
                </a:schemeClr>
              </a:solidFill>
              <a:latin typeface="方正清刻本悦宋简体" panose="02000000000000000000" charset="-122"/>
              <a:ea typeface="方正清刻本悦宋简体" panose="02000000000000000000" charset="-122"/>
              <a:cs typeface="Arial" panose="020B0604020202020204" pitchFamily="34" charset="0"/>
              <a:sym typeface="Arial" panose="020B0604020202020204" pitchFamily="34" charset="0"/>
            </a:endParaRPr>
          </a:p>
          <a:p>
            <a:pPr>
              <a:lnSpc>
                <a:spcPct val="150000"/>
              </a:lnSpc>
            </a:pPr>
            <a:r>
              <a:rPr lang="zh-CN" altLang="en-US" sz="1400" b="1" dirty="0">
                <a:latin typeface="微软雅黑" panose="020B0503020204020204" charset="-122"/>
                <a:ea typeface="微软雅黑" panose="020B0503020204020204" charset="-122"/>
                <a:sym typeface="+mn-ea"/>
              </a:rPr>
              <a:t>自驾业主：</a:t>
            </a:r>
            <a:r>
              <a:rPr lang="zh-CN" altLang="en-US" sz="1400" dirty="0">
                <a:latin typeface="微软雅黑" panose="020B0503020204020204" charset="-122"/>
                <a:ea typeface="微软雅黑" panose="020B0503020204020204" charset="-122"/>
                <a:sym typeface="+mn-ea"/>
              </a:rPr>
              <a:t>部分自驾业主需单独通知到出发时间，集合地点，自驾业主物资在景区入口处领取。（不承担自驾业主油费</a:t>
            </a:r>
            <a:r>
              <a:rPr lang="en-US" altLang="zh-CN" sz="1400" dirty="0">
                <a:latin typeface="微软雅黑" panose="020B0503020204020204" charset="-122"/>
                <a:ea typeface="微软雅黑" panose="020B0503020204020204" charset="-122"/>
                <a:sym typeface="+mn-ea"/>
              </a:rPr>
              <a:t>/</a:t>
            </a:r>
            <a:r>
              <a:rPr lang="zh-CN" altLang="en-US" sz="1400" dirty="0">
                <a:latin typeface="微软雅黑" panose="020B0503020204020204" charset="-122"/>
                <a:ea typeface="微软雅黑" panose="020B0503020204020204" charset="-122"/>
                <a:sym typeface="+mn-ea"/>
              </a:rPr>
              <a:t>过路费）</a:t>
            </a:r>
            <a:endParaRPr lang="zh-CN" altLang="en-US" sz="1400" dirty="0">
              <a:solidFill>
                <a:schemeClr val="tx1">
                  <a:lumMod val="75000"/>
                  <a:lumOff val="25000"/>
                </a:schemeClr>
              </a:solidFill>
              <a:latin typeface="方正清刻本悦宋简体" panose="02000000000000000000" charset="-122"/>
              <a:ea typeface="方正清刻本悦宋简体" panose="02000000000000000000" charset="-122"/>
              <a:cs typeface="Arial" panose="020B0604020202020204" pitchFamily="34" charset="0"/>
              <a:sym typeface="Arial" panose="020B0604020202020204" pitchFamily="34" charset="0"/>
            </a:endParaRPr>
          </a:p>
        </p:txBody>
      </p:sp>
      <p:sp>
        <p:nvSpPr>
          <p:cNvPr id="5" name="矩形 36"/>
          <p:cNvSpPr/>
          <p:nvPr/>
        </p:nvSpPr>
        <p:spPr>
          <a:xfrm>
            <a:off x="513681" y="189434"/>
            <a:ext cx="4389967" cy="584775"/>
          </a:xfrm>
          <a:prstGeom prst="rect">
            <a:avLst/>
          </a:prstGeom>
          <a:noFill/>
          <a:ln w="9525">
            <a:noFill/>
          </a:ln>
        </p:spPr>
        <p:txBody>
          <a:bodyPr wrap="square">
            <a:spAutoFit/>
          </a:bodyPr>
          <a:lstStyle/>
          <a:p>
            <a:pPr eaLnBrk="1" hangingPunct="1"/>
            <a:r>
              <a:rPr lang="zh-CN" altLang="en-US" sz="3200" b="1" dirty="0">
                <a:solidFill>
                  <a:schemeClr val="tx1">
                    <a:lumMod val="75000"/>
                    <a:lumOff val="25000"/>
                  </a:schemeClr>
                </a:solidFill>
                <a:latin typeface="方正清刻本悦宋简体" panose="02000000000000000000" charset="-122"/>
                <a:ea typeface="方正清刻本悦宋简体" panose="02000000000000000000" charset="-122"/>
              </a:rPr>
              <a:t>集合出发</a:t>
            </a:r>
            <a:endParaRPr lang="en-US" altLang="zh-CN" sz="3200" b="1" dirty="0">
              <a:solidFill>
                <a:schemeClr val="tx1">
                  <a:lumMod val="75000"/>
                  <a:lumOff val="25000"/>
                </a:schemeClr>
              </a:solidFill>
              <a:latin typeface="方正清刻本悦宋简体" panose="02000000000000000000" charset="-122"/>
              <a:ea typeface="方正清刻本悦宋简体" panose="02000000000000000000" charset="-122"/>
            </a:endParaRPr>
          </a:p>
        </p:txBody>
      </p:sp>
      <p:sp>
        <p:nvSpPr>
          <p:cNvPr id="6" name="TextBox 5"/>
          <p:cNvSpPr txBox="1"/>
          <p:nvPr/>
        </p:nvSpPr>
        <p:spPr>
          <a:xfrm>
            <a:off x="507653" y="981522"/>
            <a:ext cx="4668266" cy="400110"/>
          </a:xfrm>
          <a:prstGeom prst="rect">
            <a:avLst/>
          </a:prstGeom>
          <a:noFill/>
        </p:spPr>
        <p:txBody>
          <a:bodyPr wrap="none" rtlCol="0">
            <a:spAutoFit/>
          </a:bodyPr>
          <a:lstStyle/>
          <a:p>
            <a:r>
              <a:rPr lang="zh-CN" altLang="en-US" sz="2000" dirty="0">
                <a:solidFill>
                  <a:schemeClr val="tx1">
                    <a:lumMod val="75000"/>
                    <a:lumOff val="25000"/>
                  </a:schemeClr>
                </a:solidFill>
                <a:latin typeface="方正清刻本悦宋简体" panose="02000000000000000000" charset="-122"/>
                <a:ea typeface="方正清刻本悦宋简体" panose="02000000000000000000" charset="-122"/>
              </a:rPr>
              <a:t>行程安排（</a:t>
            </a:r>
            <a:r>
              <a:rPr lang="en-US" altLang="zh-CN" sz="2000" dirty="0">
                <a:solidFill>
                  <a:schemeClr val="tx1">
                    <a:lumMod val="75000"/>
                    <a:lumOff val="25000"/>
                  </a:schemeClr>
                </a:solidFill>
                <a:latin typeface="方正清刻本悦宋简体" panose="02000000000000000000" charset="-122"/>
                <a:ea typeface="方正清刻本悦宋简体" panose="02000000000000000000" charset="-122"/>
              </a:rPr>
              <a:t>5</a:t>
            </a:r>
            <a:r>
              <a:rPr lang="zh-CN" altLang="en-US" sz="2000" dirty="0">
                <a:solidFill>
                  <a:schemeClr val="tx1">
                    <a:lumMod val="75000"/>
                    <a:lumOff val="25000"/>
                  </a:schemeClr>
                </a:solidFill>
                <a:latin typeface="方正清刻本悦宋简体" panose="02000000000000000000" charset="-122"/>
                <a:ea typeface="方正清刻本悦宋简体" panose="02000000000000000000" charset="-122"/>
              </a:rPr>
              <a:t>月</a:t>
            </a:r>
            <a:r>
              <a:rPr lang="en-US" altLang="zh-CN" sz="2000" dirty="0">
                <a:solidFill>
                  <a:schemeClr val="tx1">
                    <a:lumMod val="75000"/>
                    <a:lumOff val="25000"/>
                  </a:schemeClr>
                </a:solidFill>
                <a:latin typeface="方正清刻本悦宋简体" panose="02000000000000000000" charset="-122"/>
                <a:ea typeface="方正清刻本悦宋简体" panose="02000000000000000000" charset="-122"/>
              </a:rPr>
              <a:t>30</a:t>
            </a:r>
            <a:r>
              <a:rPr lang="zh-CN" altLang="en-US" sz="2000" dirty="0">
                <a:solidFill>
                  <a:schemeClr val="tx1">
                    <a:lumMod val="75000"/>
                    <a:lumOff val="25000"/>
                  </a:schemeClr>
                </a:solidFill>
                <a:latin typeface="方正清刻本悦宋简体" panose="02000000000000000000" charset="-122"/>
                <a:ea typeface="方正清刻本悦宋简体" panose="02000000000000000000" charset="-122"/>
              </a:rPr>
              <a:t>日 </a:t>
            </a:r>
            <a:r>
              <a:rPr lang="en-US" altLang="zh-CN" sz="2000" dirty="0">
                <a:solidFill>
                  <a:schemeClr val="tx1">
                    <a:lumMod val="75000"/>
                    <a:lumOff val="25000"/>
                  </a:schemeClr>
                </a:solidFill>
                <a:latin typeface="方正清刻本悦宋简体" panose="02000000000000000000" charset="-122"/>
                <a:ea typeface="方正清刻本悦宋简体" panose="02000000000000000000" charset="-122"/>
              </a:rPr>
              <a:t>AM08:30-09:00</a:t>
            </a:r>
            <a:r>
              <a:rPr lang="zh-CN" altLang="en-US" sz="2000" dirty="0">
                <a:solidFill>
                  <a:schemeClr val="tx1">
                    <a:lumMod val="75000"/>
                    <a:lumOff val="25000"/>
                  </a:schemeClr>
                </a:solidFill>
                <a:latin typeface="方正清刻本悦宋简体" panose="02000000000000000000" charset="-122"/>
                <a:ea typeface="方正清刻本悦宋简体" panose="02000000000000000000" charset="-122"/>
              </a:rPr>
              <a:t>集合）</a:t>
            </a:r>
            <a:endParaRPr lang="zh-CN" altLang="en-US" sz="2000" dirty="0">
              <a:solidFill>
                <a:schemeClr val="tx1">
                  <a:lumMod val="75000"/>
                  <a:lumOff val="25000"/>
                </a:schemeClr>
              </a:solidFill>
              <a:latin typeface="方正清刻本悦宋简体" panose="02000000000000000000" charset="-122"/>
              <a:ea typeface="方正清刻本悦宋简体" panose="02000000000000000000" charset="-122"/>
            </a:endParaRPr>
          </a:p>
        </p:txBody>
      </p:sp>
      <p:grpSp>
        <p:nvGrpSpPr>
          <p:cNvPr id="8" name="组合 7"/>
          <p:cNvGrpSpPr/>
          <p:nvPr/>
        </p:nvGrpSpPr>
        <p:grpSpPr>
          <a:xfrm>
            <a:off x="0" y="3164778"/>
            <a:ext cx="5593531" cy="3694809"/>
            <a:chOff x="0" y="3164778"/>
            <a:chExt cx="5593531" cy="3694809"/>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164778"/>
              <a:ext cx="5593531" cy="36948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2281163" y="5302002"/>
              <a:ext cx="595035" cy="584775"/>
            </a:xfrm>
            <a:prstGeom prst="rect">
              <a:avLst/>
            </a:prstGeom>
            <a:noFill/>
          </p:spPr>
          <p:txBody>
            <a:bodyPr wrap="none" rtlCol="0">
              <a:spAutoFit/>
            </a:bodyPr>
            <a:lstStyle/>
            <a:p>
              <a:r>
                <a:rPr lang="zh-CN" altLang="en-US" sz="3200" dirty="0"/>
                <a:t>夏</a:t>
              </a:r>
              <a:endParaRPr lang="zh-CN" altLang="en-US" sz="3200" dirty="0"/>
            </a:p>
          </p:txBody>
        </p:sp>
      </p:grpSp>
      <p:sp>
        <p:nvSpPr>
          <p:cNvPr id="9" name="TextBox 8"/>
          <p:cNvSpPr txBox="1"/>
          <p:nvPr/>
        </p:nvSpPr>
        <p:spPr>
          <a:xfrm>
            <a:off x="5122316" y="3789834"/>
            <a:ext cx="45719" cy="784830"/>
          </a:xfrm>
          <a:prstGeom prst="rect">
            <a:avLst/>
          </a:prstGeom>
          <a:noFill/>
        </p:spPr>
        <p:txBody>
          <a:bodyPr wrap="square" rtlCol="0">
            <a:spAutoFit/>
          </a:bodyPr>
          <a:lstStyle/>
          <a:p>
            <a:r>
              <a:rPr lang="zh-CN" altLang="en-US" sz="900" dirty="0">
                <a:latin typeface="华文新魏" panose="02010800040101010101" pitchFamily="2" charset="-122"/>
                <a:ea typeface="华文新魏" panose="02010800040101010101" pitchFamily="2" charset="-122"/>
              </a:rPr>
              <a:t>牛背梁景区</a:t>
            </a:r>
            <a:endParaRPr lang="zh-CN" altLang="en-US" sz="900" dirty="0">
              <a:latin typeface="华文新魏" panose="02010800040101010101" pitchFamily="2" charset="-122"/>
              <a:ea typeface="华文新魏" panose="02010800040101010101" pitchFamily="2" charset="-122"/>
            </a:endParaRPr>
          </a:p>
        </p:txBody>
      </p:sp>
      <p:sp>
        <p:nvSpPr>
          <p:cNvPr id="10" name="矩形 9"/>
          <p:cNvSpPr/>
          <p:nvPr/>
        </p:nvSpPr>
        <p:spPr>
          <a:xfrm>
            <a:off x="4657427" y="3821327"/>
            <a:ext cx="492443" cy="721844"/>
          </a:xfrm>
          <a:prstGeom prst="rect">
            <a:avLst/>
          </a:prstGeom>
        </p:spPr>
        <p:txBody>
          <a:bodyPr vert="eaVert" wrap="square">
            <a:spAutoFit/>
          </a:bodyPr>
          <a:lstStyle/>
          <a:p>
            <a:r>
              <a:rPr lang="zh-CN" altLang="en-US" sz="500" dirty="0">
                <a:solidFill>
                  <a:schemeClr val="tx1">
                    <a:lumMod val="75000"/>
                    <a:lumOff val="25000"/>
                  </a:schemeClr>
                </a:solidFill>
                <a:latin typeface="华文新魏" panose="02010800040101010101" pitchFamily="2" charset="-122"/>
                <a:ea typeface="华文新魏" panose="02010800040101010101" pitchFamily="2" charset="-122"/>
              </a:rPr>
              <a:t>中国生物多样性保护行动计划</a:t>
            </a:r>
            <a:r>
              <a:rPr lang="en-US" altLang="zh-CN" sz="500" dirty="0">
                <a:solidFill>
                  <a:schemeClr val="tx1">
                    <a:lumMod val="75000"/>
                    <a:lumOff val="25000"/>
                  </a:schemeClr>
                </a:solidFill>
                <a:latin typeface="华文新魏" panose="02010800040101010101" pitchFamily="2" charset="-122"/>
                <a:ea typeface="华文新魏" panose="02010800040101010101" pitchFamily="2" charset="-122"/>
              </a:rPr>
              <a:t>"</a:t>
            </a:r>
            <a:r>
              <a:rPr lang="zh-CN" altLang="en-US" sz="500" dirty="0">
                <a:solidFill>
                  <a:schemeClr val="tx1">
                    <a:lumMod val="75000"/>
                    <a:lumOff val="25000"/>
                  </a:schemeClr>
                </a:solidFill>
                <a:latin typeface="华文新魏" panose="02010800040101010101" pitchFamily="2" charset="-122"/>
                <a:ea typeface="华文新魏" panose="02010800040101010101" pitchFamily="2" charset="-122"/>
              </a:rPr>
              <a:t>中被确定为</a:t>
            </a:r>
            <a:r>
              <a:rPr lang="en-US" altLang="zh-CN" sz="500" dirty="0">
                <a:solidFill>
                  <a:schemeClr val="tx1">
                    <a:lumMod val="75000"/>
                    <a:lumOff val="25000"/>
                  </a:schemeClr>
                </a:solidFill>
                <a:latin typeface="华文新魏" panose="02010800040101010101" pitchFamily="2" charset="-122"/>
                <a:ea typeface="华文新魏" panose="02010800040101010101" pitchFamily="2" charset="-122"/>
              </a:rPr>
              <a:t>40</a:t>
            </a:r>
            <a:r>
              <a:rPr lang="zh-CN" altLang="en-US" sz="500" dirty="0">
                <a:solidFill>
                  <a:schemeClr val="tx1">
                    <a:lumMod val="75000"/>
                    <a:lumOff val="25000"/>
                  </a:schemeClr>
                </a:solidFill>
                <a:latin typeface="华文新魏" panose="02010800040101010101" pitchFamily="2" charset="-122"/>
                <a:ea typeface="华文新魏" panose="02010800040101010101" pitchFamily="2" charset="-122"/>
              </a:rPr>
              <a:t>个最优先的生物多样性保护地区之一</a:t>
            </a:r>
            <a:endParaRPr lang="zh-CN" altLang="en-US" sz="500" dirty="0">
              <a:latin typeface="华文新魏" panose="02010800040101010101" pitchFamily="2" charset="-122"/>
              <a:ea typeface="华文新魏" panose="02010800040101010101" pitchFamily="2" charset="-122"/>
            </a:endParaRPr>
          </a:p>
        </p:txBody>
      </p:sp>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7548" y="3161038"/>
            <a:ext cx="6457628" cy="3698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圓角矩形 22"/>
          <p:cNvSpPr/>
          <p:nvPr/>
        </p:nvSpPr>
        <p:spPr>
          <a:xfrm>
            <a:off x="1057027" y="830444"/>
            <a:ext cx="684000" cy="36000"/>
          </a:xfrm>
          <a:prstGeom prst="roundRect">
            <a:avLst>
              <a:gd name="adj" fmla="val 50000"/>
            </a:avLst>
          </a:prstGeom>
          <a:solidFill>
            <a:srgbClr val="3284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lumMod val="75000"/>
                  <a:lumOff val="25000"/>
                </a:schemeClr>
              </a:solidFill>
            </a:endParaRPr>
          </a:p>
        </p:txBody>
      </p:sp>
    </p:spTree>
  </p:cSld>
  <p:clrMapOvr>
    <a:masterClrMapping/>
  </p:clrMapOvr>
  <mc:AlternateContent xmlns:mc="http://schemas.openxmlformats.org/markup-compatibility/2006">
    <mc:Choice xmlns:p14="http://schemas.microsoft.com/office/powerpoint/2010/main" Requires="p14">
      <p:transition spd="slow" p14:dur="1500" advTm="4000">
        <p:random/>
      </p:transition>
    </mc:Choice>
    <mc:Fallback>
      <p:transition spd="slow" advTm="4000">
        <p:random/>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32" name="Picture 12" descr="https://timgsa.baidu.com/timg?image&amp;quality=80&amp;size=b9999_10000&amp;sec=1589017737925&amp;di=f73662b97f3087d79b9cb716694794bc&amp;imgtype=0&amp;src=http%3A%2F%2Fimage.suning.cn%2Fuimg%2FZR%2Fshare_order%2F158251402819075122.jpg"/>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6385619" y="3880656"/>
            <a:ext cx="1911574" cy="1911574"/>
          </a:xfrm>
          <a:prstGeom prst="rect">
            <a:avLst/>
          </a:prstGeom>
          <a:noFill/>
          <a:extLst>
            <a:ext uri="{909E8E84-426E-40DD-AFC4-6F175D3DCCD1}">
              <a14:hiddenFill xmlns:a14="http://schemas.microsoft.com/office/drawing/2010/main">
                <a:solidFill>
                  <a:srgbClr val="FFFFFF"/>
                </a:solidFill>
              </a14:hiddenFill>
            </a:ext>
          </a:extLst>
        </p:spPr>
      </p:pic>
      <p:sp>
        <p:nvSpPr>
          <p:cNvPr id="4" name="矩形 36"/>
          <p:cNvSpPr/>
          <p:nvPr/>
        </p:nvSpPr>
        <p:spPr>
          <a:xfrm>
            <a:off x="571082" y="307224"/>
            <a:ext cx="4389967" cy="523220"/>
          </a:xfrm>
          <a:prstGeom prst="rect">
            <a:avLst/>
          </a:prstGeom>
          <a:noFill/>
          <a:ln w="9525">
            <a:noFill/>
          </a:ln>
        </p:spPr>
        <p:txBody>
          <a:bodyPr wrap="square">
            <a:spAutoFit/>
          </a:bodyPr>
          <a:lstStyle/>
          <a:p>
            <a:pPr eaLnBrk="1" hangingPunct="1"/>
            <a:r>
              <a:rPr lang="zh-CN" altLang="en-US" sz="2800" b="1" dirty="0">
                <a:solidFill>
                  <a:schemeClr val="tx1">
                    <a:lumMod val="75000"/>
                    <a:lumOff val="25000"/>
                  </a:schemeClr>
                </a:solidFill>
                <a:latin typeface="方正清刻本悦宋简体" panose="02000000000000000000" charset="-122"/>
                <a:ea typeface="方正清刻本悦宋简体" panose="02000000000000000000" charset="-122"/>
              </a:rPr>
              <a:t>出游礼包</a:t>
            </a:r>
            <a:endParaRPr lang="en-US" altLang="zh-CN" sz="2800" b="1" dirty="0">
              <a:solidFill>
                <a:schemeClr val="tx1">
                  <a:lumMod val="75000"/>
                  <a:lumOff val="25000"/>
                </a:schemeClr>
              </a:solidFill>
              <a:latin typeface="方正清刻本悦宋简体" panose="02000000000000000000" charset="-122"/>
              <a:ea typeface="方正清刻本悦宋简体" panose="02000000000000000000" charset="-122"/>
            </a:endParaRPr>
          </a:p>
        </p:txBody>
      </p:sp>
      <p:sp>
        <p:nvSpPr>
          <p:cNvPr id="5" name="圓角矩形 22"/>
          <p:cNvSpPr/>
          <p:nvPr/>
        </p:nvSpPr>
        <p:spPr>
          <a:xfrm>
            <a:off x="1057027" y="830444"/>
            <a:ext cx="684000" cy="36000"/>
          </a:xfrm>
          <a:prstGeom prst="roundRect">
            <a:avLst>
              <a:gd name="adj" fmla="val 50000"/>
            </a:avLst>
          </a:prstGeom>
          <a:solidFill>
            <a:srgbClr val="3284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lumMod val="75000"/>
                  <a:lumOff val="25000"/>
                </a:schemeClr>
              </a:solidFill>
            </a:endParaRPr>
          </a:p>
        </p:txBody>
      </p:sp>
      <p:pic>
        <p:nvPicPr>
          <p:cNvPr id="5130" name="Picture 10" descr="https://ss0.bdstatic.com/70cFuHSh_Q1YnxGkpoWK1HF6hhy/it/u=1957673905,1655164875&amp;fm=26&amp;gp=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30035" y="4571032"/>
            <a:ext cx="1842999" cy="1070993"/>
          </a:xfrm>
          <a:prstGeom prst="rect">
            <a:avLst/>
          </a:prstGeom>
          <a:noFill/>
          <a:extLst>
            <a:ext uri="{909E8E84-426E-40DD-AFC4-6F175D3DCCD1}">
              <a14:hiddenFill xmlns:a14="http://schemas.microsoft.com/office/drawing/2010/main">
                <a:solidFill>
                  <a:srgbClr val="FFFFFF"/>
                </a:solidFill>
              </a14:hiddenFill>
            </a:ext>
          </a:extLst>
        </p:spPr>
      </p:pic>
      <p:pic>
        <p:nvPicPr>
          <p:cNvPr id="5139" name="Picture 19" descr="https://timgsa.baidu.com/timg?image&amp;quality=80&amp;size=b9999_10000&amp;sec=1589017988329&amp;di=51bd34fcc9a37c5a4571a30308a32ea3&amp;imgtype=0&amp;src=http%3A%2F%2Fpic3.womai.com%2Fupload%2F601%2F603%2F358812%2F378408%2F495233%2F495236%2F604558%2F604558_6_pic500_516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13411" y="3727773"/>
            <a:ext cx="2016224" cy="2016224"/>
          </a:xfrm>
          <a:prstGeom prst="rect">
            <a:avLst/>
          </a:prstGeom>
          <a:noFill/>
          <a:extLst>
            <a:ext uri="{909E8E84-426E-40DD-AFC4-6F175D3DCCD1}">
              <a14:hiddenFill xmlns:a14="http://schemas.microsoft.com/office/drawing/2010/main">
                <a:solidFill>
                  <a:srgbClr val="FFFFFF"/>
                </a:solidFill>
              </a14:hiddenFill>
            </a:ext>
          </a:extLst>
        </p:spPr>
      </p:pic>
      <p:pic>
        <p:nvPicPr>
          <p:cNvPr id="5141" name="Picture 2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13811" y="4149874"/>
            <a:ext cx="1847211" cy="14921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 name="矩形 23"/>
          <p:cNvSpPr/>
          <p:nvPr/>
        </p:nvSpPr>
        <p:spPr>
          <a:xfrm>
            <a:off x="5000067" y="1269554"/>
            <a:ext cx="7195109" cy="2261186"/>
          </a:xfrm>
          <a:prstGeom prst="rect">
            <a:avLst/>
          </a:prstGeom>
          <a:solidFill>
            <a:srgbClr val="3284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 name="TextBox 16"/>
          <p:cNvSpPr txBox="1"/>
          <p:nvPr/>
        </p:nvSpPr>
        <p:spPr>
          <a:xfrm>
            <a:off x="5597737" y="1730699"/>
            <a:ext cx="5032147" cy="1246495"/>
          </a:xfrm>
          <a:prstGeom prst="rect">
            <a:avLst/>
          </a:prstGeom>
          <a:noFill/>
        </p:spPr>
        <p:txBody>
          <a:bodyPr wrap="none" rtlCol="0">
            <a:spAutoFit/>
          </a:bodyPr>
          <a:lstStyle/>
          <a:p>
            <a:pPr>
              <a:lnSpc>
                <a:spcPct val="150000"/>
              </a:lnSpc>
            </a:pPr>
            <a:r>
              <a:rPr lang="zh-CN" altLang="en-US" sz="1800" b="1" dirty="0">
                <a:solidFill>
                  <a:schemeClr val="bg1"/>
                </a:solidFill>
                <a:effectLst>
                  <a:outerShdw blurRad="38100" dist="38100" dir="2700000" algn="tl">
                    <a:srgbClr val="000000">
                      <a:alpha val="43137"/>
                    </a:srgbClr>
                  </a:outerShdw>
                </a:effectLst>
                <a:latin typeface="方正清刻本悦宋简体" panose="02000000000000000000" charset="-122"/>
                <a:ea typeface="方正清刻本悦宋简体" panose="02000000000000000000" charset="-122"/>
              </a:rPr>
              <a:t>每一个受邀家庭都将赠送一份趣时代伴手礼包</a:t>
            </a:r>
            <a:endParaRPr lang="en-US" altLang="zh-CN" sz="1800" b="1" dirty="0">
              <a:solidFill>
                <a:schemeClr val="bg1"/>
              </a:solidFill>
              <a:effectLst>
                <a:outerShdw blurRad="38100" dist="38100" dir="2700000" algn="tl">
                  <a:srgbClr val="000000">
                    <a:alpha val="43137"/>
                  </a:srgbClr>
                </a:outerShdw>
              </a:effectLst>
              <a:latin typeface="方正清刻本悦宋简体" panose="02000000000000000000" charset="-122"/>
              <a:ea typeface="方正清刻本悦宋简体" panose="02000000000000000000" charset="-122"/>
            </a:endParaRPr>
          </a:p>
          <a:p>
            <a:pPr>
              <a:lnSpc>
                <a:spcPct val="150000"/>
              </a:lnSpc>
            </a:pPr>
            <a:r>
              <a:rPr lang="zh-CN" altLang="en-US" sz="1400" b="1" dirty="0">
                <a:solidFill>
                  <a:schemeClr val="bg1"/>
                </a:solidFill>
                <a:effectLst>
                  <a:outerShdw blurRad="38100" dist="38100" dir="2700000" algn="tl">
                    <a:srgbClr val="000000">
                      <a:alpha val="43137"/>
                    </a:srgbClr>
                  </a:outerShdw>
                </a:effectLst>
                <a:latin typeface="方正清刻本悦宋简体" panose="02000000000000000000" charset="-122"/>
                <a:ea typeface="方正清刻本悦宋简体" panose="02000000000000000000" charset="-122"/>
              </a:rPr>
              <a:t>（礼包含：亲子服装、水果、矿泉水、面包、驱蚊手环等）</a:t>
            </a:r>
            <a:endParaRPr lang="en-US" altLang="zh-CN" sz="1400" b="1" dirty="0">
              <a:solidFill>
                <a:schemeClr val="bg1"/>
              </a:solidFill>
              <a:effectLst>
                <a:outerShdw blurRad="38100" dist="38100" dir="2700000" algn="tl">
                  <a:srgbClr val="000000">
                    <a:alpha val="43137"/>
                  </a:srgbClr>
                </a:outerShdw>
              </a:effectLst>
              <a:latin typeface="方正清刻本悦宋简体" panose="02000000000000000000" charset="-122"/>
              <a:ea typeface="方正清刻本悦宋简体" panose="02000000000000000000" charset="-122"/>
            </a:endParaRPr>
          </a:p>
          <a:p>
            <a:pPr>
              <a:lnSpc>
                <a:spcPct val="150000"/>
              </a:lnSpc>
            </a:pPr>
            <a:r>
              <a:rPr lang="zh-CN" altLang="en-US" sz="1800" b="1" dirty="0">
                <a:solidFill>
                  <a:schemeClr val="bg1"/>
                </a:solidFill>
                <a:effectLst>
                  <a:outerShdw blurRad="38100" dist="38100" dir="2700000" algn="tl">
                    <a:srgbClr val="000000">
                      <a:alpha val="43137"/>
                    </a:srgbClr>
                  </a:outerShdw>
                </a:effectLst>
                <a:latin typeface="方正清刻本悦宋简体" panose="02000000000000000000" charset="-122"/>
                <a:ea typeface="方正清刻本悦宋简体" panose="02000000000000000000" charset="-122"/>
              </a:rPr>
              <a:t>通过精细的准备提升客户对于品牌的好感度；</a:t>
            </a:r>
            <a:endParaRPr lang="zh-CN" altLang="en-US" sz="1800" b="1" dirty="0">
              <a:solidFill>
                <a:schemeClr val="bg1"/>
              </a:solidFill>
              <a:effectLst>
                <a:outerShdw blurRad="38100" dist="38100" dir="2700000" algn="tl">
                  <a:srgbClr val="000000">
                    <a:alpha val="43137"/>
                  </a:srgbClr>
                </a:outerShdw>
              </a:effectLst>
              <a:latin typeface="方正清刻本悦宋简体" panose="02000000000000000000" charset="-122"/>
              <a:ea typeface="方正清刻本悦宋简体" panose="02000000000000000000" charset="-122"/>
            </a:endParaRPr>
          </a:p>
        </p:txBody>
      </p:sp>
      <p:grpSp>
        <p:nvGrpSpPr>
          <p:cNvPr id="7" name="组合 6"/>
          <p:cNvGrpSpPr/>
          <p:nvPr/>
        </p:nvGrpSpPr>
        <p:grpSpPr>
          <a:xfrm>
            <a:off x="307975" y="1557586"/>
            <a:ext cx="4526973" cy="4517756"/>
            <a:chOff x="307975" y="1557586"/>
            <a:chExt cx="4526973" cy="4517756"/>
          </a:xfrm>
        </p:grpSpPr>
        <p:grpSp>
          <p:nvGrpSpPr>
            <p:cNvPr id="14" name="组合 13"/>
            <p:cNvGrpSpPr/>
            <p:nvPr/>
          </p:nvGrpSpPr>
          <p:grpSpPr>
            <a:xfrm>
              <a:off x="307975" y="1557586"/>
              <a:ext cx="4526973" cy="4517756"/>
              <a:chOff x="274470" y="1360310"/>
              <a:chExt cx="5368925" cy="5164939"/>
            </a:xfrm>
          </p:grpSpPr>
          <p:pic>
            <p:nvPicPr>
              <p:cNvPr id="6" name="Picture 2" descr="空白T恤衫png免抠元素白色短袖图片 黑..."/>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4470" y="1360310"/>
                <a:ext cx="5368925" cy="516493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6"/>
              <p:cNvSpPr txBox="1"/>
              <p:nvPr/>
            </p:nvSpPr>
            <p:spPr>
              <a:xfrm>
                <a:off x="1589837" y="2521122"/>
                <a:ext cx="2591632" cy="950040"/>
              </a:xfrm>
              <a:prstGeom prst="rect">
                <a:avLst/>
              </a:prstGeom>
              <a:noFill/>
              <a:ln w="9525">
                <a:noFill/>
              </a:ln>
            </p:spPr>
            <p:txBody>
              <a:bodyPr wrap="none" anchor="t">
                <a:spAutoFit/>
              </a:bodyPr>
              <a:lstStyle/>
              <a:p>
                <a:r>
                  <a:rPr lang="zh-CN" altLang="en-US" sz="2400" dirty="0">
                    <a:solidFill>
                      <a:schemeClr val="accent3"/>
                    </a:solidFill>
                    <a:latin typeface="汉仪尚巍手书W" panose="00020600040101010101" pitchFamily="18" charset="-122"/>
                    <a:ea typeface="汉仪尚巍手书W" panose="00020600040101010101" pitchFamily="18" charset="-122"/>
                  </a:rPr>
                  <a:t>绿水青山</a:t>
                </a:r>
                <a:endParaRPr lang="en-US" altLang="zh-CN" sz="2400" dirty="0">
                  <a:solidFill>
                    <a:schemeClr val="accent3"/>
                  </a:solidFill>
                  <a:latin typeface="汉仪尚巍手书W" panose="00020600040101010101" pitchFamily="18" charset="-122"/>
                  <a:ea typeface="汉仪尚巍手书W" panose="00020600040101010101" pitchFamily="18" charset="-122"/>
                </a:endParaRPr>
              </a:p>
              <a:p>
                <a:r>
                  <a:rPr lang="en-US" altLang="zh-CN" sz="2400" dirty="0">
                    <a:solidFill>
                      <a:schemeClr val="accent3"/>
                    </a:solidFill>
                    <a:latin typeface="汉仪尚巍手书W" panose="00020600040101010101" pitchFamily="18" charset="-122"/>
                    <a:ea typeface="汉仪尚巍手书W" panose="00020600040101010101" pitchFamily="18" charset="-122"/>
                  </a:rPr>
                  <a:t>  </a:t>
                </a:r>
                <a:r>
                  <a:rPr lang="zh-CN" altLang="en-US" sz="2400" dirty="0">
                    <a:solidFill>
                      <a:schemeClr val="accent3"/>
                    </a:solidFill>
                    <a:latin typeface="汉仪尚巍手书W" panose="00020600040101010101" pitchFamily="18" charset="-122"/>
                    <a:ea typeface="汉仪尚巍手书W" panose="00020600040101010101" pitchFamily="18" charset="-122"/>
                  </a:rPr>
                  <a:t> 与时代同行</a:t>
                </a:r>
                <a:endParaRPr lang="zh-CN" altLang="en-US" sz="2400" dirty="0">
                  <a:solidFill>
                    <a:schemeClr val="accent3"/>
                  </a:solidFill>
                  <a:latin typeface="汉仪尚巍手书W" panose="00020600040101010101" pitchFamily="18" charset="-122"/>
                  <a:ea typeface="汉仪尚巍手书W" panose="00020600040101010101" pitchFamily="18" charset="-122"/>
                </a:endParaRPr>
              </a:p>
            </p:txBody>
          </p:sp>
          <p:pic>
            <p:nvPicPr>
              <p:cNvPr id="9" name="图片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33291" y="2521122"/>
                <a:ext cx="462507" cy="155097"/>
              </a:xfrm>
              <a:prstGeom prst="rect">
                <a:avLst/>
              </a:prstGeom>
            </p:spPr>
          </p:pic>
        </p:grpSp>
        <p:pic>
          <p:nvPicPr>
            <p:cNvPr id="3" name="图片 2"/>
            <p:cNvPicPr>
              <a:picLocks noChangeAspect="1"/>
            </p:cNvPicPr>
            <p:nvPr/>
          </p:nvPicPr>
          <p:blipFill>
            <a:blip r:embed="rId7" cstate="print">
              <a:extLst>
                <a:ext uri="{BEBA8EAE-BF5A-486C-A8C5-ECC9F3942E4B}">
                  <a14:imgProps xmlns:a14="http://schemas.microsoft.com/office/drawing/2010/main">
                    <a14:imgLayer r:embed="rId8">
                      <a14:imgEffect>
                        <a14:backgroundRemoval t="0" b="100000" l="0" r="100000">
                          <a14:foregroundMark x1="13678" y1="12240" x2="13678" y2="12240"/>
                          <a14:foregroundMark x1="29027" y1="36979" x2="29027" y2="36979"/>
                          <a14:foregroundMark x1="19149" y1="36849" x2="19149" y2="36849"/>
                          <a14:foregroundMark x1="13678" y1="12760" x2="13678" y2="12760"/>
                          <a14:foregroundMark x1="13678" y1="12500" x2="13678" y2="12500"/>
                          <a14:foregroundMark x1="13374" y1="3906" x2="13374" y2="3906"/>
                          <a14:foregroundMark x1="37538" y1="5859" x2="37538" y2="5859"/>
                          <a14:foregroundMark x1="76900" y1="6901" x2="76900" y2="6901"/>
                          <a14:foregroundMark x1="90122" y1="11719" x2="90122" y2="11719"/>
                          <a14:foregroundMark x1="77660" y1="38411" x2="77660" y2="38411"/>
                          <a14:foregroundMark x1="51064" y1="92708" x2="51064" y2="92708"/>
                          <a14:foregroundMark x1="30395" y1="96094" x2="30395" y2="96094"/>
                          <a14:foregroundMark x1="31763" y1="84896" x2="31763" y2="84896"/>
                          <a14:foregroundMark x1="70061" y1="88151" x2="70061" y2="88151"/>
                          <a14:foregroundMark x1="72188" y1="95443" x2="72188" y2="95443"/>
                          <a14:foregroundMark x1="64742" y1="96224" x2="64742" y2="96224"/>
                          <a14:foregroundMark x1="60942" y1="91016" x2="60942" y2="91016"/>
                          <a14:foregroundMark x1="58511" y1="87760" x2="58511" y2="87760"/>
                          <a14:foregroundMark x1="52280" y1="87891" x2="52280" y2="87891"/>
                          <a14:foregroundMark x1="48480" y1="87240" x2="48480" y2="87240"/>
                          <a14:foregroundMark x1="60638" y1="41667" x2="60638" y2="41667"/>
                          <a14:foregroundMark x1="42249" y1="27214" x2="42249" y2="27214"/>
                          <a14:foregroundMark x1="40274" y1="31380" x2="40274" y2="31380"/>
                          <a14:foregroundMark x1="38602" y1="25781" x2="38602" y2="25781"/>
                          <a14:foregroundMark x1="49088" y1="17578" x2="49088" y2="17578"/>
                          <a14:foregroundMark x1="67933" y1="19141" x2="67933" y2="19141"/>
                          <a14:foregroundMark x1="67325" y1="17448" x2="67325" y2="17448"/>
                          <a14:foregroundMark x1="73404" y1="32943" x2="73404" y2="32943"/>
                          <a14:foregroundMark x1="76292" y1="51042" x2="76292" y2="51042"/>
                          <a14:foregroundMark x1="77812" y1="49479" x2="77812" y2="49479"/>
                          <a14:foregroundMark x1="77812" y1="42708" x2="77812" y2="42708"/>
                          <a14:foregroundMark x1="75076" y1="38021" x2="75076" y2="38021"/>
                          <a14:foregroundMark x1="75836" y1="35156" x2="75836" y2="35156"/>
                          <a14:foregroundMark x1="69605" y1="16146" x2="69605" y2="16146"/>
                          <a14:foregroundMark x1="45593" y1="15104" x2="45593" y2="15104"/>
                          <a14:foregroundMark x1="80243" y1="47526" x2="80243" y2="47526"/>
                          <a14:foregroundMark x1="80243" y1="45443" x2="80243" y2="45443"/>
                          <a14:foregroundMark x1="79939" y1="41276" x2="79939" y2="41276"/>
                          <a14:foregroundMark x1="81763" y1="40365" x2="81763" y2="40365"/>
                          <a14:foregroundMark x1="79483" y1="37760" x2="79483" y2="37760"/>
                          <a14:foregroundMark x1="78875" y1="34115" x2="78875" y2="34115"/>
                          <a14:foregroundMark x1="82371" y1="34766" x2="82371" y2="34766"/>
                          <a14:foregroundMark x1="86778" y1="34766" x2="86778" y2="34766"/>
                          <a14:foregroundMark x1="90881" y1="31380" x2="90881" y2="31380"/>
                          <a14:foregroundMark x1="92249" y1="25260" x2="92249" y2="25260"/>
                          <a14:foregroundMark x1="91033" y1="19661" x2="91033" y2="19661"/>
                          <a14:foregroundMark x1="85106" y1="17578" x2="85106" y2="17578"/>
                          <a14:foregroundMark x1="83435" y1="13932" x2="83435" y2="13932"/>
                          <a14:foregroundMark x1="85562" y1="12891" x2="85562" y2="12891"/>
                          <a14:foregroundMark x1="84650" y1="10938" x2="84650" y2="10938"/>
                          <a14:foregroundMark x1="86778" y1="7161" x2="86778" y2="7161"/>
                          <a14:foregroundMark x1="82371" y1="47396" x2="82371" y2="47396"/>
                          <a14:foregroundMark x1="86170" y1="46094" x2="86170" y2="46094"/>
                          <a14:foregroundMark x1="89666" y1="45052" x2="89666" y2="45052"/>
                          <a14:foregroundMark x1="92401" y1="42969" x2="92401" y2="42969"/>
                          <a14:foregroundMark x1="96809" y1="39844" x2="96809" y2="39844"/>
                          <a14:foregroundMark x1="99088" y1="35286" x2="99088" y2="35286"/>
                          <a14:foregroundMark x1="97112" y1="24219" x2="97112" y2="24219"/>
                          <a14:foregroundMark x1="30395" y1="49609" x2="30395" y2="49609"/>
                          <a14:foregroundMark x1="31915" y1="42448" x2="31915" y2="42448"/>
                          <a14:foregroundMark x1="30395" y1="33464" x2="30395" y2="33464"/>
                          <a14:foregroundMark x1="27812" y1="33073" x2="27812" y2="33073"/>
                          <a14:foregroundMark x1="28723" y1="52734" x2="28723" y2="52734"/>
                          <a14:foregroundMark x1="28267" y1="51432" x2="28267" y2="51432"/>
                          <a14:foregroundMark x1="26900" y1="47396" x2="26900" y2="47396"/>
                          <a14:foregroundMark x1="23860" y1="43620" x2="23860" y2="43620"/>
                          <a14:foregroundMark x1="28116" y1="34766" x2="28116" y2="34766"/>
                          <a14:foregroundMark x1="31307" y1="33203" x2="31307" y2="33203"/>
                          <a14:foregroundMark x1="22188" y1="40625" x2="22188" y2="40625"/>
                          <a14:foregroundMark x1="27052" y1="40104" x2="27052" y2="40104"/>
                          <a14:foregroundMark x1="25988" y1="45052" x2="25988" y2="45052"/>
                          <a14:foregroundMark x1="23556" y1="46354" x2="23556" y2="46354"/>
                          <a14:foregroundMark x1="21429" y1="46094" x2="21429" y2="46094"/>
                          <a14:foregroundMark x1="20061" y1="45182" x2="20061" y2="45182"/>
                          <a14:foregroundMark x1="17781" y1="44661" x2="17781" y2="44661"/>
                          <a14:foregroundMark x1="14134" y1="42578" x2="14134" y2="42578"/>
                          <a14:foregroundMark x1="11094" y1="39974" x2="11094" y2="39974"/>
                          <a14:foregroundMark x1="4711" y1="35547" x2="4711" y2="35547"/>
                          <a14:foregroundMark x1="11246" y1="10677" x2="11246" y2="10677"/>
                          <a14:foregroundMark x1="17933" y1="5078" x2="17933" y2="5078"/>
                          <a14:foregroundMark x1="21277" y1="4297" x2="21277" y2="4297"/>
                          <a14:foregroundMark x1="17325" y1="9245" x2="17325" y2="9245"/>
                          <a14:foregroundMark x1="19605" y1="12370" x2="19605" y2="12370"/>
                          <a14:foregroundMark x1="12158" y1="18880" x2="12158" y2="18880"/>
                          <a14:foregroundMark x1="14438" y1="16276" x2="14438" y2="16276"/>
                          <a14:foregroundMark x1="17173" y1="15104" x2="17173" y2="15104"/>
                          <a14:foregroundMark x1="11550" y1="26432" x2="11550" y2="26432"/>
                          <a14:foregroundMark x1="15198" y1="32552" x2="15198" y2="32552"/>
                          <a14:foregroundMark x1="18237" y1="33333" x2="18237" y2="33333"/>
                          <a14:foregroundMark x1="22644" y1="33984" x2="22644" y2="33984"/>
                          <a14:foregroundMark x1="24468" y1="33594" x2="24468" y2="33594"/>
                          <a14:foregroundMark x1="84347" y1="34896" x2="84347" y2="34896"/>
                          <a14:foregroundMark x1="32219" y1="83984" x2="32219" y2="83984"/>
                          <a14:foregroundMark x1="46201" y1="85807" x2="46201" y2="85807"/>
                          <a14:foregroundMark x1="70821" y1="86849" x2="70821" y2="86849"/>
                          <a14:foregroundMark x1="72188" y1="89844" x2="72188" y2="89844"/>
                          <a14:foregroundMark x1="72036" y1="92318" x2="72036" y2="92318"/>
                          <a14:foregroundMark x1="73860" y1="94661" x2="73860" y2="94661"/>
                          <a14:foregroundMark x1="74468" y1="97526" x2="74468" y2="97526"/>
                          <a14:foregroundMark x1="75380" y1="99479" x2="75380" y2="99479"/>
                          <a14:foregroundMark x1="27964" y1="99089" x2="27964" y2="99089"/>
                          <a14:foregroundMark x1="28267" y1="96745" x2="28267" y2="96745"/>
                          <a14:foregroundMark x1="29787" y1="93099" x2="29787" y2="93099"/>
                          <a14:foregroundMark x1="31763" y1="89583" x2="31763" y2="89583"/>
                          <a14:foregroundMark x1="31763" y1="87630" x2="31763" y2="87630"/>
                          <a14:foregroundMark x1="31155" y1="86458" x2="31155" y2="86458"/>
                          <a14:foregroundMark x1="33891" y1="88281" x2="33891" y2="88281"/>
                          <a14:foregroundMark x1="35866" y1="89583" x2="35866" y2="89583"/>
                          <a14:foregroundMark x1="33131" y1="89453" x2="33131" y2="89453"/>
                          <a14:foregroundMark x1="33283" y1="91016" x2="33283" y2="91016"/>
                          <a14:foregroundMark x1="30243" y1="92057" x2="30243" y2="92057"/>
                          <a14:foregroundMark x1="28723" y1="95313" x2="28723" y2="95313"/>
                          <a14:foregroundMark x1="28723" y1="94661" x2="28723" y2="94661"/>
                          <a14:foregroundMark x1="27660" y1="98698" x2="27660" y2="98698"/>
                          <a14:foregroundMark x1="37842" y1="95964" x2="37842" y2="95964"/>
                          <a14:foregroundMark x1="39666" y1="90234" x2="39666" y2="90234"/>
                          <a14:foregroundMark x1="38298" y1="89453" x2="38298" y2="89453"/>
                          <a14:foregroundMark x1="41945" y1="89974" x2="41945" y2="89974"/>
                          <a14:foregroundMark x1="43769" y1="89844" x2="43769" y2="89844"/>
                          <a14:foregroundMark x1="45897" y1="88932" x2="45897" y2="88932"/>
                          <a14:foregroundMark x1="44985" y1="87891" x2="44985" y2="87891"/>
                          <a14:foregroundMark x1="50608" y1="86458" x2="50608" y2="86458"/>
                          <a14:foregroundMark x1="54559" y1="86979" x2="54559" y2="86979"/>
                          <a14:foregroundMark x1="57599" y1="86589" x2="57599" y2="86589"/>
                          <a14:foregroundMark x1="63070" y1="87891" x2="63070" y2="87891"/>
                          <a14:foregroundMark x1="75684" y1="33333" x2="75684" y2="33333"/>
                          <a14:foregroundMark x1="65653" y1="87370" x2="65653" y2="87370"/>
                          <a14:foregroundMark x1="87842" y1="33464" x2="87842" y2="33464"/>
                          <a14:foregroundMark x1="91337" y1="27604" x2="91337" y2="27604"/>
                          <a14:foregroundMark x1="7143" y1="39844" x2="7143" y2="39844"/>
                          <a14:foregroundMark x1="17021" y1="36068" x2="17021" y2="36068"/>
                          <a14:foregroundMark x1="11702" y1="24219" x2="11702" y2="24219"/>
                          <a14:foregroundMark x1="12766" y1="21224" x2="12766" y2="21224"/>
                          <a14:foregroundMark x1="22036" y1="11719" x2="22036" y2="11719"/>
                          <a14:foregroundMark x1="6535" y1="16276" x2="6535" y2="16276"/>
                          <a14:foregroundMark x1="2736" y1="24740" x2="2736" y2="24740"/>
                          <a14:foregroundMark x1="4103" y1="20443" x2="4103" y2="20443"/>
                          <a14:foregroundMark x1="5015" y1="18880" x2="5015" y2="18880"/>
                          <a14:foregroundMark x1="98632" y1="25000" x2="98632" y2="25000"/>
                          <a14:foregroundMark x1="97416" y1="19141" x2="97416" y2="19141"/>
                          <a14:foregroundMark x1="95745" y1="13281" x2="95745" y2="13281"/>
                          <a14:foregroundMark x1="29787" y1="39453" x2="29787" y2="39453"/>
                          <a14:foregroundMark x1="93769" y1="8854" x2="93769" y2="8854"/>
                          <a14:foregroundMark x1="67781" y1="87760" x2="67781" y2="87760"/>
                        </a14:backgroundRemoval>
                      </a14:imgEffect>
                    </a14:imgLayer>
                  </a14:imgProps>
                </a:ext>
                <a:ext uri="{28A0092B-C50C-407E-A947-70E740481C1C}">
                  <a14:useLocalDpi xmlns:a14="http://schemas.microsoft.com/office/drawing/2010/main" val="0"/>
                </a:ext>
              </a:extLst>
            </a:blip>
            <a:stretch>
              <a:fillRect/>
            </a:stretch>
          </p:blipFill>
          <p:spPr>
            <a:xfrm>
              <a:off x="2093558" y="4042924"/>
              <a:ext cx="1437644" cy="1677979"/>
            </a:xfrm>
            <a:prstGeom prst="rect">
              <a:avLst/>
            </a:prstGeom>
          </p:spPr>
        </p:pic>
      </p:grpSp>
    </p:spTree>
  </p:cSld>
  <p:clrMapOvr>
    <a:masterClrMapping/>
  </p:clrMapOvr>
  <mc:AlternateContent xmlns:mc="http://schemas.openxmlformats.org/markup-compatibility/2006">
    <mc:Choice xmlns:p14="http://schemas.microsoft.com/office/powerpoint/2010/main" Requires="p14">
      <p:transition spd="slow" p14:dur="1500" advTm="4000">
        <p:random/>
      </p:transition>
    </mc:Choice>
    <mc:Fallback>
      <p:transition spd="slow" advTm="4000">
        <p:random/>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右箭头 25"/>
          <p:cNvSpPr/>
          <p:nvPr/>
        </p:nvSpPr>
        <p:spPr>
          <a:xfrm>
            <a:off x="647849" y="5387309"/>
            <a:ext cx="9548711" cy="153273"/>
          </a:xfrm>
          <a:prstGeom prst="rightArrow">
            <a:avLst>
              <a:gd name="adj1" fmla="val 50000"/>
              <a:gd name="adj2" fmla="val 77965"/>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右箭头 16"/>
          <p:cNvSpPr/>
          <p:nvPr/>
        </p:nvSpPr>
        <p:spPr>
          <a:xfrm>
            <a:off x="647849" y="3037919"/>
            <a:ext cx="9548711" cy="153273"/>
          </a:xfrm>
          <a:prstGeom prst="rightArrow">
            <a:avLst>
              <a:gd name="adj1" fmla="val 50000"/>
              <a:gd name="adj2" fmla="val 77965"/>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5"/>
          <p:cNvSpPr txBox="1"/>
          <p:nvPr/>
        </p:nvSpPr>
        <p:spPr>
          <a:xfrm>
            <a:off x="503287" y="1269554"/>
            <a:ext cx="11161240" cy="3416320"/>
          </a:xfrm>
          <a:prstGeom prst="rect">
            <a:avLst/>
          </a:prstGeom>
          <a:noFill/>
        </p:spPr>
        <p:txBody>
          <a:bodyPr wrap="square" rtlCol="0">
            <a:spAutoFit/>
          </a:bodyPr>
          <a:lstStyle/>
          <a:p>
            <a:pPr>
              <a:lnSpc>
                <a:spcPct val="150000"/>
              </a:lnSpc>
            </a:pPr>
            <a:r>
              <a:rPr lang="zh-CN" sz="1800" dirty="0">
                <a:latin typeface="方正清刻本悦宋简体" panose="02000000000000000000" charset="-122"/>
                <a:ea typeface="方正清刻本悦宋简体" panose="02000000000000000000" charset="-122"/>
              </a:rPr>
              <a:t>到达</a:t>
            </a:r>
            <a:r>
              <a:rPr lang="zh-CN" altLang="en-US" sz="1800" dirty="0">
                <a:latin typeface="方正清刻本悦宋简体" panose="02000000000000000000" charset="-122"/>
                <a:ea typeface="方正清刻本悦宋简体" panose="02000000000000000000" charset="-122"/>
              </a:rPr>
              <a:t>牛背梁景区；</a:t>
            </a:r>
            <a:endParaRPr lang="en-US" altLang="zh-CN" sz="1800" dirty="0">
              <a:latin typeface="方正清刻本悦宋简体" panose="02000000000000000000" charset="-122"/>
              <a:ea typeface="方正清刻本悦宋简体" panose="02000000000000000000" charset="-122"/>
            </a:endParaRPr>
          </a:p>
          <a:p>
            <a:pPr>
              <a:lnSpc>
                <a:spcPct val="150000"/>
              </a:lnSpc>
            </a:pPr>
            <a:r>
              <a:rPr lang="zh-CN" altLang="en-US" sz="1400" dirty="0">
                <a:latin typeface="方正清刻本悦宋简体" panose="02000000000000000000" charset="-122"/>
                <a:ea typeface="方正清刻本悦宋简体" panose="02000000000000000000" charset="-122"/>
              </a:rPr>
              <a:t>方式</a:t>
            </a:r>
            <a:r>
              <a:rPr lang="en-US" altLang="zh-CN" sz="1400" dirty="0">
                <a:latin typeface="方正清刻本悦宋简体" panose="02000000000000000000" charset="-122"/>
                <a:ea typeface="方正清刻本悦宋简体" panose="02000000000000000000" charset="-122"/>
              </a:rPr>
              <a:t>A:</a:t>
            </a:r>
            <a:r>
              <a:rPr lang="zh-CN" altLang="en-US" sz="1400" dirty="0">
                <a:latin typeface="方正清刻本悦宋简体" panose="02000000000000000000" charset="-122"/>
                <a:ea typeface="方正清刻本悦宋简体" panose="02000000000000000000" charset="-122"/>
              </a:rPr>
              <a:t>在终南山寨品尝农家美食</a:t>
            </a:r>
            <a:r>
              <a:rPr lang="en-US" altLang="zh-CN" sz="1400" dirty="0">
                <a:latin typeface="方正清刻本悦宋简体" panose="02000000000000000000" charset="-122"/>
                <a:ea typeface="方正清刻本悦宋简体" panose="02000000000000000000" charset="-122"/>
              </a:rPr>
              <a:t>——</a:t>
            </a:r>
            <a:r>
              <a:rPr lang="zh-CN" altLang="en-US" sz="1400" dirty="0">
                <a:latin typeface="方正清刻本悦宋简体" panose="02000000000000000000" charset="-122"/>
                <a:ea typeface="方正清刻本悦宋简体" panose="02000000000000000000" charset="-122"/>
              </a:rPr>
              <a:t>游玩终南山寨小镇（体验游戏拓展）</a:t>
            </a:r>
            <a:r>
              <a:rPr lang="en-US" altLang="zh-CN" sz="1400" dirty="0">
                <a:latin typeface="方正清刻本悦宋简体" panose="02000000000000000000" charset="-122"/>
                <a:ea typeface="方正清刻本悦宋简体" panose="02000000000000000000" charset="-122"/>
              </a:rPr>
              <a:t>——</a:t>
            </a:r>
            <a:r>
              <a:rPr lang="zh-CN" altLang="en-US" sz="1400" dirty="0">
                <a:latin typeface="方正清刻本悦宋简体" panose="02000000000000000000" charset="-122"/>
                <a:ea typeface="方正清刻本悦宋简体" panose="02000000000000000000" charset="-122"/>
              </a:rPr>
              <a:t>参加终南山寨水上乐园（待定）</a:t>
            </a:r>
            <a:r>
              <a:rPr lang="en-US" altLang="zh-CN" sz="1400" dirty="0">
                <a:latin typeface="方正清刻本悦宋简体" panose="02000000000000000000" charset="-122"/>
                <a:ea typeface="方正清刻本悦宋简体" panose="02000000000000000000" charset="-122"/>
              </a:rPr>
              <a:t>——</a:t>
            </a:r>
            <a:r>
              <a:rPr lang="zh-CN" altLang="en-US" sz="1400" dirty="0">
                <a:latin typeface="方正清刻本悦宋简体" panose="02000000000000000000" charset="-122"/>
                <a:ea typeface="方正清刻本悦宋简体" panose="02000000000000000000" charset="-122"/>
              </a:rPr>
              <a:t>自助烧烤</a:t>
            </a:r>
            <a:r>
              <a:rPr lang="en-US" altLang="zh-CN" sz="1400" dirty="0">
                <a:latin typeface="方正清刻本悦宋简体" panose="02000000000000000000" charset="-122"/>
                <a:ea typeface="方正清刻本悦宋简体" panose="02000000000000000000" charset="-122"/>
              </a:rPr>
              <a:t>——</a:t>
            </a:r>
            <a:r>
              <a:rPr lang="zh-CN" altLang="en-US" sz="1400" dirty="0">
                <a:latin typeface="方正清刻本悦宋简体" panose="02000000000000000000" charset="-122"/>
                <a:ea typeface="方正清刻本悦宋简体" panose="02000000000000000000" charset="-122"/>
              </a:rPr>
              <a:t>返回地产项目项目</a:t>
            </a:r>
            <a:endParaRPr lang="en-US" altLang="zh-CN" sz="1400" dirty="0">
              <a:latin typeface="方正清刻本悦宋简体" panose="02000000000000000000" charset="-122"/>
              <a:ea typeface="方正清刻本悦宋简体" panose="02000000000000000000" charset="-122"/>
            </a:endParaRPr>
          </a:p>
          <a:p>
            <a:pPr>
              <a:lnSpc>
                <a:spcPct val="150000"/>
              </a:lnSpc>
            </a:pPr>
            <a:endParaRPr lang="en-US" altLang="zh-CN" sz="1400" dirty="0">
              <a:latin typeface="方正清刻本悦宋简体" panose="02000000000000000000" charset="-122"/>
              <a:ea typeface="方正清刻本悦宋简体" panose="02000000000000000000" charset="-122"/>
            </a:endParaRPr>
          </a:p>
          <a:p>
            <a:pPr>
              <a:lnSpc>
                <a:spcPct val="150000"/>
              </a:lnSpc>
            </a:pPr>
            <a:endParaRPr lang="en-US" altLang="zh-CN" sz="1400" dirty="0">
              <a:latin typeface="方正清刻本悦宋简体" panose="02000000000000000000" charset="-122"/>
              <a:ea typeface="方正清刻本悦宋简体" panose="02000000000000000000" charset="-122"/>
            </a:endParaRPr>
          </a:p>
          <a:p>
            <a:pPr>
              <a:lnSpc>
                <a:spcPct val="150000"/>
              </a:lnSpc>
            </a:pPr>
            <a:endParaRPr lang="en-US" altLang="zh-CN" sz="1400" dirty="0">
              <a:latin typeface="方正清刻本悦宋简体" panose="02000000000000000000" charset="-122"/>
              <a:ea typeface="方正清刻本悦宋简体" panose="02000000000000000000" charset="-122"/>
            </a:endParaRPr>
          </a:p>
          <a:p>
            <a:pPr>
              <a:lnSpc>
                <a:spcPct val="150000"/>
              </a:lnSpc>
            </a:pPr>
            <a:endParaRPr lang="en-US" altLang="zh-CN" sz="1400" dirty="0">
              <a:latin typeface="方正清刻本悦宋简体" panose="02000000000000000000" charset="-122"/>
              <a:ea typeface="方正清刻本悦宋简体" panose="02000000000000000000" charset="-122"/>
            </a:endParaRPr>
          </a:p>
          <a:p>
            <a:pPr>
              <a:lnSpc>
                <a:spcPct val="150000"/>
              </a:lnSpc>
            </a:pPr>
            <a:endParaRPr lang="en-US" altLang="zh-CN" sz="1400" dirty="0">
              <a:latin typeface="方正清刻本悦宋简体" panose="02000000000000000000" charset="-122"/>
              <a:ea typeface="方正清刻本悦宋简体" panose="02000000000000000000" charset="-122"/>
            </a:endParaRPr>
          </a:p>
          <a:p>
            <a:pPr>
              <a:lnSpc>
                <a:spcPct val="150000"/>
              </a:lnSpc>
            </a:pPr>
            <a:r>
              <a:rPr lang="zh-CN" altLang="en-US" sz="1400" dirty="0">
                <a:latin typeface="方正清刻本悦宋简体" panose="02000000000000000000" charset="-122"/>
                <a:ea typeface="方正清刻本悦宋简体" panose="02000000000000000000" charset="-122"/>
              </a:rPr>
              <a:t>形式</a:t>
            </a:r>
            <a:r>
              <a:rPr lang="en-US" altLang="zh-CN" sz="1400" dirty="0">
                <a:latin typeface="方正清刻本悦宋简体" panose="02000000000000000000" charset="-122"/>
                <a:ea typeface="方正清刻本悦宋简体" panose="02000000000000000000" charset="-122"/>
              </a:rPr>
              <a:t>B</a:t>
            </a:r>
            <a:r>
              <a:rPr lang="zh-CN" altLang="en-US" sz="1400" dirty="0">
                <a:latin typeface="方正清刻本悦宋简体" panose="02000000000000000000" charset="-122"/>
                <a:ea typeface="方正清刻本悦宋简体" panose="02000000000000000000" charset="-122"/>
              </a:rPr>
              <a:t>：在牛背梁景丽酒店就餐</a:t>
            </a:r>
            <a:r>
              <a:rPr lang="en-US" altLang="zh-CN" sz="1400" dirty="0">
                <a:latin typeface="方正清刻本悦宋简体" panose="02000000000000000000" charset="-122"/>
                <a:ea typeface="方正清刻本悦宋简体" panose="02000000000000000000" charset="-122"/>
              </a:rPr>
              <a:t>——</a:t>
            </a:r>
            <a:r>
              <a:rPr lang="zh-CN" altLang="en-US" sz="1400" dirty="0">
                <a:latin typeface="方正清刻本悦宋简体" panose="02000000000000000000" charset="-122"/>
                <a:ea typeface="方正清刻本悦宋简体" panose="02000000000000000000" charset="-122"/>
              </a:rPr>
              <a:t>游览终南山寨小镇</a:t>
            </a:r>
            <a:r>
              <a:rPr lang="en-US" altLang="zh-CN" sz="1400" dirty="0">
                <a:latin typeface="方正清刻本悦宋简体" panose="02000000000000000000" charset="-122"/>
                <a:ea typeface="方正清刻本悦宋简体" panose="02000000000000000000" charset="-122"/>
              </a:rPr>
              <a:t>——</a:t>
            </a:r>
            <a:r>
              <a:rPr lang="zh-CN" altLang="en-US" sz="1400" dirty="0">
                <a:latin typeface="方正清刻本悦宋简体" panose="02000000000000000000" charset="-122"/>
                <a:ea typeface="方正清刻本悦宋简体" panose="02000000000000000000" charset="-122"/>
              </a:rPr>
              <a:t>徒步进入牛背梁森林公园（电瓶车返回景区入口）</a:t>
            </a:r>
            <a:r>
              <a:rPr lang="en-US" altLang="zh-CN" sz="1400" dirty="0">
                <a:latin typeface="方正清刻本悦宋简体" panose="02000000000000000000" charset="-122"/>
                <a:ea typeface="方正清刻本悦宋简体" panose="02000000000000000000" charset="-122"/>
              </a:rPr>
              <a:t>——</a:t>
            </a:r>
            <a:r>
              <a:rPr lang="zh-CN" altLang="en-US" sz="1400" dirty="0">
                <a:latin typeface="方正清刻本悦宋简体" panose="02000000000000000000" charset="-122"/>
                <a:ea typeface="方正清刻本悦宋简体" panose="02000000000000000000" charset="-122"/>
              </a:rPr>
              <a:t>自助烧烤</a:t>
            </a:r>
            <a:r>
              <a:rPr lang="en-US" altLang="zh-CN" sz="1400" dirty="0">
                <a:latin typeface="方正清刻本悦宋简体" panose="02000000000000000000" charset="-122"/>
                <a:ea typeface="方正清刻本悦宋简体" panose="02000000000000000000" charset="-122"/>
              </a:rPr>
              <a:t>——</a:t>
            </a:r>
            <a:r>
              <a:rPr lang="zh-CN" altLang="en-US" sz="1400" dirty="0">
                <a:latin typeface="方正清刻本悦宋简体" panose="02000000000000000000" charset="-122"/>
                <a:ea typeface="方正清刻本悦宋简体" panose="02000000000000000000" charset="-122"/>
              </a:rPr>
              <a:t>返回地产项目项目</a:t>
            </a:r>
            <a:endParaRPr lang="en-US" altLang="zh-CN" sz="1400" dirty="0">
              <a:latin typeface="方正清刻本悦宋简体" panose="02000000000000000000" charset="-122"/>
              <a:ea typeface="方正清刻本悦宋简体" panose="02000000000000000000" charset="-122"/>
            </a:endParaRPr>
          </a:p>
        </p:txBody>
      </p:sp>
      <p:sp>
        <p:nvSpPr>
          <p:cNvPr id="14" name="矩形 36"/>
          <p:cNvSpPr/>
          <p:nvPr/>
        </p:nvSpPr>
        <p:spPr>
          <a:xfrm>
            <a:off x="483484" y="403197"/>
            <a:ext cx="4389967" cy="584775"/>
          </a:xfrm>
          <a:prstGeom prst="rect">
            <a:avLst/>
          </a:prstGeom>
          <a:noFill/>
          <a:ln w="9525">
            <a:noFill/>
          </a:ln>
        </p:spPr>
        <p:txBody>
          <a:bodyPr wrap="square">
            <a:spAutoFit/>
          </a:bodyPr>
          <a:lstStyle/>
          <a:p>
            <a:pPr eaLnBrk="1" hangingPunct="1"/>
            <a:r>
              <a:rPr lang="zh-CN" altLang="en-US" sz="3200" b="1" dirty="0">
                <a:solidFill>
                  <a:schemeClr val="tx1">
                    <a:lumMod val="75000"/>
                    <a:lumOff val="25000"/>
                  </a:schemeClr>
                </a:solidFill>
                <a:latin typeface="方正清刻本悦宋简体" panose="02000000000000000000" charset="-122"/>
                <a:ea typeface="方正清刻本悦宋简体" panose="02000000000000000000" charset="-122"/>
              </a:rPr>
              <a:t>抵达景区</a:t>
            </a:r>
            <a:endParaRPr lang="en-US" altLang="zh-CN" sz="3200" b="1" dirty="0">
              <a:solidFill>
                <a:schemeClr val="tx1">
                  <a:lumMod val="75000"/>
                  <a:lumOff val="25000"/>
                </a:schemeClr>
              </a:solidFill>
              <a:latin typeface="方正清刻本悦宋简体" panose="02000000000000000000" charset="-122"/>
              <a:ea typeface="方正清刻本悦宋简体" panose="02000000000000000000" charset="-122"/>
            </a:endParaRPr>
          </a:p>
        </p:txBody>
      </p:sp>
      <p:sp>
        <p:nvSpPr>
          <p:cNvPr id="15" name="圓角矩形 22"/>
          <p:cNvSpPr/>
          <p:nvPr/>
        </p:nvSpPr>
        <p:spPr>
          <a:xfrm>
            <a:off x="989232" y="1000686"/>
            <a:ext cx="684000" cy="36000"/>
          </a:xfrm>
          <a:prstGeom prst="roundRect">
            <a:avLst>
              <a:gd name="adj" fmla="val 50000"/>
            </a:avLst>
          </a:prstGeom>
          <a:solidFill>
            <a:srgbClr val="3284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lumMod val="75000"/>
                  <a:lumOff val="25000"/>
                </a:schemeClr>
              </a:solidFill>
            </a:endParaRPr>
          </a:p>
        </p:txBody>
      </p:sp>
      <p:pic>
        <p:nvPicPr>
          <p:cNvPr id="7170" name="Picture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624980" y="2454236"/>
            <a:ext cx="1720033" cy="133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9235" y="2454236"/>
            <a:ext cx="1828939" cy="133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77507" y="2454236"/>
            <a:ext cx="1851194" cy="133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4" name="Picture 6" descr="http://dingyue.ws.126.net/E1Wk7nbgsqTGNDHpU307ZRZVBlVFUwTBsft4M6AasBKbb1559003859890compressflag.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53771" y="2454236"/>
            <a:ext cx="1944216" cy="1332000"/>
          </a:xfrm>
          <a:prstGeom prst="rect">
            <a:avLst/>
          </a:prstGeom>
          <a:noFill/>
          <a:extLst>
            <a:ext uri="{909E8E84-426E-40DD-AFC4-6F175D3DCCD1}">
              <a14:hiddenFill xmlns:a14="http://schemas.microsoft.com/office/drawing/2010/main">
                <a:solidFill>
                  <a:srgbClr val="FFFFFF"/>
                </a:solidFill>
              </a14:hiddenFill>
            </a:ext>
          </a:extLst>
        </p:spPr>
      </p:pic>
      <p:pic>
        <p:nvPicPr>
          <p:cNvPr id="2" name="图片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73691" y="2587791"/>
            <a:ext cx="1490836" cy="1053530"/>
          </a:xfrm>
          <a:prstGeom prst="rect">
            <a:avLst/>
          </a:prstGeom>
        </p:spPr>
      </p:pic>
      <p:pic>
        <p:nvPicPr>
          <p:cNvPr id="7176" name="Picture 8" descr="http://images4.c-ctrip.com/target/t1/tuangou/028/771/815/9c5352f11b7845c79fa6dfbf0094c03e_600_400_s.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13670" y="4797946"/>
            <a:ext cx="1731344" cy="13320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9234" y="4800779"/>
            <a:ext cx="1828939" cy="133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7" name="Picture 9"/>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363120" y="4800779"/>
            <a:ext cx="1865582" cy="133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 name="Picture 6" descr="http://dingyue.ws.126.net/E1Wk7nbgsqTGNDHpU307ZRZVBlVFUwTBsft4M6AasBKbb1559003859890compressflag.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53771" y="4797946"/>
            <a:ext cx="1944216" cy="1332000"/>
          </a:xfrm>
          <a:prstGeom prst="rect">
            <a:avLst/>
          </a:prstGeom>
          <a:noFill/>
          <a:extLst>
            <a:ext uri="{909E8E84-426E-40DD-AFC4-6F175D3DCCD1}">
              <a14:hiddenFill xmlns:a14="http://schemas.microsoft.com/office/drawing/2010/main">
                <a:solidFill>
                  <a:srgbClr val="FFFFFF"/>
                </a:solidFill>
              </a14:hiddenFill>
            </a:ext>
          </a:extLst>
        </p:spPr>
      </p:pic>
      <p:pic>
        <p:nvPicPr>
          <p:cNvPr id="27" name="图片 2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75972" y="4860544"/>
            <a:ext cx="1490836" cy="105353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4000">
        <p:random/>
      </p:transition>
    </mc:Choice>
    <mc:Fallback>
      <p:transition spd="slow" advTm="4000">
        <p:random/>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C:\Users\Administrator.PC-20150530IZWT\Desktop\244b2d6c83a7aaf60f6ffb754b1c258.jpg244b2d6c83a7aaf60f6ffb754b1c258"/>
          <p:cNvPicPr>
            <a:picLocks noChangeAspect="1"/>
          </p:cNvPicPr>
          <p:nvPr/>
        </p:nvPicPr>
        <p:blipFill>
          <a:blip r:embed="rId1"/>
          <a:srcRect/>
          <a:stretch>
            <a:fillRect/>
          </a:stretch>
        </p:blipFill>
        <p:spPr>
          <a:xfrm>
            <a:off x="602598" y="1376051"/>
            <a:ext cx="6656705" cy="4993005"/>
          </a:xfrm>
          <a:prstGeom prst="rect">
            <a:avLst/>
          </a:prstGeom>
          <a:effectLst>
            <a:outerShdw blurRad="50800" dist="38100" dir="2700000" algn="tl" rotWithShape="0">
              <a:prstClr val="black">
                <a:alpha val="40000"/>
              </a:prstClr>
            </a:outerShdw>
          </a:effectLst>
        </p:spPr>
      </p:pic>
      <p:sp>
        <p:nvSpPr>
          <p:cNvPr id="5" name="矩形 4"/>
          <p:cNvSpPr/>
          <p:nvPr/>
        </p:nvSpPr>
        <p:spPr>
          <a:xfrm>
            <a:off x="6683842" y="2126975"/>
            <a:ext cx="1766477" cy="2886995"/>
          </a:xfrm>
          <a:prstGeom prst="rect">
            <a:avLst/>
          </a:prstGeom>
          <a:solidFill>
            <a:schemeClr val="bg1">
              <a:lumMod val="8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latin typeface="方正清刻本悦宋简体" panose="02000000000000000000" charset="-122"/>
              <a:ea typeface="方正清刻本悦宋简体" panose="02000000000000000000" charset="-122"/>
            </a:endParaRPr>
          </a:p>
        </p:txBody>
      </p:sp>
      <p:sp>
        <p:nvSpPr>
          <p:cNvPr id="6" name="矩形 5"/>
          <p:cNvSpPr/>
          <p:nvPr/>
        </p:nvSpPr>
        <p:spPr>
          <a:xfrm>
            <a:off x="6815561" y="2294665"/>
            <a:ext cx="1503040" cy="2551617"/>
          </a:xfrm>
          <a:prstGeom prst="rect">
            <a:avLst/>
          </a:prstGeom>
          <a:noFill/>
          <a:ln w="6350">
            <a:solidFill>
              <a:srgbClr val="9D05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latin typeface="方正清刻本悦宋简体" panose="02000000000000000000" charset="-122"/>
              <a:ea typeface="方正清刻本悦宋简体" panose="02000000000000000000" charset="-122"/>
            </a:endParaRPr>
          </a:p>
        </p:txBody>
      </p:sp>
      <p:sp>
        <p:nvSpPr>
          <p:cNvPr id="7" name="TextBox 6"/>
          <p:cNvSpPr txBox="1"/>
          <p:nvPr/>
        </p:nvSpPr>
        <p:spPr>
          <a:xfrm>
            <a:off x="6951527" y="2968102"/>
            <a:ext cx="615553" cy="1204738"/>
          </a:xfrm>
          <a:prstGeom prst="rect">
            <a:avLst/>
          </a:prstGeom>
          <a:noFill/>
        </p:spPr>
        <p:txBody>
          <a:bodyPr vert="eaVert" wrap="square" rtlCol="0">
            <a:spAutoFit/>
          </a:bodyPr>
          <a:lstStyle>
            <a:defPPr>
              <a:defRPr lang="zh-CN"/>
            </a:defPPr>
            <a:lvl1pPr algn="dist">
              <a:defRPr sz="2800">
                <a:solidFill>
                  <a:schemeClr val="bg1">
                    <a:lumMod val="95000"/>
                  </a:schemeClr>
                </a:solidFill>
                <a:latin typeface="康煕字典體(Demo)" pitchFamily="2" charset="-120"/>
                <a:ea typeface="康煕字典體(Demo)" pitchFamily="2" charset="-120"/>
              </a:defRPr>
            </a:lvl1pPr>
          </a:lstStyle>
          <a:p>
            <a:r>
              <a:rPr lang="zh-CN" altLang="en-US" dirty="0">
                <a:solidFill>
                  <a:schemeClr val="tx1">
                    <a:lumMod val="75000"/>
                    <a:lumOff val="25000"/>
                  </a:schemeClr>
                </a:solidFill>
                <a:latin typeface="方正清刻本悦宋简体" panose="02000000000000000000" charset="-122"/>
                <a:ea typeface="方正清刻本悦宋简体" panose="02000000000000000000" charset="-122"/>
              </a:rPr>
              <a:t>慢</a:t>
            </a:r>
            <a:r>
              <a:rPr lang="en-US" altLang="zh-CN" dirty="0">
                <a:solidFill>
                  <a:schemeClr val="tx1">
                    <a:lumMod val="75000"/>
                    <a:lumOff val="25000"/>
                  </a:schemeClr>
                </a:solidFill>
                <a:latin typeface="方正清刻本悦宋简体" panose="02000000000000000000" charset="-122"/>
                <a:ea typeface="方正清刻本悦宋简体" panose="02000000000000000000" charset="-122"/>
              </a:rPr>
              <a:t>▪</a:t>
            </a:r>
            <a:r>
              <a:rPr lang="zh-CN" altLang="en-US" dirty="0">
                <a:solidFill>
                  <a:schemeClr val="tx1">
                    <a:lumMod val="75000"/>
                    <a:lumOff val="25000"/>
                  </a:schemeClr>
                </a:solidFill>
                <a:latin typeface="方正清刻本悦宋简体" panose="02000000000000000000" charset="-122"/>
                <a:ea typeface="方正清刻本悦宋简体" panose="02000000000000000000" charset="-122"/>
              </a:rPr>
              <a:t>享</a:t>
            </a:r>
            <a:endParaRPr lang="zh-CN" altLang="en-US" dirty="0">
              <a:solidFill>
                <a:schemeClr val="tx1">
                  <a:lumMod val="75000"/>
                  <a:lumOff val="25000"/>
                </a:schemeClr>
              </a:solidFill>
              <a:latin typeface="方正清刻本悦宋简体" panose="02000000000000000000" charset="-122"/>
              <a:ea typeface="方正清刻本悦宋简体" panose="02000000000000000000" charset="-122"/>
            </a:endParaRPr>
          </a:p>
        </p:txBody>
      </p:sp>
      <p:sp>
        <p:nvSpPr>
          <p:cNvPr id="8" name="TextBox 7"/>
          <p:cNvSpPr txBox="1"/>
          <p:nvPr/>
        </p:nvSpPr>
        <p:spPr>
          <a:xfrm>
            <a:off x="7532754" y="2557061"/>
            <a:ext cx="615553" cy="2026820"/>
          </a:xfrm>
          <a:prstGeom prst="rect">
            <a:avLst/>
          </a:prstGeom>
          <a:noFill/>
        </p:spPr>
        <p:txBody>
          <a:bodyPr vert="eaVert" wrap="square" rtlCol="0">
            <a:spAutoFit/>
          </a:bodyPr>
          <a:lstStyle/>
          <a:p>
            <a:pPr algn="dist"/>
            <a:r>
              <a:rPr lang="zh-CN" altLang="en-US" sz="2800" b="1" dirty="0">
                <a:solidFill>
                  <a:schemeClr val="tx1">
                    <a:lumMod val="75000"/>
                    <a:lumOff val="25000"/>
                  </a:schemeClr>
                </a:solidFill>
                <a:latin typeface="方正清刻本悦宋简体" panose="02000000000000000000" charset="-122"/>
                <a:ea typeface="方正清刻本悦宋简体" panose="02000000000000000000" charset="-122"/>
              </a:rPr>
              <a:t>终南山寨</a:t>
            </a:r>
            <a:endParaRPr lang="zh-CN" altLang="en-US" sz="2800" b="1" dirty="0">
              <a:solidFill>
                <a:schemeClr val="tx1">
                  <a:lumMod val="75000"/>
                  <a:lumOff val="25000"/>
                </a:schemeClr>
              </a:solidFill>
              <a:latin typeface="方正清刻本悦宋简体" panose="02000000000000000000" charset="-122"/>
              <a:ea typeface="方正清刻本悦宋简体" panose="02000000000000000000" charset="-122"/>
            </a:endParaRPr>
          </a:p>
        </p:txBody>
      </p:sp>
      <p:sp>
        <p:nvSpPr>
          <p:cNvPr id="9" name="文本框 3"/>
          <p:cNvSpPr txBox="1"/>
          <p:nvPr/>
        </p:nvSpPr>
        <p:spPr>
          <a:xfrm>
            <a:off x="8610600" y="1366104"/>
            <a:ext cx="3272790" cy="4616648"/>
          </a:xfrm>
          <a:prstGeom prst="rect">
            <a:avLst/>
          </a:prstGeom>
          <a:noFill/>
        </p:spPr>
        <p:txBody>
          <a:bodyPr wrap="square" rtlCol="0" anchor="t">
            <a:spAutoFit/>
          </a:bodyPr>
          <a:lstStyle/>
          <a:p>
            <a:pPr>
              <a:lnSpc>
                <a:spcPct val="150000"/>
              </a:lnSpc>
            </a:pPr>
            <a:r>
              <a:rPr lang="zh-CN" altLang="en-US" sz="1400" dirty="0">
                <a:solidFill>
                  <a:schemeClr val="tx1">
                    <a:lumMod val="75000"/>
                    <a:lumOff val="25000"/>
                  </a:schemeClr>
                </a:solidFill>
                <a:latin typeface="方正清刻本悦宋简体" panose="02000000000000000000" charset="-122"/>
                <a:ea typeface="方正清刻本悦宋简体" panose="02000000000000000000" charset="-122"/>
              </a:rPr>
              <a:t>景区位于全国首批运动休闲小镇营盘镇的核心区，紧邻国家AAAA级景区陕西牛背梁国家森林公园，按照习总书记提出的“土、野、俗、古、洋，五味杂陈”的乡村旅游发展要求打造的又一休闲度假胜地。围绕“陕西休闲养生的绿色航母、西安避暑躲霾的诺亚方舟、秦岭顶级山居、九州睡眠之都”定位，结合终南山寨良好的生态、区位、资源三大优势，突出“文化消费、休闲度假、健康养生、户外休憩”主题，规划建成集生态保护、综合旅游、文化演绎、休闲游憩、商务度假于一体的生态文化 休闲旅游区。</a:t>
            </a:r>
            <a:endParaRPr lang="zh-CN" altLang="en-US" sz="1400" dirty="0">
              <a:solidFill>
                <a:schemeClr val="tx1">
                  <a:lumMod val="75000"/>
                  <a:lumOff val="25000"/>
                </a:schemeClr>
              </a:solidFill>
              <a:latin typeface="方正清刻本悦宋简体" panose="02000000000000000000" charset="-122"/>
              <a:ea typeface="方正清刻本悦宋简体" panose="02000000000000000000" charset="-122"/>
            </a:endParaRPr>
          </a:p>
        </p:txBody>
      </p:sp>
      <p:sp>
        <p:nvSpPr>
          <p:cNvPr id="10" name="TextBox 9"/>
          <p:cNvSpPr txBox="1"/>
          <p:nvPr/>
        </p:nvSpPr>
        <p:spPr>
          <a:xfrm>
            <a:off x="480963" y="405458"/>
            <a:ext cx="2646878" cy="584775"/>
          </a:xfrm>
          <a:prstGeom prst="rect">
            <a:avLst/>
          </a:prstGeom>
          <a:noFill/>
        </p:spPr>
        <p:txBody>
          <a:bodyPr wrap="none" rtlCol="0">
            <a:spAutoFit/>
          </a:bodyPr>
          <a:lstStyle/>
          <a:p>
            <a:r>
              <a:rPr lang="zh-CN" altLang="en-US" sz="3200" b="1" dirty="0">
                <a:latin typeface="方正清刻本悦宋简体" panose="02000000000000000000" charset="-122"/>
                <a:ea typeface="方正清刻本悦宋简体" panose="02000000000000000000" charset="-122"/>
              </a:rPr>
              <a:t>游览终南山寨</a:t>
            </a:r>
            <a:endParaRPr lang="zh-CN" altLang="en-US" sz="3200" b="1" dirty="0">
              <a:latin typeface="方正清刻本悦宋简体" panose="02000000000000000000" charset="-122"/>
              <a:ea typeface="方正清刻本悦宋简体" panose="02000000000000000000" charset="-122"/>
            </a:endParaRPr>
          </a:p>
        </p:txBody>
      </p:sp>
      <p:sp>
        <p:nvSpPr>
          <p:cNvPr id="11" name="圓角矩形 22"/>
          <p:cNvSpPr/>
          <p:nvPr/>
        </p:nvSpPr>
        <p:spPr>
          <a:xfrm>
            <a:off x="1453147" y="981522"/>
            <a:ext cx="684000" cy="36000"/>
          </a:xfrm>
          <a:prstGeom prst="roundRect">
            <a:avLst>
              <a:gd name="adj" fmla="val 50000"/>
            </a:avLst>
          </a:prstGeom>
          <a:solidFill>
            <a:srgbClr val="3284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lumMod val="75000"/>
                  <a:lumOff val="25000"/>
                </a:schemeClr>
              </a:solidFill>
            </a:endParaRPr>
          </a:p>
        </p:txBody>
      </p:sp>
    </p:spTree>
  </p:cSld>
  <p:clrMapOvr>
    <a:masterClrMapping/>
  </p:clrMapOvr>
  <mc:AlternateContent xmlns:mc="http://schemas.openxmlformats.org/markup-compatibility/2006">
    <mc:Choice xmlns:p14="http://schemas.microsoft.com/office/powerpoint/2010/main" Requires="p14">
      <p:transition spd="slow" p14:dur="1500" advTm="4000">
        <p:random/>
      </p:transition>
    </mc:Choice>
    <mc:Fallback>
      <p:transition spd="slow" advTm="4000">
        <p:random/>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2417379" cy="6858000"/>
          </a:xfrm>
          <a:prstGeom prst="rect">
            <a:avLst/>
          </a:prstGeom>
          <a:solidFill>
            <a:srgbClr val="327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endParaRPr>
          </a:p>
        </p:txBody>
      </p:sp>
      <p:sp>
        <p:nvSpPr>
          <p:cNvPr id="5" name="矩形 4"/>
          <p:cNvSpPr/>
          <p:nvPr/>
        </p:nvSpPr>
        <p:spPr>
          <a:xfrm>
            <a:off x="313265" y="513351"/>
            <a:ext cx="1780732" cy="1261242"/>
          </a:xfrm>
          <a:prstGeom prst="rect">
            <a:avLst/>
          </a:prstGeom>
          <a:blipFill dpi="0" rotWithShape="1">
            <a:blip r:embed="rId1" cstate="print">
              <a:extLst>
                <a:ext uri="{28A0092B-C50C-407E-A947-70E740481C1C}">
                  <a14:useLocalDpi xmlns:a14="http://schemas.microsoft.com/office/drawing/2010/main" val="0"/>
                </a:ext>
              </a:extLst>
            </a:blip>
            <a:srcRect/>
            <a:stretch>
              <a:fillRect/>
            </a:stretch>
          </a:blip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endParaRPr>
          </a:p>
        </p:txBody>
      </p:sp>
      <p:sp>
        <p:nvSpPr>
          <p:cNvPr id="6" name="矩形 5"/>
          <p:cNvSpPr/>
          <p:nvPr/>
        </p:nvSpPr>
        <p:spPr>
          <a:xfrm>
            <a:off x="313265" y="2033095"/>
            <a:ext cx="1780732" cy="1261242"/>
          </a:xfrm>
          <a:prstGeom prst="rect">
            <a:avLst/>
          </a:prstGeom>
          <a:blipFill dpi="0" rotWithShape="1">
            <a:blip r:embed="rId2" cstate="print">
              <a:extLst>
                <a:ext uri="{28A0092B-C50C-407E-A947-70E740481C1C}">
                  <a14:useLocalDpi xmlns:a14="http://schemas.microsoft.com/office/drawing/2010/main" val="0"/>
                </a:ext>
              </a:extLst>
            </a:blip>
            <a:srcRect/>
            <a:stretch>
              <a:fillRect/>
            </a:stretch>
          </a:blip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endParaRPr>
          </a:p>
        </p:txBody>
      </p:sp>
      <p:sp>
        <p:nvSpPr>
          <p:cNvPr id="7" name="矩形 6"/>
          <p:cNvSpPr/>
          <p:nvPr/>
        </p:nvSpPr>
        <p:spPr>
          <a:xfrm>
            <a:off x="313265" y="3552839"/>
            <a:ext cx="1780732" cy="1261242"/>
          </a:xfrm>
          <a:prstGeom prst="rect">
            <a:avLst/>
          </a:prstGeom>
          <a:blipFill dpi="0" rotWithShape="1">
            <a:blip r:embed="rId3" cstate="print">
              <a:extLst>
                <a:ext uri="{28A0092B-C50C-407E-A947-70E740481C1C}">
                  <a14:useLocalDpi xmlns:a14="http://schemas.microsoft.com/office/drawing/2010/main" val="0"/>
                </a:ext>
              </a:extLst>
            </a:blip>
            <a:srcRect/>
            <a:stretch>
              <a:fillRect/>
            </a:stretch>
          </a:blip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endParaRPr>
          </a:p>
        </p:txBody>
      </p:sp>
      <p:sp>
        <p:nvSpPr>
          <p:cNvPr id="8" name="矩形 7"/>
          <p:cNvSpPr/>
          <p:nvPr/>
        </p:nvSpPr>
        <p:spPr>
          <a:xfrm>
            <a:off x="313265" y="5072583"/>
            <a:ext cx="1780732" cy="1261242"/>
          </a:xfrm>
          <a:prstGeom prst="rect">
            <a:avLst/>
          </a:prstGeom>
          <a:blipFill dpi="0" rotWithShape="1">
            <a:blip r:embed="rId4" cstate="print">
              <a:extLst>
                <a:ext uri="{28A0092B-C50C-407E-A947-70E740481C1C}">
                  <a14:useLocalDpi xmlns:a14="http://schemas.microsoft.com/office/drawing/2010/main" val="0"/>
                </a:ext>
              </a:extLst>
            </a:blip>
            <a:srcRect/>
            <a:stretch>
              <a:fillRect/>
            </a:stretch>
          </a:blip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endParaRPr>
          </a:p>
        </p:txBody>
      </p:sp>
      <p:sp>
        <p:nvSpPr>
          <p:cNvPr id="9" name="文本框 6"/>
          <p:cNvSpPr txBox="1"/>
          <p:nvPr/>
        </p:nvSpPr>
        <p:spPr>
          <a:xfrm>
            <a:off x="7975704" y="851583"/>
            <a:ext cx="3587043" cy="645160"/>
          </a:xfrm>
          <a:prstGeom prst="rect">
            <a:avLst/>
          </a:prstGeom>
          <a:noFill/>
        </p:spPr>
        <p:txBody>
          <a:bodyPr wrap="square" rtlCol="0">
            <a:spAutoFit/>
          </a:bodyPr>
          <a:lstStyle>
            <a:defPPr>
              <a:defRPr lang="zh-CN"/>
            </a:defPPr>
            <a:lvl1pPr>
              <a:defRPr sz="4800">
                <a:solidFill>
                  <a:srgbClr val="94826D"/>
                </a:solidFill>
                <a:latin typeface="康煕字典體(Demo)" pitchFamily="2" charset="-120"/>
                <a:ea typeface="康煕字典體(Demo)" pitchFamily="2" charset="-120"/>
              </a:defRPr>
            </a:lvl1pPr>
          </a:lstStyle>
          <a:p>
            <a:pPr algn="dist"/>
            <a:r>
              <a:rPr lang="zh-CN" altLang="en-US" sz="3600" dirty="0">
                <a:solidFill>
                  <a:schemeClr val="tx1">
                    <a:lumMod val="75000"/>
                    <a:lumOff val="25000"/>
                  </a:schemeClr>
                </a:solidFill>
                <a:latin typeface="方正清刻本悦宋简体" panose="02000000000000000000" charset="-122"/>
                <a:ea typeface="方正清刻本悦宋简体" panose="02000000000000000000" charset="-122"/>
              </a:rPr>
              <a:t>开营破冰</a:t>
            </a:r>
            <a:endParaRPr lang="zh-CN" altLang="en-US" sz="3600" dirty="0">
              <a:solidFill>
                <a:schemeClr val="tx1">
                  <a:lumMod val="75000"/>
                  <a:lumOff val="25000"/>
                </a:schemeClr>
              </a:solidFill>
              <a:latin typeface="方正清刻本悦宋简体" panose="02000000000000000000" charset="-122"/>
              <a:ea typeface="方正清刻本悦宋简体" panose="02000000000000000000" charset="-122"/>
            </a:endParaRPr>
          </a:p>
        </p:txBody>
      </p:sp>
      <p:sp>
        <p:nvSpPr>
          <p:cNvPr id="10" name="文本框 7"/>
          <p:cNvSpPr txBox="1"/>
          <p:nvPr/>
        </p:nvSpPr>
        <p:spPr>
          <a:xfrm>
            <a:off x="7975704" y="1488068"/>
            <a:ext cx="3879954" cy="256160"/>
          </a:xfrm>
          <a:prstGeom prst="rect">
            <a:avLst/>
          </a:prstGeom>
          <a:noFill/>
        </p:spPr>
        <p:txBody>
          <a:bodyPr vert="horz" wrap="square" rtlCol="0">
            <a:spAutoFit/>
          </a:bodyPr>
          <a:lstStyle/>
          <a:p>
            <a:pPr algn="dist">
              <a:lnSpc>
                <a:spcPct val="130000"/>
              </a:lnSpc>
            </a:pPr>
            <a:r>
              <a:rPr lang="en-US" altLang="zh-CN" sz="900" spc="1600" dirty="0">
                <a:solidFill>
                  <a:schemeClr val="tx1">
                    <a:lumMod val="75000"/>
                    <a:lumOff val="25000"/>
                  </a:schemeClr>
                </a:solidFill>
                <a:latin typeface="方正清刻本悦宋简体" panose="02000000000000000000" charset="-122"/>
                <a:ea typeface="方正清刻本悦宋简体" panose="02000000000000000000" charset="-122"/>
              </a:rPr>
              <a:t>TIMEINCHENGDU</a:t>
            </a:r>
            <a:endParaRPr lang="zh-CN" altLang="en-US" sz="900" spc="1600" dirty="0">
              <a:solidFill>
                <a:schemeClr val="tx1">
                  <a:lumMod val="75000"/>
                  <a:lumOff val="25000"/>
                </a:schemeClr>
              </a:solidFill>
              <a:latin typeface="方正清刻本悦宋简体" panose="02000000000000000000" charset="-122"/>
              <a:ea typeface="方正清刻本悦宋简体" panose="02000000000000000000" charset="-122"/>
            </a:endParaRPr>
          </a:p>
        </p:txBody>
      </p:sp>
      <p:sp>
        <p:nvSpPr>
          <p:cNvPr id="11" name="矩形 10"/>
          <p:cNvSpPr/>
          <p:nvPr/>
        </p:nvSpPr>
        <p:spPr>
          <a:xfrm>
            <a:off x="2584554" y="981521"/>
            <a:ext cx="5265414" cy="634627"/>
          </a:xfrm>
          <a:prstGeom prst="rect">
            <a:avLst/>
          </a:prstGeom>
          <a:solidFill>
            <a:srgbClr val="327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endParaRPr>
          </a:p>
        </p:txBody>
      </p:sp>
      <p:sp>
        <p:nvSpPr>
          <p:cNvPr id="12" name="矩形 11"/>
          <p:cNvSpPr/>
          <p:nvPr/>
        </p:nvSpPr>
        <p:spPr>
          <a:xfrm>
            <a:off x="2584554" y="414330"/>
            <a:ext cx="9239250" cy="6029339"/>
          </a:xfrm>
          <a:prstGeom prst="rect">
            <a:avLst/>
          </a:prstGeom>
          <a:noFill/>
          <a:ln w="19050">
            <a:solidFill>
              <a:srgbClr val="3270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endParaRPr>
          </a:p>
        </p:txBody>
      </p:sp>
      <p:sp>
        <p:nvSpPr>
          <p:cNvPr id="13" name="文本框 26"/>
          <p:cNvSpPr txBox="1"/>
          <p:nvPr/>
        </p:nvSpPr>
        <p:spPr>
          <a:xfrm>
            <a:off x="3069058" y="2687664"/>
            <a:ext cx="3201670" cy="2631490"/>
          </a:xfrm>
          <a:prstGeom prst="rect">
            <a:avLst/>
          </a:prstGeom>
          <a:noFill/>
        </p:spPr>
        <p:txBody>
          <a:bodyPr wrap="square" rtlCol="0">
            <a:spAutoFit/>
          </a:bodyPr>
          <a:lstStyle/>
          <a:p>
            <a:pPr>
              <a:lnSpc>
                <a:spcPct val="150000"/>
              </a:lnSpc>
            </a:pPr>
            <a:r>
              <a:rPr lang="zh-CN" altLang="en-US" sz="1400" dirty="0">
                <a:solidFill>
                  <a:schemeClr val="tx1">
                    <a:lumMod val="75000"/>
                    <a:lumOff val="25000"/>
                  </a:schemeClr>
                </a:solidFill>
                <a:latin typeface="方正清刻本悦宋简体" panose="02000000000000000000" charset="-122"/>
                <a:ea typeface="方正清刻本悦宋简体" panose="02000000000000000000" charset="-122"/>
                <a:cs typeface="+mn-ea"/>
                <a:sym typeface="+mn-lt"/>
              </a:rPr>
              <a:t>故事背景</a:t>
            </a:r>
            <a:r>
              <a:rPr lang="zh-CN" altLang="en-US" sz="1050" dirty="0">
                <a:solidFill>
                  <a:schemeClr val="tx1">
                    <a:lumMod val="75000"/>
                    <a:lumOff val="25000"/>
                  </a:schemeClr>
                </a:solidFill>
                <a:latin typeface="方正清刻本悦宋简体" panose="02000000000000000000" charset="-122"/>
                <a:ea typeface="方正清刻本悦宋简体" panose="02000000000000000000" charset="-122"/>
                <a:cs typeface="+mn-ea"/>
                <a:sym typeface="+mn-lt"/>
              </a:rPr>
              <a:t>：</a:t>
            </a:r>
            <a:endParaRPr lang="zh-CN" altLang="en-US" sz="1050" dirty="0">
              <a:solidFill>
                <a:schemeClr val="tx1">
                  <a:lumMod val="75000"/>
                  <a:lumOff val="25000"/>
                </a:schemeClr>
              </a:solidFill>
              <a:latin typeface="方正清刻本悦宋简体" panose="02000000000000000000" charset="-122"/>
              <a:ea typeface="方正清刻本悦宋简体" panose="02000000000000000000" charset="-122"/>
              <a:cs typeface="+mn-ea"/>
              <a:sym typeface="+mn-lt"/>
            </a:endParaRPr>
          </a:p>
          <a:p>
            <a:pPr>
              <a:lnSpc>
                <a:spcPct val="150000"/>
              </a:lnSpc>
            </a:pPr>
            <a:r>
              <a:rPr lang="zh-CN" altLang="en-US" sz="1600" dirty="0">
                <a:solidFill>
                  <a:schemeClr val="tx1">
                    <a:lumMod val="75000"/>
                    <a:lumOff val="25000"/>
                  </a:schemeClr>
                </a:solidFill>
                <a:latin typeface="方正清刻本悦宋简体" panose="02000000000000000000" charset="-122"/>
                <a:ea typeface="方正清刻本悦宋简体" panose="02000000000000000000" charset="-122"/>
                <a:cs typeface="+mn-ea"/>
                <a:sym typeface="+mn-lt"/>
              </a:rPr>
              <a:t>团队拟身为一只商队，被随机分为五支独立队伍，为接下来活动做以铺垫，确立好队伍的老板，管家，大夫，卫兵，队员等角色，合理安排去完成接下来的挑战，互相比拼，为了最后的胜利加油！  </a:t>
            </a:r>
            <a:endParaRPr lang="zh-CN" altLang="en-US" sz="1600" dirty="0">
              <a:solidFill>
                <a:schemeClr val="tx1">
                  <a:lumMod val="75000"/>
                  <a:lumOff val="25000"/>
                </a:schemeClr>
              </a:solidFill>
              <a:latin typeface="方正清刻本悦宋简体" panose="02000000000000000000" charset="-122"/>
              <a:ea typeface="方正清刻本悦宋简体" panose="02000000000000000000" charset="-122"/>
              <a:cs typeface="+mn-ea"/>
              <a:sym typeface="+mn-lt"/>
            </a:endParaRPr>
          </a:p>
        </p:txBody>
      </p:sp>
      <p:sp>
        <p:nvSpPr>
          <p:cNvPr id="14" name="文本框 11"/>
          <p:cNvSpPr txBox="1"/>
          <p:nvPr/>
        </p:nvSpPr>
        <p:spPr>
          <a:xfrm>
            <a:off x="7210809" y="2677883"/>
            <a:ext cx="2558415" cy="2262158"/>
          </a:xfrm>
          <a:prstGeom prst="rect">
            <a:avLst/>
          </a:prstGeom>
          <a:noFill/>
        </p:spPr>
        <p:txBody>
          <a:bodyPr wrap="square" rtlCol="0">
            <a:spAutoFit/>
          </a:bodyPr>
          <a:lstStyle/>
          <a:p>
            <a:pPr>
              <a:lnSpc>
                <a:spcPct val="150000"/>
              </a:lnSpc>
            </a:pPr>
            <a:r>
              <a:rPr lang="zh-CN" altLang="en-US" sz="1400" dirty="0">
                <a:solidFill>
                  <a:schemeClr val="tx1">
                    <a:lumMod val="75000"/>
                    <a:lumOff val="25000"/>
                  </a:schemeClr>
                </a:solidFill>
                <a:latin typeface="方正清刻本悦宋简体" panose="02000000000000000000" charset="-122"/>
                <a:ea typeface="方正清刻本悦宋简体" panose="02000000000000000000" charset="-122"/>
                <a:cs typeface="+mn-ea"/>
                <a:sym typeface="+mn-lt"/>
              </a:rPr>
              <a:t>开营目的：</a:t>
            </a:r>
            <a:endParaRPr lang="zh-CN" altLang="en-US" sz="1400" dirty="0">
              <a:solidFill>
                <a:schemeClr val="tx1">
                  <a:lumMod val="75000"/>
                  <a:lumOff val="25000"/>
                </a:schemeClr>
              </a:solidFill>
              <a:latin typeface="方正清刻本悦宋简体" panose="02000000000000000000" charset="-122"/>
              <a:ea typeface="方正清刻本悦宋简体" panose="02000000000000000000" charset="-122"/>
              <a:cs typeface="+mn-ea"/>
              <a:sym typeface="+mn-lt"/>
            </a:endParaRPr>
          </a:p>
          <a:p>
            <a:pPr>
              <a:lnSpc>
                <a:spcPct val="150000"/>
              </a:lnSpc>
            </a:pPr>
            <a:r>
              <a:rPr lang="zh-CN" altLang="en-US" sz="1600" dirty="0">
                <a:solidFill>
                  <a:schemeClr val="tx1">
                    <a:lumMod val="75000"/>
                    <a:lumOff val="25000"/>
                  </a:schemeClr>
                </a:solidFill>
                <a:latin typeface="方正清刻本悦宋简体" panose="02000000000000000000" charset="-122"/>
                <a:ea typeface="方正清刻本悦宋简体" panose="02000000000000000000" charset="-122"/>
                <a:sym typeface="+mn-ea"/>
              </a:rPr>
              <a:t>让员工快速打开自己、和其他人进行肢体接触、很快融入团队，提高学员积极性，活跃活动气氛，确保下列活动有序进行。</a:t>
            </a:r>
            <a:endParaRPr lang="zh-CN" altLang="en-US" sz="1600" dirty="0">
              <a:solidFill>
                <a:schemeClr val="tx1">
                  <a:lumMod val="75000"/>
                  <a:lumOff val="25000"/>
                </a:schemeClr>
              </a:solidFill>
              <a:latin typeface="方正清刻本悦宋简体" panose="02000000000000000000" charset="-122"/>
              <a:ea typeface="方正清刻本悦宋简体" panose="02000000000000000000" charset="-122"/>
              <a:cs typeface="+mn-ea"/>
              <a:sym typeface="+mn-ea"/>
            </a:endParaRPr>
          </a:p>
        </p:txBody>
      </p:sp>
      <p:sp>
        <p:nvSpPr>
          <p:cNvPr id="2" name="TextBox 1"/>
          <p:cNvSpPr txBox="1"/>
          <p:nvPr/>
        </p:nvSpPr>
        <p:spPr>
          <a:xfrm>
            <a:off x="3069058" y="2148458"/>
            <a:ext cx="3877985" cy="461665"/>
          </a:xfrm>
          <a:prstGeom prst="rect">
            <a:avLst/>
          </a:prstGeom>
          <a:noFill/>
        </p:spPr>
        <p:txBody>
          <a:bodyPr wrap="none" rtlCol="0">
            <a:spAutoFit/>
          </a:bodyPr>
          <a:lstStyle/>
          <a:p>
            <a:r>
              <a:rPr lang="zh-CN" altLang="en-US" sz="2400" dirty="0">
                <a:latin typeface="方正清刻本悦宋简体" panose="02000000000000000000" charset="-122"/>
                <a:ea typeface="方正清刻本悦宋简体" panose="02000000000000000000" charset="-122"/>
              </a:rPr>
              <a:t>终南山寨拓展部分（备选）</a:t>
            </a:r>
            <a:endParaRPr lang="zh-CN" altLang="en-US" sz="2400" dirty="0">
              <a:latin typeface="方正清刻本悦宋简体" panose="02000000000000000000" charset="-122"/>
              <a:ea typeface="方正清刻本悦宋简体" panose="02000000000000000000"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4000">
        <p:random/>
      </p:transition>
    </mc:Choice>
    <mc:Fallback>
      <p:transition spd="slow" advTm="4000">
        <p:random/>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313381" y="801951"/>
            <a:ext cx="794064" cy="2926427"/>
          </a:xfrm>
          <a:prstGeom prst="rect">
            <a:avLst/>
          </a:prstGeom>
          <a:noFill/>
          <a:ln>
            <a:noFill/>
          </a:ln>
          <a:effectLst>
            <a:innerShdw blurRad="63500" dist="50800" dir="16200000">
              <a:prstClr val="black">
                <a:alpha val="50000"/>
              </a:prstClr>
            </a:innerShdw>
          </a:effectLst>
        </p:spPr>
        <p:txBody>
          <a:bodyPr vert="eaVert" wrap="square" rtlCol="0">
            <a:spAutoFit/>
            <a:scene3d>
              <a:camera prst="orthographicFront">
                <a:rot lat="0" lon="0" rev="0"/>
              </a:camera>
              <a:lightRig rig="threePt" dir="t"/>
            </a:scene3d>
            <a:sp3d prstMaterial="matte">
              <a:extrusionClr>
                <a:schemeClr val="tx1">
                  <a:lumMod val="85000"/>
                  <a:lumOff val="15000"/>
                </a:schemeClr>
              </a:extrusionClr>
              <a:contourClr>
                <a:srgbClr val="FFC000"/>
              </a:contourClr>
            </a:sp3d>
          </a:bodyPr>
          <a:lstStyle/>
          <a:p>
            <a:pPr algn="dist">
              <a:lnSpc>
                <a:spcPct val="110000"/>
              </a:lnSpc>
            </a:pPr>
            <a:r>
              <a:rPr lang="zh-CN" altLang="zh-CN" sz="3600" dirty="0">
                <a:ln w="3175">
                  <a:noFill/>
                </a:ln>
                <a:solidFill>
                  <a:schemeClr val="tx1">
                    <a:lumMod val="75000"/>
                    <a:lumOff val="25000"/>
                  </a:schemeClr>
                </a:solidFill>
                <a:latin typeface="方正清刻本悦宋简体" panose="02000000000000000000" charset="-122"/>
                <a:ea typeface="方正清刻本悦宋简体" panose="02000000000000000000" charset="-122"/>
                <a:cs typeface="方正仿郭简体" panose="03000509000000000000" charset="-122"/>
              </a:rPr>
              <a:t>特色摔碗酒</a:t>
            </a:r>
            <a:endParaRPr lang="zh-CN" altLang="zh-CN" sz="3600" dirty="0">
              <a:ln w="3175">
                <a:noFill/>
              </a:ln>
              <a:solidFill>
                <a:schemeClr val="tx1">
                  <a:lumMod val="75000"/>
                  <a:lumOff val="25000"/>
                </a:schemeClr>
              </a:solidFill>
              <a:latin typeface="方正清刻本悦宋简体" panose="02000000000000000000" charset="-122"/>
              <a:ea typeface="方正清刻本悦宋简体" panose="02000000000000000000" charset="-122"/>
              <a:cs typeface="方正仿郭简体" panose="03000509000000000000" charset="-122"/>
            </a:endParaRPr>
          </a:p>
        </p:txBody>
      </p:sp>
      <p:pic>
        <p:nvPicPr>
          <p:cNvPr id="6" name="图片 5"/>
          <p:cNvPicPr>
            <a:picLocks noChangeAspect="1"/>
          </p:cNvPicPr>
          <p:nvPr/>
        </p:nvPicPr>
        <p:blipFill>
          <a:blip r:embed="rId1"/>
          <a:stretch>
            <a:fillRect/>
          </a:stretch>
        </p:blipFill>
        <p:spPr>
          <a:xfrm>
            <a:off x="1129035" y="870972"/>
            <a:ext cx="2861310" cy="2146300"/>
          </a:xfrm>
          <a:prstGeom prst="rect">
            <a:avLst/>
          </a:prstGeom>
          <a:ln>
            <a:solidFill>
              <a:srgbClr val="327086"/>
            </a:solidFill>
          </a:ln>
        </p:spPr>
      </p:pic>
      <p:pic>
        <p:nvPicPr>
          <p:cNvPr id="7" name="图片 6"/>
          <p:cNvPicPr>
            <a:picLocks noChangeAspect="1"/>
          </p:cNvPicPr>
          <p:nvPr/>
        </p:nvPicPr>
        <p:blipFill>
          <a:blip r:embed="rId2"/>
          <a:stretch>
            <a:fillRect/>
          </a:stretch>
        </p:blipFill>
        <p:spPr>
          <a:xfrm>
            <a:off x="4488186" y="870972"/>
            <a:ext cx="2910839" cy="2146300"/>
          </a:xfrm>
          <a:prstGeom prst="rect">
            <a:avLst/>
          </a:prstGeom>
          <a:ln>
            <a:solidFill>
              <a:srgbClr val="327086"/>
            </a:solidFill>
          </a:ln>
        </p:spPr>
      </p:pic>
      <p:pic>
        <p:nvPicPr>
          <p:cNvPr id="8" name="图片 7"/>
          <p:cNvPicPr>
            <a:picLocks noChangeAspect="1"/>
          </p:cNvPicPr>
          <p:nvPr/>
        </p:nvPicPr>
        <p:blipFill>
          <a:blip r:embed="rId3"/>
          <a:srcRect b="10536"/>
          <a:stretch>
            <a:fillRect/>
          </a:stretch>
        </p:blipFill>
        <p:spPr>
          <a:xfrm>
            <a:off x="7896864" y="870972"/>
            <a:ext cx="2935605" cy="2146300"/>
          </a:xfrm>
          <a:prstGeom prst="rect">
            <a:avLst/>
          </a:prstGeom>
          <a:ln>
            <a:solidFill>
              <a:srgbClr val="327086"/>
            </a:solidFill>
          </a:ln>
        </p:spPr>
      </p:pic>
      <p:pic>
        <p:nvPicPr>
          <p:cNvPr id="9" name="图片 8"/>
          <p:cNvPicPr>
            <a:picLocks noChangeAspect="1"/>
          </p:cNvPicPr>
          <p:nvPr/>
        </p:nvPicPr>
        <p:blipFill>
          <a:blip r:embed="rId4"/>
          <a:srcRect b="5162"/>
          <a:stretch>
            <a:fillRect/>
          </a:stretch>
        </p:blipFill>
        <p:spPr>
          <a:xfrm>
            <a:off x="1129035" y="3161417"/>
            <a:ext cx="2861945" cy="2140585"/>
          </a:xfrm>
          <a:prstGeom prst="rect">
            <a:avLst/>
          </a:prstGeom>
          <a:ln>
            <a:solidFill>
              <a:srgbClr val="327086"/>
            </a:solidFill>
          </a:ln>
        </p:spPr>
      </p:pic>
      <p:pic>
        <p:nvPicPr>
          <p:cNvPr id="10" name="图片 9"/>
          <p:cNvPicPr>
            <a:picLocks noChangeAspect="1"/>
          </p:cNvPicPr>
          <p:nvPr/>
        </p:nvPicPr>
        <p:blipFill>
          <a:blip r:embed="rId5"/>
          <a:stretch>
            <a:fillRect/>
          </a:stretch>
        </p:blipFill>
        <p:spPr>
          <a:xfrm>
            <a:off x="4488186" y="3153385"/>
            <a:ext cx="2910840" cy="2148617"/>
          </a:xfrm>
          <a:prstGeom prst="rect">
            <a:avLst/>
          </a:prstGeom>
          <a:ln>
            <a:solidFill>
              <a:srgbClr val="327086"/>
            </a:solidFill>
          </a:ln>
        </p:spPr>
      </p:pic>
      <p:pic>
        <p:nvPicPr>
          <p:cNvPr id="11" name="图片 10"/>
          <p:cNvPicPr>
            <a:picLocks noChangeAspect="1"/>
          </p:cNvPicPr>
          <p:nvPr/>
        </p:nvPicPr>
        <p:blipFill>
          <a:blip r:embed="rId6"/>
          <a:stretch>
            <a:fillRect/>
          </a:stretch>
        </p:blipFill>
        <p:spPr>
          <a:xfrm>
            <a:off x="7896863" y="3153385"/>
            <a:ext cx="2935605" cy="2139950"/>
          </a:xfrm>
          <a:prstGeom prst="rect">
            <a:avLst/>
          </a:prstGeom>
          <a:ln>
            <a:solidFill>
              <a:srgbClr val="327086"/>
            </a:solidFill>
          </a:ln>
        </p:spPr>
      </p:pic>
      <p:sp>
        <p:nvSpPr>
          <p:cNvPr id="12" name="文本框 14"/>
          <p:cNvSpPr txBox="1"/>
          <p:nvPr/>
        </p:nvSpPr>
        <p:spPr>
          <a:xfrm>
            <a:off x="1291321" y="5528857"/>
            <a:ext cx="1497723" cy="706755"/>
          </a:xfrm>
          <a:prstGeom prst="rect">
            <a:avLst/>
          </a:prstGeom>
          <a:noFill/>
        </p:spPr>
        <p:txBody>
          <a:bodyPr wrap="square" rtlCol="0">
            <a:spAutoFit/>
          </a:bodyPr>
          <a:lstStyle>
            <a:defPPr>
              <a:defRPr lang="zh-CN"/>
            </a:defPPr>
            <a:lvl1pPr>
              <a:defRPr sz="4800">
                <a:solidFill>
                  <a:srgbClr val="94826D"/>
                </a:solidFill>
                <a:latin typeface="康煕字典體(Demo)" pitchFamily="2" charset="-120"/>
                <a:ea typeface="康煕字典體(Demo)" pitchFamily="2" charset="-120"/>
              </a:defRPr>
            </a:lvl1pPr>
          </a:lstStyle>
          <a:p>
            <a:pPr algn="dist"/>
            <a:r>
              <a:rPr lang="zh-CN" altLang="en-US" sz="2000" b="1" dirty="0">
                <a:solidFill>
                  <a:schemeClr val="accent5">
                    <a:lumMod val="50000"/>
                  </a:schemeClr>
                </a:solidFill>
                <a:latin typeface="方正清刻本悦宋简体" panose="02000000000000000000" charset="-122"/>
                <a:ea typeface="方正清刻本悦宋简体" panose="02000000000000000000" charset="-122"/>
              </a:rPr>
              <a:t>活动名称：</a:t>
            </a:r>
            <a:endParaRPr lang="zh-CN" altLang="en-US" sz="2000" b="1" dirty="0">
              <a:solidFill>
                <a:schemeClr val="accent5">
                  <a:lumMod val="50000"/>
                </a:schemeClr>
              </a:solidFill>
              <a:latin typeface="方正清刻本悦宋简体" panose="02000000000000000000" charset="-122"/>
              <a:ea typeface="方正清刻本悦宋简体" panose="02000000000000000000" charset="-122"/>
            </a:endParaRPr>
          </a:p>
          <a:p>
            <a:pPr algn="dist"/>
            <a:r>
              <a:rPr lang="zh-CN" altLang="zh-CN" sz="2000" b="1" dirty="0">
                <a:solidFill>
                  <a:schemeClr val="accent5">
                    <a:lumMod val="50000"/>
                  </a:schemeClr>
                </a:solidFill>
                <a:latin typeface="方正清刻本悦宋简体" panose="02000000000000000000" charset="-122"/>
                <a:ea typeface="方正清刻本悦宋简体" panose="02000000000000000000" charset="-122"/>
              </a:rPr>
              <a:t>英雄汇</a:t>
            </a:r>
            <a:endParaRPr lang="zh-CN" altLang="zh-CN" sz="2000" b="1" dirty="0">
              <a:solidFill>
                <a:schemeClr val="accent5">
                  <a:lumMod val="50000"/>
                </a:schemeClr>
              </a:solidFill>
              <a:latin typeface="方正清刻本悦宋简体" panose="02000000000000000000" charset="-122"/>
              <a:ea typeface="方正清刻本悦宋简体" panose="02000000000000000000" charset="-122"/>
            </a:endParaRPr>
          </a:p>
        </p:txBody>
      </p:sp>
      <p:sp>
        <p:nvSpPr>
          <p:cNvPr id="13" name="文本框 14"/>
          <p:cNvSpPr txBox="1"/>
          <p:nvPr/>
        </p:nvSpPr>
        <p:spPr>
          <a:xfrm>
            <a:off x="3109658" y="5518026"/>
            <a:ext cx="7118985" cy="731611"/>
          </a:xfrm>
          <a:prstGeom prst="rect">
            <a:avLst/>
          </a:prstGeom>
          <a:noFill/>
        </p:spPr>
        <p:txBody>
          <a:bodyPr wrap="square" rtlCol="0">
            <a:spAutoFit/>
          </a:bodyPr>
          <a:lstStyle/>
          <a:p>
            <a:pPr>
              <a:lnSpc>
                <a:spcPct val="120000"/>
              </a:lnSpc>
            </a:pPr>
            <a:r>
              <a:rPr lang="zh-CN" altLang="en-US" sz="1800" dirty="0">
                <a:solidFill>
                  <a:schemeClr val="tx1">
                    <a:lumMod val="75000"/>
                    <a:lumOff val="25000"/>
                  </a:schemeClr>
                </a:solidFill>
                <a:latin typeface="方正清刻本悦宋简体" panose="02000000000000000000" charset="-122"/>
                <a:ea typeface="方正清刻本悦宋简体" panose="02000000000000000000" charset="-122"/>
                <a:sym typeface="+mn-ea"/>
              </a:rPr>
              <a:t>壮志行情，让我们相遇在一起，让我们通过仙人最豪情的 方式为我们打开约束，迎接挑战。</a:t>
            </a:r>
            <a:r>
              <a:rPr lang="en-US" sz="1800">
                <a:solidFill>
                  <a:schemeClr val="tx1">
                    <a:lumMod val="75000"/>
                    <a:lumOff val="25000"/>
                  </a:schemeClr>
                </a:solidFill>
                <a:latin typeface="方正清刻本悦宋简体" panose="02000000000000000000" charset="-122"/>
                <a:ea typeface="方正清刻本悦宋简体" panose="02000000000000000000" charset="-122"/>
                <a:cs typeface="+mn-ea"/>
                <a:sym typeface="+mn-lt"/>
              </a:rPr>
              <a:t>”</a:t>
            </a:r>
            <a:r>
              <a:rPr lang="zh-CN" altLang="en-US" sz="1800">
                <a:solidFill>
                  <a:schemeClr val="tx1">
                    <a:lumMod val="75000"/>
                    <a:lumOff val="25000"/>
                  </a:schemeClr>
                </a:solidFill>
                <a:latin typeface="方正清刻本悦宋简体" panose="02000000000000000000" charset="-122"/>
                <a:ea typeface="方正清刻本悦宋简体" panose="02000000000000000000" charset="-122"/>
                <a:cs typeface="+mn-ea"/>
                <a:sym typeface="+mn-lt"/>
              </a:rPr>
              <a:t>体验甩碗酒</a:t>
            </a:r>
            <a:r>
              <a:rPr lang="en-US" altLang="zh-CN" sz="1800">
                <a:solidFill>
                  <a:schemeClr val="tx1">
                    <a:lumMod val="75000"/>
                    <a:lumOff val="25000"/>
                  </a:schemeClr>
                </a:solidFill>
                <a:latin typeface="方正清刻本悦宋简体" panose="02000000000000000000" charset="-122"/>
                <a:ea typeface="方正清刻本悦宋简体" panose="02000000000000000000" charset="-122"/>
                <a:cs typeface="+mn-ea"/>
                <a:sym typeface="+mn-lt"/>
              </a:rPr>
              <a:t>“</a:t>
            </a:r>
            <a:endParaRPr lang="en-US" altLang="zh-CN" sz="1800">
              <a:solidFill>
                <a:schemeClr val="tx1">
                  <a:lumMod val="75000"/>
                  <a:lumOff val="25000"/>
                </a:schemeClr>
              </a:solidFill>
              <a:latin typeface="方正清刻本悦宋简体" panose="02000000000000000000" charset="-122"/>
              <a:ea typeface="方正清刻本悦宋简体" panose="02000000000000000000" charset="-122"/>
              <a:cs typeface="+mn-ea"/>
              <a:sym typeface="+mn-lt"/>
            </a:endParaRPr>
          </a:p>
        </p:txBody>
      </p:sp>
      <p:sp>
        <p:nvSpPr>
          <p:cNvPr id="2" name="矩形 1"/>
          <p:cNvSpPr/>
          <p:nvPr/>
        </p:nvSpPr>
        <p:spPr>
          <a:xfrm>
            <a:off x="1447228" y="405458"/>
            <a:ext cx="10747947" cy="216024"/>
          </a:xfrm>
          <a:prstGeom prst="rect">
            <a:avLst/>
          </a:prstGeom>
          <a:solidFill>
            <a:srgbClr val="3284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6425" y="6382122"/>
            <a:ext cx="10747947" cy="216024"/>
          </a:xfrm>
          <a:prstGeom prst="rect">
            <a:avLst/>
          </a:prstGeom>
          <a:solidFill>
            <a:srgbClr val="3284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11030445" y="1987205"/>
            <a:ext cx="726353" cy="2348424"/>
          </a:xfrm>
          <a:prstGeom prst="rect">
            <a:avLst/>
          </a:prstGeom>
          <a:noFill/>
          <a:ln>
            <a:noFill/>
          </a:ln>
          <a:effectLst>
            <a:innerShdw blurRad="63500" dist="50800" dir="16200000">
              <a:prstClr val="black">
                <a:alpha val="50000"/>
              </a:prstClr>
            </a:innerShdw>
          </a:effectLst>
        </p:spPr>
        <p:txBody>
          <a:bodyPr vert="eaVert" wrap="square" rtlCol="0">
            <a:spAutoFit/>
            <a:scene3d>
              <a:camera prst="orthographicFront">
                <a:rot lat="0" lon="0" rev="0"/>
              </a:camera>
              <a:lightRig rig="threePt" dir="t"/>
            </a:scene3d>
            <a:sp3d prstMaterial="matte">
              <a:extrusionClr>
                <a:schemeClr val="tx1">
                  <a:lumMod val="85000"/>
                  <a:lumOff val="15000"/>
                </a:schemeClr>
              </a:extrusionClr>
              <a:contourClr>
                <a:srgbClr val="FFC000"/>
              </a:contourClr>
            </a:sp3d>
          </a:bodyPr>
          <a:lstStyle/>
          <a:p>
            <a:pPr algn="dist">
              <a:lnSpc>
                <a:spcPct val="110000"/>
              </a:lnSpc>
            </a:pPr>
            <a:r>
              <a:rPr lang="zh-CN" altLang="en-US" sz="3200" dirty="0">
                <a:ln w="3175">
                  <a:noFill/>
                </a:ln>
                <a:latin typeface="方正清刻本悦宋简体" panose="02000000000000000000" charset="-122"/>
                <a:ea typeface="方正清刻本悦宋简体" panose="02000000000000000000" charset="-122"/>
                <a:cs typeface="方正仿郭简体" panose="03000509000000000000" charset="-122"/>
              </a:rPr>
              <a:t>探索任务一</a:t>
            </a:r>
            <a:endParaRPr lang="en-US" altLang="zh-CN" sz="3200" dirty="0">
              <a:ln w="3175">
                <a:noFill/>
              </a:ln>
              <a:latin typeface="方正清刻本悦宋简体" panose="02000000000000000000" charset="-122"/>
              <a:ea typeface="方正清刻本悦宋简体" panose="02000000000000000000" charset="-122"/>
              <a:cs typeface="方正仿郭简体" panose="03000509000000000000"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4000">
        <p:random/>
      </p:transition>
    </mc:Choice>
    <mc:Fallback>
      <p:transition spd="slow" advTm="4000">
        <p:random/>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43228fee6f4dcc41ae65bff1edff72f"/>
          <p:cNvPicPr>
            <a:picLocks noChangeAspect="1"/>
          </p:cNvPicPr>
          <p:nvPr/>
        </p:nvPicPr>
        <p:blipFill>
          <a:blip r:embed="rId1"/>
          <a:stretch>
            <a:fillRect/>
          </a:stretch>
        </p:blipFill>
        <p:spPr>
          <a:xfrm>
            <a:off x="354330" y="1053530"/>
            <a:ext cx="4272915" cy="2736304"/>
          </a:xfrm>
          <a:prstGeom prst="rect">
            <a:avLst/>
          </a:prstGeom>
        </p:spPr>
      </p:pic>
      <p:grpSp>
        <p:nvGrpSpPr>
          <p:cNvPr id="5" name="组合 4"/>
          <p:cNvGrpSpPr/>
          <p:nvPr/>
        </p:nvGrpSpPr>
        <p:grpSpPr>
          <a:xfrm>
            <a:off x="11138147" y="413167"/>
            <a:ext cx="744819" cy="2728595"/>
            <a:chOff x="5928435" y="1890346"/>
            <a:chExt cx="573075" cy="1779316"/>
          </a:xfrm>
          <a:solidFill>
            <a:srgbClr val="327086"/>
          </a:solidFill>
        </p:grpSpPr>
        <p:sp>
          <p:nvSpPr>
            <p:cNvPr id="6" name="矩形 5"/>
            <p:cNvSpPr/>
            <p:nvPr/>
          </p:nvSpPr>
          <p:spPr>
            <a:xfrm>
              <a:off x="5956744" y="1890346"/>
              <a:ext cx="458600" cy="1779316"/>
            </a:xfrm>
            <a:prstGeom prst="rect">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schemeClr val="bg1"/>
                </a:solidFill>
                <a:effectLst>
                  <a:outerShdw blurRad="38100" dist="38100" dir="2700000" algn="tl">
                    <a:srgbClr val="000000">
                      <a:alpha val="43137"/>
                    </a:srgbClr>
                  </a:outerShdw>
                </a:effectLst>
                <a:latin typeface="方正清刻本悦宋简体" panose="02000000000000000000" charset="-122"/>
                <a:ea typeface="方正清刻本悦宋简体" panose="02000000000000000000" charset="-122"/>
              </a:endParaRPr>
            </a:p>
          </p:txBody>
        </p:sp>
        <p:sp>
          <p:nvSpPr>
            <p:cNvPr id="7" name="文本框 6"/>
            <p:cNvSpPr txBox="1"/>
            <p:nvPr/>
          </p:nvSpPr>
          <p:spPr>
            <a:xfrm>
              <a:off x="5928435" y="1988194"/>
              <a:ext cx="573075" cy="1529349"/>
            </a:xfrm>
            <a:prstGeom prst="rect">
              <a:avLst/>
            </a:prstGeom>
            <a:noFill/>
          </p:spPr>
          <p:txBody>
            <a:bodyPr vert="eaVert" wrap="square" rtlCol="0">
              <a:spAutoFit/>
            </a:bodyPr>
            <a:lstStyle/>
            <a:p>
              <a:pPr algn="dist">
                <a:lnSpc>
                  <a:spcPct val="130000"/>
                </a:lnSpc>
              </a:pPr>
              <a:r>
                <a:rPr lang="zh-CN" altLang="en-US" sz="2800" b="1" dirty="0">
                  <a:solidFill>
                    <a:schemeClr val="bg1"/>
                  </a:solidFill>
                  <a:effectLst>
                    <a:outerShdw blurRad="38100" dist="38100" dir="2700000" algn="tl">
                      <a:srgbClr val="000000">
                        <a:alpha val="43137"/>
                      </a:srgbClr>
                    </a:outerShdw>
                  </a:effectLst>
                  <a:latin typeface="方正清刻本悦宋简体" panose="02000000000000000000" charset="-122"/>
                  <a:ea typeface="方正清刻本悦宋简体" panose="02000000000000000000" charset="-122"/>
                </a:rPr>
                <a:t>探索任务二</a:t>
              </a:r>
              <a:endParaRPr lang="zh-CN" altLang="en-US" sz="2800" b="1" dirty="0">
                <a:solidFill>
                  <a:schemeClr val="bg1"/>
                </a:solidFill>
                <a:effectLst>
                  <a:outerShdw blurRad="38100" dist="38100" dir="2700000" algn="tl">
                    <a:srgbClr val="000000">
                      <a:alpha val="43137"/>
                    </a:srgbClr>
                  </a:outerShdw>
                </a:effectLst>
                <a:latin typeface="方正清刻本悦宋简体" panose="02000000000000000000" charset="-122"/>
                <a:ea typeface="方正清刻本悦宋简体" panose="02000000000000000000" charset="-122"/>
              </a:endParaRPr>
            </a:p>
          </p:txBody>
        </p:sp>
      </p:grpSp>
      <p:sp>
        <p:nvSpPr>
          <p:cNvPr id="8" name="文本框 11"/>
          <p:cNvSpPr txBox="1"/>
          <p:nvPr/>
        </p:nvSpPr>
        <p:spPr>
          <a:xfrm>
            <a:off x="354330" y="374594"/>
            <a:ext cx="3660140" cy="461665"/>
          </a:xfrm>
          <a:prstGeom prst="rect">
            <a:avLst/>
          </a:prstGeom>
          <a:solidFill>
            <a:srgbClr val="327086"/>
          </a:solidFill>
        </p:spPr>
        <p:txBody>
          <a:bodyPr wrap="square" rtlCol="0">
            <a:spAutoFit/>
          </a:bodyPr>
          <a:lstStyle/>
          <a:p>
            <a:r>
              <a:rPr lang="en-US" altLang="zh-CN" sz="2400" b="1" dirty="0">
                <a:solidFill>
                  <a:schemeClr val="bg1"/>
                </a:solidFill>
                <a:effectLst>
                  <a:outerShdw blurRad="38100" dist="38100" dir="2700000" algn="tl">
                    <a:srgbClr val="000000">
                      <a:alpha val="43137"/>
                    </a:srgbClr>
                  </a:outerShdw>
                </a:effectLst>
                <a:latin typeface="方正清刻本悦宋简体" panose="02000000000000000000" charset="-122"/>
                <a:ea typeface="方正清刻本悦宋简体" panose="02000000000000000000" charset="-122"/>
              </a:rPr>
              <a:t>  </a:t>
            </a:r>
            <a:r>
              <a:rPr lang="zh-CN" altLang="en-US" sz="2400" b="1" dirty="0">
                <a:solidFill>
                  <a:schemeClr val="bg1"/>
                </a:solidFill>
                <a:effectLst>
                  <a:outerShdw blurRad="38100" dist="38100" dir="2700000" algn="tl">
                    <a:srgbClr val="000000">
                      <a:alpha val="43137"/>
                    </a:srgbClr>
                  </a:outerShdw>
                </a:effectLst>
                <a:latin typeface="方正清刻本悦宋简体" panose="02000000000000000000" charset="-122"/>
                <a:ea typeface="方正清刻本悦宋简体" panose="02000000000000000000" charset="-122"/>
              </a:rPr>
              <a:t>活动名称：疯狂市场</a:t>
            </a:r>
            <a:endParaRPr lang="zh-CN" altLang="en-US" sz="2400" b="1" dirty="0">
              <a:solidFill>
                <a:schemeClr val="bg1"/>
              </a:solidFill>
              <a:effectLst>
                <a:outerShdw blurRad="38100" dist="38100" dir="2700000" algn="tl">
                  <a:srgbClr val="000000">
                    <a:alpha val="43137"/>
                  </a:srgbClr>
                </a:outerShdw>
              </a:effectLst>
              <a:latin typeface="方正清刻本悦宋简体" panose="02000000000000000000" charset="-122"/>
              <a:ea typeface="方正清刻本悦宋简体" panose="02000000000000000000" charset="-122"/>
            </a:endParaRPr>
          </a:p>
        </p:txBody>
      </p:sp>
      <p:sp>
        <p:nvSpPr>
          <p:cNvPr id="9" name="文本框 12"/>
          <p:cNvSpPr txBox="1"/>
          <p:nvPr/>
        </p:nvSpPr>
        <p:spPr>
          <a:xfrm>
            <a:off x="238125" y="4365257"/>
            <a:ext cx="11262677" cy="1569660"/>
          </a:xfrm>
          <a:prstGeom prst="rect">
            <a:avLst/>
          </a:prstGeom>
          <a:noFill/>
        </p:spPr>
        <p:txBody>
          <a:bodyPr wrap="square" rtlCol="0">
            <a:spAutoFit/>
          </a:bodyPr>
          <a:lstStyle/>
          <a:p>
            <a:pPr algn="l">
              <a:lnSpc>
                <a:spcPct val="150000"/>
              </a:lnSpc>
            </a:pPr>
            <a:r>
              <a:rPr lang="zh-CN" altLang="en-US" sz="1600" dirty="0">
                <a:solidFill>
                  <a:schemeClr val="tx1">
                    <a:lumMod val="95000"/>
                    <a:lumOff val="5000"/>
                  </a:schemeClr>
                </a:solidFill>
                <a:latin typeface="方正清刻本悦宋简体" panose="02000000000000000000" charset="-122"/>
                <a:ea typeface="方正清刻本悦宋简体" panose="02000000000000000000" charset="-122"/>
              </a:rPr>
              <a:t>阶段概述：主要是训练团队合作与分工的关系,通过团队每个人员的合理分工,共同协作,高效完成任务。</a:t>
            </a:r>
            <a:endParaRPr lang="zh-CN" altLang="en-US" sz="1600" dirty="0">
              <a:solidFill>
                <a:schemeClr val="tx1">
                  <a:lumMod val="95000"/>
                  <a:lumOff val="5000"/>
                </a:schemeClr>
              </a:solidFill>
              <a:latin typeface="方正清刻本悦宋简体" panose="02000000000000000000" charset="-122"/>
              <a:ea typeface="方正清刻本悦宋简体" panose="02000000000000000000" charset="-122"/>
            </a:endParaRPr>
          </a:p>
          <a:p>
            <a:pPr algn="l">
              <a:lnSpc>
                <a:spcPct val="150000"/>
              </a:lnSpc>
            </a:pPr>
            <a:r>
              <a:rPr lang="zh-CN" altLang="en-US" sz="1600" dirty="0">
                <a:solidFill>
                  <a:schemeClr val="tx1">
                    <a:lumMod val="95000"/>
                    <a:lumOff val="5000"/>
                  </a:schemeClr>
                </a:solidFill>
                <a:latin typeface="方正清刻本悦宋简体" panose="02000000000000000000" charset="-122"/>
                <a:ea typeface="方正清刻本悦宋简体" panose="02000000000000000000" charset="-122"/>
              </a:rPr>
              <a:t>积极运用自己所构建的知识体系</a:t>
            </a:r>
            <a:endParaRPr lang="zh-CN" altLang="en-US" sz="1600" dirty="0">
              <a:solidFill>
                <a:schemeClr val="tx1">
                  <a:lumMod val="95000"/>
                  <a:lumOff val="5000"/>
                </a:schemeClr>
              </a:solidFill>
              <a:latin typeface="方正清刻本悦宋简体" panose="02000000000000000000" charset="-122"/>
              <a:ea typeface="方正清刻本悦宋简体" panose="02000000000000000000" charset="-122"/>
            </a:endParaRPr>
          </a:p>
          <a:p>
            <a:pPr algn="l">
              <a:lnSpc>
                <a:spcPct val="150000"/>
              </a:lnSpc>
            </a:pPr>
            <a:r>
              <a:rPr lang="zh-CN" altLang="en-US" sz="1600" dirty="0">
                <a:solidFill>
                  <a:schemeClr val="tx1">
                    <a:lumMod val="95000"/>
                    <a:lumOff val="5000"/>
                  </a:schemeClr>
                </a:solidFill>
                <a:latin typeface="方正清刻本悦宋简体" panose="02000000000000000000" charset="-122"/>
                <a:ea typeface="方正清刻本悦宋简体" panose="02000000000000000000" charset="-122"/>
              </a:rPr>
              <a:t>锻炼学员逻辑能力,更考验学员的执行力积极运用自己所构建的知识体系</a:t>
            </a:r>
            <a:endParaRPr lang="zh-CN" altLang="en-US" sz="1600" dirty="0">
              <a:solidFill>
                <a:schemeClr val="tx1">
                  <a:lumMod val="95000"/>
                  <a:lumOff val="5000"/>
                </a:schemeClr>
              </a:solidFill>
              <a:latin typeface="方正清刻本悦宋简体" panose="02000000000000000000" charset="-122"/>
              <a:ea typeface="方正清刻本悦宋简体" panose="02000000000000000000" charset="-122"/>
            </a:endParaRPr>
          </a:p>
          <a:p>
            <a:pPr algn="l">
              <a:lnSpc>
                <a:spcPct val="150000"/>
              </a:lnSpc>
            </a:pPr>
            <a:r>
              <a:rPr lang="zh-CN" altLang="en-US" sz="1600" dirty="0">
                <a:solidFill>
                  <a:schemeClr val="tx1">
                    <a:lumMod val="95000"/>
                    <a:lumOff val="5000"/>
                  </a:schemeClr>
                </a:solidFill>
                <a:latin typeface="方正清刻本悦宋简体" panose="02000000000000000000" charset="-122"/>
                <a:ea typeface="方正清刻本悦宋简体" panose="02000000000000000000" charset="-122"/>
              </a:rPr>
              <a:t>锻炼学员逻辑能力,更考验学员的执行力</a:t>
            </a:r>
            <a:endParaRPr lang="zh-CN" altLang="en-US" sz="1600" dirty="0">
              <a:solidFill>
                <a:schemeClr val="tx1">
                  <a:lumMod val="95000"/>
                  <a:lumOff val="5000"/>
                </a:schemeClr>
              </a:solidFill>
              <a:latin typeface="方正清刻本悦宋简体" panose="02000000000000000000" charset="-122"/>
              <a:ea typeface="方正清刻本悦宋简体" panose="02000000000000000000" charset="-122"/>
            </a:endParaRPr>
          </a:p>
        </p:txBody>
      </p:sp>
      <p:sp>
        <p:nvSpPr>
          <p:cNvPr id="10" name="文本框 13"/>
          <p:cNvSpPr txBox="1"/>
          <p:nvPr/>
        </p:nvSpPr>
        <p:spPr>
          <a:xfrm>
            <a:off x="238125" y="5966624"/>
            <a:ext cx="7282180" cy="415498"/>
          </a:xfrm>
          <a:prstGeom prst="rect">
            <a:avLst/>
          </a:prstGeom>
          <a:noFill/>
        </p:spPr>
        <p:txBody>
          <a:bodyPr wrap="square" rtlCol="0">
            <a:spAutoFit/>
          </a:bodyPr>
          <a:lstStyle/>
          <a:p>
            <a:r>
              <a:rPr lang="zh-CN" altLang="en-US" dirty="0">
                <a:solidFill>
                  <a:schemeClr val="tx1">
                    <a:lumMod val="95000"/>
                    <a:lumOff val="5000"/>
                  </a:schemeClr>
                </a:solidFill>
                <a:latin typeface="方正清刻本悦宋简体" panose="02000000000000000000" charset="-122"/>
                <a:ea typeface="方正清刻本悦宋简体" panose="02000000000000000000" charset="-122"/>
              </a:rPr>
              <a:t>任务奖励：</a:t>
            </a:r>
            <a:r>
              <a:rPr lang="zh-CN" altLang="en-US" dirty="0">
                <a:solidFill>
                  <a:schemeClr val="tx1">
                    <a:lumMod val="95000"/>
                    <a:lumOff val="5000"/>
                  </a:schemeClr>
                </a:solidFill>
                <a:latin typeface="方正清刻本悦宋简体" panose="02000000000000000000" charset="-122"/>
                <a:ea typeface="方正清刻本悦宋简体" panose="02000000000000000000" charset="-122"/>
                <a:sym typeface="+mn-ea"/>
              </a:rPr>
              <a:t>率先完成队伍将会率先获得定向闯关任务线索</a:t>
            </a:r>
            <a:endParaRPr lang="zh-CN" altLang="en-US" dirty="0">
              <a:solidFill>
                <a:schemeClr val="tx1">
                  <a:lumMod val="95000"/>
                  <a:lumOff val="5000"/>
                </a:schemeClr>
              </a:solidFill>
              <a:latin typeface="方正清刻本悦宋简体" panose="02000000000000000000" charset="-122"/>
              <a:ea typeface="方正清刻本悦宋简体" panose="02000000000000000000" charset="-122"/>
            </a:endParaRPr>
          </a:p>
        </p:txBody>
      </p:sp>
      <p:sp>
        <p:nvSpPr>
          <p:cNvPr id="11" name="文本框 14"/>
          <p:cNvSpPr txBox="1"/>
          <p:nvPr/>
        </p:nvSpPr>
        <p:spPr>
          <a:xfrm>
            <a:off x="230505" y="3992751"/>
            <a:ext cx="8545830" cy="369332"/>
          </a:xfrm>
          <a:prstGeom prst="rect">
            <a:avLst/>
          </a:prstGeom>
          <a:noFill/>
        </p:spPr>
        <p:txBody>
          <a:bodyPr wrap="square" rtlCol="0">
            <a:spAutoFit/>
          </a:bodyPr>
          <a:lstStyle/>
          <a:p>
            <a:r>
              <a:rPr lang="zh-CN" altLang="en-US" sz="1800" dirty="0">
                <a:solidFill>
                  <a:schemeClr val="tx1">
                    <a:lumMod val="95000"/>
                    <a:lumOff val="5000"/>
                  </a:schemeClr>
                </a:solidFill>
                <a:latin typeface="方正清刻本悦宋简体" panose="02000000000000000000" charset="-122"/>
                <a:ea typeface="方正清刻本悦宋简体" panose="02000000000000000000" charset="-122"/>
              </a:rPr>
              <a:t>背景介绍：市场资源需要大家配合抢占先机，探索发现才能收获丰富的资源</a:t>
            </a:r>
            <a:endParaRPr lang="zh-CN" altLang="en-US" sz="1800" dirty="0">
              <a:solidFill>
                <a:schemeClr val="tx1">
                  <a:lumMod val="95000"/>
                  <a:lumOff val="5000"/>
                </a:schemeClr>
              </a:solidFill>
              <a:latin typeface="方正清刻本悦宋简体" panose="02000000000000000000" charset="-122"/>
              <a:ea typeface="方正清刻本悦宋简体" panose="02000000000000000000" charset="-122"/>
            </a:endParaRPr>
          </a:p>
        </p:txBody>
      </p:sp>
      <p:pic>
        <p:nvPicPr>
          <p:cNvPr id="12" name="Picture 2" descr="http://m.tuniucdn.com/fb2/t1/G5/M00/23/28/Cii-tFujF_eIUfRKAASEe6e_rlMAAN_IwI-MJYABIST77_w640_h480_c1_t0.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49402" y="1053530"/>
            <a:ext cx="3956497" cy="2736304"/>
          </a:xfrm>
          <a:prstGeom prst="rect">
            <a:avLst/>
          </a:prstGeom>
          <a:noFill/>
          <a:extLst>
            <a:ext uri="{909E8E84-426E-40DD-AFC4-6F175D3DCCD1}">
              <a14:hiddenFill xmlns:a14="http://schemas.microsoft.com/office/drawing/2010/main">
                <a:solidFill>
                  <a:srgbClr val="FFFFFF"/>
                </a:solidFill>
              </a14:hiddenFill>
            </a:ext>
          </a:extLst>
        </p:spPr>
      </p:pic>
      <p:sp>
        <p:nvSpPr>
          <p:cNvPr id="13" name="AutoShape 8" descr="签到区 创意签到 活动签到 签到设计 签..."/>
          <p:cNvSpPr>
            <a:spLocks noChangeAspect="1" noChangeArrowheads="1"/>
          </p:cNvSpPr>
          <p:nvPr/>
        </p:nvSpPr>
        <p:spPr bwMode="auto">
          <a:xfrm>
            <a:off x="9979949" y="4581922"/>
            <a:ext cx="1812403" cy="1812408"/>
          </a:xfrm>
          <a:prstGeom prst="rect">
            <a:avLst/>
          </a:prstGeom>
          <a:solidFill>
            <a:srgbClr val="327086"/>
          </a:solidFill>
        </p:spPr>
        <p:txBody>
          <a:bodyPr vert="horz" wrap="square" lIns="91440" tIns="45720" rIns="91440" bIns="45720" numCol="1" anchor="t" anchorCtr="0" compatLnSpc="1"/>
          <a:lstStyle/>
          <a:p>
            <a:endParaRPr lang="zh-CN" altLang="en-US"/>
          </a:p>
        </p:txBody>
      </p:sp>
      <p:sp>
        <p:nvSpPr>
          <p:cNvPr id="14" name="矩形 13"/>
          <p:cNvSpPr/>
          <p:nvPr/>
        </p:nvSpPr>
        <p:spPr>
          <a:xfrm>
            <a:off x="11354171" y="5966624"/>
            <a:ext cx="648072" cy="631522"/>
          </a:xfrm>
          <a:prstGeom prst="rect">
            <a:avLst/>
          </a:prstGeom>
          <a:no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Sld>
  <p:clrMapOvr>
    <a:masterClrMapping/>
  </p:clrMapOvr>
  <mc:AlternateContent xmlns:mc="http://schemas.openxmlformats.org/markup-compatibility/2006">
    <mc:Choice xmlns:p14="http://schemas.microsoft.com/office/powerpoint/2010/main" Requires="p14">
      <p:transition spd="slow" p14:dur="1500" advTm="4000">
        <p:random/>
      </p:transition>
    </mc:Choice>
    <mc:Fallback>
      <p:transition spd="slow" advTm="4000">
        <p:random/>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6"/>
          <p:cNvSpPr txBox="1"/>
          <p:nvPr/>
        </p:nvSpPr>
        <p:spPr>
          <a:xfrm>
            <a:off x="414972" y="170180"/>
            <a:ext cx="2630170" cy="668516"/>
          </a:xfrm>
          <a:prstGeom prst="rect">
            <a:avLst/>
          </a:prstGeom>
          <a:noFill/>
        </p:spPr>
        <p:txBody>
          <a:bodyPr vert="horz" wrap="square" rtlCol="0">
            <a:spAutoFit/>
          </a:bodyPr>
          <a:lstStyle/>
          <a:p>
            <a:pPr algn="dist">
              <a:lnSpc>
                <a:spcPct val="130000"/>
              </a:lnSpc>
            </a:pPr>
            <a:r>
              <a:rPr lang="zh-CN" altLang="en-US" sz="3200" b="1" dirty="0">
                <a:latin typeface="方正清刻本悦宋简体" panose="02000000000000000000" charset="-122"/>
                <a:ea typeface="方正清刻本悦宋简体" panose="02000000000000000000" charset="-122"/>
              </a:rPr>
              <a:t>探索任务三</a:t>
            </a:r>
            <a:endParaRPr lang="zh-CN" altLang="en-US" sz="3200" b="1" dirty="0">
              <a:latin typeface="方正清刻本悦宋简体" panose="02000000000000000000" charset="-122"/>
              <a:ea typeface="方正清刻本悦宋简体" panose="02000000000000000000" charset="-122"/>
            </a:endParaRPr>
          </a:p>
        </p:txBody>
      </p:sp>
      <p:grpSp>
        <p:nvGrpSpPr>
          <p:cNvPr id="7" name="组合 6"/>
          <p:cNvGrpSpPr/>
          <p:nvPr/>
        </p:nvGrpSpPr>
        <p:grpSpPr>
          <a:xfrm>
            <a:off x="424180" y="2331721"/>
            <a:ext cx="5126355" cy="1096347"/>
            <a:chOff x="1201738" y="2437527"/>
            <a:chExt cx="2960687" cy="1096206"/>
          </a:xfrm>
        </p:grpSpPr>
        <p:sp>
          <p:nvSpPr>
            <p:cNvPr id="8" name="文本框 30"/>
            <p:cNvSpPr txBox="1"/>
            <p:nvPr/>
          </p:nvSpPr>
          <p:spPr>
            <a:xfrm>
              <a:off x="1201738" y="2924413"/>
              <a:ext cx="2960687" cy="609320"/>
            </a:xfrm>
            <a:prstGeom prst="rect">
              <a:avLst/>
            </a:prstGeom>
            <a:noFill/>
          </p:spPr>
          <p:txBody>
            <a:bodyPr wrap="square" rtlCol="0">
              <a:spAutoFit/>
            </a:bodyPr>
            <a:lstStyle/>
            <a:p>
              <a:pPr>
                <a:lnSpc>
                  <a:spcPct val="120000"/>
                </a:lnSpc>
              </a:pPr>
              <a:r>
                <a:rPr lang="zh-CN" altLang="en-US" sz="1400" dirty="0">
                  <a:solidFill>
                    <a:schemeClr val="tx1">
                      <a:lumMod val="95000"/>
                      <a:lumOff val="5000"/>
                    </a:schemeClr>
                  </a:solidFill>
                  <a:latin typeface="方正清刻本悦宋简体" panose="02000000000000000000" charset="-122"/>
                  <a:ea typeface="方正清刻本悦宋简体" panose="02000000000000000000" charset="-122"/>
                  <a:cs typeface="+mn-ea"/>
                  <a:sym typeface="+mn-lt"/>
                </a:rPr>
                <a:t>商队的书生决定作画买卖，减轻商队负担，决定让所有人一起，画一幅别出心裁的作品。</a:t>
              </a:r>
              <a:endParaRPr lang="zh-CN" altLang="en-US" sz="1400" dirty="0">
                <a:solidFill>
                  <a:schemeClr val="tx1">
                    <a:lumMod val="95000"/>
                    <a:lumOff val="5000"/>
                  </a:schemeClr>
                </a:solidFill>
                <a:latin typeface="方正清刻本悦宋简体" panose="02000000000000000000" charset="-122"/>
                <a:ea typeface="方正清刻本悦宋简体" panose="02000000000000000000" charset="-122"/>
                <a:cs typeface="+mn-ea"/>
                <a:sym typeface="+mn-lt"/>
              </a:endParaRPr>
            </a:p>
          </p:txBody>
        </p:sp>
        <p:sp>
          <p:nvSpPr>
            <p:cNvPr id="9" name="文本框 31"/>
            <p:cNvSpPr txBox="1"/>
            <p:nvPr/>
          </p:nvSpPr>
          <p:spPr>
            <a:xfrm>
              <a:off x="1201738" y="2437527"/>
              <a:ext cx="1300480" cy="498534"/>
            </a:xfrm>
            <a:prstGeom prst="rect">
              <a:avLst/>
            </a:prstGeom>
            <a:noFill/>
          </p:spPr>
          <p:txBody>
            <a:bodyPr wrap="square" rtlCol="0">
              <a:spAutoFit/>
            </a:bodyPr>
            <a:lstStyle/>
            <a:p>
              <a:pPr>
                <a:lnSpc>
                  <a:spcPct val="120000"/>
                </a:lnSpc>
              </a:pPr>
              <a:r>
                <a:rPr lang="zh-CN" altLang="en-US" sz="2200" dirty="0">
                  <a:solidFill>
                    <a:schemeClr val="accent5">
                      <a:lumMod val="50000"/>
                    </a:schemeClr>
                  </a:solidFill>
                  <a:latin typeface="方正清刻本悦宋简体" panose="02000000000000000000" charset="-122"/>
                  <a:ea typeface="方正清刻本悦宋简体" panose="02000000000000000000" charset="-122"/>
                  <a:cs typeface="+mn-ea"/>
                  <a:sym typeface="+mn-lt"/>
                </a:rPr>
                <a:t>故事背景</a:t>
              </a:r>
              <a:endParaRPr lang="zh-CN" altLang="en-US" sz="2200" dirty="0">
                <a:solidFill>
                  <a:schemeClr val="accent5">
                    <a:lumMod val="50000"/>
                  </a:schemeClr>
                </a:solidFill>
                <a:latin typeface="方正清刻本悦宋简体" panose="02000000000000000000" charset="-122"/>
                <a:ea typeface="方正清刻本悦宋简体" panose="02000000000000000000" charset="-122"/>
                <a:cs typeface="+mn-ea"/>
                <a:sym typeface="+mn-lt"/>
              </a:endParaRPr>
            </a:p>
          </p:txBody>
        </p:sp>
      </p:grpSp>
      <p:grpSp>
        <p:nvGrpSpPr>
          <p:cNvPr id="10" name="组合 9"/>
          <p:cNvGrpSpPr/>
          <p:nvPr/>
        </p:nvGrpSpPr>
        <p:grpSpPr>
          <a:xfrm>
            <a:off x="433705" y="901062"/>
            <a:ext cx="5081309" cy="1206389"/>
            <a:chOff x="1201738" y="4447302"/>
            <a:chExt cx="3046367" cy="1206276"/>
          </a:xfrm>
        </p:grpSpPr>
        <p:sp>
          <p:nvSpPr>
            <p:cNvPr id="11" name="文本框 34"/>
            <p:cNvSpPr txBox="1"/>
            <p:nvPr/>
          </p:nvSpPr>
          <p:spPr>
            <a:xfrm>
              <a:off x="1218892" y="4970378"/>
              <a:ext cx="3029213" cy="683200"/>
            </a:xfrm>
            <a:prstGeom prst="rect">
              <a:avLst/>
            </a:prstGeom>
            <a:noFill/>
          </p:spPr>
          <p:txBody>
            <a:bodyPr wrap="square" rtlCol="0">
              <a:spAutoFit/>
            </a:bodyPr>
            <a:lstStyle/>
            <a:p>
              <a:pPr>
                <a:lnSpc>
                  <a:spcPct val="120000"/>
                </a:lnSpc>
              </a:pPr>
              <a:r>
                <a:rPr lang="zh-CN" altLang="en-US" sz="1600" dirty="0">
                  <a:solidFill>
                    <a:schemeClr val="tx1">
                      <a:lumMod val="95000"/>
                      <a:lumOff val="5000"/>
                    </a:schemeClr>
                  </a:solidFill>
                  <a:latin typeface="方正清刻本悦宋简体" panose="02000000000000000000" charset="-122"/>
                  <a:ea typeface="方正清刻本悦宋简体" panose="02000000000000000000" charset="-122"/>
                  <a:sym typeface="+mn-ea"/>
                </a:rPr>
                <a:t>活动名称：神笔马良</a:t>
              </a:r>
              <a:endParaRPr lang="zh-CN" altLang="en-US" sz="1600" dirty="0">
                <a:solidFill>
                  <a:schemeClr val="tx1">
                    <a:lumMod val="95000"/>
                    <a:lumOff val="5000"/>
                  </a:schemeClr>
                </a:solidFill>
                <a:latin typeface="方正清刻本悦宋简体" panose="02000000000000000000" charset="-122"/>
                <a:ea typeface="方正清刻本悦宋简体" panose="02000000000000000000" charset="-122"/>
                <a:sym typeface="+mn-ea"/>
              </a:endParaRPr>
            </a:p>
            <a:p>
              <a:pPr>
                <a:lnSpc>
                  <a:spcPct val="120000"/>
                </a:lnSpc>
              </a:pPr>
              <a:r>
                <a:rPr lang="zh-CN" altLang="en-US" sz="1600" dirty="0">
                  <a:solidFill>
                    <a:schemeClr val="tx1">
                      <a:lumMod val="95000"/>
                      <a:lumOff val="5000"/>
                    </a:schemeClr>
                  </a:solidFill>
                  <a:latin typeface="方正清刻本悦宋简体" panose="02000000000000000000" charset="-122"/>
                  <a:ea typeface="方正清刻本悦宋简体" panose="02000000000000000000" charset="-122"/>
                  <a:sym typeface="+mn-ea"/>
                </a:rPr>
                <a:t>所有人用同一根毛笔写出商队名，或画出公司</a:t>
              </a:r>
              <a:r>
                <a:rPr lang="en-US" altLang="zh-CN" sz="1600" dirty="0">
                  <a:solidFill>
                    <a:schemeClr val="tx1">
                      <a:lumMod val="95000"/>
                      <a:lumOff val="5000"/>
                    </a:schemeClr>
                  </a:solidFill>
                  <a:latin typeface="方正清刻本悦宋简体" panose="02000000000000000000" charset="-122"/>
                  <a:ea typeface="方正清刻本悦宋简体" panose="02000000000000000000" charset="-122"/>
                  <a:sym typeface="+mn-ea"/>
                </a:rPr>
                <a:t>logo</a:t>
              </a:r>
              <a:r>
                <a:rPr lang="zh-CN" altLang="en-US" sz="1600" dirty="0">
                  <a:solidFill>
                    <a:schemeClr val="tx1">
                      <a:lumMod val="95000"/>
                      <a:lumOff val="5000"/>
                    </a:schemeClr>
                  </a:solidFill>
                  <a:latin typeface="方正清刻本悦宋简体" panose="02000000000000000000" charset="-122"/>
                  <a:ea typeface="方正清刻本悦宋简体" panose="02000000000000000000" charset="-122"/>
                  <a:sym typeface="+mn-ea"/>
                </a:rPr>
                <a:t>。</a:t>
              </a:r>
              <a:endParaRPr lang="ko-KR" altLang="en-US" sz="1600" dirty="0">
                <a:solidFill>
                  <a:schemeClr val="tx1">
                    <a:lumMod val="95000"/>
                    <a:lumOff val="5000"/>
                  </a:schemeClr>
                </a:solidFill>
                <a:latin typeface="方正清刻本悦宋简体" panose="02000000000000000000" charset="-122"/>
                <a:ea typeface="Arial" panose="020B0604020202020204"/>
              </a:endParaRPr>
            </a:p>
          </p:txBody>
        </p:sp>
        <p:sp>
          <p:nvSpPr>
            <p:cNvPr id="12" name="文本框 35"/>
            <p:cNvSpPr txBox="1"/>
            <p:nvPr/>
          </p:nvSpPr>
          <p:spPr>
            <a:xfrm>
              <a:off x="1201738" y="4447302"/>
              <a:ext cx="1300480" cy="498551"/>
            </a:xfrm>
            <a:prstGeom prst="rect">
              <a:avLst/>
            </a:prstGeom>
            <a:noFill/>
          </p:spPr>
          <p:txBody>
            <a:bodyPr wrap="square" rtlCol="0">
              <a:spAutoFit/>
            </a:bodyPr>
            <a:lstStyle/>
            <a:p>
              <a:pPr>
                <a:lnSpc>
                  <a:spcPct val="120000"/>
                </a:lnSpc>
              </a:pPr>
              <a:r>
                <a:rPr lang="zh-CN" altLang="en-US" sz="2200" dirty="0">
                  <a:solidFill>
                    <a:schemeClr val="accent5">
                      <a:lumMod val="50000"/>
                    </a:schemeClr>
                  </a:solidFill>
                  <a:latin typeface="方正清刻本悦宋简体" panose="02000000000000000000" charset="-122"/>
                  <a:ea typeface="方正清刻本悦宋简体" panose="02000000000000000000" charset="-122"/>
                  <a:cs typeface="+mn-ea"/>
                  <a:sym typeface="+mn-lt"/>
                </a:rPr>
                <a:t>活动简介</a:t>
              </a:r>
              <a:endParaRPr lang="zh-CN" altLang="en-US" sz="2200" dirty="0">
                <a:solidFill>
                  <a:schemeClr val="accent5">
                    <a:lumMod val="50000"/>
                  </a:schemeClr>
                </a:solidFill>
                <a:latin typeface="方正清刻本悦宋简体" panose="02000000000000000000" charset="-122"/>
                <a:ea typeface="方正清刻本悦宋简体" panose="02000000000000000000" charset="-122"/>
                <a:cs typeface="+mn-ea"/>
                <a:sym typeface="+mn-lt"/>
              </a:endParaRPr>
            </a:p>
          </p:txBody>
        </p:sp>
      </p:grpSp>
      <p:grpSp>
        <p:nvGrpSpPr>
          <p:cNvPr id="13" name="组合 12"/>
          <p:cNvGrpSpPr/>
          <p:nvPr/>
        </p:nvGrpSpPr>
        <p:grpSpPr>
          <a:xfrm>
            <a:off x="424180" y="3531236"/>
            <a:ext cx="5474335" cy="837814"/>
            <a:chOff x="8926513" y="2803287"/>
            <a:chExt cx="2960687" cy="837706"/>
          </a:xfrm>
        </p:grpSpPr>
        <p:sp>
          <p:nvSpPr>
            <p:cNvPr id="14" name="文本框 32"/>
            <p:cNvSpPr txBox="1"/>
            <p:nvPr/>
          </p:nvSpPr>
          <p:spPr>
            <a:xfrm>
              <a:off x="8926513" y="3290173"/>
              <a:ext cx="2960687" cy="350820"/>
            </a:xfrm>
            <a:prstGeom prst="rect">
              <a:avLst/>
            </a:prstGeom>
            <a:noFill/>
          </p:spPr>
          <p:txBody>
            <a:bodyPr wrap="square" rtlCol="0">
              <a:spAutoFit/>
            </a:bodyPr>
            <a:lstStyle/>
            <a:p>
              <a:pPr>
                <a:lnSpc>
                  <a:spcPct val="120000"/>
                </a:lnSpc>
              </a:pPr>
              <a:r>
                <a:rPr lang="zh-CN" altLang="en-US" sz="1400" dirty="0">
                  <a:solidFill>
                    <a:schemeClr val="tx1">
                      <a:lumMod val="95000"/>
                      <a:lumOff val="5000"/>
                    </a:schemeClr>
                  </a:solidFill>
                  <a:latin typeface="方正清刻本悦宋简体" panose="02000000000000000000" charset="-122"/>
                  <a:ea typeface="方正清刻本悦宋简体" panose="02000000000000000000" charset="-122"/>
                  <a:sym typeface="+mn-ea"/>
                </a:rPr>
                <a:t>率先完成队伍将会获得丰厚筹码和定向闯关任务线索</a:t>
              </a:r>
              <a:endParaRPr lang="zh-CN" altLang="en-US" sz="1400" dirty="0">
                <a:solidFill>
                  <a:schemeClr val="tx1">
                    <a:lumMod val="95000"/>
                    <a:lumOff val="5000"/>
                  </a:schemeClr>
                </a:solidFill>
                <a:latin typeface="方正清刻本悦宋简体" panose="02000000000000000000" charset="-122"/>
                <a:ea typeface="方正清刻本悦宋简体" panose="02000000000000000000" charset="-122"/>
              </a:endParaRPr>
            </a:p>
          </p:txBody>
        </p:sp>
        <p:sp>
          <p:nvSpPr>
            <p:cNvPr id="15" name="文本框 33"/>
            <p:cNvSpPr txBox="1"/>
            <p:nvPr/>
          </p:nvSpPr>
          <p:spPr>
            <a:xfrm>
              <a:off x="8926513" y="2803287"/>
              <a:ext cx="1300480" cy="497141"/>
            </a:xfrm>
            <a:prstGeom prst="rect">
              <a:avLst/>
            </a:prstGeom>
            <a:noFill/>
          </p:spPr>
          <p:txBody>
            <a:bodyPr wrap="square" rtlCol="0">
              <a:spAutoFit/>
            </a:bodyPr>
            <a:lstStyle/>
            <a:p>
              <a:pPr>
                <a:lnSpc>
                  <a:spcPct val="120000"/>
                </a:lnSpc>
              </a:pPr>
              <a:r>
                <a:rPr lang="zh-CN" altLang="en-US" sz="2200" dirty="0">
                  <a:solidFill>
                    <a:schemeClr val="accent5">
                      <a:lumMod val="50000"/>
                    </a:schemeClr>
                  </a:solidFill>
                  <a:latin typeface="方正清刻本悦宋简体" panose="02000000000000000000" charset="-122"/>
                  <a:ea typeface="方正清刻本悦宋简体" panose="02000000000000000000" charset="-122"/>
                  <a:cs typeface="+mn-ea"/>
                  <a:sym typeface="+mn-lt"/>
                </a:rPr>
                <a:t>任务奖励</a:t>
              </a:r>
              <a:endParaRPr lang="zh-CN" altLang="en-US" sz="2200" dirty="0">
                <a:solidFill>
                  <a:schemeClr val="accent5">
                    <a:lumMod val="50000"/>
                  </a:schemeClr>
                </a:solidFill>
                <a:latin typeface="方正清刻本悦宋简体" panose="02000000000000000000" charset="-122"/>
                <a:ea typeface="方正清刻本悦宋简体" panose="02000000000000000000" charset="-122"/>
                <a:cs typeface="+mn-ea"/>
                <a:sym typeface="+mn-lt"/>
              </a:endParaRPr>
            </a:p>
          </p:txBody>
        </p:sp>
      </p:grpSp>
      <p:pic>
        <p:nvPicPr>
          <p:cNvPr id="16" name="图片 15"/>
          <p:cNvPicPr>
            <a:picLocks noChangeAspect="1"/>
          </p:cNvPicPr>
          <p:nvPr/>
        </p:nvPicPr>
        <p:blipFill>
          <a:blip r:embed="rId1"/>
          <a:stretch>
            <a:fillRect/>
          </a:stretch>
        </p:blipFill>
        <p:spPr>
          <a:xfrm>
            <a:off x="563880" y="4554159"/>
            <a:ext cx="2869411" cy="1912046"/>
          </a:xfrm>
          <a:prstGeom prst="rect">
            <a:avLst/>
          </a:prstGeom>
        </p:spPr>
      </p:pic>
      <p:pic>
        <p:nvPicPr>
          <p:cNvPr id="17" name="图片 16"/>
          <p:cNvPicPr>
            <a:picLocks noChangeAspect="1"/>
          </p:cNvPicPr>
          <p:nvPr/>
        </p:nvPicPr>
        <p:blipFill>
          <a:blip r:embed="rId2"/>
          <a:stretch>
            <a:fillRect/>
          </a:stretch>
        </p:blipFill>
        <p:spPr>
          <a:xfrm>
            <a:off x="3793331" y="4559661"/>
            <a:ext cx="2688749" cy="1906543"/>
          </a:xfrm>
          <a:prstGeom prst="rect">
            <a:avLst/>
          </a:prstGeom>
        </p:spPr>
      </p:pic>
      <p:pic>
        <p:nvPicPr>
          <p:cNvPr id="18" name="图片 17"/>
          <p:cNvPicPr>
            <a:picLocks noChangeAspect="1"/>
          </p:cNvPicPr>
          <p:nvPr/>
        </p:nvPicPr>
        <p:blipFill>
          <a:blip r:embed="rId3"/>
          <a:stretch>
            <a:fillRect/>
          </a:stretch>
        </p:blipFill>
        <p:spPr>
          <a:xfrm>
            <a:off x="6961684" y="4565072"/>
            <a:ext cx="2840812" cy="1901133"/>
          </a:xfrm>
          <a:prstGeom prst="rect">
            <a:avLst/>
          </a:prstGeom>
        </p:spPr>
      </p:pic>
      <p:sp>
        <p:nvSpPr>
          <p:cNvPr id="19" name="AutoShape 8" descr="签到区 创意签到 活动签到 签到设计 签..."/>
          <p:cNvSpPr>
            <a:spLocks noChangeAspect="1" noChangeArrowheads="1"/>
          </p:cNvSpPr>
          <p:nvPr/>
        </p:nvSpPr>
        <p:spPr bwMode="auto">
          <a:xfrm>
            <a:off x="10140113" y="170180"/>
            <a:ext cx="1812403" cy="1812408"/>
          </a:xfrm>
          <a:prstGeom prst="rect">
            <a:avLst/>
          </a:prstGeom>
          <a:solidFill>
            <a:srgbClr val="327086"/>
          </a:solidFill>
        </p:spPr>
        <p:txBody>
          <a:bodyPr vert="horz" wrap="square" lIns="91440" tIns="45720" rIns="91440" bIns="45720" numCol="1" anchor="t" anchorCtr="0" compatLnSpc="1"/>
          <a:lstStyle/>
          <a:p>
            <a:endParaRPr lang="zh-CN" altLang="en-US"/>
          </a:p>
        </p:txBody>
      </p:sp>
      <p:sp>
        <p:nvSpPr>
          <p:cNvPr id="20" name="矩形 19"/>
          <p:cNvSpPr/>
          <p:nvPr/>
        </p:nvSpPr>
        <p:spPr>
          <a:xfrm>
            <a:off x="9842003" y="1574136"/>
            <a:ext cx="648072" cy="631522"/>
          </a:xfrm>
          <a:prstGeom prst="rect">
            <a:avLst/>
          </a:prstGeom>
          <a:no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Sld>
  <p:clrMapOvr>
    <a:masterClrMapping/>
  </p:clrMapOvr>
  <mc:AlternateContent xmlns:mc="http://schemas.openxmlformats.org/markup-compatibility/2006">
    <mc:Choice xmlns:p14="http://schemas.microsoft.com/office/powerpoint/2010/main" Requires="p14">
      <p:transition spd="slow" p14:dur="1500" advTm="4000">
        <p:random/>
      </p:transition>
    </mc:Choice>
    <mc:Fallback>
      <p:transition spd="slow" advTm="4000">
        <p:random/>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1"/>
          <a:stretch>
            <a:fillRect/>
          </a:stretch>
        </p:blipFill>
        <p:spPr>
          <a:xfrm>
            <a:off x="0" y="0"/>
            <a:ext cx="12195791" cy="6859588"/>
          </a:xfrm>
          <a:prstGeom prst="rect">
            <a:avLst/>
          </a:prstGeom>
        </p:spPr>
      </p:pic>
      <p:sp>
        <p:nvSpPr>
          <p:cNvPr id="4" name="矩形 3"/>
          <p:cNvSpPr/>
          <p:nvPr/>
        </p:nvSpPr>
        <p:spPr>
          <a:xfrm>
            <a:off x="0" y="0"/>
            <a:ext cx="12192000" cy="6858000"/>
          </a:xfrm>
          <a:prstGeom prst="rect">
            <a:avLst/>
          </a:prstGeom>
          <a:solidFill>
            <a:schemeClr val="tx1">
              <a:lumMod val="85000"/>
              <a:lumOff val="15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1188566" y="1624167"/>
            <a:ext cx="588645" cy="3609666"/>
          </a:xfrm>
          <a:prstGeom prst="rect">
            <a:avLst/>
          </a:prstGeom>
          <a:noFill/>
          <a:ln>
            <a:noFill/>
          </a:ln>
          <a:effectLst>
            <a:innerShdw blurRad="63500" dist="50800" dir="16200000">
              <a:prstClr val="black">
                <a:alpha val="50000"/>
              </a:prstClr>
            </a:innerShdw>
          </a:effectLst>
        </p:spPr>
        <p:txBody>
          <a:bodyPr vert="eaVert" wrap="square" rtlCol="0">
            <a:spAutoFit/>
            <a:scene3d>
              <a:camera prst="orthographicFront">
                <a:rot lat="0" lon="0" rev="0"/>
              </a:camera>
              <a:lightRig rig="threePt" dir="t"/>
            </a:scene3d>
            <a:sp3d prstMaterial="matte">
              <a:extrusionClr>
                <a:schemeClr val="tx1">
                  <a:lumMod val="85000"/>
                  <a:lumOff val="15000"/>
                </a:schemeClr>
              </a:extrusionClr>
              <a:contourClr>
                <a:srgbClr val="FFC000"/>
              </a:contourClr>
            </a:sp3d>
          </a:bodyPr>
          <a:lstStyle/>
          <a:p>
            <a:pPr algn="dist">
              <a:lnSpc>
                <a:spcPct val="110000"/>
              </a:lnSpc>
            </a:pPr>
            <a:r>
              <a:rPr lang="zh-CN" altLang="en-US" sz="2400" dirty="0">
                <a:ln w="3175">
                  <a:noFill/>
                </a:ln>
                <a:solidFill>
                  <a:schemeClr val="bg1"/>
                </a:solidFill>
                <a:latin typeface="方正清刻本悦宋简体" panose="02000000000000000000" charset="-122"/>
                <a:ea typeface="方正清刻本悦宋简体" panose="02000000000000000000" charset="-122"/>
                <a:cs typeface="方正仿郭简体" panose="03000509000000000000" charset="-122"/>
              </a:rPr>
              <a:t>吃货篇</a:t>
            </a:r>
            <a:r>
              <a:rPr lang="en-US" altLang="zh-CN" sz="2400" dirty="0">
                <a:ln w="3175">
                  <a:noFill/>
                </a:ln>
                <a:solidFill>
                  <a:schemeClr val="bg1"/>
                </a:solidFill>
                <a:latin typeface="方正清刻本悦宋简体" panose="02000000000000000000" charset="-122"/>
                <a:ea typeface="方正清刻本悦宋简体" panose="02000000000000000000" charset="-122"/>
                <a:cs typeface="方正仿郭简体" panose="03000509000000000000" charset="-122"/>
              </a:rPr>
              <a:t>•</a:t>
            </a:r>
            <a:r>
              <a:rPr lang="zh-CN" altLang="en-US" sz="2400" dirty="0">
                <a:ln w="3175">
                  <a:noFill/>
                </a:ln>
                <a:solidFill>
                  <a:schemeClr val="bg1"/>
                </a:solidFill>
                <a:latin typeface="方正清刻本悦宋简体" panose="02000000000000000000" charset="-122"/>
                <a:ea typeface="方正清刻本悦宋简体" panose="02000000000000000000" charset="-122"/>
                <a:cs typeface="方正仿郭简体" panose="03000509000000000000" charset="-122"/>
              </a:rPr>
              <a:t>额外奖励环节</a:t>
            </a:r>
            <a:endParaRPr lang="zh-CN" altLang="en-US" sz="2400" dirty="0">
              <a:ln w="3175">
                <a:noFill/>
              </a:ln>
              <a:solidFill>
                <a:schemeClr val="bg1"/>
              </a:solidFill>
              <a:latin typeface="方正清刻本悦宋简体" panose="02000000000000000000" charset="-122"/>
              <a:ea typeface="方正清刻本悦宋简体" panose="02000000000000000000" charset="-122"/>
              <a:cs typeface="方正仿郭简体" panose="03000509000000000000" charset="-122"/>
            </a:endParaRPr>
          </a:p>
        </p:txBody>
      </p:sp>
      <p:sp>
        <p:nvSpPr>
          <p:cNvPr id="6" name="文本框 4"/>
          <p:cNvSpPr txBox="1"/>
          <p:nvPr/>
        </p:nvSpPr>
        <p:spPr>
          <a:xfrm>
            <a:off x="3139440" y="2693670"/>
            <a:ext cx="6259830" cy="1384995"/>
          </a:xfrm>
          <a:prstGeom prst="rect">
            <a:avLst/>
          </a:prstGeom>
          <a:noFill/>
        </p:spPr>
        <p:txBody>
          <a:bodyPr wrap="square" rtlCol="0">
            <a:spAutoFit/>
          </a:bodyPr>
          <a:lstStyle/>
          <a:p>
            <a:r>
              <a:rPr lang="zh-CN" altLang="en-US" dirty="0">
                <a:solidFill>
                  <a:schemeClr val="bg1"/>
                </a:solidFill>
                <a:latin typeface="方正清刻本悦宋简体" panose="02000000000000000000" charset="-122"/>
                <a:ea typeface="方正清刻本悦宋简体" panose="02000000000000000000" charset="-122"/>
              </a:rPr>
              <a:t>探索发现，当地红薯丸子制作工艺，学习制作一份并卖掉；</a:t>
            </a:r>
            <a:endParaRPr lang="zh-CN" altLang="en-US" dirty="0">
              <a:solidFill>
                <a:schemeClr val="bg1"/>
              </a:solidFill>
              <a:latin typeface="方正清刻本悦宋简体" panose="02000000000000000000" charset="-122"/>
              <a:ea typeface="方正清刻本悦宋简体" panose="02000000000000000000" charset="-122"/>
            </a:endParaRPr>
          </a:p>
          <a:p>
            <a:endParaRPr lang="zh-CN" altLang="en-US" dirty="0">
              <a:solidFill>
                <a:schemeClr val="bg1"/>
              </a:solidFill>
              <a:latin typeface="方正清刻本悦宋简体" panose="02000000000000000000" charset="-122"/>
              <a:ea typeface="方正清刻本悦宋简体" panose="02000000000000000000" charset="-122"/>
            </a:endParaRPr>
          </a:p>
          <a:p>
            <a:r>
              <a:rPr lang="zh-CN" altLang="en-US" dirty="0">
                <a:solidFill>
                  <a:schemeClr val="bg1"/>
                </a:solidFill>
                <a:latin typeface="方正清刻本悦宋简体" panose="02000000000000000000" charset="-122"/>
                <a:ea typeface="方正清刻本悦宋简体" panose="02000000000000000000" charset="-122"/>
              </a:rPr>
              <a:t>可获得易野吃货基金一份，以及通关奖励加分</a:t>
            </a:r>
            <a:r>
              <a:rPr lang="en-US" altLang="zh-CN" dirty="0">
                <a:solidFill>
                  <a:schemeClr val="bg1"/>
                </a:solidFill>
                <a:latin typeface="方正清刻本悦宋简体" panose="02000000000000000000" charset="-122"/>
                <a:ea typeface="方正清刻本悦宋简体" panose="02000000000000000000" charset="-122"/>
              </a:rPr>
              <a:t>!</a:t>
            </a:r>
            <a:endParaRPr lang="en-US" altLang="zh-CN" dirty="0">
              <a:solidFill>
                <a:schemeClr val="bg1"/>
              </a:solidFill>
              <a:latin typeface="方正清刻本悦宋简体" panose="02000000000000000000" charset="-122"/>
              <a:ea typeface="方正清刻本悦宋简体" panose="02000000000000000000"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4000">
        <p:random/>
      </p:transition>
    </mc:Choice>
    <mc:Fallback>
      <p:transition spd="slow" advTm="4000">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pic.htwed.com/2017/11/29/u7ssppc1ushq77y3.jpg!720x"/>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511" y="909812"/>
            <a:ext cx="8046313" cy="5364209"/>
          </a:xfrm>
          <a:prstGeom prst="rect">
            <a:avLst/>
          </a:prstGeom>
          <a:noFill/>
          <a:extLst>
            <a:ext uri="{909E8E84-426E-40DD-AFC4-6F175D3DCCD1}">
              <a14:hiddenFill xmlns:a14="http://schemas.microsoft.com/office/drawing/2010/main">
                <a:solidFill>
                  <a:srgbClr val="FFFFFF"/>
                </a:solidFill>
              </a14:hiddenFill>
            </a:ext>
          </a:extLst>
        </p:spPr>
      </p:pic>
      <p:sp>
        <p:nvSpPr>
          <p:cNvPr id="5" name="文本框 8"/>
          <p:cNvSpPr txBox="1"/>
          <p:nvPr/>
        </p:nvSpPr>
        <p:spPr>
          <a:xfrm>
            <a:off x="120923" y="189434"/>
            <a:ext cx="5126355" cy="584775"/>
          </a:xfrm>
          <a:prstGeom prst="rect">
            <a:avLst/>
          </a:prstGeom>
          <a:noFill/>
          <a:ln w="9525">
            <a:noFill/>
          </a:ln>
        </p:spPr>
        <p:txBody>
          <a:bodyPr wrap="square" anchor="t">
            <a:spAutoFit/>
          </a:bodyPr>
          <a:lstStyle/>
          <a:p>
            <a:r>
              <a:rPr lang="zh-CN" sz="3200" b="1" dirty="0">
                <a:solidFill>
                  <a:schemeClr val="tx1">
                    <a:lumMod val="75000"/>
                    <a:lumOff val="25000"/>
                  </a:schemeClr>
                </a:solidFill>
                <a:latin typeface="方正清刻本悦宋简体" panose="02000000000000000000" charset="-122"/>
                <a:ea typeface="方正清刻本悦宋简体" panose="02000000000000000000" charset="-122"/>
              </a:rPr>
              <a:t>火烈鸟主题氛围布置</a:t>
            </a:r>
            <a:endParaRPr lang="zh-CN" sz="3200" b="1" dirty="0">
              <a:solidFill>
                <a:schemeClr val="tx1">
                  <a:lumMod val="75000"/>
                  <a:lumOff val="25000"/>
                </a:schemeClr>
              </a:solidFill>
              <a:latin typeface="方正清刻本悦宋简体" panose="02000000000000000000" charset="-122"/>
              <a:ea typeface="方正清刻本悦宋简体" panose="02000000000000000000" charset="-122"/>
            </a:endParaRPr>
          </a:p>
        </p:txBody>
      </p:sp>
      <p:sp>
        <p:nvSpPr>
          <p:cNvPr id="6" name="文本框 9"/>
          <p:cNvSpPr txBox="1"/>
          <p:nvPr/>
        </p:nvSpPr>
        <p:spPr>
          <a:xfrm>
            <a:off x="120923" y="6273724"/>
            <a:ext cx="3953510" cy="461537"/>
          </a:xfrm>
          <a:prstGeom prst="rect">
            <a:avLst/>
          </a:prstGeom>
          <a:noFill/>
          <a:ln w="9525">
            <a:noFill/>
          </a:ln>
        </p:spPr>
        <p:txBody>
          <a:bodyPr wrap="square" anchor="t">
            <a:spAutoFit/>
          </a:bodyPr>
          <a:lstStyle/>
          <a:p>
            <a:pPr algn="l">
              <a:lnSpc>
                <a:spcPct val="150000"/>
              </a:lnSpc>
            </a:pPr>
            <a:r>
              <a:rPr lang="zh-CN" altLang="en-US" sz="1800" dirty="0">
                <a:solidFill>
                  <a:schemeClr val="tx1">
                    <a:lumMod val="75000"/>
                    <a:lumOff val="25000"/>
                  </a:schemeClr>
                </a:solidFill>
                <a:latin typeface="方正清刻本悦宋简体" panose="02000000000000000000" charset="-122"/>
                <a:ea typeface="方正清刻本悦宋简体" panose="02000000000000000000" charset="-122"/>
                <a:cs typeface="微软雅黑" panose="020B0503020204020204" charset="-122"/>
              </a:rPr>
              <a:t>火烈鸟主题签到背景（文本签到）</a:t>
            </a:r>
            <a:endParaRPr lang="en-US" altLang="zh-CN" sz="1800" dirty="0">
              <a:solidFill>
                <a:schemeClr val="tx1">
                  <a:lumMod val="75000"/>
                  <a:lumOff val="25000"/>
                </a:schemeClr>
              </a:solidFill>
              <a:latin typeface="方正清刻本悦宋简体" panose="02000000000000000000" charset="-122"/>
              <a:ea typeface="方正清刻本悦宋简体" panose="02000000000000000000" charset="-122"/>
              <a:cs typeface="微软雅黑" panose="020B0503020204020204" charset="-122"/>
            </a:endParaRPr>
          </a:p>
        </p:txBody>
      </p:sp>
      <p:pic>
        <p:nvPicPr>
          <p:cNvPr id="2" name="图片 1"/>
          <p:cNvPicPr>
            <a:picLocks noChangeAspect="1"/>
          </p:cNvPicPr>
          <p:nvPr/>
        </p:nvPicPr>
        <p:blipFill>
          <a:blip r:embed="rId2"/>
          <a:stretch>
            <a:fillRect/>
          </a:stretch>
        </p:blipFill>
        <p:spPr>
          <a:xfrm>
            <a:off x="7514655" y="909514"/>
            <a:ext cx="4680520" cy="536421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4000">
        <p:random/>
      </p:transition>
    </mc:Choice>
    <mc:Fallback>
      <p:transition spd="slow" advTm="4000">
        <p:random/>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46"/>
          <p:cNvSpPr txBox="1"/>
          <p:nvPr/>
        </p:nvSpPr>
        <p:spPr>
          <a:xfrm>
            <a:off x="2497187" y="505851"/>
            <a:ext cx="3456384" cy="584775"/>
          </a:xfrm>
          <a:prstGeom prst="rect">
            <a:avLst/>
          </a:prstGeom>
          <a:noFill/>
          <a:ln w="9525">
            <a:noFill/>
          </a:ln>
        </p:spPr>
        <p:txBody>
          <a:bodyPr wrap="square">
            <a:spAutoFit/>
          </a:bodyPr>
          <a:lstStyle/>
          <a:p>
            <a:pPr eaLnBrk="1" hangingPunct="1"/>
            <a:r>
              <a:rPr lang="zh-CN" altLang="en-US" sz="3200" b="1" dirty="0">
                <a:solidFill>
                  <a:schemeClr val="tx1">
                    <a:lumMod val="75000"/>
                    <a:lumOff val="25000"/>
                  </a:schemeClr>
                </a:solidFill>
                <a:latin typeface="方正清刻本悦宋简体" panose="02000000000000000000" charset="-122"/>
                <a:ea typeface="方正清刻本悦宋简体" panose="02000000000000000000" charset="-122"/>
              </a:rPr>
              <a:t>拓展</a:t>
            </a:r>
            <a:r>
              <a:rPr lang="zh-CN" altLang="zh-CN" sz="3200" b="1" dirty="0">
                <a:solidFill>
                  <a:schemeClr val="tx1">
                    <a:lumMod val="75000"/>
                    <a:lumOff val="25000"/>
                  </a:schemeClr>
                </a:solidFill>
                <a:latin typeface="方正清刻本悦宋简体" panose="02000000000000000000" charset="-122"/>
                <a:ea typeface="方正清刻本悦宋简体" panose="02000000000000000000" charset="-122"/>
              </a:rPr>
              <a:t>游戏礼品推荐</a:t>
            </a:r>
            <a:endParaRPr lang="zh-CN" altLang="zh-CN" sz="3200" b="1" dirty="0">
              <a:solidFill>
                <a:schemeClr val="tx1">
                  <a:lumMod val="75000"/>
                  <a:lumOff val="25000"/>
                </a:schemeClr>
              </a:solidFill>
              <a:latin typeface="方正清刻本悦宋简体" panose="02000000000000000000" charset="-122"/>
              <a:ea typeface="方正清刻本悦宋简体" panose="02000000000000000000" charset="-122"/>
            </a:endParaRPr>
          </a:p>
        </p:txBody>
      </p:sp>
      <p:sp>
        <p:nvSpPr>
          <p:cNvPr id="5" name="文本框 1"/>
          <p:cNvSpPr txBox="1"/>
          <p:nvPr/>
        </p:nvSpPr>
        <p:spPr>
          <a:xfrm>
            <a:off x="2567404" y="1279742"/>
            <a:ext cx="2540000" cy="877035"/>
          </a:xfrm>
          <a:prstGeom prst="rect">
            <a:avLst/>
          </a:prstGeom>
          <a:noFill/>
        </p:spPr>
        <p:txBody>
          <a:bodyPr wrap="square" rtlCol="0" anchor="t">
            <a:spAutoFit/>
          </a:bodyPr>
          <a:lstStyle/>
          <a:p>
            <a:pPr algn="just">
              <a:lnSpc>
                <a:spcPct val="150000"/>
              </a:lnSpc>
            </a:pPr>
            <a:r>
              <a:rPr lang="en-US" altLang="zh-CN" sz="1800" dirty="0">
                <a:latin typeface="方正清刻本悦宋简体" panose="02000000000000000000" charset="-122"/>
                <a:ea typeface="方正清刻本悦宋简体" panose="02000000000000000000" charset="-122"/>
              </a:rPr>
              <a:t>1.</a:t>
            </a:r>
            <a:r>
              <a:rPr lang="zh-CN" altLang="en-US" sz="1800" dirty="0">
                <a:latin typeface="方正清刻本悦宋简体" panose="02000000000000000000" charset="-122"/>
                <a:ea typeface="方正清刻本悦宋简体" panose="02000000000000000000" charset="-122"/>
              </a:rPr>
              <a:t>迷你车载小冰箱</a:t>
            </a:r>
            <a:endParaRPr lang="zh-CN" altLang="en-US" sz="1800" dirty="0">
              <a:latin typeface="方正清刻本悦宋简体" panose="02000000000000000000" charset="-122"/>
              <a:ea typeface="方正清刻本悦宋简体" panose="02000000000000000000" charset="-122"/>
            </a:endParaRPr>
          </a:p>
          <a:p>
            <a:pPr algn="just">
              <a:lnSpc>
                <a:spcPct val="150000"/>
              </a:lnSpc>
            </a:pPr>
            <a:r>
              <a:rPr lang="en-US" altLang="zh-CN" sz="1800" dirty="0">
                <a:latin typeface="方正清刻本悦宋简体" panose="02000000000000000000" charset="-122"/>
                <a:ea typeface="方正清刻本悦宋简体" panose="02000000000000000000" charset="-122"/>
              </a:rPr>
              <a:t>2.</a:t>
            </a:r>
            <a:r>
              <a:rPr lang="zh-CN" altLang="en-US" sz="1800" dirty="0">
                <a:latin typeface="方正清刻本悦宋简体" panose="02000000000000000000" charset="-122"/>
                <a:ea typeface="方正清刻本悦宋简体" panose="02000000000000000000" charset="-122"/>
              </a:rPr>
              <a:t>户外双人帐篷</a:t>
            </a:r>
            <a:endParaRPr lang="zh-CN" altLang="en-US" sz="1800" dirty="0">
              <a:latin typeface="方正清刻本悦宋简体" panose="02000000000000000000" charset="-122"/>
              <a:ea typeface="方正清刻本悦宋简体" panose="02000000000000000000" charset="-122"/>
            </a:endParaRPr>
          </a:p>
        </p:txBody>
      </p:sp>
      <p:grpSp>
        <p:nvGrpSpPr>
          <p:cNvPr id="6" name="组合 5"/>
          <p:cNvGrpSpPr/>
          <p:nvPr/>
        </p:nvGrpSpPr>
        <p:grpSpPr>
          <a:xfrm>
            <a:off x="2209155" y="2261155"/>
            <a:ext cx="4400550" cy="3600400"/>
            <a:chOff x="2025" y="3609"/>
            <a:chExt cx="6930" cy="4648"/>
          </a:xfrm>
        </p:grpSpPr>
        <p:pic>
          <p:nvPicPr>
            <p:cNvPr id="7" name="Picture 301"/>
            <p:cNvPicPr>
              <a:picLocks noChangeAspect="1"/>
            </p:cNvPicPr>
            <p:nvPr/>
          </p:nvPicPr>
          <p:blipFill>
            <a:blip r:embed="rId1"/>
            <a:stretch>
              <a:fillRect/>
            </a:stretch>
          </p:blipFill>
          <p:spPr>
            <a:xfrm>
              <a:off x="2025" y="3609"/>
              <a:ext cx="6930" cy="4648"/>
            </a:xfrm>
            <a:prstGeom prst="rect">
              <a:avLst/>
            </a:prstGeom>
            <a:noFill/>
            <a:ln w="1">
              <a:noFill/>
            </a:ln>
          </p:spPr>
        </p:pic>
        <p:pic>
          <p:nvPicPr>
            <p:cNvPr id="8" name="图片 7"/>
            <p:cNvPicPr>
              <a:picLocks noChangeAspect="1"/>
            </p:cNvPicPr>
            <p:nvPr/>
          </p:nvPicPr>
          <p:blipFill>
            <a:blip r:embed="rId2"/>
            <a:stretch>
              <a:fillRect/>
            </a:stretch>
          </p:blipFill>
          <p:spPr>
            <a:xfrm>
              <a:off x="2025" y="3609"/>
              <a:ext cx="1686" cy="570"/>
            </a:xfrm>
            <a:prstGeom prst="rect">
              <a:avLst/>
            </a:prstGeom>
          </p:spPr>
        </p:pic>
      </p:grpSp>
      <p:pic>
        <p:nvPicPr>
          <p:cNvPr id="9" name="图片 8"/>
          <p:cNvPicPr>
            <a:picLocks noChangeAspect="1"/>
          </p:cNvPicPr>
          <p:nvPr/>
        </p:nvPicPr>
        <p:blipFill>
          <a:blip r:embed="rId3"/>
          <a:srcRect t="10986" b="12407"/>
          <a:stretch>
            <a:fillRect/>
          </a:stretch>
        </p:blipFill>
        <p:spPr>
          <a:xfrm>
            <a:off x="6457627" y="2223173"/>
            <a:ext cx="5616624" cy="4302965"/>
          </a:xfrm>
          <a:prstGeom prst="rect">
            <a:avLst/>
          </a:prstGeom>
        </p:spPr>
      </p:pic>
      <p:sp>
        <p:nvSpPr>
          <p:cNvPr id="10" name="圓角矩形 22"/>
          <p:cNvSpPr/>
          <p:nvPr/>
        </p:nvSpPr>
        <p:spPr>
          <a:xfrm>
            <a:off x="3883379" y="1110123"/>
            <a:ext cx="684000" cy="36000"/>
          </a:xfrm>
          <a:prstGeom prst="roundRect">
            <a:avLst>
              <a:gd name="adj" fmla="val 50000"/>
            </a:avLst>
          </a:prstGeom>
          <a:solidFill>
            <a:srgbClr val="3284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lumMod val="75000"/>
                  <a:lumOff val="25000"/>
                </a:schemeClr>
              </a:solidFill>
            </a:endParaRPr>
          </a:p>
        </p:txBody>
      </p:sp>
      <p:sp>
        <p:nvSpPr>
          <p:cNvPr id="13" name="矩形 12"/>
          <p:cNvSpPr/>
          <p:nvPr/>
        </p:nvSpPr>
        <p:spPr>
          <a:xfrm>
            <a:off x="408955" y="548680"/>
            <a:ext cx="1656184" cy="5760640"/>
          </a:xfrm>
          <a:prstGeom prst="rect">
            <a:avLst/>
          </a:prstGeom>
          <a:solidFill>
            <a:srgbClr val="3284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矩形 13"/>
          <p:cNvSpPr/>
          <p:nvPr/>
        </p:nvSpPr>
        <p:spPr>
          <a:xfrm>
            <a:off x="-599157" y="1160748"/>
            <a:ext cx="1656184" cy="4536504"/>
          </a:xfrm>
          <a:prstGeom prst="rect">
            <a:avLst/>
          </a:prstGeom>
          <a:no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Sld>
  <p:clrMapOvr>
    <a:masterClrMapping/>
  </p:clrMapOvr>
  <mc:AlternateContent xmlns:mc="http://schemas.openxmlformats.org/markup-compatibility/2006">
    <mc:Choice xmlns:p14="http://schemas.microsoft.com/office/powerpoint/2010/main" Requires="p14">
      <p:transition spd="slow" p14:dur="1500" advTm="4000">
        <p:random/>
      </p:transition>
    </mc:Choice>
    <mc:Fallback>
      <p:transition spd="slow" advTm="4000">
        <p:random/>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4"/>
          <p:cNvSpPr txBox="1"/>
          <p:nvPr/>
        </p:nvSpPr>
        <p:spPr>
          <a:xfrm>
            <a:off x="1489314" y="2955917"/>
            <a:ext cx="682903" cy="645160"/>
          </a:xfrm>
          <a:prstGeom prst="rect">
            <a:avLst/>
          </a:prstGeom>
          <a:noFill/>
        </p:spPr>
        <p:txBody>
          <a:bodyPr wrap="square" rtlCol="0">
            <a:spAutoFit/>
          </a:bodyPr>
          <a:lstStyle>
            <a:defPPr>
              <a:defRPr lang="zh-CN"/>
            </a:defPPr>
            <a:lvl1pPr>
              <a:defRPr sz="4800">
                <a:solidFill>
                  <a:srgbClr val="94826D"/>
                </a:solidFill>
                <a:latin typeface="康煕字典體(Demo)" pitchFamily="2" charset="-120"/>
                <a:ea typeface="康煕字典體(Demo)" pitchFamily="2" charset="-120"/>
              </a:defRPr>
            </a:lvl1pPr>
          </a:lstStyle>
          <a:p>
            <a:pPr algn="dist"/>
            <a:r>
              <a:rPr lang="zh-CN" altLang="en-US" sz="3600" dirty="0">
                <a:solidFill>
                  <a:srgbClr val="C00000"/>
                </a:solidFill>
              </a:rPr>
              <a:t>终</a:t>
            </a:r>
            <a:endParaRPr lang="zh-CN" altLang="en-US" sz="3600" dirty="0">
              <a:solidFill>
                <a:srgbClr val="C00000"/>
              </a:solidFill>
            </a:endParaRPr>
          </a:p>
        </p:txBody>
      </p:sp>
      <p:sp>
        <p:nvSpPr>
          <p:cNvPr id="5" name="文本框 5"/>
          <p:cNvSpPr txBox="1"/>
          <p:nvPr/>
        </p:nvSpPr>
        <p:spPr>
          <a:xfrm>
            <a:off x="2400300" y="1929671"/>
            <a:ext cx="682903" cy="1861185"/>
          </a:xfrm>
          <a:prstGeom prst="rect">
            <a:avLst/>
          </a:prstGeom>
          <a:noFill/>
        </p:spPr>
        <p:txBody>
          <a:bodyPr wrap="square" rtlCol="0">
            <a:spAutoFit/>
          </a:bodyPr>
          <a:lstStyle>
            <a:defPPr>
              <a:defRPr lang="zh-CN"/>
            </a:defPPr>
            <a:lvl1pPr>
              <a:defRPr sz="4800">
                <a:solidFill>
                  <a:srgbClr val="94826D"/>
                </a:solidFill>
                <a:latin typeface="康煕字典體(Demo)" pitchFamily="2" charset="-120"/>
                <a:ea typeface="康煕字典體(Demo)" pitchFamily="2" charset="-120"/>
              </a:defRPr>
            </a:lvl1pPr>
          </a:lstStyle>
          <a:p>
            <a:pPr algn="dist"/>
            <a:r>
              <a:rPr lang="zh-CN" altLang="en-US" sz="11500" dirty="0">
                <a:solidFill>
                  <a:schemeClr val="accent2">
                    <a:lumMod val="75000"/>
                  </a:schemeClr>
                </a:solidFill>
              </a:rPr>
              <a:t>南</a:t>
            </a:r>
            <a:endParaRPr lang="zh-CN" altLang="en-US" sz="11500" dirty="0">
              <a:solidFill>
                <a:schemeClr val="accent2">
                  <a:lumMod val="75000"/>
                </a:schemeClr>
              </a:solidFill>
            </a:endParaRPr>
          </a:p>
        </p:txBody>
      </p:sp>
      <p:sp>
        <p:nvSpPr>
          <p:cNvPr id="6" name="文本框 4"/>
          <p:cNvSpPr txBox="1"/>
          <p:nvPr/>
        </p:nvSpPr>
        <p:spPr>
          <a:xfrm>
            <a:off x="4270355" y="2955917"/>
            <a:ext cx="682903" cy="645160"/>
          </a:xfrm>
          <a:prstGeom prst="rect">
            <a:avLst/>
          </a:prstGeom>
          <a:noFill/>
        </p:spPr>
        <p:txBody>
          <a:bodyPr wrap="square" rtlCol="0">
            <a:spAutoFit/>
          </a:bodyPr>
          <a:lstStyle>
            <a:defPPr>
              <a:defRPr lang="zh-CN"/>
            </a:defPPr>
            <a:lvl1pPr>
              <a:defRPr sz="4800">
                <a:solidFill>
                  <a:srgbClr val="94826D"/>
                </a:solidFill>
                <a:latin typeface="康煕字典體(Demo)" pitchFamily="2" charset="-120"/>
                <a:ea typeface="康煕字典體(Demo)" pitchFamily="2" charset="-120"/>
              </a:defRPr>
            </a:lvl1pPr>
          </a:lstStyle>
          <a:p>
            <a:pPr algn="dist"/>
            <a:r>
              <a:rPr lang="zh-CN" altLang="en-US" sz="3600" dirty="0">
                <a:solidFill>
                  <a:srgbClr val="C00000"/>
                </a:solidFill>
              </a:rPr>
              <a:t>山</a:t>
            </a:r>
            <a:endParaRPr lang="zh-CN" altLang="en-US" sz="3600" dirty="0">
              <a:solidFill>
                <a:srgbClr val="C00000"/>
              </a:solidFill>
            </a:endParaRPr>
          </a:p>
        </p:txBody>
      </p:sp>
      <p:sp>
        <p:nvSpPr>
          <p:cNvPr id="7" name="矩形 6"/>
          <p:cNvSpPr/>
          <p:nvPr/>
        </p:nvSpPr>
        <p:spPr>
          <a:xfrm>
            <a:off x="11516194" y="445208"/>
            <a:ext cx="150711" cy="4690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方正清刻本悦宋简体" panose="02000000000000000000" charset="-122"/>
              <a:ea typeface="方正清刻本悦宋简体" panose="02000000000000000000" charset="-122"/>
            </a:endParaRPr>
          </a:p>
        </p:txBody>
      </p:sp>
      <p:sp>
        <p:nvSpPr>
          <p:cNvPr id="8" name="矩形 7"/>
          <p:cNvSpPr/>
          <p:nvPr/>
        </p:nvSpPr>
        <p:spPr>
          <a:xfrm>
            <a:off x="9238592" y="445208"/>
            <a:ext cx="1920429" cy="469034"/>
          </a:xfrm>
          <a:prstGeom prst="rect">
            <a:avLst/>
          </a:prstGeom>
          <a:no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方正清刻本悦宋简体" panose="02000000000000000000" charset="-122"/>
              <a:ea typeface="方正清刻本悦宋简体" panose="02000000000000000000" charset="-122"/>
            </a:endParaRPr>
          </a:p>
        </p:txBody>
      </p:sp>
      <p:sp>
        <p:nvSpPr>
          <p:cNvPr id="9" name="文本框 4"/>
          <p:cNvSpPr txBox="1"/>
          <p:nvPr/>
        </p:nvSpPr>
        <p:spPr>
          <a:xfrm>
            <a:off x="5572740" y="3028307"/>
            <a:ext cx="682903" cy="645160"/>
          </a:xfrm>
          <a:prstGeom prst="rect">
            <a:avLst/>
          </a:prstGeom>
          <a:noFill/>
        </p:spPr>
        <p:txBody>
          <a:bodyPr wrap="square" rtlCol="0">
            <a:spAutoFit/>
          </a:bodyPr>
          <a:lstStyle>
            <a:defPPr>
              <a:defRPr lang="zh-CN"/>
            </a:defPPr>
            <a:lvl1pPr>
              <a:defRPr sz="4800">
                <a:solidFill>
                  <a:srgbClr val="94826D"/>
                </a:solidFill>
                <a:latin typeface="康煕字典體(Demo)" pitchFamily="2" charset="-120"/>
                <a:ea typeface="康煕字典體(Demo)" pitchFamily="2" charset="-120"/>
              </a:defRPr>
            </a:lvl1pPr>
          </a:lstStyle>
          <a:p>
            <a:pPr algn="dist"/>
            <a:r>
              <a:rPr lang="zh-CN" altLang="en-US" sz="3600" dirty="0">
                <a:solidFill>
                  <a:schemeClr val="bg1"/>
                </a:solidFill>
                <a:ea typeface="宋体" panose="02010600030101010101" pitchFamily="2" charset="-122"/>
              </a:rPr>
              <a:t>寨</a:t>
            </a:r>
            <a:endParaRPr lang="zh-CN" altLang="en-US" sz="3600" dirty="0">
              <a:solidFill>
                <a:schemeClr val="bg1"/>
              </a:solidFill>
              <a:ea typeface="宋体" panose="02010600030101010101" pitchFamily="2" charset="-122"/>
            </a:endParaRPr>
          </a:p>
        </p:txBody>
      </p:sp>
      <p:pic>
        <p:nvPicPr>
          <p:cNvPr id="10" name="图片 9" descr="5420c01c23a684e72b4308a1ad18608"/>
          <p:cNvPicPr>
            <a:picLocks noChangeAspect="1"/>
          </p:cNvPicPr>
          <p:nvPr/>
        </p:nvPicPr>
        <p:blipFill>
          <a:blip r:embed="rId1"/>
          <a:stretch>
            <a:fillRect/>
          </a:stretch>
        </p:blipFill>
        <p:spPr>
          <a:xfrm>
            <a:off x="12700" y="5080"/>
            <a:ext cx="12168505" cy="6848475"/>
          </a:xfrm>
          <a:prstGeom prst="rect">
            <a:avLst/>
          </a:prstGeom>
        </p:spPr>
      </p:pic>
      <p:sp>
        <p:nvSpPr>
          <p:cNvPr id="11" name="矩形 10"/>
          <p:cNvSpPr/>
          <p:nvPr/>
        </p:nvSpPr>
        <p:spPr>
          <a:xfrm>
            <a:off x="12700" y="4445"/>
            <a:ext cx="12192000" cy="6889750"/>
          </a:xfrm>
          <a:prstGeom prst="rect">
            <a:avLst/>
          </a:prstGeom>
          <a:solidFill>
            <a:schemeClr val="tx1">
              <a:lumMod val="85000"/>
              <a:lumOff val="15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0"/>
          <p:cNvSpPr txBox="1"/>
          <p:nvPr/>
        </p:nvSpPr>
        <p:spPr>
          <a:xfrm>
            <a:off x="9238593" y="495059"/>
            <a:ext cx="1920429" cy="368300"/>
          </a:xfrm>
          <a:prstGeom prst="rect">
            <a:avLst/>
          </a:prstGeom>
          <a:noFill/>
        </p:spPr>
        <p:txBody>
          <a:bodyPr vert="horz" wrap="square" rtlCol="0">
            <a:spAutoFit/>
          </a:bodyPr>
          <a:lstStyle>
            <a:defPPr>
              <a:defRPr lang="zh-CN"/>
            </a:defPPr>
            <a:lvl1pPr algn="dist">
              <a:defRPr sz="2800">
                <a:solidFill>
                  <a:srgbClr val="953735"/>
                </a:solidFill>
                <a:latin typeface="TypeLand 康熙字典體試用版" pitchFamily="50" charset="-120"/>
                <a:ea typeface="TypeLand 康熙字典體試用版" pitchFamily="50" charset="-120"/>
              </a:defRPr>
            </a:lvl1pPr>
          </a:lstStyle>
          <a:p>
            <a:r>
              <a:rPr lang="zh-CN" altLang="en-US" sz="1800" dirty="0">
                <a:solidFill>
                  <a:schemeClr val="bg1">
                    <a:lumMod val="95000"/>
                  </a:schemeClr>
                </a:solidFill>
                <a:latin typeface="方正清刻本悦宋简体" panose="02000000000000000000" charset="-122"/>
                <a:ea typeface="方正清刻本悦宋简体" panose="02000000000000000000" charset="-122"/>
              </a:rPr>
              <a:t>印</a:t>
            </a:r>
            <a:r>
              <a:rPr lang="en-US" altLang="zh-CN" sz="1800" dirty="0">
                <a:solidFill>
                  <a:schemeClr val="bg1">
                    <a:lumMod val="95000"/>
                  </a:schemeClr>
                </a:solidFill>
                <a:latin typeface="方正清刻本悦宋简体" panose="02000000000000000000" charset="-122"/>
                <a:ea typeface="方正清刻本悦宋简体" panose="02000000000000000000" charset="-122"/>
              </a:rPr>
              <a:t>/</a:t>
            </a:r>
            <a:r>
              <a:rPr lang="zh-CN" altLang="en-US" sz="1800" dirty="0">
                <a:solidFill>
                  <a:schemeClr val="bg1">
                    <a:lumMod val="95000"/>
                  </a:schemeClr>
                </a:solidFill>
                <a:latin typeface="方正清刻本悦宋简体" panose="02000000000000000000" charset="-122"/>
                <a:ea typeface="方正清刻本悦宋简体" panose="02000000000000000000" charset="-122"/>
              </a:rPr>
              <a:t>象</a:t>
            </a:r>
            <a:r>
              <a:rPr lang="en-US" altLang="zh-CN" sz="1800" dirty="0">
                <a:solidFill>
                  <a:schemeClr val="bg1">
                    <a:lumMod val="95000"/>
                  </a:schemeClr>
                </a:solidFill>
                <a:latin typeface="方正清刻本悦宋简体" panose="02000000000000000000" charset="-122"/>
                <a:ea typeface="方正清刻本悦宋简体" panose="02000000000000000000" charset="-122"/>
              </a:rPr>
              <a:t>/</a:t>
            </a:r>
            <a:r>
              <a:rPr lang="zh-CN" altLang="en-US" sz="1800" dirty="0">
                <a:solidFill>
                  <a:schemeClr val="bg1">
                    <a:lumMod val="95000"/>
                  </a:schemeClr>
                </a:solidFill>
                <a:latin typeface="方正清刻本悦宋简体" panose="02000000000000000000" charset="-122"/>
                <a:ea typeface="方正清刻本悦宋简体" panose="02000000000000000000" charset="-122"/>
              </a:rPr>
              <a:t>终</a:t>
            </a:r>
            <a:r>
              <a:rPr lang="en-US" altLang="zh-CN" sz="1800" dirty="0">
                <a:solidFill>
                  <a:schemeClr val="bg1">
                    <a:lumMod val="95000"/>
                  </a:schemeClr>
                </a:solidFill>
                <a:latin typeface="方正清刻本悦宋简体" panose="02000000000000000000" charset="-122"/>
                <a:ea typeface="方正清刻本悦宋简体" panose="02000000000000000000" charset="-122"/>
              </a:rPr>
              <a:t>/</a:t>
            </a:r>
            <a:r>
              <a:rPr lang="zh-CN" altLang="en-US" sz="1800" dirty="0">
                <a:solidFill>
                  <a:schemeClr val="bg1">
                    <a:lumMod val="95000"/>
                  </a:schemeClr>
                </a:solidFill>
                <a:latin typeface="方正清刻本悦宋简体" panose="02000000000000000000" charset="-122"/>
                <a:ea typeface="方正清刻本悦宋简体" panose="02000000000000000000" charset="-122"/>
              </a:rPr>
              <a:t>南</a:t>
            </a:r>
            <a:endParaRPr lang="zh-CN" altLang="en-US" sz="1800" dirty="0">
              <a:solidFill>
                <a:schemeClr val="bg1">
                  <a:lumMod val="95000"/>
                </a:schemeClr>
              </a:solidFill>
              <a:latin typeface="方正清刻本悦宋简体" panose="02000000000000000000" charset="-122"/>
              <a:ea typeface="方正清刻本悦宋简体" panose="02000000000000000000" charset="-122"/>
            </a:endParaRPr>
          </a:p>
        </p:txBody>
      </p:sp>
      <p:sp>
        <p:nvSpPr>
          <p:cNvPr id="13" name="KSO_Shape"/>
          <p:cNvSpPr/>
          <p:nvPr/>
        </p:nvSpPr>
        <p:spPr bwMode="auto">
          <a:xfrm rot="20950074">
            <a:off x="7401749" y="4745929"/>
            <a:ext cx="698222" cy="487592"/>
          </a:xfrm>
          <a:custGeom>
            <a:avLst/>
            <a:gdLst>
              <a:gd name="T0" fmla="*/ 410591246 w 7740"/>
              <a:gd name="T1" fmla="*/ 92591062 h 5412"/>
              <a:gd name="T2" fmla="*/ 439062382 w 7740"/>
              <a:gd name="T3" fmla="*/ 110976193 h 5412"/>
              <a:gd name="T4" fmla="*/ 463959550 w 7740"/>
              <a:gd name="T5" fmla="*/ 124039287 h 5412"/>
              <a:gd name="T6" fmla="*/ 456084566 w 7740"/>
              <a:gd name="T7" fmla="*/ 128393569 h 5412"/>
              <a:gd name="T8" fmla="*/ 431732562 w 7740"/>
              <a:gd name="T9" fmla="*/ 137283788 h 5412"/>
              <a:gd name="T10" fmla="*/ 399081502 w 7740"/>
              <a:gd name="T11" fmla="*/ 153491778 h 5412"/>
              <a:gd name="T12" fmla="*/ 367581564 w 7740"/>
              <a:gd name="T13" fmla="*/ 164014914 h 5412"/>
              <a:gd name="T14" fmla="*/ 358737343 w 7740"/>
              <a:gd name="T15" fmla="*/ 186270573 h 5412"/>
              <a:gd name="T16" fmla="*/ 300340971 w 7740"/>
              <a:gd name="T17" fmla="*/ 230237666 h 5412"/>
              <a:gd name="T18" fmla="*/ 190575314 w 7740"/>
              <a:gd name="T19" fmla="*/ 295250787 h 5412"/>
              <a:gd name="T20" fmla="*/ 87715651 w 7740"/>
              <a:gd name="T21" fmla="*/ 324582585 h 5412"/>
              <a:gd name="T22" fmla="*/ 64878048 w 7740"/>
              <a:gd name="T23" fmla="*/ 324824462 h 5412"/>
              <a:gd name="T24" fmla="*/ 84323324 w 7740"/>
              <a:gd name="T25" fmla="*/ 314785080 h 5412"/>
              <a:gd name="T26" fmla="*/ 91955876 w 7740"/>
              <a:gd name="T27" fmla="*/ 302387150 h 5412"/>
              <a:gd name="T28" fmla="*/ 104555950 w 7740"/>
              <a:gd name="T29" fmla="*/ 298637560 h 5412"/>
              <a:gd name="T30" fmla="*/ 119458021 w 7740"/>
              <a:gd name="T31" fmla="*/ 286481752 h 5412"/>
              <a:gd name="T32" fmla="*/ 129453118 w 7740"/>
              <a:gd name="T33" fmla="*/ 276563309 h 5412"/>
              <a:gd name="T34" fmla="*/ 143749233 w 7740"/>
              <a:gd name="T35" fmla="*/ 269003661 h 5412"/>
              <a:gd name="T36" fmla="*/ 161256035 w 7740"/>
              <a:gd name="T37" fmla="*/ 256908323 h 5412"/>
              <a:gd name="T38" fmla="*/ 167434979 w 7740"/>
              <a:gd name="T39" fmla="*/ 246203779 h 5412"/>
              <a:gd name="T40" fmla="*/ 183487926 w 7740"/>
              <a:gd name="T41" fmla="*/ 234652418 h 5412"/>
              <a:gd name="T42" fmla="*/ 194997424 w 7740"/>
              <a:gd name="T43" fmla="*/ 223403650 h 5412"/>
              <a:gd name="T44" fmla="*/ 207476405 w 7740"/>
              <a:gd name="T45" fmla="*/ 216146349 h 5412"/>
              <a:gd name="T46" fmla="*/ 216199533 w 7740"/>
              <a:gd name="T47" fmla="*/ 202055277 h 5412"/>
              <a:gd name="T48" fmla="*/ 222196591 w 7740"/>
              <a:gd name="T49" fmla="*/ 198124034 h 5412"/>
              <a:gd name="T50" fmla="*/ 220500304 w 7740"/>
              <a:gd name="T51" fmla="*/ 189233815 h 5412"/>
              <a:gd name="T52" fmla="*/ 215230297 w 7740"/>
              <a:gd name="T53" fmla="*/ 176291660 h 5412"/>
              <a:gd name="T54" fmla="*/ 169191566 w 7740"/>
              <a:gd name="T55" fmla="*/ 182037229 h 5412"/>
              <a:gd name="T56" fmla="*/ 58941537 w 7740"/>
              <a:gd name="T57" fmla="*/ 204051010 h 5412"/>
              <a:gd name="T58" fmla="*/ 242186 w 7740"/>
              <a:gd name="T59" fmla="*/ 211308312 h 5412"/>
              <a:gd name="T60" fmla="*/ 37678882 w 7740"/>
              <a:gd name="T61" fmla="*/ 203385602 h 5412"/>
              <a:gd name="T62" fmla="*/ 82505944 w 7740"/>
              <a:gd name="T63" fmla="*/ 188629122 h 5412"/>
              <a:gd name="T64" fmla="*/ 91107979 w 7740"/>
              <a:gd name="T65" fmla="*/ 182762861 h 5412"/>
              <a:gd name="T66" fmla="*/ 97831841 w 7740"/>
              <a:gd name="T67" fmla="*/ 177380354 h 5412"/>
              <a:gd name="T68" fmla="*/ 103768353 w 7740"/>
              <a:gd name="T69" fmla="*/ 173147010 h 5412"/>
              <a:gd name="T70" fmla="*/ 104616496 w 7740"/>
              <a:gd name="T71" fmla="*/ 156334081 h 5412"/>
              <a:gd name="T72" fmla="*/ 91592597 w 7740"/>
              <a:gd name="T73" fmla="*/ 152161207 h 5412"/>
              <a:gd name="T74" fmla="*/ 81718347 w 7740"/>
              <a:gd name="T75" fmla="*/ 151193698 h 5412"/>
              <a:gd name="T76" fmla="*/ 70632921 w 7740"/>
              <a:gd name="T77" fmla="*/ 148774433 h 5412"/>
              <a:gd name="T78" fmla="*/ 26048045 w 7740"/>
              <a:gd name="T79" fmla="*/ 152584492 h 5412"/>
              <a:gd name="T80" fmla="*/ 73116558 w 7740"/>
              <a:gd name="T81" fmla="*/ 143573580 h 5412"/>
              <a:gd name="T82" fmla="*/ 139630101 w 7740"/>
              <a:gd name="T83" fmla="*/ 137223319 h 5412"/>
              <a:gd name="T84" fmla="*/ 182094618 w 7740"/>
              <a:gd name="T85" fmla="*/ 132324567 h 5412"/>
              <a:gd name="T86" fmla="*/ 215472483 w 7740"/>
              <a:gd name="T87" fmla="*/ 116902924 h 5412"/>
              <a:gd name="T88" fmla="*/ 230132122 w 7740"/>
              <a:gd name="T89" fmla="*/ 93437633 h 5412"/>
              <a:gd name="T90" fmla="*/ 236311066 w 7740"/>
              <a:gd name="T91" fmla="*/ 74145462 h 5412"/>
              <a:gd name="T92" fmla="*/ 228193649 w 7740"/>
              <a:gd name="T93" fmla="*/ 63864203 h 5412"/>
              <a:gd name="T94" fmla="*/ 207415859 w 7740"/>
              <a:gd name="T95" fmla="*/ 56365025 h 5412"/>
              <a:gd name="T96" fmla="*/ 193846548 w 7740"/>
              <a:gd name="T97" fmla="*/ 49107723 h 5412"/>
              <a:gd name="T98" fmla="*/ 177611961 w 7740"/>
              <a:gd name="T99" fmla="*/ 42576054 h 5412"/>
              <a:gd name="T100" fmla="*/ 168585855 w 7740"/>
              <a:gd name="T101" fmla="*/ 35923691 h 5412"/>
              <a:gd name="T102" fmla="*/ 155440616 w 7740"/>
              <a:gd name="T103" fmla="*/ 30420246 h 5412"/>
              <a:gd name="T104" fmla="*/ 150533888 w 7740"/>
              <a:gd name="T105" fmla="*/ 26489003 h 5412"/>
              <a:gd name="T106" fmla="*/ 140962862 w 7740"/>
              <a:gd name="T107" fmla="*/ 23102475 h 5412"/>
              <a:gd name="T108" fmla="*/ 130603994 w 7740"/>
              <a:gd name="T109" fmla="*/ 18143254 h 5412"/>
              <a:gd name="T110" fmla="*/ 124849368 w 7740"/>
              <a:gd name="T111" fmla="*/ 12700277 h 5412"/>
              <a:gd name="T112" fmla="*/ 112491481 w 7740"/>
              <a:gd name="T113" fmla="*/ 7378240 h 5412"/>
              <a:gd name="T114" fmla="*/ 106918494 w 7740"/>
              <a:gd name="T115" fmla="*/ 423285 h 5412"/>
              <a:gd name="T116" fmla="*/ 206991787 w 7740"/>
              <a:gd name="T117" fmla="*/ 7499179 h 5412"/>
              <a:gd name="T118" fmla="*/ 349347711 w 7740"/>
              <a:gd name="T119" fmla="*/ 35500160 h 5412"/>
              <a:gd name="T120" fmla="*/ 374487312 w 7740"/>
              <a:gd name="T121" fmla="*/ 51284865 h 5412"/>
              <a:gd name="T122" fmla="*/ 380120845 w 7740"/>
              <a:gd name="T123" fmla="*/ 67069569 h 5412"/>
              <a:gd name="T124" fmla="*/ 365279566 w 7740"/>
              <a:gd name="T125" fmla="*/ 85454700 h 541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740" h="5412">
                <a:moveTo>
                  <a:pt x="6086" y="1464"/>
                </a:moveTo>
                <a:lnTo>
                  <a:pt x="6086" y="1464"/>
                </a:lnTo>
                <a:lnTo>
                  <a:pt x="6093" y="1467"/>
                </a:lnTo>
                <a:lnTo>
                  <a:pt x="6103" y="1469"/>
                </a:lnTo>
                <a:lnTo>
                  <a:pt x="6131" y="1474"/>
                </a:lnTo>
                <a:lnTo>
                  <a:pt x="6169" y="1476"/>
                </a:lnTo>
                <a:lnTo>
                  <a:pt x="6216" y="1479"/>
                </a:lnTo>
                <a:lnTo>
                  <a:pt x="6331" y="1483"/>
                </a:lnTo>
                <a:lnTo>
                  <a:pt x="6395" y="1487"/>
                </a:lnTo>
                <a:lnTo>
                  <a:pt x="6463" y="1491"/>
                </a:lnTo>
                <a:lnTo>
                  <a:pt x="6534" y="1497"/>
                </a:lnTo>
                <a:lnTo>
                  <a:pt x="6604" y="1504"/>
                </a:lnTo>
                <a:lnTo>
                  <a:pt x="6675" y="1512"/>
                </a:lnTo>
                <a:lnTo>
                  <a:pt x="6710" y="1518"/>
                </a:lnTo>
                <a:lnTo>
                  <a:pt x="6744" y="1524"/>
                </a:lnTo>
                <a:lnTo>
                  <a:pt x="6778" y="1531"/>
                </a:lnTo>
                <a:lnTo>
                  <a:pt x="6811" y="1538"/>
                </a:lnTo>
                <a:lnTo>
                  <a:pt x="6842" y="1546"/>
                </a:lnTo>
                <a:lnTo>
                  <a:pt x="6873" y="1556"/>
                </a:lnTo>
                <a:lnTo>
                  <a:pt x="6901" y="1567"/>
                </a:lnTo>
                <a:lnTo>
                  <a:pt x="6929" y="1577"/>
                </a:lnTo>
                <a:lnTo>
                  <a:pt x="6955" y="1590"/>
                </a:lnTo>
                <a:lnTo>
                  <a:pt x="6978" y="1603"/>
                </a:lnTo>
                <a:lnTo>
                  <a:pt x="7000" y="1618"/>
                </a:lnTo>
                <a:lnTo>
                  <a:pt x="7021" y="1632"/>
                </a:lnTo>
                <a:lnTo>
                  <a:pt x="7062" y="1660"/>
                </a:lnTo>
                <a:lnTo>
                  <a:pt x="7100" y="1690"/>
                </a:lnTo>
                <a:lnTo>
                  <a:pt x="7133" y="1720"/>
                </a:lnTo>
                <a:lnTo>
                  <a:pt x="7165" y="1750"/>
                </a:lnTo>
                <a:lnTo>
                  <a:pt x="7195" y="1779"/>
                </a:lnTo>
                <a:lnTo>
                  <a:pt x="7248" y="1835"/>
                </a:lnTo>
                <a:lnTo>
                  <a:pt x="7297" y="1885"/>
                </a:lnTo>
                <a:lnTo>
                  <a:pt x="7318" y="1908"/>
                </a:lnTo>
                <a:lnTo>
                  <a:pt x="7341" y="1927"/>
                </a:lnTo>
                <a:lnTo>
                  <a:pt x="7362" y="1944"/>
                </a:lnTo>
                <a:lnTo>
                  <a:pt x="7384" y="1957"/>
                </a:lnTo>
                <a:lnTo>
                  <a:pt x="7394" y="1963"/>
                </a:lnTo>
                <a:lnTo>
                  <a:pt x="7406" y="1968"/>
                </a:lnTo>
                <a:lnTo>
                  <a:pt x="7417" y="1973"/>
                </a:lnTo>
                <a:lnTo>
                  <a:pt x="7429" y="1975"/>
                </a:lnTo>
                <a:lnTo>
                  <a:pt x="7452" y="1981"/>
                </a:lnTo>
                <a:lnTo>
                  <a:pt x="7480" y="1988"/>
                </a:lnTo>
                <a:lnTo>
                  <a:pt x="7539" y="2007"/>
                </a:lnTo>
                <a:lnTo>
                  <a:pt x="7601" y="2029"/>
                </a:lnTo>
                <a:lnTo>
                  <a:pt x="7631" y="2039"/>
                </a:lnTo>
                <a:lnTo>
                  <a:pt x="7659" y="2051"/>
                </a:lnTo>
                <a:lnTo>
                  <a:pt x="7684" y="2062"/>
                </a:lnTo>
                <a:lnTo>
                  <a:pt x="7704" y="2073"/>
                </a:lnTo>
                <a:lnTo>
                  <a:pt x="7722" y="2083"/>
                </a:lnTo>
                <a:lnTo>
                  <a:pt x="7734" y="2093"/>
                </a:lnTo>
                <a:lnTo>
                  <a:pt x="7738" y="2096"/>
                </a:lnTo>
                <a:lnTo>
                  <a:pt x="7740" y="2100"/>
                </a:lnTo>
                <a:lnTo>
                  <a:pt x="7740" y="2104"/>
                </a:lnTo>
                <a:lnTo>
                  <a:pt x="7739" y="2107"/>
                </a:lnTo>
                <a:lnTo>
                  <a:pt x="7735" y="2110"/>
                </a:lnTo>
                <a:lnTo>
                  <a:pt x="7731" y="2112"/>
                </a:lnTo>
                <a:lnTo>
                  <a:pt x="7723" y="2113"/>
                </a:lnTo>
                <a:lnTo>
                  <a:pt x="7714" y="2114"/>
                </a:lnTo>
                <a:lnTo>
                  <a:pt x="7663" y="2117"/>
                </a:lnTo>
                <a:lnTo>
                  <a:pt x="7600" y="2120"/>
                </a:lnTo>
                <a:lnTo>
                  <a:pt x="7529" y="2123"/>
                </a:lnTo>
                <a:lnTo>
                  <a:pt x="7455" y="2127"/>
                </a:lnTo>
                <a:lnTo>
                  <a:pt x="7386" y="2133"/>
                </a:lnTo>
                <a:lnTo>
                  <a:pt x="7354" y="2137"/>
                </a:lnTo>
                <a:lnTo>
                  <a:pt x="7325" y="2140"/>
                </a:lnTo>
                <a:lnTo>
                  <a:pt x="7300" y="2146"/>
                </a:lnTo>
                <a:lnTo>
                  <a:pt x="7280" y="2151"/>
                </a:lnTo>
                <a:lnTo>
                  <a:pt x="7272" y="2155"/>
                </a:lnTo>
                <a:lnTo>
                  <a:pt x="7265" y="2158"/>
                </a:lnTo>
                <a:lnTo>
                  <a:pt x="7259" y="2162"/>
                </a:lnTo>
                <a:lnTo>
                  <a:pt x="7255" y="2165"/>
                </a:lnTo>
                <a:lnTo>
                  <a:pt x="7245" y="2177"/>
                </a:lnTo>
                <a:lnTo>
                  <a:pt x="7224" y="2194"/>
                </a:lnTo>
                <a:lnTo>
                  <a:pt x="7198" y="2215"/>
                </a:lnTo>
                <a:lnTo>
                  <a:pt x="7165" y="2241"/>
                </a:lnTo>
                <a:lnTo>
                  <a:pt x="7127" y="2270"/>
                </a:lnTo>
                <a:lnTo>
                  <a:pt x="7083" y="2301"/>
                </a:lnTo>
                <a:lnTo>
                  <a:pt x="7037" y="2333"/>
                </a:lnTo>
                <a:lnTo>
                  <a:pt x="6987" y="2365"/>
                </a:lnTo>
                <a:lnTo>
                  <a:pt x="6934" y="2397"/>
                </a:lnTo>
                <a:lnTo>
                  <a:pt x="6881" y="2428"/>
                </a:lnTo>
                <a:lnTo>
                  <a:pt x="6828" y="2456"/>
                </a:lnTo>
                <a:lnTo>
                  <a:pt x="6775" y="2483"/>
                </a:lnTo>
                <a:lnTo>
                  <a:pt x="6749" y="2494"/>
                </a:lnTo>
                <a:lnTo>
                  <a:pt x="6724" y="2504"/>
                </a:lnTo>
                <a:lnTo>
                  <a:pt x="6699" y="2513"/>
                </a:lnTo>
                <a:lnTo>
                  <a:pt x="6674" y="2522"/>
                </a:lnTo>
                <a:lnTo>
                  <a:pt x="6652" y="2528"/>
                </a:lnTo>
                <a:lnTo>
                  <a:pt x="6629" y="2534"/>
                </a:lnTo>
                <a:lnTo>
                  <a:pt x="6608" y="2537"/>
                </a:lnTo>
                <a:lnTo>
                  <a:pt x="6588" y="2538"/>
                </a:lnTo>
                <a:lnTo>
                  <a:pt x="6548" y="2541"/>
                </a:lnTo>
                <a:lnTo>
                  <a:pt x="6508" y="2547"/>
                </a:lnTo>
                <a:lnTo>
                  <a:pt x="6468" y="2553"/>
                </a:lnTo>
                <a:lnTo>
                  <a:pt x="6426" y="2562"/>
                </a:lnTo>
                <a:lnTo>
                  <a:pt x="6386" y="2572"/>
                </a:lnTo>
                <a:lnTo>
                  <a:pt x="6346" y="2584"/>
                </a:lnTo>
                <a:lnTo>
                  <a:pt x="6307" y="2595"/>
                </a:lnTo>
                <a:lnTo>
                  <a:pt x="6270" y="2609"/>
                </a:lnTo>
                <a:lnTo>
                  <a:pt x="6235" y="2623"/>
                </a:lnTo>
                <a:lnTo>
                  <a:pt x="6201" y="2636"/>
                </a:lnTo>
                <a:lnTo>
                  <a:pt x="6171" y="2650"/>
                </a:lnTo>
                <a:lnTo>
                  <a:pt x="6142" y="2664"/>
                </a:lnTo>
                <a:lnTo>
                  <a:pt x="6118" y="2677"/>
                </a:lnTo>
                <a:lnTo>
                  <a:pt x="6097" y="2689"/>
                </a:lnTo>
                <a:lnTo>
                  <a:pt x="6080" y="2701"/>
                </a:lnTo>
                <a:lnTo>
                  <a:pt x="6068" y="2712"/>
                </a:lnTo>
                <a:lnTo>
                  <a:pt x="6064" y="2717"/>
                </a:lnTo>
                <a:lnTo>
                  <a:pt x="6059" y="2724"/>
                </a:lnTo>
                <a:lnTo>
                  <a:pt x="6055" y="2732"/>
                </a:lnTo>
                <a:lnTo>
                  <a:pt x="6052" y="2742"/>
                </a:lnTo>
                <a:lnTo>
                  <a:pt x="6045" y="2764"/>
                </a:lnTo>
                <a:lnTo>
                  <a:pt x="6036" y="2791"/>
                </a:lnTo>
                <a:lnTo>
                  <a:pt x="6020" y="2856"/>
                </a:lnTo>
                <a:lnTo>
                  <a:pt x="6008" y="2892"/>
                </a:lnTo>
                <a:lnTo>
                  <a:pt x="5995" y="2932"/>
                </a:lnTo>
                <a:lnTo>
                  <a:pt x="5979" y="2972"/>
                </a:lnTo>
                <a:lnTo>
                  <a:pt x="5970" y="2993"/>
                </a:lnTo>
                <a:lnTo>
                  <a:pt x="5959" y="3015"/>
                </a:lnTo>
                <a:lnTo>
                  <a:pt x="5948" y="3036"/>
                </a:lnTo>
                <a:lnTo>
                  <a:pt x="5935" y="3059"/>
                </a:lnTo>
                <a:lnTo>
                  <a:pt x="5922" y="3080"/>
                </a:lnTo>
                <a:lnTo>
                  <a:pt x="5908" y="3103"/>
                </a:lnTo>
                <a:lnTo>
                  <a:pt x="5891" y="3124"/>
                </a:lnTo>
                <a:lnTo>
                  <a:pt x="5875" y="3147"/>
                </a:lnTo>
                <a:lnTo>
                  <a:pt x="5856" y="3168"/>
                </a:lnTo>
                <a:lnTo>
                  <a:pt x="5836" y="3191"/>
                </a:lnTo>
                <a:lnTo>
                  <a:pt x="5814" y="3212"/>
                </a:lnTo>
                <a:lnTo>
                  <a:pt x="5790" y="3233"/>
                </a:lnTo>
                <a:lnTo>
                  <a:pt x="5765" y="3254"/>
                </a:lnTo>
                <a:lnTo>
                  <a:pt x="5739" y="3275"/>
                </a:lnTo>
                <a:lnTo>
                  <a:pt x="5668" y="3325"/>
                </a:lnTo>
                <a:lnTo>
                  <a:pt x="5569" y="3395"/>
                </a:lnTo>
                <a:lnTo>
                  <a:pt x="5445" y="3480"/>
                </a:lnTo>
                <a:lnTo>
                  <a:pt x="5299" y="3579"/>
                </a:lnTo>
                <a:lnTo>
                  <a:pt x="5136" y="3690"/>
                </a:lnTo>
                <a:lnTo>
                  <a:pt x="4958" y="3807"/>
                </a:lnTo>
                <a:lnTo>
                  <a:pt x="4770" y="3931"/>
                </a:lnTo>
                <a:lnTo>
                  <a:pt x="4575" y="4057"/>
                </a:lnTo>
                <a:lnTo>
                  <a:pt x="4377" y="4184"/>
                </a:lnTo>
                <a:lnTo>
                  <a:pt x="4178" y="4309"/>
                </a:lnTo>
                <a:lnTo>
                  <a:pt x="3985" y="4427"/>
                </a:lnTo>
                <a:lnTo>
                  <a:pt x="3798" y="4540"/>
                </a:lnTo>
                <a:lnTo>
                  <a:pt x="3709" y="4592"/>
                </a:lnTo>
                <a:lnTo>
                  <a:pt x="3623" y="4641"/>
                </a:lnTo>
                <a:lnTo>
                  <a:pt x="3541" y="4687"/>
                </a:lnTo>
                <a:lnTo>
                  <a:pt x="3463" y="4730"/>
                </a:lnTo>
                <a:lnTo>
                  <a:pt x="3389" y="4769"/>
                </a:lnTo>
                <a:lnTo>
                  <a:pt x="3322" y="4804"/>
                </a:lnTo>
                <a:lnTo>
                  <a:pt x="3259" y="4834"/>
                </a:lnTo>
                <a:lnTo>
                  <a:pt x="3202" y="4860"/>
                </a:lnTo>
                <a:lnTo>
                  <a:pt x="3146" y="4882"/>
                </a:lnTo>
                <a:lnTo>
                  <a:pt x="3083" y="4907"/>
                </a:lnTo>
                <a:lnTo>
                  <a:pt x="3014" y="4932"/>
                </a:lnTo>
                <a:lnTo>
                  <a:pt x="2940" y="4958"/>
                </a:lnTo>
                <a:lnTo>
                  <a:pt x="2862" y="4984"/>
                </a:lnTo>
                <a:lnTo>
                  <a:pt x="2779" y="5012"/>
                </a:lnTo>
                <a:lnTo>
                  <a:pt x="2693" y="5039"/>
                </a:lnTo>
                <a:lnTo>
                  <a:pt x="2605" y="5066"/>
                </a:lnTo>
                <a:lnTo>
                  <a:pt x="2421" y="5121"/>
                </a:lnTo>
                <a:lnTo>
                  <a:pt x="2233" y="5176"/>
                </a:lnTo>
                <a:lnTo>
                  <a:pt x="2046" y="5227"/>
                </a:lnTo>
                <a:lnTo>
                  <a:pt x="1861" y="5273"/>
                </a:lnTo>
                <a:lnTo>
                  <a:pt x="1771" y="5296"/>
                </a:lnTo>
                <a:lnTo>
                  <a:pt x="1686" y="5316"/>
                </a:lnTo>
                <a:lnTo>
                  <a:pt x="1602" y="5335"/>
                </a:lnTo>
                <a:lnTo>
                  <a:pt x="1523" y="5353"/>
                </a:lnTo>
                <a:lnTo>
                  <a:pt x="1448" y="5367"/>
                </a:lnTo>
                <a:lnTo>
                  <a:pt x="1378" y="5381"/>
                </a:lnTo>
                <a:lnTo>
                  <a:pt x="1314" y="5392"/>
                </a:lnTo>
                <a:lnTo>
                  <a:pt x="1254" y="5401"/>
                </a:lnTo>
                <a:lnTo>
                  <a:pt x="1203" y="5407"/>
                </a:lnTo>
                <a:lnTo>
                  <a:pt x="1158" y="5411"/>
                </a:lnTo>
                <a:lnTo>
                  <a:pt x="1121" y="5412"/>
                </a:lnTo>
                <a:lnTo>
                  <a:pt x="1106" y="5412"/>
                </a:lnTo>
                <a:lnTo>
                  <a:pt x="1093" y="5410"/>
                </a:lnTo>
                <a:lnTo>
                  <a:pt x="1082" y="5409"/>
                </a:lnTo>
                <a:lnTo>
                  <a:pt x="1073" y="5405"/>
                </a:lnTo>
                <a:lnTo>
                  <a:pt x="1067" y="5401"/>
                </a:lnTo>
                <a:lnTo>
                  <a:pt x="1062" y="5397"/>
                </a:lnTo>
                <a:lnTo>
                  <a:pt x="1061" y="5392"/>
                </a:lnTo>
                <a:lnTo>
                  <a:pt x="1062" y="5386"/>
                </a:lnTo>
                <a:lnTo>
                  <a:pt x="1065" y="5379"/>
                </a:lnTo>
                <a:lnTo>
                  <a:pt x="1071" y="5371"/>
                </a:lnTo>
                <a:lnTo>
                  <a:pt x="1087" y="5354"/>
                </a:lnTo>
                <a:lnTo>
                  <a:pt x="1102" y="5339"/>
                </a:lnTo>
                <a:lnTo>
                  <a:pt x="1133" y="5311"/>
                </a:lnTo>
                <a:lnTo>
                  <a:pt x="1163" y="5287"/>
                </a:lnTo>
                <a:lnTo>
                  <a:pt x="1191" y="5267"/>
                </a:lnTo>
                <a:lnTo>
                  <a:pt x="1219" y="5252"/>
                </a:lnTo>
                <a:lnTo>
                  <a:pt x="1245" y="5238"/>
                </a:lnTo>
                <a:lnTo>
                  <a:pt x="1270" y="5228"/>
                </a:lnTo>
                <a:lnTo>
                  <a:pt x="1294" y="5220"/>
                </a:lnTo>
                <a:lnTo>
                  <a:pt x="1315" y="5214"/>
                </a:lnTo>
                <a:lnTo>
                  <a:pt x="1334" y="5209"/>
                </a:lnTo>
                <a:lnTo>
                  <a:pt x="1351" y="5207"/>
                </a:lnTo>
                <a:lnTo>
                  <a:pt x="1365" y="5205"/>
                </a:lnTo>
                <a:lnTo>
                  <a:pt x="1385" y="5205"/>
                </a:lnTo>
                <a:lnTo>
                  <a:pt x="1392" y="5205"/>
                </a:lnTo>
                <a:lnTo>
                  <a:pt x="1393" y="5196"/>
                </a:lnTo>
                <a:lnTo>
                  <a:pt x="1398" y="5170"/>
                </a:lnTo>
                <a:lnTo>
                  <a:pt x="1402" y="5153"/>
                </a:lnTo>
                <a:lnTo>
                  <a:pt x="1408" y="5134"/>
                </a:lnTo>
                <a:lnTo>
                  <a:pt x="1415" y="5114"/>
                </a:lnTo>
                <a:lnTo>
                  <a:pt x="1423" y="5094"/>
                </a:lnTo>
                <a:lnTo>
                  <a:pt x="1435" y="5074"/>
                </a:lnTo>
                <a:lnTo>
                  <a:pt x="1448" y="5053"/>
                </a:lnTo>
                <a:lnTo>
                  <a:pt x="1456" y="5044"/>
                </a:lnTo>
                <a:lnTo>
                  <a:pt x="1465" y="5036"/>
                </a:lnTo>
                <a:lnTo>
                  <a:pt x="1474" y="5027"/>
                </a:lnTo>
                <a:lnTo>
                  <a:pt x="1484" y="5019"/>
                </a:lnTo>
                <a:lnTo>
                  <a:pt x="1494" y="5012"/>
                </a:lnTo>
                <a:lnTo>
                  <a:pt x="1505" y="5006"/>
                </a:lnTo>
                <a:lnTo>
                  <a:pt x="1518" y="5000"/>
                </a:lnTo>
                <a:lnTo>
                  <a:pt x="1531" y="4996"/>
                </a:lnTo>
                <a:lnTo>
                  <a:pt x="1544" y="4993"/>
                </a:lnTo>
                <a:lnTo>
                  <a:pt x="1560" y="4990"/>
                </a:lnTo>
                <a:lnTo>
                  <a:pt x="1575" y="4989"/>
                </a:lnTo>
                <a:lnTo>
                  <a:pt x="1592" y="4989"/>
                </a:lnTo>
                <a:lnTo>
                  <a:pt x="1608" y="4989"/>
                </a:lnTo>
                <a:lnTo>
                  <a:pt x="1624" y="4988"/>
                </a:lnTo>
                <a:lnTo>
                  <a:pt x="1639" y="4986"/>
                </a:lnTo>
                <a:lnTo>
                  <a:pt x="1652" y="4981"/>
                </a:lnTo>
                <a:lnTo>
                  <a:pt x="1667" y="4976"/>
                </a:lnTo>
                <a:lnTo>
                  <a:pt x="1680" y="4970"/>
                </a:lnTo>
                <a:lnTo>
                  <a:pt x="1692" y="4963"/>
                </a:lnTo>
                <a:lnTo>
                  <a:pt x="1703" y="4956"/>
                </a:lnTo>
                <a:lnTo>
                  <a:pt x="1714" y="4948"/>
                </a:lnTo>
                <a:lnTo>
                  <a:pt x="1726" y="4938"/>
                </a:lnTo>
                <a:lnTo>
                  <a:pt x="1746" y="4918"/>
                </a:lnTo>
                <a:lnTo>
                  <a:pt x="1766" y="4897"/>
                </a:lnTo>
                <a:lnTo>
                  <a:pt x="1785" y="4873"/>
                </a:lnTo>
                <a:lnTo>
                  <a:pt x="1804" y="4850"/>
                </a:lnTo>
                <a:lnTo>
                  <a:pt x="1823" y="4828"/>
                </a:lnTo>
                <a:lnTo>
                  <a:pt x="1844" y="4805"/>
                </a:lnTo>
                <a:lnTo>
                  <a:pt x="1865" y="4786"/>
                </a:lnTo>
                <a:lnTo>
                  <a:pt x="1877" y="4777"/>
                </a:lnTo>
                <a:lnTo>
                  <a:pt x="1889" y="4768"/>
                </a:lnTo>
                <a:lnTo>
                  <a:pt x="1901" y="4761"/>
                </a:lnTo>
                <a:lnTo>
                  <a:pt x="1914" y="4754"/>
                </a:lnTo>
                <a:lnTo>
                  <a:pt x="1927" y="4748"/>
                </a:lnTo>
                <a:lnTo>
                  <a:pt x="1941" y="4743"/>
                </a:lnTo>
                <a:lnTo>
                  <a:pt x="1956" y="4740"/>
                </a:lnTo>
                <a:lnTo>
                  <a:pt x="1972" y="4737"/>
                </a:lnTo>
                <a:lnTo>
                  <a:pt x="1987" y="4736"/>
                </a:lnTo>
                <a:lnTo>
                  <a:pt x="2002" y="4733"/>
                </a:lnTo>
                <a:lnTo>
                  <a:pt x="2015" y="4729"/>
                </a:lnTo>
                <a:lnTo>
                  <a:pt x="2027" y="4724"/>
                </a:lnTo>
                <a:lnTo>
                  <a:pt x="2037" y="4720"/>
                </a:lnTo>
                <a:lnTo>
                  <a:pt x="2047" y="4714"/>
                </a:lnTo>
                <a:lnTo>
                  <a:pt x="2055" y="4706"/>
                </a:lnTo>
                <a:lnTo>
                  <a:pt x="2063" y="4701"/>
                </a:lnTo>
                <a:lnTo>
                  <a:pt x="2071" y="4692"/>
                </a:lnTo>
                <a:lnTo>
                  <a:pt x="2076" y="4685"/>
                </a:lnTo>
                <a:lnTo>
                  <a:pt x="2087" y="4667"/>
                </a:lnTo>
                <a:lnTo>
                  <a:pt x="2098" y="4649"/>
                </a:lnTo>
                <a:lnTo>
                  <a:pt x="2106" y="4630"/>
                </a:lnTo>
                <a:lnTo>
                  <a:pt x="2116" y="4611"/>
                </a:lnTo>
                <a:lnTo>
                  <a:pt x="2125" y="4592"/>
                </a:lnTo>
                <a:lnTo>
                  <a:pt x="2137" y="4573"/>
                </a:lnTo>
                <a:lnTo>
                  <a:pt x="2143" y="4565"/>
                </a:lnTo>
                <a:lnTo>
                  <a:pt x="2150" y="4557"/>
                </a:lnTo>
                <a:lnTo>
                  <a:pt x="2158" y="4548"/>
                </a:lnTo>
                <a:lnTo>
                  <a:pt x="2167" y="4540"/>
                </a:lnTo>
                <a:lnTo>
                  <a:pt x="2176" y="4533"/>
                </a:lnTo>
                <a:lnTo>
                  <a:pt x="2187" y="4526"/>
                </a:lnTo>
                <a:lnTo>
                  <a:pt x="2199" y="4520"/>
                </a:lnTo>
                <a:lnTo>
                  <a:pt x="2211" y="4514"/>
                </a:lnTo>
                <a:lnTo>
                  <a:pt x="2225" y="4508"/>
                </a:lnTo>
                <a:lnTo>
                  <a:pt x="2240" y="4505"/>
                </a:lnTo>
                <a:lnTo>
                  <a:pt x="2272" y="4495"/>
                </a:lnTo>
                <a:lnTo>
                  <a:pt x="2301" y="4486"/>
                </a:lnTo>
                <a:lnTo>
                  <a:pt x="2327" y="4474"/>
                </a:lnTo>
                <a:lnTo>
                  <a:pt x="2351" y="4461"/>
                </a:lnTo>
                <a:lnTo>
                  <a:pt x="2373" y="4448"/>
                </a:lnTo>
                <a:lnTo>
                  <a:pt x="2396" y="4432"/>
                </a:lnTo>
                <a:lnTo>
                  <a:pt x="2416" y="4418"/>
                </a:lnTo>
                <a:lnTo>
                  <a:pt x="2435" y="4402"/>
                </a:lnTo>
                <a:lnTo>
                  <a:pt x="2474" y="4371"/>
                </a:lnTo>
                <a:lnTo>
                  <a:pt x="2514" y="4341"/>
                </a:lnTo>
                <a:lnTo>
                  <a:pt x="2534" y="4326"/>
                </a:lnTo>
                <a:lnTo>
                  <a:pt x="2556" y="4312"/>
                </a:lnTo>
                <a:lnTo>
                  <a:pt x="2579" y="4299"/>
                </a:lnTo>
                <a:lnTo>
                  <a:pt x="2604" y="4287"/>
                </a:lnTo>
                <a:lnTo>
                  <a:pt x="2617" y="4281"/>
                </a:lnTo>
                <a:lnTo>
                  <a:pt x="2628" y="4275"/>
                </a:lnTo>
                <a:lnTo>
                  <a:pt x="2638" y="4269"/>
                </a:lnTo>
                <a:lnTo>
                  <a:pt x="2647" y="4262"/>
                </a:lnTo>
                <a:lnTo>
                  <a:pt x="2655" y="4255"/>
                </a:lnTo>
                <a:lnTo>
                  <a:pt x="2662" y="4248"/>
                </a:lnTo>
                <a:lnTo>
                  <a:pt x="2668" y="4241"/>
                </a:lnTo>
                <a:lnTo>
                  <a:pt x="2673" y="4232"/>
                </a:lnTo>
                <a:lnTo>
                  <a:pt x="2682" y="4217"/>
                </a:lnTo>
                <a:lnTo>
                  <a:pt x="2688" y="4202"/>
                </a:lnTo>
                <a:lnTo>
                  <a:pt x="2694" y="4185"/>
                </a:lnTo>
                <a:lnTo>
                  <a:pt x="2699" y="4168"/>
                </a:lnTo>
                <a:lnTo>
                  <a:pt x="2704" y="4153"/>
                </a:lnTo>
                <a:lnTo>
                  <a:pt x="2709" y="4136"/>
                </a:lnTo>
                <a:lnTo>
                  <a:pt x="2714" y="4122"/>
                </a:lnTo>
                <a:lnTo>
                  <a:pt x="2723" y="4108"/>
                </a:lnTo>
                <a:lnTo>
                  <a:pt x="2728" y="4101"/>
                </a:lnTo>
                <a:lnTo>
                  <a:pt x="2733" y="4093"/>
                </a:lnTo>
                <a:lnTo>
                  <a:pt x="2739" y="4088"/>
                </a:lnTo>
                <a:lnTo>
                  <a:pt x="2747" y="4082"/>
                </a:lnTo>
                <a:lnTo>
                  <a:pt x="2755" y="4077"/>
                </a:lnTo>
                <a:lnTo>
                  <a:pt x="2764" y="4071"/>
                </a:lnTo>
                <a:lnTo>
                  <a:pt x="2775" y="4066"/>
                </a:lnTo>
                <a:lnTo>
                  <a:pt x="2787" y="4063"/>
                </a:lnTo>
                <a:lnTo>
                  <a:pt x="2810" y="4053"/>
                </a:lnTo>
                <a:lnTo>
                  <a:pt x="2831" y="4044"/>
                </a:lnTo>
                <a:lnTo>
                  <a:pt x="2850" y="4032"/>
                </a:lnTo>
                <a:lnTo>
                  <a:pt x="2869" y="4019"/>
                </a:lnTo>
                <a:lnTo>
                  <a:pt x="2886" y="4006"/>
                </a:lnTo>
                <a:lnTo>
                  <a:pt x="2901" y="3993"/>
                </a:lnTo>
                <a:lnTo>
                  <a:pt x="2929" y="3964"/>
                </a:lnTo>
                <a:lnTo>
                  <a:pt x="2957" y="3935"/>
                </a:lnTo>
                <a:lnTo>
                  <a:pt x="2970" y="3922"/>
                </a:lnTo>
                <a:lnTo>
                  <a:pt x="2984" y="3911"/>
                </a:lnTo>
                <a:lnTo>
                  <a:pt x="2998" y="3899"/>
                </a:lnTo>
                <a:lnTo>
                  <a:pt x="3013" y="3888"/>
                </a:lnTo>
                <a:lnTo>
                  <a:pt x="3029" y="3880"/>
                </a:lnTo>
                <a:lnTo>
                  <a:pt x="3046" y="3873"/>
                </a:lnTo>
                <a:lnTo>
                  <a:pt x="3055" y="3869"/>
                </a:lnTo>
                <a:lnTo>
                  <a:pt x="3063" y="3864"/>
                </a:lnTo>
                <a:lnTo>
                  <a:pt x="3078" y="3855"/>
                </a:lnTo>
                <a:lnTo>
                  <a:pt x="3091" y="3843"/>
                </a:lnTo>
                <a:lnTo>
                  <a:pt x="3103" y="3829"/>
                </a:lnTo>
                <a:lnTo>
                  <a:pt x="3115" y="3814"/>
                </a:lnTo>
                <a:lnTo>
                  <a:pt x="3126" y="3799"/>
                </a:lnTo>
                <a:lnTo>
                  <a:pt x="3146" y="3767"/>
                </a:lnTo>
                <a:lnTo>
                  <a:pt x="3156" y="3751"/>
                </a:lnTo>
                <a:lnTo>
                  <a:pt x="3168" y="3736"/>
                </a:lnTo>
                <a:lnTo>
                  <a:pt x="3181" y="3723"/>
                </a:lnTo>
                <a:lnTo>
                  <a:pt x="3194" y="3710"/>
                </a:lnTo>
                <a:lnTo>
                  <a:pt x="3211" y="3699"/>
                </a:lnTo>
                <a:lnTo>
                  <a:pt x="3219" y="3694"/>
                </a:lnTo>
                <a:lnTo>
                  <a:pt x="3229" y="3691"/>
                </a:lnTo>
                <a:lnTo>
                  <a:pt x="3238" y="3687"/>
                </a:lnTo>
                <a:lnTo>
                  <a:pt x="3249" y="3685"/>
                </a:lnTo>
                <a:lnTo>
                  <a:pt x="3260" y="3682"/>
                </a:lnTo>
                <a:lnTo>
                  <a:pt x="3272" y="3681"/>
                </a:lnTo>
                <a:lnTo>
                  <a:pt x="3294" y="3679"/>
                </a:lnTo>
                <a:lnTo>
                  <a:pt x="3313" y="3675"/>
                </a:lnTo>
                <a:lnTo>
                  <a:pt x="3331" y="3669"/>
                </a:lnTo>
                <a:lnTo>
                  <a:pt x="3345" y="3663"/>
                </a:lnTo>
                <a:lnTo>
                  <a:pt x="3358" y="3655"/>
                </a:lnTo>
                <a:lnTo>
                  <a:pt x="3369" y="3646"/>
                </a:lnTo>
                <a:lnTo>
                  <a:pt x="3379" y="3636"/>
                </a:lnTo>
                <a:lnTo>
                  <a:pt x="3388" y="3625"/>
                </a:lnTo>
                <a:lnTo>
                  <a:pt x="3406" y="3600"/>
                </a:lnTo>
                <a:lnTo>
                  <a:pt x="3425" y="3574"/>
                </a:lnTo>
                <a:lnTo>
                  <a:pt x="3436" y="3560"/>
                </a:lnTo>
                <a:lnTo>
                  <a:pt x="3449" y="3546"/>
                </a:lnTo>
                <a:lnTo>
                  <a:pt x="3463" y="3532"/>
                </a:lnTo>
                <a:lnTo>
                  <a:pt x="3480" y="3517"/>
                </a:lnTo>
                <a:lnTo>
                  <a:pt x="3495" y="3502"/>
                </a:lnTo>
                <a:lnTo>
                  <a:pt x="3508" y="3486"/>
                </a:lnTo>
                <a:lnTo>
                  <a:pt x="3519" y="3471"/>
                </a:lnTo>
                <a:lnTo>
                  <a:pt x="3527" y="3456"/>
                </a:lnTo>
                <a:lnTo>
                  <a:pt x="3533" y="3439"/>
                </a:lnTo>
                <a:lnTo>
                  <a:pt x="3538" y="3423"/>
                </a:lnTo>
                <a:lnTo>
                  <a:pt x="3546" y="3394"/>
                </a:lnTo>
                <a:lnTo>
                  <a:pt x="3551" y="3380"/>
                </a:lnTo>
                <a:lnTo>
                  <a:pt x="3556" y="3365"/>
                </a:lnTo>
                <a:lnTo>
                  <a:pt x="3562" y="3353"/>
                </a:lnTo>
                <a:lnTo>
                  <a:pt x="3569" y="3341"/>
                </a:lnTo>
                <a:lnTo>
                  <a:pt x="3579" y="3331"/>
                </a:lnTo>
                <a:lnTo>
                  <a:pt x="3585" y="3326"/>
                </a:lnTo>
                <a:lnTo>
                  <a:pt x="3591" y="3322"/>
                </a:lnTo>
                <a:lnTo>
                  <a:pt x="3598" y="3319"/>
                </a:lnTo>
                <a:lnTo>
                  <a:pt x="3607" y="3315"/>
                </a:lnTo>
                <a:lnTo>
                  <a:pt x="3627" y="3309"/>
                </a:lnTo>
                <a:lnTo>
                  <a:pt x="3636" y="3307"/>
                </a:lnTo>
                <a:lnTo>
                  <a:pt x="3645" y="3303"/>
                </a:lnTo>
                <a:lnTo>
                  <a:pt x="3652" y="3300"/>
                </a:lnTo>
                <a:lnTo>
                  <a:pt x="3657" y="3298"/>
                </a:lnTo>
                <a:lnTo>
                  <a:pt x="3661" y="3293"/>
                </a:lnTo>
                <a:lnTo>
                  <a:pt x="3665" y="3289"/>
                </a:lnTo>
                <a:lnTo>
                  <a:pt x="3666" y="3286"/>
                </a:lnTo>
                <a:lnTo>
                  <a:pt x="3668" y="3281"/>
                </a:lnTo>
                <a:lnTo>
                  <a:pt x="3668" y="3276"/>
                </a:lnTo>
                <a:lnTo>
                  <a:pt x="3667" y="3271"/>
                </a:lnTo>
                <a:lnTo>
                  <a:pt x="3665" y="3261"/>
                </a:lnTo>
                <a:lnTo>
                  <a:pt x="3660" y="3250"/>
                </a:lnTo>
                <a:lnTo>
                  <a:pt x="3653" y="3238"/>
                </a:lnTo>
                <a:lnTo>
                  <a:pt x="3639" y="3214"/>
                </a:lnTo>
                <a:lnTo>
                  <a:pt x="3633" y="3201"/>
                </a:lnTo>
                <a:lnTo>
                  <a:pt x="3628" y="3188"/>
                </a:lnTo>
                <a:lnTo>
                  <a:pt x="3625" y="3175"/>
                </a:lnTo>
                <a:lnTo>
                  <a:pt x="3625" y="3169"/>
                </a:lnTo>
                <a:lnTo>
                  <a:pt x="3625" y="3162"/>
                </a:lnTo>
                <a:lnTo>
                  <a:pt x="3626" y="3155"/>
                </a:lnTo>
                <a:lnTo>
                  <a:pt x="3628" y="3149"/>
                </a:lnTo>
                <a:lnTo>
                  <a:pt x="3630" y="3142"/>
                </a:lnTo>
                <a:lnTo>
                  <a:pt x="3635" y="3136"/>
                </a:lnTo>
                <a:lnTo>
                  <a:pt x="3640" y="3129"/>
                </a:lnTo>
                <a:lnTo>
                  <a:pt x="3644" y="3122"/>
                </a:lnTo>
                <a:lnTo>
                  <a:pt x="3646" y="3115"/>
                </a:lnTo>
                <a:lnTo>
                  <a:pt x="3648" y="3106"/>
                </a:lnTo>
                <a:lnTo>
                  <a:pt x="3651" y="3090"/>
                </a:lnTo>
                <a:lnTo>
                  <a:pt x="3651" y="3073"/>
                </a:lnTo>
                <a:lnTo>
                  <a:pt x="3648" y="3055"/>
                </a:lnTo>
                <a:lnTo>
                  <a:pt x="3645" y="3037"/>
                </a:lnTo>
                <a:lnTo>
                  <a:pt x="3639" y="3020"/>
                </a:lnTo>
                <a:lnTo>
                  <a:pt x="3633" y="3002"/>
                </a:lnTo>
                <a:lnTo>
                  <a:pt x="3626" y="2985"/>
                </a:lnTo>
                <a:lnTo>
                  <a:pt x="3620" y="2970"/>
                </a:lnTo>
                <a:lnTo>
                  <a:pt x="3606" y="2944"/>
                </a:lnTo>
                <a:lnTo>
                  <a:pt x="3596" y="2926"/>
                </a:lnTo>
                <a:lnTo>
                  <a:pt x="3592" y="2920"/>
                </a:lnTo>
                <a:lnTo>
                  <a:pt x="3553" y="2915"/>
                </a:lnTo>
                <a:lnTo>
                  <a:pt x="3509" y="2911"/>
                </a:lnTo>
                <a:lnTo>
                  <a:pt x="3456" y="2908"/>
                </a:lnTo>
                <a:lnTo>
                  <a:pt x="3394" y="2904"/>
                </a:lnTo>
                <a:lnTo>
                  <a:pt x="3329" y="2901"/>
                </a:lnTo>
                <a:lnTo>
                  <a:pt x="3263" y="2901"/>
                </a:lnTo>
                <a:lnTo>
                  <a:pt x="3232" y="2901"/>
                </a:lnTo>
                <a:lnTo>
                  <a:pt x="3202" y="2902"/>
                </a:lnTo>
                <a:lnTo>
                  <a:pt x="3172" y="2906"/>
                </a:lnTo>
                <a:lnTo>
                  <a:pt x="3139" y="2910"/>
                </a:lnTo>
                <a:lnTo>
                  <a:pt x="3103" y="2919"/>
                </a:lnTo>
                <a:lnTo>
                  <a:pt x="3065" y="2928"/>
                </a:lnTo>
                <a:lnTo>
                  <a:pt x="3025" y="2940"/>
                </a:lnTo>
                <a:lnTo>
                  <a:pt x="2983" y="2952"/>
                </a:lnTo>
                <a:lnTo>
                  <a:pt x="2891" y="2980"/>
                </a:lnTo>
                <a:lnTo>
                  <a:pt x="2793" y="3010"/>
                </a:lnTo>
                <a:lnTo>
                  <a:pt x="2741" y="3024"/>
                </a:lnTo>
                <a:lnTo>
                  <a:pt x="2687" y="3039"/>
                </a:lnTo>
                <a:lnTo>
                  <a:pt x="2631" y="3052"/>
                </a:lnTo>
                <a:lnTo>
                  <a:pt x="2575" y="3065"/>
                </a:lnTo>
                <a:lnTo>
                  <a:pt x="2517" y="3075"/>
                </a:lnTo>
                <a:lnTo>
                  <a:pt x="2458" y="3084"/>
                </a:lnTo>
                <a:lnTo>
                  <a:pt x="2422" y="3090"/>
                </a:lnTo>
                <a:lnTo>
                  <a:pt x="2379" y="3097"/>
                </a:lnTo>
                <a:lnTo>
                  <a:pt x="2268" y="3117"/>
                </a:lnTo>
                <a:lnTo>
                  <a:pt x="2128" y="3144"/>
                </a:lnTo>
                <a:lnTo>
                  <a:pt x="1964" y="3176"/>
                </a:lnTo>
                <a:lnTo>
                  <a:pt x="1587" y="3252"/>
                </a:lnTo>
                <a:lnTo>
                  <a:pt x="1384" y="3293"/>
                </a:lnTo>
                <a:lnTo>
                  <a:pt x="1178" y="3334"/>
                </a:lnTo>
                <a:lnTo>
                  <a:pt x="973" y="3374"/>
                </a:lnTo>
                <a:lnTo>
                  <a:pt x="776" y="3410"/>
                </a:lnTo>
                <a:lnTo>
                  <a:pt x="590" y="3442"/>
                </a:lnTo>
                <a:lnTo>
                  <a:pt x="503" y="3457"/>
                </a:lnTo>
                <a:lnTo>
                  <a:pt x="421" y="3470"/>
                </a:lnTo>
                <a:lnTo>
                  <a:pt x="344" y="3482"/>
                </a:lnTo>
                <a:lnTo>
                  <a:pt x="274" y="3490"/>
                </a:lnTo>
                <a:lnTo>
                  <a:pt x="210" y="3498"/>
                </a:lnTo>
                <a:lnTo>
                  <a:pt x="154" y="3503"/>
                </a:lnTo>
                <a:lnTo>
                  <a:pt x="105" y="3507"/>
                </a:lnTo>
                <a:lnTo>
                  <a:pt x="66" y="3507"/>
                </a:lnTo>
                <a:lnTo>
                  <a:pt x="50" y="3505"/>
                </a:lnTo>
                <a:lnTo>
                  <a:pt x="35" y="3504"/>
                </a:lnTo>
                <a:lnTo>
                  <a:pt x="25" y="3502"/>
                </a:lnTo>
                <a:lnTo>
                  <a:pt x="15" y="3500"/>
                </a:lnTo>
                <a:lnTo>
                  <a:pt x="4" y="3494"/>
                </a:lnTo>
                <a:lnTo>
                  <a:pt x="2" y="3491"/>
                </a:lnTo>
                <a:lnTo>
                  <a:pt x="0" y="3489"/>
                </a:lnTo>
                <a:lnTo>
                  <a:pt x="0" y="3488"/>
                </a:lnTo>
                <a:lnTo>
                  <a:pt x="0" y="3485"/>
                </a:lnTo>
                <a:lnTo>
                  <a:pt x="2" y="3483"/>
                </a:lnTo>
                <a:lnTo>
                  <a:pt x="6" y="3482"/>
                </a:lnTo>
                <a:lnTo>
                  <a:pt x="16" y="3477"/>
                </a:lnTo>
                <a:lnTo>
                  <a:pt x="31" y="3473"/>
                </a:lnTo>
                <a:lnTo>
                  <a:pt x="72" y="3466"/>
                </a:lnTo>
                <a:lnTo>
                  <a:pt x="199" y="3448"/>
                </a:lnTo>
                <a:lnTo>
                  <a:pt x="279" y="3435"/>
                </a:lnTo>
                <a:lnTo>
                  <a:pt x="368" y="3420"/>
                </a:lnTo>
                <a:lnTo>
                  <a:pt x="429" y="3407"/>
                </a:lnTo>
                <a:lnTo>
                  <a:pt x="492" y="3394"/>
                </a:lnTo>
                <a:lnTo>
                  <a:pt x="622" y="3363"/>
                </a:lnTo>
                <a:lnTo>
                  <a:pt x="753" y="3331"/>
                </a:lnTo>
                <a:lnTo>
                  <a:pt x="880" y="3298"/>
                </a:lnTo>
                <a:lnTo>
                  <a:pt x="1106" y="3237"/>
                </a:lnTo>
                <a:lnTo>
                  <a:pt x="1195" y="3213"/>
                </a:lnTo>
                <a:lnTo>
                  <a:pt x="1263" y="3197"/>
                </a:lnTo>
                <a:lnTo>
                  <a:pt x="1282" y="3191"/>
                </a:lnTo>
                <a:lnTo>
                  <a:pt x="1297" y="3185"/>
                </a:lnTo>
                <a:lnTo>
                  <a:pt x="1309" y="3179"/>
                </a:lnTo>
                <a:lnTo>
                  <a:pt x="1320" y="3172"/>
                </a:lnTo>
                <a:lnTo>
                  <a:pt x="1327" y="3164"/>
                </a:lnTo>
                <a:lnTo>
                  <a:pt x="1333" y="3157"/>
                </a:lnTo>
                <a:lnTo>
                  <a:pt x="1342" y="3143"/>
                </a:lnTo>
                <a:lnTo>
                  <a:pt x="1351" y="3130"/>
                </a:lnTo>
                <a:lnTo>
                  <a:pt x="1355" y="3124"/>
                </a:lnTo>
                <a:lnTo>
                  <a:pt x="1362" y="3119"/>
                </a:lnTo>
                <a:lnTo>
                  <a:pt x="1371" y="3116"/>
                </a:lnTo>
                <a:lnTo>
                  <a:pt x="1380" y="3112"/>
                </a:lnTo>
                <a:lnTo>
                  <a:pt x="1393" y="3111"/>
                </a:lnTo>
                <a:lnTo>
                  <a:pt x="1410" y="3110"/>
                </a:lnTo>
                <a:lnTo>
                  <a:pt x="1425" y="3109"/>
                </a:lnTo>
                <a:lnTo>
                  <a:pt x="1440" y="3105"/>
                </a:lnTo>
                <a:lnTo>
                  <a:pt x="1450" y="3100"/>
                </a:lnTo>
                <a:lnTo>
                  <a:pt x="1459" y="3093"/>
                </a:lnTo>
                <a:lnTo>
                  <a:pt x="1467" y="3086"/>
                </a:lnTo>
                <a:lnTo>
                  <a:pt x="1473" y="3077"/>
                </a:lnTo>
                <a:lnTo>
                  <a:pt x="1478" y="3067"/>
                </a:lnTo>
                <a:lnTo>
                  <a:pt x="1482" y="3058"/>
                </a:lnTo>
                <a:lnTo>
                  <a:pt x="1491" y="3039"/>
                </a:lnTo>
                <a:lnTo>
                  <a:pt x="1497" y="3030"/>
                </a:lnTo>
                <a:lnTo>
                  <a:pt x="1504" y="3022"/>
                </a:lnTo>
                <a:lnTo>
                  <a:pt x="1511" y="3016"/>
                </a:lnTo>
                <a:lnTo>
                  <a:pt x="1522" y="3010"/>
                </a:lnTo>
                <a:lnTo>
                  <a:pt x="1534" y="3008"/>
                </a:lnTo>
                <a:lnTo>
                  <a:pt x="1548" y="3006"/>
                </a:lnTo>
                <a:lnTo>
                  <a:pt x="1563" y="3005"/>
                </a:lnTo>
                <a:lnTo>
                  <a:pt x="1575" y="3002"/>
                </a:lnTo>
                <a:lnTo>
                  <a:pt x="1583" y="2998"/>
                </a:lnTo>
                <a:lnTo>
                  <a:pt x="1591" y="2992"/>
                </a:lnTo>
                <a:lnTo>
                  <a:pt x="1596" y="2986"/>
                </a:lnTo>
                <a:lnTo>
                  <a:pt x="1600" y="2979"/>
                </a:lnTo>
                <a:lnTo>
                  <a:pt x="1604" y="2971"/>
                </a:lnTo>
                <a:lnTo>
                  <a:pt x="1605" y="2963"/>
                </a:lnTo>
                <a:lnTo>
                  <a:pt x="1610" y="2947"/>
                </a:lnTo>
                <a:lnTo>
                  <a:pt x="1612" y="2940"/>
                </a:lnTo>
                <a:lnTo>
                  <a:pt x="1615" y="2933"/>
                </a:lnTo>
                <a:lnTo>
                  <a:pt x="1619" y="2927"/>
                </a:lnTo>
                <a:lnTo>
                  <a:pt x="1625" y="2923"/>
                </a:lnTo>
                <a:lnTo>
                  <a:pt x="1633" y="2921"/>
                </a:lnTo>
                <a:lnTo>
                  <a:pt x="1643" y="2920"/>
                </a:lnTo>
                <a:lnTo>
                  <a:pt x="1655" y="2919"/>
                </a:lnTo>
                <a:lnTo>
                  <a:pt x="1664" y="2917"/>
                </a:lnTo>
                <a:lnTo>
                  <a:pt x="1673" y="2914"/>
                </a:lnTo>
                <a:lnTo>
                  <a:pt x="1681" y="2910"/>
                </a:lnTo>
                <a:lnTo>
                  <a:pt x="1688" y="2906"/>
                </a:lnTo>
                <a:lnTo>
                  <a:pt x="1694" y="2901"/>
                </a:lnTo>
                <a:lnTo>
                  <a:pt x="1700" y="2894"/>
                </a:lnTo>
                <a:lnTo>
                  <a:pt x="1703" y="2886"/>
                </a:lnTo>
                <a:lnTo>
                  <a:pt x="1708" y="2879"/>
                </a:lnTo>
                <a:lnTo>
                  <a:pt x="1711" y="2871"/>
                </a:lnTo>
                <a:lnTo>
                  <a:pt x="1713" y="2863"/>
                </a:lnTo>
                <a:lnTo>
                  <a:pt x="1714" y="2853"/>
                </a:lnTo>
                <a:lnTo>
                  <a:pt x="1714" y="2835"/>
                </a:lnTo>
                <a:lnTo>
                  <a:pt x="1713" y="2815"/>
                </a:lnTo>
                <a:lnTo>
                  <a:pt x="1712" y="2806"/>
                </a:lnTo>
                <a:lnTo>
                  <a:pt x="1711" y="2795"/>
                </a:lnTo>
                <a:lnTo>
                  <a:pt x="1712" y="2772"/>
                </a:lnTo>
                <a:lnTo>
                  <a:pt x="1714" y="2748"/>
                </a:lnTo>
                <a:lnTo>
                  <a:pt x="1718" y="2720"/>
                </a:lnTo>
                <a:lnTo>
                  <a:pt x="1722" y="2692"/>
                </a:lnTo>
                <a:lnTo>
                  <a:pt x="1726" y="2662"/>
                </a:lnTo>
                <a:lnTo>
                  <a:pt x="1728" y="2631"/>
                </a:lnTo>
                <a:lnTo>
                  <a:pt x="1730" y="2599"/>
                </a:lnTo>
                <a:lnTo>
                  <a:pt x="1730" y="2592"/>
                </a:lnTo>
                <a:lnTo>
                  <a:pt x="1727" y="2585"/>
                </a:lnTo>
                <a:lnTo>
                  <a:pt x="1725" y="2578"/>
                </a:lnTo>
                <a:lnTo>
                  <a:pt x="1720" y="2573"/>
                </a:lnTo>
                <a:lnTo>
                  <a:pt x="1715" y="2567"/>
                </a:lnTo>
                <a:lnTo>
                  <a:pt x="1709" y="2562"/>
                </a:lnTo>
                <a:lnTo>
                  <a:pt x="1703" y="2559"/>
                </a:lnTo>
                <a:lnTo>
                  <a:pt x="1696" y="2555"/>
                </a:lnTo>
                <a:lnTo>
                  <a:pt x="1680" y="2549"/>
                </a:lnTo>
                <a:lnTo>
                  <a:pt x="1661" y="2544"/>
                </a:lnTo>
                <a:lnTo>
                  <a:pt x="1642" y="2541"/>
                </a:lnTo>
                <a:lnTo>
                  <a:pt x="1620" y="2538"/>
                </a:lnTo>
                <a:lnTo>
                  <a:pt x="1580" y="2534"/>
                </a:lnTo>
                <a:lnTo>
                  <a:pt x="1561" y="2531"/>
                </a:lnTo>
                <a:lnTo>
                  <a:pt x="1543" y="2529"/>
                </a:lnTo>
                <a:lnTo>
                  <a:pt x="1529" y="2524"/>
                </a:lnTo>
                <a:lnTo>
                  <a:pt x="1517" y="2519"/>
                </a:lnTo>
                <a:lnTo>
                  <a:pt x="1512" y="2516"/>
                </a:lnTo>
                <a:lnTo>
                  <a:pt x="1509" y="2512"/>
                </a:lnTo>
                <a:lnTo>
                  <a:pt x="1506" y="2509"/>
                </a:lnTo>
                <a:lnTo>
                  <a:pt x="1505" y="2504"/>
                </a:lnTo>
                <a:lnTo>
                  <a:pt x="1504" y="2499"/>
                </a:lnTo>
                <a:lnTo>
                  <a:pt x="1501" y="2496"/>
                </a:lnTo>
                <a:lnTo>
                  <a:pt x="1498" y="2492"/>
                </a:lnTo>
                <a:lnTo>
                  <a:pt x="1494" y="2490"/>
                </a:lnTo>
                <a:lnTo>
                  <a:pt x="1490" y="2489"/>
                </a:lnTo>
                <a:lnTo>
                  <a:pt x="1485" y="2487"/>
                </a:lnTo>
                <a:lnTo>
                  <a:pt x="1472" y="2486"/>
                </a:lnTo>
                <a:lnTo>
                  <a:pt x="1457" y="2487"/>
                </a:lnTo>
                <a:lnTo>
                  <a:pt x="1441" y="2489"/>
                </a:lnTo>
                <a:lnTo>
                  <a:pt x="1405" y="2494"/>
                </a:lnTo>
                <a:lnTo>
                  <a:pt x="1367" y="2499"/>
                </a:lnTo>
                <a:lnTo>
                  <a:pt x="1349" y="2500"/>
                </a:lnTo>
                <a:lnTo>
                  <a:pt x="1332" y="2500"/>
                </a:lnTo>
                <a:lnTo>
                  <a:pt x="1316" y="2498"/>
                </a:lnTo>
                <a:lnTo>
                  <a:pt x="1308" y="2497"/>
                </a:lnTo>
                <a:lnTo>
                  <a:pt x="1301" y="2494"/>
                </a:lnTo>
                <a:lnTo>
                  <a:pt x="1295" y="2491"/>
                </a:lnTo>
                <a:lnTo>
                  <a:pt x="1289" y="2487"/>
                </a:lnTo>
                <a:lnTo>
                  <a:pt x="1284" y="2483"/>
                </a:lnTo>
                <a:lnTo>
                  <a:pt x="1279" y="2478"/>
                </a:lnTo>
                <a:lnTo>
                  <a:pt x="1273" y="2473"/>
                </a:lnTo>
                <a:lnTo>
                  <a:pt x="1265" y="2468"/>
                </a:lnTo>
                <a:lnTo>
                  <a:pt x="1254" y="2465"/>
                </a:lnTo>
                <a:lnTo>
                  <a:pt x="1241" y="2462"/>
                </a:lnTo>
                <a:lnTo>
                  <a:pt x="1226" y="2461"/>
                </a:lnTo>
                <a:lnTo>
                  <a:pt x="1208" y="2460"/>
                </a:lnTo>
                <a:lnTo>
                  <a:pt x="1166" y="2460"/>
                </a:lnTo>
                <a:lnTo>
                  <a:pt x="1118" y="2462"/>
                </a:lnTo>
                <a:lnTo>
                  <a:pt x="1063" y="2467"/>
                </a:lnTo>
                <a:lnTo>
                  <a:pt x="1004" y="2474"/>
                </a:lnTo>
                <a:lnTo>
                  <a:pt x="942" y="2481"/>
                </a:lnTo>
                <a:lnTo>
                  <a:pt x="812" y="2497"/>
                </a:lnTo>
                <a:lnTo>
                  <a:pt x="685" y="2513"/>
                </a:lnTo>
                <a:lnTo>
                  <a:pt x="626" y="2519"/>
                </a:lnTo>
                <a:lnTo>
                  <a:pt x="569" y="2525"/>
                </a:lnTo>
                <a:lnTo>
                  <a:pt x="519" y="2528"/>
                </a:lnTo>
                <a:lnTo>
                  <a:pt x="474" y="2530"/>
                </a:lnTo>
                <a:lnTo>
                  <a:pt x="456" y="2529"/>
                </a:lnTo>
                <a:lnTo>
                  <a:pt x="443" y="2528"/>
                </a:lnTo>
                <a:lnTo>
                  <a:pt x="435" y="2525"/>
                </a:lnTo>
                <a:lnTo>
                  <a:pt x="431" y="2524"/>
                </a:lnTo>
                <a:lnTo>
                  <a:pt x="430" y="2523"/>
                </a:lnTo>
                <a:lnTo>
                  <a:pt x="429" y="2521"/>
                </a:lnTo>
                <a:lnTo>
                  <a:pt x="429" y="2519"/>
                </a:lnTo>
                <a:lnTo>
                  <a:pt x="432" y="2515"/>
                </a:lnTo>
                <a:lnTo>
                  <a:pt x="440" y="2510"/>
                </a:lnTo>
                <a:lnTo>
                  <a:pt x="451" y="2505"/>
                </a:lnTo>
                <a:lnTo>
                  <a:pt x="465" y="2499"/>
                </a:lnTo>
                <a:lnTo>
                  <a:pt x="483" y="2493"/>
                </a:lnTo>
                <a:lnTo>
                  <a:pt x="530" y="2480"/>
                </a:lnTo>
                <a:lnTo>
                  <a:pt x="587" y="2466"/>
                </a:lnTo>
                <a:lnTo>
                  <a:pt x="654" y="2451"/>
                </a:lnTo>
                <a:lnTo>
                  <a:pt x="730" y="2435"/>
                </a:lnTo>
                <a:lnTo>
                  <a:pt x="815" y="2421"/>
                </a:lnTo>
                <a:lnTo>
                  <a:pt x="906" y="2407"/>
                </a:lnTo>
                <a:lnTo>
                  <a:pt x="1002" y="2395"/>
                </a:lnTo>
                <a:lnTo>
                  <a:pt x="1103" y="2384"/>
                </a:lnTo>
                <a:lnTo>
                  <a:pt x="1207" y="2374"/>
                </a:lnTo>
                <a:lnTo>
                  <a:pt x="1259" y="2371"/>
                </a:lnTo>
                <a:lnTo>
                  <a:pt x="1313" y="2369"/>
                </a:lnTo>
                <a:lnTo>
                  <a:pt x="1365" y="2366"/>
                </a:lnTo>
                <a:lnTo>
                  <a:pt x="1418" y="2365"/>
                </a:lnTo>
                <a:lnTo>
                  <a:pt x="1519" y="2363"/>
                </a:lnTo>
                <a:lnTo>
                  <a:pt x="1612" y="2359"/>
                </a:lnTo>
                <a:lnTo>
                  <a:pt x="1697" y="2353"/>
                </a:lnTo>
                <a:lnTo>
                  <a:pt x="1777" y="2346"/>
                </a:lnTo>
                <a:lnTo>
                  <a:pt x="1850" y="2339"/>
                </a:lnTo>
                <a:lnTo>
                  <a:pt x="1917" y="2331"/>
                </a:lnTo>
                <a:lnTo>
                  <a:pt x="1980" y="2321"/>
                </a:lnTo>
                <a:lnTo>
                  <a:pt x="2040" y="2313"/>
                </a:lnTo>
                <a:lnTo>
                  <a:pt x="2150" y="2294"/>
                </a:lnTo>
                <a:lnTo>
                  <a:pt x="2253" y="2276"/>
                </a:lnTo>
                <a:lnTo>
                  <a:pt x="2305" y="2269"/>
                </a:lnTo>
                <a:lnTo>
                  <a:pt x="2357" y="2262"/>
                </a:lnTo>
                <a:lnTo>
                  <a:pt x="2410" y="2257"/>
                </a:lnTo>
                <a:lnTo>
                  <a:pt x="2466" y="2253"/>
                </a:lnTo>
                <a:lnTo>
                  <a:pt x="2650" y="2241"/>
                </a:lnTo>
                <a:lnTo>
                  <a:pt x="2714" y="2235"/>
                </a:lnTo>
                <a:lnTo>
                  <a:pt x="2767" y="2231"/>
                </a:lnTo>
                <a:lnTo>
                  <a:pt x="2811" y="2226"/>
                </a:lnTo>
                <a:lnTo>
                  <a:pt x="2849" y="2221"/>
                </a:lnTo>
                <a:lnTo>
                  <a:pt x="2925" y="2209"/>
                </a:lnTo>
                <a:lnTo>
                  <a:pt x="2945" y="2206"/>
                </a:lnTo>
                <a:lnTo>
                  <a:pt x="2963" y="2202"/>
                </a:lnTo>
                <a:lnTo>
                  <a:pt x="2978" y="2197"/>
                </a:lnTo>
                <a:lnTo>
                  <a:pt x="2992" y="2193"/>
                </a:lnTo>
                <a:lnTo>
                  <a:pt x="3006" y="2188"/>
                </a:lnTo>
                <a:lnTo>
                  <a:pt x="3019" y="2182"/>
                </a:lnTo>
                <a:lnTo>
                  <a:pt x="3044" y="2168"/>
                </a:lnTo>
                <a:lnTo>
                  <a:pt x="3072" y="2152"/>
                </a:lnTo>
                <a:lnTo>
                  <a:pt x="3105" y="2135"/>
                </a:lnTo>
                <a:lnTo>
                  <a:pt x="3148" y="2113"/>
                </a:lnTo>
                <a:lnTo>
                  <a:pt x="3173" y="2101"/>
                </a:lnTo>
                <a:lnTo>
                  <a:pt x="3202" y="2088"/>
                </a:lnTo>
                <a:lnTo>
                  <a:pt x="3262" y="2063"/>
                </a:lnTo>
                <a:lnTo>
                  <a:pt x="3318" y="2041"/>
                </a:lnTo>
                <a:lnTo>
                  <a:pt x="3419" y="2000"/>
                </a:lnTo>
                <a:lnTo>
                  <a:pt x="3462" y="1982"/>
                </a:lnTo>
                <a:lnTo>
                  <a:pt x="3500" y="1965"/>
                </a:lnTo>
                <a:lnTo>
                  <a:pt x="3531" y="1949"/>
                </a:lnTo>
                <a:lnTo>
                  <a:pt x="3545" y="1941"/>
                </a:lnTo>
                <a:lnTo>
                  <a:pt x="3557" y="1933"/>
                </a:lnTo>
                <a:lnTo>
                  <a:pt x="3576" y="1918"/>
                </a:lnTo>
                <a:lnTo>
                  <a:pt x="3587" y="1908"/>
                </a:lnTo>
                <a:lnTo>
                  <a:pt x="3594" y="1897"/>
                </a:lnTo>
                <a:lnTo>
                  <a:pt x="3598" y="1886"/>
                </a:lnTo>
                <a:lnTo>
                  <a:pt x="3604" y="1872"/>
                </a:lnTo>
                <a:lnTo>
                  <a:pt x="3613" y="1853"/>
                </a:lnTo>
                <a:lnTo>
                  <a:pt x="3628" y="1828"/>
                </a:lnTo>
                <a:lnTo>
                  <a:pt x="3652" y="1794"/>
                </a:lnTo>
                <a:lnTo>
                  <a:pt x="3679" y="1757"/>
                </a:lnTo>
                <a:lnTo>
                  <a:pt x="3702" y="1722"/>
                </a:lnTo>
                <a:lnTo>
                  <a:pt x="3721" y="1689"/>
                </a:lnTo>
                <a:lnTo>
                  <a:pt x="3739" y="1656"/>
                </a:lnTo>
                <a:lnTo>
                  <a:pt x="3777" y="1586"/>
                </a:lnTo>
                <a:lnTo>
                  <a:pt x="3799" y="1545"/>
                </a:lnTo>
                <a:lnTo>
                  <a:pt x="3825" y="1499"/>
                </a:lnTo>
                <a:lnTo>
                  <a:pt x="3838" y="1476"/>
                </a:lnTo>
                <a:lnTo>
                  <a:pt x="3850" y="1455"/>
                </a:lnTo>
                <a:lnTo>
                  <a:pt x="3860" y="1437"/>
                </a:lnTo>
                <a:lnTo>
                  <a:pt x="3867" y="1421"/>
                </a:lnTo>
                <a:lnTo>
                  <a:pt x="3873" y="1405"/>
                </a:lnTo>
                <a:lnTo>
                  <a:pt x="3878" y="1391"/>
                </a:lnTo>
                <a:lnTo>
                  <a:pt x="3880" y="1378"/>
                </a:lnTo>
                <a:lnTo>
                  <a:pt x="3882" y="1365"/>
                </a:lnTo>
                <a:lnTo>
                  <a:pt x="3886" y="1341"/>
                </a:lnTo>
                <a:lnTo>
                  <a:pt x="3887" y="1316"/>
                </a:lnTo>
                <a:lnTo>
                  <a:pt x="3889" y="1289"/>
                </a:lnTo>
                <a:lnTo>
                  <a:pt x="3894" y="1257"/>
                </a:lnTo>
                <a:lnTo>
                  <a:pt x="3901" y="1226"/>
                </a:lnTo>
                <a:lnTo>
                  <a:pt x="3905" y="1202"/>
                </a:lnTo>
                <a:lnTo>
                  <a:pt x="3906" y="1192"/>
                </a:lnTo>
                <a:lnTo>
                  <a:pt x="3906" y="1183"/>
                </a:lnTo>
                <a:lnTo>
                  <a:pt x="3905" y="1176"/>
                </a:lnTo>
                <a:lnTo>
                  <a:pt x="3904" y="1167"/>
                </a:lnTo>
                <a:lnTo>
                  <a:pt x="3900" y="1160"/>
                </a:lnTo>
                <a:lnTo>
                  <a:pt x="3897" y="1153"/>
                </a:lnTo>
                <a:lnTo>
                  <a:pt x="3891" y="1146"/>
                </a:lnTo>
                <a:lnTo>
                  <a:pt x="3882" y="1138"/>
                </a:lnTo>
                <a:lnTo>
                  <a:pt x="3862" y="1118"/>
                </a:lnTo>
                <a:lnTo>
                  <a:pt x="3834" y="1093"/>
                </a:lnTo>
                <a:lnTo>
                  <a:pt x="3818" y="1080"/>
                </a:lnTo>
                <a:lnTo>
                  <a:pt x="3802" y="1069"/>
                </a:lnTo>
                <a:lnTo>
                  <a:pt x="3784" y="1062"/>
                </a:lnTo>
                <a:lnTo>
                  <a:pt x="3767" y="1056"/>
                </a:lnTo>
                <a:lnTo>
                  <a:pt x="3749" y="1052"/>
                </a:lnTo>
                <a:lnTo>
                  <a:pt x="3731" y="1050"/>
                </a:lnTo>
                <a:lnTo>
                  <a:pt x="3693" y="1046"/>
                </a:lnTo>
                <a:lnTo>
                  <a:pt x="3673" y="1044"/>
                </a:lnTo>
                <a:lnTo>
                  <a:pt x="3653" y="1040"/>
                </a:lnTo>
                <a:lnTo>
                  <a:pt x="3632" y="1036"/>
                </a:lnTo>
                <a:lnTo>
                  <a:pt x="3610" y="1030"/>
                </a:lnTo>
                <a:lnTo>
                  <a:pt x="3588" y="1023"/>
                </a:lnTo>
                <a:lnTo>
                  <a:pt x="3564" y="1011"/>
                </a:lnTo>
                <a:lnTo>
                  <a:pt x="3539" y="998"/>
                </a:lnTo>
                <a:lnTo>
                  <a:pt x="3514" y="980"/>
                </a:lnTo>
                <a:lnTo>
                  <a:pt x="3489" y="962"/>
                </a:lnTo>
                <a:lnTo>
                  <a:pt x="3465" y="949"/>
                </a:lnTo>
                <a:lnTo>
                  <a:pt x="3444" y="939"/>
                </a:lnTo>
                <a:lnTo>
                  <a:pt x="3424" y="932"/>
                </a:lnTo>
                <a:lnTo>
                  <a:pt x="3406" y="928"/>
                </a:lnTo>
                <a:lnTo>
                  <a:pt x="3388" y="925"/>
                </a:lnTo>
                <a:lnTo>
                  <a:pt x="3356" y="922"/>
                </a:lnTo>
                <a:lnTo>
                  <a:pt x="3341" y="919"/>
                </a:lnTo>
                <a:lnTo>
                  <a:pt x="3326" y="917"/>
                </a:lnTo>
                <a:lnTo>
                  <a:pt x="3311" y="913"/>
                </a:lnTo>
                <a:lnTo>
                  <a:pt x="3297" y="906"/>
                </a:lnTo>
                <a:lnTo>
                  <a:pt x="3282" y="898"/>
                </a:lnTo>
                <a:lnTo>
                  <a:pt x="3268" y="886"/>
                </a:lnTo>
                <a:lnTo>
                  <a:pt x="3253" y="870"/>
                </a:lnTo>
                <a:lnTo>
                  <a:pt x="3237" y="850"/>
                </a:lnTo>
                <a:lnTo>
                  <a:pt x="3229" y="840"/>
                </a:lnTo>
                <a:lnTo>
                  <a:pt x="3219" y="829"/>
                </a:lnTo>
                <a:lnTo>
                  <a:pt x="3210" y="821"/>
                </a:lnTo>
                <a:lnTo>
                  <a:pt x="3200" y="812"/>
                </a:lnTo>
                <a:lnTo>
                  <a:pt x="3190" y="805"/>
                </a:lnTo>
                <a:lnTo>
                  <a:pt x="3179" y="798"/>
                </a:lnTo>
                <a:lnTo>
                  <a:pt x="3156" y="787"/>
                </a:lnTo>
                <a:lnTo>
                  <a:pt x="3133" y="779"/>
                </a:lnTo>
                <a:lnTo>
                  <a:pt x="3109" y="772"/>
                </a:lnTo>
                <a:lnTo>
                  <a:pt x="3084" y="766"/>
                </a:lnTo>
                <a:lnTo>
                  <a:pt x="3060" y="760"/>
                </a:lnTo>
                <a:lnTo>
                  <a:pt x="3036" y="754"/>
                </a:lnTo>
                <a:lnTo>
                  <a:pt x="3014" y="749"/>
                </a:lnTo>
                <a:lnTo>
                  <a:pt x="2992" y="742"/>
                </a:lnTo>
                <a:lnTo>
                  <a:pt x="2972" y="734"/>
                </a:lnTo>
                <a:lnTo>
                  <a:pt x="2963" y="729"/>
                </a:lnTo>
                <a:lnTo>
                  <a:pt x="2954" y="724"/>
                </a:lnTo>
                <a:lnTo>
                  <a:pt x="2946" y="718"/>
                </a:lnTo>
                <a:lnTo>
                  <a:pt x="2939" y="711"/>
                </a:lnTo>
                <a:lnTo>
                  <a:pt x="2932" y="704"/>
                </a:lnTo>
                <a:lnTo>
                  <a:pt x="2926" y="696"/>
                </a:lnTo>
                <a:lnTo>
                  <a:pt x="2921" y="686"/>
                </a:lnTo>
                <a:lnTo>
                  <a:pt x="2916" y="677"/>
                </a:lnTo>
                <a:lnTo>
                  <a:pt x="2912" y="666"/>
                </a:lnTo>
                <a:lnTo>
                  <a:pt x="2907" y="658"/>
                </a:lnTo>
                <a:lnTo>
                  <a:pt x="2902" y="650"/>
                </a:lnTo>
                <a:lnTo>
                  <a:pt x="2897" y="642"/>
                </a:lnTo>
                <a:lnTo>
                  <a:pt x="2887" y="629"/>
                </a:lnTo>
                <a:lnTo>
                  <a:pt x="2875" y="620"/>
                </a:lnTo>
                <a:lnTo>
                  <a:pt x="2862" y="613"/>
                </a:lnTo>
                <a:lnTo>
                  <a:pt x="2849" y="608"/>
                </a:lnTo>
                <a:lnTo>
                  <a:pt x="2836" y="603"/>
                </a:lnTo>
                <a:lnTo>
                  <a:pt x="2823" y="601"/>
                </a:lnTo>
                <a:lnTo>
                  <a:pt x="2795" y="596"/>
                </a:lnTo>
                <a:lnTo>
                  <a:pt x="2783" y="594"/>
                </a:lnTo>
                <a:lnTo>
                  <a:pt x="2771" y="591"/>
                </a:lnTo>
                <a:lnTo>
                  <a:pt x="2761" y="587"/>
                </a:lnTo>
                <a:lnTo>
                  <a:pt x="2750" y="582"/>
                </a:lnTo>
                <a:lnTo>
                  <a:pt x="2742" y="573"/>
                </a:lnTo>
                <a:lnTo>
                  <a:pt x="2735" y="564"/>
                </a:lnTo>
                <a:lnTo>
                  <a:pt x="2731" y="558"/>
                </a:lnTo>
                <a:lnTo>
                  <a:pt x="2726" y="553"/>
                </a:lnTo>
                <a:lnTo>
                  <a:pt x="2720" y="549"/>
                </a:lnTo>
                <a:lnTo>
                  <a:pt x="2714" y="545"/>
                </a:lnTo>
                <a:lnTo>
                  <a:pt x="2700" y="537"/>
                </a:lnTo>
                <a:lnTo>
                  <a:pt x="2684" y="531"/>
                </a:lnTo>
                <a:lnTo>
                  <a:pt x="2665" y="525"/>
                </a:lnTo>
                <a:lnTo>
                  <a:pt x="2646" y="520"/>
                </a:lnTo>
                <a:lnTo>
                  <a:pt x="2604" y="512"/>
                </a:lnTo>
                <a:lnTo>
                  <a:pt x="2566" y="503"/>
                </a:lnTo>
                <a:lnTo>
                  <a:pt x="2548" y="499"/>
                </a:lnTo>
                <a:lnTo>
                  <a:pt x="2533" y="494"/>
                </a:lnTo>
                <a:lnTo>
                  <a:pt x="2520" y="487"/>
                </a:lnTo>
                <a:lnTo>
                  <a:pt x="2514" y="483"/>
                </a:lnTo>
                <a:lnTo>
                  <a:pt x="2509" y="480"/>
                </a:lnTo>
                <a:lnTo>
                  <a:pt x="2505" y="475"/>
                </a:lnTo>
                <a:lnTo>
                  <a:pt x="2503" y="470"/>
                </a:lnTo>
                <a:lnTo>
                  <a:pt x="2502" y="465"/>
                </a:lnTo>
                <a:lnTo>
                  <a:pt x="2501" y="459"/>
                </a:lnTo>
                <a:lnTo>
                  <a:pt x="2501" y="455"/>
                </a:lnTo>
                <a:lnTo>
                  <a:pt x="2498" y="450"/>
                </a:lnTo>
                <a:lnTo>
                  <a:pt x="2496" y="446"/>
                </a:lnTo>
                <a:lnTo>
                  <a:pt x="2493" y="443"/>
                </a:lnTo>
                <a:lnTo>
                  <a:pt x="2489" y="440"/>
                </a:lnTo>
                <a:lnTo>
                  <a:pt x="2485" y="438"/>
                </a:lnTo>
                <a:lnTo>
                  <a:pt x="2473" y="434"/>
                </a:lnTo>
                <a:lnTo>
                  <a:pt x="2460" y="432"/>
                </a:lnTo>
                <a:lnTo>
                  <a:pt x="2446" y="432"/>
                </a:lnTo>
                <a:lnTo>
                  <a:pt x="2414" y="431"/>
                </a:lnTo>
                <a:lnTo>
                  <a:pt x="2398" y="430"/>
                </a:lnTo>
                <a:lnTo>
                  <a:pt x="2382" y="429"/>
                </a:lnTo>
                <a:lnTo>
                  <a:pt x="2368" y="426"/>
                </a:lnTo>
                <a:lnTo>
                  <a:pt x="2354" y="423"/>
                </a:lnTo>
                <a:lnTo>
                  <a:pt x="2349" y="420"/>
                </a:lnTo>
                <a:lnTo>
                  <a:pt x="2344" y="417"/>
                </a:lnTo>
                <a:lnTo>
                  <a:pt x="2339" y="413"/>
                </a:lnTo>
                <a:lnTo>
                  <a:pt x="2334" y="408"/>
                </a:lnTo>
                <a:lnTo>
                  <a:pt x="2332" y="402"/>
                </a:lnTo>
                <a:lnTo>
                  <a:pt x="2330" y="396"/>
                </a:lnTo>
                <a:lnTo>
                  <a:pt x="2328" y="391"/>
                </a:lnTo>
                <a:lnTo>
                  <a:pt x="2327" y="382"/>
                </a:lnTo>
                <a:lnTo>
                  <a:pt x="2327" y="375"/>
                </a:lnTo>
                <a:lnTo>
                  <a:pt x="2325" y="368"/>
                </a:lnTo>
                <a:lnTo>
                  <a:pt x="2322" y="361"/>
                </a:lnTo>
                <a:lnTo>
                  <a:pt x="2319" y="355"/>
                </a:lnTo>
                <a:lnTo>
                  <a:pt x="2314" y="350"/>
                </a:lnTo>
                <a:lnTo>
                  <a:pt x="2309" y="345"/>
                </a:lnTo>
                <a:lnTo>
                  <a:pt x="2303" y="342"/>
                </a:lnTo>
                <a:lnTo>
                  <a:pt x="2296" y="338"/>
                </a:lnTo>
                <a:lnTo>
                  <a:pt x="2281" y="331"/>
                </a:lnTo>
                <a:lnTo>
                  <a:pt x="2264" y="326"/>
                </a:lnTo>
                <a:lnTo>
                  <a:pt x="2245" y="322"/>
                </a:lnTo>
                <a:lnTo>
                  <a:pt x="2226" y="318"/>
                </a:lnTo>
                <a:lnTo>
                  <a:pt x="2189" y="311"/>
                </a:lnTo>
                <a:lnTo>
                  <a:pt x="2172" y="306"/>
                </a:lnTo>
                <a:lnTo>
                  <a:pt x="2156" y="300"/>
                </a:lnTo>
                <a:lnTo>
                  <a:pt x="2142" y="293"/>
                </a:lnTo>
                <a:lnTo>
                  <a:pt x="2136" y="290"/>
                </a:lnTo>
                <a:lnTo>
                  <a:pt x="2131" y="285"/>
                </a:lnTo>
                <a:lnTo>
                  <a:pt x="2126" y="280"/>
                </a:lnTo>
                <a:lnTo>
                  <a:pt x="2123" y="274"/>
                </a:lnTo>
                <a:lnTo>
                  <a:pt x="2120" y="268"/>
                </a:lnTo>
                <a:lnTo>
                  <a:pt x="2119" y="261"/>
                </a:lnTo>
                <a:lnTo>
                  <a:pt x="2118" y="254"/>
                </a:lnTo>
                <a:lnTo>
                  <a:pt x="2116" y="247"/>
                </a:lnTo>
                <a:lnTo>
                  <a:pt x="2112" y="241"/>
                </a:lnTo>
                <a:lnTo>
                  <a:pt x="2107" y="236"/>
                </a:lnTo>
                <a:lnTo>
                  <a:pt x="2101" y="230"/>
                </a:lnTo>
                <a:lnTo>
                  <a:pt x="2094" y="227"/>
                </a:lnTo>
                <a:lnTo>
                  <a:pt x="2079" y="217"/>
                </a:lnTo>
                <a:lnTo>
                  <a:pt x="2061" y="210"/>
                </a:lnTo>
                <a:lnTo>
                  <a:pt x="2041" y="204"/>
                </a:lnTo>
                <a:lnTo>
                  <a:pt x="2019" y="199"/>
                </a:lnTo>
                <a:lnTo>
                  <a:pt x="1997" y="193"/>
                </a:lnTo>
                <a:lnTo>
                  <a:pt x="1953" y="184"/>
                </a:lnTo>
                <a:lnTo>
                  <a:pt x="1933" y="179"/>
                </a:lnTo>
                <a:lnTo>
                  <a:pt x="1914" y="173"/>
                </a:lnTo>
                <a:lnTo>
                  <a:pt x="1897" y="167"/>
                </a:lnTo>
                <a:lnTo>
                  <a:pt x="1884" y="159"/>
                </a:lnTo>
                <a:lnTo>
                  <a:pt x="1878" y="155"/>
                </a:lnTo>
                <a:lnTo>
                  <a:pt x="1874" y="151"/>
                </a:lnTo>
                <a:lnTo>
                  <a:pt x="1871" y="146"/>
                </a:lnTo>
                <a:lnTo>
                  <a:pt x="1869" y="140"/>
                </a:lnTo>
                <a:lnTo>
                  <a:pt x="1866" y="134"/>
                </a:lnTo>
                <a:lnTo>
                  <a:pt x="1861" y="128"/>
                </a:lnTo>
                <a:lnTo>
                  <a:pt x="1857" y="122"/>
                </a:lnTo>
                <a:lnTo>
                  <a:pt x="1851" y="116"/>
                </a:lnTo>
                <a:lnTo>
                  <a:pt x="1834" y="104"/>
                </a:lnTo>
                <a:lnTo>
                  <a:pt x="1816" y="92"/>
                </a:lnTo>
                <a:lnTo>
                  <a:pt x="1777" y="70"/>
                </a:lnTo>
                <a:lnTo>
                  <a:pt x="1758" y="58"/>
                </a:lnTo>
                <a:lnTo>
                  <a:pt x="1743" y="48"/>
                </a:lnTo>
                <a:lnTo>
                  <a:pt x="1732" y="38"/>
                </a:lnTo>
                <a:lnTo>
                  <a:pt x="1727" y="33"/>
                </a:lnTo>
                <a:lnTo>
                  <a:pt x="1725" y="29"/>
                </a:lnTo>
                <a:lnTo>
                  <a:pt x="1725" y="25"/>
                </a:lnTo>
                <a:lnTo>
                  <a:pt x="1726" y="21"/>
                </a:lnTo>
                <a:lnTo>
                  <a:pt x="1730" y="18"/>
                </a:lnTo>
                <a:lnTo>
                  <a:pt x="1734" y="14"/>
                </a:lnTo>
                <a:lnTo>
                  <a:pt x="1743" y="12"/>
                </a:lnTo>
                <a:lnTo>
                  <a:pt x="1752" y="9"/>
                </a:lnTo>
                <a:lnTo>
                  <a:pt x="1765" y="7"/>
                </a:lnTo>
                <a:lnTo>
                  <a:pt x="1782" y="4"/>
                </a:lnTo>
                <a:lnTo>
                  <a:pt x="1822" y="2"/>
                </a:lnTo>
                <a:lnTo>
                  <a:pt x="1877" y="1"/>
                </a:lnTo>
                <a:lnTo>
                  <a:pt x="1973" y="0"/>
                </a:lnTo>
                <a:lnTo>
                  <a:pt x="2031" y="0"/>
                </a:lnTo>
                <a:lnTo>
                  <a:pt x="2099" y="0"/>
                </a:lnTo>
                <a:lnTo>
                  <a:pt x="2179" y="1"/>
                </a:lnTo>
                <a:lnTo>
                  <a:pt x="2271" y="3"/>
                </a:lnTo>
                <a:lnTo>
                  <a:pt x="2378" y="9"/>
                </a:lnTo>
                <a:lnTo>
                  <a:pt x="2501" y="18"/>
                </a:lnTo>
                <a:lnTo>
                  <a:pt x="2641" y="29"/>
                </a:lnTo>
                <a:lnTo>
                  <a:pt x="2801" y="46"/>
                </a:lnTo>
                <a:lnTo>
                  <a:pt x="2983" y="66"/>
                </a:lnTo>
                <a:lnTo>
                  <a:pt x="3187" y="92"/>
                </a:lnTo>
                <a:lnTo>
                  <a:pt x="3417" y="124"/>
                </a:lnTo>
                <a:lnTo>
                  <a:pt x="3672" y="162"/>
                </a:lnTo>
                <a:lnTo>
                  <a:pt x="3955" y="208"/>
                </a:lnTo>
                <a:lnTo>
                  <a:pt x="4267" y="261"/>
                </a:lnTo>
                <a:lnTo>
                  <a:pt x="4557" y="311"/>
                </a:lnTo>
                <a:lnTo>
                  <a:pt x="4813" y="356"/>
                </a:lnTo>
                <a:lnTo>
                  <a:pt x="5038" y="398"/>
                </a:lnTo>
                <a:lnTo>
                  <a:pt x="5142" y="417"/>
                </a:lnTo>
                <a:lnTo>
                  <a:pt x="5238" y="437"/>
                </a:lnTo>
                <a:lnTo>
                  <a:pt x="5327" y="457"/>
                </a:lnTo>
                <a:lnTo>
                  <a:pt x="5413" y="476"/>
                </a:lnTo>
                <a:lnTo>
                  <a:pt x="5492" y="496"/>
                </a:lnTo>
                <a:lnTo>
                  <a:pt x="5567" y="518"/>
                </a:lnTo>
                <a:lnTo>
                  <a:pt x="5637" y="539"/>
                </a:lnTo>
                <a:lnTo>
                  <a:pt x="5704" y="562"/>
                </a:lnTo>
                <a:lnTo>
                  <a:pt x="5767" y="587"/>
                </a:lnTo>
                <a:lnTo>
                  <a:pt x="5827" y="612"/>
                </a:lnTo>
                <a:lnTo>
                  <a:pt x="5859" y="627"/>
                </a:lnTo>
                <a:lnTo>
                  <a:pt x="5891" y="642"/>
                </a:lnTo>
                <a:lnTo>
                  <a:pt x="5922" y="659"/>
                </a:lnTo>
                <a:lnTo>
                  <a:pt x="5952" y="674"/>
                </a:lnTo>
                <a:lnTo>
                  <a:pt x="5980" y="691"/>
                </a:lnTo>
                <a:lnTo>
                  <a:pt x="6008" y="708"/>
                </a:lnTo>
                <a:lnTo>
                  <a:pt x="6034" y="726"/>
                </a:lnTo>
                <a:lnTo>
                  <a:pt x="6059" y="742"/>
                </a:lnTo>
                <a:lnTo>
                  <a:pt x="6083" y="760"/>
                </a:lnTo>
                <a:lnTo>
                  <a:pt x="6105" y="777"/>
                </a:lnTo>
                <a:lnTo>
                  <a:pt x="6127" y="794"/>
                </a:lnTo>
                <a:lnTo>
                  <a:pt x="6147" y="812"/>
                </a:lnTo>
                <a:lnTo>
                  <a:pt x="6165" y="830"/>
                </a:lnTo>
                <a:lnTo>
                  <a:pt x="6182" y="848"/>
                </a:lnTo>
                <a:lnTo>
                  <a:pt x="6199" y="866"/>
                </a:lnTo>
                <a:lnTo>
                  <a:pt x="6215" y="884"/>
                </a:lnTo>
                <a:lnTo>
                  <a:pt x="6228" y="901"/>
                </a:lnTo>
                <a:lnTo>
                  <a:pt x="6239" y="919"/>
                </a:lnTo>
                <a:lnTo>
                  <a:pt x="6251" y="936"/>
                </a:lnTo>
                <a:lnTo>
                  <a:pt x="6261" y="954"/>
                </a:lnTo>
                <a:lnTo>
                  <a:pt x="6268" y="970"/>
                </a:lnTo>
                <a:lnTo>
                  <a:pt x="6275" y="987"/>
                </a:lnTo>
                <a:lnTo>
                  <a:pt x="6280" y="1004"/>
                </a:lnTo>
                <a:lnTo>
                  <a:pt x="6285" y="1020"/>
                </a:lnTo>
                <a:lnTo>
                  <a:pt x="6286" y="1036"/>
                </a:lnTo>
                <a:lnTo>
                  <a:pt x="6287" y="1051"/>
                </a:lnTo>
                <a:lnTo>
                  <a:pt x="6287" y="1067"/>
                </a:lnTo>
                <a:lnTo>
                  <a:pt x="6285" y="1081"/>
                </a:lnTo>
                <a:lnTo>
                  <a:pt x="6280" y="1095"/>
                </a:lnTo>
                <a:lnTo>
                  <a:pt x="6275" y="1109"/>
                </a:lnTo>
                <a:lnTo>
                  <a:pt x="6268" y="1122"/>
                </a:lnTo>
                <a:lnTo>
                  <a:pt x="6260" y="1135"/>
                </a:lnTo>
                <a:lnTo>
                  <a:pt x="6224" y="1179"/>
                </a:lnTo>
                <a:lnTo>
                  <a:pt x="6192" y="1219"/>
                </a:lnTo>
                <a:lnTo>
                  <a:pt x="6161" y="1253"/>
                </a:lnTo>
                <a:lnTo>
                  <a:pt x="6134" y="1283"/>
                </a:lnTo>
                <a:lnTo>
                  <a:pt x="6086" y="1331"/>
                </a:lnTo>
                <a:lnTo>
                  <a:pt x="6067" y="1352"/>
                </a:lnTo>
                <a:lnTo>
                  <a:pt x="6052" y="1368"/>
                </a:lnTo>
                <a:lnTo>
                  <a:pt x="6041" y="1383"/>
                </a:lnTo>
                <a:lnTo>
                  <a:pt x="6036" y="1390"/>
                </a:lnTo>
                <a:lnTo>
                  <a:pt x="6033" y="1397"/>
                </a:lnTo>
                <a:lnTo>
                  <a:pt x="6032" y="1403"/>
                </a:lnTo>
                <a:lnTo>
                  <a:pt x="6030" y="1409"/>
                </a:lnTo>
                <a:lnTo>
                  <a:pt x="6030" y="1413"/>
                </a:lnTo>
                <a:lnTo>
                  <a:pt x="6032" y="1419"/>
                </a:lnTo>
                <a:lnTo>
                  <a:pt x="6034" y="1424"/>
                </a:lnTo>
                <a:lnTo>
                  <a:pt x="6037" y="1430"/>
                </a:lnTo>
                <a:lnTo>
                  <a:pt x="6042" y="1435"/>
                </a:lnTo>
                <a:lnTo>
                  <a:pt x="6048" y="1441"/>
                </a:lnTo>
                <a:lnTo>
                  <a:pt x="6065" y="1453"/>
                </a:lnTo>
                <a:lnTo>
                  <a:pt x="6086" y="1464"/>
                </a:lnTo>
                <a:close/>
              </a:path>
            </a:pathLst>
          </a:custGeom>
          <a:solidFill>
            <a:schemeClr val="accent5"/>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pPr algn="ctr">
              <a:defRPr/>
            </a:pPr>
            <a:endParaRPr lang="zh-CN" altLang="en-US">
              <a:solidFill>
                <a:srgbClr val="FFFFFF"/>
              </a:solidFill>
            </a:endParaRPr>
          </a:p>
        </p:txBody>
      </p:sp>
      <p:sp>
        <p:nvSpPr>
          <p:cNvPr id="14" name="KSO_Shape"/>
          <p:cNvSpPr/>
          <p:nvPr/>
        </p:nvSpPr>
        <p:spPr bwMode="auto">
          <a:xfrm rot="19800000">
            <a:off x="7909179" y="4056658"/>
            <a:ext cx="1090000" cy="761184"/>
          </a:xfrm>
          <a:custGeom>
            <a:avLst/>
            <a:gdLst>
              <a:gd name="T0" fmla="*/ 410591246 w 7740"/>
              <a:gd name="T1" fmla="*/ 92591062 h 5412"/>
              <a:gd name="T2" fmla="*/ 439062382 w 7740"/>
              <a:gd name="T3" fmla="*/ 110976193 h 5412"/>
              <a:gd name="T4" fmla="*/ 463959550 w 7740"/>
              <a:gd name="T5" fmla="*/ 124039287 h 5412"/>
              <a:gd name="T6" fmla="*/ 456084566 w 7740"/>
              <a:gd name="T7" fmla="*/ 128393569 h 5412"/>
              <a:gd name="T8" fmla="*/ 431732562 w 7740"/>
              <a:gd name="T9" fmla="*/ 137283788 h 5412"/>
              <a:gd name="T10" fmla="*/ 399081502 w 7740"/>
              <a:gd name="T11" fmla="*/ 153491778 h 5412"/>
              <a:gd name="T12" fmla="*/ 367581564 w 7740"/>
              <a:gd name="T13" fmla="*/ 164014914 h 5412"/>
              <a:gd name="T14" fmla="*/ 358737343 w 7740"/>
              <a:gd name="T15" fmla="*/ 186270573 h 5412"/>
              <a:gd name="T16" fmla="*/ 300340971 w 7740"/>
              <a:gd name="T17" fmla="*/ 230237666 h 5412"/>
              <a:gd name="T18" fmla="*/ 190575314 w 7740"/>
              <a:gd name="T19" fmla="*/ 295250787 h 5412"/>
              <a:gd name="T20" fmla="*/ 87715651 w 7740"/>
              <a:gd name="T21" fmla="*/ 324582585 h 5412"/>
              <a:gd name="T22" fmla="*/ 64878048 w 7740"/>
              <a:gd name="T23" fmla="*/ 324824462 h 5412"/>
              <a:gd name="T24" fmla="*/ 84323324 w 7740"/>
              <a:gd name="T25" fmla="*/ 314785080 h 5412"/>
              <a:gd name="T26" fmla="*/ 91955876 w 7740"/>
              <a:gd name="T27" fmla="*/ 302387150 h 5412"/>
              <a:gd name="T28" fmla="*/ 104555950 w 7740"/>
              <a:gd name="T29" fmla="*/ 298637560 h 5412"/>
              <a:gd name="T30" fmla="*/ 119458021 w 7740"/>
              <a:gd name="T31" fmla="*/ 286481752 h 5412"/>
              <a:gd name="T32" fmla="*/ 129453118 w 7740"/>
              <a:gd name="T33" fmla="*/ 276563309 h 5412"/>
              <a:gd name="T34" fmla="*/ 143749233 w 7740"/>
              <a:gd name="T35" fmla="*/ 269003661 h 5412"/>
              <a:gd name="T36" fmla="*/ 161256035 w 7740"/>
              <a:gd name="T37" fmla="*/ 256908323 h 5412"/>
              <a:gd name="T38" fmla="*/ 167434979 w 7740"/>
              <a:gd name="T39" fmla="*/ 246203779 h 5412"/>
              <a:gd name="T40" fmla="*/ 183487926 w 7740"/>
              <a:gd name="T41" fmla="*/ 234652418 h 5412"/>
              <a:gd name="T42" fmla="*/ 194997424 w 7740"/>
              <a:gd name="T43" fmla="*/ 223403650 h 5412"/>
              <a:gd name="T44" fmla="*/ 207476405 w 7740"/>
              <a:gd name="T45" fmla="*/ 216146349 h 5412"/>
              <a:gd name="T46" fmla="*/ 216199533 w 7740"/>
              <a:gd name="T47" fmla="*/ 202055277 h 5412"/>
              <a:gd name="T48" fmla="*/ 222196591 w 7740"/>
              <a:gd name="T49" fmla="*/ 198124034 h 5412"/>
              <a:gd name="T50" fmla="*/ 220500304 w 7740"/>
              <a:gd name="T51" fmla="*/ 189233815 h 5412"/>
              <a:gd name="T52" fmla="*/ 215230297 w 7740"/>
              <a:gd name="T53" fmla="*/ 176291660 h 5412"/>
              <a:gd name="T54" fmla="*/ 169191566 w 7740"/>
              <a:gd name="T55" fmla="*/ 182037229 h 5412"/>
              <a:gd name="T56" fmla="*/ 58941537 w 7740"/>
              <a:gd name="T57" fmla="*/ 204051010 h 5412"/>
              <a:gd name="T58" fmla="*/ 242186 w 7740"/>
              <a:gd name="T59" fmla="*/ 211308312 h 5412"/>
              <a:gd name="T60" fmla="*/ 37678882 w 7740"/>
              <a:gd name="T61" fmla="*/ 203385602 h 5412"/>
              <a:gd name="T62" fmla="*/ 82505944 w 7740"/>
              <a:gd name="T63" fmla="*/ 188629122 h 5412"/>
              <a:gd name="T64" fmla="*/ 91107979 w 7740"/>
              <a:gd name="T65" fmla="*/ 182762861 h 5412"/>
              <a:gd name="T66" fmla="*/ 97831841 w 7740"/>
              <a:gd name="T67" fmla="*/ 177380354 h 5412"/>
              <a:gd name="T68" fmla="*/ 103768353 w 7740"/>
              <a:gd name="T69" fmla="*/ 173147010 h 5412"/>
              <a:gd name="T70" fmla="*/ 104616496 w 7740"/>
              <a:gd name="T71" fmla="*/ 156334081 h 5412"/>
              <a:gd name="T72" fmla="*/ 91592597 w 7740"/>
              <a:gd name="T73" fmla="*/ 152161207 h 5412"/>
              <a:gd name="T74" fmla="*/ 81718347 w 7740"/>
              <a:gd name="T75" fmla="*/ 151193698 h 5412"/>
              <a:gd name="T76" fmla="*/ 70632921 w 7740"/>
              <a:gd name="T77" fmla="*/ 148774433 h 5412"/>
              <a:gd name="T78" fmla="*/ 26048045 w 7740"/>
              <a:gd name="T79" fmla="*/ 152584492 h 5412"/>
              <a:gd name="T80" fmla="*/ 73116558 w 7740"/>
              <a:gd name="T81" fmla="*/ 143573580 h 5412"/>
              <a:gd name="T82" fmla="*/ 139630101 w 7740"/>
              <a:gd name="T83" fmla="*/ 137223319 h 5412"/>
              <a:gd name="T84" fmla="*/ 182094618 w 7740"/>
              <a:gd name="T85" fmla="*/ 132324567 h 5412"/>
              <a:gd name="T86" fmla="*/ 215472483 w 7740"/>
              <a:gd name="T87" fmla="*/ 116902924 h 5412"/>
              <a:gd name="T88" fmla="*/ 230132122 w 7740"/>
              <a:gd name="T89" fmla="*/ 93437633 h 5412"/>
              <a:gd name="T90" fmla="*/ 236311066 w 7740"/>
              <a:gd name="T91" fmla="*/ 74145462 h 5412"/>
              <a:gd name="T92" fmla="*/ 228193649 w 7740"/>
              <a:gd name="T93" fmla="*/ 63864203 h 5412"/>
              <a:gd name="T94" fmla="*/ 207415859 w 7740"/>
              <a:gd name="T95" fmla="*/ 56365025 h 5412"/>
              <a:gd name="T96" fmla="*/ 193846548 w 7740"/>
              <a:gd name="T97" fmla="*/ 49107723 h 5412"/>
              <a:gd name="T98" fmla="*/ 177611961 w 7740"/>
              <a:gd name="T99" fmla="*/ 42576054 h 5412"/>
              <a:gd name="T100" fmla="*/ 168585855 w 7740"/>
              <a:gd name="T101" fmla="*/ 35923691 h 5412"/>
              <a:gd name="T102" fmla="*/ 155440616 w 7740"/>
              <a:gd name="T103" fmla="*/ 30420246 h 5412"/>
              <a:gd name="T104" fmla="*/ 150533888 w 7740"/>
              <a:gd name="T105" fmla="*/ 26489003 h 5412"/>
              <a:gd name="T106" fmla="*/ 140962862 w 7740"/>
              <a:gd name="T107" fmla="*/ 23102475 h 5412"/>
              <a:gd name="T108" fmla="*/ 130603994 w 7740"/>
              <a:gd name="T109" fmla="*/ 18143254 h 5412"/>
              <a:gd name="T110" fmla="*/ 124849368 w 7740"/>
              <a:gd name="T111" fmla="*/ 12700277 h 5412"/>
              <a:gd name="T112" fmla="*/ 112491481 w 7740"/>
              <a:gd name="T113" fmla="*/ 7378240 h 5412"/>
              <a:gd name="T114" fmla="*/ 106918494 w 7740"/>
              <a:gd name="T115" fmla="*/ 423285 h 5412"/>
              <a:gd name="T116" fmla="*/ 206991787 w 7740"/>
              <a:gd name="T117" fmla="*/ 7499179 h 5412"/>
              <a:gd name="T118" fmla="*/ 349347711 w 7740"/>
              <a:gd name="T119" fmla="*/ 35500160 h 5412"/>
              <a:gd name="T120" fmla="*/ 374487312 w 7740"/>
              <a:gd name="T121" fmla="*/ 51284865 h 5412"/>
              <a:gd name="T122" fmla="*/ 380120845 w 7740"/>
              <a:gd name="T123" fmla="*/ 67069569 h 5412"/>
              <a:gd name="T124" fmla="*/ 365279566 w 7740"/>
              <a:gd name="T125" fmla="*/ 85454700 h 541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740" h="5412">
                <a:moveTo>
                  <a:pt x="6086" y="1464"/>
                </a:moveTo>
                <a:lnTo>
                  <a:pt x="6086" y="1464"/>
                </a:lnTo>
                <a:lnTo>
                  <a:pt x="6093" y="1467"/>
                </a:lnTo>
                <a:lnTo>
                  <a:pt x="6103" y="1469"/>
                </a:lnTo>
                <a:lnTo>
                  <a:pt x="6131" y="1474"/>
                </a:lnTo>
                <a:lnTo>
                  <a:pt x="6169" y="1476"/>
                </a:lnTo>
                <a:lnTo>
                  <a:pt x="6216" y="1479"/>
                </a:lnTo>
                <a:lnTo>
                  <a:pt x="6331" y="1483"/>
                </a:lnTo>
                <a:lnTo>
                  <a:pt x="6395" y="1487"/>
                </a:lnTo>
                <a:lnTo>
                  <a:pt x="6463" y="1491"/>
                </a:lnTo>
                <a:lnTo>
                  <a:pt x="6534" y="1497"/>
                </a:lnTo>
                <a:lnTo>
                  <a:pt x="6604" y="1504"/>
                </a:lnTo>
                <a:lnTo>
                  <a:pt x="6675" y="1512"/>
                </a:lnTo>
                <a:lnTo>
                  <a:pt x="6710" y="1518"/>
                </a:lnTo>
                <a:lnTo>
                  <a:pt x="6744" y="1524"/>
                </a:lnTo>
                <a:lnTo>
                  <a:pt x="6778" y="1531"/>
                </a:lnTo>
                <a:lnTo>
                  <a:pt x="6811" y="1538"/>
                </a:lnTo>
                <a:lnTo>
                  <a:pt x="6842" y="1546"/>
                </a:lnTo>
                <a:lnTo>
                  <a:pt x="6873" y="1556"/>
                </a:lnTo>
                <a:lnTo>
                  <a:pt x="6901" y="1567"/>
                </a:lnTo>
                <a:lnTo>
                  <a:pt x="6929" y="1577"/>
                </a:lnTo>
                <a:lnTo>
                  <a:pt x="6955" y="1590"/>
                </a:lnTo>
                <a:lnTo>
                  <a:pt x="6978" y="1603"/>
                </a:lnTo>
                <a:lnTo>
                  <a:pt x="7000" y="1618"/>
                </a:lnTo>
                <a:lnTo>
                  <a:pt x="7021" y="1632"/>
                </a:lnTo>
                <a:lnTo>
                  <a:pt x="7062" y="1660"/>
                </a:lnTo>
                <a:lnTo>
                  <a:pt x="7100" y="1690"/>
                </a:lnTo>
                <a:lnTo>
                  <a:pt x="7133" y="1720"/>
                </a:lnTo>
                <a:lnTo>
                  <a:pt x="7165" y="1750"/>
                </a:lnTo>
                <a:lnTo>
                  <a:pt x="7195" y="1779"/>
                </a:lnTo>
                <a:lnTo>
                  <a:pt x="7248" y="1835"/>
                </a:lnTo>
                <a:lnTo>
                  <a:pt x="7297" y="1885"/>
                </a:lnTo>
                <a:lnTo>
                  <a:pt x="7318" y="1908"/>
                </a:lnTo>
                <a:lnTo>
                  <a:pt x="7341" y="1927"/>
                </a:lnTo>
                <a:lnTo>
                  <a:pt x="7362" y="1944"/>
                </a:lnTo>
                <a:lnTo>
                  <a:pt x="7384" y="1957"/>
                </a:lnTo>
                <a:lnTo>
                  <a:pt x="7394" y="1963"/>
                </a:lnTo>
                <a:lnTo>
                  <a:pt x="7406" y="1968"/>
                </a:lnTo>
                <a:lnTo>
                  <a:pt x="7417" y="1973"/>
                </a:lnTo>
                <a:lnTo>
                  <a:pt x="7429" y="1975"/>
                </a:lnTo>
                <a:lnTo>
                  <a:pt x="7452" y="1981"/>
                </a:lnTo>
                <a:lnTo>
                  <a:pt x="7480" y="1988"/>
                </a:lnTo>
                <a:lnTo>
                  <a:pt x="7539" y="2007"/>
                </a:lnTo>
                <a:lnTo>
                  <a:pt x="7601" y="2029"/>
                </a:lnTo>
                <a:lnTo>
                  <a:pt x="7631" y="2039"/>
                </a:lnTo>
                <a:lnTo>
                  <a:pt x="7659" y="2051"/>
                </a:lnTo>
                <a:lnTo>
                  <a:pt x="7684" y="2062"/>
                </a:lnTo>
                <a:lnTo>
                  <a:pt x="7704" y="2073"/>
                </a:lnTo>
                <a:lnTo>
                  <a:pt x="7722" y="2083"/>
                </a:lnTo>
                <a:lnTo>
                  <a:pt x="7734" y="2093"/>
                </a:lnTo>
                <a:lnTo>
                  <a:pt x="7738" y="2096"/>
                </a:lnTo>
                <a:lnTo>
                  <a:pt x="7740" y="2100"/>
                </a:lnTo>
                <a:lnTo>
                  <a:pt x="7740" y="2104"/>
                </a:lnTo>
                <a:lnTo>
                  <a:pt x="7739" y="2107"/>
                </a:lnTo>
                <a:lnTo>
                  <a:pt x="7735" y="2110"/>
                </a:lnTo>
                <a:lnTo>
                  <a:pt x="7731" y="2112"/>
                </a:lnTo>
                <a:lnTo>
                  <a:pt x="7723" y="2113"/>
                </a:lnTo>
                <a:lnTo>
                  <a:pt x="7714" y="2114"/>
                </a:lnTo>
                <a:lnTo>
                  <a:pt x="7663" y="2117"/>
                </a:lnTo>
                <a:lnTo>
                  <a:pt x="7600" y="2120"/>
                </a:lnTo>
                <a:lnTo>
                  <a:pt x="7529" y="2123"/>
                </a:lnTo>
                <a:lnTo>
                  <a:pt x="7455" y="2127"/>
                </a:lnTo>
                <a:lnTo>
                  <a:pt x="7386" y="2133"/>
                </a:lnTo>
                <a:lnTo>
                  <a:pt x="7354" y="2137"/>
                </a:lnTo>
                <a:lnTo>
                  <a:pt x="7325" y="2140"/>
                </a:lnTo>
                <a:lnTo>
                  <a:pt x="7300" y="2146"/>
                </a:lnTo>
                <a:lnTo>
                  <a:pt x="7280" y="2151"/>
                </a:lnTo>
                <a:lnTo>
                  <a:pt x="7272" y="2155"/>
                </a:lnTo>
                <a:lnTo>
                  <a:pt x="7265" y="2158"/>
                </a:lnTo>
                <a:lnTo>
                  <a:pt x="7259" y="2162"/>
                </a:lnTo>
                <a:lnTo>
                  <a:pt x="7255" y="2165"/>
                </a:lnTo>
                <a:lnTo>
                  <a:pt x="7245" y="2177"/>
                </a:lnTo>
                <a:lnTo>
                  <a:pt x="7224" y="2194"/>
                </a:lnTo>
                <a:lnTo>
                  <a:pt x="7198" y="2215"/>
                </a:lnTo>
                <a:lnTo>
                  <a:pt x="7165" y="2241"/>
                </a:lnTo>
                <a:lnTo>
                  <a:pt x="7127" y="2270"/>
                </a:lnTo>
                <a:lnTo>
                  <a:pt x="7083" y="2301"/>
                </a:lnTo>
                <a:lnTo>
                  <a:pt x="7037" y="2333"/>
                </a:lnTo>
                <a:lnTo>
                  <a:pt x="6987" y="2365"/>
                </a:lnTo>
                <a:lnTo>
                  <a:pt x="6934" y="2397"/>
                </a:lnTo>
                <a:lnTo>
                  <a:pt x="6881" y="2428"/>
                </a:lnTo>
                <a:lnTo>
                  <a:pt x="6828" y="2456"/>
                </a:lnTo>
                <a:lnTo>
                  <a:pt x="6775" y="2483"/>
                </a:lnTo>
                <a:lnTo>
                  <a:pt x="6749" y="2494"/>
                </a:lnTo>
                <a:lnTo>
                  <a:pt x="6724" y="2504"/>
                </a:lnTo>
                <a:lnTo>
                  <a:pt x="6699" y="2513"/>
                </a:lnTo>
                <a:lnTo>
                  <a:pt x="6674" y="2522"/>
                </a:lnTo>
                <a:lnTo>
                  <a:pt x="6652" y="2528"/>
                </a:lnTo>
                <a:lnTo>
                  <a:pt x="6629" y="2534"/>
                </a:lnTo>
                <a:lnTo>
                  <a:pt x="6608" y="2537"/>
                </a:lnTo>
                <a:lnTo>
                  <a:pt x="6588" y="2538"/>
                </a:lnTo>
                <a:lnTo>
                  <a:pt x="6548" y="2541"/>
                </a:lnTo>
                <a:lnTo>
                  <a:pt x="6508" y="2547"/>
                </a:lnTo>
                <a:lnTo>
                  <a:pt x="6468" y="2553"/>
                </a:lnTo>
                <a:lnTo>
                  <a:pt x="6426" y="2562"/>
                </a:lnTo>
                <a:lnTo>
                  <a:pt x="6386" y="2572"/>
                </a:lnTo>
                <a:lnTo>
                  <a:pt x="6346" y="2584"/>
                </a:lnTo>
                <a:lnTo>
                  <a:pt x="6307" y="2595"/>
                </a:lnTo>
                <a:lnTo>
                  <a:pt x="6270" y="2609"/>
                </a:lnTo>
                <a:lnTo>
                  <a:pt x="6235" y="2623"/>
                </a:lnTo>
                <a:lnTo>
                  <a:pt x="6201" y="2636"/>
                </a:lnTo>
                <a:lnTo>
                  <a:pt x="6171" y="2650"/>
                </a:lnTo>
                <a:lnTo>
                  <a:pt x="6142" y="2664"/>
                </a:lnTo>
                <a:lnTo>
                  <a:pt x="6118" y="2677"/>
                </a:lnTo>
                <a:lnTo>
                  <a:pt x="6097" y="2689"/>
                </a:lnTo>
                <a:lnTo>
                  <a:pt x="6080" y="2701"/>
                </a:lnTo>
                <a:lnTo>
                  <a:pt x="6068" y="2712"/>
                </a:lnTo>
                <a:lnTo>
                  <a:pt x="6064" y="2717"/>
                </a:lnTo>
                <a:lnTo>
                  <a:pt x="6059" y="2724"/>
                </a:lnTo>
                <a:lnTo>
                  <a:pt x="6055" y="2732"/>
                </a:lnTo>
                <a:lnTo>
                  <a:pt x="6052" y="2742"/>
                </a:lnTo>
                <a:lnTo>
                  <a:pt x="6045" y="2764"/>
                </a:lnTo>
                <a:lnTo>
                  <a:pt x="6036" y="2791"/>
                </a:lnTo>
                <a:lnTo>
                  <a:pt x="6020" y="2856"/>
                </a:lnTo>
                <a:lnTo>
                  <a:pt x="6008" y="2892"/>
                </a:lnTo>
                <a:lnTo>
                  <a:pt x="5995" y="2932"/>
                </a:lnTo>
                <a:lnTo>
                  <a:pt x="5979" y="2972"/>
                </a:lnTo>
                <a:lnTo>
                  <a:pt x="5970" y="2993"/>
                </a:lnTo>
                <a:lnTo>
                  <a:pt x="5959" y="3015"/>
                </a:lnTo>
                <a:lnTo>
                  <a:pt x="5948" y="3036"/>
                </a:lnTo>
                <a:lnTo>
                  <a:pt x="5935" y="3059"/>
                </a:lnTo>
                <a:lnTo>
                  <a:pt x="5922" y="3080"/>
                </a:lnTo>
                <a:lnTo>
                  <a:pt x="5908" y="3103"/>
                </a:lnTo>
                <a:lnTo>
                  <a:pt x="5891" y="3124"/>
                </a:lnTo>
                <a:lnTo>
                  <a:pt x="5875" y="3147"/>
                </a:lnTo>
                <a:lnTo>
                  <a:pt x="5856" y="3168"/>
                </a:lnTo>
                <a:lnTo>
                  <a:pt x="5836" y="3191"/>
                </a:lnTo>
                <a:lnTo>
                  <a:pt x="5814" y="3212"/>
                </a:lnTo>
                <a:lnTo>
                  <a:pt x="5790" y="3233"/>
                </a:lnTo>
                <a:lnTo>
                  <a:pt x="5765" y="3254"/>
                </a:lnTo>
                <a:lnTo>
                  <a:pt x="5739" y="3275"/>
                </a:lnTo>
                <a:lnTo>
                  <a:pt x="5668" y="3325"/>
                </a:lnTo>
                <a:lnTo>
                  <a:pt x="5569" y="3395"/>
                </a:lnTo>
                <a:lnTo>
                  <a:pt x="5445" y="3480"/>
                </a:lnTo>
                <a:lnTo>
                  <a:pt x="5299" y="3579"/>
                </a:lnTo>
                <a:lnTo>
                  <a:pt x="5136" y="3690"/>
                </a:lnTo>
                <a:lnTo>
                  <a:pt x="4958" y="3807"/>
                </a:lnTo>
                <a:lnTo>
                  <a:pt x="4770" y="3931"/>
                </a:lnTo>
                <a:lnTo>
                  <a:pt x="4575" y="4057"/>
                </a:lnTo>
                <a:lnTo>
                  <a:pt x="4377" y="4184"/>
                </a:lnTo>
                <a:lnTo>
                  <a:pt x="4178" y="4309"/>
                </a:lnTo>
                <a:lnTo>
                  <a:pt x="3985" y="4427"/>
                </a:lnTo>
                <a:lnTo>
                  <a:pt x="3798" y="4540"/>
                </a:lnTo>
                <a:lnTo>
                  <a:pt x="3709" y="4592"/>
                </a:lnTo>
                <a:lnTo>
                  <a:pt x="3623" y="4641"/>
                </a:lnTo>
                <a:lnTo>
                  <a:pt x="3541" y="4687"/>
                </a:lnTo>
                <a:lnTo>
                  <a:pt x="3463" y="4730"/>
                </a:lnTo>
                <a:lnTo>
                  <a:pt x="3389" y="4769"/>
                </a:lnTo>
                <a:lnTo>
                  <a:pt x="3322" y="4804"/>
                </a:lnTo>
                <a:lnTo>
                  <a:pt x="3259" y="4834"/>
                </a:lnTo>
                <a:lnTo>
                  <a:pt x="3202" y="4860"/>
                </a:lnTo>
                <a:lnTo>
                  <a:pt x="3146" y="4882"/>
                </a:lnTo>
                <a:lnTo>
                  <a:pt x="3083" y="4907"/>
                </a:lnTo>
                <a:lnTo>
                  <a:pt x="3014" y="4932"/>
                </a:lnTo>
                <a:lnTo>
                  <a:pt x="2940" y="4958"/>
                </a:lnTo>
                <a:lnTo>
                  <a:pt x="2862" y="4984"/>
                </a:lnTo>
                <a:lnTo>
                  <a:pt x="2779" y="5012"/>
                </a:lnTo>
                <a:lnTo>
                  <a:pt x="2693" y="5039"/>
                </a:lnTo>
                <a:lnTo>
                  <a:pt x="2605" y="5066"/>
                </a:lnTo>
                <a:lnTo>
                  <a:pt x="2421" y="5121"/>
                </a:lnTo>
                <a:lnTo>
                  <a:pt x="2233" y="5176"/>
                </a:lnTo>
                <a:lnTo>
                  <a:pt x="2046" y="5227"/>
                </a:lnTo>
                <a:lnTo>
                  <a:pt x="1861" y="5273"/>
                </a:lnTo>
                <a:lnTo>
                  <a:pt x="1771" y="5296"/>
                </a:lnTo>
                <a:lnTo>
                  <a:pt x="1686" y="5316"/>
                </a:lnTo>
                <a:lnTo>
                  <a:pt x="1602" y="5335"/>
                </a:lnTo>
                <a:lnTo>
                  <a:pt x="1523" y="5353"/>
                </a:lnTo>
                <a:lnTo>
                  <a:pt x="1448" y="5367"/>
                </a:lnTo>
                <a:lnTo>
                  <a:pt x="1378" y="5381"/>
                </a:lnTo>
                <a:lnTo>
                  <a:pt x="1314" y="5392"/>
                </a:lnTo>
                <a:lnTo>
                  <a:pt x="1254" y="5401"/>
                </a:lnTo>
                <a:lnTo>
                  <a:pt x="1203" y="5407"/>
                </a:lnTo>
                <a:lnTo>
                  <a:pt x="1158" y="5411"/>
                </a:lnTo>
                <a:lnTo>
                  <a:pt x="1121" y="5412"/>
                </a:lnTo>
                <a:lnTo>
                  <a:pt x="1106" y="5412"/>
                </a:lnTo>
                <a:lnTo>
                  <a:pt x="1093" y="5410"/>
                </a:lnTo>
                <a:lnTo>
                  <a:pt x="1082" y="5409"/>
                </a:lnTo>
                <a:lnTo>
                  <a:pt x="1073" y="5405"/>
                </a:lnTo>
                <a:lnTo>
                  <a:pt x="1067" y="5401"/>
                </a:lnTo>
                <a:lnTo>
                  <a:pt x="1062" y="5397"/>
                </a:lnTo>
                <a:lnTo>
                  <a:pt x="1061" y="5392"/>
                </a:lnTo>
                <a:lnTo>
                  <a:pt x="1062" y="5386"/>
                </a:lnTo>
                <a:lnTo>
                  <a:pt x="1065" y="5379"/>
                </a:lnTo>
                <a:lnTo>
                  <a:pt x="1071" y="5371"/>
                </a:lnTo>
                <a:lnTo>
                  <a:pt x="1087" y="5354"/>
                </a:lnTo>
                <a:lnTo>
                  <a:pt x="1102" y="5339"/>
                </a:lnTo>
                <a:lnTo>
                  <a:pt x="1133" y="5311"/>
                </a:lnTo>
                <a:lnTo>
                  <a:pt x="1163" y="5287"/>
                </a:lnTo>
                <a:lnTo>
                  <a:pt x="1191" y="5267"/>
                </a:lnTo>
                <a:lnTo>
                  <a:pt x="1219" y="5252"/>
                </a:lnTo>
                <a:lnTo>
                  <a:pt x="1245" y="5238"/>
                </a:lnTo>
                <a:lnTo>
                  <a:pt x="1270" y="5228"/>
                </a:lnTo>
                <a:lnTo>
                  <a:pt x="1294" y="5220"/>
                </a:lnTo>
                <a:lnTo>
                  <a:pt x="1315" y="5214"/>
                </a:lnTo>
                <a:lnTo>
                  <a:pt x="1334" y="5209"/>
                </a:lnTo>
                <a:lnTo>
                  <a:pt x="1351" y="5207"/>
                </a:lnTo>
                <a:lnTo>
                  <a:pt x="1365" y="5205"/>
                </a:lnTo>
                <a:lnTo>
                  <a:pt x="1385" y="5205"/>
                </a:lnTo>
                <a:lnTo>
                  <a:pt x="1392" y="5205"/>
                </a:lnTo>
                <a:lnTo>
                  <a:pt x="1393" y="5196"/>
                </a:lnTo>
                <a:lnTo>
                  <a:pt x="1398" y="5170"/>
                </a:lnTo>
                <a:lnTo>
                  <a:pt x="1402" y="5153"/>
                </a:lnTo>
                <a:lnTo>
                  <a:pt x="1408" y="5134"/>
                </a:lnTo>
                <a:lnTo>
                  <a:pt x="1415" y="5114"/>
                </a:lnTo>
                <a:lnTo>
                  <a:pt x="1423" y="5094"/>
                </a:lnTo>
                <a:lnTo>
                  <a:pt x="1435" y="5074"/>
                </a:lnTo>
                <a:lnTo>
                  <a:pt x="1448" y="5053"/>
                </a:lnTo>
                <a:lnTo>
                  <a:pt x="1456" y="5044"/>
                </a:lnTo>
                <a:lnTo>
                  <a:pt x="1465" y="5036"/>
                </a:lnTo>
                <a:lnTo>
                  <a:pt x="1474" y="5027"/>
                </a:lnTo>
                <a:lnTo>
                  <a:pt x="1484" y="5019"/>
                </a:lnTo>
                <a:lnTo>
                  <a:pt x="1494" y="5012"/>
                </a:lnTo>
                <a:lnTo>
                  <a:pt x="1505" y="5006"/>
                </a:lnTo>
                <a:lnTo>
                  <a:pt x="1518" y="5000"/>
                </a:lnTo>
                <a:lnTo>
                  <a:pt x="1531" y="4996"/>
                </a:lnTo>
                <a:lnTo>
                  <a:pt x="1544" y="4993"/>
                </a:lnTo>
                <a:lnTo>
                  <a:pt x="1560" y="4990"/>
                </a:lnTo>
                <a:lnTo>
                  <a:pt x="1575" y="4989"/>
                </a:lnTo>
                <a:lnTo>
                  <a:pt x="1592" y="4989"/>
                </a:lnTo>
                <a:lnTo>
                  <a:pt x="1608" y="4989"/>
                </a:lnTo>
                <a:lnTo>
                  <a:pt x="1624" y="4988"/>
                </a:lnTo>
                <a:lnTo>
                  <a:pt x="1639" y="4986"/>
                </a:lnTo>
                <a:lnTo>
                  <a:pt x="1652" y="4981"/>
                </a:lnTo>
                <a:lnTo>
                  <a:pt x="1667" y="4976"/>
                </a:lnTo>
                <a:lnTo>
                  <a:pt x="1680" y="4970"/>
                </a:lnTo>
                <a:lnTo>
                  <a:pt x="1692" y="4963"/>
                </a:lnTo>
                <a:lnTo>
                  <a:pt x="1703" y="4956"/>
                </a:lnTo>
                <a:lnTo>
                  <a:pt x="1714" y="4948"/>
                </a:lnTo>
                <a:lnTo>
                  <a:pt x="1726" y="4938"/>
                </a:lnTo>
                <a:lnTo>
                  <a:pt x="1746" y="4918"/>
                </a:lnTo>
                <a:lnTo>
                  <a:pt x="1766" y="4897"/>
                </a:lnTo>
                <a:lnTo>
                  <a:pt x="1785" y="4873"/>
                </a:lnTo>
                <a:lnTo>
                  <a:pt x="1804" y="4850"/>
                </a:lnTo>
                <a:lnTo>
                  <a:pt x="1823" y="4828"/>
                </a:lnTo>
                <a:lnTo>
                  <a:pt x="1844" y="4805"/>
                </a:lnTo>
                <a:lnTo>
                  <a:pt x="1865" y="4786"/>
                </a:lnTo>
                <a:lnTo>
                  <a:pt x="1877" y="4777"/>
                </a:lnTo>
                <a:lnTo>
                  <a:pt x="1889" y="4768"/>
                </a:lnTo>
                <a:lnTo>
                  <a:pt x="1901" y="4761"/>
                </a:lnTo>
                <a:lnTo>
                  <a:pt x="1914" y="4754"/>
                </a:lnTo>
                <a:lnTo>
                  <a:pt x="1927" y="4748"/>
                </a:lnTo>
                <a:lnTo>
                  <a:pt x="1941" y="4743"/>
                </a:lnTo>
                <a:lnTo>
                  <a:pt x="1956" y="4740"/>
                </a:lnTo>
                <a:lnTo>
                  <a:pt x="1972" y="4737"/>
                </a:lnTo>
                <a:lnTo>
                  <a:pt x="1987" y="4736"/>
                </a:lnTo>
                <a:lnTo>
                  <a:pt x="2002" y="4733"/>
                </a:lnTo>
                <a:lnTo>
                  <a:pt x="2015" y="4729"/>
                </a:lnTo>
                <a:lnTo>
                  <a:pt x="2027" y="4724"/>
                </a:lnTo>
                <a:lnTo>
                  <a:pt x="2037" y="4720"/>
                </a:lnTo>
                <a:lnTo>
                  <a:pt x="2047" y="4714"/>
                </a:lnTo>
                <a:lnTo>
                  <a:pt x="2055" y="4706"/>
                </a:lnTo>
                <a:lnTo>
                  <a:pt x="2063" y="4701"/>
                </a:lnTo>
                <a:lnTo>
                  <a:pt x="2071" y="4692"/>
                </a:lnTo>
                <a:lnTo>
                  <a:pt x="2076" y="4685"/>
                </a:lnTo>
                <a:lnTo>
                  <a:pt x="2087" y="4667"/>
                </a:lnTo>
                <a:lnTo>
                  <a:pt x="2098" y="4649"/>
                </a:lnTo>
                <a:lnTo>
                  <a:pt x="2106" y="4630"/>
                </a:lnTo>
                <a:lnTo>
                  <a:pt x="2116" y="4611"/>
                </a:lnTo>
                <a:lnTo>
                  <a:pt x="2125" y="4592"/>
                </a:lnTo>
                <a:lnTo>
                  <a:pt x="2137" y="4573"/>
                </a:lnTo>
                <a:lnTo>
                  <a:pt x="2143" y="4565"/>
                </a:lnTo>
                <a:lnTo>
                  <a:pt x="2150" y="4557"/>
                </a:lnTo>
                <a:lnTo>
                  <a:pt x="2158" y="4548"/>
                </a:lnTo>
                <a:lnTo>
                  <a:pt x="2167" y="4540"/>
                </a:lnTo>
                <a:lnTo>
                  <a:pt x="2176" y="4533"/>
                </a:lnTo>
                <a:lnTo>
                  <a:pt x="2187" y="4526"/>
                </a:lnTo>
                <a:lnTo>
                  <a:pt x="2199" y="4520"/>
                </a:lnTo>
                <a:lnTo>
                  <a:pt x="2211" y="4514"/>
                </a:lnTo>
                <a:lnTo>
                  <a:pt x="2225" y="4508"/>
                </a:lnTo>
                <a:lnTo>
                  <a:pt x="2240" y="4505"/>
                </a:lnTo>
                <a:lnTo>
                  <a:pt x="2272" y="4495"/>
                </a:lnTo>
                <a:lnTo>
                  <a:pt x="2301" y="4486"/>
                </a:lnTo>
                <a:lnTo>
                  <a:pt x="2327" y="4474"/>
                </a:lnTo>
                <a:lnTo>
                  <a:pt x="2351" y="4461"/>
                </a:lnTo>
                <a:lnTo>
                  <a:pt x="2373" y="4448"/>
                </a:lnTo>
                <a:lnTo>
                  <a:pt x="2396" y="4432"/>
                </a:lnTo>
                <a:lnTo>
                  <a:pt x="2416" y="4418"/>
                </a:lnTo>
                <a:lnTo>
                  <a:pt x="2435" y="4402"/>
                </a:lnTo>
                <a:lnTo>
                  <a:pt x="2474" y="4371"/>
                </a:lnTo>
                <a:lnTo>
                  <a:pt x="2514" y="4341"/>
                </a:lnTo>
                <a:lnTo>
                  <a:pt x="2534" y="4326"/>
                </a:lnTo>
                <a:lnTo>
                  <a:pt x="2556" y="4312"/>
                </a:lnTo>
                <a:lnTo>
                  <a:pt x="2579" y="4299"/>
                </a:lnTo>
                <a:lnTo>
                  <a:pt x="2604" y="4287"/>
                </a:lnTo>
                <a:lnTo>
                  <a:pt x="2617" y="4281"/>
                </a:lnTo>
                <a:lnTo>
                  <a:pt x="2628" y="4275"/>
                </a:lnTo>
                <a:lnTo>
                  <a:pt x="2638" y="4269"/>
                </a:lnTo>
                <a:lnTo>
                  <a:pt x="2647" y="4262"/>
                </a:lnTo>
                <a:lnTo>
                  <a:pt x="2655" y="4255"/>
                </a:lnTo>
                <a:lnTo>
                  <a:pt x="2662" y="4248"/>
                </a:lnTo>
                <a:lnTo>
                  <a:pt x="2668" y="4241"/>
                </a:lnTo>
                <a:lnTo>
                  <a:pt x="2673" y="4232"/>
                </a:lnTo>
                <a:lnTo>
                  <a:pt x="2682" y="4217"/>
                </a:lnTo>
                <a:lnTo>
                  <a:pt x="2688" y="4202"/>
                </a:lnTo>
                <a:lnTo>
                  <a:pt x="2694" y="4185"/>
                </a:lnTo>
                <a:lnTo>
                  <a:pt x="2699" y="4168"/>
                </a:lnTo>
                <a:lnTo>
                  <a:pt x="2704" y="4153"/>
                </a:lnTo>
                <a:lnTo>
                  <a:pt x="2709" y="4136"/>
                </a:lnTo>
                <a:lnTo>
                  <a:pt x="2714" y="4122"/>
                </a:lnTo>
                <a:lnTo>
                  <a:pt x="2723" y="4108"/>
                </a:lnTo>
                <a:lnTo>
                  <a:pt x="2728" y="4101"/>
                </a:lnTo>
                <a:lnTo>
                  <a:pt x="2733" y="4093"/>
                </a:lnTo>
                <a:lnTo>
                  <a:pt x="2739" y="4088"/>
                </a:lnTo>
                <a:lnTo>
                  <a:pt x="2747" y="4082"/>
                </a:lnTo>
                <a:lnTo>
                  <a:pt x="2755" y="4077"/>
                </a:lnTo>
                <a:lnTo>
                  <a:pt x="2764" y="4071"/>
                </a:lnTo>
                <a:lnTo>
                  <a:pt x="2775" y="4066"/>
                </a:lnTo>
                <a:lnTo>
                  <a:pt x="2787" y="4063"/>
                </a:lnTo>
                <a:lnTo>
                  <a:pt x="2810" y="4053"/>
                </a:lnTo>
                <a:lnTo>
                  <a:pt x="2831" y="4044"/>
                </a:lnTo>
                <a:lnTo>
                  <a:pt x="2850" y="4032"/>
                </a:lnTo>
                <a:lnTo>
                  <a:pt x="2869" y="4019"/>
                </a:lnTo>
                <a:lnTo>
                  <a:pt x="2886" y="4006"/>
                </a:lnTo>
                <a:lnTo>
                  <a:pt x="2901" y="3993"/>
                </a:lnTo>
                <a:lnTo>
                  <a:pt x="2929" y="3964"/>
                </a:lnTo>
                <a:lnTo>
                  <a:pt x="2957" y="3935"/>
                </a:lnTo>
                <a:lnTo>
                  <a:pt x="2970" y="3922"/>
                </a:lnTo>
                <a:lnTo>
                  <a:pt x="2984" y="3911"/>
                </a:lnTo>
                <a:lnTo>
                  <a:pt x="2998" y="3899"/>
                </a:lnTo>
                <a:lnTo>
                  <a:pt x="3013" y="3888"/>
                </a:lnTo>
                <a:lnTo>
                  <a:pt x="3029" y="3880"/>
                </a:lnTo>
                <a:lnTo>
                  <a:pt x="3046" y="3873"/>
                </a:lnTo>
                <a:lnTo>
                  <a:pt x="3055" y="3869"/>
                </a:lnTo>
                <a:lnTo>
                  <a:pt x="3063" y="3864"/>
                </a:lnTo>
                <a:lnTo>
                  <a:pt x="3078" y="3855"/>
                </a:lnTo>
                <a:lnTo>
                  <a:pt x="3091" y="3843"/>
                </a:lnTo>
                <a:lnTo>
                  <a:pt x="3103" y="3829"/>
                </a:lnTo>
                <a:lnTo>
                  <a:pt x="3115" y="3814"/>
                </a:lnTo>
                <a:lnTo>
                  <a:pt x="3126" y="3799"/>
                </a:lnTo>
                <a:lnTo>
                  <a:pt x="3146" y="3767"/>
                </a:lnTo>
                <a:lnTo>
                  <a:pt x="3156" y="3751"/>
                </a:lnTo>
                <a:lnTo>
                  <a:pt x="3168" y="3736"/>
                </a:lnTo>
                <a:lnTo>
                  <a:pt x="3181" y="3723"/>
                </a:lnTo>
                <a:lnTo>
                  <a:pt x="3194" y="3710"/>
                </a:lnTo>
                <a:lnTo>
                  <a:pt x="3211" y="3699"/>
                </a:lnTo>
                <a:lnTo>
                  <a:pt x="3219" y="3694"/>
                </a:lnTo>
                <a:lnTo>
                  <a:pt x="3229" y="3691"/>
                </a:lnTo>
                <a:lnTo>
                  <a:pt x="3238" y="3687"/>
                </a:lnTo>
                <a:lnTo>
                  <a:pt x="3249" y="3685"/>
                </a:lnTo>
                <a:lnTo>
                  <a:pt x="3260" y="3682"/>
                </a:lnTo>
                <a:lnTo>
                  <a:pt x="3272" y="3681"/>
                </a:lnTo>
                <a:lnTo>
                  <a:pt x="3294" y="3679"/>
                </a:lnTo>
                <a:lnTo>
                  <a:pt x="3313" y="3675"/>
                </a:lnTo>
                <a:lnTo>
                  <a:pt x="3331" y="3669"/>
                </a:lnTo>
                <a:lnTo>
                  <a:pt x="3345" y="3663"/>
                </a:lnTo>
                <a:lnTo>
                  <a:pt x="3358" y="3655"/>
                </a:lnTo>
                <a:lnTo>
                  <a:pt x="3369" y="3646"/>
                </a:lnTo>
                <a:lnTo>
                  <a:pt x="3379" y="3636"/>
                </a:lnTo>
                <a:lnTo>
                  <a:pt x="3388" y="3625"/>
                </a:lnTo>
                <a:lnTo>
                  <a:pt x="3406" y="3600"/>
                </a:lnTo>
                <a:lnTo>
                  <a:pt x="3425" y="3574"/>
                </a:lnTo>
                <a:lnTo>
                  <a:pt x="3436" y="3560"/>
                </a:lnTo>
                <a:lnTo>
                  <a:pt x="3449" y="3546"/>
                </a:lnTo>
                <a:lnTo>
                  <a:pt x="3463" y="3532"/>
                </a:lnTo>
                <a:lnTo>
                  <a:pt x="3480" y="3517"/>
                </a:lnTo>
                <a:lnTo>
                  <a:pt x="3495" y="3502"/>
                </a:lnTo>
                <a:lnTo>
                  <a:pt x="3508" y="3486"/>
                </a:lnTo>
                <a:lnTo>
                  <a:pt x="3519" y="3471"/>
                </a:lnTo>
                <a:lnTo>
                  <a:pt x="3527" y="3456"/>
                </a:lnTo>
                <a:lnTo>
                  <a:pt x="3533" y="3439"/>
                </a:lnTo>
                <a:lnTo>
                  <a:pt x="3538" y="3423"/>
                </a:lnTo>
                <a:lnTo>
                  <a:pt x="3546" y="3394"/>
                </a:lnTo>
                <a:lnTo>
                  <a:pt x="3551" y="3380"/>
                </a:lnTo>
                <a:lnTo>
                  <a:pt x="3556" y="3365"/>
                </a:lnTo>
                <a:lnTo>
                  <a:pt x="3562" y="3353"/>
                </a:lnTo>
                <a:lnTo>
                  <a:pt x="3569" y="3341"/>
                </a:lnTo>
                <a:lnTo>
                  <a:pt x="3579" y="3331"/>
                </a:lnTo>
                <a:lnTo>
                  <a:pt x="3585" y="3326"/>
                </a:lnTo>
                <a:lnTo>
                  <a:pt x="3591" y="3322"/>
                </a:lnTo>
                <a:lnTo>
                  <a:pt x="3598" y="3319"/>
                </a:lnTo>
                <a:lnTo>
                  <a:pt x="3607" y="3315"/>
                </a:lnTo>
                <a:lnTo>
                  <a:pt x="3627" y="3309"/>
                </a:lnTo>
                <a:lnTo>
                  <a:pt x="3636" y="3307"/>
                </a:lnTo>
                <a:lnTo>
                  <a:pt x="3645" y="3303"/>
                </a:lnTo>
                <a:lnTo>
                  <a:pt x="3652" y="3300"/>
                </a:lnTo>
                <a:lnTo>
                  <a:pt x="3657" y="3298"/>
                </a:lnTo>
                <a:lnTo>
                  <a:pt x="3661" y="3293"/>
                </a:lnTo>
                <a:lnTo>
                  <a:pt x="3665" y="3289"/>
                </a:lnTo>
                <a:lnTo>
                  <a:pt x="3666" y="3286"/>
                </a:lnTo>
                <a:lnTo>
                  <a:pt x="3668" y="3281"/>
                </a:lnTo>
                <a:lnTo>
                  <a:pt x="3668" y="3276"/>
                </a:lnTo>
                <a:lnTo>
                  <a:pt x="3667" y="3271"/>
                </a:lnTo>
                <a:lnTo>
                  <a:pt x="3665" y="3261"/>
                </a:lnTo>
                <a:lnTo>
                  <a:pt x="3660" y="3250"/>
                </a:lnTo>
                <a:lnTo>
                  <a:pt x="3653" y="3238"/>
                </a:lnTo>
                <a:lnTo>
                  <a:pt x="3639" y="3214"/>
                </a:lnTo>
                <a:lnTo>
                  <a:pt x="3633" y="3201"/>
                </a:lnTo>
                <a:lnTo>
                  <a:pt x="3628" y="3188"/>
                </a:lnTo>
                <a:lnTo>
                  <a:pt x="3625" y="3175"/>
                </a:lnTo>
                <a:lnTo>
                  <a:pt x="3625" y="3169"/>
                </a:lnTo>
                <a:lnTo>
                  <a:pt x="3625" y="3162"/>
                </a:lnTo>
                <a:lnTo>
                  <a:pt x="3626" y="3155"/>
                </a:lnTo>
                <a:lnTo>
                  <a:pt x="3628" y="3149"/>
                </a:lnTo>
                <a:lnTo>
                  <a:pt x="3630" y="3142"/>
                </a:lnTo>
                <a:lnTo>
                  <a:pt x="3635" y="3136"/>
                </a:lnTo>
                <a:lnTo>
                  <a:pt x="3640" y="3129"/>
                </a:lnTo>
                <a:lnTo>
                  <a:pt x="3644" y="3122"/>
                </a:lnTo>
                <a:lnTo>
                  <a:pt x="3646" y="3115"/>
                </a:lnTo>
                <a:lnTo>
                  <a:pt x="3648" y="3106"/>
                </a:lnTo>
                <a:lnTo>
                  <a:pt x="3651" y="3090"/>
                </a:lnTo>
                <a:lnTo>
                  <a:pt x="3651" y="3073"/>
                </a:lnTo>
                <a:lnTo>
                  <a:pt x="3648" y="3055"/>
                </a:lnTo>
                <a:lnTo>
                  <a:pt x="3645" y="3037"/>
                </a:lnTo>
                <a:lnTo>
                  <a:pt x="3639" y="3020"/>
                </a:lnTo>
                <a:lnTo>
                  <a:pt x="3633" y="3002"/>
                </a:lnTo>
                <a:lnTo>
                  <a:pt x="3626" y="2985"/>
                </a:lnTo>
                <a:lnTo>
                  <a:pt x="3620" y="2970"/>
                </a:lnTo>
                <a:lnTo>
                  <a:pt x="3606" y="2944"/>
                </a:lnTo>
                <a:lnTo>
                  <a:pt x="3596" y="2926"/>
                </a:lnTo>
                <a:lnTo>
                  <a:pt x="3592" y="2920"/>
                </a:lnTo>
                <a:lnTo>
                  <a:pt x="3553" y="2915"/>
                </a:lnTo>
                <a:lnTo>
                  <a:pt x="3509" y="2911"/>
                </a:lnTo>
                <a:lnTo>
                  <a:pt x="3456" y="2908"/>
                </a:lnTo>
                <a:lnTo>
                  <a:pt x="3394" y="2904"/>
                </a:lnTo>
                <a:lnTo>
                  <a:pt x="3329" y="2901"/>
                </a:lnTo>
                <a:lnTo>
                  <a:pt x="3263" y="2901"/>
                </a:lnTo>
                <a:lnTo>
                  <a:pt x="3232" y="2901"/>
                </a:lnTo>
                <a:lnTo>
                  <a:pt x="3202" y="2902"/>
                </a:lnTo>
                <a:lnTo>
                  <a:pt x="3172" y="2906"/>
                </a:lnTo>
                <a:lnTo>
                  <a:pt x="3139" y="2910"/>
                </a:lnTo>
                <a:lnTo>
                  <a:pt x="3103" y="2919"/>
                </a:lnTo>
                <a:lnTo>
                  <a:pt x="3065" y="2928"/>
                </a:lnTo>
                <a:lnTo>
                  <a:pt x="3025" y="2940"/>
                </a:lnTo>
                <a:lnTo>
                  <a:pt x="2983" y="2952"/>
                </a:lnTo>
                <a:lnTo>
                  <a:pt x="2891" y="2980"/>
                </a:lnTo>
                <a:lnTo>
                  <a:pt x="2793" y="3010"/>
                </a:lnTo>
                <a:lnTo>
                  <a:pt x="2741" y="3024"/>
                </a:lnTo>
                <a:lnTo>
                  <a:pt x="2687" y="3039"/>
                </a:lnTo>
                <a:lnTo>
                  <a:pt x="2631" y="3052"/>
                </a:lnTo>
                <a:lnTo>
                  <a:pt x="2575" y="3065"/>
                </a:lnTo>
                <a:lnTo>
                  <a:pt x="2517" y="3075"/>
                </a:lnTo>
                <a:lnTo>
                  <a:pt x="2458" y="3084"/>
                </a:lnTo>
                <a:lnTo>
                  <a:pt x="2422" y="3090"/>
                </a:lnTo>
                <a:lnTo>
                  <a:pt x="2379" y="3097"/>
                </a:lnTo>
                <a:lnTo>
                  <a:pt x="2268" y="3117"/>
                </a:lnTo>
                <a:lnTo>
                  <a:pt x="2128" y="3144"/>
                </a:lnTo>
                <a:lnTo>
                  <a:pt x="1964" y="3176"/>
                </a:lnTo>
                <a:lnTo>
                  <a:pt x="1587" y="3252"/>
                </a:lnTo>
                <a:lnTo>
                  <a:pt x="1384" y="3293"/>
                </a:lnTo>
                <a:lnTo>
                  <a:pt x="1178" y="3334"/>
                </a:lnTo>
                <a:lnTo>
                  <a:pt x="973" y="3374"/>
                </a:lnTo>
                <a:lnTo>
                  <a:pt x="776" y="3410"/>
                </a:lnTo>
                <a:lnTo>
                  <a:pt x="590" y="3442"/>
                </a:lnTo>
                <a:lnTo>
                  <a:pt x="503" y="3457"/>
                </a:lnTo>
                <a:lnTo>
                  <a:pt x="421" y="3470"/>
                </a:lnTo>
                <a:lnTo>
                  <a:pt x="344" y="3482"/>
                </a:lnTo>
                <a:lnTo>
                  <a:pt x="274" y="3490"/>
                </a:lnTo>
                <a:lnTo>
                  <a:pt x="210" y="3498"/>
                </a:lnTo>
                <a:lnTo>
                  <a:pt x="154" y="3503"/>
                </a:lnTo>
                <a:lnTo>
                  <a:pt x="105" y="3507"/>
                </a:lnTo>
                <a:lnTo>
                  <a:pt x="66" y="3507"/>
                </a:lnTo>
                <a:lnTo>
                  <a:pt x="50" y="3505"/>
                </a:lnTo>
                <a:lnTo>
                  <a:pt x="35" y="3504"/>
                </a:lnTo>
                <a:lnTo>
                  <a:pt x="25" y="3502"/>
                </a:lnTo>
                <a:lnTo>
                  <a:pt x="15" y="3500"/>
                </a:lnTo>
                <a:lnTo>
                  <a:pt x="4" y="3494"/>
                </a:lnTo>
                <a:lnTo>
                  <a:pt x="2" y="3491"/>
                </a:lnTo>
                <a:lnTo>
                  <a:pt x="0" y="3489"/>
                </a:lnTo>
                <a:lnTo>
                  <a:pt x="0" y="3488"/>
                </a:lnTo>
                <a:lnTo>
                  <a:pt x="0" y="3485"/>
                </a:lnTo>
                <a:lnTo>
                  <a:pt x="2" y="3483"/>
                </a:lnTo>
                <a:lnTo>
                  <a:pt x="6" y="3482"/>
                </a:lnTo>
                <a:lnTo>
                  <a:pt x="16" y="3477"/>
                </a:lnTo>
                <a:lnTo>
                  <a:pt x="31" y="3473"/>
                </a:lnTo>
                <a:lnTo>
                  <a:pt x="72" y="3466"/>
                </a:lnTo>
                <a:lnTo>
                  <a:pt x="199" y="3448"/>
                </a:lnTo>
                <a:lnTo>
                  <a:pt x="279" y="3435"/>
                </a:lnTo>
                <a:lnTo>
                  <a:pt x="368" y="3420"/>
                </a:lnTo>
                <a:lnTo>
                  <a:pt x="429" y="3407"/>
                </a:lnTo>
                <a:lnTo>
                  <a:pt x="492" y="3394"/>
                </a:lnTo>
                <a:lnTo>
                  <a:pt x="622" y="3363"/>
                </a:lnTo>
                <a:lnTo>
                  <a:pt x="753" y="3331"/>
                </a:lnTo>
                <a:lnTo>
                  <a:pt x="880" y="3298"/>
                </a:lnTo>
                <a:lnTo>
                  <a:pt x="1106" y="3237"/>
                </a:lnTo>
                <a:lnTo>
                  <a:pt x="1195" y="3213"/>
                </a:lnTo>
                <a:lnTo>
                  <a:pt x="1263" y="3197"/>
                </a:lnTo>
                <a:lnTo>
                  <a:pt x="1282" y="3191"/>
                </a:lnTo>
                <a:lnTo>
                  <a:pt x="1297" y="3185"/>
                </a:lnTo>
                <a:lnTo>
                  <a:pt x="1309" y="3179"/>
                </a:lnTo>
                <a:lnTo>
                  <a:pt x="1320" y="3172"/>
                </a:lnTo>
                <a:lnTo>
                  <a:pt x="1327" y="3164"/>
                </a:lnTo>
                <a:lnTo>
                  <a:pt x="1333" y="3157"/>
                </a:lnTo>
                <a:lnTo>
                  <a:pt x="1342" y="3143"/>
                </a:lnTo>
                <a:lnTo>
                  <a:pt x="1351" y="3130"/>
                </a:lnTo>
                <a:lnTo>
                  <a:pt x="1355" y="3124"/>
                </a:lnTo>
                <a:lnTo>
                  <a:pt x="1362" y="3119"/>
                </a:lnTo>
                <a:lnTo>
                  <a:pt x="1371" y="3116"/>
                </a:lnTo>
                <a:lnTo>
                  <a:pt x="1380" y="3112"/>
                </a:lnTo>
                <a:lnTo>
                  <a:pt x="1393" y="3111"/>
                </a:lnTo>
                <a:lnTo>
                  <a:pt x="1410" y="3110"/>
                </a:lnTo>
                <a:lnTo>
                  <a:pt x="1425" y="3109"/>
                </a:lnTo>
                <a:lnTo>
                  <a:pt x="1440" y="3105"/>
                </a:lnTo>
                <a:lnTo>
                  <a:pt x="1450" y="3100"/>
                </a:lnTo>
                <a:lnTo>
                  <a:pt x="1459" y="3093"/>
                </a:lnTo>
                <a:lnTo>
                  <a:pt x="1467" y="3086"/>
                </a:lnTo>
                <a:lnTo>
                  <a:pt x="1473" y="3077"/>
                </a:lnTo>
                <a:lnTo>
                  <a:pt x="1478" y="3067"/>
                </a:lnTo>
                <a:lnTo>
                  <a:pt x="1482" y="3058"/>
                </a:lnTo>
                <a:lnTo>
                  <a:pt x="1491" y="3039"/>
                </a:lnTo>
                <a:lnTo>
                  <a:pt x="1497" y="3030"/>
                </a:lnTo>
                <a:lnTo>
                  <a:pt x="1504" y="3022"/>
                </a:lnTo>
                <a:lnTo>
                  <a:pt x="1511" y="3016"/>
                </a:lnTo>
                <a:lnTo>
                  <a:pt x="1522" y="3010"/>
                </a:lnTo>
                <a:lnTo>
                  <a:pt x="1534" y="3008"/>
                </a:lnTo>
                <a:lnTo>
                  <a:pt x="1548" y="3006"/>
                </a:lnTo>
                <a:lnTo>
                  <a:pt x="1563" y="3005"/>
                </a:lnTo>
                <a:lnTo>
                  <a:pt x="1575" y="3002"/>
                </a:lnTo>
                <a:lnTo>
                  <a:pt x="1583" y="2998"/>
                </a:lnTo>
                <a:lnTo>
                  <a:pt x="1591" y="2992"/>
                </a:lnTo>
                <a:lnTo>
                  <a:pt x="1596" y="2986"/>
                </a:lnTo>
                <a:lnTo>
                  <a:pt x="1600" y="2979"/>
                </a:lnTo>
                <a:lnTo>
                  <a:pt x="1604" y="2971"/>
                </a:lnTo>
                <a:lnTo>
                  <a:pt x="1605" y="2963"/>
                </a:lnTo>
                <a:lnTo>
                  <a:pt x="1610" y="2947"/>
                </a:lnTo>
                <a:lnTo>
                  <a:pt x="1612" y="2940"/>
                </a:lnTo>
                <a:lnTo>
                  <a:pt x="1615" y="2933"/>
                </a:lnTo>
                <a:lnTo>
                  <a:pt x="1619" y="2927"/>
                </a:lnTo>
                <a:lnTo>
                  <a:pt x="1625" y="2923"/>
                </a:lnTo>
                <a:lnTo>
                  <a:pt x="1633" y="2921"/>
                </a:lnTo>
                <a:lnTo>
                  <a:pt x="1643" y="2920"/>
                </a:lnTo>
                <a:lnTo>
                  <a:pt x="1655" y="2919"/>
                </a:lnTo>
                <a:lnTo>
                  <a:pt x="1664" y="2917"/>
                </a:lnTo>
                <a:lnTo>
                  <a:pt x="1673" y="2914"/>
                </a:lnTo>
                <a:lnTo>
                  <a:pt x="1681" y="2910"/>
                </a:lnTo>
                <a:lnTo>
                  <a:pt x="1688" y="2906"/>
                </a:lnTo>
                <a:lnTo>
                  <a:pt x="1694" y="2901"/>
                </a:lnTo>
                <a:lnTo>
                  <a:pt x="1700" y="2894"/>
                </a:lnTo>
                <a:lnTo>
                  <a:pt x="1703" y="2886"/>
                </a:lnTo>
                <a:lnTo>
                  <a:pt x="1708" y="2879"/>
                </a:lnTo>
                <a:lnTo>
                  <a:pt x="1711" y="2871"/>
                </a:lnTo>
                <a:lnTo>
                  <a:pt x="1713" y="2863"/>
                </a:lnTo>
                <a:lnTo>
                  <a:pt x="1714" y="2853"/>
                </a:lnTo>
                <a:lnTo>
                  <a:pt x="1714" y="2835"/>
                </a:lnTo>
                <a:lnTo>
                  <a:pt x="1713" y="2815"/>
                </a:lnTo>
                <a:lnTo>
                  <a:pt x="1712" y="2806"/>
                </a:lnTo>
                <a:lnTo>
                  <a:pt x="1711" y="2795"/>
                </a:lnTo>
                <a:lnTo>
                  <a:pt x="1712" y="2772"/>
                </a:lnTo>
                <a:lnTo>
                  <a:pt x="1714" y="2748"/>
                </a:lnTo>
                <a:lnTo>
                  <a:pt x="1718" y="2720"/>
                </a:lnTo>
                <a:lnTo>
                  <a:pt x="1722" y="2692"/>
                </a:lnTo>
                <a:lnTo>
                  <a:pt x="1726" y="2662"/>
                </a:lnTo>
                <a:lnTo>
                  <a:pt x="1728" y="2631"/>
                </a:lnTo>
                <a:lnTo>
                  <a:pt x="1730" y="2599"/>
                </a:lnTo>
                <a:lnTo>
                  <a:pt x="1730" y="2592"/>
                </a:lnTo>
                <a:lnTo>
                  <a:pt x="1727" y="2585"/>
                </a:lnTo>
                <a:lnTo>
                  <a:pt x="1725" y="2578"/>
                </a:lnTo>
                <a:lnTo>
                  <a:pt x="1720" y="2573"/>
                </a:lnTo>
                <a:lnTo>
                  <a:pt x="1715" y="2567"/>
                </a:lnTo>
                <a:lnTo>
                  <a:pt x="1709" y="2562"/>
                </a:lnTo>
                <a:lnTo>
                  <a:pt x="1703" y="2559"/>
                </a:lnTo>
                <a:lnTo>
                  <a:pt x="1696" y="2555"/>
                </a:lnTo>
                <a:lnTo>
                  <a:pt x="1680" y="2549"/>
                </a:lnTo>
                <a:lnTo>
                  <a:pt x="1661" y="2544"/>
                </a:lnTo>
                <a:lnTo>
                  <a:pt x="1642" y="2541"/>
                </a:lnTo>
                <a:lnTo>
                  <a:pt x="1620" y="2538"/>
                </a:lnTo>
                <a:lnTo>
                  <a:pt x="1580" y="2534"/>
                </a:lnTo>
                <a:lnTo>
                  <a:pt x="1561" y="2531"/>
                </a:lnTo>
                <a:lnTo>
                  <a:pt x="1543" y="2529"/>
                </a:lnTo>
                <a:lnTo>
                  <a:pt x="1529" y="2524"/>
                </a:lnTo>
                <a:lnTo>
                  <a:pt x="1517" y="2519"/>
                </a:lnTo>
                <a:lnTo>
                  <a:pt x="1512" y="2516"/>
                </a:lnTo>
                <a:lnTo>
                  <a:pt x="1509" y="2512"/>
                </a:lnTo>
                <a:lnTo>
                  <a:pt x="1506" y="2509"/>
                </a:lnTo>
                <a:lnTo>
                  <a:pt x="1505" y="2504"/>
                </a:lnTo>
                <a:lnTo>
                  <a:pt x="1504" y="2499"/>
                </a:lnTo>
                <a:lnTo>
                  <a:pt x="1501" y="2496"/>
                </a:lnTo>
                <a:lnTo>
                  <a:pt x="1498" y="2492"/>
                </a:lnTo>
                <a:lnTo>
                  <a:pt x="1494" y="2490"/>
                </a:lnTo>
                <a:lnTo>
                  <a:pt x="1490" y="2489"/>
                </a:lnTo>
                <a:lnTo>
                  <a:pt x="1485" y="2487"/>
                </a:lnTo>
                <a:lnTo>
                  <a:pt x="1472" y="2486"/>
                </a:lnTo>
                <a:lnTo>
                  <a:pt x="1457" y="2487"/>
                </a:lnTo>
                <a:lnTo>
                  <a:pt x="1441" y="2489"/>
                </a:lnTo>
                <a:lnTo>
                  <a:pt x="1405" y="2494"/>
                </a:lnTo>
                <a:lnTo>
                  <a:pt x="1367" y="2499"/>
                </a:lnTo>
                <a:lnTo>
                  <a:pt x="1349" y="2500"/>
                </a:lnTo>
                <a:lnTo>
                  <a:pt x="1332" y="2500"/>
                </a:lnTo>
                <a:lnTo>
                  <a:pt x="1316" y="2498"/>
                </a:lnTo>
                <a:lnTo>
                  <a:pt x="1308" y="2497"/>
                </a:lnTo>
                <a:lnTo>
                  <a:pt x="1301" y="2494"/>
                </a:lnTo>
                <a:lnTo>
                  <a:pt x="1295" y="2491"/>
                </a:lnTo>
                <a:lnTo>
                  <a:pt x="1289" y="2487"/>
                </a:lnTo>
                <a:lnTo>
                  <a:pt x="1284" y="2483"/>
                </a:lnTo>
                <a:lnTo>
                  <a:pt x="1279" y="2478"/>
                </a:lnTo>
                <a:lnTo>
                  <a:pt x="1273" y="2473"/>
                </a:lnTo>
                <a:lnTo>
                  <a:pt x="1265" y="2468"/>
                </a:lnTo>
                <a:lnTo>
                  <a:pt x="1254" y="2465"/>
                </a:lnTo>
                <a:lnTo>
                  <a:pt x="1241" y="2462"/>
                </a:lnTo>
                <a:lnTo>
                  <a:pt x="1226" y="2461"/>
                </a:lnTo>
                <a:lnTo>
                  <a:pt x="1208" y="2460"/>
                </a:lnTo>
                <a:lnTo>
                  <a:pt x="1166" y="2460"/>
                </a:lnTo>
                <a:lnTo>
                  <a:pt x="1118" y="2462"/>
                </a:lnTo>
                <a:lnTo>
                  <a:pt x="1063" y="2467"/>
                </a:lnTo>
                <a:lnTo>
                  <a:pt x="1004" y="2474"/>
                </a:lnTo>
                <a:lnTo>
                  <a:pt x="942" y="2481"/>
                </a:lnTo>
                <a:lnTo>
                  <a:pt x="812" y="2497"/>
                </a:lnTo>
                <a:lnTo>
                  <a:pt x="685" y="2513"/>
                </a:lnTo>
                <a:lnTo>
                  <a:pt x="626" y="2519"/>
                </a:lnTo>
                <a:lnTo>
                  <a:pt x="569" y="2525"/>
                </a:lnTo>
                <a:lnTo>
                  <a:pt x="519" y="2528"/>
                </a:lnTo>
                <a:lnTo>
                  <a:pt x="474" y="2530"/>
                </a:lnTo>
                <a:lnTo>
                  <a:pt x="456" y="2529"/>
                </a:lnTo>
                <a:lnTo>
                  <a:pt x="443" y="2528"/>
                </a:lnTo>
                <a:lnTo>
                  <a:pt x="435" y="2525"/>
                </a:lnTo>
                <a:lnTo>
                  <a:pt x="431" y="2524"/>
                </a:lnTo>
                <a:lnTo>
                  <a:pt x="430" y="2523"/>
                </a:lnTo>
                <a:lnTo>
                  <a:pt x="429" y="2521"/>
                </a:lnTo>
                <a:lnTo>
                  <a:pt x="429" y="2519"/>
                </a:lnTo>
                <a:lnTo>
                  <a:pt x="432" y="2515"/>
                </a:lnTo>
                <a:lnTo>
                  <a:pt x="440" y="2510"/>
                </a:lnTo>
                <a:lnTo>
                  <a:pt x="451" y="2505"/>
                </a:lnTo>
                <a:lnTo>
                  <a:pt x="465" y="2499"/>
                </a:lnTo>
                <a:lnTo>
                  <a:pt x="483" y="2493"/>
                </a:lnTo>
                <a:lnTo>
                  <a:pt x="530" y="2480"/>
                </a:lnTo>
                <a:lnTo>
                  <a:pt x="587" y="2466"/>
                </a:lnTo>
                <a:lnTo>
                  <a:pt x="654" y="2451"/>
                </a:lnTo>
                <a:lnTo>
                  <a:pt x="730" y="2435"/>
                </a:lnTo>
                <a:lnTo>
                  <a:pt x="815" y="2421"/>
                </a:lnTo>
                <a:lnTo>
                  <a:pt x="906" y="2407"/>
                </a:lnTo>
                <a:lnTo>
                  <a:pt x="1002" y="2395"/>
                </a:lnTo>
                <a:lnTo>
                  <a:pt x="1103" y="2384"/>
                </a:lnTo>
                <a:lnTo>
                  <a:pt x="1207" y="2374"/>
                </a:lnTo>
                <a:lnTo>
                  <a:pt x="1259" y="2371"/>
                </a:lnTo>
                <a:lnTo>
                  <a:pt x="1313" y="2369"/>
                </a:lnTo>
                <a:lnTo>
                  <a:pt x="1365" y="2366"/>
                </a:lnTo>
                <a:lnTo>
                  <a:pt x="1418" y="2365"/>
                </a:lnTo>
                <a:lnTo>
                  <a:pt x="1519" y="2363"/>
                </a:lnTo>
                <a:lnTo>
                  <a:pt x="1612" y="2359"/>
                </a:lnTo>
                <a:lnTo>
                  <a:pt x="1697" y="2353"/>
                </a:lnTo>
                <a:lnTo>
                  <a:pt x="1777" y="2346"/>
                </a:lnTo>
                <a:lnTo>
                  <a:pt x="1850" y="2339"/>
                </a:lnTo>
                <a:lnTo>
                  <a:pt x="1917" y="2331"/>
                </a:lnTo>
                <a:lnTo>
                  <a:pt x="1980" y="2321"/>
                </a:lnTo>
                <a:lnTo>
                  <a:pt x="2040" y="2313"/>
                </a:lnTo>
                <a:lnTo>
                  <a:pt x="2150" y="2294"/>
                </a:lnTo>
                <a:lnTo>
                  <a:pt x="2253" y="2276"/>
                </a:lnTo>
                <a:lnTo>
                  <a:pt x="2305" y="2269"/>
                </a:lnTo>
                <a:lnTo>
                  <a:pt x="2357" y="2262"/>
                </a:lnTo>
                <a:lnTo>
                  <a:pt x="2410" y="2257"/>
                </a:lnTo>
                <a:lnTo>
                  <a:pt x="2466" y="2253"/>
                </a:lnTo>
                <a:lnTo>
                  <a:pt x="2650" y="2241"/>
                </a:lnTo>
                <a:lnTo>
                  <a:pt x="2714" y="2235"/>
                </a:lnTo>
                <a:lnTo>
                  <a:pt x="2767" y="2231"/>
                </a:lnTo>
                <a:lnTo>
                  <a:pt x="2811" y="2226"/>
                </a:lnTo>
                <a:lnTo>
                  <a:pt x="2849" y="2221"/>
                </a:lnTo>
                <a:lnTo>
                  <a:pt x="2925" y="2209"/>
                </a:lnTo>
                <a:lnTo>
                  <a:pt x="2945" y="2206"/>
                </a:lnTo>
                <a:lnTo>
                  <a:pt x="2963" y="2202"/>
                </a:lnTo>
                <a:lnTo>
                  <a:pt x="2978" y="2197"/>
                </a:lnTo>
                <a:lnTo>
                  <a:pt x="2992" y="2193"/>
                </a:lnTo>
                <a:lnTo>
                  <a:pt x="3006" y="2188"/>
                </a:lnTo>
                <a:lnTo>
                  <a:pt x="3019" y="2182"/>
                </a:lnTo>
                <a:lnTo>
                  <a:pt x="3044" y="2168"/>
                </a:lnTo>
                <a:lnTo>
                  <a:pt x="3072" y="2152"/>
                </a:lnTo>
                <a:lnTo>
                  <a:pt x="3105" y="2135"/>
                </a:lnTo>
                <a:lnTo>
                  <a:pt x="3148" y="2113"/>
                </a:lnTo>
                <a:lnTo>
                  <a:pt x="3173" y="2101"/>
                </a:lnTo>
                <a:lnTo>
                  <a:pt x="3202" y="2088"/>
                </a:lnTo>
                <a:lnTo>
                  <a:pt x="3262" y="2063"/>
                </a:lnTo>
                <a:lnTo>
                  <a:pt x="3318" y="2041"/>
                </a:lnTo>
                <a:lnTo>
                  <a:pt x="3419" y="2000"/>
                </a:lnTo>
                <a:lnTo>
                  <a:pt x="3462" y="1982"/>
                </a:lnTo>
                <a:lnTo>
                  <a:pt x="3500" y="1965"/>
                </a:lnTo>
                <a:lnTo>
                  <a:pt x="3531" y="1949"/>
                </a:lnTo>
                <a:lnTo>
                  <a:pt x="3545" y="1941"/>
                </a:lnTo>
                <a:lnTo>
                  <a:pt x="3557" y="1933"/>
                </a:lnTo>
                <a:lnTo>
                  <a:pt x="3576" y="1918"/>
                </a:lnTo>
                <a:lnTo>
                  <a:pt x="3587" y="1908"/>
                </a:lnTo>
                <a:lnTo>
                  <a:pt x="3594" y="1897"/>
                </a:lnTo>
                <a:lnTo>
                  <a:pt x="3598" y="1886"/>
                </a:lnTo>
                <a:lnTo>
                  <a:pt x="3604" y="1872"/>
                </a:lnTo>
                <a:lnTo>
                  <a:pt x="3613" y="1853"/>
                </a:lnTo>
                <a:lnTo>
                  <a:pt x="3628" y="1828"/>
                </a:lnTo>
                <a:lnTo>
                  <a:pt x="3652" y="1794"/>
                </a:lnTo>
                <a:lnTo>
                  <a:pt x="3679" y="1757"/>
                </a:lnTo>
                <a:lnTo>
                  <a:pt x="3702" y="1722"/>
                </a:lnTo>
                <a:lnTo>
                  <a:pt x="3721" y="1689"/>
                </a:lnTo>
                <a:lnTo>
                  <a:pt x="3739" y="1656"/>
                </a:lnTo>
                <a:lnTo>
                  <a:pt x="3777" y="1586"/>
                </a:lnTo>
                <a:lnTo>
                  <a:pt x="3799" y="1545"/>
                </a:lnTo>
                <a:lnTo>
                  <a:pt x="3825" y="1499"/>
                </a:lnTo>
                <a:lnTo>
                  <a:pt x="3838" y="1476"/>
                </a:lnTo>
                <a:lnTo>
                  <a:pt x="3850" y="1455"/>
                </a:lnTo>
                <a:lnTo>
                  <a:pt x="3860" y="1437"/>
                </a:lnTo>
                <a:lnTo>
                  <a:pt x="3867" y="1421"/>
                </a:lnTo>
                <a:lnTo>
                  <a:pt x="3873" y="1405"/>
                </a:lnTo>
                <a:lnTo>
                  <a:pt x="3878" y="1391"/>
                </a:lnTo>
                <a:lnTo>
                  <a:pt x="3880" y="1378"/>
                </a:lnTo>
                <a:lnTo>
                  <a:pt x="3882" y="1365"/>
                </a:lnTo>
                <a:lnTo>
                  <a:pt x="3886" y="1341"/>
                </a:lnTo>
                <a:lnTo>
                  <a:pt x="3887" y="1316"/>
                </a:lnTo>
                <a:lnTo>
                  <a:pt x="3889" y="1289"/>
                </a:lnTo>
                <a:lnTo>
                  <a:pt x="3894" y="1257"/>
                </a:lnTo>
                <a:lnTo>
                  <a:pt x="3901" y="1226"/>
                </a:lnTo>
                <a:lnTo>
                  <a:pt x="3905" y="1202"/>
                </a:lnTo>
                <a:lnTo>
                  <a:pt x="3906" y="1192"/>
                </a:lnTo>
                <a:lnTo>
                  <a:pt x="3906" y="1183"/>
                </a:lnTo>
                <a:lnTo>
                  <a:pt x="3905" y="1176"/>
                </a:lnTo>
                <a:lnTo>
                  <a:pt x="3904" y="1167"/>
                </a:lnTo>
                <a:lnTo>
                  <a:pt x="3900" y="1160"/>
                </a:lnTo>
                <a:lnTo>
                  <a:pt x="3897" y="1153"/>
                </a:lnTo>
                <a:lnTo>
                  <a:pt x="3891" y="1146"/>
                </a:lnTo>
                <a:lnTo>
                  <a:pt x="3882" y="1138"/>
                </a:lnTo>
                <a:lnTo>
                  <a:pt x="3862" y="1118"/>
                </a:lnTo>
                <a:lnTo>
                  <a:pt x="3834" y="1093"/>
                </a:lnTo>
                <a:lnTo>
                  <a:pt x="3818" y="1080"/>
                </a:lnTo>
                <a:lnTo>
                  <a:pt x="3802" y="1069"/>
                </a:lnTo>
                <a:lnTo>
                  <a:pt x="3784" y="1062"/>
                </a:lnTo>
                <a:lnTo>
                  <a:pt x="3767" y="1056"/>
                </a:lnTo>
                <a:lnTo>
                  <a:pt x="3749" y="1052"/>
                </a:lnTo>
                <a:lnTo>
                  <a:pt x="3731" y="1050"/>
                </a:lnTo>
                <a:lnTo>
                  <a:pt x="3693" y="1046"/>
                </a:lnTo>
                <a:lnTo>
                  <a:pt x="3673" y="1044"/>
                </a:lnTo>
                <a:lnTo>
                  <a:pt x="3653" y="1040"/>
                </a:lnTo>
                <a:lnTo>
                  <a:pt x="3632" y="1036"/>
                </a:lnTo>
                <a:lnTo>
                  <a:pt x="3610" y="1030"/>
                </a:lnTo>
                <a:lnTo>
                  <a:pt x="3588" y="1023"/>
                </a:lnTo>
                <a:lnTo>
                  <a:pt x="3564" y="1011"/>
                </a:lnTo>
                <a:lnTo>
                  <a:pt x="3539" y="998"/>
                </a:lnTo>
                <a:lnTo>
                  <a:pt x="3514" y="980"/>
                </a:lnTo>
                <a:lnTo>
                  <a:pt x="3489" y="962"/>
                </a:lnTo>
                <a:lnTo>
                  <a:pt x="3465" y="949"/>
                </a:lnTo>
                <a:lnTo>
                  <a:pt x="3444" y="939"/>
                </a:lnTo>
                <a:lnTo>
                  <a:pt x="3424" y="932"/>
                </a:lnTo>
                <a:lnTo>
                  <a:pt x="3406" y="928"/>
                </a:lnTo>
                <a:lnTo>
                  <a:pt x="3388" y="925"/>
                </a:lnTo>
                <a:lnTo>
                  <a:pt x="3356" y="922"/>
                </a:lnTo>
                <a:lnTo>
                  <a:pt x="3341" y="919"/>
                </a:lnTo>
                <a:lnTo>
                  <a:pt x="3326" y="917"/>
                </a:lnTo>
                <a:lnTo>
                  <a:pt x="3311" y="913"/>
                </a:lnTo>
                <a:lnTo>
                  <a:pt x="3297" y="906"/>
                </a:lnTo>
                <a:lnTo>
                  <a:pt x="3282" y="898"/>
                </a:lnTo>
                <a:lnTo>
                  <a:pt x="3268" y="886"/>
                </a:lnTo>
                <a:lnTo>
                  <a:pt x="3253" y="870"/>
                </a:lnTo>
                <a:lnTo>
                  <a:pt x="3237" y="850"/>
                </a:lnTo>
                <a:lnTo>
                  <a:pt x="3229" y="840"/>
                </a:lnTo>
                <a:lnTo>
                  <a:pt x="3219" y="829"/>
                </a:lnTo>
                <a:lnTo>
                  <a:pt x="3210" y="821"/>
                </a:lnTo>
                <a:lnTo>
                  <a:pt x="3200" y="812"/>
                </a:lnTo>
                <a:lnTo>
                  <a:pt x="3190" y="805"/>
                </a:lnTo>
                <a:lnTo>
                  <a:pt x="3179" y="798"/>
                </a:lnTo>
                <a:lnTo>
                  <a:pt x="3156" y="787"/>
                </a:lnTo>
                <a:lnTo>
                  <a:pt x="3133" y="779"/>
                </a:lnTo>
                <a:lnTo>
                  <a:pt x="3109" y="772"/>
                </a:lnTo>
                <a:lnTo>
                  <a:pt x="3084" y="766"/>
                </a:lnTo>
                <a:lnTo>
                  <a:pt x="3060" y="760"/>
                </a:lnTo>
                <a:lnTo>
                  <a:pt x="3036" y="754"/>
                </a:lnTo>
                <a:lnTo>
                  <a:pt x="3014" y="749"/>
                </a:lnTo>
                <a:lnTo>
                  <a:pt x="2992" y="742"/>
                </a:lnTo>
                <a:lnTo>
                  <a:pt x="2972" y="734"/>
                </a:lnTo>
                <a:lnTo>
                  <a:pt x="2963" y="729"/>
                </a:lnTo>
                <a:lnTo>
                  <a:pt x="2954" y="724"/>
                </a:lnTo>
                <a:lnTo>
                  <a:pt x="2946" y="718"/>
                </a:lnTo>
                <a:lnTo>
                  <a:pt x="2939" y="711"/>
                </a:lnTo>
                <a:lnTo>
                  <a:pt x="2932" y="704"/>
                </a:lnTo>
                <a:lnTo>
                  <a:pt x="2926" y="696"/>
                </a:lnTo>
                <a:lnTo>
                  <a:pt x="2921" y="686"/>
                </a:lnTo>
                <a:lnTo>
                  <a:pt x="2916" y="677"/>
                </a:lnTo>
                <a:lnTo>
                  <a:pt x="2912" y="666"/>
                </a:lnTo>
                <a:lnTo>
                  <a:pt x="2907" y="658"/>
                </a:lnTo>
                <a:lnTo>
                  <a:pt x="2902" y="650"/>
                </a:lnTo>
                <a:lnTo>
                  <a:pt x="2897" y="642"/>
                </a:lnTo>
                <a:lnTo>
                  <a:pt x="2887" y="629"/>
                </a:lnTo>
                <a:lnTo>
                  <a:pt x="2875" y="620"/>
                </a:lnTo>
                <a:lnTo>
                  <a:pt x="2862" y="613"/>
                </a:lnTo>
                <a:lnTo>
                  <a:pt x="2849" y="608"/>
                </a:lnTo>
                <a:lnTo>
                  <a:pt x="2836" y="603"/>
                </a:lnTo>
                <a:lnTo>
                  <a:pt x="2823" y="601"/>
                </a:lnTo>
                <a:lnTo>
                  <a:pt x="2795" y="596"/>
                </a:lnTo>
                <a:lnTo>
                  <a:pt x="2783" y="594"/>
                </a:lnTo>
                <a:lnTo>
                  <a:pt x="2771" y="591"/>
                </a:lnTo>
                <a:lnTo>
                  <a:pt x="2761" y="587"/>
                </a:lnTo>
                <a:lnTo>
                  <a:pt x="2750" y="582"/>
                </a:lnTo>
                <a:lnTo>
                  <a:pt x="2742" y="573"/>
                </a:lnTo>
                <a:lnTo>
                  <a:pt x="2735" y="564"/>
                </a:lnTo>
                <a:lnTo>
                  <a:pt x="2731" y="558"/>
                </a:lnTo>
                <a:lnTo>
                  <a:pt x="2726" y="553"/>
                </a:lnTo>
                <a:lnTo>
                  <a:pt x="2720" y="549"/>
                </a:lnTo>
                <a:lnTo>
                  <a:pt x="2714" y="545"/>
                </a:lnTo>
                <a:lnTo>
                  <a:pt x="2700" y="537"/>
                </a:lnTo>
                <a:lnTo>
                  <a:pt x="2684" y="531"/>
                </a:lnTo>
                <a:lnTo>
                  <a:pt x="2665" y="525"/>
                </a:lnTo>
                <a:lnTo>
                  <a:pt x="2646" y="520"/>
                </a:lnTo>
                <a:lnTo>
                  <a:pt x="2604" y="512"/>
                </a:lnTo>
                <a:lnTo>
                  <a:pt x="2566" y="503"/>
                </a:lnTo>
                <a:lnTo>
                  <a:pt x="2548" y="499"/>
                </a:lnTo>
                <a:lnTo>
                  <a:pt x="2533" y="494"/>
                </a:lnTo>
                <a:lnTo>
                  <a:pt x="2520" y="487"/>
                </a:lnTo>
                <a:lnTo>
                  <a:pt x="2514" y="483"/>
                </a:lnTo>
                <a:lnTo>
                  <a:pt x="2509" y="480"/>
                </a:lnTo>
                <a:lnTo>
                  <a:pt x="2505" y="475"/>
                </a:lnTo>
                <a:lnTo>
                  <a:pt x="2503" y="470"/>
                </a:lnTo>
                <a:lnTo>
                  <a:pt x="2502" y="465"/>
                </a:lnTo>
                <a:lnTo>
                  <a:pt x="2501" y="459"/>
                </a:lnTo>
                <a:lnTo>
                  <a:pt x="2501" y="455"/>
                </a:lnTo>
                <a:lnTo>
                  <a:pt x="2498" y="450"/>
                </a:lnTo>
                <a:lnTo>
                  <a:pt x="2496" y="446"/>
                </a:lnTo>
                <a:lnTo>
                  <a:pt x="2493" y="443"/>
                </a:lnTo>
                <a:lnTo>
                  <a:pt x="2489" y="440"/>
                </a:lnTo>
                <a:lnTo>
                  <a:pt x="2485" y="438"/>
                </a:lnTo>
                <a:lnTo>
                  <a:pt x="2473" y="434"/>
                </a:lnTo>
                <a:lnTo>
                  <a:pt x="2460" y="432"/>
                </a:lnTo>
                <a:lnTo>
                  <a:pt x="2446" y="432"/>
                </a:lnTo>
                <a:lnTo>
                  <a:pt x="2414" y="431"/>
                </a:lnTo>
                <a:lnTo>
                  <a:pt x="2398" y="430"/>
                </a:lnTo>
                <a:lnTo>
                  <a:pt x="2382" y="429"/>
                </a:lnTo>
                <a:lnTo>
                  <a:pt x="2368" y="426"/>
                </a:lnTo>
                <a:lnTo>
                  <a:pt x="2354" y="423"/>
                </a:lnTo>
                <a:lnTo>
                  <a:pt x="2349" y="420"/>
                </a:lnTo>
                <a:lnTo>
                  <a:pt x="2344" y="417"/>
                </a:lnTo>
                <a:lnTo>
                  <a:pt x="2339" y="413"/>
                </a:lnTo>
                <a:lnTo>
                  <a:pt x="2334" y="408"/>
                </a:lnTo>
                <a:lnTo>
                  <a:pt x="2332" y="402"/>
                </a:lnTo>
                <a:lnTo>
                  <a:pt x="2330" y="396"/>
                </a:lnTo>
                <a:lnTo>
                  <a:pt x="2328" y="391"/>
                </a:lnTo>
                <a:lnTo>
                  <a:pt x="2327" y="382"/>
                </a:lnTo>
                <a:lnTo>
                  <a:pt x="2327" y="375"/>
                </a:lnTo>
                <a:lnTo>
                  <a:pt x="2325" y="368"/>
                </a:lnTo>
                <a:lnTo>
                  <a:pt x="2322" y="361"/>
                </a:lnTo>
                <a:lnTo>
                  <a:pt x="2319" y="355"/>
                </a:lnTo>
                <a:lnTo>
                  <a:pt x="2314" y="350"/>
                </a:lnTo>
                <a:lnTo>
                  <a:pt x="2309" y="345"/>
                </a:lnTo>
                <a:lnTo>
                  <a:pt x="2303" y="342"/>
                </a:lnTo>
                <a:lnTo>
                  <a:pt x="2296" y="338"/>
                </a:lnTo>
                <a:lnTo>
                  <a:pt x="2281" y="331"/>
                </a:lnTo>
                <a:lnTo>
                  <a:pt x="2264" y="326"/>
                </a:lnTo>
                <a:lnTo>
                  <a:pt x="2245" y="322"/>
                </a:lnTo>
                <a:lnTo>
                  <a:pt x="2226" y="318"/>
                </a:lnTo>
                <a:lnTo>
                  <a:pt x="2189" y="311"/>
                </a:lnTo>
                <a:lnTo>
                  <a:pt x="2172" y="306"/>
                </a:lnTo>
                <a:lnTo>
                  <a:pt x="2156" y="300"/>
                </a:lnTo>
                <a:lnTo>
                  <a:pt x="2142" y="293"/>
                </a:lnTo>
                <a:lnTo>
                  <a:pt x="2136" y="290"/>
                </a:lnTo>
                <a:lnTo>
                  <a:pt x="2131" y="285"/>
                </a:lnTo>
                <a:lnTo>
                  <a:pt x="2126" y="280"/>
                </a:lnTo>
                <a:lnTo>
                  <a:pt x="2123" y="274"/>
                </a:lnTo>
                <a:lnTo>
                  <a:pt x="2120" y="268"/>
                </a:lnTo>
                <a:lnTo>
                  <a:pt x="2119" y="261"/>
                </a:lnTo>
                <a:lnTo>
                  <a:pt x="2118" y="254"/>
                </a:lnTo>
                <a:lnTo>
                  <a:pt x="2116" y="247"/>
                </a:lnTo>
                <a:lnTo>
                  <a:pt x="2112" y="241"/>
                </a:lnTo>
                <a:lnTo>
                  <a:pt x="2107" y="236"/>
                </a:lnTo>
                <a:lnTo>
                  <a:pt x="2101" y="230"/>
                </a:lnTo>
                <a:lnTo>
                  <a:pt x="2094" y="227"/>
                </a:lnTo>
                <a:lnTo>
                  <a:pt x="2079" y="217"/>
                </a:lnTo>
                <a:lnTo>
                  <a:pt x="2061" y="210"/>
                </a:lnTo>
                <a:lnTo>
                  <a:pt x="2041" y="204"/>
                </a:lnTo>
                <a:lnTo>
                  <a:pt x="2019" y="199"/>
                </a:lnTo>
                <a:lnTo>
                  <a:pt x="1997" y="193"/>
                </a:lnTo>
                <a:lnTo>
                  <a:pt x="1953" y="184"/>
                </a:lnTo>
                <a:lnTo>
                  <a:pt x="1933" y="179"/>
                </a:lnTo>
                <a:lnTo>
                  <a:pt x="1914" y="173"/>
                </a:lnTo>
                <a:lnTo>
                  <a:pt x="1897" y="167"/>
                </a:lnTo>
                <a:lnTo>
                  <a:pt x="1884" y="159"/>
                </a:lnTo>
                <a:lnTo>
                  <a:pt x="1878" y="155"/>
                </a:lnTo>
                <a:lnTo>
                  <a:pt x="1874" y="151"/>
                </a:lnTo>
                <a:lnTo>
                  <a:pt x="1871" y="146"/>
                </a:lnTo>
                <a:lnTo>
                  <a:pt x="1869" y="140"/>
                </a:lnTo>
                <a:lnTo>
                  <a:pt x="1866" y="134"/>
                </a:lnTo>
                <a:lnTo>
                  <a:pt x="1861" y="128"/>
                </a:lnTo>
                <a:lnTo>
                  <a:pt x="1857" y="122"/>
                </a:lnTo>
                <a:lnTo>
                  <a:pt x="1851" y="116"/>
                </a:lnTo>
                <a:lnTo>
                  <a:pt x="1834" y="104"/>
                </a:lnTo>
                <a:lnTo>
                  <a:pt x="1816" y="92"/>
                </a:lnTo>
                <a:lnTo>
                  <a:pt x="1777" y="70"/>
                </a:lnTo>
                <a:lnTo>
                  <a:pt x="1758" y="58"/>
                </a:lnTo>
                <a:lnTo>
                  <a:pt x="1743" y="48"/>
                </a:lnTo>
                <a:lnTo>
                  <a:pt x="1732" y="38"/>
                </a:lnTo>
                <a:lnTo>
                  <a:pt x="1727" y="33"/>
                </a:lnTo>
                <a:lnTo>
                  <a:pt x="1725" y="29"/>
                </a:lnTo>
                <a:lnTo>
                  <a:pt x="1725" y="25"/>
                </a:lnTo>
                <a:lnTo>
                  <a:pt x="1726" y="21"/>
                </a:lnTo>
                <a:lnTo>
                  <a:pt x="1730" y="18"/>
                </a:lnTo>
                <a:lnTo>
                  <a:pt x="1734" y="14"/>
                </a:lnTo>
                <a:lnTo>
                  <a:pt x="1743" y="12"/>
                </a:lnTo>
                <a:lnTo>
                  <a:pt x="1752" y="9"/>
                </a:lnTo>
                <a:lnTo>
                  <a:pt x="1765" y="7"/>
                </a:lnTo>
                <a:lnTo>
                  <a:pt x="1782" y="4"/>
                </a:lnTo>
                <a:lnTo>
                  <a:pt x="1822" y="2"/>
                </a:lnTo>
                <a:lnTo>
                  <a:pt x="1877" y="1"/>
                </a:lnTo>
                <a:lnTo>
                  <a:pt x="1973" y="0"/>
                </a:lnTo>
                <a:lnTo>
                  <a:pt x="2031" y="0"/>
                </a:lnTo>
                <a:lnTo>
                  <a:pt x="2099" y="0"/>
                </a:lnTo>
                <a:lnTo>
                  <a:pt x="2179" y="1"/>
                </a:lnTo>
                <a:lnTo>
                  <a:pt x="2271" y="3"/>
                </a:lnTo>
                <a:lnTo>
                  <a:pt x="2378" y="9"/>
                </a:lnTo>
                <a:lnTo>
                  <a:pt x="2501" y="18"/>
                </a:lnTo>
                <a:lnTo>
                  <a:pt x="2641" y="29"/>
                </a:lnTo>
                <a:lnTo>
                  <a:pt x="2801" y="46"/>
                </a:lnTo>
                <a:lnTo>
                  <a:pt x="2983" y="66"/>
                </a:lnTo>
                <a:lnTo>
                  <a:pt x="3187" y="92"/>
                </a:lnTo>
                <a:lnTo>
                  <a:pt x="3417" y="124"/>
                </a:lnTo>
                <a:lnTo>
                  <a:pt x="3672" y="162"/>
                </a:lnTo>
                <a:lnTo>
                  <a:pt x="3955" y="208"/>
                </a:lnTo>
                <a:lnTo>
                  <a:pt x="4267" y="261"/>
                </a:lnTo>
                <a:lnTo>
                  <a:pt x="4557" y="311"/>
                </a:lnTo>
                <a:lnTo>
                  <a:pt x="4813" y="356"/>
                </a:lnTo>
                <a:lnTo>
                  <a:pt x="5038" y="398"/>
                </a:lnTo>
                <a:lnTo>
                  <a:pt x="5142" y="417"/>
                </a:lnTo>
                <a:lnTo>
                  <a:pt x="5238" y="437"/>
                </a:lnTo>
                <a:lnTo>
                  <a:pt x="5327" y="457"/>
                </a:lnTo>
                <a:lnTo>
                  <a:pt x="5413" y="476"/>
                </a:lnTo>
                <a:lnTo>
                  <a:pt x="5492" y="496"/>
                </a:lnTo>
                <a:lnTo>
                  <a:pt x="5567" y="518"/>
                </a:lnTo>
                <a:lnTo>
                  <a:pt x="5637" y="539"/>
                </a:lnTo>
                <a:lnTo>
                  <a:pt x="5704" y="562"/>
                </a:lnTo>
                <a:lnTo>
                  <a:pt x="5767" y="587"/>
                </a:lnTo>
                <a:lnTo>
                  <a:pt x="5827" y="612"/>
                </a:lnTo>
                <a:lnTo>
                  <a:pt x="5859" y="627"/>
                </a:lnTo>
                <a:lnTo>
                  <a:pt x="5891" y="642"/>
                </a:lnTo>
                <a:lnTo>
                  <a:pt x="5922" y="659"/>
                </a:lnTo>
                <a:lnTo>
                  <a:pt x="5952" y="674"/>
                </a:lnTo>
                <a:lnTo>
                  <a:pt x="5980" y="691"/>
                </a:lnTo>
                <a:lnTo>
                  <a:pt x="6008" y="708"/>
                </a:lnTo>
                <a:lnTo>
                  <a:pt x="6034" y="726"/>
                </a:lnTo>
                <a:lnTo>
                  <a:pt x="6059" y="742"/>
                </a:lnTo>
                <a:lnTo>
                  <a:pt x="6083" y="760"/>
                </a:lnTo>
                <a:lnTo>
                  <a:pt x="6105" y="777"/>
                </a:lnTo>
                <a:lnTo>
                  <a:pt x="6127" y="794"/>
                </a:lnTo>
                <a:lnTo>
                  <a:pt x="6147" y="812"/>
                </a:lnTo>
                <a:lnTo>
                  <a:pt x="6165" y="830"/>
                </a:lnTo>
                <a:lnTo>
                  <a:pt x="6182" y="848"/>
                </a:lnTo>
                <a:lnTo>
                  <a:pt x="6199" y="866"/>
                </a:lnTo>
                <a:lnTo>
                  <a:pt x="6215" y="884"/>
                </a:lnTo>
                <a:lnTo>
                  <a:pt x="6228" y="901"/>
                </a:lnTo>
                <a:lnTo>
                  <a:pt x="6239" y="919"/>
                </a:lnTo>
                <a:lnTo>
                  <a:pt x="6251" y="936"/>
                </a:lnTo>
                <a:lnTo>
                  <a:pt x="6261" y="954"/>
                </a:lnTo>
                <a:lnTo>
                  <a:pt x="6268" y="970"/>
                </a:lnTo>
                <a:lnTo>
                  <a:pt x="6275" y="987"/>
                </a:lnTo>
                <a:lnTo>
                  <a:pt x="6280" y="1004"/>
                </a:lnTo>
                <a:lnTo>
                  <a:pt x="6285" y="1020"/>
                </a:lnTo>
                <a:lnTo>
                  <a:pt x="6286" y="1036"/>
                </a:lnTo>
                <a:lnTo>
                  <a:pt x="6287" y="1051"/>
                </a:lnTo>
                <a:lnTo>
                  <a:pt x="6287" y="1067"/>
                </a:lnTo>
                <a:lnTo>
                  <a:pt x="6285" y="1081"/>
                </a:lnTo>
                <a:lnTo>
                  <a:pt x="6280" y="1095"/>
                </a:lnTo>
                <a:lnTo>
                  <a:pt x="6275" y="1109"/>
                </a:lnTo>
                <a:lnTo>
                  <a:pt x="6268" y="1122"/>
                </a:lnTo>
                <a:lnTo>
                  <a:pt x="6260" y="1135"/>
                </a:lnTo>
                <a:lnTo>
                  <a:pt x="6224" y="1179"/>
                </a:lnTo>
                <a:lnTo>
                  <a:pt x="6192" y="1219"/>
                </a:lnTo>
                <a:lnTo>
                  <a:pt x="6161" y="1253"/>
                </a:lnTo>
                <a:lnTo>
                  <a:pt x="6134" y="1283"/>
                </a:lnTo>
                <a:lnTo>
                  <a:pt x="6086" y="1331"/>
                </a:lnTo>
                <a:lnTo>
                  <a:pt x="6067" y="1352"/>
                </a:lnTo>
                <a:lnTo>
                  <a:pt x="6052" y="1368"/>
                </a:lnTo>
                <a:lnTo>
                  <a:pt x="6041" y="1383"/>
                </a:lnTo>
                <a:lnTo>
                  <a:pt x="6036" y="1390"/>
                </a:lnTo>
                <a:lnTo>
                  <a:pt x="6033" y="1397"/>
                </a:lnTo>
                <a:lnTo>
                  <a:pt x="6032" y="1403"/>
                </a:lnTo>
                <a:lnTo>
                  <a:pt x="6030" y="1409"/>
                </a:lnTo>
                <a:lnTo>
                  <a:pt x="6030" y="1413"/>
                </a:lnTo>
                <a:lnTo>
                  <a:pt x="6032" y="1419"/>
                </a:lnTo>
                <a:lnTo>
                  <a:pt x="6034" y="1424"/>
                </a:lnTo>
                <a:lnTo>
                  <a:pt x="6037" y="1430"/>
                </a:lnTo>
                <a:lnTo>
                  <a:pt x="6042" y="1435"/>
                </a:lnTo>
                <a:lnTo>
                  <a:pt x="6048" y="1441"/>
                </a:lnTo>
                <a:lnTo>
                  <a:pt x="6065" y="1453"/>
                </a:lnTo>
                <a:lnTo>
                  <a:pt x="6086" y="1464"/>
                </a:lnTo>
                <a:close/>
              </a:path>
            </a:pathLst>
          </a:custGeom>
          <a:solidFill>
            <a:schemeClr val="accent4"/>
          </a:solidFill>
          <a:ln>
            <a:noFill/>
          </a:ln>
          <a:effectLst>
            <a:outerShdw blurRad="50800" dist="38100" dir="2700000" algn="tl" rotWithShape="0">
              <a:prstClr val="black">
                <a:alpha val="16000"/>
              </a:prstClr>
            </a:outerShdw>
          </a:effectLst>
        </p:spPr>
        <p:txBody>
          <a:bodyPr anchor="ctr">
            <a:scene3d>
              <a:camera prst="orthographicFront"/>
              <a:lightRig rig="threePt" dir="t"/>
            </a:scene3d>
            <a:sp3d>
              <a:contourClr>
                <a:srgbClr val="FFFFFF"/>
              </a:contourClr>
            </a:sp3d>
          </a:bodyPr>
          <a:lstStyle/>
          <a:p>
            <a:pPr algn="ctr" eaLnBrk="0" fontAlgn="base" hangingPunct="0">
              <a:spcBef>
                <a:spcPct val="0"/>
              </a:spcBef>
              <a:spcAft>
                <a:spcPct val="0"/>
              </a:spcAft>
            </a:pPr>
            <a:endParaRPr lang="zh-CN" altLang="en-US">
              <a:solidFill>
                <a:schemeClr val="accent4"/>
              </a:solidFill>
              <a:latin typeface="Calibri" panose="020F0502020204030204" charset="0"/>
              <a:ea typeface="宋体" panose="02010600030101010101" pitchFamily="2" charset="-122"/>
            </a:endParaRPr>
          </a:p>
        </p:txBody>
      </p:sp>
      <p:sp>
        <p:nvSpPr>
          <p:cNvPr id="15" name="KSO_Shape"/>
          <p:cNvSpPr/>
          <p:nvPr/>
        </p:nvSpPr>
        <p:spPr bwMode="auto">
          <a:xfrm rot="20950074">
            <a:off x="8490303" y="4447692"/>
            <a:ext cx="592552" cy="413799"/>
          </a:xfrm>
          <a:custGeom>
            <a:avLst/>
            <a:gdLst>
              <a:gd name="T0" fmla="*/ 410591246 w 7740"/>
              <a:gd name="T1" fmla="*/ 92591062 h 5412"/>
              <a:gd name="T2" fmla="*/ 439062382 w 7740"/>
              <a:gd name="T3" fmla="*/ 110976193 h 5412"/>
              <a:gd name="T4" fmla="*/ 463959550 w 7740"/>
              <a:gd name="T5" fmla="*/ 124039287 h 5412"/>
              <a:gd name="T6" fmla="*/ 456084566 w 7740"/>
              <a:gd name="T7" fmla="*/ 128393569 h 5412"/>
              <a:gd name="T8" fmla="*/ 431732562 w 7740"/>
              <a:gd name="T9" fmla="*/ 137283788 h 5412"/>
              <a:gd name="T10" fmla="*/ 399081502 w 7740"/>
              <a:gd name="T11" fmla="*/ 153491778 h 5412"/>
              <a:gd name="T12" fmla="*/ 367581564 w 7740"/>
              <a:gd name="T13" fmla="*/ 164014914 h 5412"/>
              <a:gd name="T14" fmla="*/ 358737343 w 7740"/>
              <a:gd name="T15" fmla="*/ 186270573 h 5412"/>
              <a:gd name="T16" fmla="*/ 300340971 w 7740"/>
              <a:gd name="T17" fmla="*/ 230237666 h 5412"/>
              <a:gd name="T18" fmla="*/ 190575314 w 7740"/>
              <a:gd name="T19" fmla="*/ 295250787 h 5412"/>
              <a:gd name="T20" fmla="*/ 87715651 w 7740"/>
              <a:gd name="T21" fmla="*/ 324582585 h 5412"/>
              <a:gd name="T22" fmla="*/ 64878048 w 7740"/>
              <a:gd name="T23" fmla="*/ 324824462 h 5412"/>
              <a:gd name="T24" fmla="*/ 84323324 w 7740"/>
              <a:gd name="T25" fmla="*/ 314785080 h 5412"/>
              <a:gd name="T26" fmla="*/ 91955876 w 7740"/>
              <a:gd name="T27" fmla="*/ 302387150 h 5412"/>
              <a:gd name="T28" fmla="*/ 104555950 w 7740"/>
              <a:gd name="T29" fmla="*/ 298637560 h 5412"/>
              <a:gd name="T30" fmla="*/ 119458021 w 7740"/>
              <a:gd name="T31" fmla="*/ 286481752 h 5412"/>
              <a:gd name="T32" fmla="*/ 129453118 w 7740"/>
              <a:gd name="T33" fmla="*/ 276563309 h 5412"/>
              <a:gd name="T34" fmla="*/ 143749233 w 7740"/>
              <a:gd name="T35" fmla="*/ 269003661 h 5412"/>
              <a:gd name="T36" fmla="*/ 161256035 w 7740"/>
              <a:gd name="T37" fmla="*/ 256908323 h 5412"/>
              <a:gd name="T38" fmla="*/ 167434979 w 7740"/>
              <a:gd name="T39" fmla="*/ 246203779 h 5412"/>
              <a:gd name="T40" fmla="*/ 183487926 w 7740"/>
              <a:gd name="T41" fmla="*/ 234652418 h 5412"/>
              <a:gd name="T42" fmla="*/ 194997424 w 7740"/>
              <a:gd name="T43" fmla="*/ 223403650 h 5412"/>
              <a:gd name="T44" fmla="*/ 207476405 w 7740"/>
              <a:gd name="T45" fmla="*/ 216146349 h 5412"/>
              <a:gd name="T46" fmla="*/ 216199533 w 7740"/>
              <a:gd name="T47" fmla="*/ 202055277 h 5412"/>
              <a:gd name="T48" fmla="*/ 222196591 w 7740"/>
              <a:gd name="T49" fmla="*/ 198124034 h 5412"/>
              <a:gd name="T50" fmla="*/ 220500304 w 7740"/>
              <a:gd name="T51" fmla="*/ 189233815 h 5412"/>
              <a:gd name="T52" fmla="*/ 215230297 w 7740"/>
              <a:gd name="T53" fmla="*/ 176291660 h 5412"/>
              <a:gd name="T54" fmla="*/ 169191566 w 7740"/>
              <a:gd name="T55" fmla="*/ 182037229 h 5412"/>
              <a:gd name="T56" fmla="*/ 58941537 w 7740"/>
              <a:gd name="T57" fmla="*/ 204051010 h 5412"/>
              <a:gd name="T58" fmla="*/ 242186 w 7740"/>
              <a:gd name="T59" fmla="*/ 211308312 h 5412"/>
              <a:gd name="T60" fmla="*/ 37678882 w 7740"/>
              <a:gd name="T61" fmla="*/ 203385602 h 5412"/>
              <a:gd name="T62" fmla="*/ 82505944 w 7740"/>
              <a:gd name="T63" fmla="*/ 188629122 h 5412"/>
              <a:gd name="T64" fmla="*/ 91107979 w 7740"/>
              <a:gd name="T65" fmla="*/ 182762861 h 5412"/>
              <a:gd name="T66" fmla="*/ 97831841 w 7740"/>
              <a:gd name="T67" fmla="*/ 177380354 h 5412"/>
              <a:gd name="T68" fmla="*/ 103768353 w 7740"/>
              <a:gd name="T69" fmla="*/ 173147010 h 5412"/>
              <a:gd name="T70" fmla="*/ 104616496 w 7740"/>
              <a:gd name="T71" fmla="*/ 156334081 h 5412"/>
              <a:gd name="T72" fmla="*/ 91592597 w 7740"/>
              <a:gd name="T73" fmla="*/ 152161207 h 5412"/>
              <a:gd name="T74" fmla="*/ 81718347 w 7740"/>
              <a:gd name="T75" fmla="*/ 151193698 h 5412"/>
              <a:gd name="T76" fmla="*/ 70632921 w 7740"/>
              <a:gd name="T77" fmla="*/ 148774433 h 5412"/>
              <a:gd name="T78" fmla="*/ 26048045 w 7740"/>
              <a:gd name="T79" fmla="*/ 152584492 h 5412"/>
              <a:gd name="T80" fmla="*/ 73116558 w 7740"/>
              <a:gd name="T81" fmla="*/ 143573580 h 5412"/>
              <a:gd name="T82" fmla="*/ 139630101 w 7740"/>
              <a:gd name="T83" fmla="*/ 137223319 h 5412"/>
              <a:gd name="T84" fmla="*/ 182094618 w 7740"/>
              <a:gd name="T85" fmla="*/ 132324567 h 5412"/>
              <a:gd name="T86" fmla="*/ 215472483 w 7740"/>
              <a:gd name="T87" fmla="*/ 116902924 h 5412"/>
              <a:gd name="T88" fmla="*/ 230132122 w 7740"/>
              <a:gd name="T89" fmla="*/ 93437633 h 5412"/>
              <a:gd name="T90" fmla="*/ 236311066 w 7740"/>
              <a:gd name="T91" fmla="*/ 74145462 h 5412"/>
              <a:gd name="T92" fmla="*/ 228193649 w 7740"/>
              <a:gd name="T93" fmla="*/ 63864203 h 5412"/>
              <a:gd name="T94" fmla="*/ 207415859 w 7740"/>
              <a:gd name="T95" fmla="*/ 56365025 h 5412"/>
              <a:gd name="T96" fmla="*/ 193846548 w 7740"/>
              <a:gd name="T97" fmla="*/ 49107723 h 5412"/>
              <a:gd name="T98" fmla="*/ 177611961 w 7740"/>
              <a:gd name="T99" fmla="*/ 42576054 h 5412"/>
              <a:gd name="T100" fmla="*/ 168585855 w 7740"/>
              <a:gd name="T101" fmla="*/ 35923691 h 5412"/>
              <a:gd name="T102" fmla="*/ 155440616 w 7740"/>
              <a:gd name="T103" fmla="*/ 30420246 h 5412"/>
              <a:gd name="T104" fmla="*/ 150533888 w 7740"/>
              <a:gd name="T105" fmla="*/ 26489003 h 5412"/>
              <a:gd name="T106" fmla="*/ 140962862 w 7740"/>
              <a:gd name="T107" fmla="*/ 23102475 h 5412"/>
              <a:gd name="T108" fmla="*/ 130603994 w 7740"/>
              <a:gd name="T109" fmla="*/ 18143254 h 5412"/>
              <a:gd name="T110" fmla="*/ 124849368 w 7740"/>
              <a:gd name="T111" fmla="*/ 12700277 h 5412"/>
              <a:gd name="T112" fmla="*/ 112491481 w 7740"/>
              <a:gd name="T113" fmla="*/ 7378240 h 5412"/>
              <a:gd name="T114" fmla="*/ 106918494 w 7740"/>
              <a:gd name="T115" fmla="*/ 423285 h 5412"/>
              <a:gd name="T116" fmla="*/ 206991787 w 7740"/>
              <a:gd name="T117" fmla="*/ 7499179 h 5412"/>
              <a:gd name="T118" fmla="*/ 349347711 w 7740"/>
              <a:gd name="T119" fmla="*/ 35500160 h 5412"/>
              <a:gd name="T120" fmla="*/ 374487312 w 7740"/>
              <a:gd name="T121" fmla="*/ 51284865 h 5412"/>
              <a:gd name="T122" fmla="*/ 380120845 w 7740"/>
              <a:gd name="T123" fmla="*/ 67069569 h 5412"/>
              <a:gd name="T124" fmla="*/ 365279566 w 7740"/>
              <a:gd name="T125" fmla="*/ 85454700 h 541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740" h="5412">
                <a:moveTo>
                  <a:pt x="6086" y="1464"/>
                </a:moveTo>
                <a:lnTo>
                  <a:pt x="6086" y="1464"/>
                </a:lnTo>
                <a:lnTo>
                  <a:pt x="6093" y="1467"/>
                </a:lnTo>
                <a:lnTo>
                  <a:pt x="6103" y="1469"/>
                </a:lnTo>
                <a:lnTo>
                  <a:pt x="6131" y="1474"/>
                </a:lnTo>
                <a:lnTo>
                  <a:pt x="6169" y="1476"/>
                </a:lnTo>
                <a:lnTo>
                  <a:pt x="6216" y="1479"/>
                </a:lnTo>
                <a:lnTo>
                  <a:pt x="6331" y="1483"/>
                </a:lnTo>
                <a:lnTo>
                  <a:pt x="6395" y="1487"/>
                </a:lnTo>
                <a:lnTo>
                  <a:pt x="6463" y="1491"/>
                </a:lnTo>
                <a:lnTo>
                  <a:pt x="6534" y="1497"/>
                </a:lnTo>
                <a:lnTo>
                  <a:pt x="6604" y="1504"/>
                </a:lnTo>
                <a:lnTo>
                  <a:pt x="6675" y="1512"/>
                </a:lnTo>
                <a:lnTo>
                  <a:pt x="6710" y="1518"/>
                </a:lnTo>
                <a:lnTo>
                  <a:pt x="6744" y="1524"/>
                </a:lnTo>
                <a:lnTo>
                  <a:pt x="6778" y="1531"/>
                </a:lnTo>
                <a:lnTo>
                  <a:pt x="6811" y="1538"/>
                </a:lnTo>
                <a:lnTo>
                  <a:pt x="6842" y="1546"/>
                </a:lnTo>
                <a:lnTo>
                  <a:pt x="6873" y="1556"/>
                </a:lnTo>
                <a:lnTo>
                  <a:pt x="6901" y="1567"/>
                </a:lnTo>
                <a:lnTo>
                  <a:pt x="6929" y="1577"/>
                </a:lnTo>
                <a:lnTo>
                  <a:pt x="6955" y="1590"/>
                </a:lnTo>
                <a:lnTo>
                  <a:pt x="6978" y="1603"/>
                </a:lnTo>
                <a:lnTo>
                  <a:pt x="7000" y="1618"/>
                </a:lnTo>
                <a:lnTo>
                  <a:pt x="7021" y="1632"/>
                </a:lnTo>
                <a:lnTo>
                  <a:pt x="7062" y="1660"/>
                </a:lnTo>
                <a:lnTo>
                  <a:pt x="7100" y="1690"/>
                </a:lnTo>
                <a:lnTo>
                  <a:pt x="7133" y="1720"/>
                </a:lnTo>
                <a:lnTo>
                  <a:pt x="7165" y="1750"/>
                </a:lnTo>
                <a:lnTo>
                  <a:pt x="7195" y="1779"/>
                </a:lnTo>
                <a:lnTo>
                  <a:pt x="7248" y="1835"/>
                </a:lnTo>
                <a:lnTo>
                  <a:pt x="7297" y="1885"/>
                </a:lnTo>
                <a:lnTo>
                  <a:pt x="7318" y="1908"/>
                </a:lnTo>
                <a:lnTo>
                  <a:pt x="7341" y="1927"/>
                </a:lnTo>
                <a:lnTo>
                  <a:pt x="7362" y="1944"/>
                </a:lnTo>
                <a:lnTo>
                  <a:pt x="7384" y="1957"/>
                </a:lnTo>
                <a:lnTo>
                  <a:pt x="7394" y="1963"/>
                </a:lnTo>
                <a:lnTo>
                  <a:pt x="7406" y="1968"/>
                </a:lnTo>
                <a:lnTo>
                  <a:pt x="7417" y="1973"/>
                </a:lnTo>
                <a:lnTo>
                  <a:pt x="7429" y="1975"/>
                </a:lnTo>
                <a:lnTo>
                  <a:pt x="7452" y="1981"/>
                </a:lnTo>
                <a:lnTo>
                  <a:pt x="7480" y="1988"/>
                </a:lnTo>
                <a:lnTo>
                  <a:pt x="7539" y="2007"/>
                </a:lnTo>
                <a:lnTo>
                  <a:pt x="7601" y="2029"/>
                </a:lnTo>
                <a:lnTo>
                  <a:pt x="7631" y="2039"/>
                </a:lnTo>
                <a:lnTo>
                  <a:pt x="7659" y="2051"/>
                </a:lnTo>
                <a:lnTo>
                  <a:pt x="7684" y="2062"/>
                </a:lnTo>
                <a:lnTo>
                  <a:pt x="7704" y="2073"/>
                </a:lnTo>
                <a:lnTo>
                  <a:pt x="7722" y="2083"/>
                </a:lnTo>
                <a:lnTo>
                  <a:pt x="7734" y="2093"/>
                </a:lnTo>
                <a:lnTo>
                  <a:pt x="7738" y="2096"/>
                </a:lnTo>
                <a:lnTo>
                  <a:pt x="7740" y="2100"/>
                </a:lnTo>
                <a:lnTo>
                  <a:pt x="7740" y="2104"/>
                </a:lnTo>
                <a:lnTo>
                  <a:pt x="7739" y="2107"/>
                </a:lnTo>
                <a:lnTo>
                  <a:pt x="7735" y="2110"/>
                </a:lnTo>
                <a:lnTo>
                  <a:pt x="7731" y="2112"/>
                </a:lnTo>
                <a:lnTo>
                  <a:pt x="7723" y="2113"/>
                </a:lnTo>
                <a:lnTo>
                  <a:pt x="7714" y="2114"/>
                </a:lnTo>
                <a:lnTo>
                  <a:pt x="7663" y="2117"/>
                </a:lnTo>
                <a:lnTo>
                  <a:pt x="7600" y="2120"/>
                </a:lnTo>
                <a:lnTo>
                  <a:pt x="7529" y="2123"/>
                </a:lnTo>
                <a:lnTo>
                  <a:pt x="7455" y="2127"/>
                </a:lnTo>
                <a:lnTo>
                  <a:pt x="7386" y="2133"/>
                </a:lnTo>
                <a:lnTo>
                  <a:pt x="7354" y="2137"/>
                </a:lnTo>
                <a:lnTo>
                  <a:pt x="7325" y="2140"/>
                </a:lnTo>
                <a:lnTo>
                  <a:pt x="7300" y="2146"/>
                </a:lnTo>
                <a:lnTo>
                  <a:pt x="7280" y="2151"/>
                </a:lnTo>
                <a:lnTo>
                  <a:pt x="7272" y="2155"/>
                </a:lnTo>
                <a:lnTo>
                  <a:pt x="7265" y="2158"/>
                </a:lnTo>
                <a:lnTo>
                  <a:pt x="7259" y="2162"/>
                </a:lnTo>
                <a:lnTo>
                  <a:pt x="7255" y="2165"/>
                </a:lnTo>
                <a:lnTo>
                  <a:pt x="7245" y="2177"/>
                </a:lnTo>
                <a:lnTo>
                  <a:pt x="7224" y="2194"/>
                </a:lnTo>
                <a:lnTo>
                  <a:pt x="7198" y="2215"/>
                </a:lnTo>
                <a:lnTo>
                  <a:pt x="7165" y="2241"/>
                </a:lnTo>
                <a:lnTo>
                  <a:pt x="7127" y="2270"/>
                </a:lnTo>
                <a:lnTo>
                  <a:pt x="7083" y="2301"/>
                </a:lnTo>
                <a:lnTo>
                  <a:pt x="7037" y="2333"/>
                </a:lnTo>
                <a:lnTo>
                  <a:pt x="6987" y="2365"/>
                </a:lnTo>
                <a:lnTo>
                  <a:pt x="6934" y="2397"/>
                </a:lnTo>
                <a:lnTo>
                  <a:pt x="6881" y="2428"/>
                </a:lnTo>
                <a:lnTo>
                  <a:pt x="6828" y="2456"/>
                </a:lnTo>
                <a:lnTo>
                  <a:pt x="6775" y="2483"/>
                </a:lnTo>
                <a:lnTo>
                  <a:pt x="6749" y="2494"/>
                </a:lnTo>
                <a:lnTo>
                  <a:pt x="6724" y="2504"/>
                </a:lnTo>
                <a:lnTo>
                  <a:pt x="6699" y="2513"/>
                </a:lnTo>
                <a:lnTo>
                  <a:pt x="6674" y="2522"/>
                </a:lnTo>
                <a:lnTo>
                  <a:pt x="6652" y="2528"/>
                </a:lnTo>
                <a:lnTo>
                  <a:pt x="6629" y="2534"/>
                </a:lnTo>
                <a:lnTo>
                  <a:pt x="6608" y="2537"/>
                </a:lnTo>
                <a:lnTo>
                  <a:pt x="6588" y="2538"/>
                </a:lnTo>
                <a:lnTo>
                  <a:pt x="6548" y="2541"/>
                </a:lnTo>
                <a:lnTo>
                  <a:pt x="6508" y="2547"/>
                </a:lnTo>
                <a:lnTo>
                  <a:pt x="6468" y="2553"/>
                </a:lnTo>
                <a:lnTo>
                  <a:pt x="6426" y="2562"/>
                </a:lnTo>
                <a:lnTo>
                  <a:pt x="6386" y="2572"/>
                </a:lnTo>
                <a:lnTo>
                  <a:pt x="6346" y="2584"/>
                </a:lnTo>
                <a:lnTo>
                  <a:pt x="6307" y="2595"/>
                </a:lnTo>
                <a:lnTo>
                  <a:pt x="6270" y="2609"/>
                </a:lnTo>
                <a:lnTo>
                  <a:pt x="6235" y="2623"/>
                </a:lnTo>
                <a:lnTo>
                  <a:pt x="6201" y="2636"/>
                </a:lnTo>
                <a:lnTo>
                  <a:pt x="6171" y="2650"/>
                </a:lnTo>
                <a:lnTo>
                  <a:pt x="6142" y="2664"/>
                </a:lnTo>
                <a:lnTo>
                  <a:pt x="6118" y="2677"/>
                </a:lnTo>
                <a:lnTo>
                  <a:pt x="6097" y="2689"/>
                </a:lnTo>
                <a:lnTo>
                  <a:pt x="6080" y="2701"/>
                </a:lnTo>
                <a:lnTo>
                  <a:pt x="6068" y="2712"/>
                </a:lnTo>
                <a:lnTo>
                  <a:pt x="6064" y="2717"/>
                </a:lnTo>
                <a:lnTo>
                  <a:pt x="6059" y="2724"/>
                </a:lnTo>
                <a:lnTo>
                  <a:pt x="6055" y="2732"/>
                </a:lnTo>
                <a:lnTo>
                  <a:pt x="6052" y="2742"/>
                </a:lnTo>
                <a:lnTo>
                  <a:pt x="6045" y="2764"/>
                </a:lnTo>
                <a:lnTo>
                  <a:pt x="6036" y="2791"/>
                </a:lnTo>
                <a:lnTo>
                  <a:pt x="6020" y="2856"/>
                </a:lnTo>
                <a:lnTo>
                  <a:pt x="6008" y="2892"/>
                </a:lnTo>
                <a:lnTo>
                  <a:pt x="5995" y="2932"/>
                </a:lnTo>
                <a:lnTo>
                  <a:pt x="5979" y="2972"/>
                </a:lnTo>
                <a:lnTo>
                  <a:pt x="5970" y="2993"/>
                </a:lnTo>
                <a:lnTo>
                  <a:pt x="5959" y="3015"/>
                </a:lnTo>
                <a:lnTo>
                  <a:pt x="5948" y="3036"/>
                </a:lnTo>
                <a:lnTo>
                  <a:pt x="5935" y="3059"/>
                </a:lnTo>
                <a:lnTo>
                  <a:pt x="5922" y="3080"/>
                </a:lnTo>
                <a:lnTo>
                  <a:pt x="5908" y="3103"/>
                </a:lnTo>
                <a:lnTo>
                  <a:pt x="5891" y="3124"/>
                </a:lnTo>
                <a:lnTo>
                  <a:pt x="5875" y="3147"/>
                </a:lnTo>
                <a:lnTo>
                  <a:pt x="5856" y="3168"/>
                </a:lnTo>
                <a:lnTo>
                  <a:pt x="5836" y="3191"/>
                </a:lnTo>
                <a:lnTo>
                  <a:pt x="5814" y="3212"/>
                </a:lnTo>
                <a:lnTo>
                  <a:pt x="5790" y="3233"/>
                </a:lnTo>
                <a:lnTo>
                  <a:pt x="5765" y="3254"/>
                </a:lnTo>
                <a:lnTo>
                  <a:pt x="5739" y="3275"/>
                </a:lnTo>
                <a:lnTo>
                  <a:pt x="5668" y="3325"/>
                </a:lnTo>
                <a:lnTo>
                  <a:pt x="5569" y="3395"/>
                </a:lnTo>
                <a:lnTo>
                  <a:pt x="5445" y="3480"/>
                </a:lnTo>
                <a:lnTo>
                  <a:pt x="5299" y="3579"/>
                </a:lnTo>
                <a:lnTo>
                  <a:pt x="5136" y="3690"/>
                </a:lnTo>
                <a:lnTo>
                  <a:pt x="4958" y="3807"/>
                </a:lnTo>
                <a:lnTo>
                  <a:pt x="4770" y="3931"/>
                </a:lnTo>
                <a:lnTo>
                  <a:pt x="4575" y="4057"/>
                </a:lnTo>
                <a:lnTo>
                  <a:pt x="4377" y="4184"/>
                </a:lnTo>
                <a:lnTo>
                  <a:pt x="4178" y="4309"/>
                </a:lnTo>
                <a:lnTo>
                  <a:pt x="3985" y="4427"/>
                </a:lnTo>
                <a:lnTo>
                  <a:pt x="3798" y="4540"/>
                </a:lnTo>
                <a:lnTo>
                  <a:pt x="3709" y="4592"/>
                </a:lnTo>
                <a:lnTo>
                  <a:pt x="3623" y="4641"/>
                </a:lnTo>
                <a:lnTo>
                  <a:pt x="3541" y="4687"/>
                </a:lnTo>
                <a:lnTo>
                  <a:pt x="3463" y="4730"/>
                </a:lnTo>
                <a:lnTo>
                  <a:pt x="3389" y="4769"/>
                </a:lnTo>
                <a:lnTo>
                  <a:pt x="3322" y="4804"/>
                </a:lnTo>
                <a:lnTo>
                  <a:pt x="3259" y="4834"/>
                </a:lnTo>
                <a:lnTo>
                  <a:pt x="3202" y="4860"/>
                </a:lnTo>
                <a:lnTo>
                  <a:pt x="3146" y="4882"/>
                </a:lnTo>
                <a:lnTo>
                  <a:pt x="3083" y="4907"/>
                </a:lnTo>
                <a:lnTo>
                  <a:pt x="3014" y="4932"/>
                </a:lnTo>
                <a:lnTo>
                  <a:pt x="2940" y="4958"/>
                </a:lnTo>
                <a:lnTo>
                  <a:pt x="2862" y="4984"/>
                </a:lnTo>
                <a:lnTo>
                  <a:pt x="2779" y="5012"/>
                </a:lnTo>
                <a:lnTo>
                  <a:pt x="2693" y="5039"/>
                </a:lnTo>
                <a:lnTo>
                  <a:pt x="2605" y="5066"/>
                </a:lnTo>
                <a:lnTo>
                  <a:pt x="2421" y="5121"/>
                </a:lnTo>
                <a:lnTo>
                  <a:pt x="2233" y="5176"/>
                </a:lnTo>
                <a:lnTo>
                  <a:pt x="2046" y="5227"/>
                </a:lnTo>
                <a:lnTo>
                  <a:pt x="1861" y="5273"/>
                </a:lnTo>
                <a:lnTo>
                  <a:pt x="1771" y="5296"/>
                </a:lnTo>
                <a:lnTo>
                  <a:pt x="1686" y="5316"/>
                </a:lnTo>
                <a:lnTo>
                  <a:pt x="1602" y="5335"/>
                </a:lnTo>
                <a:lnTo>
                  <a:pt x="1523" y="5353"/>
                </a:lnTo>
                <a:lnTo>
                  <a:pt x="1448" y="5367"/>
                </a:lnTo>
                <a:lnTo>
                  <a:pt x="1378" y="5381"/>
                </a:lnTo>
                <a:lnTo>
                  <a:pt x="1314" y="5392"/>
                </a:lnTo>
                <a:lnTo>
                  <a:pt x="1254" y="5401"/>
                </a:lnTo>
                <a:lnTo>
                  <a:pt x="1203" y="5407"/>
                </a:lnTo>
                <a:lnTo>
                  <a:pt x="1158" y="5411"/>
                </a:lnTo>
                <a:lnTo>
                  <a:pt x="1121" y="5412"/>
                </a:lnTo>
                <a:lnTo>
                  <a:pt x="1106" y="5412"/>
                </a:lnTo>
                <a:lnTo>
                  <a:pt x="1093" y="5410"/>
                </a:lnTo>
                <a:lnTo>
                  <a:pt x="1082" y="5409"/>
                </a:lnTo>
                <a:lnTo>
                  <a:pt x="1073" y="5405"/>
                </a:lnTo>
                <a:lnTo>
                  <a:pt x="1067" y="5401"/>
                </a:lnTo>
                <a:lnTo>
                  <a:pt x="1062" y="5397"/>
                </a:lnTo>
                <a:lnTo>
                  <a:pt x="1061" y="5392"/>
                </a:lnTo>
                <a:lnTo>
                  <a:pt x="1062" y="5386"/>
                </a:lnTo>
                <a:lnTo>
                  <a:pt x="1065" y="5379"/>
                </a:lnTo>
                <a:lnTo>
                  <a:pt x="1071" y="5371"/>
                </a:lnTo>
                <a:lnTo>
                  <a:pt x="1087" y="5354"/>
                </a:lnTo>
                <a:lnTo>
                  <a:pt x="1102" y="5339"/>
                </a:lnTo>
                <a:lnTo>
                  <a:pt x="1133" y="5311"/>
                </a:lnTo>
                <a:lnTo>
                  <a:pt x="1163" y="5287"/>
                </a:lnTo>
                <a:lnTo>
                  <a:pt x="1191" y="5267"/>
                </a:lnTo>
                <a:lnTo>
                  <a:pt x="1219" y="5252"/>
                </a:lnTo>
                <a:lnTo>
                  <a:pt x="1245" y="5238"/>
                </a:lnTo>
                <a:lnTo>
                  <a:pt x="1270" y="5228"/>
                </a:lnTo>
                <a:lnTo>
                  <a:pt x="1294" y="5220"/>
                </a:lnTo>
                <a:lnTo>
                  <a:pt x="1315" y="5214"/>
                </a:lnTo>
                <a:lnTo>
                  <a:pt x="1334" y="5209"/>
                </a:lnTo>
                <a:lnTo>
                  <a:pt x="1351" y="5207"/>
                </a:lnTo>
                <a:lnTo>
                  <a:pt x="1365" y="5205"/>
                </a:lnTo>
                <a:lnTo>
                  <a:pt x="1385" y="5205"/>
                </a:lnTo>
                <a:lnTo>
                  <a:pt x="1392" y="5205"/>
                </a:lnTo>
                <a:lnTo>
                  <a:pt x="1393" y="5196"/>
                </a:lnTo>
                <a:lnTo>
                  <a:pt x="1398" y="5170"/>
                </a:lnTo>
                <a:lnTo>
                  <a:pt x="1402" y="5153"/>
                </a:lnTo>
                <a:lnTo>
                  <a:pt x="1408" y="5134"/>
                </a:lnTo>
                <a:lnTo>
                  <a:pt x="1415" y="5114"/>
                </a:lnTo>
                <a:lnTo>
                  <a:pt x="1423" y="5094"/>
                </a:lnTo>
                <a:lnTo>
                  <a:pt x="1435" y="5074"/>
                </a:lnTo>
                <a:lnTo>
                  <a:pt x="1448" y="5053"/>
                </a:lnTo>
                <a:lnTo>
                  <a:pt x="1456" y="5044"/>
                </a:lnTo>
                <a:lnTo>
                  <a:pt x="1465" y="5036"/>
                </a:lnTo>
                <a:lnTo>
                  <a:pt x="1474" y="5027"/>
                </a:lnTo>
                <a:lnTo>
                  <a:pt x="1484" y="5019"/>
                </a:lnTo>
                <a:lnTo>
                  <a:pt x="1494" y="5012"/>
                </a:lnTo>
                <a:lnTo>
                  <a:pt x="1505" y="5006"/>
                </a:lnTo>
                <a:lnTo>
                  <a:pt x="1518" y="5000"/>
                </a:lnTo>
                <a:lnTo>
                  <a:pt x="1531" y="4996"/>
                </a:lnTo>
                <a:lnTo>
                  <a:pt x="1544" y="4993"/>
                </a:lnTo>
                <a:lnTo>
                  <a:pt x="1560" y="4990"/>
                </a:lnTo>
                <a:lnTo>
                  <a:pt x="1575" y="4989"/>
                </a:lnTo>
                <a:lnTo>
                  <a:pt x="1592" y="4989"/>
                </a:lnTo>
                <a:lnTo>
                  <a:pt x="1608" y="4989"/>
                </a:lnTo>
                <a:lnTo>
                  <a:pt x="1624" y="4988"/>
                </a:lnTo>
                <a:lnTo>
                  <a:pt x="1639" y="4986"/>
                </a:lnTo>
                <a:lnTo>
                  <a:pt x="1652" y="4981"/>
                </a:lnTo>
                <a:lnTo>
                  <a:pt x="1667" y="4976"/>
                </a:lnTo>
                <a:lnTo>
                  <a:pt x="1680" y="4970"/>
                </a:lnTo>
                <a:lnTo>
                  <a:pt x="1692" y="4963"/>
                </a:lnTo>
                <a:lnTo>
                  <a:pt x="1703" y="4956"/>
                </a:lnTo>
                <a:lnTo>
                  <a:pt x="1714" y="4948"/>
                </a:lnTo>
                <a:lnTo>
                  <a:pt x="1726" y="4938"/>
                </a:lnTo>
                <a:lnTo>
                  <a:pt x="1746" y="4918"/>
                </a:lnTo>
                <a:lnTo>
                  <a:pt x="1766" y="4897"/>
                </a:lnTo>
                <a:lnTo>
                  <a:pt x="1785" y="4873"/>
                </a:lnTo>
                <a:lnTo>
                  <a:pt x="1804" y="4850"/>
                </a:lnTo>
                <a:lnTo>
                  <a:pt x="1823" y="4828"/>
                </a:lnTo>
                <a:lnTo>
                  <a:pt x="1844" y="4805"/>
                </a:lnTo>
                <a:lnTo>
                  <a:pt x="1865" y="4786"/>
                </a:lnTo>
                <a:lnTo>
                  <a:pt x="1877" y="4777"/>
                </a:lnTo>
                <a:lnTo>
                  <a:pt x="1889" y="4768"/>
                </a:lnTo>
                <a:lnTo>
                  <a:pt x="1901" y="4761"/>
                </a:lnTo>
                <a:lnTo>
                  <a:pt x="1914" y="4754"/>
                </a:lnTo>
                <a:lnTo>
                  <a:pt x="1927" y="4748"/>
                </a:lnTo>
                <a:lnTo>
                  <a:pt x="1941" y="4743"/>
                </a:lnTo>
                <a:lnTo>
                  <a:pt x="1956" y="4740"/>
                </a:lnTo>
                <a:lnTo>
                  <a:pt x="1972" y="4737"/>
                </a:lnTo>
                <a:lnTo>
                  <a:pt x="1987" y="4736"/>
                </a:lnTo>
                <a:lnTo>
                  <a:pt x="2002" y="4733"/>
                </a:lnTo>
                <a:lnTo>
                  <a:pt x="2015" y="4729"/>
                </a:lnTo>
                <a:lnTo>
                  <a:pt x="2027" y="4724"/>
                </a:lnTo>
                <a:lnTo>
                  <a:pt x="2037" y="4720"/>
                </a:lnTo>
                <a:lnTo>
                  <a:pt x="2047" y="4714"/>
                </a:lnTo>
                <a:lnTo>
                  <a:pt x="2055" y="4706"/>
                </a:lnTo>
                <a:lnTo>
                  <a:pt x="2063" y="4701"/>
                </a:lnTo>
                <a:lnTo>
                  <a:pt x="2071" y="4692"/>
                </a:lnTo>
                <a:lnTo>
                  <a:pt x="2076" y="4685"/>
                </a:lnTo>
                <a:lnTo>
                  <a:pt x="2087" y="4667"/>
                </a:lnTo>
                <a:lnTo>
                  <a:pt x="2098" y="4649"/>
                </a:lnTo>
                <a:lnTo>
                  <a:pt x="2106" y="4630"/>
                </a:lnTo>
                <a:lnTo>
                  <a:pt x="2116" y="4611"/>
                </a:lnTo>
                <a:lnTo>
                  <a:pt x="2125" y="4592"/>
                </a:lnTo>
                <a:lnTo>
                  <a:pt x="2137" y="4573"/>
                </a:lnTo>
                <a:lnTo>
                  <a:pt x="2143" y="4565"/>
                </a:lnTo>
                <a:lnTo>
                  <a:pt x="2150" y="4557"/>
                </a:lnTo>
                <a:lnTo>
                  <a:pt x="2158" y="4548"/>
                </a:lnTo>
                <a:lnTo>
                  <a:pt x="2167" y="4540"/>
                </a:lnTo>
                <a:lnTo>
                  <a:pt x="2176" y="4533"/>
                </a:lnTo>
                <a:lnTo>
                  <a:pt x="2187" y="4526"/>
                </a:lnTo>
                <a:lnTo>
                  <a:pt x="2199" y="4520"/>
                </a:lnTo>
                <a:lnTo>
                  <a:pt x="2211" y="4514"/>
                </a:lnTo>
                <a:lnTo>
                  <a:pt x="2225" y="4508"/>
                </a:lnTo>
                <a:lnTo>
                  <a:pt x="2240" y="4505"/>
                </a:lnTo>
                <a:lnTo>
                  <a:pt x="2272" y="4495"/>
                </a:lnTo>
                <a:lnTo>
                  <a:pt x="2301" y="4486"/>
                </a:lnTo>
                <a:lnTo>
                  <a:pt x="2327" y="4474"/>
                </a:lnTo>
                <a:lnTo>
                  <a:pt x="2351" y="4461"/>
                </a:lnTo>
                <a:lnTo>
                  <a:pt x="2373" y="4448"/>
                </a:lnTo>
                <a:lnTo>
                  <a:pt x="2396" y="4432"/>
                </a:lnTo>
                <a:lnTo>
                  <a:pt x="2416" y="4418"/>
                </a:lnTo>
                <a:lnTo>
                  <a:pt x="2435" y="4402"/>
                </a:lnTo>
                <a:lnTo>
                  <a:pt x="2474" y="4371"/>
                </a:lnTo>
                <a:lnTo>
                  <a:pt x="2514" y="4341"/>
                </a:lnTo>
                <a:lnTo>
                  <a:pt x="2534" y="4326"/>
                </a:lnTo>
                <a:lnTo>
                  <a:pt x="2556" y="4312"/>
                </a:lnTo>
                <a:lnTo>
                  <a:pt x="2579" y="4299"/>
                </a:lnTo>
                <a:lnTo>
                  <a:pt x="2604" y="4287"/>
                </a:lnTo>
                <a:lnTo>
                  <a:pt x="2617" y="4281"/>
                </a:lnTo>
                <a:lnTo>
                  <a:pt x="2628" y="4275"/>
                </a:lnTo>
                <a:lnTo>
                  <a:pt x="2638" y="4269"/>
                </a:lnTo>
                <a:lnTo>
                  <a:pt x="2647" y="4262"/>
                </a:lnTo>
                <a:lnTo>
                  <a:pt x="2655" y="4255"/>
                </a:lnTo>
                <a:lnTo>
                  <a:pt x="2662" y="4248"/>
                </a:lnTo>
                <a:lnTo>
                  <a:pt x="2668" y="4241"/>
                </a:lnTo>
                <a:lnTo>
                  <a:pt x="2673" y="4232"/>
                </a:lnTo>
                <a:lnTo>
                  <a:pt x="2682" y="4217"/>
                </a:lnTo>
                <a:lnTo>
                  <a:pt x="2688" y="4202"/>
                </a:lnTo>
                <a:lnTo>
                  <a:pt x="2694" y="4185"/>
                </a:lnTo>
                <a:lnTo>
                  <a:pt x="2699" y="4168"/>
                </a:lnTo>
                <a:lnTo>
                  <a:pt x="2704" y="4153"/>
                </a:lnTo>
                <a:lnTo>
                  <a:pt x="2709" y="4136"/>
                </a:lnTo>
                <a:lnTo>
                  <a:pt x="2714" y="4122"/>
                </a:lnTo>
                <a:lnTo>
                  <a:pt x="2723" y="4108"/>
                </a:lnTo>
                <a:lnTo>
                  <a:pt x="2728" y="4101"/>
                </a:lnTo>
                <a:lnTo>
                  <a:pt x="2733" y="4093"/>
                </a:lnTo>
                <a:lnTo>
                  <a:pt x="2739" y="4088"/>
                </a:lnTo>
                <a:lnTo>
                  <a:pt x="2747" y="4082"/>
                </a:lnTo>
                <a:lnTo>
                  <a:pt x="2755" y="4077"/>
                </a:lnTo>
                <a:lnTo>
                  <a:pt x="2764" y="4071"/>
                </a:lnTo>
                <a:lnTo>
                  <a:pt x="2775" y="4066"/>
                </a:lnTo>
                <a:lnTo>
                  <a:pt x="2787" y="4063"/>
                </a:lnTo>
                <a:lnTo>
                  <a:pt x="2810" y="4053"/>
                </a:lnTo>
                <a:lnTo>
                  <a:pt x="2831" y="4044"/>
                </a:lnTo>
                <a:lnTo>
                  <a:pt x="2850" y="4032"/>
                </a:lnTo>
                <a:lnTo>
                  <a:pt x="2869" y="4019"/>
                </a:lnTo>
                <a:lnTo>
                  <a:pt x="2886" y="4006"/>
                </a:lnTo>
                <a:lnTo>
                  <a:pt x="2901" y="3993"/>
                </a:lnTo>
                <a:lnTo>
                  <a:pt x="2929" y="3964"/>
                </a:lnTo>
                <a:lnTo>
                  <a:pt x="2957" y="3935"/>
                </a:lnTo>
                <a:lnTo>
                  <a:pt x="2970" y="3922"/>
                </a:lnTo>
                <a:lnTo>
                  <a:pt x="2984" y="3911"/>
                </a:lnTo>
                <a:lnTo>
                  <a:pt x="2998" y="3899"/>
                </a:lnTo>
                <a:lnTo>
                  <a:pt x="3013" y="3888"/>
                </a:lnTo>
                <a:lnTo>
                  <a:pt x="3029" y="3880"/>
                </a:lnTo>
                <a:lnTo>
                  <a:pt x="3046" y="3873"/>
                </a:lnTo>
                <a:lnTo>
                  <a:pt x="3055" y="3869"/>
                </a:lnTo>
                <a:lnTo>
                  <a:pt x="3063" y="3864"/>
                </a:lnTo>
                <a:lnTo>
                  <a:pt x="3078" y="3855"/>
                </a:lnTo>
                <a:lnTo>
                  <a:pt x="3091" y="3843"/>
                </a:lnTo>
                <a:lnTo>
                  <a:pt x="3103" y="3829"/>
                </a:lnTo>
                <a:lnTo>
                  <a:pt x="3115" y="3814"/>
                </a:lnTo>
                <a:lnTo>
                  <a:pt x="3126" y="3799"/>
                </a:lnTo>
                <a:lnTo>
                  <a:pt x="3146" y="3767"/>
                </a:lnTo>
                <a:lnTo>
                  <a:pt x="3156" y="3751"/>
                </a:lnTo>
                <a:lnTo>
                  <a:pt x="3168" y="3736"/>
                </a:lnTo>
                <a:lnTo>
                  <a:pt x="3181" y="3723"/>
                </a:lnTo>
                <a:lnTo>
                  <a:pt x="3194" y="3710"/>
                </a:lnTo>
                <a:lnTo>
                  <a:pt x="3211" y="3699"/>
                </a:lnTo>
                <a:lnTo>
                  <a:pt x="3219" y="3694"/>
                </a:lnTo>
                <a:lnTo>
                  <a:pt x="3229" y="3691"/>
                </a:lnTo>
                <a:lnTo>
                  <a:pt x="3238" y="3687"/>
                </a:lnTo>
                <a:lnTo>
                  <a:pt x="3249" y="3685"/>
                </a:lnTo>
                <a:lnTo>
                  <a:pt x="3260" y="3682"/>
                </a:lnTo>
                <a:lnTo>
                  <a:pt x="3272" y="3681"/>
                </a:lnTo>
                <a:lnTo>
                  <a:pt x="3294" y="3679"/>
                </a:lnTo>
                <a:lnTo>
                  <a:pt x="3313" y="3675"/>
                </a:lnTo>
                <a:lnTo>
                  <a:pt x="3331" y="3669"/>
                </a:lnTo>
                <a:lnTo>
                  <a:pt x="3345" y="3663"/>
                </a:lnTo>
                <a:lnTo>
                  <a:pt x="3358" y="3655"/>
                </a:lnTo>
                <a:lnTo>
                  <a:pt x="3369" y="3646"/>
                </a:lnTo>
                <a:lnTo>
                  <a:pt x="3379" y="3636"/>
                </a:lnTo>
                <a:lnTo>
                  <a:pt x="3388" y="3625"/>
                </a:lnTo>
                <a:lnTo>
                  <a:pt x="3406" y="3600"/>
                </a:lnTo>
                <a:lnTo>
                  <a:pt x="3425" y="3574"/>
                </a:lnTo>
                <a:lnTo>
                  <a:pt x="3436" y="3560"/>
                </a:lnTo>
                <a:lnTo>
                  <a:pt x="3449" y="3546"/>
                </a:lnTo>
                <a:lnTo>
                  <a:pt x="3463" y="3532"/>
                </a:lnTo>
                <a:lnTo>
                  <a:pt x="3480" y="3517"/>
                </a:lnTo>
                <a:lnTo>
                  <a:pt x="3495" y="3502"/>
                </a:lnTo>
                <a:lnTo>
                  <a:pt x="3508" y="3486"/>
                </a:lnTo>
                <a:lnTo>
                  <a:pt x="3519" y="3471"/>
                </a:lnTo>
                <a:lnTo>
                  <a:pt x="3527" y="3456"/>
                </a:lnTo>
                <a:lnTo>
                  <a:pt x="3533" y="3439"/>
                </a:lnTo>
                <a:lnTo>
                  <a:pt x="3538" y="3423"/>
                </a:lnTo>
                <a:lnTo>
                  <a:pt x="3546" y="3394"/>
                </a:lnTo>
                <a:lnTo>
                  <a:pt x="3551" y="3380"/>
                </a:lnTo>
                <a:lnTo>
                  <a:pt x="3556" y="3365"/>
                </a:lnTo>
                <a:lnTo>
                  <a:pt x="3562" y="3353"/>
                </a:lnTo>
                <a:lnTo>
                  <a:pt x="3569" y="3341"/>
                </a:lnTo>
                <a:lnTo>
                  <a:pt x="3579" y="3331"/>
                </a:lnTo>
                <a:lnTo>
                  <a:pt x="3585" y="3326"/>
                </a:lnTo>
                <a:lnTo>
                  <a:pt x="3591" y="3322"/>
                </a:lnTo>
                <a:lnTo>
                  <a:pt x="3598" y="3319"/>
                </a:lnTo>
                <a:lnTo>
                  <a:pt x="3607" y="3315"/>
                </a:lnTo>
                <a:lnTo>
                  <a:pt x="3627" y="3309"/>
                </a:lnTo>
                <a:lnTo>
                  <a:pt x="3636" y="3307"/>
                </a:lnTo>
                <a:lnTo>
                  <a:pt x="3645" y="3303"/>
                </a:lnTo>
                <a:lnTo>
                  <a:pt x="3652" y="3300"/>
                </a:lnTo>
                <a:lnTo>
                  <a:pt x="3657" y="3298"/>
                </a:lnTo>
                <a:lnTo>
                  <a:pt x="3661" y="3293"/>
                </a:lnTo>
                <a:lnTo>
                  <a:pt x="3665" y="3289"/>
                </a:lnTo>
                <a:lnTo>
                  <a:pt x="3666" y="3286"/>
                </a:lnTo>
                <a:lnTo>
                  <a:pt x="3668" y="3281"/>
                </a:lnTo>
                <a:lnTo>
                  <a:pt x="3668" y="3276"/>
                </a:lnTo>
                <a:lnTo>
                  <a:pt x="3667" y="3271"/>
                </a:lnTo>
                <a:lnTo>
                  <a:pt x="3665" y="3261"/>
                </a:lnTo>
                <a:lnTo>
                  <a:pt x="3660" y="3250"/>
                </a:lnTo>
                <a:lnTo>
                  <a:pt x="3653" y="3238"/>
                </a:lnTo>
                <a:lnTo>
                  <a:pt x="3639" y="3214"/>
                </a:lnTo>
                <a:lnTo>
                  <a:pt x="3633" y="3201"/>
                </a:lnTo>
                <a:lnTo>
                  <a:pt x="3628" y="3188"/>
                </a:lnTo>
                <a:lnTo>
                  <a:pt x="3625" y="3175"/>
                </a:lnTo>
                <a:lnTo>
                  <a:pt x="3625" y="3169"/>
                </a:lnTo>
                <a:lnTo>
                  <a:pt x="3625" y="3162"/>
                </a:lnTo>
                <a:lnTo>
                  <a:pt x="3626" y="3155"/>
                </a:lnTo>
                <a:lnTo>
                  <a:pt x="3628" y="3149"/>
                </a:lnTo>
                <a:lnTo>
                  <a:pt x="3630" y="3142"/>
                </a:lnTo>
                <a:lnTo>
                  <a:pt x="3635" y="3136"/>
                </a:lnTo>
                <a:lnTo>
                  <a:pt x="3640" y="3129"/>
                </a:lnTo>
                <a:lnTo>
                  <a:pt x="3644" y="3122"/>
                </a:lnTo>
                <a:lnTo>
                  <a:pt x="3646" y="3115"/>
                </a:lnTo>
                <a:lnTo>
                  <a:pt x="3648" y="3106"/>
                </a:lnTo>
                <a:lnTo>
                  <a:pt x="3651" y="3090"/>
                </a:lnTo>
                <a:lnTo>
                  <a:pt x="3651" y="3073"/>
                </a:lnTo>
                <a:lnTo>
                  <a:pt x="3648" y="3055"/>
                </a:lnTo>
                <a:lnTo>
                  <a:pt x="3645" y="3037"/>
                </a:lnTo>
                <a:lnTo>
                  <a:pt x="3639" y="3020"/>
                </a:lnTo>
                <a:lnTo>
                  <a:pt x="3633" y="3002"/>
                </a:lnTo>
                <a:lnTo>
                  <a:pt x="3626" y="2985"/>
                </a:lnTo>
                <a:lnTo>
                  <a:pt x="3620" y="2970"/>
                </a:lnTo>
                <a:lnTo>
                  <a:pt x="3606" y="2944"/>
                </a:lnTo>
                <a:lnTo>
                  <a:pt x="3596" y="2926"/>
                </a:lnTo>
                <a:lnTo>
                  <a:pt x="3592" y="2920"/>
                </a:lnTo>
                <a:lnTo>
                  <a:pt x="3553" y="2915"/>
                </a:lnTo>
                <a:lnTo>
                  <a:pt x="3509" y="2911"/>
                </a:lnTo>
                <a:lnTo>
                  <a:pt x="3456" y="2908"/>
                </a:lnTo>
                <a:lnTo>
                  <a:pt x="3394" y="2904"/>
                </a:lnTo>
                <a:lnTo>
                  <a:pt x="3329" y="2901"/>
                </a:lnTo>
                <a:lnTo>
                  <a:pt x="3263" y="2901"/>
                </a:lnTo>
                <a:lnTo>
                  <a:pt x="3232" y="2901"/>
                </a:lnTo>
                <a:lnTo>
                  <a:pt x="3202" y="2902"/>
                </a:lnTo>
                <a:lnTo>
                  <a:pt x="3172" y="2906"/>
                </a:lnTo>
                <a:lnTo>
                  <a:pt x="3139" y="2910"/>
                </a:lnTo>
                <a:lnTo>
                  <a:pt x="3103" y="2919"/>
                </a:lnTo>
                <a:lnTo>
                  <a:pt x="3065" y="2928"/>
                </a:lnTo>
                <a:lnTo>
                  <a:pt x="3025" y="2940"/>
                </a:lnTo>
                <a:lnTo>
                  <a:pt x="2983" y="2952"/>
                </a:lnTo>
                <a:lnTo>
                  <a:pt x="2891" y="2980"/>
                </a:lnTo>
                <a:lnTo>
                  <a:pt x="2793" y="3010"/>
                </a:lnTo>
                <a:lnTo>
                  <a:pt x="2741" y="3024"/>
                </a:lnTo>
                <a:lnTo>
                  <a:pt x="2687" y="3039"/>
                </a:lnTo>
                <a:lnTo>
                  <a:pt x="2631" y="3052"/>
                </a:lnTo>
                <a:lnTo>
                  <a:pt x="2575" y="3065"/>
                </a:lnTo>
                <a:lnTo>
                  <a:pt x="2517" y="3075"/>
                </a:lnTo>
                <a:lnTo>
                  <a:pt x="2458" y="3084"/>
                </a:lnTo>
                <a:lnTo>
                  <a:pt x="2422" y="3090"/>
                </a:lnTo>
                <a:lnTo>
                  <a:pt x="2379" y="3097"/>
                </a:lnTo>
                <a:lnTo>
                  <a:pt x="2268" y="3117"/>
                </a:lnTo>
                <a:lnTo>
                  <a:pt x="2128" y="3144"/>
                </a:lnTo>
                <a:lnTo>
                  <a:pt x="1964" y="3176"/>
                </a:lnTo>
                <a:lnTo>
                  <a:pt x="1587" y="3252"/>
                </a:lnTo>
                <a:lnTo>
                  <a:pt x="1384" y="3293"/>
                </a:lnTo>
                <a:lnTo>
                  <a:pt x="1178" y="3334"/>
                </a:lnTo>
                <a:lnTo>
                  <a:pt x="973" y="3374"/>
                </a:lnTo>
                <a:lnTo>
                  <a:pt x="776" y="3410"/>
                </a:lnTo>
                <a:lnTo>
                  <a:pt x="590" y="3442"/>
                </a:lnTo>
                <a:lnTo>
                  <a:pt x="503" y="3457"/>
                </a:lnTo>
                <a:lnTo>
                  <a:pt x="421" y="3470"/>
                </a:lnTo>
                <a:lnTo>
                  <a:pt x="344" y="3482"/>
                </a:lnTo>
                <a:lnTo>
                  <a:pt x="274" y="3490"/>
                </a:lnTo>
                <a:lnTo>
                  <a:pt x="210" y="3498"/>
                </a:lnTo>
                <a:lnTo>
                  <a:pt x="154" y="3503"/>
                </a:lnTo>
                <a:lnTo>
                  <a:pt x="105" y="3507"/>
                </a:lnTo>
                <a:lnTo>
                  <a:pt x="66" y="3507"/>
                </a:lnTo>
                <a:lnTo>
                  <a:pt x="50" y="3505"/>
                </a:lnTo>
                <a:lnTo>
                  <a:pt x="35" y="3504"/>
                </a:lnTo>
                <a:lnTo>
                  <a:pt x="25" y="3502"/>
                </a:lnTo>
                <a:lnTo>
                  <a:pt x="15" y="3500"/>
                </a:lnTo>
                <a:lnTo>
                  <a:pt x="4" y="3494"/>
                </a:lnTo>
                <a:lnTo>
                  <a:pt x="2" y="3491"/>
                </a:lnTo>
                <a:lnTo>
                  <a:pt x="0" y="3489"/>
                </a:lnTo>
                <a:lnTo>
                  <a:pt x="0" y="3488"/>
                </a:lnTo>
                <a:lnTo>
                  <a:pt x="0" y="3485"/>
                </a:lnTo>
                <a:lnTo>
                  <a:pt x="2" y="3483"/>
                </a:lnTo>
                <a:lnTo>
                  <a:pt x="6" y="3482"/>
                </a:lnTo>
                <a:lnTo>
                  <a:pt x="16" y="3477"/>
                </a:lnTo>
                <a:lnTo>
                  <a:pt x="31" y="3473"/>
                </a:lnTo>
                <a:lnTo>
                  <a:pt x="72" y="3466"/>
                </a:lnTo>
                <a:lnTo>
                  <a:pt x="199" y="3448"/>
                </a:lnTo>
                <a:lnTo>
                  <a:pt x="279" y="3435"/>
                </a:lnTo>
                <a:lnTo>
                  <a:pt x="368" y="3420"/>
                </a:lnTo>
                <a:lnTo>
                  <a:pt x="429" y="3407"/>
                </a:lnTo>
                <a:lnTo>
                  <a:pt x="492" y="3394"/>
                </a:lnTo>
                <a:lnTo>
                  <a:pt x="622" y="3363"/>
                </a:lnTo>
                <a:lnTo>
                  <a:pt x="753" y="3331"/>
                </a:lnTo>
                <a:lnTo>
                  <a:pt x="880" y="3298"/>
                </a:lnTo>
                <a:lnTo>
                  <a:pt x="1106" y="3237"/>
                </a:lnTo>
                <a:lnTo>
                  <a:pt x="1195" y="3213"/>
                </a:lnTo>
                <a:lnTo>
                  <a:pt x="1263" y="3197"/>
                </a:lnTo>
                <a:lnTo>
                  <a:pt x="1282" y="3191"/>
                </a:lnTo>
                <a:lnTo>
                  <a:pt x="1297" y="3185"/>
                </a:lnTo>
                <a:lnTo>
                  <a:pt x="1309" y="3179"/>
                </a:lnTo>
                <a:lnTo>
                  <a:pt x="1320" y="3172"/>
                </a:lnTo>
                <a:lnTo>
                  <a:pt x="1327" y="3164"/>
                </a:lnTo>
                <a:lnTo>
                  <a:pt x="1333" y="3157"/>
                </a:lnTo>
                <a:lnTo>
                  <a:pt x="1342" y="3143"/>
                </a:lnTo>
                <a:lnTo>
                  <a:pt x="1351" y="3130"/>
                </a:lnTo>
                <a:lnTo>
                  <a:pt x="1355" y="3124"/>
                </a:lnTo>
                <a:lnTo>
                  <a:pt x="1362" y="3119"/>
                </a:lnTo>
                <a:lnTo>
                  <a:pt x="1371" y="3116"/>
                </a:lnTo>
                <a:lnTo>
                  <a:pt x="1380" y="3112"/>
                </a:lnTo>
                <a:lnTo>
                  <a:pt x="1393" y="3111"/>
                </a:lnTo>
                <a:lnTo>
                  <a:pt x="1410" y="3110"/>
                </a:lnTo>
                <a:lnTo>
                  <a:pt x="1425" y="3109"/>
                </a:lnTo>
                <a:lnTo>
                  <a:pt x="1440" y="3105"/>
                </a:lnTo>
                <a:lnTo>
                  <a:pt x="1450" y="3100"/>
                </a:lnTo>
                <a:lnTo>
                  <a:pt x="1459" y="3093"/>
                </a:lnTo>
                <a:lnTo>
                  <a:pt x="1467" y="3086"/>
                </a:lnTo>
                <a:lnTo>
                  <a:pt x="1473" y="3077"/>
                </a:lnTo>
                <a:lnTo>
                  <a:pt x="1478" y="3067"/>
                </a:lnTo>
                <a:lnTo>
                  <a:pt x="1482" y="3058"/>
                </a:lnTo>
                <a:lnTo>
                  <a:pt x="1491" y="3039"/>
                </a:lnTo>
                <a:lnTo>
                  <a:pt x="1497" y="3030"/>
                </a:lnTo>
                <a:lnTo>
                  <a:pt x="1504" y="3022"/>
                </a:lnTo>
                <a:lnTo>
                  <a:pt x="1511" y="3016"/>
                </a:lnTo>
                <a:lnTo>
                  <a:pt x="1522" y="3010"/>
                </a:lnTo>
                <a:lnTo>
                  <a:pt x="1534" y="3008"/>
                </a:lnTo>
                <a:lnTo>
                  <a:pt x="1548" y="3006"/>
                </a:lnTo>
                <a:lnTo>
                  <a:pt x="1563" y="3005"/>
                </a:lnTo>
                <a:lnTo>
                  <a:pt x="1575" y="3002"/>
                </a:lnTo>
                <a:lnTo>
                  <a:pt x="1583" y="2998"/>
                </a:lnTo>
                <a:lnTo>
                  <a:pt x="1591" y="2992"/>
                </a:lnTo>
                <a:lnTo>
                  <a:pt x="1596" y="2986"/>
                </a:lnTo>
                <a:lnTo>
                  <a:pt x="1600" y="2979"/>
                </a:lnTo>
                <a:lnTo>
                  <a:pt x="1604" y="2971"/>
                </a:lnTo>
                <a:lnTo>
                  <a:pt x="1605" y="2963"/>
                </a:lnTo>
                <a:lnTo>
                  <a:pt x="1610" y="2947"/>
                </a:lnTo>
                <a:lnTo>
                  <a:pt x="1612" y="2940"/>
                </a:lnTo>
                <a:lnTo>
                  <a:pt x="1615" y="2933"/>
                </a:lnTo>
                <a:lnTo>
                  <a:pt x="1619" y="2927"/>
                </a:lnTo>
                <a:lnTo>
                  <a:pt x="1625" y="2923"/>
                </a:lnTo>
                <a:lnTo>
                  <a:pt x="1633" y="2921"/>
                </a:lnTo>
                <a:lnTo>
                  <a:pt x="1643" y="2920"/>
                </a:lnTo>
                <a:lnTo>
                  <a:pt x="1655" y="2919"/>
                </a:lnTo>
                <a:lnTo>
                  <a:pt x="1664" y="2917"/>
                </a:lnTo>
                <a:lnTo>
                  <a:pt x="1673" y="2914"/>
                </a:lnTo>
                <a:lnTo>
                  <a:pt x="1681" y="2910"/>
                </a:lnTo>
                <a:lnTo>
                  <a:pt x="1688" y="2906"/>
                </a:lnTo>
                <a:lnTo>
                  <a:pt x="1694" y="2901"/>
                </a:lnTo>
                <a:lnTo>
                  <a:pt x="1700" y="2894"/>
                </a:lnTo>
                <a:lnTo>
                  <a:pt x="1703" y="2886"/>
                </a:lnTo>
                <a:lnTo>
                  <a:pt x="1708" y="2879"/>
                </a:lnTo>
                <a:lnTo>
                  <a:pt x="1711" y="2871"/>
                </a:lnTo>
                <a:lnTo>
                  <a:pt x="1713" y="2863"/>
                </a:lnTo>
                <a:lnTo>
                  <a:pt x="1714" y="2853"/>
                </a:lnTo>
                <a:lnTo>
                  <a:pt x="1714" y="2835"/>
                </a:lnTo>
                <a:lnTo>
                  <a:pt x="1713" y="2815"/>
                </a:lnTo>
                <a:lnTo>
                  <a:pt x="1712" y="2806"/>
                </a:lnTo>
                <a:lnTo>
                  <a:pt x="1711" y="2795"/>
                </a:lnTo>
                <a:lnTo>
                  <a:pt x="1712" y="2772"/>
                </a:lnTo>
                <a:lnTo>
                  <a:pt x="1714" y="2748"/>
                </a:lnTo>
                <a:lnTo>
                  <a:pt x="1718" y="2720"/>
                </a:lnTo>
                <a:lnTo>
                  <a:pt x="1722" y="2692"/>
                </a:lnTo>
                <a:lnTo>
                  <a:pt x="1726" y="2662"/>
                </a:lnTo>
                <a:lnTo>
                  <a:pt x="1728" y="2631"/>
                </a:lnTo>
                <a:lnTo>
                  <a:pt x="1730" y="2599"/>
                </a:lnTo>
                <a:lnTo>
                  <a:pt x="1730" y="2592"/>
                </a:lnTo>
                <a:lnTo>
                  <a:pt x="1727" y="2585"/>
                </a:lnTo>
                <a:lnTo>
                  <a:pt x="1725" y="2578"/>
                </a:lnTo>
                <a:lnTo>
                  <a:pt x="1720" y="2573"/>
                </a:lnTo>
                <a:lnTo>
                  <a:pt x="1715" y="2567"/>
                </a:lnTo>
                <a:lnTo>
                  <a:pt x="1709" y="2562"/>
                </a:lnTo>
                <a:lnTo>
                  <a:pt x="1703" y="2559"/>
                </a:lnTo>
                <a:lnTo>
                  <a:pt x="1696" y="2555"/>
                </a:lnTo>
                <a:lnTo>
                  <a:pt x="1680" y="2549"/>
                </a:lnTo>
                <a:lnTo>
                  <a:pt x="1661" y="2544"/>
                </a:lnTo>
                <a:lnTo>
                  <a:pt x="1642" y="2541"/>
                </a:lnTo>
                <a:lnTo>
                  <a:pt x="1620" y="2538"/>
                </a:lnTo>
                <a:lnTo>
                  <a:pt x="1580" y="2534"/>
                </a:lnTo>
                <a:lnTo>
                  <a:pt x="1561" y="2531"/>
                </a:lnTo>
                <a:lnTo>
                  <a:pt x="1543" y="2529"/>
                </a:lnTo>
                <a:lnTo>
                  <a:pt x="1529" y="2524"/>
                </a:lnTo>
                <a:lnTo>
                  <a:pt x="1517" y="2519"/>
                </a:lnTo>
                <a:lnTo>
                  <a:pt x="1512" y="2516"/>
                </a:lnTo>
                <a:lnTo>
                  <a:pt x="1509" y="2512"/>
                </a:lnTo>
                <a:lnTo>
                  <a:pt x="1506" y="2509"/>
                </a:lnTo>
                <a:lnTo>
                  <a:pt x="1505" y="2504"/>
                </a:lnTo>
                <a:lnTo>
                  <a:pt x="1504" y="2499"/>
                </a:lnTo>
                <a:lnTo>
                  <a:pt x="1501" y="2496"/>
                </a:lnTo>
                <a:lnTo>
                  <a:pt x="1498" y="2492"/>
                </a:lnTo>
                <a:lnTo>
                  <a:pt x="1494" y="2490"/>
                </a:lnTo>
                <a:lnTo>
                  <a:pt x="1490" y="2489"/>
                </a:lnTo>
                <a:lnTo>
                  <a:pt x="1485" y="2487"/>
                </a:lnTo>
                <a:lnTo>
                  <a:pt x="1472" y="2486"/>
                </a:lnTo>
                <a:lnTo>
                  <a:pt x="1457" y="2487"/>
                </a:lnTo>
                <a:lnTo>
                  <a:pt x="1441" y="2489"/>
                </a:lnTo>
                <a:lnTo>
                  <a:pt x="1405" y="2494"/>
                </a:lnTo>
                <a:lnTo>
                  <a:pt x="1367" y="2499"/>
                </a:lnTo>
                <a:lnTo>
                  <a:pt x="1349" y="2500"/>
                </a:lnTo>
                <a:lnTo>
                  <a:pt x="1332" y="2500"/>
                </a:lnTo>
                <a:lnTo>
                  <a:pt x="1316" y="2498"/>
                </a:lnTo>
                <a:lnTo>
                  <a:pt x="1308" y="2497"/>
                </a:lnTo>
                <a:lnTo>
                  <a:pt x="1301" y="2494"/>
                </a:lnTo>
                <a:lnTo>
                  <a:pt x="1295" y="2491"/>
                </a:lnTo>
                <a:lnTo>
                  <a:pt x="1289" y="2487"/>
                </a:lnTo>
                <a:lnTo>
                  <a:pt x="1284" y="2483"/>
                </a:lnTo>
                <a:lnTo>
                  <a:pt x="1279" y="2478"/>
                </a:lnTo>
                <a:lnTo>
                  <a:pt x="1273" y="2473"/>
                </a:lnTo>
                <a:lnTo>
                  <a:pt x="1265" y="2468"/>
                </a:lnTo>
                <a:lnTo>
                  <a:pt x="1254" y="2465"/>
                </a:lnTo>
                <a:lnTo>
                  <a:pt x="1241" y="2462"/>
                </a:lnTo>
                <a:lnTo>
                  <a:pt x="1226" y="2461"/>
                </a:lnTo>
                <a:lnTo>
                  <a:pt x="1208" y="2460"/>
                </a:lnTo>
                <a:lnTo>
                  <a:pt x="1166" y="2460"/>
                </a:lnTo>
                <a:lnTo>
                  <a:pt x="1118" y="2462"/>
                </a:lnTo>
                <a:lnTo>
                  <a:pt x="1063" y="2467"/>
                </a:lnTo>
                <a:lnTo>
                  <a:pt x="1004" y="2474"/>
                </a:lnTo>
                <a:lnTo>
                  <a:pt x="942" y="2481"/>
                </a:lnTo>
                <a:lnTo>
                  <a:pt x="812" y="2497"/>
                </a:lnTo>
                <a:lnTo>
                  <a:pt x="685" y="2513"/>
                </a:lnTo>
                <a:lnTo>
                  <a:pt x="626" y="2519"/>
                </a:lnTo>
                <a:lnTo>
                  <a:pt x="569" y="2525"/>
                </a:lnTo>
                <a:lnTo>
                  <a:pt x="519" y="2528"/>
                </a:lnTo>
                <a:lnTo>
                  <a:pt x="474" y="2530"/>
                </a:lnTo>
                <a:lnTo>
                  <a:pt x="456" y="2529"/>
                </a:lnTo>
                <a:lnTo>
                  <a:pt x="443" y="2528"/>
                </a:lnTo>
                <a:lnTo>
                  <a:pt x="435" y="2525"/>
                </a:lnTo>
                <a:lnTo>
                  <a:pt x="431" y="2524"/>
                </a:lnTo>
                <a:lnTo>
                  <a:pt x="430" y="2523"/>
                </a:lnTo>
                <a:lnTo>
                  <a:pt x="429" y="2521"/>
                </a:lnTo>
                <a:lnTo>
                  <a:pt x="429" y="2519"/>
                </a:lnTo>
                <a:lnTo>
                  <a:pt x="432" y="2515"/>
                </a:lnTo>
                <a:lnTo>
                  <a:pt x="440" y="2510"/>
                </a:lnTo>
                <a:lnTo>
                  <a:pt x="451" y="2505"/>
                </a:lnTo>
                <a:lnTo>
                  <a:pt x="465" y="2499"/>
                </a:lnTo>
                <a:lnTo>
                  <a:pt x="483" y="2493"/>
                </a:lnTo>
                <a:lnTo>
                  <a:pt x="530" y="2480"/>
                </a:lnTo>
                <a:lnTo>
                  <a:pt x="587" y="2466"/>
                </a:lnTo>
                <a:lnTo>
                  <a:pt x="654" y="2451"/>
                </a:lnTo>
                <a:lnTo>
                  <a:pt x="730" y="2435"/>
                </a:lnTo>
                <a:lnTo>
                  <a:pt x="815" y="2421"/>
                </a:lnTo>
                <a:lnTo>
                  <a:pt x="906" y="2407"/>
                </a:lnTo>
                <a:lnTo>
                  <a:pt x="1002" y="2395"/>
                </a:lnTo>
                <a:lnTo>
                  <a:pt x="1103" y="2384"/>
                </a:lnTo>
                <a:lnTo>
                  <a:pt x="1207" y="2374"/>
                </a:lnTo>
                <a:lnTo>
                  <a:pt x="1259" y="2371"/>
                </a:lnTo>
                <a:lnTo>
                  <a:pt x="1313" y="2369"/>
                </a:lnTo>
                <a:lnTo>
                  <a:pt x="1365" y="2366"/>
                </a:lnTo>
                <a:lnTo>
                  <a:pt x="1418" y="2365"/>
                </a:lnTo>
                <a:lnTo>
                  <a:pt x="1519" y="2363"/>
                </a:lnTo>
                <a:lnTo>
                  <a:pt x="1612" y="2359"/>
                </a:lnTo>
                <a:lnTo>
                  <a:pt x="1697" y="2353"/>
                </a:lnTo>
                <a:lnTo>
                  <a:pt x="1777" y="2346"/>
                </a:lnTo>
                <a:lnTo>
                  <a:pt x="1850" y="2339"/>
                </a:lnTo>
                <a:lnTo>
                  <a:pt x="1917" y="2331"/>
                </a:lnTo>
                <a:lnTo>
                  <a:pt x="1980" y="2321"/>
                </a:lnTo>
                <a:lnTo>
                  <a:pt x="2040" y="2313"/>
                </a:lnTo>
                <a:lnTo>
                  <a:pt x="2150" y="2294"/>
                </a:lnTo>
                <a:lnTo>
                  <a:pt x="2253" y="2276"/>
                </a:lnTo>
                <a:lnTo>
                  <a:pt x="2305" y="2269"/>
                </a:lnTo>
                <a:lnTo>
                  <a:pt x="2357" y="2262"/>
                </a:lnTo>
                <a:lnTo>
                  <a:pt x="2410" y="2257"/>
                </a:lnTo>
                <a:lnTo>
                  <a:pt x="2466" y="2253"/>
                </a:lnTo>
                <a:lnTo>
                  <a:pt x="2650" y="2241"/>
                </a:lnTo>
                <a:lnTo>
                  <a:pt x="2714" y="2235"/>
                </a:lnTo>
                <a:lnTo>
                  <a:pt x="2767" y="2231"/>
                </a:lnTo>
                <a:lnTo>
                  <a:pt x="2811" y="2226"/>
                </a:lnTo>
                <a:lnTo>
                  <a:pt x="2849" y="2221"/>
                </a:lnTo>
                <a:lnTo>
                  <a:pt x="2925" y="2209"/>
                </a:lnTo>
                <a:lnTo>
                  <a:pt x="2945" y="2206"/>
                </a:lnTo>
                <a:lnTo>
                  <a:pt x="2963" y="2202"/>
                </a:lnTo>
                <a:lnTo>
                  <a:pt x="2978" y="2197"/>
                </a:lnTo>
                <a:lnTo>
                  <a:pt x="2992" y="2193"/>
                </a:lnTo>
                <a:lnTo>
                  <a:pt x="3006" y="2188"/>
                </a:lnTo>
                <a:lnTo>
                  <a:pt x="3019" y="2182"/>
                </a:lnTo>
                <a:lnTo>
                  <a:pt x="3044" y="2168"/>
                </a:lnTo>
                <a:lnTo>
                  <a:pt x="3072" y="2152"/>
                </a:lnTo>
                <a:lnTo>
                  <a:pt x="3105" y="2135"/>
                </a:lnTo>
                <a:lnTo>
                  <a:pt x="3148" y="2113"/>
                </a:lnTo>
                <a:lnTo>
                  <a:pt x="3173" y="2101"/>
                </a:lnTo>
                <a:lnTo>
                  <a:pt x="3202" y="2088"/>
                </a:lnTo>
                <a:lnTo>
                  <a:pt x="3262" y="2063"/>
                </a:lnTo>
                <a:lnTo>
                  <a:pt x="3318" y="2041"/>
                </a:lnTo>
                <a:lnTo>
                  <a:pt x="3419" y="2000"/>
                </a:lnTo>
                <a:lnTo>
                  <a:pt x="3462" y="1982"/>
                </a:lnTo>
                <a:lnTo>
                  <a:pt x="3500" y="1965"/>
                </a:lnTo>
                <a:lnTo>
                  <a:pt x="3531" y="1949"/>
                </a:lnTo>
                <a:lnTo>
                  <a:pt x="3545" y="1941"/>
                </a:lnTo>
                <a:lnTo>
                  <a:pt x="3557" y="1933"/>
                </a:lnTo>
                <a:lnTo>
                  <a:pt x="3576" y="1918"/>
                </a:lnTo>
                <a:lnTo>
                  <a:pt x="3587" y="1908"/>
                </a:lnTo>
                <a:lnTo>
                  <a:pt x="3594" y="1897"/>
                </a:lnTo>
                <a:lnTo>
                  <a:pt x="3598" y="1886"/>
                </a:lnTo>
                <a:lnTo>
                  <a:pt x="3604" y="1872"/>
                </a:lnTo>
                <a:lnTo>
                  <a:pt x="3613" y="1853"/>
                </a:lnTo>
                <a:lnTo>
                  <a:pt x="3628" y="1828"/>
                </a:lnTo>
                <a:lnTo>
                  <a:pt x="3652" y="1794"/>
                </a:lnTo>
                <a:lnTo>
                  <a:pt x="3679" y="1757"/>
                </a:lnTo>
                <a:lnTo>
                  <a:pt x="3702" y="1722"/>
                </a:lnTo>
                <a:lnTo>
                  <a:pt x="3721" y="1689"/>
                </a:lnTo>
                <a:lnTo>
                  <a:pt x="3739" y="1656"/>
                </a:lnTo>
                <a:lnTo>
                  <a:pt x="3777" y="1586"/>
                </a:lnTo>
                <a:lnTo>
                  <a:pt x="3799" y="1545"/>
                </a:lnTo>
                <a:lnTo>
                  <a:pt x="3825" y="1499"/>
                </a:lnTo>
                <a:lnTo>
                  <a:pt x="3838" y="1476"/>
                </a:lnTo>
                <a:lnTo>
                  <a:pt x="3850" y="1455"/>
                </a:lnTo>
                <a:lnTo>
                  <a:pt x="3860" y="1437"/>
                </a:lnTo>
                <a:lnTo>
                  <a:pt x="3867" y="1421"/>
                </a:lnTo>
                <a:lnTo>
                  <a:pt x="3873" y="1405"/>
                </a:lnTo>
                <a:lnTo>
                  <a:pt x="3878" y="1391"/>
                </a:lnTo>
                <a:lnTo>
                  <a:pt x="3880" y="1378"/>
                </a:lnTo>
                <a:lnTo>
                  <a:pt x="3882" y="1365"/>
                </a:lnTo>
                <a:lnTo>
                  <a:pt x="3886" y="1341"/>
                </a:lnTo>
                <a:lnTo>
                  <a:pt x="3887" y="1316"/>
                </a:lnTo>
                <a:lnTo>
                  <a:pt x="3889" y="1289"/>
                </a:lnTo>
                <a:lnTo>
                  <a:pt x="3894" y="1257"/>
                </a:lnTo>
                <a:lnTo>
                  <a:pt x="3901" y="1226"/>
                </a:lnTo>
                <a:lnTo>
                  <a:pt x="3905" y="1202"/>
                </a:lnTo>
                <a:lnTo>
                  <a:pt x="3906" y="1192"/>
                </a:lnTo>
                <a:lnTo>
                  <a:pt x="3906" y="1183"/>
                </a:lnTo>
                <a:lnTo>
                  <a:pt x="3905" y="1176"/>
                </a:lnTo>
                <a:lnTo>
                  <a:pt x="3904" y="1167"/>
                </a:lnTo>
                <a:lnTo>
                  <a:pt x="3900" y="1160"/>
                </a:lnTo>
                <a:lnTo>
                  <a:pt x="3897" y="1153"/>
                </a:lnTo>
                <a:lnTo>
                  <a:pt x="3891" y="1146"/>
                </a:lnTo>
                <a:lnTo>
                  <a:pt x="3882" y="1138"/>
                </a:lnTo>
                <a:lnTo>
                  <a:pt x="3862" y="1118"/>
                </a:lnTo>
                <a:lnTo>
                  <a:pt x="3834" y="1093"/>
                </a:lnTo>
                <a:lnTo>
                  <a:pt x="3818" y="1080"/>
                </a:lnTo>
                <a:lnTo>
                  <a:pt x="3802" y="1069"/>
                </a:lnTo>
                <a:lnTo>
                  <a:pt x="3784" y="1062"/>
                </a:lnTo>
                <a:lnTo>
                  <a:pt x="3767" y="1056"/>
                </a:lnTo>
                <a:lnTo>
                  <a:pt x="3749" y="1052"/>
                </a:lnTo>
                <a:lnTo>
                  <a:pt x="3731" y="1050"/>
                </a:lnTo>
                <a:lnTo>
                  <a:pt x="3693" y="1046"/>
                </a:lnTo>
                <a:lnTo>
                  <a:pt x="3673" y="1044"/>
                </a:lnTo>
                <a:lnTo>
                  <a:pt x="3653" y="1040"/>
                </a:lnTo>
                <a:lnTo>
                  <a:pt x="3632" y="1036"/>
                </a:lnTo>
                <a:lnTo>
                  <a:pt x="3610" y="1030"/>
                </a:lnTo>
                <a:lnTo>
                  <a:pt x="3588" y="1023"/>
                </a:lnTo>
                <a:lnTo>
                  <a:pt x="3564" y="1011"/>
                </a:lnTo>
                <a:lnTo>
                  <a:pt x="3539" y="998"/>
                </a:lnTo>
                <a:lnTo>
                  <a:pt x="3514" y="980"/>
                </a:lnTo>
                <a:lnTo>
                  <a:pt x="3489" y="962"/>
                </a:lnTo>
                <a:lnTo>
                  <a:pt x="3465" y="949"/>
                </a:lnTo>
                <a:lnTo>
                  <a:pt x="3444" y="939"/>
                </a:lnTo>
                <a:lnTo>
                  <a:pt x="3424" y="932"/>
                </a:lnTo>
                <a:lnTo>
                  <a:pt x="3406" y="928"/>
                </a:lnTo>
                <a:lnTo>
                  <a:pt x="3388" y="925"/>
                </a:lnTo>
                <a:lnTo>
                  <a:pt x="3356" y="922"/>
                </a:lnTo>
                <a:lnTo>
                  <a:pt x="3341" y="919"/>
                </a:lnTo>
                <a:lnTo>
                  <a:pt x="3326" y="917"/>
                </a:lnTo>
                <a:lnTo>
                  <a:pt x="3311" y="913"/>
                </a:lnTo>
                <a:lnTo>
                  <a:pt x="3297" y="906"/>
                </a:lnTo>
                <a:lnTo>
                  <a:pt x="3282" y="898"/>
                </a:lnTo>
                <a:lnTo>
                  <a:pt x="3268" y="886"/>
                </a:lnTo>
                <a:lnTo>
                  <a:pt x="3253" y="870"/>
                </a:lnTo>
                <a:lnTo>
                  <a:pt x="3237" y="850"/>
                </a:lnTo>
                <a:lnTo>
                  <a:pt x="3229" y="840"/>
                </a:lnTo>
                <a:lnTo>
                  <a:pt x="3219" y="829"/>
                </a:lnTo>
                <a:lnTo>
                  <a:pt x="3210" y="821"/>
                </a:lnTo>
                <a:lnTo>
                  <a:pt x="3200" y="812"/>
                </a:lnTo>
                <a:lnTo>
                  <a:pt x="3190" y="805"/>
                </a:lnTo>
                <a:lnTo>
                  <a:pt x="3179" y="798"/>
                </a:lnTo>
                <a:lnTo>
                  <a:pt x="3156" y="787"/>
                </a:lnTo>
                <a:lnTo>
                  <a:pt x="3133" y="779"/>
                </a:lnTo>
                <a:lnTo>
                  <a:pt x="3109" y="772"/>
                </a:lnTo>
                <a:lnTo>
                  <a:pt x="3084" y="766"/>
                </a:lnTo>
                <a:lnTo>
                  <a:pt x="3060" y="760"/>
                </a:lnTo>
                <a:lnTo>
                  <a:pt x="3036" y="754"/>
                </a:lnTo>
                <a:lnTo>
                  <a:pt x="3014" y="749"/>
                </a:lnTo>
                <a:lnTo>
                  <a:pt x="2992" y="742"/>
                </a:lnTo>
                <a:lnTo>
                  <a:pt x="2972" y="734"/>
                </a:lnTo>
                <a:lnTo>
                  <a:pt x="2963" y="729"/>
                </a:lnTo>
                <a:lnTo>
                  <a:pt x="2954" y="724"/>
                </a:lnTo>
                <a:lnTo>
                  <a:pt x="2946" y="718"/>
                </a:lnTo>
                <a:lnTo>
                  <a:pt x="2939" y="711"/>
                </a:lnTo>
                <a:lnTo>
                  <a:pt x="2932" y="704"/>
                </a:lnTo>
                <a:lnTo>
                  <a:pt x="2926" y="696"/>
                </a:lnTo>
                <a:lnTo>
                  <a:pt x="2921" y="686"/>
                </a:lnTo>
                <a:lnTo>
                  <a:pt x="2916" y="677"/>
                </a:lnTo>
                <a:lnTo>
                  <a:pt x="2912" y="666"/>
                </a:lnTo>
                <a:lnTo>
                  <a:pt x="2907" y="658"/>
                </a:lnTo>
                <a:lnTo>
                  <a:pt x="2902" y="650"/>
                </a:lnTo>
                <a:lnTo>
                  <a:pt x="2897" y="642"/>
                </a:lnTo>
                <a:lnTo>
                  <a:pt x="2887" y="629"/>
                </a:lnTo>
                <a:lnTo>
                  <a:pt x="2875" y="620"/>
                </a:lnTo>
                <a:lnTo>
                  <a:pt x="2862" y="613"/>
                </a:lnTo>
                <a:lnTo>
                  <a:pt x="2849" y="608"/>
                </a:lnTo>
                <a:lnTo>
                  <a:pt x="2836" y="603"/>
                </a:lnTo>
                <a:lnTo>
                  <a:pt x="2823" y="601"/>
                </a:lnTo>
                <a:lnTo>
                  <a:pt x="2795" y="596"/>
                </a:lnTo>
                <a:lnTo>
                  <a:pt x="2783" y="594"/>
                </a:lnTo>
                <a:lnTo>
                  <a:pt x="2771" y="591"/>
                </a:lnTo>
                <a:lnTo>
                  <a:pt x="2761" y="587"/>
                </a:lnTo>
                <a:lnTo>
                  <a:pt x="2750" y="582"/>
                </a:lnTo>
                <a:lnTo>
                  <a:pt x="2742" y="573"/>
                </a:lnTo>
                <a:lnTo>
                  <a:pt x="2735" y="564"/>
                </a:lnTo>
                <a:lnTo>
                  <a:pt x="2731" y="558"/>
                </a:lnTo>
                <a:lnTo>
                  <a:pt x="2726" y="553"/>
                </a:lnTo>
                <a:lnTo>
                  <a:pt x="2720" y="549"/>
                </a:lnTo>
                <a:lnTo>
                  <a:pt x="2714" y="545"/>
                </a:lnTo>
                <a:lnTo>
                  <a:pt x="2700" y="537"/>
                </a:lnTo>
                <a:lnTo>
                  <a:pt x="2684" y="531"/>
                </a:lnTo>
                <a:lnTo>
                  <a:pt x="2665" y="525"/>
                </a:lnTo>
                <a:lnTo>
                  <a:pt x="2646" y="520"/>
                </a:lnTo>
                <a:lnTo>
                  <a:pt x="2604" y="512"/>
                </a:lnTo>
                <a:lnTo>
                  <a:pt x="2566" y="503"/>
                </a:lnTo>
                <a:lnTo>
                  <a:pt x="2548" y="499"/>
                </a:lnTo>
                <a:lnTo>
                  <a:pt x="2533" y="494"/>
                </a:lnTo>
                <a:lnTo>
                  <a:pt x="2520" y="487"/>
                </a:lnTo>
                <a:lnTo>
                  <a:pt x="2514" y="483"/>
                </a:lnTo>
                <a:lnTo>
                  <a:pt x="2509" y="480"/>
                </a:lnTo>
                <a:lnTo>
                  <a:pt x="2505" y="475"/>
                </a:lnTo>
                <a:lnTo>
                  <a:pt x="2503" y="470"/>
                </a:lnTo>
                <a:lnTo>
                  <a:pt x="2502" y="465"/>
                </a:lnTo>
                <a:lnTo>
                  <a:pt x="2501" y="459"/>
                </a:lnTo>
                <a:lnTo>
                  <a:pt x="2501" y="455"/>
                </a:lnTo>
                <a:lnTo>
                  <a:pt x="2498" y="450"/>
                </a:lnTo>
                <a:lnTo>
                  <a:pt x="2496" y="446"/>
                </a:lnTo>
                <a:lnTo>
                  <a:pt x="2493" y="443"/>
                </a:lnTo>
                <a:lnTo>
                  <a:pt x="2489" y="440"/>
                </a:lnTo>
                <a:lnTo>
                  <a:pt x="2485" y="438"/>
                </a:lnTo>
                <a:lnTo>
                  <a:pt x="2473" y="434"/>
                </a:lnTo>
                <a:lnTo>
                  <a:pt x="2460" y="432"/>
                </a:lnTo>
                <a:lnTo>
                  <a:pt x="2446" y="432"/>
                </a:lnTo>
                <a:lnTo>
                  <a:pt x="2414" y="431"/>
                </a:lnTo>
                <a:lnTo>
                  <a:pt x="2398" y="430"/>
                </a:lnTo>
                <a:lnTo>
                  <a:pt x="2382" y="429"/>
                </a:lnTo>
                <a:lnTo>
                  <a:pt x="2368" y="426"/>
                </a:lnTo>
                <a:lnTo>
                  <a:pt x="2354" y="423"/>
                </a:lnTo>
                <a:lnTo>
                  <a:pt x="2349" y="420"/>
                </a:lnTo>
                <a:lnTo>
                  <a:pt x="2344" y="417"/>
                </a:lnTo>
                <a:lnTo>
                  <a:pt x="2339" y="413"/>
                </a:lnTo>
                <a:lnTo>
                  <a:pt x="2334" y="408"/>
                </a:lnTo>
                <a:lnTo>
                  <a:pt x="2332" y="402"/>
                </a:lnTo>
                <a:lnTo>
                  <a:pt x="2330" y="396"/>
                </a:lnTo>
                <a:lnTo>
                  <a:pt x="2328" y="391"/>
                </a:lnTo>
                <a:lnTo>
                  <a:pt x="2327" y="382"/>
                </a:lnTo>
                <a:lnTo>
                  <a:pt x="2327" y="375"/>
                </a:lnTo>
                <a:lnTo>
                  <a:pt x="2325" y="368"/>
                </a:lnTo>
                <a:lnTo>
                  <a:pt x="2322" y="361"/>
                </a:lnTo>
                <a:lnTo>
                  <a:pt x="2319" y="355"/>
                </a:lnTo>
                <a:lnTo>
                  <a:pt x="2314" y="350"/>
                </a:lnTo>
                <a:lnTo>
                  <a:pt x="2309" y="345"/>
                </a:lnTo>
                <a:lnTo>
                  <a:pt x="2303" y="342"/>
                </a:lnTo>
                <a:lnTo>
                  <a:pt x="2296" y="338"/>
                </a:lnTo>
                <a:lnTo>
                  <a:pt x="2281" y="331"/>
                </a:lnTo>
                <a:lnTo>
                  <a:pt x="2264" y="326"/>
                </a:lnTo>
                <a:lnTo>
                  <a:pt x="2245" y="322"/>
                </a:lnTo>
                <a:lnTo>
                  <a:pt x="2226" y="318"/>
                </a:lnTo>
                <a:lnTo>
                  <a:pt x="2189" y="311"/>
                </a:lnTo>
                <a:lnTo>
                  <a:pt x="2172" y="306"/>
                </a:lnTo>
                <a:lnTo>
                  <a:pt x="2156" y="300"/>
                </a:lnTo>
                <a:lnTo>
                  <a:pt x="2142" y="293"/>
                </a:lnTo>
                <a:lnTo>
                  <a:pt x="2136" y="290"/>
                </a:lnTo>
                <a:lnTo>
                  <a:pt x="2131" y="285"/>
                </a:lnTo>
                <a:lnTo>
                  <a:pt x="2126" y="280"/>
                </a:lnTo>
                <a:lnTo>
                  <a:pt x="2123" y="274"/>
                </a:lnTo>
                <a:lnTo>
                  <a:pt x="2120" y="268"/>
                </a:lnTo>
                <a:lnTo>
                  <a:pt x="2119" y="261"/>
                </a:lnTo>
                <a:lnTo>
                  <a:pt x="2118" y="254"/>
                </a:lnTo>
                <a:lnTo>
                  <a:pt x="2116" y="247"/>
                </a:lnTo>
                <a:lnTo>
                  <a:pt x="2112" y="241"/>
                </a:lnTo>
                <a:lnTo>
                  <a:pt x="2107" y="236"/>
                </a:lnTo>
                <a:lnTo>
                  <a:pt x="2101" y="230"/>
                </a:lnTo>
                <a:lnTo>
                  <a:pt x="2094" y="227"/>
                </a:lnTo>
                <a:lnTo>
                  <a:pt x="2079" y="217"/>
                </a:lnTo>
                <a:lnTo>
                  <a:pt x="2061" y="210"/>
                </a:lnTo>
                <a:lnTo>
                  <a:pt x="2041" y="204"/>
                </a:lnTo>
                <a:lnTo>
                  <a:pt x="2019" y="199"/>
                </a:lnTo>
                <a:lnTo>
                  <a:pt x="1997" y="193"/>
                </a:lnTo>
                <a:lnTo>
                  <a:pt x="1953" y="184"/>
                </a:lnTo>
                <a:lnTo>
                  <a:pt x="1933" y="179"/>
                </a:lnTo>
                <a:lnTo>
                  <a:pt x="1914" y="173"/>
                </a:lnTo>
                <a:lnTo>
                  <a:pt x="1897" y="167"/>
                </a:lnTo>
                <a:lnTo>
                  <a:pt x="1884" y="159"/>
                </a:lnTo>
                <a:lnTo>
                  <a:pt x="1878" y="155"/>
                </a:lnTo>
                <a:lnTo>
                  <a:pt x="1874" y="151"/>
                </a:lnTo>
                <a:lnTo>
                  <a:pt x="1871" y="146"/>
                </a:lnTo>
                <a:lnTo>
                  <a:pt x="1869" y="140"/>
                </a:lnTo>
                <a:lnTo>
                  <a:pt x="1866" y="134"/>
                </a:lnTo>
                <a:lnTo>
                  <a:pt x="1861" y="128"/>
                </a:lnTo>
                <a:lnTo>
                  <a:pt x="1857" y="122"/>
                </a:lnTo>
                <a:lnTo>
                  <a:pt x="1851" y="116"/>
                </a:lnTo>
                <a:lnTo>
                  <a:pt x="1834" y="104"/>
                </a:lnTo>
                <a:lnTo>
                  <a:pt x="1816" y="92"/>
                </a:lnTo>
                <a:lnTo>
                  <a:pt x="1777" y="70"/>
                </a:lnTo>
                <a:lnTo>
                  <a:pt x="1758" y="58"/>
                </a:lnTo>
                <a:lnTo>
                  <a:pt x="1743" y="48"/>
                </a:lnTo>
                <a:lnTo>
                  <a:pt x="1732" y="38"/>
                </a:lnTo>
                <a:lnTo>
                  <a:pt x="1727" y="33"/>
                </a:lnTo>
                <a:lnTo>
                  <a:pt x="1725" y="29"/>
                </a:lnTo>
                <a:lnTo>
                  <a:pt x="1725" y="25"/>
                </a:lnTo>
                <a:lnTo>
                  <a:pt x="1726" y="21"/>
                </a:lnTo>
                <a:lnTo>
                  <a:pt x="1730" y="18"/>
                </a:lnTo>
                <a:lnTo>
                  <a:pt x="1734" y="14"/>
                </a:lnTo>
                <a:lnTo>
                  <a:pt x="1743" y="12"/>
                </a:lnTo>
                <a:lnTo>
                  <a:pt x="1752" y="9"/>
                </a:lnTo>
                <a:lnTo>
                  <a:pt x="1765" y="7"/>
                </a:lnTo>
                <a:lnTo>
                  <a:pt x="1782" y="4"/>
                </a:lnTo>
                <a:lnTo>
                  <a:pt x="1822" y="2"/>
                </a:lnTo>
                <a:lnTo>
                  <a:pt x="1877" y="1"/>
                </a:lnTo>
                <a:lnTo>
                  <a:pt x="1973" y="0"/>
                </a:lnTo>
                <a:lnTo>
                  <a:pt x="2031" y="0"/>
                </a:lnTo>
                <a:lnTo>
                  <a:pt x="2099" y="0"/>
                </a:lnTo>
                <a:lnTo>
                  <a:pt x="2179" y="1"/>
                </a:lnTo>
                <a:lnTo>
                  <a:pt x="2271" y="3"/>
                </a:lnTo>
                <a:lnTo>
                  <a:pt x="2378" y="9"/>
                </a:lnTo>
                <a:lnTo>
                  <a:pt x="2501" y="18"/>
                </a:lnTo>
                <a:lnTo>
                  <a:pt x="2641" y="29"/>
                </a:lnTo>
                <a:lnTo>
                  <a:pt x="2801" y="46"/>
                </a:lnTo>
                <a:lnTo>
                  <a:pt x="2983" y="66"/>
                </a:lnTo>
                <a:lnTo>
                  <a:pt x="3187" y="92"/>
                </a:lnTo>
                <a:lnTo>
                  <a:pt x="3417" y="124"/>
                </a:lnTo>
                <a:lnTo>
                  <a:pt x="3672" y="162"/>
                </a:lnTo>
                <a:lnTo>
                  <a:pt x="3955" y="208"/>
                </a:lnTo>
                <a:lnTo>
                  <a:pt x="4267" y="261"/>
                </a:lnTo>
                <a:lnTo>
                  <a:pt x="4557" y="311"/>
                </a:lnTo>
                <a:lnTo>
                  <a:pt x="4813" y="356"/>
                </a:lnTo>
                <a:lnTo>
                  <a:pt x="5038" y="398"/>
                </a:lnTo>
                <a:lnTo>
                  <a:pt x="5142" y="417"/>
                </a:lnTo>
                <a:lnTo>
                  <a:pt x="5238" y="437"/>
                </a:lnTo>
                <a:lnTo>
                  <a:pt x="5327" y="457"/>
                </a:lnTo>
                <a:lnTo>
                  <a:pt x="5413" y="476"/>
                </a:lnTo>
                <a:lnTo>
                  <a:pt x="5492" y="496"/>
                </a:lnTo>
                <a:lnTo>
                  <a:pt x="5567" y="518"/>
                </a:lnTo>
                <a:lnTo>
                  <a:pt x="5637" y="539"/>
                </a:lnTo>
                <a:lnTo>
                  <a:pt x="5704" y="562"/>
                </a:lnTo>
                <a:lnTo>
                  <a:pt x="5767" y="587"/>
                </a:lnTo>
                <a:lnTo>
                  <a:pt x="5827" y="612"/>
                </a:lnTo>
                <a:lnTo>
                  <a:pt x="5859" y="627"/>
                </a:lnTo>
                <a:lnTo>
                  <a:pt x="5891" y="642"/>
                </a:lnTo>
                <a:lnTo>
                  <a:pt x="5922" y="659"/>
                </a:lnTo>
                <a:lnTo>
                  <a:pt x="5952" y="674"/>
                </a:lnTo>
                <a:lnTo>
                  <a:pt x="5980" y="691"/>
                </a:lnTo>
                <a:lnTo>
                  <a:pt x="6008" y="708"/>
                </a:lnTo>
                <a:lnTo>
                  <a:pt x="6034" y="726"/>
                </a:lnTo>
                <a:lnTo>
                  <a:pt x="6059" y="742"/>
                </a:lnTo>
                <a:lnTo>
                  <a:pt x="6083" y="760"/>
                </a:lnTo>
                <a:lnTo>
                  <a:pt x="6105" y="777"/>
                </a:lnTo>
                <a:lnTo>
                  <a:pt x="6127" y="794"/>
                </a:lnTo>
                <a:lnTo>
                  <a:pt x="6147" y="812"/>
                </a:lnTo>
                <a:lnTo>
                  <a:pt x="6165" y="830"/>
                </a:lnTo>
                <a:lnTo>
                  <a:pt x="6182" y="848"/>
                </a:lnTo>
                <a:lnTo>
                  <a:pt x="6199" y="866"/>
                </a:lnTo>
                <a:lnTo>
                  <a:pt x="6215" y="884"/>
                </a:lnTo>
                <a:lnTo>
                  <a:pt x="6228" y="901"/>
                </a:lnTo>
                <a:lnTo>
                  <a:pt x="6239" y="919"/>
                </a:lnTo>
                <a:lnTo>
                  <a:pt x="6251" y="936"/>
                </a:lnTo>
                <a:lnTo>
                  <a:pt x="6261" y="954"/>
                </a:lnTo>
                <a:lnTo>
                  <a:pt x="6268" y="970"/>
                </a:lnTo>
                <a:lnTo>
                  <a:pt x="6275" y="987"/>
                </a:lnTo>
                <a:lnTo>
                  <a:pt x="6280" y="1004"/>
                </a:lnTo>
                <a:lnTo>
                  <a:pt x="6285" y="1020"/>
                </a:lnTo>
                <a:lnTo>
                  <a:pt x="6286" y="1036"/>
                </a:lnTo>
                <a:lnTo>
                  <a:pt x="6287" y="1051"/>
                </a:lnTo>
                <a:lnTo>
                  <a:pt x="6287" y="1067"/>
                </a:lnTo>
                <a:lnTo>
                  <a:pt x="6285" y="1081"/>
                </a:lnTo>
                <a:lnTo>
                  <a:pt x="6280" y="1095"/>
                </a:lnTo>
                <a:lnTo>
                  <a:pt x="6275" y="1109"/>
                </a:lnTo>
                <a:lnTo>
                  <a:pt x="6268" y="1122"/>
                </a:lnTo>
                <a:lnTo>
                  <a:pt x="6260" y="1135"/>
                </a:lnTo>
                <a:lnTo>
                  <a:pt x="6224" y="1179"/>
                </a:lnTo>
                <a:lnTo>
                  <a:pt x="6192" y="1219"/>
                </a:lnTo>
                <a:lnTo>
                  <a:pt x="6161" y="1253"/>
                </a:lnTo>
                <a:lnTo>
                  <a:pt x="6134" y="1283"/>
                </a:lnTo>
                <a:lnTo>
                  <a:pt x="6086" y="1331"/>
                </a:lnTo>
                <a:lnTo>
                  <a:pt x="6067" y="1352"/>
                </a:lnTo>
                <a:lnTo>
                  <a:pt x="6052" y="1368"/>
                </a:lnTo>
                <a:lnTo>
                  <a:pt x="6041" y="1383"/>
                </a:lnTo>
                <a:lnTo>
                  <a:pt x="6036" y="1390"/>
                </a:lnTo>
                <a:lnTo>
                  <a:pt x="6033" y="1397"/>
                </a:lnTo>
                <a:lnTo>
                  <a:pt x="6032" y="1403"/>
                </a:lnTo>
                <a:lnTo>
                  <a:pt x="6030" y="1409"/>
                </a:lnTo>
                <a:lnTo>
                  <a:pt x="6030" y="1413"/>
                </a:lnTo>
                <a:lnTo>
                  <a:pt x="6032" y="1419"/>
                </a:lnTo>
                <a:lnTo>
                  <a:pt x="6034" y="1424"/>
                </a:lnTo>
                <a:lnTo>
                  <a:pt x="6037" y="1430"/>
                </a:lnTo>
                <a:lnTo>
                  <a:pt x="6042" y="1435"/>
                </a:lnTo>
                <a:lnTo>
                  <a:pt x="6048" y="1441"/>
                </a:lnTo>
                <a:lnTo>
                  <a:pt x="6065" y="1453"/>
                </a:lnTo>
                <a:lnTo>
                  <a:pt x="6086" y="1464"/>
                </a:lnTo>
                <a:close/>
              </a:path>
            </a:pathLst>
          </a:custGeom>
          <a:solidFill>
            <a:schemeClr val="tx1">
              <a:lumMod val="85000"/>
              <a:lumOff val="15000"/>
            </a:schemeClr>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pPr algn="ctr">
              <a:defRPr/>
            </a:pPr>
            <a:endParaRPr lang="zh-CN" altLang="en-US">
              <a:solidFill>
                <a:srgbClr val="FFFFFF"/>
              </a:solidFill>
            </a:endParaRPr>
          </a:p>
        </p:txBody>
      </p:sp>
      <p:sp>
        <p:nvSpPr>
          <p:cNvPr id="16" name="文本框 11"/>
          <p:cNvSpPr txBox="1"/>
          <p:nvPr/>
        </p:nvSpPr>
        <p:spPr>
          <a:xfrm>
            <a:off x="396875" y="683409"/>
            <a:ext cx="4834255" cy="461665"/>
          </a:xfrm>
          <a:prstGeom prst="rect">
            <a:avLst/>
          </a:prstGeom>
          <a:noFill/>
        </p:spPr>
        <p:txBody>
          <a:bodyPr wrap="square" rtlCol="0">
            <a:spAutoFit/>
          </a:bodyPr>
          <a:lstStyle/>
          <a:p>
            <a:r>
              <a:rPr lang="zh-CN" altLang="en-US" sz="2400" dirty="0">
                <a:solidFill>
                  <a:srgbClr val="FFFF00"/>
                </a:solidFill>
                <a:latin typeface="方正清刻本悦宋简体" panose="02000000000000000000" charset="-122"/>
                <a:ea typeface="方正清刻本悦宋简体" panose="02000000000000000000" charset="-122"/>
              </a:rPr>
              <a:t>终南山寨运动</a:t>
            </a:r>
            <a:r>
              <a:rPr lang="zh-CN" altLang="zh-CN" sz="2400" dirty="0">
                <a:solidFill>
                  <a:srgbClr val="FFFF00"/>
                </a:solidFill>
                <a:latin typeface="方正清刻本悦宋简体" panose="02000000000000000000" charset="-122"/>
                <a:ea typeface="方正清刻本悦宋简体" panose="02000000000000000000" charset="-122"/>
              </a:rPr>
              <a:t>水上乐园（备选）</a:t>
            </a:r>
            <a:endParaRPr lang="en-US" altLang="zh-CN" sz="2400" dirty="0">
              <a:solidFill>
                <a:srgbClr val="FFFF00"/>
              </a:solidFill>
              <a:latin typeface="方正清刻本悦宋简体" panose="02000000000000000000" charset="-122"/>
              <a:ea typeface="方正清刻本悦宋简体" panose="02000000000000000000" charset="-122"/>
            </a:endParaRPr>
          </a:p>
        </p:txBody>
      </p:sp>
      <p:sp>
        <p:nvSpPr>
          <p:cNvPr id="17" name="文本框 15"/>
          <p:cNvSpPr txBox="1"/>
          <p:nvPr/>
        </p:nvSpPr>
        <p:spPr>
          <a:xfrm>
            <a:off x="396875" y="1370958"/>
            <a:ext cx="10219690" cy="584775"/>
          </a:xfrm>
          <a:prstGeom prst="rect">
            <a:avLst/>
          </a:prstGeom>
          <a:noFill/>
        </p:spPr>
        <p:txBody>
          <a:bodyPr wrap="square" rtlCol="0" anchor="t">
            <a:spAutoFit/>
          </a:bodyPr>
          <a:lstStyle/>
          <a:p>
            <a:r>
              <a:rPr lang="zh-CN" altLang="en-US" sz="1600" dirty="0">
                <a:solidFill>
                  <a:schemeClr val="bg1"/>
                </a:solidFill>
                <a:latin typeface="方正清刻本悦宋简体" panose="02000000000000000000" charset="-122"/>
                <a:ea typeface="方正清刻本悦宋简体" panose="02000000000000000000" charset="-122"/>
                <a:sym typeface="+mn-ea"/>
              </a:rPr>
              <a:t>游戏项目：（大脚丫、滑索过涧、缅甸桥、抽板过河、浮桩桥、临空漫步、飞夺泸定桥、荡绳过河、水上飞、携手并进、弹琴过河、悠悠桥、飞檐走壁、高空独木桥、通天路、高空玻璃桥、高空滑索）让你玩个够！</a:t>
            </a:r>
            <a:endParaRPr lang="zh-CN" altLang="en-US" sz="1600" dirty="0">
              <a:solidFill>
                <a:schemeClr val="bg1"/>
              </a:solidFill>
              <a:latin typeface="方正清刻本悦宋简体" panose="02000000000000000000" charset="-122"/>
              <a:ea typeface="方正清刻本悦宋简体" panose="02000000000000000000" charset="-122"/>
              <a:sym typeface="+mn-ea"/>
            </a:endParaRPr>
          </a:p>
        </p:txBody>
      </p:sp>
      <p:pic>
        <p:nvPicPr>
          <p:cNvPr id="18" name="图片 13" descr="640 (1).webp (1)"/>
          <p:cNvPicPr>
            <a:picLocks noChangeAspect="1"/>
          </p:cNvPicPr>
          <p:nvPr/>
        </p:nvPicPr>
        <p:blipFill>
          <a:blip r:embed="rId2"/>
          <a:stretch>
            <a:fillRect/>
          </a:stretch>
        </p:blipFill>
        <p:spPr>
          <a:xfrm>
            <a:off x="358775" y="2826385"/>
            <a:ext cx="3462655" cy="2468402"/>
          </a:xfrm>
          <a:prstGeom prst="rect">
            <a:avLst/>
          </a:prstGeom>
        </p:spPr>
      </p:pic>
      <p:pic>
        <p:nvPicPr>
          <p:cNvPr id="19" name="图片 14" descr="640 (2).webp (1)"/>
          <p:cNvPicPr>
            <a:picLocks noChangeAspect="1"/>
          </p:cNvPicPr>
          <p:nvPr/>
        </p:nvPicPr>
        <p:blipFill>
          <a:blip r:embed="rId3"/>
          <a:stretch>
            <a:fillRect/>
          </a:stretch>
        </p:blipFill>
        <p:spPr>
          <a:xfrm>
            <a:off x="4105275" y="2826385"/>
            <a:ext cx="3686810" cy="2468402"/>
          </a:xfrm>
          <a:prstGeom prst="rect">
            <a:avLst/>
          </a:prstGeom>
        </p:spPr>
      </p:pic>
      <p:pic>
        <p:nvPicPr>
          <p:cNvPr id="20" name="图片 16" descr="640 (2).webp (3)"/>
          <p:cNvPicPr>
            <a:picLocks noChangeAspect="1"/>
          </p:cNvPicPr>
          <p:nvPr/>
        </p:nvPicPr>
        <p:blipFill>
          <a:blip r:embed="rId4"/>
          <a:stretch>
            <a:fillRect/>
          </a:stretch>
        </p:blipFill>
        <p:spPr>
          <a:xfrm>
            <a:off x="8139568" y="2826385"/>
            <a:ext cx="3446642" cy="246840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4000">
        <p:random/>
      </p:transition>
    </mc:Choice>
    <mc:Fallback>
      <p:transition spd="slow" advTm="4000">
        <p:random/>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2"/>
          <p:cNvSpPr>
            <a:spLocks noGrp="1"/>
          </p:cNvSpPr>
          <p:nvPr>
            <p:ph idx="1"/>
          </p:nvPr>
        </p:nvSpPr>
        <p:spPr>
          <a:xfrm>
            <a:off x="838200" y="1825625"/>
            <a:ext cx="10515600" cy="4351338"/>
          </a:xfrm>
        </p:spPr>
        <p:txBody>
          <a:bodyPr/>
          <a:lstStyle/>
          <a:p>
            <a:endParaRPr lang="zh-CN" altLang="en-US"/>
          </a:p>
        </p:txBody>
      </p:sp>
      <p:pic>
        <p:nvPicPr>
          <p:cNvPr id="5" name="图片 4" descr="5420c01c23a684e72b4308a1ad18608"/>
          <p:cNvPicPr>
            <a:picLocks noChangeAspect="1"/>
          </p:cNvPicPr>
          <p:nvPr/>
        </p:nvPicPr>
        <p:blipFill>
          <a:blip r:embed="rId1"/>
          <a:stretch>
            <a:fillRect/>
          </a:stretch>
        </p:blipFill>
        <p:spPr>
          <a:xfrm>
            <a:off x="12700" y="5080"/>
            <a:ext cx="12168505" cy="6848475"/>
          </a:xfrm>
          <a:prstGeom prst="rect">
            <a:avLst/>
          </a:prstGeom>
        </p:spPr>
      </p:pic>
      <p:sp>
        <p:nvSpPr>
          <p:cNvPr id="6" name="矩形 5"/>
          <p:cNvSpPr/>
          <p:nvPr/>
        </p:nvSpPr>
        <p:spPr>
          <a:xfrm>
            <a:off x="1270" y="5080"/>
            <a:ext cx="12192000" cy="6889750"/>
          </a:xfrm>
          <a:prstGeom prst="rect">
            <a:avLst/>
          </a:prstGeom>
          <a:solidFill>
            <a:schemeClr val="tx1">
              <a:lumMod val="85000"/>
              <a:lumOff val="15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KSO_Shape"/>
          <p:cNvSpPr/>
          <p:nvPr/>
        </p:nvSpPr>
        <p:spPr bwMode="auto">
          <a:xfrm rot="20950074">
            <a:off x="8490303" y="4447692"/>
            <a:ext cx="592552" cy="413799"/>
          </a:xfrm>
          <a:custGeom>
            <a:avLst/>
            <a:gdLst>
              <a:gd name="T0" fmla="*/ 410591246 w 7740"/>
              <a:gd name="T1" fmla="*/ 92591062 h 5412"/>
              <a:gd name="T2" fmla="*/ 439062382 w 7740"/>
              <a:gd name="T3" fmla="*/ 110976193 h 5412"/>
              <a:gd name="T4" fmla="*/ 463959550 w 7740"/>
              <a:gd name="T5" fmla="*/ 124039287 h 5412"/>
              <a:gd name="T6" fmla="*/ 456084566 w 7740"/>
              <a:gd name="T7" fmla="*/ 128393569 h 5412"/>
              <a:gd name="T8" fmla="*/ 431732562 w 7740"/>
              <a:gd name="T9" fmla="*/ 137283788 h 5412"/>
              <a:gd name="T10" fmla="*/ 399081502 w 7740"/>
              <a:gd name="T11" fmla="*/ 153491778 h 5412"/>
              <a:gd name="T12" fmla="*/ 367581564 w 7740"/>
              <a:gd name="T13" fmla="*/ 164014914 h 5412"/>
              <a:gd name="T14" fmla="*/ 358737343 w 7740"/>
              <a:gd name="T15" fmla="*/ 186270573 h 5412"/>
              <a:gd name="T16" fmla="*/ 300340971 w 7740"/>
              <a:gd name="T17" fmla="*/ 230237666 h 5412"/>
              <a:gd name="T18" fmla="*/ 190575314 w 7740"/>
              <a:gd name="T19" fmla="*/ 295250787 h 5412"/>
              <a:gd name="T20" fmla="*/ 87715651 w 7740"/>
              <a:gd name="T21" fmla="*/ 324582585 h 5412"/>
              <a:gd name="T22" fmla="*/ 64878048 w 7740"/>
              <a:gd name="T23" fmla="*/ 324824462 h 5412"/>
              <a:gd name="T24" fmla="*/ 84323324 w 7740"/>
              <a:gd name="T25" fmla="*/ 314785080 h 5412"/>
              <a:gd name="T26" fmla="*/ 91955876 w 7740"/>
              <a:gd name="T27" fmla="*/ 302387150 h 5412"/>
              <a:gd name="T28" fmla="*/ 104555950 w 7740"/>
              <a:gd name="T29" fmla="*/ 298637560 h 5412"/>
              <a:gd name="T30" fmla="*/ 119458021 w 7740"/>
              <a:gd name="T31" fmla="*/ 286481752 h 5412"/>
              <a:gd name="T32" fmla="*/ 129453118 w 7740"/>
              <a:gd name="T33" fmla="*/ 276563309 h 5412"/>
              <a:gd name="T34" fmla="*/ 143749233 w 7740"/>
              <a:gd name="T35" fmla="*/ 269003661 h 5412"/>
              <a:gd name="T36" fmla="*/ 161256035 w 7740"/>
              <a:gd name="T37" fmla="*/ 256908323 h 5412"/>
              <a:gd name="T38" fmla="*/ 167434979 w 7740"/>
              <a:gd name="T39" fmla="*/ 246203779 h 5412"/>
              <a:gd name="T40" fmla="*/ 183487926 w 7740"/>
              <a:gd name="T41" fmla="*/ 234652418 h 5412"/>
              <a:gd name="T42" fmla="*/ 194997424 w 7740"/>
              <a:gd name="T43" fmla="*/ 223403650 h 5412"/>
              <a:gd name="T44" fmla="*/ 207476405 w 7740"/>
              <a:gd name="T45" fmla="*/ 216146349 h 5412"/>
              <a:gd name="T46" fmla="*/ 216199533 w 7740"/>
              <a:gd name="T47" fmla="*/ 202055277 h 5412"/>
              <a:gd name="T48" fmla="*/ 222196591 w 7740"/>
              <a:gd name="T49" fmla="*/ 198124034 h 5412"/>
              <a:gd name="T50" fmla="*/ 220500304 w 7740"/>
              <a:gd name="T51" fmla="*/ 189233815 h 5412"/>
              <a:gd name="T52" fmla="*/ 215230297 w 7740"/>
              <a:gd name="T53" fmla="*/ 176291660 h 5412"/>
              <a:gd name="T54" fmla="*/ 169191566 w 7740"/>
              <a:gd name="T55" fmla="*/ 182037229 h 5412"/>
              <a:gd name="T56" fmla="*/ 58941537 w 7740"/>
              <a:gd name="T57" fmla="*/ 204051010 h 5412"/>
              <a:gd name="T58" fmla="*/ 242186 w 7740"/>
              <a:gd name="T59" fmla="*/ 211308312 h 5412"/>
              <a:gd name="T60" fmla="*/ 37678882 w 7740"/>
              <a:gd name="T61" fmla="*/ 203385602 h 5412"/>
              <a:gd name="T62" fmla="*/ 82505944 w 7740"/>
              <a:gd name="T63" fmla="*/ 188629122 h 5412"/>
              <a:gd name="T64" fmla="*/ 91107979 w 7740"/>
              <a:gd name="T65" fmla="*/ 182762861 h 5412"/>
              <a:gd name="T66" fmla="*/ 97831841 w 7740"/>
              <a:gd name="T67" fmla="*/ 177380354 h 5412"/>
              <a:gd name="T68" fmla="*/ 103768353 w 7740"/>
              <a:gd name="T69" fmla="*/ 173147010 h 5412"/>
              <a:gd name="T70" fmla="*/ 104616496 w 7740"/>
              <a:gd name="T71" fmla="*/ 156334081 h 5412"/>
              <a:gd name="T72" fmla="*/ 91592597 w 7740"/>
              <a:gd name="T73" fmla="*/ 152161207 h 5412"/>
              <a:gd name="T74" fmla="*/ 81718347 w 7740"/>
              <a:gd name="T75" fmla="*/ 151193698 h 5412"/>
              <a:gd name="T76" fmla="*/ 70632921 w 7740"/>
              <a:gd name="T77" fmla="*/ 148774433 h 5412"/>
              <a:gd name="T78" fmla="*/ 26048045 w 7740"/>
              <a:gd name="T79" fmla="*/ 152584492 h 5412"/>
              <a:gd name="T80" fmla="*/ 73116558 w 7740"/>
              <a:gd name="T81" fmla="*/ 143573580 h 5412"/>
              <a:gd name="T82" fmla="*/ 139630101 w 7740"/>
              <a:gd name="T83" fmla="*/ 137223319 h 5412"/>
              <a:gd name="T84" fmla="*/ 182094618 w 7740"/>
              <a:gd name="T85" fmla="*/ 132324567 h 5412"/>
              <a:gd name="T86" fmla="*/ 215472483 w 7740"/>
              <a:gd name="T87" fmla="*/ 116902924 h 5412"/>
              <a:gd name="T88" fmla="*/ 230132122 w 7740"/>
              <a:gd name="T89" fmla="*/ 93437633 h 5412"/>
              <a:gd name="T90" fmla="*/ 236311066 w 7740"/>
              <a:gd name="T91" fmla="*/ 74145462 h 5412"/>
              <a:gd name="T92" fmla="*/ 228193649 w 7740"/>
              <a:gd name="T93" fmla="*/ 63864203 h 5412"/>
              <a:gd name="T94" fmla="*/ 207415859 w 7740"/>
              <a:gd name="T95" fmla="*/ 56365025 h 5412"/>
              <a:gd name="T96" fmla="*/ 193846548 w 7740"/>
              <a:gd name="T97" fmla="*/ 49107723 h 5412"/>
              <a:gd name="T98" fmla="*/ 177611961 w 7740"/>
              <a:gd name="T99" fmla="*/ 42576054 h 5412"/>
              <a:gd name="T100" fmla="*/ 168585855 w 7740"/>
              <a:gd name="T101" fmla="*/ 35923691 h 5412"/>
              <a:gd name="T102" fmla="*/ 155440616 w 7740"/>
              <a:gd name="T103" fmla="*/ 30420246 h 5412"/>
              <a:gd name="T104" fmla="*/ 150533888 w 7740"/>
              <a:gd name="T105" fmla="*/ 26489003 h 5412"/>
              <a:gd name="T106" fmla="*/ 140962862 w 7740"/>
              <a:gd name="T107" fmla="*/ 23102475 h 5412"/>
              <a:gd name="T108" fmla="*/ 130603994 w 7740"/>
              <a:gd name="T109" fmla="*/ 18143254 h 5412"/>
              <a:gd name="T110" fmla="*/ 124849368 w 7740"/>
              <a:gd name="T111" fmla="*/ 12700277 h 5412"/>
              <a:gd name="T112" fmla="*/ 112491481 w 7740"/>
              <a:gd name="T113" fmla="*/ 7378240 h 5412"/>
              <a:gd name="T114" fmla="*/ 106918494 w 7740"/>
              <a:gd name="T115" fmla="*/ 423285 h 5412"/>
              <a:gd name="T116" fmla="*/ 206991787 w 7740"/>
              <a:gd name="T117" fmla="*/ 7499179 h 5412"/>
              <a:gd name="T118" fmla="*/ 349347711 w 7740"/>
              <a:gd name="T119" fmla="*/ 35500160 h 5412"/>
              <a:gd name="T120" fmla="*/ 374487312 w 7740"/>
              <a:gd name="T121" fmla="*/ 51284865 h 5412"/>
              <a:gd name="T122" fmla="*/ 380120845 w 7740"/>
              <a:gd name="T123" fmla="*/ 67069569 h 5412"/>
              <a:gd name="T124" fmla="*/ 365279566 w 7740"/>
              <a:gd name="T125" fmla="*/ 85454700 h 541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740" h="5412">
                <a:moveTo>
                  <a:pt x="6086" y="1464"/>
                </a:moveTo>
                <a:lnTo>
                  <a:pt x="6086" y="1464"/>
                </a:lnTo>
                <a:lnTo>
                  <a:pt x="6093" y="1467"/>
                </a:lnTo>
                <a:lnTo>
                  <a:pt x="6103" y="1469"/>
                </a:lnTo>
                <a:lnTo>
                  <a:pt x="6131" y="1474"/>
                </a:lnTo>
                <a:lnTo>
                  <a:pt x="6169" y="1476"/>
                </a:lnTo>
                <a:lnTo>
                  <a:pt x="6216" y="1479"/>
                </a:lnTo>
                <a:lnTo>
                  <a:pt x="6331" y="1483"/>
                </a:lnTo>
                <a:lnTo>
                  <a:pt x="6395" y="1487"/>
                </a:lnTo>
                <a:lnTo>
                  <a:pt x="6463" y="1491"/>
                </a:lnTo>
                <a:lnTo>
                  <a:pt x="6534" y="1497"/>
                </a:lnTo>
                <a:lnTo>
                  <a:pt x="6604" y="1504"/>
                </a:lnTo>
                <a:lnTo>
                  <a:pt x="6675" y="1512"/>
                </a:lnTo>
                <a:lnTo>
                  <a:pt x="6710" y="1518"/>
                </a:lnTo>
                <a:lnTo>
                  <a:pt x="6744" y="1524"/>
                </a:lnTo>
                <a:lnTo>
                  <a:pt x="6778" y="1531"/>
                </a:lnTo>
                <a:lnTo>
                  <a:pt x="6811" y="1538"/>
                </a:lnTo>
                <a:lnTo>
                  <a:pt x="6842" y="1546"/>
                </a:lnTo>
                <a:lnTo>
                  <a:pt x="6873" y="1556"/>
                </a:lnTo>
                <a:lnTo>
                  <a:pt x="6901" y="1567"/>
                </a:lnTo>
                <a:lnTo>
                  <a:pt x="6929" y="1577"/>
                </a:lnTo>
                <a:lnTo>
                  <a:pt x="6955" y="1590"/>
                </a:lnTo>
                <a:lnTo>
                  <a:pt x="6978" y="1603"/>
                </a:lnTo>
                <a:lnTo>
                  <a:pt x="7000" y="1618"/>
                </a:lnTo>
                <a:lnTo>
                  <a:pt x="7021" y="1632"/>
                </a:lnTo>
                <a:lnTo>
                  <a:pt x="7062" y="1660"/>
                </a:lnTo>
                <a:lnTo>
                  <a:pt x="7100" y="1690"/>
                </a:lnTo>
                <a:lnTo>
                  <a:pt x="7133" y="1720"/>
                </a:lnTo>
                <a:lnTo>
                  <a:pt x="7165" y="1750"/>
                </a:lnTo>
                <a:lnTo>
                  <a:pt x="7195" y="1779"/>
                </a:lnTo>
                <a:lnTo>
                  <a:pt x="7248" y="1835"/>
                </a:lnTo>
                <a:lnTo>
                  <a:pt x="7297" y="1885"/>
                </a:lnTo>
                <a:lnTo>
                  <a:pt x="7318" y="1908"/>
                </a:lnTo>
                <a:lnTo>
                  <a:pt x="7341" y="1927"/>
                </a:lnTo>
                <a:lnTo>
                  <a:pt x="7362" y="1944"/>
                </a:lnTo>
                <a:lnTo>
                  <a:pt x="7384" y="1957"/>
                </a:lnTo>
                <a:lnTo>
                  <a:pt x="7394" y="1963"/>
                </a:lnTo>
                <a:lnTo>
                  <a:pt x="7406" y="1968"/>
                </a:lnTo>
                <a:lnTo>
                  <a:pt x="7417" y="1973"/>
                </a:lnTo>
                <a:lnTo>
                  <a:pt x="7429" y="1975"/>
                </a:lnTo>
                <a:lnTo>
                  <a:pt x="7452" y="1981"/>
                </a:lnTo>
                <a:lnTo>
                  <a:pt x="7480" y="1988"/>
                </a:lnTo>
                <a:lnTo>
                  <a:pt x="7539" y="2007"/>
                </a:lnTo>
                <a:lnTo>
                  <a:pt x="7601" y="2029"/>
                </a:lnTo>
                <a:lnTo>
                  <a:pt x="7631" y="2039"/>
                </a:lnTo>
                <a:lnTo>
                  <a:pt x="7659" y="2051"/>
                </a:lnTo>
                <a:lnTo>
                  <a:pt x="7684" y="2062"/>
                </a:lnTo>
                <a:lnTo>
                  <a:pt x="7704" y="2073"/>
                </a:lnTo>
                <a:lnTo>
                  <a:pt x="7722" y="2083"/>
                </a:lnTo>
                <a:lnTo>
                  <a:pt x="7734" y="2093"/>
                </a:lnTo>
                <a:lnTo>
                  <a:pt x="7738" y="2096"/>
                </a:lnTo>
                <a:lnTo>
                  <a:pt x="7740" y="2100"/>
                </a:lnTo>
                <a:lnTo>
                  <a:pt x="7740" y="2104"/>
                </a:lnTo>
                <a:lnTo>
                  <a:pt x="7739" y="2107"/>
                </a:lnTo>
                <a:lnTo>
                  <a:pt x="7735" y="2110"/>
                </a:lnTo>
                <a:lnTo>
                  <a:pt x="7731" y="2112"/>
                </a:lnTo>
                <a:lnTo>
                  <a:pt x="7723" y="2113"/>
                </a:lnTo>
                <a:lnTo>
                  <a:pt x="7714" y="2114"/>
                </a:lnTo>
                <a:lnTo>
                  <a:pt x="7663" y="2117"/>
                </a:lnTo>
                <a:lnTo>
                  <a:pt x="7600" y="2120"/>
                </a:lnTo>
                <a:lnTo>
                  <a:pt x="7529" y="2123"/>
                </a:lnTo>
                <a:lnTo>
                  <a:pt x="7455" y="2127"/>
                </a:lnTo>
                <a:lnTo>
                  <a:pt x="7386" y="2133"/>
                </a:lnTo>
                <a:lnTo>
                  <a:pt x="7354" y="2137"/>
                </a:lnTo>
                <a:lnTo>
                  <a:pt x="7325" y="2140"/>
                </a:lnTo>
                <a:lnTo>
                  <a:pt x="7300" y="2146"/>
                </a:lnTo>
                <a:lnTo>
                  <a:pt x="7280" y="2151"/>
                </a:lnTo>
                <a:lnTo>
                  <a:pt x="7272" y="2155"/>
                </a:lnTo>
                <a:lnTo>
                  <a:pt x="7265" y="2158"/>
                </a:lnTo>
                <a:lnTo>
                  <a:pt x="7259" y="2162"/>
                </a:lnTo>
                <a:lnTo>
                  <a:pt x="7255" y="2165"/>
                </a:lnTo>
                <a:lnTo>
                  <a:pt x="7245" y="2177"/>
                </a:lnTo>
                <a:lnTo>
                  <a:pt x="7224" y="2194"/>
                </a:lnTo>
                <a:lnTo>
                  <a:pt x="7198" y="2215"/>
                </a:lnTo>
                <a:lnTo>
                  <a:pt x="7165" y="2241"/>
                </a:lnTo>
                <a:lnTo>
                  <a:pt x="7127" y="2270"/>
                </a:lnTo>
                <a:lnTo>
                  <a:pt x="7083" y="2301"/>
                </a:lnTo>
                <a:lnTo>
                  <a:pt x="7037" y="2333"/>
                </a:lnTo>
                <a:lnTo>
                  <a:pt x="6987" y="2365"/>
                </a:lnTo>
                <a:lnTo>
                  <a:pt x="6934" y="2397"/>
                </a:lnTo>
                <a:lnTo>
                  <a:pt x="6881" y="2428"/>
                </a:lnTo>
                <a:lnTo>
                  <a:pt x="6828" y="2456"/>
                </a:lnTo>
                <a:lnTo>
                  <a:pt x="6775" y="2483"/>
                </a:lnTo>
                <a:lnTo>
                  <a:pt x="6749" y="2494"/>
                </a:lnTo>
                <a:lnTo>
                  <a:pt x="6724" y="2504"/>
                </a:lnTo>
                <a:lnTo>
                  <a:pt x="6699" y="2513"/>
                </a:lnTo>
                <a:lnTo>
                  <a:pt x="6674" y="2522"/>
                </a:lnTo>
                <a:lnTo>
                  <a:pt x="6652" y="2528"/>
                </a:lnTo>
                <a:lnTo>
                  <a:pt x="6629" y="2534"/>
                </a:lnTo>
                <a:lnTo>
                  <a:pt x="6608" y="2537"/>
                </a:lnTo>
                <a:lnTo>
                  <a:pt x="6588" y="2538"/>
                </a:lnTo>
                <a:lnTo>
                  <a:pt x="6548" y="2541"/>
                </a:lnTo>
                <a:lnTo>
                  <a:pt x="6508" y="2547"/>
                </a:lnTo>
                <a:lnTo>
                  <a:pt x="6468" y="2553"/>
                </a:lnTo>
                <a:lnTo>
                  <a:pt x="6426" y="2562"/>
                </a:lnTo>
                <a:lnTo>
                  <a:pt x="6386" y="2572"/>
                </a:lnTo>
                <a:lnTo>
                  <a:pt x="6346" y="2584"/>
                </a:lnTo>
                <a:lnTo>
                  <a:pt x="6307" y="2595"/>
                </a:lnTo>
                <a:lnTo>
                  <a:pt x="6270" y="2609"/>
                </a:lnTo>
                <a:lnTo>
                  <a:pt x="6235" y="2623"/>
                </a:lnTo>
                <a:lnTo>
                  <a:pt x="6201" y="2636"/>
                </a:lnTo>
                <a:lnTo>
                  <a:pt x="6171" y="2650"/>
                </a:lnTo>
                <a:lnTo>
                  <a:pt x="6142" y="2664"/>
                </a:lnTo>
                <a:lnTo>
                  <a:pt x="6118" y="2677"/>
                </a:lnTo>
                <a:lnTo>
                  <a:pt x="6097" y="2689"/>
                </a:lnTo>
                <a:lnTo>
                  <a:pt x="6080" y="2701"/>
                </a:lnTo>
                <a:lnTo>
                  <a:pt x="6068" y="2712"/>
                </a:lnTo>
                <a:lnTo>
                  <a:pt x="6064" y="2717"/>
                </a:lnTo>
                <a:lnTo>
                  <a:pt x="6059" y="2724"/>
                </a:lnTo>
                <a:lnTo>
                  <a:pt x="6055" y="2732"/>
                </a:lnTo>
                <a:lnTo>
                  <a:pt x="6052" y="2742"/>
                </a:lnTo>
                <a:lnTo>
                  <a:pt x="6045" y="2764"/>
                </a:lnTo>
                <a:lnTo>
                  <a:pt x="6036" y="2791"/>
                </a:lnTo>
                <a:lnTo>
                  <a:pt x="6020" y="2856"/>
                </a:lnTo>
                <a:lnTo>
                  <a:pt x="6008" y="2892"/>
                </a:lnTo>
                <a:lnTo>
                  <a:pt x="5995" y="2932"/>
                </a:lnTo>
                <a:lnTo>
                  <a:pt x="5979" y="2972"/>
                </a:lnTo>
                <a:lnTo>
                  <a:pt x="5970" y="2993"/>
                </a:lnTo>
                <a:lnTo>
                  <a:pt x="5959" y="3015"/>
                </a:lnTo>
                <a:lnTo>
                  <a:pt x="5948" y="3036"/>
                </a:lnTo>
                <a:lnTo>
                  <a:pt x="5935" y="3059"/>
                </a:lnTo>
                <a:lnTo>
                  <a:pt x="5922" y="3080"/>
                </a:lnTo>
                <a:lnTo>
                  <a:pt x="5908" y="3103"/>
                </a:lnTo>
                <a:lnTo>
                  <a:pt x="5891" y="3124"/>
                </a:lnTo>
                <a:lnTo>
                  <a:pt x="5875" y="3147"/>
                </a:lnTo>
                <a:lnTo>
                  <a:pt x="5856" y="3168"/>
                </a:lnTo>
                <a:lnTo>
                  <a:pt x="5836" y="3191"/>
                </a:lnTo>
                <a:lnTo>
                  <a:pt x="5814" y="3212"/>
                </a:lnTo>
                <a:lnTo>
                  <a:pt x="5790" y="3233"/>
                </a:lnTo>
                <a:lnTo>
                  <a:pt x="5765" y="3254"/>
                </a:lnTo>
                <a:lnTo>
                  <a:pt x="5739" y="3275"/>
                </a:lnTo>
                <a:lnTo>
                  <a:pt x="5668" y="3325"/>
                </a:lnTo>
                <a:lnTo>
                  <a:pt x="5569" y="3395"/>
                </a:lnTo>
                <a:lnTo>
                  <a:pt x="5445" y="3480"/>
                </a:lnTo>
                <a:lnTo>
                  <a:pt x="5299" y="3579"/>
                </a:lnTo>
                <a:lnTo>
                  <a:pt x="5136" y="3690"/>
                </a:lnTo>
                <a:lnTo>
                  <a:pt x="4958" y="3807"/>
                </a:lnTo>
                <a:lnTo>
                  <a:pt x="4770" y="3931"/>
                </a:lnTo>
                <a:lnTo>
                  <a:pt x="4575" y="4057"/>
                </a:lnTo>
                <a:lnTo>
                  <a:pt x="4377" y="4184"/>
                </a:lnTo>
                <a:lnTo>
                  <a:pt x="4178" y="4309"/>
                </a:lnTo>
                <a:lnTo>
                  <a:pt x="3985" y="4427"/>
                </a:lnTo>
                <a:lnTo>
                  <a:pt x="3798" y="4540"/>
                </a:lnTo>
                <a:lnTo>
                  <a:pt x="3709" y="4592"/>
                </a:lnTo>
                <a:lnTo>
                  <a:pt x="3623" y="4641"/>
                </a:lnTo>
                <a:lnTo>
                  <a:pt x="3541" y="4687"/>
                </a:lnTo>
                <a:lnTo>
                  <a:pt x="3463" y="4730"/>
                </a:lnTo>
                <a:lnTo>
                  <a:pt x="3389" y="4769"/>
                </a:lnTo>
                <a:lnTo>
                  <a:pt x="3322" y="4804"/>
                </a:lnTo>
                <a:lnTo>
                  <a:pt x="3259" y="4834"/>
                </a:lnTo>
                <a:lnTo>
                  <a:pt x="3202" y="4860"/>
                </a:lnTo>
                <a:lnTo>
                  <a:pt x="3146" y="4882"/>
                </a:lnTo>
                <a:lnTo>
                  <a:pt x="3083" y="4907"/>
                </a:lnTo>
                <a:lnTo>
                  <a:pt x="3014" y="4932"/>
                </a:lnTo>
                <a:lnTo>
                  <a:pt x="2940" y="4958"/>
                </a:lnTo>
                <a:lnTo>
                  <a:pt x="2862" y="4984"/>
                </a:lnTo>
                <a:lnTo>
                  <a:pt x="2779" y="5012"/>
                </a:lnTo>
                <a:lnTo>
                  <a:pt x="2693" y="5039"/>
                </a:lnTo>
                <a:lnTo>
                  <a:pt x="2605" y="5066"/>
                </a:lnTo>
                <a:lnTo>
                  <a:pt x="2421" y="5121"/>
                </a:lnTo>
                <a:lnTo>
                  <a:pt x="2233" y="5176"/>
                </a:lnTo>
                <a:lnTo>
                  <a:pt x="2046" y="5227"/>
                </a:lnTo>
                <a:lnTo>
                  <a:pt x="1861" y="5273"/>
                </a:lnTo>
                <a:lnTo>
                  <a:pt x="1771" y="5296"/>
                </a:lnTo>
                <a:lnTo>
                  <a:pt x="1686" y="5316"/>
                </a:lnTo>
                <a:lnTo>
                  <a:pt x="1602" y="5335"/>
                </a:lnTo>
                <a:lnTo>
                  <a:pt x="1523" y="5353"/>
                </a:lnTo>
                <a:lnTo>
                  <a:pt x="1448" y="5367"/>
                </a:lnTo>
                <a:lnTo>
                  <a:pt x="1378" y="5381"/>
                </a:lnTo>
                <a:lnTo>
                  <a:pt x="1314" y="5392"/>
                </a:lnTo>
                <a:lnTo>
                  <a:pt x="1254" y="5401"/>
                </a:lnTo>
                <a:lnTo>
                  <a:pt x="1203" y="5407"/>
                </a:lnTo>
                <a:lnTo>
                  <a:pt x="1158" y="5411"/>
                </a:lnTo>
                <a:lnTo>
                  <a:pt x="1121" y="5412"/>
                </a:lnTo>
                <a:lnTo>
                  <a:pt x="1106" y="5412"/>
                </a:lnTo>
                <a:lnTo>
                  <a:pt x="1093" y="5410"/>
                </a:lnTo>
                <a:lnTo>
                  <a:pt x="1082" y="5409"/>
                </a:lnTo>
                <a:lnTo>
                  <a:pt x="1073" y="5405"/>
                </a:lnTo>
                <a:lnTo>
                  <a:pt x="1067" y="5401"/>
                </a:lnTo>
                <a:lnTo>
                  <a:pt x="1062" y="5397"/>
                </a:lnTo>
                <a:lnTo>
                  <a:pt x="1061" y="5392"/>
                </a:lnTo>
                <a:lnTo>
                  <a:pt x="1062" y="5386"/>
                </a:lnTo>
                <a:lnTo>
                  <a:pt x="1065" y="5379"/>
                </a:lnTo>
                <a:lnTo>
                  <a:pt x="1071" y="5371"/>
                </a:lnTo>
                <a:lnTo>
                  <a:pt x="1087" y="5354"/>
                </a:lnTo>
                <a:lnTo>
                  <a:pt x="1102" y="5339"/>
                </a:lnTo>
                <a:lnTo>
                  <a:pt x="1133" y="5311"/>
                </a:lnTo>
                <a:lnTo>
                  <a:pt x="1163" y="5287"/>
                </a:lnTo>
                <a:lnTo>
                  <a:pt x="1191" y="5267"/>
                </a:lnTo>
                <a:lnTo>
                  <a:pt x="1219" y="5252"/>
                </a:lnTo>
                <a:lnTo>
                  <a:pt x="1245" y="5238"/>
                </a:lnTo>
                <a:lnTo>
                  <a:pt x="1270" y="5228"/>
                </a:lnTo>
                <a:lnTo>
                  <a:pt x="1294" y="5220"/>
                </a:lnTo>
                <a:lnTo>
                  <a:pt x="1315" y="5214"/>
                </a:lnTo>
                <a:lnTo>
                  <a:pt x="1334" y="5209"/>
                </a:lnTo>
                <a:lnTo>
                  <a:pt x="1351" y="5207"/>
                </a:lnTo>
                <a:lnTo>
                  <a:pt x="1365" y="5205"/>
                </a:lnTo>
                <a:lnTo>
                  <a:pt x="1385" y="5205"/>
                </a:lnTo>
                <a:lnTo>
                  <a:pt x="1392" y="5205"/>
                </a:lnTo>
                <a:lnTo>
                  <a:pt x="1393" y="5196"/>
                </a:lnTo>
                <a:lnTo>
                  <a:pt x="1398" y="5170"/>
                </a:lnTo>
                <a:lnTo>
                  <a:pt x="1402" y="5153"/>
                </a:lnTo>
                <a:lnTo>
                  <a:pt x="1408" y="5134"/>
                </a:lnTo>
                <a:lnTo>
                  <a:pt x="1415" y="5114"/>
                </a:lnTo>
                <a:lnTo>
                  <a:pt x="1423" y="5094"/>
                </a:lnTo>
                <a:lnTo>
                  <a:pt x="1435" y="5074"/>
                </a:lnTo>
                <a:lnTo>
                  <a:pt x="1448" y="5053"/>
                </a:lnTo>
                <a:lnTo>
                  <a:pt x="1456" y="5044"/>
                </a:lnTo>
                <a:lnTo>
                  <a:pt x="1465" y="5036"/>
                </a:lnTo>
                <a:lnTo>
                  <a:pt x="1474" y="5027"/>
                </a:lnTo>
                <a:lnTo>
                  <a:pt x="1484" y="5019"/>
                </a:lnTo>
                <a:lnTo>
                  <a:pt x="1494" y="5012"/>
                </a:lnTo>
                <a:lnTo>
                  <a:pt x="1505" y="5006"/>
                </a:lnTo>
                <a:lnTo>
                  <a:pt x="1518" y="5000"/>
                </a:lnTo>
                <a:lnTo>
                  <a:pt x="1531" y="4996"/>
                </a:lnTo>
                <a:lnTo>
                  <a:pt x="1544" y="4993"/>
                </a:lnTo>
                <a:lnTo>
                  <a:pt x="1560" y="4990"/>
                </a:lnTo>
                <a:lnTo>
                  <a:pt x="1575" y="4989"/>
                </a:lnTo>
                <a:lnTo>
                  <a:pt x="1592" y="4989"/>
                </a:lnTo>
                <a:lnTo>
                  <a:pt x="1608" y="4989"/>
                </a:lnTo>
                <a:lnTo>
                  <a:pt x="1624" y="4988"/>
                </a:lnTo>
                <a:lnTo>
                  <a:pt x="1639" y="4986"/>
                </a:lnTo>
                <a:lnTo>
                  <a:pt x="1652" y="4981"/>
                </a:lnTo>
                <a:lnTo>
                  <a:pt x="1667" y="4976"/>
                </a:lnTo>
                <a:lnTo>
                  <a:pt x="1680" y="4970"/>
                </a:lnTo>
                <a:lnTo>
                  <a:pt x="1692" y="4963"/>
                </a:lnTo>
                <a:lnTo>
                  <a:pt x="1703" y="4956"/>
                </a:lnTo>
                <a:lnTo>
                  <a:pt x="1714" y="4948"/>
                </a:lnTo>
                <a:lnTo>
                  <a:pt x="1726" y="4938"/>
                </a:lnTo>
                <a:lnTo>
                  <a:pt x="1746" y="4918"/>
                </a:lnTo>
                <a:lnTo>
                  <a:pt x="1766" y="4897"/>
                </a:lnTo>
                <a:lnTo>
                  <a:pt x="1785" y="4873"/>
                </a:lnTo>
                <a:lnTo>
                  <a:pt x="1804" y="4850"/>
                </a:lnTo>
                <a:lnTo>
                  <a:pt x="1823" y="4828"/>
                </a:lnTo>
                <a:lnTo>
                  <a:pt x="1844" y="4805"/>
                </a:lnTo>
                <a:lnTo>
                  <a:pt x="1865" y="4786"/>
                </a:lnTo>
                <a:lnTo>
                  <a:pt x="1877" y="4777"/>
                </a:lnTo>
                <a:lnTo>
                  <a:pt x="1889" y="4768"/>
                </a:lnTo>
                <a:lnTo>
                  <a:pt x="1901" y="4761"/>
                </a:lnTo>
                <a:lnTo>
                  <a:pt x="1914" y="4754"/>
                </a:lnTo>
                <a:lnTo>
                  <a:pt x="1927" y="4748"/>
                </a:lnTo>
                <a:lnTo>
                  <a:pt x="1941" y="4743"/>
                </a:lnTo>
                <a:lnTo>
                  <a:pt x="1956" y="4740"/>
                </a:lnTo>
                <a:lnTo>
                  <a:pt x="1972" y="4737"/>
                </a:lnTo>
                <a:lnTo>
                  <a:pt x="1987" y="4736"/>
                </a:lnTo>
                <a:lnTo>
                  <a:pt x="2002" y="4733"/>
                </a:lnTo>
                <a:lnTo>
                  <a:pt x="2015" y="4729"/>
                </a:lnTo>
                <a:lnTo>
                  <a:pt x="2027" y="4724"/>
                </a:lnTo>
                <a:lnTo>
                  <a:pt x="2037" y="4720"/>
                </a:lnTo>
                <a:lnTo>
                  <a:pt x="2047" y="4714"/>
                </a:lnTo>
                <a:lnTo>
                  <a:pt x="2055" y="4706"/>
                </a:lnTo>
                <a:lnTo>
                  <a:pt x="2063" y="4701"/>
                </a:lnTo>
                <a:lnTo>
                  <a:pt x="2071" y="4692"/>
                </a:lnTo>
                <a:lnTo>
                  <a:pt x="2076" y="4685"/>
                </a:lnTo>
                <a:lnTo>
                  <a:pt x="2087" y="4667"/>
                </a:lnTo>
                <a:lnTo>
                  <a:pt x="2098" y="4649"/>
                </a:lnTo>
                <a:lnTo>
                  <a:pt x="2106" y="4630"/>
                </a:lnTo>
                <a:lnTo>
                  <a:pt x="2116" y="4611"/>
                </a:lnTo>
                <a:lnTo>
                  <a:pt x="2125" y="4592"/>
                </a:lnTo>
                <a:lnTo>
                  <a:pt x="2137" y="4573"/>
                </a:lnTo>
                <a:lnTo>
                  <a:pt x="2143" y="4565"/>
                </a:lnTo>
                <a:lnTo>
                  <a:pt x="2150" y="4557"/>
                </a:lnTo>
                <a:lnTo>
                  <a:pt x="2158" y="4548"/>
                </a:lnTo>
                <a:lnTo>
                  <a:pt x="2167" y="4540"/>
                </a:lnTo>
                <a:lnTo>
                  <a:pt x="2176" y="4533"/>
                </a:lnTo>
                <a:lnTo>
                  <a:pt x="2187" y="4526"/>
                </a:lnTo>
                <a:lnTo>
                  <a:pt x="2199" y="4520"/>
                </a:lnTo>
                <a:lnTo>
                  <a:pt x="2211" y="4514"/>
                </a:lnTo>
                <a:lnTo>
                  <a:pt x="2225" y="4508"/>
                </a:lnTo>
                <a:lnTo>
                  <a:pt x="2240" y="4505"/>
                </a:lnTo>
                <a:lnTo>
                  <a:pt x="2272" y="4495"/>
                </a:lnTo>
                <a:lnTo>
                  <a:pt x="2301" y="4486"/>
                </a:lnTo>
                <a:lnTo>
                  <a:pt x="2327" y="4474"/>
                </a:lnTo>
                <a:lnTo>
                  <a:pt x="2351" y="4461"/>
                </a:lnTo>
                <a:lnTo>
                  <a:pt x="2373" y="4448"/>
                </a:lnTo>
                <a:lnTo>
                  <a:pt x="2396" y="4432"/>
                </a:lnTo>
                <a:lnTo>
                  <a:pt x="2416" y="4418"/>
                </a:lnTo>
                <a:lnTo>
                  <a:pt x="2435" y="4402"/>
                </a:lnTo>
                <a:lnTo>
                  <a:pt x="2474" y="4371"/>
                </a:lnTo>
                <a:lnTo>
                  <a:pt x="2514" y="4341"/>
                </a:lnTo>
                <a:lnTo>
                  <a:pt x="2534" y="4326"/>
                </a:lnTo>
                <a:lnTo>
                  <a:pt x="2556" y="4312"/>
                </a:lnTo>
                <a:lnTo>
                  <a:pt x="2579" y="4299"/>
                </a:lnTo>
                <a:lnTo>
                  <a:pt x="2604" y="4287"/>
                </a:lnTo>
                <a:lnTo>
                  <a:pt x="2617" y="4281"/>
                </a:lnTo>
                <a:lnTo>
                  <a:pt x="2628" y="4275"/>
                </a:lnTo>
                <a:lnTo>
                  <a:pt x="2638" y="4269"/>
                </a:lnTo>
                <a:lnTo>
                  <a:pt x="2647" y="4262"/>
                </a:lnTo>
                <a:lnTo>
                  <a:pt x="2655" y="4255"/>
                </a:lnTo>
                <a:lnTo>
                  <a:pt x="2662" y="4248"/>
                </a:lnTo>
                <a:lnTo>
                  <a:pt x="2668" y="4241"/>
                </a:lnTo>
                <a:lnTo>
                  <a:pt x="2673" y="4232"/>
                </a:lnTo>
                <a:lnTo>
                  <a:pt x="2682" y="4217"/>
                </a:lnTo>
                <a:lnTo>
                  <a:pt x="2688" y="4202"/>
                </a:lnTo>
                <a:lnTo>
                  <a:pt x="2694" y="4185"/>
                </a:lnTo>
                <a:lnTo>
                  <a:pt x="2699" y="4168"/>
                </a:lnTo>
                <a:lnTo>
                  <a:pt x="2704" y="4153"/>
                </a:lnTo>
                <a:lnTo>
                  <a:pt x="2709" y="4136"/>
                </a:lnTo>
                <a:lnTo>
                  <a:pt x="2714" y="4122"/>
                </a:lnTo>
                <a:lnTo>
                  <a:pt x="2723" y="4108"/>
                </a:lnTo>
                <a:lnTo>
                  <a:pt x="2728" y="4101"/>
                </a:lnTo>
                <a:lnTo>
                  <a:pt x="2733" y="4093"/>
                </a:lnTo>
                <a:lnTo>
                  <a:pt x="2739" y="4088"/>
                </a:lnTo>
                <a:lnTo>
                  <a:pt x="2747" y="4082"/>
                </a:lnTo>
                <a:lnTo>
                  <a:pt x="2755" y="4077"/>
                </a:lnTo>
                <a:lnTo>
                  <a:pt x="2764" y="4071"/>
                </a:lnTo>
                <a:lnTo>
                  <a:pt x="2775" y="4066"/>
                </a:lnTo>
                <a:lnTo>
                  <a:pt x="2787" y="4063"/>
                </a:lnTo>
                <a:lnTo>
                  <a:pt x="2810" y="4053"/>
                </a:lnTo>
                <a:lnTo>
                  <a:pt x="2831" y="4044"/>
                </a:lnTo>
                <a:lnTo>
                  <a:pt x="2850" y="4032"/>
                </a:lnTo>
                <a:lnTo>
                  <a:pt x="2869" y="4019"/>
                </a:lnTo>
                <a:lnTo>
                  <a:pt x="2886" y="4006"/>
                </a:lnTo>
                <a:lnTo>
                  <a:pt x="2901" y="3993"/>
                </a:lnTo>
                <a:lnTo>
                  <a:pt x="2929" y="3964"/>
                </a:lnTo>
                <a:lnTo>
                  <a:pt x="2957" y="3935"/>
                </a:lnTo>
                <a:lnTo>
                  <a:pt x="2970" y="3922"/>
                </a:lnTo>
                <a:lnTo>
                  <a:pt x="2984" y="3911"/>
                </a:lnTo>
                <a:lnTo>
                  <a:pt x="2998" y="3899"/>
                </a:lnTo>
                <a:lnTo>
                  <a:pt x="3013" y="3888"/>
                </a:lnTo>
                <a:lnTo>
                  <a:pt x="3029" y="3880"/>
                </a:lnTo>
                <a:lnTo>
                  <a:pt x="3046" y="3873"/>
                </a:lnTo>
                <a:lnTo>
                  <a:pt x="3055" y="3869"/>
                </a:lnTo>
                <a:lnTo>
                  <a:pt x="3063" y="3864"/>
                </a:lnTo>
                <a:lnTo>
                  <a:pt x="3078" y="3855"/>
                </a:lnTo>
                <a:lnTo>
                  <a:pt x="3091" y="3843"/>
                </a:lnTo>
                <a:lnTo>
                  <a:pt x="3103" y="3829"/>
                </a:lnTo>
                <a:lnTo>
                  <a:pt x="3115" y="3814"/>
                </a:lnTo>
                <a:lnTo>
                  <a:pt x="3126" y="3799"/>
                </a:lnTo>
                <a:lnTo>
                  <a:pt x="3146" y="3767"/>
                </a:lnTo>
                <a:lnTo>
                  <a:pt x="3156" y="3751"/>
                </a:lnTo>
                <a:lnTo>
                  <a:pt x="3168" y="3736"/>
                </a:lnTo>
                <a:lnTo>
                  <a:pt x="3181" y="3723"/>
                </a:lnTo>
                <a:lnTo>
                  <a:pt x="3194" y="3710"/>
                </a:lnTo>
                <a:lnTo>
                  <a:pt x="3211" y="3699"/>
                </a:lnTo>
                <a:lnTo>
                  <a:pt x="3219" y="3694"/>
                </a:lnTo>
                <a:lnTo>
                  <a:pt x="3229" y="3691"/>
                </a:lnTo>
                <a:lnTo>
                  <a:pt x="3238" y="3687"/>
                </a:lnTo>
                <a:lnTo>
                  <a:pt x="3249" y="3685"/>
                </a:lnTo>
                <a:lnTo>
                  <a:pt x="3260" y="3682"/>
                </a:lnTo>
                <a:lnTo>
                  <a:pt x="3272" y="3681"/>
                </a:lnTo>
                <a:lnTo>
                  <a:pt x="3294" y="3679"/>
                </a:lnTo>
                <a:lnTo>
                  <a:pt x="3313" y="3675"/>
                </a:lnTo>
                <a:lnTo>
                  <a:pt x="3331" y="3669"/>
                </a:lnTo>
                <a:lnTo>
                  <a:pt x="3345" y="3663"/>
                </a:lnTo>
                <a:lnTo>
                  <a:pt x="3358" y="3655"/>
                </a:lnTo>
                <a:lnTo>
                  <a:pt x="3369" y="3646"/>
                </a:lnTo>
                <a:lnTo>
                  <a:pt x="3379" y="3636"/>
                </a:lnTo>
                <a:lnTo>
                  <a:pt x="3388" y="3625"/>
                </a:lnTo>
                <a:lnTo>
                  <a:pt x="3406" y="3600"/>
                </a:lnTo>
                <a:lnTo>
                  <a:pt x="3425" y="3574"/>
                </a:lnTo>
                <a:lnTo>
                  <a:pt x="3436" y="3560"/>
                </a:lnTo>
                <a:lnTo>
                  <a:pt x="3449" y="3546"/>
                </a:lnTo>
                <a:lnTo>
                  <a:pt x="3463" y="3532"/>
                </a:lnTo>
                <a:lnTo>
                  <a:pt x="3480" y="3517"/>
                </a:lnTo>
                <a:lnTo>
                  <a:pt x="3495" y="3502"/>
                </a:lnTo>
                <a:lnTo>
                  <a:pt x="3508" y="3486"/>
                </a:lnTo>
                <a:lnTo>
                  <a:pt x="3519" y="3471"/>
                </a:lnTo>
                <a:lnTo>
                  <a:pt x="3527" y="3456"/>
                </a:lnTo>
                <a:lnTo>
                  <a:pt x="3533" y="3439"/>
                </a:lnTo>
                <a:lnTo>
                  <a:pt x="3538" y="3423"/>
                </a:lnTo>
                <a:lnTo>
                  <a:pt x="3546" y="3394"/>
                </a:lnTo>
                <a:lnTo>
                  <a:pt x="3551" y="3380"/>
                </a:lnTo>
                <a:lnTo>
                  <a:pt x="3556" y="3365"/>
                </a:lnTo>
                <a:lnTo>
                  <a:pt x="3562" y="3353"/>
                </a:lnTo>
                <a:lnTo>
                  <a:pt x="3569" y="3341"/>
                </a:lnTo>
                <a:lnTo>
                  <a:pt x="3579" y="3331"/>
                </a:lnTo>
                <a:lnTo>
                  <a:pt x="3585" y="3326"/>
                </a:lnTo>
                <a:lnTo>
                  <a:pt x="3591" y="3322"/>
                </a:lnTo>
                <a:lnTo>
                  <a:pt x="3598" y="3319"/>
                </a:lnTo>
                <a:lnTo>
                  <a:pt x="3607" y="3315"/>
                </a:lnTo>
                <a:lnTo>
                  <a:pt x="3627" y="3309"/>
                </a:lnTo>
                <a:lnTo>
                  <a:pt x="3636" y="3307"/>
                </a:lnTo>
                <a:lnTo>
                  <a:pt x="3645" y="3303"/>
                </a:lnTo>
                <a:lnTo>
                  <a:pt x="3652" y="3300"/>
                </a:lnTo>
                <a:lnTo>
                  <a:pt x="3657" y="3298"/>
                </a:lnTo>
                <a:lnTo>
                  <a:pt x="3661" y="3293"/>
                </a:lnTo>
                <a:lnTo>
                  <a:pt x="3665" y="3289"/>
                </a:lnTo>
                <a:lnTo>
                  <a:pt x="3666" y="3286"/>
                </a:lnTo>
                <a:lnTo>
                  <a:pt x="3668" y="3281"/>
                </a:lnTo>
                <a:lnTo>
                  <a:pt x="3668" y="3276"/>
                </a:lnTo>
                <a:lnTo>
                  <a:pt x="3667" y="3271"/>
                </a:lnTo>
                <a:lnTo>
                  <a:pt x="3665" y="3261"/>
                </a:lnTo>
                <a:lnTo>
                  <a:pt x="3660" y="3250"/>
                </a:lnTo>
                <a:lnTo>
                  <a:pt x="3653" y="3238"/>
                </a:lnTo>
                <a:lnTo>
                  <a:pt x="3639" y="3214"/>
                </a:lnTo>
                <a:lnTo>
                  <a:pt x="3633" y="3201"/>
                </a:lnTo>
                <a:lnTo>
                  <a:pt x="3628" y="3188"/>
                </a:lnTo>
                <a:lnTo>
                  <a:pt x="3625" y="3175"/>
                </a:lnTo>
                <a:lnTo>
                  <a:pt x="3625" y="3169"/>
                </a:lnTo>
                <a:lnTo>
                  <a:pt x="3625" y="3162"/>
                </a:lnTo>
                <a:lnTo>
                  <a:pt x="3626" y="3155"/>
                </a:lnTo>
                <a:lnTo>
                  <a:pt x="3628" y="3149"/>
                </a:lnTo>
                <a:lnTo>
                  <a:pt x="3630" y="3142"/>
                </a:lnTo>
                <a:lnTo>
                  <a:pt x="3635" y="3136"/>
                </a:lnTo>
                <a:lnTo>
                  <a:pt x="3640" y="3129"/>
                </a:lnTo>
                <a:lnTo>
                  <a:pt x="3644" y="3122"/>
                </a:lnTo>
                <a:lnTo>
                  <a:pt x="3646" y="3115"/>
                </a:lnTo>
                <a:lnTo>
                  <a:pt x="3648" y="3106"/>
                </a:lnTo>
                <a:lnTo>
                  <a:pt x="3651" y="3090"/>
                </a:lnTo>
                <a:lnTo>
                  <a:pt x="3651" y="3073"/>
                </a:lnTo>
                <a:lnTo>
                  <a:pt x="3648" y="3055"/>
                </a:lnTo>
                <a:lnTo>
                  <a:pt x="3645" y="3037"/>
                </a:lnTo>
                <a:lnTo>
                  <a:pt x="3639" y="3020"/>
                </a:lnTo>
                <a:lnTo>
                  <a:pt x="3633" y="3002"/>
                </a:lnTo>
                <a:lnTo>
                  <a:pt x="3626" y="2985"/>
                </a:lnTo>
                <a:lnTo>
                  <a:pt x="3620" y="2970"/>
                </a:lnTo>
                <a:lnTo>
                  <a:pt x="3606" y="2944"/>
                </a:lnTo>
                <a:lnTo>
                  <a:pt x="3596" y="2926"/>
                </a:lnTo>
                <a:lnTo>
                  <a:pt x="3592" y="2920"/>
                </a:lnTo>
                <a:lnTo>
                  <a:pt x="3553" y="2915"/>
                </a:lnTo>
                <a:lnTo>
                  <a:pt x="3509" y="2911"/>
                </a:lnTo>
                <a:lnTo>
                  <a:pt x="3456" y="2908"/>
                </a:lnTo>
                <a:lnTo>
                  <a:pt x="3394" y="2904"/>
                </a:lnTo>
                <a:lnTo>
                  <a:pt x="3329" y="2901"/>
                </a:lnTo>
                <a:lnTo>
                  <a:pt x="3263" y="2901"/>
                </a:lnTo>
                <a:lnTo>
                  <a:pt x="3232" y="2901"/>
                </a:lnTo>
                <a:lnTo>
                  <a:pt x="3202" y="2902"/>
                </a:lnTo>
                <a:lnTo>
                  <a:pt x="3172" y="2906"/>
                </a:lnTo>
                <a:lnTo>
                  <a:pt x="3139" y="2910"/>
                </a:lnTo>
                <a:lnTo>
                  <a:pt x="3103" y="2919"/>
                </a:lnTo>
                <a:lnTo>
                  <a:pt x="3065" y="2928"/>
                </a:lnTo>
                <a:lnTo>
                  <a:pt x="3025" y="2940"/>
                </a:lnTo>
                <a:lnTo>
                  <a:pt x="2983" y="2952"/>
                </a:lnTo>
                <a:lnTo>
                  <a:pt x="2891" y="2980"/>
                </a:lnTo>
                <a:lnTo>
                  <a:pt x="2793" y="3010"/>
                </a:lnTo>
                <a:lnTo>
                  <a:pt x="2741" y="3024"/>
                </a:lnTo>
                <a:lnTo>
                  <a:pt x="2687" y="3039"/>
                </a:lnTo>
                <a:lnTo>
                  <a:pt x="2631" y="3052"/>
                </a:lnTo>
                <a:lnTo>
                  <a:pt x="2575" y="3065"/>
                </a:lnTo>
                <a:lnTo>
                  <a:pt x="2517" y="3075"/>
                </a:lnTo>
                <a:lnTo>
                  <a:pt x="2458" y="3084"/>
                </a:lnTo>
                <a:lnTo>
                  <a:pt x="2422" y="3090"/>
                </a:lnTo>
                <a:lnTo>
                  <a:pt x="2379" y="3097"/>
                </a:lnTo>
                <a:lnTo>
                  <a:pt x="2268" y="3117"/>
                </a:lnTo>
                <a:lnTo>
                  <a:pt x="2128" y="3144"/>
                </a:lnTo>
                <a:lnTo>
                  <a:pt x="1964" y="3176"/>
                </a:lnTo>
                <a:lnTo>
                  <a:pt x="1587" y="3252"/>
                </a:lnTo>
                <a:lnTo>
                  <a:pt x="1384" y="3293"/>
                </a:lnTo>
                <a:lnTo>
                  <a:pt x="1178" y="3334"/>
                </a:lnTo>
                <a:lnTo>
                  <a:pt x="973" y="3374"/>
                </a:lnTo>
                <a:lnTo>
                  <a:pt x="776" y="3410"/>
                </a:lnTo>
                <a:lnTo>
                  <a:pt x="590" y="3442"/>
                </a:lnTo>
                <a:lnTo>
                  <a:pt x="503" y="3457"/>
                </a:lnTo>
                <a:lnTo>
                  <a:pt x="421" y="3470"/>
                </a:lnTo>
                <a:lnTo>
                  <a:pt x="344" y="3482"/>
                </a:lnTo>
                <a:lnTo>
                  <a:pt x="274" y="3490"/>
                </a:lnTo>
                <a:lnTo>
                  <a:pt x="210" y="3498"/>
                </a:lnTo>
                <a:lnTo>
                  <a:pt x="154" y="3503"/>
                </a:lnTo>
                <a:lnTo>
                  <a:pt x="105" y="3507"/>
                </a:lnTo>
                <a:lnTo>
                  <a:pt x="66" y="3507"/>
                </a:lnTo>
                <a:lnTo>
                  <a:pt x="50" y="3505"/>
                </a:lnTo>
                <a:lnTo>
                  <a:pt x="35" y="3504"/>
                </a:lnTo>
                <a:lnTo>
                  <a:pt x="25" y="3502"/>
                </a:lnTo>
                <a:lnTo>
                  <a:pt x="15" y="3500"/>
                </a:lnTo>
                <a:lnTo>
                  <a:pt x="4" y="3494"/>
                </a:lnTo>
                <a:lnTo>
                  <a:pt x="2" y="3491"/>
                </a:lnTo>
                <a:lnTo>
                  <a:pt x="0" y="3489"/>
                </a:lnTo>
                <a:lnTo>
                  <a:pt x="0" y="3488"/>
                </a:lnTo>
                <a:lnTo>
                  <a:pt x="0" y="3485"/>
                </a:lnTo>
                <a:lnTo>
                  <a:pt x="2" y="3483"/>
                </a:lnTo>
                <a:lnTo>
                  <a:pt x="6" y="3482"/>
                </a:lnTo>
                <a:lnTo>
                  <a:pt x="16" y="3477"/>
                </a:lnTo>
                <a:lnTo>
                  <a:pt x="31" y="3473"/>
                </a:lnTo>
                <a:lnTo>
                  <a:pt x="72" y="3466"/>
                </a:lnTo>
                <a:lnTo>
                  <a:pt x="199" y="3448"/>
                </a:lnTo>
                <a:lnTo>
                  <a:pt x="279" y="3435"/>
                </a:lnTo>
                <a:lnTo>
                  <a:pt x="368" y="3420"/>
                </a:lnTo>
                <a:lnTo>
                  <a:pt x="429" y="3407"/>
                </a:lnTo>
                <a:lnTo>
                  <a:pt x="492" y="3394"/>
                </a:lnTo>
                <a:lnTo>
                  <a:pt x="622" y="3363"/>
                </a:lnTo>
                <a:lnTo>
                  <a:pt x="753" y="3331"/>
                </a:lnTo>
                <a:lnTo>
                  <a:pt x="880" y="3298"/>
                </a:lnTo>
                <a:lnTo>
                  <a:pt x="1106" y="3237"/>
                </a:lnTo>
                <a:lnTo>
                  <a:pt x="1195" y="3213"/>
                </a:lnTo>
                <a:lnTo>
                  <a:pt x="1263" y="3197"/>
                </a:lnTo>
                <a:lnTo>
                  <a:pt x="1282" y="3191"/>
                </a:lnTo>
                <a:lnTo>
                  <a:pt x="1297" y="3185"/>
                </a:lnTo>
                <a:lnTo>
                  <a:pt x="1309" y="3179"/>
                </a:lnTo>
                <a:lnTo>
                  <a:pt x="1320" y="3172"/>
                </a:lnTo>
                <a:lnTo>
                  <a:pt x="1327" y="3164"/>
                </a:lnTo>
                <a:lnTo>
                  <a:pt x="1333" y="3157"/>
                </a:lnTo>
                <a:lnTo>
                  <a:pt x="1342" y="3143"/>
                </a:lnTo>
                <a:lnTo>
                  <a:pt x="1351" y="3130"/>
                </a:lnTo>
                <a:lnTo>
                  <a:pt x="1355" y="3124"/>
                </a:lnTo>
                <a:lnTo>
                  <a:pt x="1362" y="3119"/>
                </a:lnTo>
                <a:lnTo>
                  <a:pt x="1371" y="3116"/>
                </a:lnTo>
                <a:lnTo>
                  <a:pt x="1380" y="3112"/>
                </a:lnTo>
                <a:lnTo>
                  <a:pt x="1393" y="3111"/>
                </a:lnTo>
                <a:lnTo>
                  <a:pt x="1410" y="3110"/>
                </a:lnTo>
                <a:lnTo>
                  <a:pt x="1425" y="3109"/>
                </a:lnTo>
                <a:lnTo>
                  <a:pt x="1440" y="3105"/>
                </a:lnTo>
                <a:lnTo>
                  <a:pt x="1450" y="3100"/>
                </a:lnTo>
                <a:lnTo>
                  <a:pt x="1459" y="3093"/>
                </a:lnTo>
                <a:lnTo>
                  <a:pt x="1467" y="3086"/>
                </a:lnTo>
                <a:lnTo>
                  <a:pt x="1473" y="3077"/>
                </a:lnTo>
                <a:lnTo>
                  <a:pt x="1478" y="3067"/>
                </a:lnTo>
                <a:lnTo>
                  <a:pt x="1482" y="3058"/>
                </a:lnTo>
                <a:lnTo>
                  <a:pt x="1491" y="3039"/>
                </a:lnTo>
                <a:lnTo>
                  <a:pt x="1497" y="3030"/>
                </a:lnTo>
                <a:lnTo>
                  <a:pt x="1504" y="3022"/>
                </a:lnTo>
                <a:lnTo>
                  <a:pt x="1511" y="3016"/>
                </a:lnTo>
                <a:lnTo>
                  <a:pt x="1522" y="3010"/>
                </a:lnTo>
                <a:lnTo>
                  <a:pt x="1534" y="3008"/>
                </a:lnTo>
                <a:lnTo>
                  <a:pt x="1548" y="3006"/>
                </a:lnTo>
                <a:lnTo>
                  <a:pt x="1563" y="3005"/>
                </a:lnTo>
                <a:lnTo>
                  <a:pt x="1575" y="3002"/>
                </a:lnTo>
                <a:lnTo>
                  <a:pt x="1583" y="2998"/>
                </a:lnTo>
                <a:lnTo>
                  <a:pt x="1591" y="2992"/>
                </a:lnTo>
                <a:lnTo>
                  <a:pt x="1596" y="2986"/>
                </a:lnTo>
                <a:lnTo>
                  <a:pt x="1600" y="2979"/>
                </a:lnTo>
                <a:lnTo>
                  <a:pt x="1604" y="2971"/>
                </a:lnTo>
                <a:lnTo>
                  <a:pt x="1605" y="2963"/>
                </a:lnTo>
                <a:lnTo>
                  <a:pt x="1610" y="2947"/>
                </a:lnTo>
                <a:lnTo>
                  <a:pt x="1612" y="2940"/>
                </a:lnTo>
                <a:lnTo>
                  <a:pt x="1615" y="2933"/>
                </a:lnTo>
                <a:lnTo>
                  <a:pt x="1619" y="2927"/>
                </a:lnTo>
                <a:lnTo>
                  <a:pt x="1625" y="2923"/>
                </a:lnTo>
                <a:lnTo>
                  <a:pt x="1633" y="2921"/>
                </a:lnTo>
                <a:lnTo>
                  <a:pt x="1643" y="2920"/>
                </a:lnTo>
                <a:lnTo>
                  <a:pt x="1655" y="2919"/>
                </a:lnTo>
                <a:lnTo>
                  <a:pt x="1664" y="2917"/>
                </a:lnTo>
                <a:lnTo>
                  <a:pt x="1673" y="2914"/>
                </a:lnTo>
                <a:lnTo>
                  <a:pt x="1681" y="2910"/>
                </a:lnTo>
                <a:lnTo>
                  <a:pt x="1688" y="2906"/>
                </a:lnTo>
                <a:lnTo>
                  <a:pt x="1694" y="2901"/>
                </a:lnTo>
                <a:lnTo>
                  <a:pt x="1700" y="2894"/>
                </a:lnTo>
                <a:lnTo>
                  <a:pt x="1703" y="2886"/>
                </a:lnTo>
                <a:lnTo>
                  <a:pt x="1708" y="2879"/>
                </a:lnTo>
                <a:lnTo>
                  <a:pt x="1711" y="2871"/>
                </a:lnTo>
                <a:lnTo>
                  <a:pt x="1713" y="2863"/>
                </a:lnTo>
                <a:lnTo>
                  <a:pt x="1714" y="2853"/>
                </a:lnTo>
                <a:lnTo>
                  <a:pt x="1714" y="2835"/>
                </a:lnTo>
                <a:lnTo>
                  <a:pt x="1713" y="2815"/>
                </a:lnTo>
                <a:lnTo>
                  <a:pt x="1712" y="2806"/>
                </a:lnTo>
                <a:lnTo>
                  <a:pt x="1711" y="2795"/>
                </a:lnTo>
                <a:lnTo>
                  <a:pt x="1712" y="2772"/>
                </a:lnTo>
                <a:lnTo>
                  <a:pt x="1714" y="2748"/>
                </a:lnTo>
                <a:lnTo>
                  <a:pt x="1718" y="2720"/>
                </a:lnTo>
                <a:lnTo>
                  <a:pt x="1722" y="2692"/>
                </a:lnTo>
                <a:lnTo>
                  <a:pt x="1726" y="2662"/>
                </a:lnTo>
                <a:lnTo>
                  <a:pt x="1728" y="2631"/>
                </a:lnTo>
                <a:lnTo>
                  <a:pt x="1730" y="2599"/>
                </a:lnTo>
                <a:lnTo>
                  <a:pt x="1730" y="2592"/>
                </a:lnTo>
                <a:lnTo>
                  <a:pt x="1727" y="2585"/>
                </a:lnTo>
                <a:lnTo>
                  <a:pt x="1725" y="2578"/>
                </a:lnTo>
                <a:lnTo>
                  <a:pt x="1720" y="2573"/>
                </a:lnTo>
                <a:lnTo>
                  <a:pt x="1715" y="2567"/>
                </a:lnTo>
                <a:lnTo>
                  <a:pt x="1709" y="2562"/>
                </a:lnTo>
                <a:lnTo>
                  <a:pt x="1703" y="2559"/>
                </a:lnTo>
                <a:lnTo>
                  <a:pt x="1696" y="2555"/>
                </a:lnTo>
                <a:lnTo>
                  <a:pt x="1680" y="2549"/>
                </a:lnTo>
                <a:lnTo>
                  <a:pt x="1661" y="2544"/>
                </a:lnTo>
                <a:lnTo>
                  <a:pt x="1642" y="2541"/>
                </a:lnTo>
                <a:lnTo>
                  <a:pt x="1620" y="2538"/>
                </a:lnTo>
                <a:lnTo>
                  <a:pt x="1580" y="2534"/>
                </a:lnTo>
                <a:lnTo>
                  <a:pt x="1561" y="2531"/>
                </a:lnTo>
                <a:lnTo>
                  <a:pt x="1543" y="2529"/>
                </a:lnTo>
                <a:lnTo>
                  <a:pt x="1529" y="2524"/>
                </a:lnTo>
                <a:lnTo>
                  <a:pt x="1517" y="2519"/>
                </a:lnTo>
                <a:lnTo>
                  <a:pt x="1512" y="2516"/>
                </a:lnTo>
                <a:lnTo>
                  <a:pt x="1509" y="2512"/>
                </a:lnTo>
                <a:lnTo>
                  <a:pt x="1506" y="2509"/>
                </a:lnTo>
                <a:lnTo>
                  <a:pt x="1505" y="2504"/>
                </a:lnTo>
                <a:lnTo>
                  <a:pt x="1504" y="2499"/>
                </a:lnTo>
                <a:lnTo>
                  <a:pt x="1501" y="2496"/>
                </a:lnTo>
                <a:lnTo>
                  <a:pt x="1498" y="2492"/>
                </a:lnTo>
                <a:lnTo>
                  <a:pt x="1494" y="2490"/>
                </a:lnTo>
                <a:lnTo>
                  <a:pt x="1490" y="2489"/>
                </a:lnTo>
                <a:lnTo>
                  <a:pt x="1485" y="2487"/>
                </a:lnTo>
                <a:lnTo>
                  <a:pt x="1472" y="2486"/>
                </a:lnTo>
                <a:lnTo>
                  <a:pt x="1457" y="2487"/>
                </a:lnTo>
                <a:lnTo>
                  <a:pt x="1441" y="2489"/>
                </a:lnTo>
                <a:lnTo>
                  <a:pt x="1405" y="2494"/>
                </a:lnTo>
                <a:lnTo>
                  <a:pt x="1367" y="2499"/>
                </a:lnTo>
                <a:lnTo>
                  <a:pt x="1349" y="2500"/>
                </a:lnTo>
                <a:lnTo>
                  <a:pt x="1332" y="2500"/>
                </a:lnTo>
                <a:lnTo>
                  <a:pt x="1316" y="2498"/>
                </a:lnTo>
                <a:lnTo>
                  <a:pt x="1308" y="2497"/>
                </a:lnTo>
                <a:lnTo>
                  <a:pt x="1301" y="2494"/>
                </a:lnTo>
                <a:lnTo>
                  <a:pt x="1295" y="2491"/>
                </a:lnTo>
                <a:lnTo>
                  <a:pt x="1289" y="2487"/>
                </a:lnTo>
                <a:lnTo>
                  <a:pt x="1284" y="2483"/>
                </a:lnTo>
                <a:lnTo>
                  <a:pt x="1279" y="2478"/>
                </a:lnTo>
                <a:lnTo>
                  <a:pt x="1273" y="2473"/>
                </a:lnTo>
                <a:lnTo>
                  <a:pt x="1265" y="2468"/>
                </a:lnTo>
                <a:lnTo>
                  <a:pt x="1254" y="2465"/>
                </a:lnTo>
                <a:lnTo>
                  <a:pt x="1241" y="2462"/>
                </a:lnTo>
                <a:lnTo>
                  <a:pt x="1226" y="2461"/>
                </a:lnTo>
                <a:lnTo>
                  <a:pt x="1208" y="2460"/>
                </a:lnTo>
                <a:lnTo>
                  <a:pt x="1166" y="2460"/>
                </a:lnTo>
                <a:lnTo>
                  <a:pt x="1118" y="2462"/>
                </a:lnTo>
                <a:lnTo>
                  <a:pt x="1063" y="2467"/>
                </a:lnTo>
                <a:lnTo>
                  <a:pt x="1004" y="2474"/>
                </a:lnTo>
                <a:lnTo>
                  <a:pt x="942" y="2481"/>
                </a:lnTo>
                <a:lnTo>
                  <a:pt x="812" y="2497"/>
                </a:lnTo>
                <a:lnTo>
                  <a:pt x="685" y="2513"/>
                </a:lnTo>
                <a:lnTo>
                  <a:pt x="626" y="2519"/>
                </a:lnTo>
                <a:lnTo>
                  <a:pt x="569" y="2525"/>
                </a:lnTo>
                <a:lnTo>
                  <a:pt x="519" y="2528"/>
                </a:lnTo>
                <a:lnTo>
                  <a:pt x="474" y="2530"/>
                </a:lnTo>
                <a:lnTo>
                  <a:pt x="456" y="2529"/>
                </a:lnTo>
                <a:lnTo>
                  <a:pt x="443" y="2528"/>
                </a:lnTo>
                <a:lnTo>
                  <a:pt x="435" y="2525"/>
                </a:lnTo>
                <a:lnTo>
                  <a:pt x="431" y="2524"/>
                </a:lnTo>
                <a:lnTo>
                  <a:pt x="430" y="2523"/>
                </a:lnTo>
                <a:lnTo>
                  <a:pt x="429" y="2521"/>
                </a:lnTo>
                <a:lnTo>
                  <a:pt x="429" y="2519"/>
                </a:lnTo>
                <a:lnTo>
                  <a:pt x="432" y="2515"/>
                </a:lnTo>
                <a:lnTo>
                  <a:pt x="440" y="2510"/>
                </a:lnTo>
                <a:lnTo>
                  <a:pt x="451" y="2505"/>
                </a:lnTo>
                <a:lnTo>
                  <a:pt x="465" y="2499"/>
                </a:lnTo>
                <a:lnTo>
                  <a:pt x="483" y="2493"/>
                </a:lnTo>
                <a:lnTo>
                  <a:pt x="530" y="2480"/>
                </a:lnTo>
                <a:lnTo>
                  <a:pt x="587" y="2466"/>
                </a:lnTo>
                <a:lnTo>
                  <a:pt x="654" y="2451"/>
                </a:lnTo>
                <a:lnTo>
                  <a:pt x="730" y="2435"/>
                </a:lnTo>
                <a:lnTo>
                  <a:pt x="815" y="2421"/>
                </a:lnTo>
                <a:lnTo>
                  <a:pt x="906" y="2407"/>
                </a:lnTo>
                <a:lnTo>
                  <a:pt x="1002" y="2395"/>
                </a:lnTo>
                <a:lnTo>
                  <a:pt x="1103" y="2384"/>
                </a:lnTo>
                <a:lnTo>
                  <a:pt x="1207" y="2374"/>
                </a:lnTo>
                <a:lnTo>
                  <a:pt x="1259" y="2371"/>
                </a:lnTo>
                <a:lnTo>
                  <a:pt x="1313" y="2369"/>
                </a:lnTo>
                <a:lnTo>
                  <a:pt x="1365" y="2366"/>
                </a:lnTo>
                <a:lnTo>
                  <a:pt x="1418" y="2365"/>
                </a:lnTo>
                <a:lnTo>
                  <a:pt x="1519" y="2363"/>
                </a:lnTo>
                <a:lnTo>
                  <a:pt x="1612" y="2359"/>
                </a:lnTo>
                <a:lnTo>
                  <a:pt x="1697" y="2353"/>
                </a:lnTo>
                <a:lnTo>
                  <a:pt x="1777" y="2346"/>
                </a:lnTo>
                <a:lnTo>
                  <a:pt x="1850" y="2339"/>
                </a:lnTo>
                <a:lnTo>
                  <a:pt x="1917" y="2331"/>
                </a:lnTo>
                <a:lnTo>
                  <a:pt x="1980" y="2321"/>
                </a:lnTo>
                <a:lnTo>
                  <a:pt x="2040" y="2313"/>
                </a:lnTo>
                <a:lnTo>
                  <a:pt x="2150" y="2294"/>
                </a:lnTo>
                <a:lnTo>
                  <a:pt x="2253" y="2276"/>
                </a:lnTo>
                <a:lnTo>
                  <a:pt x="2305" y="2269"/>
                </a:lnTo>
                <a:lnTo>
                  <a:pt x="2357" y="2262"/>
                </a:lnTo>
                <a:lnTo>
                  <a:pt x="2410" y="2257"/>
                </a:lnTo>
                <a:lnTo>
                  <a:pt x="2466" y="2253"/>
                </a:lnTo>
                <a:lnTo>
                  <a:pt x="2650" y="2241"/>
                </a:lnTo>
                <a:lnTo>
                  <a:pt x="2714" y="2235"/>
                </a:lnTo>
                <a:lnTo>
                  <a:pt x="2767" y="2231"/>
                </a:lnTo>
                <a:lnTo>
                  <a:pt x="2811" y="2226"/>
                </a:lnTo>
                <a:lnTo>
                  <a:pt x="2849" y="2221"/>
                </a:lnTo>
                <a:lnTo>
                  <a:pt x="2925" y="2209"/>
                </a:lnTo>
                <a:lnTo>
                  <a:pt x="2945" y="2206"/>
                </a:lnTo>
                <a:lnTo>
                  <a:pt x="2963" y="2202"/>
                </a:lnTo>
                <a:lnTo>
                  <a:pt x="2978" y="2197"/>
                </a:lnTo>
                <a:lnTo>
                  <a:pt x="2992" y="2193"/>
                </a:lnTo>
                <a:lnTo>
                  <a:pt x="3006" y="2188"/>
                </a:lnTo>
                <a:lnTo>
                  <a:pt x="3019" y="2182"/>
                </a:lnTo>
                <a:lnTo>
                  <a:pt x="3044" y="2168"/>
                </a:lnTo>
                <a:lnTo>
                  <a:pt x="3072" y="2152"/>
                </a:lnTo>
                <a:lnTo>
                  <a:pt x="3105" y="2135"/>
                </a:lnTo>
                <a:lnTo>
                  <a:pt x="3148" y="2113"/>
                </a:lnTo>
                <a:lnTo>
                  <a:pt x="3173" y="2101"/>
                </a:lnTo>
                <a:lnTo>
                  <a:pt x="3202" y="2088"/>
                </a:lnTo>
                <a:lnTo>
                  <a:pt x="3262" y="2063"/>
                </a:lnTo>
                <a:lnTo>
                  <a:pt x="3318" y="2041"/>
                </a:lnTo>
                <a:lnTo>
                  <a:pt x="3419" y="2000"/>
                </a:lnTo>
                <a:lnTo>
                  <a:pt x="3462" y="1982"/>
                </a:lnTo>
                <a:lnTo>
                  <a:pt x="3500" y="1965"/>
                </a:lnTo>
                <a:lnTo>
                  <a:pt x="3531" y="1949"/>
                </a:lnTo>
                <a:lnTo>
                  <a:pt x="3545" y="1941"/>
                </a:lnTo>
                <a:lnTo>
                  <a:pt x="3557" y="1933"/>
                </a:lnTo>
                <a:lnTo>
                  <a:pt x="3576" y="1918"/>
                </a:lnTo>
                <a:lnTo>
                  <a:pt x="3587" y="1908"/>
                </a:lnTo>
                <a:lnTo>
                  <a:pt x="3594" y="1897"/>
                </a:lnTo>
                <a:lnTo>
                  <a:pt x="3598" y="1886"/>
                </a:lnTo>
                <a:lnTo>
                  <a:pt x="3604" y="1872"/>
                </a:lnTo>
                <a:lnTo>
                  <a:pt x="3613" y="1853"/>
                </a:lnTo>
                <a:lnTo>
                  <a:pt x="3628" y="1828"/>
                </a:lnTo>
                <a:lnTo>
                  <a:pt x="3652" y="1794"/>
                </a:lnTo>
                <a:lnTo>
                  <a:pt x="3679" y="1757"/>
                </a:lnTo>
                <a:lnTo>
                  <a:pt x="3702" y="1722"/>
                </a:lnTo>
                <a:lnTo>
                  <a:pt x="3721" y="1689"/>
                </a:lnTo>
                <a:lnTo>
                  <a:pt x="3739" y="1656"/>
                </a:lnTo>
                <a:lnTo>
                  <a:pt x="3777" y="1586"/>
                </a:lnTo>
                <a:lnTo>
                  <a:pt x="3799" y="1545"/>
                </a:lnTo>
                <a:lnTo>
                  <a:pt x="3825" y="1499"/>
                </a:lnTo>
                <a:lnTo>
                  <a:pt x="3838" y="1476"/>
                </a:lnTo>
                <a:lnTo>
                  <a:pt x="3850" y="1455"/>
                </a:lnTo>
                <a:lnTo>
                  <a:pt x="3860" y="1437"/>
                </a:lnTo>
                <a:lnTo>
                  <a:pt x="3867" y="1421"/>
                </a:lnTo>
                <a:lnTo>
                  <a:pt x="3873" y="1405"/>
                </a:lnTo>
                <a:lnTo>
                  <a:pt x="3878" y="1391"/>
                </a:lnTo>
                <a:lnTo>
                  <a:pt x="3880" y="1378"/>
                </a:lnTo>
                <a:lnTo>
                  <a:pt x="3882" y="1365"/>
                </a:lnTo>
                <a:lnTo>
                  <a:pt x="3886" y="1341"/>
                </a:lnTo>
                <a:lnTo>
                  <a:pt x="3887" y="1316"/>
                </a:lnTo>
                <a:lnTo>
                  <a:pt x="3889" y="1289"/>
                </a:lnTo>
                <a:lnTo>
                  <a:pt x="3894" y="1257"/>
                </a:lnTo>
                <a:lnTo>
                  <a:pt x="3901" y="1226"/>
                </a:lnTo>
                <a:lnTo>
                  <a:pt x="3905" y="1202"/>
                </a:lnTo>
                <a:lnTo>
                  <a:pt x="3906" y="1192"/>
                </a:lnTo>
                <a:lnTo>
                  <a:pt x="3906" y="1183"/>
                </a:lnTo>
                <a:lnTo>
                  <a:pt x="3905" y="1176"/>
                </a:lnTo>
                <a:lnTo>
                  <a:pt x="3904" y="1167"/>
                </a:lnTo>
                <a:lnTo>
                  <a:pt x="3900" y="1160"/>
                </a:lnTo>
                <a:lnTo>
                  <a:pt x="3897" y="1153"/>
                </a:lnTo>
                <a:lnTo>
                  <a:pt x="3891" y="1146"/>
                </a:lnTo>
                <a:lnTo>
                  <a:pt x="3882" y="1138"/>
                </a:lnTo>
                <a:lnTo>
                  <a:pt x="3862" y="1118"/>
                </a:lnTo>
                <a:lnTo>
                  <a:pt x="3834" y="1093"/>
                </a:lnTo>
                <a:lnTo>
                  <a:pt x="3818" y="1080"/>
                </a:lnTo>
                <a:lnTo>
                  <a:pt x="3802" y="1069"/>
                </a:lnTo>
                <a:lnTo>
                  <a:pt x="3784" y="1062"/>
                </a:lnTo>
                <a:lnTo>
                  <a:pt x="3767" y="1056"/>
                </a:lnTo>
                <a:lnTo>
                  <a:pt x="3749" y="1052"/>
                </a:lnTo>
                <a:lnTo>
                  <a:pt x="3731" y="1050"/>
                </a:lnTo>
                <a:lnTo>
                  <a:pt x="3693" y="1046"/>
                </a:lnTo>
                <a:lnTo>
                  <a:pt x="3673" y="1044"/>
                </a:lnTo>
                <a:lnTo>
                  <a:pt x="3653" y="1040"/>
                </a:lnTo>
                <a:lnTo>
                  <a:pt x="3632" y="1036"/>
                </a:lnTo>
                <a:lnTo>
                  <a:pt x="3610" y="1030"/>
                </a:lnTo>
                <a:lnTo>
                  <a:pt x="3588" y="1023"/>
                </a:lnTo>
                <a:lnTo>
                  <a:pt x="3564" y="1011"/>
                </a:lnTo>
                <a:lnTo>
                  <a:pt x="3539" y="998"/>
                </a:lnTo>
                <a:lnTo>
                  <a:pt x="3514" y="980"/>
                </a:lnTo>
                <a:lnTo>
                  <a:pt x="3489" y="962"/>
                </a:lnTo>
                <a:lnTo>
                  <a:pt x="3465" y="949"/>
                </a:lnTo>
                <a:lnTo>
                  <a:pt x="3444" y="939"/>
                </a:lnTo>
                <a:lnTo>
                  <a:pt x="3424" y="932"/>
                </a:lnTo>
                <a:lnTo>
                  <a:pt x="3406" y="928"/>
                </a:lnTo>
                <a:lnTo>
                  <a:pt x="3388" y="925"/>
                </a:lnTo>
                <a:lnTo>
                  <a:pt x="3356" y="922"/>
                </a:lnTo>
                <a:lnTo>
                  <a:pt x="3341" y="919"/>
                </a:lnTo>
                <a:lnTo>
                  <a:pt x="3326" y="917"/>
                </a:lnTo>
                <a:lnTo>
                  <a:pt x="3311" y="913"/>
                </a:lnTo>
                <a:lnTo>
                  <a:pt x="3297" y="906"/>
                </a:lnTo>
                <a:lnTo>
                  <a:pt x="3282" y="898"/>
                </a:lnTo>
                <a:lnTo>
                  <a:pt x="3268" y="886"/>
                </a:lnTo>
                <a:lnTo>
                  <a:pt x="3253" y="870"/>
                </a:lnTo>
                <a:lnTo>
                  <a:pt x="3237" y="850"/>
                </a:lnTo>
                <a:lnTo>
                  <a:pt x="3229" y="840"/>
                </a:lnTo>
                <a:lnTo>
                  <a:pt x="3219" y="829"/>
                </a:lnTo>
                <a:lnTo>
                  <a:pt x="3210" y="821"/>
                </a:lnTo>
                <a:lnTo>
                  <a:pt x="3200" y="812"/>
                </a:lnTo>
                <a:lnTo>
                  <a:pt x="3190" y="805"/>
                </a:lnTo>
                <a:lnTo>
                  <a:pt x="3179" y="798"/>
                </a:lnTo>
                <a:lnTo>
                  <a:pt x="3156" y="787"/>
                </a:lnTo>
                <a:lnTo>
                  <a:pt x="3133" y="779"/>
                </a:lnTo>
                <a:lnTo>
                  <a:pt x="3109" y="772"/>
                </a:lnTo>
                <a:lnTo>
                  <a:pt x="3084" y="766"/>
                </a:lnTo>
                <a:lnTo>
                  <a:pt x="3060" y="760"/>
                </a:lnTo>
                <a:lnTo>
                  <a:pt x="3036" y="754"/>
                </a:lnTo>
                <a:lnTo>
                  <a:pt x="3014" y="749"/>
                </a:lnTo>
                <a:lnTo>
                  <a:pt x="2992" y="742"/>
                </a:lnTo>
                <a:lnTo>
                  <a:pt x="2972" y="734"/>
                </a:lnTo>
                <a:lnTo>
                  <a:pt x="2963" y="729"/>
                </a:lnTo>
                <a:lnTo>
                  <a:pt x="2954" y="724"/>
                </a:lnTo>
                <a:lnTo>
                  <a:pt x="2946" y="718"/>
                </a:lnTo>
                <a:lnTo>
                  <a:pt x="2939" y="711"/>
                </a:lnTo>
                <a:lnTo>
                  <a:pt x="2932" y="704"/>
                </a:lnTo>
                <a:lnTo>
                  <a:pt x="2926" y="696"/>
                </a:lnTo>
                <a:lnTo>
                  <a:pt x="2921" y="686"/>
                </a:lnTo>
                <a:lnTo>
                  <a:pt x="2916" y="677"/>
                </a:lnTo>
                <a:lnTo>
                  <a:pt x="2912" y="666"/>
                </a:lnTo>
                <a:lnTo>
                  <a:pt x="2907" y="658"/>
                </a:lnTo>
                <a:lnTo>
                  <a:pt x="2902" y="650"/>
                </a:lnTo>
                <a:lnTo>
                  <a:pt x="2897" y="642"/>
                </a:lnTo>
                <a:lnTo>
                  <a:pt x="2887" y="629"/>
                </a:lnTo>
                <a:lnTo>
                  <a:pt x="2875" y="620"/>
                </a:lnTo>
                <a:lnTo>
                  <a:pt x="2862" y="613"/>
                </a:lnTo>
                <a:lnTo>
                  <a:pt x="2849" y="608"/>
                </a:lnTo>
                <a:lnTo>
                  <a:pt x="2836" y="603"/>
                </a:lnTo>
                <a:lnTo>
                  <a:pt x="2823" y="601"/>
                </a:lnTo>
                <a:lnTo>
                  <a:pt x="2795" y="596"/>
                </a:lnTo>
                <a:lnTo>
                  <a:pt x="2783" y="594"/>
                </a:lnTo>
                <a:lnTo>
                  <a:pt x="2771" y="591"/>
                </a:lnTo>
                <a:lnTo>
                  <a:pt x="2761" y="587"/>
                </a:lnTo>
                <a:lnTo>
                  <a:pt x="2750" y="582"/>
                </a:lnTo>
                <a:lnTo>
                  <a:pt x="2742" y="573"/>
                </a:lnTo>
                <a:lnTo>
                  <a:pt x="2735" y="564"/>
                </a:lnTo>
                <a:lnTo>
                  <a:pt x="2731" y="558"/>
                </a:lnTo>
                <a:lnTo>
                  <a:pt x="2726" y="553"/>
                </a:lnTo>
                <a:lnTo>
                  <a:pt x="2720" y="549"/>
                </a:lnTo>
                <a:lnTo>
                  <a:pt x="2714" y="545"/>
                </a:lnTo>
                <a:lnTo>
                  <a:pt x="2700" y="537"/>
                </a:lnTo>
                <a:lnTo>
                  <a:pt x="2684" y="531"/>
                </a:lnTo>
                <a:lnTo>
                  <a:pt x="2665" y="525"/>
                </a:lnTo>
                <a:lnTo>
                  <a:pt x="2646" y="520"/>
                </a:lnTo>
                <a:lnTo>
                  <a:pt x="2604" y="512"/>
                </a:lnTo>
                <a:lnTo>
                  <a:pt x="2566" y="503"/>
                </a:lnTo>
                <a:lnTo>
                  <a:pt x="2548" y="499"/>
                </a:lnTo>
                <a:lnTo>
                  <a:pt x="2533" y="494"/>
                </a:lnTo>
                <a:lnTo>
                  <a:pt x="2520" y="487"/>
                </a:lnTo>
                <a:lnTo>
                  <a:pt x="2514" y="483"/>
                </a:lnTo>
                <a:lnTo>
                  <a:pt x="2509" y="480"/>
                </a:lnTo>
                <a:lnTo>
                  <a:pt x="2505" y="475"/>
                </a:lnTo>
                <a:lnTo>
                  <a:pt x="2503" y="470"/>
                </a:lnTo>
                <a:lnTo>
                  <a:pt x="2502" y="465"/>
                </a:lnTo>
                <a:lnTo>
                  <a:pt x="2501" y="459"/>
                </a:lnTo>
                <a:lnTo>
                  <a:pt x="2501" y="455"/>
                </a:lnTo>
                <a:lnTo>
                  <a:pt x="2498" y="450"/>
                </a:lnTo>
                <a:lnTo>
                  <a:pt x="2496" y="446"/>
                </a:lnTo>
                <a:lnTo>
                  <a:pt x="2493" y="443"/>
                </a:lnTo>
                <a:lnTo>
                  <a:pt x="2489" y="440"/>
                </a:lnTo>
                <a:lnTo>
                  <a:pt x="2485" y="438"/>
                </a:lnTo>
                <a:lnTo>
                  <a:pt x="2473" y="434"/>
                </a:lnTo>
                <a:lnTo>
                  <a:pt x="2460" y="432"/>
                </a:lnTo>
                <a:lnTo>
                  <a:pt x="2446" y="432"/>
                </a:lnTo>
                <a:lnTo>
                  <a:pt x="2414" y="431"/>
                </a:lnTo>
                <a:lnTo>
                  <a:pt x="2398" y="430"/>
                </a:lnTo>
                <a:lnTo>
                  <a:pt x="2382" y="429"/>
                </a:lnTo>
                <a:lnTo>
                  <a:pt x="2368" y="426"/>
                </a:lnTo>
                <a:lnTo>
                  <a:pt x="2354" y="423"/>
                </a:lnTo>
                <a:lnTo>
                  <a:pt x="2349" y="420"/>
                </a:lnTo>
                <a:lnTo>
                  <a:pt x="2344" y="417"/>
                </a:lnTo>
                <a:lnTo>
                  <a:pt x="2339" y="413"/>
                </a:lnTo>
                <a:lnTo>
                  <a:pt x="2334" y="408"/>
                </a:lnTo>
                <a:lnTo>
                  <a:pt x="2332" y="402"/>
                </a:lnTo>
                <a:lnTo>
                  <a:pt x="2330" y="396"/>
                </a:lnTo>
                <a:lnTo>
                  <a:pt x="2328" y="391"/>
                </a:lnTo>
                <a:lnTo>
                  <a:pt x="2327" y="382"/>
                </a:lnTo>
                <a:lnTo>
                  <a:pt x="2327" y="375"/>
                </a:lnTo>
                <a:lnTo>
                  <a:pt x="2325" y="368"/>
                </a:lnTo>
                <a:lnTo>
                  <a:pt x="2322" y="361"/>
                </a:lnTo>
                <a:lnTo>
                  <a:pt x="2319" y="355"/>
                </a:lnTo>
                <a:lnTo>
                  <a:pt x="2314" y="350"/>
                </a:lnTo>
                <a:lnTo>
                  <a:pt x="2309" y="345"/>
                </a:lnTo>
                <a:lnTo>
                  <a:pt x="2303" y="342"/>
                </a:lnTo>
                <a:lnTo>
                  <a:pt x="2296" y="338"/>
                </a:lnTo>
                <a:lnTo>
                  <a:pt x="2281" y="331"/>
                </a:lnTo>
                <a:lnTo>
                  <a:pt x="2264" y="326"/>
                </a:lnTo>
                <a:lnTo>
                  <a:pt x="2245" y="322"/>
                </a:lnTo>
                <a:lnTo>
                  <a:pt x="2226" y="318"/>
                </a:lnTo>
                <a:lnTo>
                  <a:pt x="2189" y="311"/>
                </a:lnTo>
                <a:lnTo>
                  <a:pt x="2172" y="306"/>
                </a:lnTo>
                <a:lnTo>
                  <a:pt x="2156" y="300"/>
                </a:lnTo>
                <a:lnTo>
                  <a:pt x="2142" y="293"/>
                </a:lnTo>
                <a:lnTo>
                  <a:pt x="2136" y="290"/>
                </a:lnTo>
                <a:lnTo>
                  <a:pt x="2131" y="285"/>
                </a:lnTo>
                <a:lnTo>
                  <a:pt x="2126" y="280"/>
                </a:lnTo>
                <a:lnTo>
                  <a:pt x="2123" y="274"/>
                </a:lnTo>
                <a:lnTo>
                  <a:pt x="2120" y="268"/>
                </a:lnTo>
                <a:lnTo>
                  <a:pt x="2119" y="261"/>
                </a:lnTo>
                <a:lnTo>
                  <a:pt x="2118" y="254"/>
                </a:lnTo>
                <a:lnTo>
                  <a:pt x="2116" y="247"/>
                </a:lnTo>
                <a:lnTo>
                  <a:pt x="2112" y="241"/>
                </a:lnTo>
                <a:lnTo>
                  <a:pt x="2107" y="236"/>
                </a:lnTo>
                <a:lnTo>
                  <a:pt x="2101" y="230"/>
                </a:lnTo>
                <a:lnTo>
                  <a:pt x="2094" y="227"/>
                </a:lnTo>
                <a:lnTo>
                  <a:pt x="2079" y="217"/>
                </a:lnTo>
                <a:lnTo>
                  <a:pt x="2061" y="210"/>
                </a:lnTo>
                <a:lnTo>
                  <a:pt x="2041" y="204"/>
                </a:lnTo>
                <a:lnTo>
                  <a:pt x="2019" y="199"/>
                </a:lnTo>
                <a:lnTo>
                  <a:pt x="1997" y="193"/>
                </a:lnTo>
                <a:lnTo>
                  <a:pt x="1953" y="184"/>
                </a:lnTo>
                <a:lnTo>
                  <a:pt x="1933" y="179"/>
                </a:lnTo>
                <a:lnTo>
                  <a:pt x="1914" y="173"/>
                </a:lnTo>
                <a:lnTo>
                  <a:pt x="1897" y="167"/>
                </a:lnTo>
                <a:lnTo>
                  <a:pt x="1884" y="159"/>
                </a:lnTo>
                <a:lnTo>
                  <a:pt x="1878" y="155"/>
                </a:lnTo>
                <a:lnTo>
                  <a:pt x="1874" y="151"/>
                </a:lnTo>
                <a:lnTo>
                  <a:pt x="1871" y="146"/>
                </a:lnTo>
                <a:lnTo>
                  <a:pt x="1869" y="140"/>
                </a:lnTo>
                <a:lnTo>
                  <a:pt x="1866" y="134"/>
                </a:lnTo>
                <a:lnTo>
                  <a:pt x="1861" y="128"/>
                </a:lnTo>
                <a:lnTo>
                  <a:pt x="1857" y="122"/>
                </a:lnTo>
                <a:lnTo>
                  <a:pt x="1851" y="116"/>
                </a:lnTo>
                <a:lnTo>
                  <a:pt x="1834" y="104"/>
                </a:lnTo>
                <a:lnTo>
                  <a:pt x="1816" y="92"/>
                </a:lnTo>
                <a:lnTo>
                  <a:pt x="1777" y="70"/>
                </a:lnTo>
                <a:lnTo>
                  <a:pt x="1758" y="58"/>
                </a:lnTo>
                <a:lnTo>
                  <a:pt x="1743" y="48"/>
                </a:lnTo>
                <a:lnTo>
                  <a:pt x="1732" y="38"/>
                </a:lnTo>
                <a:lnTo>
                  <a:pt x="1727" y="33"/>
                </a:lnTo>
                <a:lnTo>
                  <a:pt x="1725" y="29"/>
                </a:lnTo>
                <a:lnTo>
                  <a:pt x="1725" y="25"/>
                </a:lnTo>
                <a:lnTo>
                  <a:pt x="1726" y="21"/>
                </a:lnTo>
                <a:lnTo>
                  <a:pt x="1730" y="18"/>
                </a:lnTo>
                <a:lnTo>
                  <a:pt x="1734" y="14"/>
                </a:lnTo>
                <a:lnTo>
                  <a:pt x="1743" y="12"/>
                </a:lnTo>
                <a:lnTo>
                  <a:pt x="1752" y="9"/>
                </a:lnTo>
                <a:lnTo>
                  <a:pt x="1765" y="7"/>
                </a:lnTo>
                <a:lnTo>
                  <a:pt x="1782" y="4"/>
                </a:lnTo>
                <a:lnTo>
                  <a:pt x="1822" y="2"/>
                </a:lnTo>
                <a:lnTo>
                  <a:pt x="1877" y="1"/>
                </a:lnTo>
                <a:lnTo>
                  <a:pt x="1973" y="0"/>
                </a:lnTo>
                <a:lnTo>
                  <a:pt x="2031" y="0"/>
                </a:lnTo>
                <a:lnTo>
                  <a:pt x="2099" y="0"/>
                </a:lnTo>
                <a:lnTo>
                  <a:pt x="2179" y="1"/>
                </a:lnTo>
                <a:lnTo>
                  <a:pt x="2271" y="3"/>
                </a:lnTo>
                <a:lnTo>
                  <a:pt x="2378" y="9"/>
                </a:lnTo>
                <a:lnTo>
                  <a:pt x="2501" y="18"/>
                </a:lnTo>
                <a:lnTo>
                  <a:pt x="2641" y="29"/>
                </a:lnTo>
                <a:lnTo>
                  <a:pt x="2801" y="46"/>
                </a:lnTo>
                <a:lnTo>
                  <a:pt x="2983" y="66"/>
                </a:lnTo>
                <a:lnTo>
                  <a:pt x="3187" y="92"/>
                </a:lnTo>
                <a:lnTo>
                  <a:pt x="3417" y="124"/>
                </a:lnTo>
                <a:lnTo>
                  <a:pt x="3672" y="162"/>
                </a:lnTo>
                <a:lnTo>
                  <a:pt x="3955" y="208"/>
                </a:lnTo>
                <a:lnTo>
                  <a:pt x="4267" y="261"/>
                </a:lnTo>
                <a:lnTo>
                  <a:pt x="4557" y="311"/>
                </a:lnTo>
                <a:lnTo>
                  <a:pt x="4813" y="356"/>
                </a:lnTo>
                <a:lnTo>
                  <a:pt x="5038" y="398"/>
                </a:lnTo>
                <a:lnTo>
                  <a:pt x="5142" y="417"/>
                </a:lnTo>
                <a:lnTo>
                  <a:pt x="5238" y="437"/>
                </a:lnTo>
                <a:lnTo>
                  <a:pt x="5327" y="457"/>
                </a:lnTo>
                <a:lnTo>
                  <a:pt x="5413" y="476"/>
                </a:lnTo>
                <a:lnTo>
                  <a:pt x="5492" y="496"/>
                </a:lnTo>
                <a:lnTo>
                  <a:pt x="5567" y="518"/>
                </a:lnTo>
                <a:lnTo>
                  <a:pt x="5637" y="539"/>
                </a:lnTo>
                <a:lnTo>
                  <a:pt x="5704" y="562"/>
                </a:lnTo>
                <a:lnTo>
                  <a:pt x="5767" y="587"/>
                </a:lnTo>
                <a:lnTo>
                  <a:pt x="5827" y="612"/>
                </a:lnTo>
                <a:lnTo>
                  <a:pt x="5859" y="627"/>
                </a:lnTo>
                <a:lnTo>
                  <a:pt x="5891" y="642"/>
                </a:lnTo>
                <a:lnTo>
                  <a:pt x="5922" y="659"/>
                </a:lnTo>
                <a:lnTo>
                  <a:pt x="5952" y="674"/>
                </a:lnTo>
                <a:lnTo>
                  <a:pt x="5980" y="691"/>
                </a:lnTo>
                <a:lnTo>
                  <a:pt x="6008" y="708"/>
                </a:lnTo>
                <a:lnTo>
                  <a:pt x="6034" y="726"/>
                </a:lnTo>
                <a:lnTo>
                  <a:pt x="6059" y="742"/>
                </a:lnTo>
                <a:lnTo>
                  <a:pt x="6083" y="760"/>
                </a:lnTo>
                <a:lnTo>
                  <a:pt x="6105" y="777"/>
                </a:lnTo>
                <a:lnTo>
                  <a:pt x="6127" y="794"/>
                </a:lnTo>
                <a:lnTo>
                  <a:pt x="6147" y="812"/>
                </a:lnTo>
                <a:lnTo>
                  <a:pt x="6165" y="830"/>
                </a:lnTo>
                <a:lnTo>
                  <a:pt x="6182" y="848"/>
                </a:lnTo>
                <a:lnTo>
                  <a:pt x="6199" y="866"/>
                </a:lnTo>
                <a:lnTo>
                  <a:pt x="6215" y="884"/>
                </a:lnTo>
                <a:lnTo>
                  <a:pt x="6228" y="901"/>
                </a:lnTo>
                <a:lnTo>
                  <a:pt x="6239" y="919"/>
                </a:lnTo>
                <a:lnTo>
                  <a:pt x="6251" y="936"/>
                </a:lnTo>
                <a:lnTo>
                  <a:pt x="6261" y="954"/>
                </a:lnTo>
                <a:lnTo>
                  <a:pt x="6268" y="970"/>
                </a:lnTo>
                <a:lnTo>
                  <a:pt x="6275" y="987"/>
                </a:lnTo>
                <a:lnTo>
                  <a:pt x="6280" y="1004"/>
                </a:lnTo>
                <a:lnTo>
                  <a:pt x="6285" y="1020"/>
                </a:lnTo>
                <a:lnTo>
                  <a:pt x="6286" y="1036"/>
                </a:lnTo>
                <a:lnTo>
                  <a:pt x="6287" y="1051"/>
                </a:lnTo>
                <a:lnTo>
                  <a:pt x="6287" y="1067"/>
                </a:lnTo>
                <a:lnTo>
                  <a:pt x="6285" y="1081"/>
                </a:lnTo>
                <a:lnTo>
                  <a:pt x="6280" y="1095"/>
                </a:lnTo>
                <a:lnTo>
                  <a:pt x="6275" y="1109"/>
                </a:lnTo>
                <a:lnTo>
                  <a:pt x="6268" y="1122"/>
                </a:lnTo>
                <a:lnTo>
                  <a:pt x="6260" y="1135"/>
                </a:lnTo>
                <a:lnTo>
                  <a:pt x="6224" y="1179"/>
                </a:lnTo>
                <a:lnTo>
                  <a:pt x="6192" y="1219"/>
                </a:lnTo>
                <a:lnTo>
                  <a:pt x="6161" y="1253"/>
                </a:lnTo>
                <a:lnTo>
                  <a:pt x="6134" y="1283"/>
                </a:lnTo>
                <a:lnTo>
                  <a:pt x="6086" y="1331"/>
                </a:lnTo>
                <a:lnTo>
                  <a:pt x="6067" y="1352"/>
                </a:lnTo>
                <a:lnTo>
                  <a:pt x="6052" y="1368"/>
                </a:lnTo>
                <a:lnTo>
                  <a:pt x="6041" y="1383"/>
                </a:lnTo>
                <a:lnTo>
                  <a:pt x="6036" y="1390"/>
                </a:lnTo>
                <a:lnTo>
                  <a:pt x="6033" y="1397"/>
                </a:lnTo>
                <a:lnTo>
                  <a:pt x="6032" y="1403"/>
                </a:lnTo>
                <a:lnTo>
                  <a:pt x="6030" y="1409"/>
                </a:lnTo>
                <a:lnTo>
                  <a:pt x="6030" y="1413"/>
                </a:lnTo>
                <a:lnTo>
                  <a:pt x="6032" y="1419"/>
                </a:lnTo>
                <a:lnTo>
                  <a:pt x="6034" y="1424"/>
                </a:lnTo>
                <a:lnTo>
                  <a:pt x="6037" y="1430"/>
                </a:lnTo>
                <a:lnTo>
                  <a:pt x="6042" y="1435"/>
                </a:lnTo>
                <a:lnTo>
                  <a:pt x="6048" y="1441"/>
                </a:lnTo>
                <a:lnTo>
                  <a:pt x="6065" y="1453"/>
                </a:lnTo>
                <a:lnTo>
                  <a:pt x="6086" y="1464"/>
                </a:lnTo>
                <a:close/>
              </a:path>
            </a:pathLst>
          </a:custGeom>
          <a:solidFill>
            <a:schemeClr val="tx1">
              <a:lumMod val="85000"/>
              <a:lumOff val="15000"/>
            </a:schemeClr>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pPr algn="ctr">
              <a:defRPr/>
            </a:pPr>
            <a:endParaRPr lang="zh-CN" altLang="en-US">
              <a:solidFill>
                <a:srgbClr val="FFFFFF"/>
              </a:solidFill>
            </a:endParaRPr>
          </a:p>
        </p:txBody>
      </p:sp>
      <p:grpSp>
        <p:nvGrpSpPr>
          <p:cNvPr id="8" name="组合 7"/>
          <p:cNvGrpSpPr/>
          <p:nvPr/>
        </p:nvGrpSpPr>
        <p:grpSpPr>
          <a:xfrm>
            <a:off x="266700" y="673006"/>
            <a:ext cx="11658600" cy="2513330"/>
            <a:chOff x="490197" y="673006"/>
            <a:chExt cx="11431264" cy="2513330"/>
          </a:xfrm>
        </p:grpSpPr>
        <p:pic>
          <p:nvPicPr>
            <p:cNvPr id="9" name="图片 8"/>
            <p:cNvPicPr>
              <a:picLocks noChangeAspect="1"/>
            </p:cNvPicPr>
            <p:nvPr/>
          </p:nvPicPr>
          <p:blipFill>
            <a:blip r:embed="rId2"/>
            <a:stretch>
              <a:fillRect/>
            </a:stretch>
          </p:blipFill>
          <p:spPr>
            <a:xfrm>
              <a:off x="490197" y="673006"/>
              <a:ext cx="1971644" cy="2513330"/>
            </a:xfrm>
            <a:prstGeom prst="rect">
              <a:avLst/>
            </a:prstGeom>
          </p:spPr>
        </p:pic>
        <p:pic>
          <p:nvPicPr>
            <p:cNvPr id="10" name="图片 9"/>
            <p:cNvPicPr>
              <a:picLocks noChangeAspect="1"/>
            </p:cNvPicPr>
            <p:nvPr/>
          </p:nvPicPr>
          <p:blipFill>
            <a:blip r:embed="rId3"/>
            <a:stretch>
              <a:fillRect/>
            </a:stretch>
          </p:blipFill>
          <p:spPr>
            <a:xfrm>
              <a:off x="2608681" y="673006"/>
              <a:ext cx="2965396" cy="2513330"/>
            </a:xfrm>
            <a:prstGeom prst="rect">
              <a:avLst/>
            </a:prstGeom>
          </p:spPr>
        </p:pic>
        <p:pic>
          <p:nvPicPr>
            <p:cNvPr id="11" name="图片 10"/>
            <p:cNvPicPr>
              <a:picLocks noChangeAspect="1"/>
            </p:cNvPicPr>
            <p:nvPr/>
          </p:nvPicPr>
          <p:blipFill>
            <a:blip r:embed="rId4"/>
            <a:stretch>
              <a:fillRect/>
            </a:stretch>
          </p:blipFill>
          <p:spPr>
            <a:xfrm>
              <a:off x="5720918" y="673006"/>
              <a:ext cx="3060475" cy="2513330"/>
            </a:xfrm>
            <a:prstGeom prst="rect">
              <a:avLst/>
            </a:prstGeom>
          </p:spPr>
        </p:pic>
        <p:pic>
          <p:nvPicPr>
            <p:cNvPr id="12" name="图片 11"/>
            <p:cNvPicPr>
              <a:picLocks noChangeAspect="1"/>
            </p:cNvPicPr>
            <p:nvPr/>
          </p:nvPicPr>
          <p:blipFill>
            <a:blip r:embed="rId5"/>
            <a:stretch>
              <a:fillRect/>
            </a:stretch>
          </p:blipFill>
          <p:spPr>
            <a:xfrm>
              <a:off x="8928234" y="673006"/>
              <a:ext cx="2993227" cy="2513330"/>
            </a:xfrm>
            <a:prstGeom prst="rect">
              <a:avLst/>
            </a:prstGeom>
          </p:spPr>
        </p:pic>
      </p:grpSp>
      <p:sp>
        <p:nvSpPr>
          <p:cNvPr id="13" name="文本框 31"/>
          <p:cNvSpPr txBox="1"/>
          <p:nvPr/>
        </p:nvSpPr>
        <p:spPr>
          <a:xfrm>
            <a:off x="1805940" y="5036820"/>
            <a:ext cx="8091805" cy="978729"/>
          </a:xfrm>
          <a:prstGeom prst="rect">
            <a:avLst/>
          </a:prstGeom>
          <a:noFill/>
        </p:spPr>
        <p:txBody>
          <a:bodyPr wrap="square" rtlCol="0">
            <a:spAutoFit/>
          </a:bodyPr>
          <a:lstStyle/>
          <a:p>
            <a:pPr algn="ctr">
              <a:lnSpc>
                <a:spcPct val="120000"/>
              </a:lnSpc>
            </a:pPr>
            <a:r>
              <a:rPr lang="zh-CN" altLang="en-US" sz="2400" dirty="0">
                <a:solidFill>
                  <a:schemeClr val="bg1"/>
                </a:solidFill>
                <a:latin typeface="方正清刻本悦宋简体" panose="02000000000000000000" charset="-122"/>
                <a:ea typeface="方正清刻本悦宋简体" panose="02000000000000000000" charset="-122"/>
                <a:cs typeface="+mn-ea"/>
                <a:sym typeface="+mn-lt"/>
              </a:rPr>
              <a:t>青少绿水，鸟语花香，这个夏天你需要的是一顿烧烤，如果还需要点啥，那该是两顿！</a:t>
            </a:r>
            <a:endParaRPr lang="zh-CN" altLang="en-US" sz="2400" dirty="0">
              <a:solidFill>
                <a:schemeClr val="bg1"/>
              </a:solidFill>
              <a:latin typeface="方正清刻本悦宋简体" panose="02000000000000000000" charset="-122"/>
              <a:ea typeface="方正清刻本悦宋简体" panose="02000000000000000000" charset="-122"/>
              <a:cs typeface="+mn-ea"/>
              <a:sym typeface="+mn-lt"/>
            </a:endParaRPr>
          </a:p>
        </p:txBody>
      </p:sp>
      <p:sp>
        <p:nvSpPr>
          <p:cNvPr id="14" name="文本框 32"/>
          <p:cNvSpPr txBox="1"/>
          <p:nvPr/>
        </p:nvSpPr>
        <p:spPr>
          <a:xfrm>
            <a:off x="243978" y="3573810"/>
            <a:ext cx="2339102" cy="706091"/>
          </a:xfrm>
          <a:prstGeom prst="rect">
            <a:avLst/>
          </a:prstGeom>
          <a:noFill/>
        </p:spPr>
        <p:txBody>
          <a:bodyPr wrap="none" rtlCol="0">
            <a:spAutoFit/>
          </a:bodyPr>
          <a:lstStyle/>
          <a:p>
            <a:pPr>
              <a:lnSpc>
                <a:spcPct val="120000"/>
              </a:lnSpc>
            </a:pPr>
            <a:r>
              <a:rPr lang="zh-CN" altLang="en-US" sz="3600" spc="600" dirty="0">
                <a:solidFill>
                  <a:srgbClr val="F0BF23"/>
                </a:solidFill>
                <a:latin typeface="方正清刻本悦宋简体" panose="02000000000000000000" charset="-122"/>
                <a:ea typeface="方正清刻本悦宋简体" panose="02000000000000000000" charset="-122"/>
                <a:cs typeface="+mn-ea"/>
                <a:sym typeface="+mn-lt"/>
              </a:rPr>
              <a:t>自助烧烤</a:t>
            </a:r>
            <a:endParaRPr lang="en-US" altLang="zh-CN" sz="2000" spc="600" dirty="0">
              <a:solidFill>
                <a:srgbClr val="F0BF23"/>
              </a:solidFill>
              <a:latin typeface="方正清刻本悦宋简体" panose="02000000000000000000" charset="-122"/>
              <a:ea typeface="方正清刻本悦宋简体" panose="02000000000000000000"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500" advTm="4000">
        <p:random/>
      </p:transition>
    </mc:Choice>
    <mc:Fallback>
      <p:transition spd="slow" advTm="4000">
        <p:random/>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10"/>
          <p:cNvSpPr txBox="1"/>
          <p:nvPr/>
        </p:nvSpPr>
        <p:spPr>
          <a:xfrm>
            <a:off x="408955" y="1044238"/>
            <a:ext cx="9145016" cy="369332"/>
          </a:xfrm>
          <a:prstGeom prst="rect">
            <a:avLst/>
          </a:prstGeom>
          <a:noFill/>
        </p:spPr>
        <p:txBody>
          <a:bodyPr wrap="square" rtlCol="0">
            <a:spAutoFit/>
          </a:bodyPr>
          <a:lstStyle/>
          <a:p>
            <a:r>
              <a:rPr lang="zh-CN" altLang="en-US" sz="1800" dirty="0">
                <a:solidFill>
                  <a:schemeClr val="tx1">
                    <a:lumMod val="75000"/>
                    <a:lumOff val="25000"/>
                  </a:schemeClr>
                </a:solidFill>
                <a:latin typeface="方正清刻本悦宋简体" panose="02000000000000000000" charset="-122"/>
                <a:ea typeface="方正清刻本悦宋简体" panose="02000000000000000000" charset="-122"/>
              </a:rPr>
              <a:t>制作和主题相关相框合影，以及有趣的合影手举牌，合影横幅等</a:t>
            </a:r>
            <a:r>
              <a:rPr lang="en-US" altLang="zh-CN" sz="1800" dirty="0">
                <a:solidFill>
                  <a:schemeClr val="tx1">
                    <a:lumMod val="75000"/>
                    <a:lumOff val="25000"/>
                  </a:schemeClr>
                </a:solidFill>
                <a:latin typeface="方正清刻本悦宋简体" panose="02000000000000000000" charset="-122"/>
                <a:ea typeface="方正清刻本悦宋简体" panose="02000000000000000000" charset="-122"/>
              </a:rPr>
              <a:t>……</a:t>
            </a:r>
            <a:r>
              <a:rPr lang="zh-CN" altLang="en-US" sz="1800" dirty="0">
                <a:solidFill>
                  <a:schemeClr val="tx1">
                    <a:lumMod val="75000"/>
                    <a:lumOff val="25000"/>
                  </a:schemeClr>
                </a:solidFill>
                <a:latin typeface="方正清刻本悦宋简体" panose="02000000000000000000" charset="-122"/>
                <a:ea typeface="方正清刻本悦宋简体" panose="02000000000000000000" charset="-122"/>
              </a:rPr>
              <a:t>可随行携带。</a:t>
            </a:r>
            <a:endParaRPr lang="zh-CN" altLang="en-US" sz="1800" dirty="0">
              <a:solidFill>
                <a:schemeClr val="tx1">
                  <a:lumMod val="75000"/>
                  <a:lumOff val="25000"/>
                </a:schemeClr>
              </a:solidFill>
              <a:latin typeface="方正清刻本悦宋简体" panose="02000000000000000000" charset="-122"/>
              <a:ea typeface="方正清刻本悦宋简体" panose="02000000000000000000" charset="-122"/>
            </a:endParaRPr>
          </a:p>
        </p:txBody>
      </p:sp>
      <p:pic>
        <p:nvPicPr>
          <p:cNvPr id="9218"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08955" y="1489426"/>
            <a:ext cx="6840759" cy="51087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6"/>
          <p:cNvSpPr txBox="1"/>
          <p:nvPr/>
        </p:nvSpPr>
        <p:spPr>
          <a:xfrm rot="605031">
            <a:off x="2799635" y="4401484"/>
            <a:ext cx="2319866" cy="369332"/>
          </a:xfrm>
          <a:prstGeom prst="rect">
            <a:avLst/>
          </a:prstGeom>
          <a:noFill/>
          <a:ln w="9525">
            <a:noFill/>
          </a:ln>
        </p:spPr>
        <p:txBody>
          <a:bodyPr wrap="none" anchor="t">
            <a:spAutoFit/>
          </a:bodyPr>
          <a:lstStyle/>
          <a:p>
            <a:r>
              <a:rPr lang="zh-CN" altLang="en-US" sz="1800" b="1" dirty="0">
                <a:solidFill>
                  <a:schemeClr val="bg1"/>
                </a:solidFill>
                <a:latin typeface="方正清刻本悦宋简体" panose="02000000000000000000" charset="-122"/>
                <a:ea typeface="方正清刻本悦宋简体" panose="02000000000000000000" charset="-122"/>
              </a:rPr>
              <a:t>绿水青山 与时代同行</a:t>
            </a:r>
            <a:endParaRPr lang="zh-CN" altLang="en-US" sz="1800" b="1" dirty="0">
              <a:solidFill>
                <a:schemeClr val="bg1"/>
              </a:solidFill>
              <a:latin typeface="方正清刻本悦宋简体" panose="02000000000000000000" charset="-122"/>
              <a:ea typeface="方正清刻本悦宋简体" panose="02000000000000000000" charset="-122"/>
            </a:endParaRPr>
          </a:p>
        </p:txBody>
      </p:sp>
      <p:pic>
        <p:nvPicPr>
          <p:cNvPr id="8" name="图片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686700">
            <a:off x="4383830" y="4296266"/>
            <a:ext cx="472357" cy="158400"/>
          </a:xfrm>
          <a:prstGeom prst="rect">
            <a:avLst/>
          </a:prstGeom>
          <a:scene3d>
            <a:camera prst="orthographicFront">
              <a:rot lat="0" lon="0" rev="0"/>
            </a:camera>
            <a:lightRig rig="threePt" dir="t"/>
          </a:scene3d>
        </p:spPr>
      </p:pic>
      <p:pic>
        <p:nvPicPr>
          <p:cNvPr id="10" name="图片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27171">
            <a:off x="3661914" y="4016721"/>
            <a:ext cx="821008" cy="580182"/>
          </a:xfrm>
          <a:prstGeom prst="rect">
            <a:avLst/>
          </a:prstGeom>
        </p:spPr>
      </p:pic>
      <p:pic>
        <p:nvPicPr>
          <p:cNvPr id="11" name="图片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800105">
            <a:off x="3224687" y="4144562"/>
            <a:ext cx="561227" cy="105511"/>
          </a:xfrm>
          <a:prstGeom prst="rect">
            <a:avLst/>
          </a:prstGeom>
        </p:spPr>
      </p:pic>
      <p:sp>
        <p:nvSpPr>
          <p:cNvPr id="12" name="AutoShape 4" descr="1129微信朋友圈毕业照手持拍照相框K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pic>
        <p:nvPicPr>
          <p:cNvPr id="922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93731" y="1481022"/>
            <a:ext cx="3096344" cy="30701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2"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85819" y="4043786"/>
            <a:ext cx="3534015" cy="25338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文本框 46"/>
          <p:cNvSpPr txBox="1"/>
          <p:nvPr/>
        </p:nvSpPr>
        <p:spPr>
          <a:xfrm>
            <a:off x="408955" y="266700"/>
            <a:ext cx="3136900" cy="584775"/>
          </a:xfrm>
          <a:prstGeom prst="rect">
            <a:avLst/>
          </a:prstGeom>
          <a:noFill/>
          <a:ln w="9525">
            <a:noFill/>
          </a:ln>
        </p:spPr>
        <p:txBody>
          <a:bodyPr wrap="square">
            <a:spAutoFit/>
          </a:bodyPr>
          <a:lstStyle/>
          <a:p>
            <a:pPr eaLnBrk="1" hangingPunct="1"/>
            <a:r>
              <a:rPr lang="zh-CN" altLang="en-US" sz="3200" b="1" dirty="0">
                <a:solidFill>
                  <a:schemeClr val="tx1">
                    <a:lumMod val="75000"/>
                    <a:lumOff val="25000"/>
                  </a:schemeClr>
                </a:solidFill>
                <a:latin typeface="方正清刻本悦宋简体" panose="02000000000000000000" charset="-122"/>
                <a:ea typeface="方正清刻本悦宋简体" panose="02000000000000000000" charset="-122"/>
              </a:rPr>
              <a:t>相关物料</a:t>
            </a:r>
            <a:endParaRPr lang="zh-CN" altLang="en-US" sz="3200" b="1" dirty="0">
              <a:solidFill>
                <a:schemeClr val="tx1">
                  <a:lumMod val="75000"/>
                  <a:lumOff val="25000"/>
                </a:schemeClr>
              </a:solidFill>
              <a:latin typeface="方正清刻本悦宋简体" panose="02000000000000000000" charset="-122"/>
              <a:ea typeface="方正清刻本悦宋简体" panose="02000000000000000000" charset="-122"/>
            </a:endParaRPr>
          </a:p>
        </p:txBody>
      </p:sp>
      <p:sp>
        <p:nvSpPr>
          <p:cNvPr id="17" name="圓角矩形 24"/>
          <p:cNvSpPr/>
          <p:nvPr/>
        </p:nvSpPr>
        <p:spPr>
          <a:xfrm>
            <a:off x="985019" y="858144"/>
            <a:ext cx="684000" cy="36000"/>
          </a:xfrm>
          <a:prstGeom prst="roundRect">
            <a:avLst>
              <a:gd name="adj" fmla="val 50000"/>
            </a:avLst>
          </a:prstGeom>
          <a:solidFill>
            <a:srgbClr val="327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Sld>
  <p:clrMapOvr>
    <a:masterClrMapping/>
  </p:clrMapOvr>
  <mc:AlternateContent xmlns:mc="http://schemas.openxmlformats.org/markup-compatibility/2006">
    <mc:Choice xmlns:p14="http://schemas.microsoft.com/office/powerpoint/2010/main" Requires="p14">
      <p:transition spd="slow" p14:dur="1500" advTm="4000">
        <p:random/>
      </p:transition>
    </mc:Choice>
    <mc:Fallback>
      <p:transition spd="slow" advTm="4000">
        <p:random/>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ttp://img14.360buyimg.com/n1/jfs/t2215/259/2349586751/39979/f290e42f/56ce602bNad03f7c1.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933141" y="1269554"/>
            <a:ext cx="3333750" cy="3333750"/>
          </a:xfrm>
          <a:prstGeom prst="rect">
            <a:avLst/>
          </a:prstGeom>
          <a:noFill/>
          <a:extLst>
            <a:ext uri="{909E8E84-426E-40DD-AFC4-6F175D3DCCD1}">
              <a14:hiddenFill xmlns:a14="http://schemas.microsoft.com/office/drawing/2010/main">
                <a:solidFill>
                  <a:srgbClr val="FFFFFF"/>
                </a:solidFill>
              </a14:hiddenFill>
            </a:ext>
          </a:extLst>
        </p:spPr>
      </p:pic>
      <p:sp>
        <p:nvSpPr>
          <p:cNvPr id="5" name="文本框 5"/>
          <p:cNvSpPr txBox="1"/>
          <p:nvPr/>
        </p:nvSpPr>
        <p:spPr>
          <a:xfrm>
            <a:off x="673735" y="430530"/>
            <a:ext cx="10752444" cy="1323439"/>
          </a:xfrm>
          <a:prstGeom prst="rect">
            <a:avLst/>
          </a:prstGeom>
          <a:noFill/>
        </p:spPr>
        <p:txBody>
          <a:bodyPr wrap="square" rtlCol="0">
            <a:spAutoFit/>
          </a:bodyPr>
          <a:lstStyle/>
          <a:p>
            <a:pPr algn="just"/>
            <a:r>
              <a:rPr lang="zh-CN" altLang="en-US" sz="3200" b="1" dirty="0">
                <a:solidFill>
                  <a:schemeClr val="tx1">
                    <a:lumMod val="95000"/>
                    <a:lumOff val="5000"/>
                  </a:schemeClr>
                </a:solidFill>
                <a:latin typeface="方正清刻本悦宋简体" panose="02000000000000000000" charset="-122"/>
                <a:ea typeface="方正清刻本悦宋简体" panose="02000000000000000000" charset="-122"/>
                <a:sym typeface="+mn-ea"/>
              </a:rPr>
              <a:t>发车</a:t>
            </a:r>
            <a:r>
              <a:rPr lang="en-US" altLang="zh-CN" sz="3200" b="1" dirty="0">
                <a:solidFill>
                  <a:schemeClr val="tx1">
                    <a:lumMod val="95000"/>
                    <a:lumOff val="5000"/>
                  </a:schemeClr>
                </a:solidFill>
                <a:latin typeface="方正清刻本悦宋简体" panose="02000000000000000000" charset="-122"/>
                <a:ea typeface="方正清刻本悦宋简体" panose="02000000000000000000" charset="-122"/>
                <a:sym typeface="+mn-ea"/>
              </a:rPr>
              <a:t>/</a:t>
            </a:r>
            <a:r>
              <a:rPr lang="zh-CN" altLang="en-US" sz="3200" b="1" dirty="0">
                <a:solidFill>
                  <a:schemeClr val="tx1">
                    <a:lumMod val="95000"/>
                    <a:lumOff val="5000"/>
                  </a:schemeClr>
                </a:solidFill>
                <a:latin typeface="方正清刻本悦宋简体" panose="02000000000000000000" charset="-122"/>
                <a:ea typeface="方正清刻本悦宋简体" panose="02000000000000000000" charset="-122"/>
                <a:sym typeface="+mn-ea"/>
              </a:rPr>
              <a:t>物资分发</a:t>
            </a:r>
            <a:r>
              <a:rPr lang="en-US" altLang="zh-CN" sz="3200" b="1" dirty="0">
                <a:solidFill>
                  <a:schemeClr val="tx1">
                    <a:lumMod val="95000"/>
                    <a:lumOff val="5000"/>
                  </a:schemeClr>
                </a:solidFill>
                <a:latin typeface="方正清刻本悦宋简体" panose="02000000000000000000" charset="-122"/>
                <a:ea typeface="方正清刻本悦宋简体" panose="02000000000000000000" charset="-122"/>
                <a:sym typeface="+mn-ea"/>
              </a:rPr>
              <a:t>/</a:t>
            </a:r>
            <a:r>
              <a:rPr lang="zh-CN" altLang="en-US" sz="3200" b="1" dirty="0">
                <a:solidFill>
                  <a:schemeClr val="tx1">
                    <a:lumMod val="95000"/>
                    <a:lumOff val="5000"/>
                  </a:schemeClr>
                </a:solidFill>
                <a:latin typeface="方正清刻本悦宋简体" panose="02000000000000000000" charset="-122"/>
                <a:ea typeface="方正清刻本悦宋简体" panose="02000000000000000000" charset="-122"/>
                <a:sym typeface="+mn-ea"/>
              </a:rPr>
              <a:t>行程培训</a:t>
            </a:r>
            <a:endParaRPr lang="zh-CN" altLang="en-US" sz="3200" b="1" dirty="0">
              <a:solidFill>
                <a:schemeClr val="tx1">
                  <a:lumMod val="95000"/>
                  <a:lumOff val="5000"/>
                </a:schemeClr>
              </a:solidFill>
              <a:latin typeface="方正清刻本悦宋简体" panose="02000000000000000000" charset="-122"/>
              <a:ea typeface="方正清刻本悦宋简体" panose="02000000000000000000" charset="-122"/>
              <a:sym typeface="+mn-ea"/>
            </a:endParaRPr>
          </a:p>
          <a:p>
            <a:pPr algn="just"/>
            <a:endParaRPr lang="zh-CN" altLang="en-US" sz="1200" dirty="0">
              <a:solidFill>
                <a:schemeClr val="bg1">
                  <a:lumMod val="65000"/>
                </a:schemeClr>
              </a:solidFill>
              <a:latin typeface="方正清刻本悦宋简体" panose="02000000000000000000" charset="-122"/>
              <a:ea typeface="方正清刻本悦宋简体" panose="02000000000000000000" charset="-122"/>
              <a:sym typeface="+mn-ea"/>
            </a:endParaRPr>
          </a:p>
          <a:p>
            <a:r>
              <a:rPr lang="zh-CN" altLang="en-US" sz="1800" b="1" dirty="0">
                <a:solidFill>
                  <a:schemeClr val="tx1"/>
                </a:solidFill>
                <a:latin typeface="方正清刻本悦宋简体" panose="02000000000000000000" charset="-122"/>
                <a:ea typeface="方正清刻本悦宋简体" panose="02000000000000000000" charset="-122"/>
                <a:sym typeface="+mn-ea"/>
              </a:rPr>
              <a:t>随车物品</a:t>
            </a:r>
            <a:r>
              <a:rPr lang="zh-CN" altLang="en-US" sz="1800" dirty="0">
                <a:solidFill>
                  <a:schemeClr val="tx1"/>
                </a:solidFill>
                <a:latin typeface="方正清刻本悦宋简体" panose="02000000000000000000" charset="-122"/>
                <a:ea typeface="方正清刻本悦宋简体" panose="02000000000000000000" charset="-122"/>
                <a:sym typeface="+mn-ea"/>
              </a:rPr>
              <a:t>：对讲机、导游旗、薄荷糖、晕车贴、医疗箱</a:t>
            </a:r>
            <a:r>
              <a:rPr lang="zh-CN" altLang="en-US" sz="1600" dirty="0">
                <a:latin typeface="方正清刻本悦宋简体" panose="02000000000000000000" charset="-122"/>
                <a:ea typeface="方正清刻本悦宋简体" panose="02000000000000000000" charset="-122"/>
                <a:sym typeface="+mn-ea"/>
              </a:rPr>
              <a:t>（备感冒药、破立妥、邦迪、清凉油、藿香正气液、消毒水、医用棉签、纱布、云南白药、止泻药、退烧药、晕车药等）</a:t>
            </a:r>
            <a:r>
              <a:rPr lang="zh-CN" altLang="en-US" sz="1800" dirty="0">
                <a:solidFill>
                  <a:schemeClr val="tx1"/>
                </a:solidFill>
                <a:latin typeface="方正清刻本悦宋简体" panose="02000000000000000000" charset="-122"/>
                <a:ea typeface="方正清刻本悦宋简体" panose="02000000000000000000" charset="-122"/>
                <a:sym typeface="+mn-ea"/>
              </a:rPr>
              <a:t>、一次性雨衣、小喇叭等。</a:t>
            </a:r>
            <a:r>
              <a:rPr lang="zh-CN" altLang="en-US" sz="1800" dirty="0">
                <a:solidFill>
                  <a:srgbClr val="FF0000"/>
                </a:solidFill>
                <a:latin typeface="方正清刻本悦宋简体" panose="02000000000000000000" charset="-122"/>
                <a:ea typeface="方正清刻本悦宋简体" panose="02000000000000000000" charset="-122"/>
                <a:sym typeface="+mn-ea"/>
              </a:rPr>
              <a:t>安排跟车摄影师</a:t>
            </a:r>
            <a:r>
              <a:rPr lang="en-US" altLang="zh-CN" sz="1800" dirty="0">
                <a:solidFill>
                  <a:srgbClr val="FF0000"/>
                </a:solidFill>
                <a:latin typeface="方正清刻本悦宋简体" panose="02000000000000000000" charset="-122"/>
                <a:ea typeface="方正清刻本悦宋简体" panose="02000000000000000000" charset="-122"/>
                <a:sym typeface="+mn-ea"/>
              </a:rPr>
              <a:t>1</a:t>
            </a:r>
            <a:r>
              <a:rPr lang="zh-CN" altLang="en-US" sz="1800" dirty="0">
                <a:solidFill>
                  <a:srgbClr val="FF0000"/>
                </a:solidFill>
                <a:latin typeface="方正清刻本悦宋简体" panose="02000000000000000000" charset="-122"/>
                <a:ea typeface="方正清刻本悦宋简体" panose="02000000000000000000" charset="-122"/>
                <a:sym typeface="+mn-ea"/>
              </a:rPr>
              <a:t>名。</a:t>
            </a:r>
            <a:endParaRPr lang="zh-CN" altLang="en-US" sz="1800" dirty="0">
              <a:solidFill>
                <a:srgbClr val="FF0000"/>
              </a:solidFill>
              <a:latin typeface="方正清刻本悦宋简体" panose="02000000000000000000" charset="-122"/>
              <a:ea typeface="方正清刻本悦宋简体" panose="02000000000000000000" charset="-122"/>
              <a:sym typeface="+mn-ea"/>
            </a:endParaRPr>
          </a:p>
        </p:txBody>
      </p:sp>
      <p:pic>
        <p:nvPicPr>
          <p:cNvPr id="6" name="图片 5"/>
          <p:cNvPicPr>
            <a:picLocks noChangeAspect="1"/>
          </p:cNvPicPr>
          <p:nvPr/>
        </p:nvPicPr>
        <p:blipFill>
          <a:blip r:embed="rId2"/>
          <a:stretch>
            <a:fillRect/>
          </a:stretch>
        </p:blipFill>
        <p:spPr>
          <a:xfrm>
            <a:off x="782433" y="1811316"/>
            <a:ext cx="3010898" cy="2410565"/>
          </a:xfrm>
          <a:prstGeom prst="rect">
            <a:avLst/>
          </a:prstGeom>
        </p:spPr>
      </p:pic>
      <p:grpSp>
        <p:nvGrpSpPr>
          <p:cNvPr id="12" name="组合 11"/>
          <p:cNvGrpSpPr/>
          <p:nvPr/>
        </p:nvGrpSpPr>
        <p:grpSpPr>
          <a:xfrm>
            <a:off x="782433" y="2087186"/>
            <a:ext cx="9518307" cy="4682822"/>
            <a:chOff x="782433" y="2087186"/>
            <a:chExt cx="9518307" cy="4682822"/>
          </a:xfrm>
        </p:grpSpPr>
        <p:pic>
          <p:nvPicPr>
            <p:cNvPr id="7" name="图片 6"/>
            <p:cNvPicPr>
              <a:picLocks noChangeAspect="1"/>
            </p:cNvPicPr>
            <p:nvPr/>
          </p:nvPicPr>
          <p:blipFill>
            <a:blip r:embed="rId3"/>
            <a:srcRect l="7331"/>
            <a:stretch>
              <a:fillRect/>
            </a:stretch>
          </p:blipFill>
          <p:spPr>
            <a:xfrm>
              <a:off x="782433" y="4365898"/>
              <a:ext cx="3010898" cy="2404110"/>
            </a:xfrm>
            <a:prstGeom prst="rect">
              <a:avLst/>
            </a:prstGeom>
          </p:spPr>
        </p:pic>
        <p:pic>
          <p:nvPicPr>
            <p:cNvPr id="8" name="图片 7"/>
            <p:cNvPicPr>
              <a:picLocks noChangeAspect="1"/>
            </p:cNvPicPr>
            <p:nvPr/>
          </p:nvPicPr>
          <p:blipFill>
            <a:blip r:embed="rId4"/>
            <a:stretch>
              <a:fillRect/>
            </a:stretch>
          </p:blipFill>
          <p:spPr>
            <a:xfrm>
              <a:off x="4441403" y="4442821"/>
              <a:ext cx="2009775" cy="2009775"/>
            </a:xfrm>
            <a:prstGeom prst="rect">
              <a:avLst/>
            </a:prstGeom>
          </p:spPr>
        </p:pic>
        <p:pic>
          <p:nvPicPr>
            <p:cNvPr id="9" name="图片 8"/>
            <p:cNvPicPr>
              <a:picLocks noChangeAspect="1"/>
            </p:cNvPicPr>
            <p:nvPr/>
          </p:nvPicPr>
          <p:blipFill>
            <a:blip r:embed="rId5"/>
            <a:srcRect l="18790"/>
            <a:stretch>
              <a:fillRect/>
            </a:stretch>
          </p:blipFill>
          <p:spPr>
            <a:xfrm>
              <a:off x="7609755" y="4251612"/>
              <a:ext cx="2664296" cy="2179222"/>
            </a:xfrm>
            <a:prstGeom prst="rect">
              <a:avLst/>
            </a:prstGeom>
          </p:spPr>
        </p:pic>
        <p:pic>
          <p:nvPicPr>
            <p:cNvPr id="11" name="图片 10"/>
            <p:cNvPicPr>
              <a:picLocks noChangeAspect="1"/>
            </p:cNvPicPr>
            <p:nvPr/>
          </p:nvPicPr>
          <p:blipFill>
            <a:blip r:embed="rId6"/>
            <a:stretch>
              <a:fillRect/>
            </a:stretch>
          </p:blipFill>
          <p:spPr>
            <a:xfrm>
              <a:off x="7984723" y="2087186"/>
              <a:ext cx="2316017" cy="2134695"/>
            </a:xfrm>
            <a:prstGeom prst="rect">
              <a:avLst/>
            </a:prstGeom>
          </p:spPr>
        </p:pic>
        <p:sp>
          <p:nvSpPr>
            <p:cNvPr id="10" name="矩形 9"/>
            <p:cNvSpPr/>
            <p:nvPr/>
          </p:nvSpPr>
          <p:spPr>
            <a:xfrm>
              <a:off x="7897787" y="2087186"/>
              <a:ext cx="576064" cy="3344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mc:AlternateContent xmlns:mc="http://schemas.openxmlformats.org/markup-compatibility/2006">
    <mc:Choice xmlns:p14="http://schemas.microsoft.com/office/powerpoint/2010/main" Requires="p14">
      <p:transition spd="slow" p14:dur="1500" advTm="4000">
        <p:random/>
      </p:transition>
    </mc:Choice>
    <mc:Fallback>
      <p:transition spd="slow" advTm="4000">
        <p:random/>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46"/>
          <p:cNvSpPr txBox="1"/>
          <p:nvPr/>
        </p:nvSpPr>
        <p:spPr>
          <a:xfrm>
            <a:off x="264939" y="405459"/>
            <a:ext cx="3136900" cy="584775"/>
          </a:xfrm>
          <a:prstGeom prst="rect">
            <a:avLst/>
          </a:prstGeom>
          <a:noFill/>
          <a:ln w="9525">
            <a:noFill/>
          </a:ln>
        </p:spPr>
        <p:txBody>
          <a:bodyPr wrap="square">
            <a:spAutoFit/>
          </a:bodyPr>
          <a:lstStyle/>
          <a:p>
            <a:pPr algn="l" eaLnBrk="1" hangingPunct="1"/>
            <a:r>
              <a:rPr lang="zh-CN" altLang="en-US" sz="3200" b="1" dirty="0">
                <a:solidFill>
                  <a:schemeClr val="tx1">
                    <a:lumMod val="75000"/>
                    <a:lumOff val="25000"/>
                  </a:schemeClr>
                </a:solidFill>
                <a:latin typeface="方正清刻本悦宋简体" panose="02000000000000000000" charset="-122"/>
                <a:ea typeface="方正清刻本悦宋简体" panose="02000000000000000000" charset="-122"/>
                <a:sym typeface="+mn-ea"/>
              </a:rPr>
              <a:t>活动注意事项</a:t>
            </a:r>
            <a:endParaRPr lang="zh-CN" altLang="en-US" sz="3200" b="1" dirty="0">
              <a:solidFill>
                <a:schemeClr val="tx1">
                  <a:lumMod val="75000"/>
                  <a:lumOff val="25000"/>
                </a:schemeClr>
              </a:solidFill>
              <a:latin typeface="方正清刻本悦宋简体" panose="02000000000000000000" charset="-122"/>
              <a:ea typeface="方正清刻本悦宋简体" panose="02000000000000000000" charset="-122"/>
            </a:endParaRPr>
          </a:p>
        </p:txBody>
      </p:sp>
      <p:sp>
        <p:nvSpPr>
          <p:cNvPr id="5" name="文本框 4"/>
          <p:cNvSpPr txBox="1"/>
          <p:nvPr/>
        </p:nvSpPr>
        <p:spPr>
          <a:xfrm>
            <a:off x="245938" y="1485578"/>
            <a:ext cx="4843537" cy="4616648"/>
          </a:xfrm>
          <a:prstGeom prst="rect">
            <a:avLst/>
          </a:prstGeom>
          <a:noFill/>
        </p:spPr>
        <p:txBody>
          <a:bodyPr wrap="square" rtlCol="0" anchor="t">
            <a:spAutoFit/>
          </a:bodyPr>
          <a:lstStyle/>
          <a:p>
            <a:pPr algn="just">
              <a:lnSpc>
                <a:spcPct val="140000"/>
              </a:lnSpc>
            </a:pPr>
            <a:r>
              <a:rPr lang="zh-CN" altLang="en-US" sz="1400" b="1" dirty="0">
                <a:latin typeface="方正清刻本悦宋简体" panose="02000000000000000000" charset="-122"/>
                <a:ea typeface="方正清刻本悦宋简体" panose="02000000000000000000" charset="-122"/>
                <a:sym typeface="+mn-ea"/>
              </a:rPr>
              <a:t>查询出行期间的天气情况</a:t>
            </a:r>
            <a:r>
              <a:rPr lang="zh-CN" altLang="en-US" sz="1400" b="1" dirty="0">
                <a:latin typeface="方正清刻本悦宋简体" panose="02000000000000000000" charset="-122"/>
                <a:ea typeface="方正清刻本悦宋简体" panose="02000000000000000000" charset="-122"/>
              </a:rPr>
              <a:t>：</a:t>
            </a:r>
            <a:r>
              <a:rPr lang="zh-CN" altLang="en-US" sz="1400" dirty="0">
                <a:latin typeface="方正清刻本悦宋简体" panose="02000000000000000000" charset="-122"/>
                <a:ea typeface="方正清刻本悦宋简体" panose="02000000000000000000" charset="-122"/>
              </a:rPr>
              <a:t>提前一周查询景区天气，确保活动当日天气状况良好。</a:t>
            </a:r>
            <a:endParaRPr lang="zh-CN" altLang="en-US" sz="1400" dirty="0">
              <a:latin typeface="方正清刻本悦宋简体" panose="02000000000000000000" charset="-122"/>
              <a:ea typeface="方正清刻本悦宋简体" panose="02000000000000000000" charset="-122"/>
            </a:endParaRPr>
          </a:p>
          <a:p>
            <a:pPr algn="just">
              <a:lnSpc>
                <a:spcPct val="140000"/>
              </a:lnSpc>
            </a:pPr>
            <a:r>
              <a:rPr lang="zh-CN" altLang="en-US" sz="1400" b="1" dirty="0">
                <a:latin typeface="方正清刻本悦宋简体" panose="02000000000000000000" charset="-122"/>
                <a:ea typeface="方正清刻本悦宋简体" panose="02000000000000000000" charset="-122"/>
              </a:rPr>
              <a:t>出行前准备：</a:t>
            </a:r>
            <a:r>
              <a:rPr lang="zh-CN" altLang="en-US" sz="1400" dirty="0">
                <a:solidFill>
                  <a:srgbClr val="FF0000"/>
                </a:solidFill>
                <a:latin typeface="方正清刻本悦宋简体" panose="02000000000000000000" charset="-122"/>
                <a:ea typeface="方正清刻本悦宋简体" panose="02000000000000000000" charset="-122"/>
              </a:rPr>
              <a:t>准备舒适的服装</a:t>
            </a:r>
            <a:r>
              <a:rPr lang="zh-CN" altLang="en-US" sz="1400" dirty="0">
                <a:latin typeface="方正清刻本悦宋简体" panose="02000000000000000000" charset="-122"/>
                <a:ea typeface="方正清刻本悦宋简体" panose="02000000000000000000" charset="-122"/>
              </a:rPr>
              <a:t>。出游最好穿宽松的衣服或运动服，穿轻便的鞋或旅游鞋、网球鞋等</a:t>
            </a:r>
            <a:r>
              <a:rPr lang="zh-CN" altLang="en-US" sz="1400" b="1" dirty="0">
                <a:latin typeface="方正清刻本悦宋简体" panose="02000000000000000000" charset="-122"/>
                <a:ea typeface="方正清刻本悦宋简体" panose="02000000000000000000" charset="-122"/>
              </a:rPr>
              <a:t>。</a:t>
            </a:r>
            <a:endParaRPr lang="en-US" altLang="zh-CN" sz="1400" b="1" dirty="0">
              <a:latin typeface="方正清刻本悦宋简体" panose="02000000000000000000" charset="-122"/>
              <a:ea typeface="方正清刻本悦宋简体" panose="02000000000000000000" charset="-122"/>
            </a:endParaRPr>
          </a:p>
          <a:p>
            <a:pPr algn="just">
              <a:lnSpc>
                <a:spcPct val="140000"/>
              </a:lnSpc>
            </a:pPr>
            <a:r>
              <a:rPr lang="zh-CN" altLang="en-US" sz="1400" dirty="0">
                <a:latin typeface="方正清刻本悦宋简体" panose="02000000000000000000" charset="-122"/>
                <a:ea typeface="方正清刻本悦宋简体" panose="02000000000000000000" charset="-122"/>
              </a:rPr>
              <a:t>虽是</a:t>
            </a:r>
            <a:r>
              <a:rPr lang="en-US" altLang="zh-CN" sz="1400" dirty="0">
                <a:latin typeface="方正清刻本悦宋简体" panose="02000000000000000000" charset="-122"/>
                <a:ea typeface="方正清刻本悦宋简体" panose="02000000000000000000" charset="-122"/>
              </a:rPr>
              <a:t>5</a:t>
            </a:r>
            <a:r>
              <a:rPr lang="zh-CN" altLang="en-US" sz="1400" dirty="0">
                <a:latin typeface="方正清刻本悦宋简体" panose="02000000000000000000" charset="-122"/>
                <a:ea typeface="方正清刻本悦宋简体" panose="02000000000000000000" charset="-122"/>
              </a:rPr>
              <a:t>月份，山上天气仍较冷，提醒业主，多带一件</a:t>
            </a:r>
            <a:r>
              <a:rPr lang="zh-CN" altLang="en-US" sz="1400" dirty="0">
                <a:solidFill>
                  <a:srgbClr val="FF0000"/>
                </a:solidFill>
                <a:latin typeface="方正清刻本悦宋简体" panose="02000000000000000000" charset="-122"/>
                <a:ea typeface="方正清刻本悦宋简体" panose="02000000000000000000" charset="-122"/>
              </a:rPr>
              <a:t>御寒外套；</a:t>
            </a:r>
            <a:r>
              <a:rPr lang="zh-CN" altLang="en-US" sz="1400" dirty="0">
                <a:solidFill>
                  <a:schemeClr val="tx1"/>
                </a:solidFill>
                <a:latin typeface="方正清刻本悦宋简体" panose="02000000000000000000" charset="-122"/>
                <a:ea typeface="方正清刻本悦宋简体" panose="02000000000000000000" charset="-122"/>
              </a:rPr>
              <a:t>尽量</a:t>
            </a:r>
            <a:r>
              <a:rPr lang="zh-CN" altLang="en-US" sz="1400" dirty="0">
                <a:solidFill>
                  <a:srgbClr val="FF0000"/>
                </a:solidFill>
                <a:latin typeface="方正清刻本悦宋简体" panose="02000000000000000000" charset="-122"/>
                <a:ea typeface="方正清刻本悦宋简体" panose="02000000000000000000" charset="-122"/>
              </a:rPr>
              <a:t>不携带贵重物品</a:t>
            </a:r>
            <a:r>
              <a:rPr lang="zh-CN" altLang="en-US" sz="1400" dirty="0">
                <a:solidFill>
                  <a:schemeClr val="tx1"/>
                </a:solidFill>
                <a:latin typeface="方正清刻本悦宋简体" panose="02000000000000000000" charset="-122"/>
                <a:ea typeface="方正清刻本悦宋简体" panose="02000000000000000000" charset="-122"/>
              </a:rPr>
              <a:t>，如手表、贵重首饰等；</a:t>
            </a:r>
            <a:r>
              <a:rPr lang="zh-CN" altLang="en-US" sz="1400" dirty="0">
                <a:solidFill>
                  <a:srgbClr val="FF0000"/>
                </a:solidFill>
                <a:latin typeface="方正清刻本悦宋简体" panose="02000000000000000000" charset="-122"/>
                <a:ea typeface="方正清刻本悦宋简体" panose="02000000000000000000" charset="-122"/>
              </a:rPr>
              <a:t>禁止携带火种。</a:t>
            </a:r>
            <a:endParaRPr lang="zh-CN" altLang="en-US" sz="1400" dirty="0">
              <a:solidFill>
                <a:srgbClr val="FF0000"/>
              </a:solidFill>
              <a:latin typeface="方正清刻本悦宋简体" panose="02000000000000000000" charset="-122"/>
              <a:ea typeface="方正清刻本悦宋简体" panose="02000000000000000000" charset="-122"/>
            </a:endParaRPr>
          </a:p>
          <a:p>
            <a:pPr algn="just">
              <a:lnSpc>
                <a:spcPct val="140000"/>
              </a:lnSpc>
            </a:pPr>
            <a:r>
              <a:rPr lang="zh-CN" altLang="en-US" sz="1400" b="1" dirty="0">
                <a:latin typeface="方正清刻本悦宋简体" panose="02000000000000000000" charset="-122"/>
                <a:ea typeface="方正清刻本悦宋简体" panose="02000000000000000000" charset="-122"/>
              </a:rPr>
              <a:t>乘车注意事项：</a:t>
            </a:r>
            <a:r>
              <a:rPr lang="zh-CN" altLang="en-US" sz="1400" dirty="0">
                <a:latin typeface="方正清刻本悦宋简体" panose="02000000000000000000" charset="-122"/>
                <a:ea typeface="方正清刻本悦宋简体" panose="02000000000000000000" charset="-122"/>
              </a:rPr>
              <a:t>应有序</a:t>
            </a:r>
            <a:r>
              <a:rPr lang="zh-CN" altLang="en-US" sz="1400" dirty="0">
                <a:solidFill>
                  <a:srgbClr val="FF0000"/>
                </a:solidFill>
                <a:latin typeface="方正清刻本悦宋简体" panose="02000000000000000000" charset="-122"/>
                <a:ea typeface="方正清刻本悦宋简体" panose="02000000000000000000" charset="-122"/>
              </a:rPr>
              <a:t>排队上车，各车领队负责清点人数</a:t>
            </a:r>
            <a:r>
              <a:rPr lang="zh-CN" altLang="en-US" sz="1400" dirty="0">
                <a:latin typeface="方正清刻本悦宋简体" panose="02000000000000000000" charset="-122"/>
                <a:ea typeface="方正清刻本悦宋简体" panose="02000000000000000000" charset="-122"/>
              </a:rPr>
              <a:t>，到齐后按时发车，如有意外及时报告组长；</a:t>
            </a:r>
            <a:r>
              <a:rPr lang="zh-CN" altLang="en-US" sz="1400" dirty="0">
                <a:solidFill>
                  <a:srgbClr val="FF0000"/>
                </a:solidFill>
                <a:latin typeface="方正清刻本悦宋简体" panose="02000000000000000000" charset="-122"/>
                <a:ea typeface="方正清刻本悦宋简体" panose="02000000000000000000" charset="-122"/>
              </a:rPr>
              <a:t>看护及照顾好小孩</a:t>
            </a:r>
            <a:r>
              <a:rPr lang="zh-CN" altLang="en-US" sz="1400" dirty="0">
                <a:latin typeface="方正清刻本悦宋简体" panose="02000000000000000000" charset="-122"/>
                <a:ea typeface="方正清刻本悦宋简体" panose="02000000000000000000" charset="-122"/>
              </a:rPr>
              <a:t>，严禁把头手伸出窗外；</a:t>
            </a:r>
            <a:r>
              <a:rPr lang="zh-CN" altLang="en-US" sz="1400" dirty="0">
                <a:solidFill>
                  <a:srgbClr val="FF0000"/>
                </a:solidFill>
                <a:latin typeface="方正清刻本悦宋简体" panose="02000000000000000000" charset="-122"/>
                <a:ea typeface="方正清刻本悦宋简体" panose="02000000000000000000" charset="-122"/>
              </a:rPr>
              <a:t>遵守公共卫生</a:t>
            </a:r>
            <a:r>
              <a:rPr lang="zh-CN" altLang="en-US" sz="1400" dirty="0">
                <a:latin typeface="方正清刻本悦宋简体" panose="02000000000000000000" charset="-122"/>
                <a:ea typeface="方正清刻本悦宋简体" panose="02000000000000000000" charset="-122"/>
              </a:rPr>
              <a:t>，垃圾一律扔进垃圾袋内；如有晕车提前预防；乘坐旅游空调车时需防途中睡觉受凉感冒，备好适量衣物/食品/饮料，提前上卫生间方便；</a:t>
            </a:r>
            <a:r>
              <a:rPr lang="zh-CN" altLang="en-US" sz="1400" dirty="0">
                <a:solidFill>
                  <a:srgbClr val="FF0000"/>
                </a:solidFill>
                <a:latin typeface="方正清刻本悦宋简体" panose="02000000000000000000" charset="-122"/>
                <a:ea typeface="方正清刻本悦宋简体" panose="02000000000000000000" charset="-122"/>
              </a:rPr>
              <a:t>返程按指定路线</a:t>
            </a:r>
            <a:r>
              <a:rPr lang="zh-CN" altLang="en-US" sz="1400" dirty="0">
                <a:latin typeface="方正清刻本悦宋简体" panose="02000000000000000000" charset="-122"/>
                <a:ea typeface="方正清刻本悦宋简体" panose="02000000000000000000" charset="-122"/>
              </a:rPr>
              <a:t>，业主要下车时，需提前告诉司机。</a:t>
            </a:r>
            <a:r>
              <a:rPr lang="zh-CN" altLang="en-US" sz="1400" dirty="0">
                <a:solidFill>
                  <a:srgbClr val="FF0000"/>
                </a:solidFill>
                <a:latin typeface="方正清刻本悦宋简体" panose="02000000000000000000" charset="-122"/>
                <a:ea typeface="方正清刻本悦宋简体" panose="02000000000000000000" charset="-122"/>
              </a:rPr>
              <a:t>不准携带易燃、易爆等危险物品乘车。</a:t>
            </a:r>
            <a:endParaRPr lang="zh-CN" altLang="en-US" sz="1400" dirty="0">
              <a:solidFill>
                <a:srgbClr val="FF0000"/>
              </a:solidFill>
              <a:latin typeface="方正清刻本悦宋简体" panose="02000000000000000000" charset="-122"/>
              <a:ea typeface="方正清刻本悦宋简体" panose="02000000000000000000" charset="-122"/>
            </a:endParaRPr>
          </a:p>
          <a:p>
            <a:pPr algn="just">
              <a:lnSpc>
                <a:spcPct val="140000"/>
              </a:lnSpc>
            </a:pPr>
            <a:endParaRPr lang="zh-CN" altLang="en-US" sz="1400" dirty="0">
              <a:latin typeface="方正清刻本悦宋简体" panose="02000000000000000000" charset="-122"/>
              <a:ea typeface="方正清刻本悦宋简体" panose="02000000000000000000" charset="-122"/>
            </a:endParaRPr>
          </a:p>
        </p:txBody>
      </p:sp>
      <p:pic>
        <p:nvPicPr>
          <p:cNvPr id="6" name="图片 5"/>
          <p:cNvPicPr>
            <a:picLocks noChangeAspect="1"/>
          </p:cNvPicPr>
          <p:nvPr/>
        </p:nvPicPr>
        <p:blipFill>
          <a:blip r:embed="rId1"/>
          <a:stretch>
            <a:fillRect/>
          </a:stretch>
        </p:blipFill>
        <p:spPr>
          <a:xfrm>
            <a:off x="5449515" y="1569418"/>
            <a:ext cx="6654651" cy="4064622"/>
          </a:xfrm>
          <a:prstGeom prst="rect">
            <a:avLst/>
          </a:prstGeom>
        </p:spPr>
      </p:pic>
      <p:sp>
        <p:nvSpPr>
          <p:cNvPr id="7" name="圓角矩形 24"/>
          <p:cNvSpPr/>
          <p:nvPr/>
        </p:nvSpPr>
        <p:spPr>
          <a:xfrm>
            <a:off x="1255011" y="1017530"/>
            <a:ext cx="684000" cy="36000"/>
          </a:xfrm>
          <a:prstGeom prst="roundRect">
            <a:avLst>
              <a:gd name="adj" fmla="val 50000"/>
            </a:avLst>
          </a:prstGeom>
          <a:solidFill>
            <a:srgbClr val="327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Sld>
  <p:clrMapOvr>
    <a:masterClrMapping/>
  </p:clrMapOvr>
  <mc:AlternateContent xmlns:mc="http://schemas.openxmlformats.org/markup-compatibility/2006">
    <mc:Choice xmlns:p14="http://schemas.microsoft.com/office/powerpoint/2010/main" Requires="p14">
      <p:transition spd="slow" p14:dur="1500" advTm="4000">
        <p:random/>
      </p:transition>
    </mc:Choice>
    <mc:Fallback>
      <p:transition spd="slow" advTm="4000">
        <p:random/>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2096852"/>
            <a:ext cx="624979" cy="2664296"/>
          </a:xfrm>
          <a:prstGeom prst="rect">
            <a:avLst/>
          </a:prstGeom>
          <a:solidFill>
            <a:srgbClr val="3284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矩形 7"/>
          <p:cNvSpPr/>
          <p:nvPr/>
        </p:nvSpPr>
        <p:spPr>
          <a:xfrm>
            <a:off x="6431493" y="2096852"/>
            <a:ext cx="5544615" cy="769441"/>
          </a:xfrm>
          <a:prstGeom prst="rect">
            <a:avLst/>
          </a:prstGeom>
        </p:spPr>
        <p:txBody>
          <a:bodyPr wrap="square">
            <a:spAutoFit/>
          </a:bodyPr>
          <a:lstStyle/>
          <a:p>
            <a:r>
              <a:rPr lang="zh-CN" altLang="en-US" sz="4400" dirty="0">
                <a:latin typeface="方正清刻本悦宋简体" panose="02000000000000000000" charset="-122"/>
                <a:ea typeface="方正清刻本悦宋简体" panose="02000000000000000000" charset="-122"/>
              </a:rPr>
              <a:t>逃跑计划 邂逅生机</a:t>
            </a:r>
            <a:endParaRPr lang="zh-CN" altLang="en-US" sz="4400" dirty="0">
              <a:latin typeface="方正清刻本悦宋简体" panose="02000000000000000000" charset="-122"/>
              <a:ea typeface="方正清刻本悦宋简体" panose="02000000000000000000" charset="-122"/>
            </a:endParaRPr>
          </a:p>
        </p:txBody>
      </p:sp>
      <p:sp>
        <p:nvSpPr>
          <p:cNvPr id="9" name="平行四邊形 8"/>
          <p:cNvSpPr/>
          <p:nvPr/>
        </p:nvSpPr>
        <p:spPr>
          <a:xfrm>
            <a:off x="10130035" y="5157986"/>
            <a:ext cx="1080119" cy="576064"/>
          </a:xfrm>
          <a:prstGeom prst="parallelogram">
            <a:avLst/>
          </a:prstGeom>
          <a:solidFill>
            <a:srgbClr val="3284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2" name="群組 11"/>
          <p:cNvGrpSpPr/>
          <p:nvPr/>
        </p:nvGrpSpPr>
        <p:grpSpPr>
          <a:xfrm>
            <a:off x="8545859" y="981522"/>
            <a:ext cx="704039" cy="756080"/>
            <a:chOff x="8545859" y="765498"/>
            <a:chExt cx="704039" cy="756080"/>
          </a:xfrm>
        </p:grpSpPr>
        <p:sp>
          <p:nvSpPr>
            <p:cNvPr id="10" name="圓角矩形 9"/>
            <p:cNvSpPr/>
            <p:nvPr/>
          </p:nvSpPr>
          <p:spPr>
            <a:xfrm>
              <a:off x="8555878" y="1485578"/>
              <a:ext cx="684000" cy="36000"/>
            </a:xfrm>
            <a:prstGeom prst="roundRect">
              <a:avLst>
                <a:gd name="adj" fmla="val 50000"/>
              </a:avLst>
            </a:prstGeom>
            <a:solidFill>
              <a:srgbClr val="3284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10"/>
            <p:cNvSpPr/>
            <p:nvPr/>
          </p:nvSpPr>
          <p:spPr>
            <a:xfrm>
              <a:off x="8545859" y="765498"/>
              <a:ext cx="704039" cy="707886"/>
            </a:xfrm>
            <a:prstGeom prst="rect">
              <a:avLst/>
            </a:prstGeom>
          </p:spPr>
          <p:txBody>
            <a:bodyPr wrap="none">
              <a:spAutoFit/>
            </a:bodyPr>
            <a:lstStyle/>
            <a:p>
              <a:r>
                <a:rPr lang="en-US" altLang="zh-TW" sz="4000" b="1" dirty="0">
                  <a:solidFill>
                    <a:schemeClr val="accent5">
                      <a:lumMod val="50000"/>
                    </a:schemeClr>
                  </a:solidFill>
                </a:rPr>
                <a:t>03</a:t>
              </a:r>
              <a:endParaRPr lang="zh-TW" altLang="en-US" sz="3600" b="1" dirty="0">
                <a:solidFill>
                  <a:schemeClr val="accent5">
                    <a:lumMod val="50000"/>
                  </a:schemeClr>
                </a:solidFill>
              </a:endParaRPr>
            </a:p>
          </p:txBody>
        </p:sp>
      </p:grpSp>
      <p:sp>
        <p:nvSpPr>
          <p:cNvPr id="13" name="TextBox 2"/>
          <p:cNvSpPr txBox="1"/>
          <p:nvPr/>
        </p:nvSpPr>
        <p:spPr>
          <a:xfrm>
            <a:off x="6457627" y="2849662"/>
            <a:ext cx="5570756" cy="2062103"/>
          </a:xfrm>
          <a:prstGeom prst="rect">
            <a:avLst/>
          </a:prstGeom>
          <a:noFill/>
        </p:spPr>
        <p:txBody>
          <a:bodyPr wrap="none" rtlCol="0">
            <a:spAutoFit/>
          </a:bodyPr>
          <a:lstStyle/>
          <a:p>
            <a:pPr>
              <a:lnSpc>
                <a:spcPct val="200000"/>
              </a:lnSpc>
            </a:pPr>
            <a:r>
              <a:rPr lang="zh-CN" altLang="en-US" sz="1600" dirty="0">
                <a:latin typeface="方正清刻本悦宋简体" panose="02000000000000000000" charset="-122"/>
                <a:ea typeface="方正清刻本悦宋简体" panose="02000000000000000000" charset="-122"/>
              </a:rPr>
              <a:t>活动时间：</a:t>
            </a:r>
            <a:r>
              <a:rPr lang="en-US" altLang="zh-CN" sz="1600" dirty="0">
                <a:latin typeface="方正清刻本悦宋简体" panose="02000000000000000000" charset="-122"/>
                <a:ea typeface="方正清刻本悦宋简体" panose="02000000000000000000" charset="-122"/>
              </a:rPr>
              <a:t>20XX</a:t>
            </a:r>
            <a:r>
              <a:rPr lang="zh-CN" altLang="en-US" sz="1600" dirty="0">
                <a:latin typeface="方正清刻本悦宋简体" panose="02000000000000000000" charset="-122"/>
                <a:ea typeface="方正清刻本悦宋简体" panose="02000000000000000000" charset="-122"/>
              </a:rPr>
              <a:t>年</a:t>
            </a:r>
            <a:r>
              <a:rPr lang="en-US" altLang="zh-CN" sz="1600" dirty="0">
                <a:latin typeface="方正清刻本悦宋简体" panose="02000000000000000000" charset="-122"/>
                <a:ea typeface="方正清刻本悦宋简体" panose="02000000000000000000" charset="-122"/>
              </a:rPr>
              <a:t>5</a:t>
            </a:r>
            <a:r>
              <a:rPr lang="zh-CN" altLang="en-US" sz="1600" dirty="0">
                <a:latin typeface="方正清刻本悦宋简体" panose="02000000000000000000" charset="-122"/>
                <a:ea typeface="方正清刻本悦宋简体" panose="02000000000000000000" charset="-122"/>
              </a:rPr>
              <a:t>月</a:t>
            </a:r>
            <a:r>
              <a:rPr lang="en-US" altLang="zh-CN" sz="1600" dirty="0">
                <a:latin typeface="方正清刻本悦宋简体" panose="02000000000000000000" charset="-122"/>
                <a:ea typeface="方正清刻本悦宋简体" panose="02000000000000000000" charset="-122"/>
              </a:rPr>
              <a:t>30</a:t>
            </a:r>
            <a:r>
              <a:rPr lang="zh-CN" altLang="en-US" sz="1600" dirty="0">
                <a:latin typeface="方正清刻本悦宋简体" panose="02000000000000000000" charset="-122"/>
                <a:ea typeface="方正清刻本悦宋简体" panose="02000000000000000000" charset="-122"/>
              </a:rPr>
              <a:t>日</a:t>
            </a:r>
            <a:r>
              <a:rPr lang="en-US" altLang="zh-CN" sz="1600" dirty="0">
                <a:latin typeface="方正清刻本悦宋简体" panose="02000000000000000000" charset="-122"/>
                <a:ea typeface="方正清刻本悦宋简体" panose="02000000000000000000" charset="-122"/>
              </a:rPr>
              <a:t>14:00~17:00</a:t>
            </a:r>
            <a:endParaRPr lang="en-US" altLang="zh-CN" sz="1600" dirty="0">
              <a:latin typeface="方正清刻本悦宋简体" panose="02000000000000000000" charset="-122"/>
              <a:ea typeface="方正清刻本悦宋简体" panose="02000000000000000000" charset="-122"/>
            </a:endParaRPr>
          </a:p>
          <a:p>
            <a:pPr>
              <a:lnSpc>
                <a:spcPct val="200000"/>
              </a:lnSpc>
            </a:pPr>
            <a:r>
              <a:rPr lang="zh-CN" altLang="en-US" sz="1600" dirty="0">
                <a:latin typeface="方正清刻本悦宋简体" panose="02000000000000000000" charset="-122"/>
                <a:ea typeface="方正清刻本悦宋简体" panose="02000000000000000000" charset="-122"/>
              </a:rPr>
              <a:t>活动地点：地产项目</a:t>
            </a:r>
            <a:r>
              <a:rPr lang="en-US" altLang="zh-CN" sz="1600" dirty="0">
                <a:latin typeface="方正清刻本悦宋简体" panose="02000000000000000000" charset="-122"/>
                <a:ea typeface="方正清刻本悦宋简体" panose="02000000000000000000" charset="-122"/>
              </a:rPr>
              <a:t>-</a:t>
            </a:r>
            <a:r>
              <a:rPr lang="zh-CN" altLang="en-US" sz="1600" dirty="0">
                <a:latin typeface="方正清刻本悦宋简体" panose="02000000000000000000" charset="-122"/>
                <a:ea typeface="方正清刻本悦宋简体" panose="02000000000000000000" charset="-122"/>
              </a:rPr>
              <a:t>铜川照金牧场</a:t>
            </a:r>
            <a:endParaRPr lang="en-US" altLang="zh-CN" sz="1600" dirty="0">
              <a:latin typeface="方正清刻本悦宋简体" panose="02000000000000000000" charset="-122"/>
              <a:ea typeface="方正清刻本悦宋简体" panose="02000000000000000000" charset="-122"/>
            </a:endParaRPr>
          </a:p>
          <a:p>
            <a:pPr>
              <a:lnSpc>
                <a:spcPct val="200000"/>
              </a:lnSpc>
            </a:pPr>
            <a:r>
              <a:rPr lang="zh-CN" altLang="en-US" sz="1600" dirty="0">
                <a:latin typeface="方正清刻本悦宋简体" panose="02000000000000000000" charset="-122"/>
                <a:ea typeface="方正清刻本悦宋简体" panose="02000000000000000000" charset="-122"/>
              </a:rPr>
              <a:t>参与人群：现场业主与目标客户，预计</a:t>
            </a:r>
            <a:r>
              <a:rPr lang="en-US" altLang="zh-CN" sz="1600" dirty="0">
                <a:latin typeface="方正清刻本悦宋简体" panose="02000000000000000000" charset="-122"/>
                <a:ea typeface="方正清刻本悦宋简体" panose="02000000000000000000" charset="-122"/>
              </a:rPr>
              <a:t>30~50</a:t>
            </a:r>
            <a:r>
              <a:rPr lang="zh-CN" altLang="en-US" sz="1600" dirty="0">
                <a:latin typeface="方正清刻本悦宋简体" panose="02000000000000000000" charset="-122"/>
                <a:ea typeface="方正清刻本悦宋简体" panose="02000000000000000000" charset="-122"/>
              </a:rPr>
              <a:t>人左右</a:t>
            </a:r>
            <a:endParaRPr lang="en-US" altLang="zh-CN" sz="1600" dirty="0">
              <a:latin typeface="方正清刻本悦宋简体" panose="02000000000000000000" charset="-122"/>
              <a:ea typeface="方正清刻本悦宋简体" panose="02000000000000000000" charset="-122"/>
            </a:endParaRPr>
          </a:p>
          <a:p>
            <a:pPr>
              <a:lnSpc>
                <a:spcPct val="200000"/>
              </a:lnSpc>
            </a:pPr>
            <a:r>
              <a:rPr lang="zh-CN" altLang="en-US" sz="1600" dirty="0">
                <a:latin typeface="方正清刻本悦宋简体" panose="02000000000000000000" charset="-122"/>
                <a:ea typeface="方正清刻本悦宋简体" panose="02000000000000000000" charset="-122"/>
              </a:rPr>
              <a:t>活动内容：参观景区、亲子互动，美食烧烤，家庭合影</a:t>
            </a:r>
            <a:r>
              <a:rPr lang="en-US" altLang="zh-CN" sz="1600" dirty="0">
                <a:latin typeface="方正清刻本悦宋简体" panose="02000000000000000000" charset="-122"/>
                <a:ea typeface="方正清刻本悦宋简体" panose="02000000000000000000" charset="-122"/>
              </a:rPr>
              <a:t>… …</a:t>
            </a:r>
            <a:endParaRPr lang="zh-CN" altLang="en-US" sz="1600" dirty="0">
              <a:latin typeface="方正清刻本悦宋简体" panose="02000000000000000000" charset="-122"/>
              <a:ea typeface="方正清刻本悦宋简体" panose="02000000000000000000" charset="-122"/>
            </a:endParaRPr>
          </a:p>
        </p:txBody>
      </p:sp>
      <p:pic>
        <p:nvPicPr>
          <p:cNvPr id="2050"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12489" y="0"/>
            <a:ext cx="5281042" cy="68595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文本框 2"/>
          <p:cNvSpPr txBox="1"/>
          <p:nvPr/>
        </p:nvSpPr>
        <p:spPr>
          <a:xfrm>
            <a:off x="9203800" y="1049964"/>
            <a:ext cx="1276311" cy="584775"/>
          </a:xfrm>
          <a:prstGeom prst="rect">
            <a:avLst/>
          </a:prstGeom>
          <a:noFill/>
        </p:spPr>
        <p:txBody>
          <a:bodyPr wrap="none" rtlCol="0">
            <a:spAutoFit/>
          </a:bodyPr>
          <a:lstStyle/>
          <a:p>
            <a:r>
              <a:rPr lang="en-US" altLang="zh-CN" sz="3200" dirty="0">
                <a:latin typeface="方正清刻本悦宋简体" panose="02000000000000000000" charset="-122"/>
                <a:ea typeface="方正清刻本悦宋简体" panose="02000000000000000000" charset="-122"/>
              </a:rPr>
              <a:t>(</a:t>
            </a:r>
            <a:r>
              <a:rPr lang="zh-CN" altLang="en-US" sz="3200" dirty="0">
                <a:latin typeface="方正清刻本悦宋简体" panose="02000000000000000000" charset="-122"/>
                <a:ea typeface="方正清刻本悦宋简体" panose="02000000000000000000" charset="-122"/>
              </a:rPr>
              <a:t>备选</a:t>
            </a:r>
            <a:r>
              <a:rPr lang="en-US" altLang="zh-CN" sz="3200" dirty="0">
                <a:latin typeface="方正清刻本悦宋简体" panose="02000000000000000000" charset="-122"/>
                <a:ea typeface="方正清刻本悦宋简体" panose="02000000000000000000" charset="-122"/>
              </a:rPr>
              <a:t>)</a:t>
            </a:r>
            <a:endParaRPr lang="zh-CN" altLang="en-US" sz="3200" dirty="0">
              <a:latin typeface="方正清刻本悦宋简体" panose="02000000000000000000" charset="-122"/>
              <a:ea typeface="方正清刻本悦宋简体" panose="02000000000000000000"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4000">
        <p:random/>
      </p:transition>
    </mc:Choice>
    <mc:Fallback>
      <p:transition spd="slow" advTm="4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ox(in)">
                                      <p:cBhvr>
                                        <p:cTn id="1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群組 17"/>
          <p:cNvGrpSpPr/>
          <p:nvPr/>
        </p:nvGrpSpPr>
        <p:grpSpPr>
          <a:xfrm>
            <a:off x="523191" y="1593594"/>
            <a:ext cx="3960440" cy="620775"/>
            <a:chOff x="865191" y="2601706"/>
            <a:chExt cx="3960440" cy="620775"/>
          </a:xfrm>
        </p:grpSpPr>
        <p:sp>
          <p:nvSpPr>
            <p:cNvPr id="21" name="文字方塊 20"/>
            <p:cNvSpPr txBox="1"/>
            <p:nvPr/>
          </p:nvSpPr>
          <p:spPr>
            <a:xfrm>
              <a:off x="865191" y="2601706"/>
              <a:ext cx="3960440" cy="584775"/>
            </a:xfrm>
            <a:prstGeom prst="rect">
              <a:avLst/>
            </a:prstGeom>
            <a:noFill/>
          </p:spPr>
          <p:txBody>
            <a:bodyPr wrap="square" rtlCol="0">
              <a:spAutoFit/>
            </a:bodyPr>
            <a:lstStyle/>
            <a:p>
              <a:pPr algn="ctr"/>
              <a:r>
                <a:rPr lang="zh-CN" altLang="en-US" sz="3200" b="1" dirty="0">
                  <a:solidFill>
                    <a:srgbClr val="363636"/>
                  </a:solidFill>
                  <a:latin typeface="方正清刻本悦宋简体" panose="02000000000000000000" charset="-122"/>
                  <a:ea typeface="方正清刻本悦宋简体" panose="02000000000000000000" charset="-122"/>
                  <a:cs typeface="Verdana" panose="020B0604030504040204" pitchFamily="34" charset="0"/>
                </a:rPr>
                <a:t>关于照金</a:t>
              </a:r>
              <a:endParaRPr lang="en-US" altLang="zh-CN" sz="3200" b="1" dirty="0">
                <a:solidFill>
                  <a:srgbClr val="363636"/>
                </a:solidFill>
                <a:latin typeface="方正清刻本悦宋简体" panose="02000000000000000000" charset="-122"/>
                <a:ea typeface="方正清刻本悦宋简体" panose="02000000000000000000" charset="-122"/>
                <a:cs typeface="Verdana" panose="020B0604030504040204" pitchFamily="34" charset="0"/>
              </a:endParaRPr>
            </a:p>
          </p:txBody>
        </p:sp>
        <p:sp>
          <p:nvSpPr>
            <p:cNvPr id="25" name="圓角矩形 24"/>
            <p:cNvSpPr/>
            <p:nvPr/>
          </p:nvSpPr>
          <p:spPr>
            <a:xfrm>
              <a:off x="2514600" y="3186481"/>
              <a:ext cx="684000" cy="36000"/>
            </a:xfrm>
            <a:prstGeom prst="roundRect">
              <a:avLst>
                <a:gd name="adj" fmla="val 50000"/>
              </a:avLst>
            </a:prstGeom>
            <a:solidFill>
              <a:srgbClr val="327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26" name="矩形 25"/>
          <p:cNvSpPr/>
          <p:nvPr/>
        </p:nvSpPr>
        <p:spPr>
          <a:xfrm>
            <a:off x="714400" y="2421682"/>
            <a:ext cx="3600400" cy="3126946"/>
          </a:xfrm>
          <a:prstGeom prst="rect">
            <a:avLst/>
          </a:prstGeom>
        </p:spPr>
        <p:txBody>
          <a:bodyPr wrap="square">
            <a:spAutoFit/>
          </a:bodyPr>
          <a:lstStyle/>
          <a:p>
            <a:pPr>
              <a:lnSpc>
                <a:spcPct val="110000"/>
              </a:lnSpc>
            </a:pPr>
            <a:r>
              <a:rPr lang="zh-CN" altLang="en-US" sz="1200" dirty="0">
                <a:latin typeface="方正清刻本悦宋简体" panose="02000000000000000000" charset="-122"/>
                <a:ea typeface="方正清刻本悦宋简体" panose="02000000000000000000" charset="-122"/>
              </a:rPr>
              <a:t>        照金景区是国家</a:t>
            </a:r>
            <a:r>
              <a:rPr lang="en-US" altLang="zh-CN" sz="1200" dirty="0">
                <a:latin typeface="方正清刻本悦宋简体" panose="02000000000000000000" charset="-122"/>
                <a:ea typeface="方正清刻本悦宋简体" panose="02000000000000000000" charset="-122"/>
              </a:rPr>
              <a:t>4A</a:t>
            </a:r>
            <a:r>
              <a:rPr lang="zh-CN" altLang="en-US" sz="1200" dirty="0">
                <a:latin typeface="方正清刻本悦宋简体" panose="02000000000000000000" charset="-122"/>
                <a:ea typeface="方正清刻本悦宋简体" panose="02000000000000000000" charset="-122"/>
              </a:rPr>
              <a:t>级旅游景区、丹霞国家地质公园、中国特色小镇、中国美丽宜居小镇、全国百家红色旅游经典景区、全国爱国主义教育基地、全国国防教育基地、全国青少年教育基地，照金国际滑雪场已成为西北滑雪胜地。</a:t>
            </a:r>
            <a:r>
              <a:rPr lang="en-US" altLang="zh-CN" sz="1200" dirty="0">
                <a:latin typeface="方正清刻本悦宋简体" panose="02000000000000000000" charset="-122"/>
                <a:ea typeface="方正清刻本悦宋简体" panose="02000000000000000000" charset="-122"/>
              </a:rPr>
              <a:t>2017</a:t>
            </a:r>
            <a:r>
              <a:rPr lang="zh-CN" altLang="en-US" sz="1200" dirty="0">
                <a:latin typeface="方正清刻本悦宋简体" panose="02000000000000000000" charset="-122"/>
                <a:ea typeface="方正清刻本悦宋简体" panose="02000000000000000000" charset="-122"/>
              </a:rPr>
              <a:t>年景区接待游客量突破</a:t>
            </a:r>
            <a:r>
              <a:rPr lang="en-US" altLang="zh-CN" sz="1200" dirty="0">
                <a:latin typeface="方正清刻本悦宋简体" panose="02000000000000000000" charset="-122"/>
                <a:ea typeface="方正清刻本悦宋简体" panose="02000000000000000000" charset="-122"/>
              </a:rPr>
              <a:t>200</a:t>
            </a:r>
            <a:r>
              <a:rPr lang="zh-CN" altLang="en-US" sz="1200" dirty="0">
                <a:latin typeface="方正清刻本悦宋简体" panose="02000000000000000000" charset="-122"/>
                <a:ea typeface="方正清刻本悦宋简体" panose="02000000000000000000" charset="-122"/>
              </a:rPr>
              <a:t>万人次。　</a:t>
            </a:r>
            <a:endParaRPr lang="zh-CN" altLang="en-US" sz="1200" dirty="0">
              <a:latin typeface="方正清刻本悦宋简体" panose="02000000000000000000" charset="-122"/>
              <a:ea typeface="方正清刻本悦宋简体" panose="02000000000000000000" charset="-122"/>
            </a:endParaRPr>
          </a:p>
          <a:p>
            <a:pPr>
              <a:lnSpc>
                <a:spcPct val="110000"/>
              </a:lnSpc>
            </a:pPr>
            <a:r>
              <a:rPr lang="zh-CN" altLang="en-US" sz="1200" dirty="0">
                <a:latin typeface="方正清刻本悦宋简体" panose="02000000000000000000" charset="-122"/>
                <a:ea typeface="方正清刻本悦宋简体" panose="02000000000000000000" charset="-122"/>
              </a:rPr>
              <a:t>　　照金人文荟萃。唐朝书法家柳公权、北宋山水画家范宽、药王孙思邈，均深得故乡的山水神韵、草木精髓。尤其是以照金山水为原型的画作</a:t>
            </a:r>
            <a:r>
              <a:rPr lang="en-US" altLang="zh-CN" sz="1200" dirty="0">
                <a:latin typeface="方正清刻本悦宋简体" panose="02000000000000000000" charset="-122"/>
                <a:ea typeface="方正清刻本悦宋简体" panose="02000000000000000000" charset="-122"/>
              </a:rPr>
              <a:t>《</a:t>
            </a:r>
            <a:r>
              <a:rPr lang="zh-CN" altLang="en-US" sz="1200" dirty="0">
                <a:latin typeface="方正清刻本悦宋简体" panose="02000000000000000000" charset="-122"/>
                <a:ea typeface="方正清刻本悦宋简体" panose="02000000000000000000" charset="-122"/>
              </a:rPr>
              <a:t>溪山行旅图</a:t>
            </a:r>
            <a:r>
              <a:rPr lang="en-US" altLang="zh-CN" sz="1200" dirty="0">
                <a:latin typeface="方正清刻本悦宋简体" panose="02000000000000000000" charset="-122"/>
                <a:ea typeface="方正清刻本悦宋简体" panose="02000000000000000000" charset="-122"/>
              </a:rPr>
              <a:t>》</a:t>
            </a:r>
            <a:r>
              <a:rPr lang="zh-CN" altLang="en-US" sz="1200" dirty="0">
                <a:latin typeface="方正清刻本悦宋简体" panose="02000000000000000000" charset="-122"/>
                <a:ea typeface="方正清刻本悦宋简体" panose="02000000000000000000" charset="-122"/>
              </a:rPr>
              <a:t>，使照金成为历代山水画界的朝圣地。　</a:t>
            </a:r>
            <a:endParaRPr lang="zh-CN" altLang="en-US" sz="1200" dirty="0">
              <a:latin typeface="方正清刻本悦宋简体" panose="02000000000000000000" charset="-122"/>
              <a:ea typeface="方正清刻本悦宋简体" panose="02000000000000000000" charset="-122"/>
            </a:endParaRPr>
          </a:p>
          <a:p>
            <a:pPr>
              <a:lnSpc>
                <a:spcPct val="110000"/>
              </a:lnSpc>
            </a:pPr>
            <a:r>
              <a:rPr lang="zh-CN" altLang="en-US" sz="1200" dirty="0">
                <a:latin typeface="方正清刻本悦宋简体" panose="02000000000000000000" charset="-122"/>
                <a:ea typeface="方正清刻本悦宋简体" panose="02000000000000000000" charset="-122"/>
              </a:rPr>
              <a:t>　　</a:t>
            </a:r>
            <a:r>
              <a:rPr lang="en-US" altLang="zh-CN" sz="1200" dirty="0">
                <a:latin typeface="方正清刻本悦宋简体" panose="02000000000000000000" charset="-122"/>
                <a:ea typeface="方正清刻本悦宋简体" panose="02000000000000000000" charset="-122"/>
              </a:rPr>
              <a:t>1933</a:t>
            </a:r>
            <a:r>
              <a:rPr lang="zh-CN" altLang="en-US" sz="1200" dirty="0">
                <a:latin typeface="方正清刻本悦宋简体" panose="02000000000000000000" charset="-122"/>
                <a:ea typeface="方正清刻本悦宋简体" panose="02000000000000000000" charset="-122"/>
              </a:rPr>
              <a:t>年，刘志丹、谢子长、习仲勋等老一辈革命家在此创建了陕甘边革命根据地。照金苏区，作为陕甘边特委和陕甘边区革命委员会的所在地、红二十六军的后方基地，为革命事业蓬勃发展做出了重要贡献。</a:t>
            </a:r>
            <a:endParaRPr lang="zh-CN" altLang="en-US" sz="1200" dirty="0">
              <a:latin typeface="方正清刻本悦宋简体" panose="02000000000000000000" charset="-122"/>
              <a:ea typeface="方正清刻本悦宋简体" panose="02000000000000000000" charset="-122"/>
            </a:endParaRPr>
          </a:p>
        </p:txBody>
      </p:sp>
      <p:sp>
        <p:nvSpPr>
          <p:cNvPr id="16" name="矩形 15"/>
          <p:cNvSpPr/>
          <p:nvPr/>
        </p:nvSpPr>
        <p:spPr>
          <a:xfrm>
            <a:off x="408955" y="891381"/>
            <a:ext cx="5040560" cy="5076826"/>
          </a:xfrm>
          <a:prstGeom prst="rect">
            <a:avLst/>
          </a:prstGeom>
          <a:noFill/>
          <a:ln>
            <a:gradFill flip="none" rotWithShape="1">
              <a:gsLst>
                <a:gs pos="0">
                  <a:schemeClr val="tx1">
                    <a:lumMod val="85000"/>
                    <a:lumOff val="15000"/>
                  </a:schemeClr>
                </a:gs>
                <a:gs pos="100000">
                  <a:srgbClr val="327086"/>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 name="平行四邊形 16"/>
          <p:cNvSpPr/>
          <p:nvPr/>
        </p:nvSpPr>
        <p:spPr>
          <a:xfrm>
            <a:off x="1849116" y="603349"/>
            <a:ext cx="1080119" cy="576064"/>
          </a:xfrm>
          <a:prstGeom prst="parallelogram">
            <a:avLst/>
          </a:prstGeom>
          <a:solidFill>
            <a:srgbClr val="327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098" name="Picture 2" descr="http://www.zhaojintour.com/uploadfile/20170908/1504850333878795.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575175" y="891381"/>
            <a:ext cx="7620000" cy="507682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spd="slow" p14:dur="1500" advTm="4000">
        <p:random/>
      </p:transition>
    </mc:Choice>
    <mc:Fallback>
      <p:transition spd="slow" advTm="4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randombar(horizont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up)">
                                      <p:cBhvr>
                                        <p:cTn id="1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8224425" y="471786"/>
            <a:ext cx="3777818" cy="60981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矩形 11"/>
          <p:cNvSpPr/>
          <p:nvPr/>
        </p:nvSpPr>
        <p:spPr>
          <a:xfrm>
            <a:off x="0" y="1557338"/>
            <a:ext cx="336947" cy="3816350"/>
          </a:xfrm>
          <a:prstGeom prst="rect">
            <a:avLst/>
          </a:prstGeom>
          <a:solidFill>
            <a:srgbClr val="327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3" name="群組 12"/>
          <p:cNvGrpSpPr/>
          <p:nvPr/>
        </p:nvGrpSpPr>
        <p:grpSpPr>
          <a:xfrm>
            <a:off x="2173151" y="471786"/>
            <a:ext cx="3960440" cy="684072"/>
            <a:chOff x="913011" y="2421682"/>
            <a:chExt cx="3960440" cy="684072"/>
          </a:xfrm>
        </p:grpSpPr>
        <p:sp>
          <p:nvSpPr>
            <p:cNvPr id="14" name="文字方塊 13"/>
            <p:cNvSpPr txBox="1"/>
            <p:nvPr/>
          </p:nvSpPr>
          <p:spPr>
            <a:xfrm>
              <a:off x="913011" y="2421682"/>
              <a:ext cx="3960440" cy="584775"/>
            </a:xfrm>
            <a:prstGeom prst="rect">
              <a:avLst/>
            </a:prstGeom>
            <a:noFill/>
          </p:spPr>
          <p:txBody>
            <a:bodyPr wrap="square" rtlCol="0">
              <a:spAutoFit/>
            </a:bodyPr>
            <a:lstStyle/>
            <a:p>
              <a:pPr algn="ctr"/>
              <a:r>
                <a:rPr lang="zh-CN" altLang="en-US" sz="3200" b="1" dirty="0">
                  <a:solidFill>
                    <a:srgbClr val="363636"/>
                  </a:solidFill>
                  <a:latin typeface="方正清刻本悦宋简体" panose="02000000000000000000" charset="-122"/>
                  <a:ea typeface="方正清刻本悦宋简体" panose="02000000000000000000" charset="-122"/>
                  <a:cs typeface="Verdana" panose="020B0604030504040204" pitchFamily="34" charset="0"/>
                </a:rPr>
                <a:t>照金牧场</a:t>
              </a:r>
              <a:endParaRPr lang="en-US" altLang="zh-CN" sz="3200" b="1" dirty="0">
                <a:solidFill>
                  <a:srgbClr val="363636"/>
                </a:solidFill>
                <a:latin typeface="方正清刻本悦宋简体" panose="02000000000000000000" charset="-122"/>
                <a:ea typeface="方正清刻本悦宋简体" panose="02000000000000000000" charset="-122"/>
                <a:cs typeface="Verdana" panose="020B0604030504040204" pitchFamily="34" charset="0"/>
              </a:endParaRPr>
            </a:p>
          </p:txBody>
        </p:sp>
        <p:sp>
          <p:nvSpPr>
            <p:cNvPr id="15" name="圓角矩形 14"/>
            <p:cNvSpPr/>
            <p:nvPr/>
          </p:nvSpPr>
          <p:spPr>
            <a:xfrm>
              <a:off x="2551231" y="3069754"/>
              <a:ext cx="684000" cy="36000"/>
            </a:xfrm>
            <a:prstGeom prst="roundRect">
              <a:avLst>
                <a:gd name="adj" fmla="val 50000"/>
              </a:avLst>
            </a:prstGeom>
            <a:solidFill>
              <a:srgbClr val="327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8" name="平行四邊形 17"/>
          <p:cNvSpPr/>
          <p:nvPr/>
        </p:nvSpPr>
        <p:spPr>
          <a:xfrm rot="16200000">
            <a:off x="7684366" y="5482022"/>
            <a:ext cx="1080119" cy="576064"/>
          </a:xfrm>
          <a:prstGeom prst="parallelogram">
            <a:avLst/>
          </a:prstGeom>
          <a:solidFill>
            <a:srgbClr val="327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文本框 5"/>
          <p:cNvSpPr txBox="1"/>
          <p:nvPr/>
        </p:nvSpPr>
        <p:spPr>
          <a:xfrm>
            <a:off x="696987" y="1545852"/>
            <a:ext cx="6912768" cy="4885953"/>
          </a:xfrm>
          <a:prstGeom prst="rect">
            <a:avLst/>
          </a:prstGeom>
          <a:noFill/>
        </p:spPr>
        <p:txBody>
          <a:bodyPr wrap="square" rtlCol="0">
            <a:spAutoFit/>
          </a:bodyPr>
          <a:lstStyle/>
          <a:p>
            <a:pPr algn="ctr">
              <a:lnSpc>
                <a:spcPct val="140000"/>
              </a:lnSpc>
              <a:buNone/>
            </a:pPr>
            <a:r>
              <a:rPr lang="zh-CN" altLang="en-US" sz="1800" b="1" dirty="0">
                <a:solidFill>
                  <a:srgbClr val="EA5433"/>
                </a:solidFill>
                <a:effectLst/>
                <a:latin typeface="方正清刻本悦宋简体" panose="02000000000000000000" charset="-122"/>
                <a:ea typeface="方正清刻本悦宋简体" panose="02000000000000000000" charset="-122"/>
                <a:cs typeface="等线 Light" panose="02010600030101010101" charset="-122"/>
              </a:rPr>
              <a:t>活动流程</a:t>
            </a:r>
            <a:endParaRPr lang="zh-CN" altLang="en-US" sz="1050" dirty="0">
              <a:gradFill>
                <a:gsLst>
                  <a:gs pos="21000">
                    <a:srgbClr val="53575C"/>
                  </a:gs>
                  <a:gs pos="88000">
                    <a:srgbClr val="C5C7CA"/>
                  </a:gs>
                </a:gsLst>
                <a:lin ang="5400000"/>
              </a:gradFill>
              <a:effectLst/>
              <a:latin typeface="方正清刻本悦宋简体" panose="02000000000000000000" charset="-122"/>
              <a:ea typeface="方正清刻本悦宋简体" panose="02000000000000000000" charset="-122"/>
              <a:cs typeface="等线 Light" panose="02010600030101010101" charset="-122"/>
            </a:endParaRPr>
          </a:p>
          <a:p>
            <a:pPr algn="ctr">
              <a:lnSpc>
                <a:spcPct val="140000"/>
              </a:lnSpc>
            </a:pPr>
            <a:r>
              <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rPr>
              <a:t>1</a:t>
            </a:r>
            <a:r>
              <a:rPr lang="en-US" altLang="zh-CN"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rPr>
              <a:t>0</a:t>
            </a:r>
            <a:r>
              <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rPr>
              <a:t>:</a:t>
            </a:r>
            <a:r>
              <a:rPr lang="en-US" altLang="zh-CN"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rPr>
              <a:t>3</a:t>
            </a:r>
            <a:r>
              <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rPr>
              <a:t>0-1</a:t>
            </a:r>
            <a:r>
              <a:rPr lang="en-US" altLang="zh-CN"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rPr>
              <a:t>2</a:t>
            </a:r>
            <a:r>
              <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a:t>
            </a:r>
            <a:r>
              <a:rPr lang="en-US" altLang="zh-CN"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0</a:t>
            </a:r>
            <a:r>
              <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0</a:t>
            </a:r>
            <a:endPar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endParaRPr>
          </a:p>
          <a:p>
            <a:pPr lvl="0" algn="ctr">
              <a:lnSpc>
                <a:spcPct val="140000"/>
              </a:lnSpc>
            </a:pPr>
            <a:r>
              <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项目集合乘坐大巴车前往照金</a:t>
            </a:r>
            <a:endParaRPr lang="en-US" altLang="zh-CN"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endParaRPr>
          </a:p>
          <a:p>
            <a:pPr lvl="0" algn="ctr">
              <a:lnSpc>
                <a:spcPct val="140000"/>
              </a:lnSpc>
            </a:pPr>
            <a:r>
              <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1</a:t>
            </a:r>
            <a:r>
              <a:rPr lang="en-US" altLang="zh-CN"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2</a:t>
            </a:r>
            <a:r>
              <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a:t>
            </a:r>
            <a:r>
              <a:rPr lang="en-US" altLang="zh-CN"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0</a:t>
            </a:r>
            <a:r>
              <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0-1</a:t>
            </a:r>
            <a:r>
              <a:rPr lang="en-US" altLang="zh-CN"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2</a:t>
            </a:r>
            <a:r>
              <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a:t>
            </a:r>
            <a:r>
              <a:rPr lang="en-US" altLang="zh-CN"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1</a:t>
            </a:r>
            <a:r>
              <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0</a:t>
            </a:r>
            <a:endPar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endParaRPr>
          </a:p>
          <a:p>
            <a:pPr algn="ctr">
              <a:lnSpc>
                <a:spcPct val="140000"/>
              </a:lnSpc>
            </a:pPr>
            <a:r>
              <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客户签到</a:t>
            </a:r>
            <a:endParaRPr lang="en-US" altLang="zh-CN"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endParaRPr>
          </a:p>
          <a:p>
            <a:pPr lvl="0" algn="ctr">
              <a:lnSpc>
                <a:spcPct val="140000"/>
              </a:lnSpc>
            </a:pPr>
            <a:r>
              <a:rPr lang="zh-CN" altLang="en-US" sz="1400" dirty="0">
                <a:solidFill>
                  <a:schemeClr val="tx1">
                    <a:lumMod val="95000"/>
                    <a:lumOff val="5000"/>
                  </a:schemeClr>
                </a:solidFill>
                <a:latin typeface="方正清刻本悦宋简体" panose="02000000000000000000" charset="-122"/>
                <a:ea typeface="方正清刻本悦宋简体" panose="02000000000000000000" charset="-122"/>
                <a:cs typeface="等线 Light" panose="02010600030101010101" charset="-122"/>
                <a:sym typeface="+mn-ea"/>
              </a:rPr>
              <a:t>1</a:t>
            </a:r>
            <a:r>
              <a:rPr lang="en-US" altLang="zh-CN" sz="1400" dirty="0">
                <a:solidFill>
                  <a:schemeClr val="tx1">
                    <a:lumMod val="95000"/>
                    <a:lumOff val="5000"/>
                  </a:schemeClr>
                </a:solidFill>
                <a:latin typeface="方正清刻本悦宋简体" panose="02000000000000000000" charset="-122"/>
                <a:ea typeface="方正清刻本悦宋简体" panose="02000000000000000000" charset="-122"/>
                <a:cs typeface="等线 Light" panose="02010600030101010101" charset="-122"/>
                <a:sym typeface="+mn-ea"/>
              </a:rPr>
              <a:t>2</a:t>
            </a:r>
            <a:r>
              <a:rPr lang="zh-CN" altLang="en-US" sz="1400" dirty="0">
                <a:solidFill>
                  <a:schemeClr val="tx1">
                    <a:lumMod val="95000"/>
                    <a:lumOff val="5000"/>
                  </a:schemeClr>
                </a:solidFill>
                <a:latin typeface="方正清刻本悦宋简体" panose="02000000000000000000" charset="-122"/>
                <a:ea typeface="方正清刻本悦宋简体" panose="02000000000000000000" charset="-122"/>
                <a:cs typeface="等线 Light" panose="02010600030101010101" charset="-122"/>
                <a:sym typeface="+mn-ea"/>
              </a:rPr>
              <a:t>:</a:t>
            </a:r>
            <a:r>
              <a:rPr lang="en-US" altLang="zh-CN" sz="1400" dirty="0">
                <a:solidFill>
                  <a:schemeClr val="tx1">
                    <a:lumMod val="95000"/>
                    <a:lumOff val="5000"/>
                  </a:schemeClr>
                </a:solidFill>
                <a:latin typeface="方正清刻本悦宋简体" panose="02000000000000000000" charset="-122"/>
                <a:ea typeface="方正清刻本悦宋简体" panose="02000000000000000000" charset="-122"/>
                <a:cs typeface="等线 Light" panose="02010600030101010101" charset="-122"/>
                <a:sym typeface="+mn-ea"/>
              </a:rPr>
              <a:t>10</a:t>
            </a:r>
            <a:r>
              <a:rPr lang="zh-CN" altLang="en-US" sz="1400" dirty="0">
                <a:solidFill>
                  <a:schemeClr val="tx1">
                    <a:lumMod val="95000"/>
                    <a:lumOff val="5000"/>
                  </a:schemeClr>
                </a:solidFill>
                <a:latin typeface="方正清刻本悦宋简体" panose="02000000000000000000" charset="-122"/>
                <a:ea typeface="方正清刻本悦宋简体" panose="02000000000000000000" charset="-122"/>
                <a:cs typeface="等线 Light" panose="02010600030101010101" charset="-122"/>
                <a:sym typeface="+mn-ea"/>
              </a:rPr>
              <a:t>-1</a:t>
            </a:r>
            <a:r>
              <a:rPr lang="en-US" altLang="zh-CN" sz="1400" dirty="0">
                <a:solidFill>
                  <a:schemeClr val="tx1">
                    <a:lumMod val="95000"/>
                    <a:lumOff val="5000"/>
                  </a:schemeClr>
                </a:solidFill>
                <a:latin typeface="方正清刻本悦宋简体" panose="02000000000000000000" charset="-122"/>
                <a:ea typeface="方正清刻本悦宋简体" panose="02000000000000000000" charset="-122"/>
                <a:cs typeface="等线 Light" panose="02010600030101010101" charset="-122"/>
                <a:sym typeface="+mn-ea"/>
              </a:rPr>
              <a:t>3</a:t>
            </a:r>
            <a:r>
              <a:rPr lang="zh-CN" altLang="en-US" sz="1400" dirty="0">
                <a:solidFill>
                  <a:schemeClr val="tx1">
                    <a:lumMod val="95000"/>
                    <a:lumOff val="5000"/>
                  </a:schemeClr>
                </a:solidFill>
                <a:latin typeface="方正清刻本悦宋简体" panose="02000000000000000000" charset="-122"/>
                <a:ea typeface="方正清刻本悦宋简体" panose="02000000000000000000" charset="-122"/>
                <a:cs typeface="等线 Light" panose="02010600030101010101" charset="-122"/>
                <a:sym typeface="+mn-ea"/>
              </a:rPr>
              <a:t>:</a:t>
            </a:r>
            <a:r>
              <a:rPr lang="en-US" altLang="zh-CN" sz="1400" dirty="0">
                <a:solidFill>
                  <a:schemeClr val="tx1">
                    <a:lumMod val="95000"/>
                    <a:lumOff val="5000"/>
                  </a:schemeClr>
                </a:solidFill>
                <a:latin typeface="方正清刻本悦宋简体" panose="02000000000000000000" charset="-122"/>
                <a:ea typeface="方正清刻本悦宋简体" panose="02000000000000000000" charset="-122"/>
                <a:cs typeface="等线 Light" panose="02010600030101010101" charset="-122"/>
                <a:sym typeface="+mn-ea"/>
              </a:rPr>
              <a:t>3</a:t>
            </a:r>
            <a:r>
              <a:rPr lang="zh-CN" altLang="en-US" sz="1400" dirty="0">
                <a:solidFill>
                  <a:schemeClr val="tx1">
                    <a:lumMod val="95000"/>
                    <a:lumOff val="5000"/>
                  </a:schemeClr>
                </a:solidFill>
                <a:latin typeface="方正清刻本悦宋简体" panose="02000000000000000000" charset="-122"/>
                <a:ea typeface="方正清刻本悦宋简体" panose="02000000000000000000" charset="-122"/>
                <a:cs typeface="等线 Light" panose="02010600030101010101" charset="-122"/>
                <a:sym typeface="+mn-ea"/>
              </a:rPr>
              <a:t>0</a:t>
            </a:r>
            <a:endParaRPr lang="zh-CN" altLang="en-US" sz="1400" dirty="0">
              <a:solidFill>
                <a:schemeClr val="tx1">
                  <a:lumMod val="95000"/>
                  <a:lumOff val="5000"/>
                </a:schemeClr>
              </a:solidFill>
              <a:latin typeface="方正清刻本悦宋简体" panose="02000000000000000000" charset="-122"/>
              <a:ea typeface="方正清刻本悦宋简体" panose="02000000000000000000" charset="-122"/>
              <a:cs typeface="等线 Light" panose="02010600030101010101" charset="-122"/>
              <a:sym typeface="+mn-ea"/>
            </a:endParaRPr>
          </a:p>
          <a:p>
            <a:pPr algn="ctr">
              <a:lnSpc>
                <a:spcPct val="140000"/>
              </a:lnSpc>
            </a:pPr>
            <a:r>
              <a:rPr lang="zh-CN" altLang="en-US" sz="1400" dirty="0">
                <a:solidFill>
                  <a:schemeClr val="tx1">
                    <a:lumMod val="95000"/>
                    <a:lumOff val="5000"/>
                  </a:schemeClr>
                </a:solidFill>
                <a:latin typeface="方正清刻本悦宋简体" panose="02000000000000000000" charset="-122"/>
                <a:ea typeface="方正清刻本悦宋简体" panose="02000000000000000000" charset="-122"/>
                <a:sym typeface="Calibri" panose="020F0502020204030204" charset="0"/>
              </a:rPr>
              <a:t>红色记忆餐厅进行午餐 </a:t>
            </a:r>
            <a:r>
              <a:rPr lang="en-US" altLang="zh-CN" sz="1400" b="1" dirty="0">
                <a:solidFill>
                  <a:schemeClr val="tx1">
                    <a:lumMod val="95000"/>
                    <a:lumOff val="5000"/>
                  </a:schemeClr>
                </a:solidFill>
                <a:latin typeface="方正清刻本悦宋简体" panose="02000000000000000000" charset="-122"/>
                <a:ea typeface="方正清刻本悦宋简体" panose="02000000000000000000" charset="-122"/>
                <a:sym typeface="Calibri" panose="020F0502020204030204" charset="0"/>
              </a:rPr>
              <a:t>/ </a:t>
            </a:r>
            <a:r>
              <a:rPr lang="zh-CN" altLang="en-US" sz="1400" dirty="0">
                <a:solidFill>
                  <a:schemeClr val="tx1">
                    <a:lumMod val="95000"/>
                    <a:lumOff val="5000"/>
                  </a:schemeClr>
                </a:solidFill>
                <a:latin typeface="方正清刻本悦宋简体" panose="02000000000000000000" charset="-122"/>
                <a:ea typeface="方正清刻本悦宋简体" panose="02000000000000000000" charset="-122"/>
                <a:sym typeface="Calibri" panose="020F0502020204030204" charset="0"/>
              </a:rPr>
              <a:t>照金书院（习大大套餐） </a:t>
            </a:r>
            <a:endParaRPr lang="en-US" altLang="zh-CN" sz="1400" dirty="0">
              <a:solidFill>
                <a:schemeClr val="tx1">
                  <a:lumMod val="95000"/>
                  <a:lumOff val="5000"/>
                </a:schemeClr>
              </a:solidFill>
              <a:latin typeface="方正清刻本悦宋简体" panose="02000000000000000000" charset="-122"/>
              <a:ea typeface="方正清刻本悦宋简体" panose="02000000000000000000" charset="-122"/>
              <a:sym typeface="Calibri" panose="020F0502020204030204" charset="0"/>
            </a:endParaRPr>
          </a:p>
          <a:p>
            <a:pPr algn="ctr">
              <a:lnSpc>
                <a:spcPct val="140000"/>
              </a:lnSpc>
            </a:pPr>
            <a:r>
              <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1</a:t>
            </a:r>
            <a:r>
              <a:rPr lang="en-US" altLang="zh-CN"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3</a:t>
            </a:r>
            <a:r>
              <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a:t>
            </a:r>
            <a:r>
              <a:rPr lang="en-US" altLang="zh-CN"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3</a:t>
            </a:r>
            <a:r>
              <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0-1</a:t>
            </a:r>
            <a:r>
              <a:rPr lang="en-US" altLang="zh-CN"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7</a:t>
            </a:r>
            <a:r>
              <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a:t>
            </a:r>
            <a:r>
              <a:rPr lang="en-US" altLang="zh-CN"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3</a:t>
            </a:r>
            <a:r>
              <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0</a:t>
            </a:r>
            <a:endPar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endParaRPr>
          </a:p>
          <a:p>
            <a:pPr algn="ctr">
              <a:lnSpc>
                <a:spcPct val="140000"/>
              </a:lnSpc>
            </a:pPr>
            <a:r>
              <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参观景点（纪念馆）-草坪露营（拓展）-亲子互动</a:t>
            </a:r>
            <a:r>
              <a:rPr lang="zh-CN" altLang="en-US" sz="1400" dirty="0">
                <a:solidFill>
                  <a:schemeClr val="tx1">
                    <a:lumMod val="95000"/>
                    <a:lumOff val="5000"/>
                  </a:schemeClr>
                </a:solidFill>
                <a:latin typeface="方正清刻本悦宋简体" panose="02000000000000000000" charset="-122"/>
                <a:ea typeface="方正清刻本悦宋简体" panose="02000000000000000000" charset="-122"/>
                <a:cs typeface="等线 Light" panose="02010600030101010101" charset="-122"/>
                <a:sym typeface="+mn-ea"/>
              </a:rPr>
              <a:t>体验</a:t>
            </a:r>
            <a:endParaRPr lang="en-US" altLang="zh-CN" sz="1400" dirty="0">
              <a:solidFill>
                <a:schemeClr val="tx1">
                  <a:lumMod val="95000"/>
                  <a:lumOff val="5000"/>
                </a:schemeClr>
              </a:solidFill>
              <a:latin typeface="方正清刻本悦宋简体" panose="02000000000000000000" charset="-122"/>
              <a:ea typeface="方正清刻本悦宋简体" panose="02000000000000000000" charset="-122"/>
              <a:cs typeface="等线 Light" panose="02010600030101010101" charset="-122"/>
              <a:sym typeface="+mn-ea"/>
            </a:endParaRPr>
          </a:p>
          <a:p>
            <a:pPr algn="ctr">
              <a:lnSpc>
                <a:spcPct val="140000"/>
              </a:lnSpc>
            </a:pPr>
            <a:r>
              <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1</a:t>
            </a:r>
            <a:r>
              <a:rPr lang="en-US" altLang="zh-CN"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7</a:t>
            </a:r>
            <a:r>
              <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a:t>
            </a:r>
            <a:r>
              <a:rPr lang="en-US" altLang="zh-CN"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3</a:t>
            </a:r>
            <a:r>
              <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0-19:</a:t>
            </a:r>
            <a:r>
              <a:rPr lang="en-US" altLang="zh-CN"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00</a:t>
            </a:r>
            <a:endPar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endParaRPr>
          </a:p>
          <a:p>
            <a:pPr algn="ctr">
              <a:lnSpc>
                <a:spcPct val="140000"/>
              </a:lnSpc>
            </a:pPr>
            <a:r>
              <a:rPr lang="zh-CN" altLang="en-US" sz="1400" dirty="0">
                <a:solidFill>
                  <a:schemeClr val="tx1">
                    <a:lumMod val="95000"/>
                    <a:lumOff val="5000"/>
                  </a:schemeClr>
                </a:solidFill>
                <a:latin typeface="方正清刻本悦宋简体" panose="02000000000000000000" charset="-122"/>
                <a:ea typeface="方正清刻本悦宋简体" panose="02000000000000000000" charset="-122"/>
                <a:sym typeface="Calibri" panose="020F0502020204030204" charset="0"/>
              </a:rPr>
              <a:t>照金牧场（烧烤）</a:t>
            </a:r>
            <a:r>
              <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&amp;合影留念</a:t>
            </a:r>
            <a:endPar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endParaRPr>
          </a:p>
          <a:p>
            <a:pPr algn="ctr">
              <a:lnSpc>
                <a:spcPct val="140000"/>
              </a:lnSpc>
            </a:pPr>
            <a:r>
              <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19:00-20:</a:t>
            </a:r>
            <a:r>
              <a:rPr lang="en-US" altLang="zh-CN"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3</a:t>
            </a:r>
            <a:r>
              <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0</a:t>
            </a:r>
            <a:endPar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endParaRPr>
          </a:p>
          <a:p>
            <a:pPr algn="ctr">
              <a:lnSpc>
                <a:spcPct val="140000"/>
              </a:lnSpc>
            </a:pPr>
            <a:r>
              <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活动结束&amp;乘车返回</a:t>
            </a:r>
            <a:endParaRPr lang="en-US" altLang="zh-CN"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endParaRPr>
          </a:p>
          <a:p>
            <a:pPr algn="ctr">
              <a:lnSpc>
                <a:spcPct val="140000"/>
              </a:lnSpc>
            </a:pPr>
            <a:endParaRPr lang="zh-CN" altLang="en-US" sz="14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endParaRPr>
          </a:p>
          <a:p>
            <a:pPr algn="dist">
              <a:lnSpc>
                <a:spcPct val="140000"/>
              </a:lnSpc>
            </a:pPr>
            <a:r>
              <a:rPr lang="zh-CN" altLang="en-US" sz="1400" dirty="0">
                <a:gradFill>
                  <a:gsLst>
                    <a:gs pos="21000">
                      <a:srgbClr val="53575C"/>
                    </a:gs>
                    <a:gs pos="88000">
                      <a:srgbClr val="C5C7CA"/>
                    </a:gs>
                  </a:gsLst>
                  <a:lin ang="5400000"/>
                </a:gradFill>
                <a:effectLst/>
                <a:latin typeface="方正清刻本悦宋简体" panose="02000000000000000000" charset="-122"/>
                <a:ea typeface="方正清刻本悦宋简体" panose="02000000000000000000" charset="-122"/>
                <a:cs typeface="等线 Light" panose="02010600030101010101" charset="-122"/>
                <a:sym typeface="+mn-ea"/>
              </a:rPr>
              <a:t>CHINA C</a:t>
            </a:r>
            <a:r>
              <a:rPr lang="en-US" altLang="zh-CN" sz="1400" dirty="0">
                <a:gradFill>
                  <a:gsLst>
                    <a:gs pos="21000">
                      <a:srgbClr val="53575C"/>
                    </a:gs>
                    <a:gs pos="88000">
                      <a:srgbClr val="C5C7CA"/>
                    </a:gs>
                  </a:gsLst>
                  <a:lin ang="5400000"/>
                </a:gradFill>
                <a:effectLst/>
                <a:latin typeface="方正清刻本悦宋简体" panose="02000000000000000000" charset="-122"/>
                <a:ea typeface="方正清刻本悦宋简体" panose="02000000000000000000" charset="-122"/>
                <a:cs typeface="等线 Light" panose="02010600030101010101" charset="-122"/>
                <a:sym typeface="+mn-ea"/>
              </a:rPr>
              <a:t>HANTEMESSE</a:t>
            </a:r>
            <a:r>
              <a:rPr lang="zh-CN" altLang="en-US" sz="1400" dirty="0">
                <a:gradFill>
                  <a:gsLst>
                    <a:gs pos="21000">
                      <a:srgbClr val="53575C"/>
                    </a:gs>
                    <a:gs pos="88000">
                      <a:srgbClr val="C5C7CA"/>
                    </a:gs>
                  </a:gsLst>
                  <a:lin ang="5400000"/>
                </a:gradFill>
                <a:effectLst/>
                <a:latin typeface="方正清刻本悦宋简体" panose="02000000000000000000" charset="-122"/>
                <a:ea typeface="方正清刻本悦宋简体" panose="02000000000000000000" charset="-122"/>
                <a:cs typeface="等线 Light" panose="02010600030101010101" charset="-122"/>
                <a:sym typeface="+mn-ea"/>
              </a:rPr>
              <a:t> IN XIAN</a:t>
            </a:r>
            <a:endParaRPr lang="zh-CN" altLang="en-US" sz="1400" dirty="0">
              <a:gradFill>
                <a:gsLst>
                  <a:gs pos="21000">
                    <a:srgbClr val="53575C"/>
                  </a:gs>
                  <a:gs pos="88000">
                    <a:srgbClr val="C5C7CA"/>
                  </a:gs>
                </a:gsLst>
                <a:lin ang="5400000"/>
              </a:gradFill>
              <a:effectLst/>
              <a:latin typeface="方正清刻本悦宋简体" panose="02000000000000000000" charset="-122"/>
              <a:ea typeface="方正清刻本悦宋简体" panose="02000000000000000000" charset="-122"/>
              <a:cs typeface="等线 Light" panose="02010600030101010101"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500" advTm="4000">
        <p:random/>
      </p:transition>
    </mc:Choice>
    <mc:Fallback>
      <p:transition spd="slow" advTm="4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38088" y="2622576"/>
            <a:ext cx="342875" cy="2103362"/>
          </a:xfrm>
          <a:prstGeom prst="rect">
            <a:avLst/>
          </a:prstGeom>
          <a:solidFill>
            <a:srgbClr val="327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5"/>
          <p:cNvSpPr txBox="1"/>
          <p:nvPr/>
        </p:nvSpPr>
        <p:spPr>
          <a:xfrm>
            <a:off x="8977907" y="1525217"/>
            <a:ext cx="2448272" cy="584775"/>
          </a:xfrm>
          <a:prstGeom prst="rect">
            <a:avLst/>
          </a:prstGeom>
          <a:noFill/>
        </p:spPr>
        <p:txBody>
          <a:bodyPr wrap="square" rtlCol="0">
            <a:spAutoFit/>
          </a:bodyPr>
          <a:lstStyle/>
          <a:p>
            <a:r>
              <a:rPr lang="zh-CN" altLang="en-US" sz="3200" b="1"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签到区域</a:t>
            </a:r>
            <a:endParaRPr lang="zh-CN" altLang="en-US" sz="3200" b="1"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endParaRPr>
          </a:p>
        </p:txBody>
      </p:sp>
      <p:sp>
        <p:nvSpPr>
          <p:cNvPr id="8" name="文本框 6"/>
          <p:cNvSpPr txBox="1"/>
          <p:nvPr/>
        </p:nvSpPr>
        <p:spPr>
          <a:xfrm>
            <a:off x="8522061" y="2349674"/>
            <a:ext cx="3552190" cy="1159163"/>
          </a:xfrm>
          <a:prstGeom prst="rect">
            <a:avLst/>
          </a:prstGeom>
          <a:noFill/>
        </p:spPr>
        <p:txBody>
          <a:bodyPr wrap="square" rtlCol="0">
            <a:spAutoFit/>
          </a:bodyPr>
          <a:lstStyle/>
          <a:p>
            <a:pPr>
              <a:lnSpc>
                <a:spcPct val="150000"/>
              </a:lnSpc>
            </a:pPr>
            <a:r>
              <a:rPr lang="zh-CN" altLang="en-US" sz="16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主题签到背板+田园风格布景</a:t>
            </a:r>
            <a:endParaRPr lang="zh-CN" altLang="en-US" sz="1600" b="1"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endParaRPr>
          </a:p>
          <a:p>
            <a:pPr>
              <a:lnSpc>
                <a:spcPct val="150000"/>
              </a:lnSpc>
            </a:pPr>
            <a:r>
              <a:rPr lang="zh-CN" altLang="en-US" sz="16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rPr>
              <a:t>……</a:t>
            </a:r>
            <a:endParaRPr lang="zh-CN" altLang="en-US" sz="16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endParaRPr>
          </a:p>
          <a:p>
            <a:pPr>
              <a:lnSpc>
                <a:spcPct val="150000"/>
              </a:lnSpc>
            </a:pPr>
            <a:endParaRPr lang="zh-CN" altLang="en-US" sz="1600" dirty="0">
              <a:solidFill>
                <a:schemeClr val="tx1">
                  <a:lumMod val="95000"/>
                  <a:lumOff val="5000"/>
                </a:schemeClr>
              </a:solidFill>
              <a:effectLst/>
              <a:latin typeface="方正清刻本悦宋简体" panose="02000000000000000000" charset="-122"/>
              <a:ea typeface="方正清刻本悦宋简体" panose="02000000000000000000" charset="-122"/>
              <a:cs typeface="等线 Light" panose="02010600030101010101" charset="-122"/>
              <a:sym typeface="+mn-ea"/>
            </a:endParaRPr>
          </a:p>
        </p:txBody>
      </p:sp>
      <p:sp>
        <p:nvSpPr>
          <p:cNvPr id="9" name="AutoShape 2" descr="签到区 创意签到 活动签到 签到设计 签..."/>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10" name="AutoShape 4" descr="签到区 创意签到 活动签到 签到设计 签..."/>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11" name="AutoShape 6" descr="签到区 创意签到 活动签到 签到设计 签..."/>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12" name="AutoShape 8" descr="签到区 创意签到 活动签到 签到设计 签..."/>
          <p:cNvSpPr>
            <a:spLocks noChangeAspect="1" noChangeArrowheads="1"/>
          </p:cNvSpPr>
          <p:nvPr/>
        </p:nvSpPr>
        <p:spPr bwMode="auto">
          <a:xfrm>
            <a:off x="9481963" y="4077863"/>
            <a:ext cx="2316460" cy="2316467"/>
          </a:xfrm>
          <a:prstGeom prst="rect">
            <a:avLst/>
          </a:prstGeom>
          <a:solidFill>
            <a:srgbClr val="327086"/>
          </a:solidFill>
        </p:spPr>
        <p:txBody>
          <a:bodyPr vert="horz" wrap="square" lIns="91440" tIns="45720" rIns="91440" bIns="45720" numCol="1" anchor="t" anchorCtr="0" compatLnSpc="1"/>
          <a:lstStyle/>
          <a:p>
            <a:endParaRPr lang="zh-CN" altLang="en-US"/>
          </a:p>
        </p:txBody>
      </p:sp>
      <p:pic>
        <p:nvPicPr>
          <p:cNvPr id="6153" name="Picture 9"/>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31266" y="607240"/>
            <a:ext cx="7661820" cy="58031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圓角矩形 24"/>
          <p:cNvSpPr/>
          <p:nvPr/>
        </p:nvSpPr>
        <p:spPr>
          <a:xfrm>
            <a:off x="9553971" y="2173289"/>
            <a:ext cx="684000" cy="36000"/>
          </a:xfrm>
          <a:prstGeom prst="roundRect">
            <a:avLst>
              <a:gd name="adj" fmla="val 50000"/>
            </a:avLst>
          </a:prstGeom>
          <a:solidFill>
            <a:srgbClr val="327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矩形 15"/>
          <p:cNvSpPr/>
          <p:nvPr/>
        </p:nvSpPr>
        <p:spPr>
          <a:xfrm>
            <a:off x="11282163" y="5878066"/>
            <a:ext cx="720080" cy="720080"/>
          </a:xfrm>
          <a:prstGeom prst="rect">
            <a:avLst/>
          </a:prstGeom>
          <a:no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Sld>
  <p:clrMapOvr>
    <a:masterClrMapping/>
  </p:clrMapOvr>
  <mc:AlternateContent xmlns:mc="http://schemas.openxmlformats.org/markup-compatibility/2006">
    <mc:Choice xmlns:p14="http://schemas.microsoft.com/office/powerpoint/2010/main" Requires="p14">
      <p:transition spd="slow" p14:dur="1500" advTm="4000">
        <p:random/>
      </p:transition>
    </mc:Choice>
    <mc:Fallback>
      <p:transition spd="slow" advTm="4000">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bwMode="auto">
          <a:xfrm>
            <a:off x="5878612" y="5024012"/>
            <a:ext cx="506147" cy="1236460"/>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5" name="矩形 4"/>
          <p:cNvSpPr/>
          <p:nvPr/>
        </p:nvSpPr>
        <p:spPr bwMode="auto">
          <a:xfrm>
            <a:off x="11551546" y="859832"/>
            <a:ext cx="43446" cy="3806866"/>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6" name="矩形 5"/>
          <p:cNvSpPr/>
          <p:nvPr/>
        </p:nvSpPr>
        <p:spPr bwMode="auto">
          <a:xfrm>
            <a:off x="11368314" y="3514114"/>
            <a:ext cx="180000" cy="946015"/>
          </a:xfrm>
          <a:prstGeom prst="rect">
            <a:avLst/>
          </a:prstGeom>
          <a:solidFill>
            <a:schemeClr val="bg2">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400" b="0" i="0" u="none" strike="noStrike" cap="none" normalizeH="0" baseline="0">
              <a:ln>
                <a:noFill/>
              </a:ln>
              <a:solidFill>
                <a:schemeClr val="tx1"/>
              </a:solidFill>
              <a:effectLst/>
              <a:latin typeface="方正姚体" panose="02010601030101010101" pitchFamily="2" charset="-122"/>
              <a:ea typeface="方正姚体" panose="02010601030101010101" pitchFamily="2" charset="-122"/>
            </a:endParaRPr>
          </a:p>
        </p:txBody>
      </p:sp>
      <p:sp>
        <p:nvSpPr>
          <p:cNvPr id="7" name="矩形 6"/>
          <p:cNvSpPr/>
          <p:nvPr/>
        </p:nvSpPr>
        <p:spPr bwMode="auto">
          <a:xfrm>
            <a:off x="4441189" y="3379793"/>
            <a:ext cx="63518" cy="1248265"/>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8" name="矩形 7"/>
          <p:cNvSpPr/>
          <p:nvPr/>
        </p:nvSpPr>
        <p:spPr bwMode="auto">
          <a:xfrm>
            <a:off x="3203594" y="4677547"/>
            <a:ext cx="8410147" cy="392566"/>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9" name="矩形 8"/>
          <p:cNvSpPr/>
          <p:nvPr/>
        </p:nvSpPr>
        <p:spPr bwMode="auto">
          <a:xfrm>
            <a:off x="4385750" y="586129"/>
            <a:ext cx="5044596" cy="44474"/>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0" name="矩形 9"/>
          <p:cNvSpPr/>
          <p:nvPr/>
        </p:nvSpPr>
        <p:spPr bwMode="auto">
          <a:xfrm>
            <a:off x="9704050" y="586129"/>
            <a:ext cx="821110" cy="43446"/>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1" name="矩形 10"/>
          <p:cNvSpPr/>
          <p:nvPr/>
        </p:nvSpPr>
        <p:spPr bwMode="auto">
          <a:xfrm>
            <a:off x="10525160" y="859832"/>
            <a:ext cx="1026386" cy="43446"/>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2" name="矩形 11"/>
          <p:cNvSpPr/>
          <p:nvPr/>
        </p:nvSpPr>
        <p:spPr bwMode="auto">
          <a:xfrm>
            <a:off x="3203596" y="1544091"/>
            <a:ext cx="1163239" cy="43446"/>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3" name="矩形 12"/>
          <p:cNvSpPr/>
          <p:nvPr/>
        </p:nvSpPr>
        <p:spPr bwMode="auto">
          <a:xfrm>
            <a:off x="3203596" y="4623252"/>
            <a:ext cx="252612" cy="43446"/>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4" name="矩形 13"/>
          <p:cNvSpPr/>
          <p:nvPr/>
        </p:nvSpPr>
        <p:spPr bwMode="auto">
          <a:xfrm>
            <a:off x="4229981" y="4623252"/>
            <a:ext cx="7321564" cy="43446"/>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5" name="矩形 14"/>
          <p:cNvSpPr/>
          <p:nvPr/>
        </p:nvSpPr>
        <p:spPr bwMode="auto">
          <a:xfrm>
            <a:off x="3203595" y="1544091"/>
            <a:ext cx="43446" cy="3079162"/>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6" name="矩形 15"/>
          <p:cNvSpPr/>
          <p:nvPr/>
        </p:nvSpPr>
        <p:spPr bwMode="auto">
          <a:xfrm>
            <a:off x="4366833" y="595299"/>
            <a:ext cx="43449" cy="1769900"/>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7" name="矩形 16"/>
          <p:cNvSpPr/>
          <p:nvPr/>
        </p:nvSpPr>
        <p:spPr bwMode="auto">
          <a:xfrm>
            <a:off x="10481713" y="639113"/>
            <a:ext cx="43447" cy="264165"/>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8" name="矩形 17"/>
          <p:cNvSpPr/>
          <p:nvPr/>
        </p:nvSpPr>
        <p:spPr bwMode="auto">
          <a:xfrm flipH="1">
            <a:off x="4385749" y="2888656"/>
            <a:ext cx="43446" cy="1734597"/>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9" name="矩形 18"/>
          <p:cNvSpPr/>
          <p:nvPr/>
        </p:nvSpPr>
        <p:spPr bwMode="auto">
          <a:xfrm>
            <a:off x="4489739" y="3384427"/>
            <a:ext cx="280154" cy="144000"/>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20" name="矩形 19"/>
          <p:cNvSpPr/>
          <p:nvPr/>
        </p:nvSpPr>
        <p:spPr bwMode="auto">
          <a:xfrm>
            <a:off x="5477905" y="4435953"/>
            <a:ext cx="127198" cy="180000"/>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21" name="矩形 20"/>
          <p:cNvSpPr/>
          <p:nvPr/>
        </p:nvSpPr>
        <p:spPr bwMode="auto">
          <a:xfrm>
            <a:off x="4411422" y="1861136"/>
            <a:ext cx="357685" cy="144000"/>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22" name="矩形 21"/>
          <p:cNvSpPr/>
          <p:nvPr/>
        </p:nvSpPr>
        <p:spPr bwMode="auto">
          <a:xfrm>
            <a:off x="5250304" y="1861240"/>
            <a:ext cx="288000" cy="144000"/>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23" name="矩形 22"/>
          <p:cNvSpPr/>
          <p:nvPr/>
        </p:nvSpPr>
        <p:spPr bwMode="auto">
          <a:xfrm>
            <a:off x="5533710" y="1861240"/>
            <a:ext cx="201641" cy="144000"/>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24" name="矩形 23"/>
          <p:cNvSpPr/>
          <p:nvPr/>
        </p:nvSpPr>
        <p:spPr bwMode="auto">
          <a:xfrm>
            <a:off x="6394385" y="1735703"/>
            <a:ext cx="279769" cy="287368"/>
          </a:xfrm>
          <a:prstGeom prst="rect">
            <a:avLst/>
          </a:prstGeom>
          <a:solidFill>
            <a:schemeClr val="bg1">
              <a:lumMod val="6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25" name="矩形 24"/>
          <p:cNvSpPr/>
          <p:nvPr/>
        </p:nvSpPr>
        <p:spPr bwMode="auto">
          <a:xfrm>
            <a:off x="6677790" y="1735761"/>
            <a:ext cx="173555" cy="287311"/>
          </a:xfrm>
          <a:prstGeom prst="rect">
            <a:avLst/>
          </a:prstGeom>
          <a:solidFill>
            <a:schemeClr val="bg1">
              <a:lumMod val="6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grpSp>
        <p:nvGrpSpPr>
          <p:cNvPr id="26" name="组合 25"/>
          <p:cNvGrpSpPr/>
          <p:nvPr/>
        </p:nvGrpSpPr>
        <p:grpSpPr>
          <a:xfrm flipH="1">
            <a:off x="7976841" y="1728590"/>
            <a:ext cx="476162" cy="287300"/>
            <a:chOff x="6465946" y="2615610"/>
            <a:chExt cx="500303" cy="144011"/>
          </a:xfrm>
        </p:grpSpPr>
        <p:sp>
          <p:nvSpPr>
            <p:cNvPr id="27" name="矩形 26"/>
            <p:cNvSpPr/>
            <p:nvPr/>
          </p:nvSpPr>
          <p:spPr bwMode="auto">
            <a:xfrm>
              <a:off x="6465946" y="2615610"/>
              <a:ext cx="294403" cy="144010"/>
            </a:xfrm>
            <a:prstGeom prst="rect">
              <a:avLst/>
            </a:prstGeom>
            <a:solidFill>
              <a:schemeClr val="bg1">
                <a:lumMod val="6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28" name="矩形 27"/>
            <p:cNvSpPr/>
            <p:nvPr/>
          </p:nvSpPr>
          <p:spPr bwMode="auto">
            <a:xfrm>
              <a:off x="6754061" y="2615611"/>
              <a:ext cx="212188" cy="144010"/>
            </a:xfrm>
            <a:prstGeom prst="rect">
              <a:avLst/>
            </a:prstGeom>
            <a:solidFill>
              <a:schemeClr val="bg1">
                <a:lumMod val="6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grpSp>
      <p:sp>
        <p:nvSpPr>
          <p:cNvPr id="29" name="矩形 28"/>
          <p:cNvSpPr/>
          <p:nvPr/>
        </p:nvSpPr>
        <p:spPr bwMode="auto">
          <a:xfrm>
            <a:off x="9036651" y="1861230"/>
            <a:ext cx="279769" cy="136852"/>
          </a:xfrm>
          <a:prstGeom prst="rect">
            <a:avLst/>
          </a:prstGeom>
          <a:solidFill>
            <a:schemeClr val="bg1">
              <a:lumMod val="6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30" name="矩形 29"/>
          <p:cNvSpPr/>
          <p:nvPr/>
        </p:nvSpPr>
        <p:spPr bwMode="auto">
          <a:xfrm>
            <a:off x="9281694" y="586130"/>
            <a:ext cx="44474" cy="1411952"/>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31" name="矩形 30"/>
          <p:cNvSpPr/>
          <p:nvPr/>
        </p:nvSpPr>
        <p:spPr bwMode="auto">
          <a:xfrm>
            <a:off x="9727886" y="1152455"/>
            <a:ext cx="44474" cy="845626"/>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32" name="矩形 31"/>
          <p:cNvSpPr/>
          <p:nvPr/>
        </p:nvSpPr>
        <p:spPr bwMode="auto">
          <a:xfrm>
            <a:off x="9739466" y="1954635"/>
            <a:ext cx="629187" cy="43446"/>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33" name="矩形 32"/>
          <p:cNvSpPr/>
          <p:nvPr/>
        </p:nvSpPr>
        <p:spPr bwMode="auto">
          <a:xfrm>
            <a:off x="10324178" y="903278"/>
            <a:ext cx="43446" cy="1552071"/>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34" name="矩形 33"/>
          <p:cNvSpPr/>
          <p:nvPr/>
        </p:nvSpPr>
        <p:spPr bwMode="auto">
          <a:xfrm>
            <a:off x="9889417" y="2411902"/>
            <a:ext cx="478208" cy="44474"/>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35" name="矩形 34"/>
          <p:cNvSpPr/>
          <p:nvPr/>
        </p:nvSpPr>
        <p:spPr bwMode="auto">
          <a:xfrm>
            <a:off x="10568606" y="2390180"/>
            <a:ext cx="233778" cy="43446"/>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36" name="矩形 35"/>
          <p:cNvSpPr/>
          <p:nvPr/>
        </p:nvSpPr>
        <p:spPr bwMode="auto">
          <a:xfrm>
            <a:off x="11044066" y="2390180"/>
            <a:ext cx="233778" cy="43446"/>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37" name="矩形 36"/>
          <p:cNvSpPr/>
          <p:nvPr/>
        </p:nvSpPr>
        <p:spPr bwMode="auto">
          <a:xfrm>
            <a:off x="10679810" y="1976358"/>
            <a:ext cx="524483" cy="43446"/>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38" name="矩形 37"/>
          <p:cNvSpPr/>
          <p:nvPr/>
        </p:nvSpPr>
        <p:spPr bwMode="auto">
          <a:xfrm>
            <a:off x="10915111" y="881555"/>
            <a:ext cx="43446" cy="1138249"/>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39" name="矩形 38"/>
          <p:cNvSpPr/>
          <p:nvPr/>
        </p:nvSpPr>
        <p:spPr bwMode="auto">
          <a:xfrm>
            <a:off x="10783144" y="2035566"/>
            <a:ext cx="43446" cy="398060"/>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40" name="矩形 39"/>
          <p:cNvSpPr/>
          <p:nvPr/>
        </p:nvSpPr>
        <p:spPr bwMode="auto">
          <a:xfrm>
            <a:off x="11009214" y="2035566"/>
            <a:ext cx="43446" cy="398060"/>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41" name="矩形 40"/>
          <p:cNvSpPr/>
          <p:nvPr/>
        </p:nvSpPr>
        <p:spPr bwMode="auto">
          <a:xfrm>
            <a:off x="11429470" y="1970406"/>
            <a:ext cx="119803" cy="457268"/>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42" name="矩形 41"/>
          <p:cNvSpPr/>
          <p:nvPr/>
        </p:nvSpPr>
        <p:spPr bwMode="auto">
          <a:xfrm>
            <a:off x="11361132" y="1886219"/>
            <a:ext cx="178979" cy="96646"/>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43" name="矩形 42"/>
          <p:cNvSpPr/>
          <p:nvPr/>
        </p:nvSpPr>
        <p:spPr bwMode="auto">
          <a:xfrm>
            <a:off x="11368314" y="980286"/>
            <a:ext cx="121989" cy="111862"/>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44" name="矩形 43"/>
          <p:cNvSpPr/>
          <p:nvPr/>
        </p:nvSpPr>
        <p:spPr bwMode="auto">
          <a:xfrm>
            <a:off x="9889418" y="2729051"/>
            <a:ext cx="1154646" cy="49264"/>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45" name="矩形 44"/>
          <p:cNvSpPr/>
          <p:nvPr/>
        </p:nvSpPr>
        <p:spPr bwMode="auto">
          <a:xfrm>
            <a:off x="11204292" y="2738632"/>
            <a:ext cx="350453" cy="43446"/>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46" name="矩形 45"/>
          <p:cNvSpPr/>
          <p:nvPr/>
        </p:nvSpPr>
        <p:spPr bwMode="auto">
          <a:xfrm>
            <a:off x="9237227" y="3370113"/>
            <a:ext cx="2314318" cy="144000"/>
          </a:xfrm>
          <a:prstGeom prst="rect">
            <a:avLst/>
          </a:prstGeom>
          <a:solidFill>
            <a:schemeClr val="bg2">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47" name="矩形 46"/>
          <p:cNvSpPr/>
          <p:nvPr/>
        </p:nvSpPr>
        <p:spPr bwMode="auto">
          <a:xfrm>
            <a:off x="9889416" y="2766535"/>
            <a:ext cx="45719" cy="620041"/>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48" name="矩形 47"/>
          <p:cNvSpPr/>
          <p:nvPr/>
        </p:nvSpPr>
        <p:spPr bwMode="auto">
          <a:xfrm>
            <a:off x="10974232" y="3104886"/>
            <a:ext cx="53443" cy="264171"/>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49" name="矩形 48"/>
          <p:cNvSpPr/>
          <p:nvPr/>
        </p:nvSpPr>
        <p:spPr bwMode="auto">
          <a:xfrm>
            <a:off x="10974232" y="2781422"/>
            <a:ext cx="53443" cy="135878"/>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50" name="矩形 49"/>
          <p:cNvSpPr/>
          <p:nvPr/>
        </p:nvSpPr>
        <p:spPr bwMode="auto">
          <a:xfrm>
            <a:off x="6384758" y="3382178"/>
            <a:ext cx="279769" cy="144000"/>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51" name="矩形 50"/>
          <p:cNvSpPr/>
          <p:nvPr/>
        </p:nvSpPr>
        <p:spPr bwMode="auto">
          <a:xfrm>
            <a:off x="6645234" y="3382177"/>
            <a:ext cx="231910" cy="144000"/>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52" name="矩形 51"/>
          <p:cNvSpPr/>
          <p:nvPr/>
        </p:nvSpPr>
        <p:spPr bwMode="auto">
          <a:xfrm flipH="1">
            <a:off x="8197417" y="3371191"/>
            <a:ext cx="324000" cy="144000"/>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53" name="矩形 52"/>
          <p:cNvSpPr/>
          <p:nvPr/>
        </p:nvSpPr>
        <p:spPr bwMode="auto">
          <a:xfrm flipH="1">
            <a:off x="7943288" y="3373344"/>
            <a:ext cx="254456" cy="144000"/>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54" name="矩形 53"/>
          <p:cNvSpPr/>
          <p:nvPr/>
        </p:nvSpPr>
        <p:spPr bwMode="auto">
          <a:xfrm>
            <a:off x="6754752" y="2344423"/>
            <a:ext cx="1286394" cy="684211"/>
          </a:xfrm>
          <a:prstGeom prst="rect">
            <a:avLst/>
          </a:prstGeom>
          <a:solidFill>
            <a:schemeClr val="bg1">
              <a:lumMod val="75000"/>
            </a:schemeClr>
          </a:solidFill>
          <a:ln w="12700" cap="flat" cmpd="sng" algn="ctr">
            <a:solidFill>
              <a:schemeClr val="tx1">
                <a:lumMod val="85000"/>
                <a:lumOff val="15000"/>
              </a:schemeClr>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55" name="矩形 54"/>
          <p:cNvSpPr/>
          <p:nvPr/>
        </p:nvSpPr>
        <p:spPr bwMode="auto">
          <a:xfrm>
            <a:off x="6837007" y="2406580"/>
            <a:ext cx="1121882" cy="559896"/>
          </a:xfrm>
          <a:prstGeom prst="rect">
            <a:avLst/>
          </a:prstGeom>
          <a:solidFill>
            <a:schemeClr val="accent4">
              <a:lumMod val="20000"/>
              <a:lumOff val="80000"/>
            </a:schemeClr>
          </a:solidFill>
          <a:ln w="12700" cap="flat" cmpd="sng" algn="ctr">
            <a:solidFill>
              <a:schemeClr val="tx1">
                <a:lumMod val="85000"/>
                <a:lumOff val="15000"/>
              </a:schemeClr>
            </a:solidFill>
            <a:prstDash val="solid"/>
            <a:round/>
            <a:headEnd type="none" w="med" len="med"/>
            <a:tailEnd type="none" w="med" len="med"/>
          </a:ln>
          <a:effectLst/>
        </p:spPr>
        <p:txBody>
          <a:bodyPr vert="horz" wrap="square" lIns="91440" tIns="45720" rIns="91440" bIns="45720" numCol="1" rtlCol="0" anchor="ctr" anchorCtr="1" compatLnSpc="1"/>
          <a:lstStyle/>
          <a:p>
            <a:pPr marL="0" marR="0" indent="0" algn="ctr" defTabSz="914400" rtl="0" eaLnBrk="0" fontAlgn="base" latinLnBrk="0" hangingPunct="0">
              <a:lnSpc>
                <a:spcPct val="100000"/>
              </a:lnSpc>
              <a:spcBef>
                <a:spcPct val="0"/>
              </a:spcBef>
              <a:spcAft>
                <a:spcPct val="0"/>
              </a:spcAft>
              <a:buClrTx/>
              <a:buSzTx/>
              <a:buFont typeface="Arial" panose="020B0604020202020204" pitchFamily="34" charset="0"/>
              <a:buNone/>
            </a:pPr>
            <a:r>
              <a:rPr kumimoji="0" lang="zh-CN" altLang="en-US" sz="1800" b="0" i="0" u="none" strike="noStrike" cap="none" normalizeH="0" baseline="0" dirty="0">
                <a:ln>
                  <a:noFill/>
                </a:ln>
                <a:solidFill>
                  <a:schemeClr val="tx1"/>
                </a:solidFill>
                <a:effectLst/>
                <a:latin typeface="+mj-ea"/>
                <a:ea typeface="+mj-ea"/>
              </a:rPr>
              <a:t>沙盘</a:t>
            </a:r>
            <a:endParaRPr kumimoji="0" lang="zh-CN" altLang="en-US" sz="1800" b="0" i="0" u="none" strike="noStrike" cap="none" normalizeH="0" baseline="0" dirty="0">
              <a:ln>
                <a:noFill/>
              </a:ln>
              <a:solidFill>
                <a:schemeClr val="tx1"/>
              </a:solidFill>
              <a:effectLst/>
              <a:latin typeface="+mj-ea"/>
              <a:ea typeface="+mj-ea"/>
            </a:endParaRPr>
          </a:p>
        </p:txBody>
      </p:sp>
      <p:sp>
        <p:nvSpPr>
          <p:cNvPr id="56" name="矩形 55"/>
          <p:cNvSpPr/>
          <p:nvPr/>
        </p:nvSpPr>
        <p:spPr bwMode="auto">
          <a:xfrm>
            <a:off x="5561255" y="1206462"/>
            <a:ext cx="2479891" cy="122931"/>
          </a:xfrm>
          <a:prstGeom prst="rect">
            <a:avLst/>
          </a:prstGeom>
          <a:solidFill>
            <a:schemeClr val="bg1">
              <a:lumMod val="6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57" name="矩形 56"/>
          <p:cNvSpPr/>
          <p:nvPr/>
        </p:nvSpPr>
        <p:spPr bwMode="auto">
          <a:xfrm>
            <a:off x="5560954" y="1338802"/>
            <a:ext cx="43446" cy="521994"/>
          </a:xfrm>
          <a:prstGeom prst="rect">
            <a:avLst/>
          </a:prstGeom>
          <a:solidFill>
            <a:schemeClr val="bg1">
              <a:lumMod val="6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58" name="同心圆 57"/>
          <p:cNvSpPr/>
          <p:nvPr/>
        </p:nvSpPr>
        <p:spPr bwMode="auto">
          <a:xfrm>
            <a:off x="6680204" y="3373126"/>
            <a:ext cx="1415160" cy="1206680"/>
          </a:xfrm>
          <a:prstGeom prst="donut">
            <a:avLst>
              <a:gd name="adj" fmla="val 7422"/>
            </a:avLst>
          </a:prstGeom>
          <a:solidFill>
            <a:schemeClr val="bg2">
              <a:lumMod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59" name="同心圆 58"/>
          <p:cNvSpPr/>
          <p:nvPr/>
        </p:nvSpPr>
        <p:spPr bwMode="auto">
          <a:xfrm>
            <a:off x="7022900" y="3695038"/>
            <a:ext cx="729331" cy="562855"/>
          </a:xfrm>
          <a:prstGeom prst="donut">
            <a:avLst>
              <a:gd name="adj" fmla="val 27274"/>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60" name="矩形 59"/>
          <p:cNvSpPr/>
          <p:nvPr/>
        </p:nvSpPr>
        <p:spPr bwMode="auto">
          <a:xfrm>
            <a:off x="8094790" y="4502405"/>
            <a:ext cx="121989" cy="111862"/>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61" name="矩形 60"/>
          <p:cNvSpPr/>
          <p:nvPr/>
        </p:nvSpPr>
        <p:spPr bwMode="auto">
          <a:xfrm>
            <a:off x="9245712" y="4448109"/>
            <a:ext cx="126000" cy="180000"/>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62" name="矩形 61"/>
          <p:cNvSpPr/>
          <p:nvPr/>
        </p:nvSpPr>
        <p:spPr bwMode="auto">
          <a:xfrm>
            <a:off x="9881913" y="1976358"/>
            <a:ext cx="50950" cy="151911"/>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63" name="矩形 62"/>
          <p:cNvSpPr/>
          <p:nvPr/>
        </p:nvSpPr>
        <p:spPr bwMode="auto">
          <a:xfrm>
            <a:off x="9881912" y="2288336"/>
            <a:ext cx="44474" cy="151911"/>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64" name="椭圆 63"/>
          <p:cNvSpPr/>
          <p:nvPr/>
        </p:nvSpPr>
        <p:spPr bwMode="auto">
          <a:xfrm rot="10012911">
            <a:off x="8554816" y="2344423"/>
            <a:ext cx="693012" cy="703677"/>
          </a:xfrm>
          <a:prstGeom prst="ellipse">
            <a:avLst/>
          </a:prstGeom>
          <a:gradFill flip="none" rotWithShape="1">
            <a:gsLst>
              <a:gs pos="0">
                <a:schemeClr val="accent3">
                  <a:lumMod val="89000"/>
                </a:schemeClr>
              </a:gs>
              <a:gs pos="40000">
                <a:schemeClr val="accent3">
                  <a:lumMod val="89000"/>
                </a:schemeClr>
              </a:gs>
              <a:gs pos="69000">
                <a:schemeClr val="accent3">
                  <a:lumMod val="75000"/>
                </a:schemeClr>
              </a:gs>
              <a:gs pos="97000">
                <a:schemeClr val="accent3">
                  <a:lumMod val="70000"/>
                </a:schemeClr>
              </a:gs>
            </a:gsLst>
            <a:path path="rect">
              <a:fillToRect l="100000" t="100000"/>
            </a:path>
            <a:tileRect r="-100000" b="-100000"/>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65" name="矩形 64"/>
          <p:cNvSpPr/>
          <p:nvPr/>
        </p:nvSpPr>
        <p:spPr bwMode="auto">
          <a:xfrm>
            <a:off x="6640294" y="3521571"/>
            <a:ext cx="51116" cy="268482"/>
          </a:xfrm>
          <a:prstGeom prst="rect">
            <a:avLst/>
          </a:prstGeom>
          <a:solidFill>
            <a:schemeClr val="bg1">
              <a:lumMod val="6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66" name="矩形 65"/>
          <p:cNvSpPr/>
          <p:nvPr/>
        </p:nvSpPr>
        <p:spPr bwMode="auto">
          <a:xfrm>
            <a:off x="6637895" y="4238487"/>
            <a:ext cx="48703" cy="268482"/>
          </a:xfrm>
          <a:prstGeom prst="rect">
            <a:avLst/>
          </a:prstGeom>
          <a:solidFill>
            <a:schemeClr val="bg1">
              <a:lumMod val="6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67" name="矩形 66"/>
          <p:cNvSpPr/>
          <p:nvPr/>
        </p:nvSpPr>
        <p:spPr bwMode="auto">
          <a:xfrm>
            <a:off x="8103213" y="3518836"/>
            <a:ext cx="51690" cy="268482"/>
          </a:xfrm>
          <a:prstGeom prst="rect">
            <a:avLst/>
          </a:prstGeom>
          <a:solidFill>
            <a:schemeClr val="bg1">
              <a:lumMod val="6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68" name="矩形 67"/>
          <p:cNvSpPr/>
          <p:nvPr/>
        </p:nvSpPr>
        <p:spPr bwMode="auto">
          <a:xfrm>
            <a:off x="8109538" y="4224182"/>
            <a:ext cx="48703" cy="268482"/>
          </a:xfrm>
          <a:prstGeom prst="rect">
            <a:avLst/>
          </a:prstGeom>
          <a:solidFill>
            <a:schemeClr val="bg1">
              <a:lumMod val="6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69" name="矩形 68"/>
          <p:cNvSpPr/>
          <p:nvPr/>
        </p:nvSpPr>
        <p:spPr bwMode="auto">
          <a:xfrm>
            <a:off x="3563968" y="1863805"/>
            <a:ext cx="490680" cy="134275"/>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70" name="椭圆 69"/>
          <p:cNvSpPr/>
          <p:nvPr/>
        </p:nvSpPr>
        <p:spPr bwMode="auto">
          <a:xfrm>
            <a:off x="4850797" y="2519611"/>
            <a:ext cx="333640" cy="318178"/>
          </a:xfrm>
          <a:prstGeom prst="ellipse">
            <a:avLst/>
          </a:prstGeom>
          <a:solidFill>
            <a:schemeClr val="bg2">
              <a:lumMod val="9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71" name="矩形 70"/>
          <p:cNvSpPr/>
          <p:nvPr/>
        </p:nvSpPr>
        <p:spPr bwMode="auto">
          <a:xfrm>
            <a:off x="9303932" y="1955851"/>
            <a:ext cx="111770" cy="43446"/>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72" name="矩形 71"/>
          <p:cNvSpPr/>
          <p:nvPr/>
        </p:nvSpPr>
        <p:spPr bwMode="auto">
          <a:xfrm>
            <a:off x="6844898" y="1731386"/>
            <a:ext cx="1132287" cy="93433"/>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grpSp>
        <p:nvGrpSpPr>
          <p:cNvPr id="73" name="组合 72"/>
          <p:cNvGrpSpPr/>
          <p:nvPr/>
        </p:nvGrpSpPr>
        <p:grpSpPr>
          <a:xfrm>
            <a:off x="9780345" y="979336"/>
            <a:ext cx="538473" cy="960197"/>
            <a:chOff x="7676826" y="1673894"/>
            <a:chExt cx="566639" cy="1010422"/>
          </a:xfrm>
        </p:grpSpPr>
        <p:sp>
          <p:nvSpPr>
            <p:cNvPr id="74" name="矩形 73"/>
            <p:cNvSpPr/>
            <p:nvPr/>
          </p:nvSpPr>
          <p:spPr bwMode="auto">
            <a:xfrm>
              <a:off x="7686675" y="1896424"/>
              <a:ext cx="556790" cy="78789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cxnSp>
          <p:nvCxnSpPr>
            <p:cNvPr id="75" name="直接连接符 74"/>
            <p:cNvCxnSpPr/>
            <p:nvPr/>
          </p:nvCxnSpPr>
          <p:spPr bwMode="auto">
            <a:xfrm>
              <a:off x="7809280" y="2183285"/>
              <a:ext cx="0" cy="414957"/>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6" name="直接连接符 75"/>
            <p:cNvCxnSpPr/>
            <p:nvPr/>
          </p:nvCxnSpPr>
          <p:spPr bwMode="auto">
            <a:xfrm>
              <a:off x="7810513" y="2601917"/>
              <a:ext cx="28411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7" name="直接连接符 76"/>
            <p:cNvCxnSpPr/>
            <p:nvPr/>
          </p:nvCxnSpPr>
          <p:spPr bwMode="auto">
            <a:xfrm>
              <a:off x="8094623" y="2169892"/>
              <a:ext cx="0" cy="44361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8" name="直接连接符 77"/>
            <p:cNvCxnSpPr>
              <a:stCxn id="74" idx="1"/>
            </p:cNvCxnSpPr>
            <p:nvPr/>
          </p:nvCxnSpPr>
          <p:spPr bwMode="auto">
            <a:xfrm>
              <a:off x="7686675" y="2290370"/>
              <a:ext cx="249122"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9" name="直接连接符 78"/>
            <p:cNvCxnSpPr/>
            <p:nvPr/>
          </p:nvCxnSpPr>
          <p:spPr bwMode="auto">
            <a:xfrm>
              <a:off x="7676826" y="2340194"/>
              <a:ext cx="249122"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0" name="直接连接符 79"/>
            <p:cNvCxnSpPr/>
            <p:nvPr/>
          </p:nvCxnSpPr>
          <p:spPr bwMode="auto">
            <a:xfrm>
              <a:off x="7686675" y="2412199"/>
              <a:ext cx="249122"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1" name="直接连接符 80"/>
            <p:cNvCxnSpPr/>
            <p:nvPr/>
          </p:nvCxnSpPr>
          <p:spPr bwMode="auto">
            <a:xfrm>
              <a:off x="7686675" y="2472873"/>
              <a:ext cx="249122"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2" name="直接连接符 81"/>
            <p:cNvCxnSpPr/>
            <p:nvPr/>
          </p:nvCxnSpPr>
          <p:spPr bwMode="auto">
            <a:xfrm>
              <a:off x="7979911" y="2290370"/>
              <a:ext cx="249122"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3" name="直接连接符 82"/>
            <p:cNvCxnSpPr/>
            <p:nvPr/>
          </p:nvCxnSpPr>
          <p:spPr bwMode="auto">
            <a:xfrm>
              <a:off x="7970062" y="2340194"/>
              <a:ext cx="249122"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4" name="直接连接符 83"/>
            <p:cNvCxnSpPr/>
            <p:nvPr/>
          </p:nvCxnSpPr>
          <p:spPr bwMode="auto">
            <a:xfrm>
              <a:off x="7979911" y="2412199"/>
              <a:ext cx="249122"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5" name="直接连接符 84"/>
            <p:cNvCxnSpPr/>
            <p:nvPr/>
          </p:nvCxnSpPr>
          <p:spPr bwMode="auto">
            <a:xfrm>
              <a:off x="7979911" y="2472873"/>
              <a:ext cx="249122"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86" name="矩形 85"/>
            <p:cNvSpPr/>
            <p:nvPr/>
          </p:nvSpPr>
          <p:spPr bwMode="auto">
            <a:xfrm>
              <a:off x="7935797" y="1673894"/>
              <a:ext cx="46800" cy="889859"/>
            </a:xfrm>
            <a:prstGeom prst="rect">
              <a:avLst/>
            </a:prstGeom>
            <a:solidFill>
              <a:schemeClr val="bg2">
                <a:lumMod val="9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grpSp>
      <p:sp>
        <p:nvSpPr>
          <p:cNvPr id="87" name="矩形 86"/>
          <p:cNvSpPr/>
          <p:nvPr/>
        </p:nvSpPr>
        <p:spPr bwMode="auto">
          <a:xfrm>
            <a:off x="9960191" y="2053867"/>
            <a:ext cx="334411" cy="308857"/>
          </a:xfrm>
          <a:prstGeom prst="rect">
            <a:avLst/>
          </a:prstGeom>
          <a:solidFill>
            <a:srgbClr val="FFC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1"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r>
              <a:rPr kumimoji="0" lang="zh-CN" altLang="en-US" sz="900" b="0" i="0" u="none" strike="noStrike" cap="none" normalizeH="0" baseline="0" dirty="0">
                <a:ln>
                  <a:noFill/>
                </a:ln>
                <a:solidFill>
                  <a:schemeClr val="tx1"/>
                </a:solidFill>
                <a:effectLst/>
                <a:latin typeface="微软雅黑" panose="020B0503020204020204" charset="-122"/>
                <a:ea typeface="微软雅黑" panose="020B0503020204020204" charset="-122"/>
              </a:rPr>
              <a:t>电梯</a:t>
            </a:r>
            <a:endParaRPr kumimoji="0" lang="zh-CN" altLang="en-US" sz="900" b="0" i="0" u="none" strike="noStrike" cap="none" normalizeH="0" baseline="0" dirty="0">
              <a:ln>
                <a:noFill/>
              </a:ln>
              <a:solidFill>
                <a:schemeClr val="tx1"/>
              </a:solidFill>
              <a:effectLst/>
              <a:latin typeface="微软雅黑" panose="020B0503020204020204" charset="-122"/>
              <a:ea typeface="微软雅黑" panose="020B0503020204020204" charset="-122"/>
            </a:endParaRPr>
          </a:p>
        </p:txBody>
      </p:sp>
      <p:sp>
        <p:nvSpPr>
          <p:cNvPr id="88" name="文本框 903"/>
          <p:cNvSpPr txBox="1"/>
          <p:nvPr/>
        </p:nvSpPr>
        <p:spPr>
          <a:xfrm>
            <a:off x="3603422" y="4757163"/>
            <a:ext cx="466794" cy="261610"/>
          </a:xfrm>
          <a:prstGeom prst="rect">
            <a:avLst/>
          </a:prstGeom>
          <a:noFill/>
        </p:spPr>
        <p:txBody>
          <a:bodyPr wrap="none" rtlCol="0">
            <a:spAutoFit/>
          </a:bodyPr>
          <a:lstStyle/>
          <a:p>
            <a:r>
              <a:rPr lang="zh-CN" altLang="en-US" sz="1100" dirty="0">
                <a:latin typeface="微软雅黑" panose="020B0503020204020204" charset="-122"/>
                <a:ea typeface="微软雅黑" panose="020B0503020204020204" charset="-122"/>
              </a:rPr>
              <a:t>入口</a:t>
            </a:r>
            <a:endParaRPr lang="zh-CN" altLang="en-US" sz="1100" dirty="0">
              <a:latin typeface="微软雅黑" panose="020B0503020204020204" charset="-122"/>
              <a:ea typeface="微软雅黑" panose="020B0503020204020204" charset="-122"/>
            </a:endParaRPr>
          </a:p>
        </p:txBody>
      </p:sp>
      <p:sp>
        <p:nvSpPr>
          <p:cNvPr id="89" name="矩形 88"/>
          <p:cNvSpPr/>
          <p:nvPr/>
        </p:nvSpPr>
        <p:spPr bwMode="auto">
          <a:xfrm>
            <a:off x="3484678" y="3405443"/>
            <a:ext cx="135829" cy="733937"/>
          </a:xfrm>
          <a:prstGeom prst="rect">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1"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r>
              <a:rPr kumimoji="0" lang="zh-CN" altLang="en-US" sz="1200" b="1" i="0" u="none" strike="noStrike" cap="none" normalizeH="0" baseline="0" dirty="0">
                <a:ln>
                  <a:noFill/>
                </a:ln>
                <a:solidFill>
                  <a:schemeClr val="bg1"/>
                </a:solidFill>
                <a:effectLst/>
                <a:latin typeface="微软雅黑" panose="020B0503020204020204" charset="-122"/>
                <a:ea typeface="微软雅黑" panose="020B0503020204020204" charset="-122"/>
              </a:rPr>
              <a:t>签到区</a:t>
            </a:r>
            <a:endParaRPr kumimoji="0" lang="zh-CN" altLang="en-US" sz="1200" b="1" i="0" u="none" strike="noStrike" cap="none" normalizeH="0" baseline="0" dirty="0">
              <a:ln>
                <a:noFill/>
              </a:ln>
              <a:solidFill>
                <a:schemeClr val="bg1"/>
              </a:solidFill>
              <a:effectLst/>
              <a:latin typeface="微软雅黑" panose="020B0503020204020204" charset="-122"/>
              <a:ea typeface="微软雅黑" panose="020B0503020204020204" charset="-122"/>
            </a:endParaRPr>
          </a:p>
        </p:txBody>
      </p:sp>
      <p:sp>
        <p:nvSpPr>
          <p:cNvPr id="92" name="文本框 917"/>
          <p:cNvSpPr txBox="1"/>
          <p:nvPr/>
        </p:nvSpPr>
        <p:spPr>
          <a:xfrm>
            <a:off x="10441838" y="1150685"/>
            <a:ext cx="395689" cy="584775"/>
          </a:xfrm>
          <a:prstGeom prst="rect">
            <a:avLst/>
          </a:prstGeom>
          <a:noFill/>
        </p:spPr>
        <p:txBody>
          <a:bodyPr wrap="square" rtlCol="0">
            <a:spAutoFit/>
          </a:bodyPr>
          <a:lstStyle/>
          <a:p>
            <a:r>
              <a:rPr lang="zh-CN" altLang="en-US" sz="1600" dirty="0">
                <a:latin typeface="微软雅黑" panose="020B0503020204020204" charset="-122"/>
                <a:ea typeface="微软雅黑" panose="020B0503020204020204" charset="-122"/>
              </a:rPr>
              <a:t>女卫</a:t>
            </a:r>
            <a:endParaRPr lang="zh-CN" altLang="en-US" sz="1600" dirty="0">
              <a:latin typeface="微软雅黑" panose="020B0503020204020204" charset="-122"/>
              <a:ea typeface="微软雅黑" panose="020B0503020204020204" charset="-122"/>
            </a:endParaRPr>
          </a:p>
        </p:txBody>
      </p:sp>
      <p:sp>
        <p:nvSpPr>
          <p:cNvPr id="93" name="文本框 918"/>
          <p:cNvSpPr txBox="1"/>
          <p:nvPr/>
        </p:nvSpPr>
        <p:spPr>
          <a:xfrm>
            <a:off x="10995956" y="1150684"/>
            <a:ext cx="395689" cy="584775"/>
          </a:xfrm>
          <a:prstGeom prst="rect">
            <a:avLst/>
          </a:prstGeom>
          <a:noFill/>
        </p:spPr>
        <p:txBody>
          <a:bodyPr wrap="square" rtlCol="0">
            <a:spAutoFit/>
          </a:bodyPr>
          <a:lstStyle/>
          <a:p>
            <a:r>
              <a:rPr lang="zh-CN" altLang="en-US" sz="1600" dirty="0">
                <a:latin typeface="微软雅黑" panose="020B0503020204020204" charset="-122"/>
                <a:ea typeface="微软雅黑" panose="020B0503020204020204" charset="-122"/>
              </a:rPr>
              <a:t>男卫</a:t>
            </a:r>
            <a:endParaRPr lang="zh-CN" altLang="en-US" sz="1600" dirty="0">
              <a:latin typeface="微软雅黑" panose="020B0503020204020204" charset="-122"/>
              <a:ea typeface="微软雅黑" panose="020B0503020204020204" charset="-122"/>
            </a:endParaRPr>
          </a:p>
        </p:txBody>
      </p:sp>
      <p:sp>
        <p:nvSpPr>
          <p:cNvPr id="94" name="文本框 919"/>
          <p:cNvSpPr txBox="1"/>
          <p:nvPr/>
        </p:nvSpPr>
        <p:spPr>
          <a:xfrm>
            <a:off x="7035441" y="3835658"/>
            <a:ext cx="687323" cy="292478"/>
          </a:xfrm>
          <a:prstGeom prst="rect">
            <a:avLst/>
          </a:prstGeom>
          <a:noFill/>
        </p:spPr>
        <p:txBody>
          <a:bodyPr wrap="none" rtlCol="0">
            <a:spAutoFit/>
          </a:bodyPr>
          <a:lstStyle/>
          <a:p>
            <a:r>
              <a:rPr lang="zh-CN" altLang="en-US" sz="1400" b="1" dirty="0">
                <a:latin typeface="微软雅黑" panose="020B0503020204020204" charset="-122"/>
                <a:ea typeface="微软雅黑" panose="020B0503020204020204" charset="-122"/>
              </a:rPr>
              <a:t>水吧区</a:t>
            </a:r>
            <a:endParaRPr lang="zh-CN" altLang="en-US" sz="1400" b="1" dirty="0">
              <a:latin typeface="微软雅黑" panose="020B0503020204020204" charset="-122"/>
              <a:ea typeface="微软雅黑" panose="020B0503020204020204" charset="-122"/>
            </a:endParaRPr>
          </a:p>
        </p:txBody>
      </p:sp>
      <p:sp>
        <p:nvSpPr>
          <p:cNvPr id="95" name="矩形 94"/>
          <p:cNvSpPr/>
          <p:nvPr/>
        </p:nvSpPr>
        <p:spPr bwMode="auto">
          <a:xfrm>
            <a:off x="5263451" y="3372573"/>
            <a:ext cx="538998" cy="148635"/>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96" name="矩形 95"/>
          <p:cNvSpPr/>
          <p:nvPr/>
        </p:nvSpPr>
        <p:spPr bwMode="auto">
          <a:xfrm>
            <a:off x="5480540" y="3514371"/>
            <a:ext cx="127198" cy="180000"/>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98" name="矩形 97"/>
          <p:cNvSpPr/>
          <p:nvPr/>
        </p:nvSpPr>
        <p:spPr bwMode="auto">
          <a:xfrm>
            <a:off x="8465184" y="1767522"/>
            <a:ext cx="666013" cy="88376"/>
          </a:xfrm>
          <a:prstGeom prst="rect">
            <a:avLst/>
          </a:prstGeom>
          <a:solidFill>
            <a:schemeClr val="bg2">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99" name="矩形 98"/>
          <p:cNvSpPr/>
          <p:nvPr/>
        </p:nvSpPr>
        <p:spPr bwMode="auto">
          <a:xfrm>
            <a:off x="6561741" y="4509102"/>
            <a:ext cx="121989" cy="111862"/>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00" name="矩形 99"/>
          <p:cNvSpPr/>
          <p:nvPr/>
        </p:nvSpPr>
        <p:spPr bwMode="auto">
          <a:xfrm>
            <a:off x="5592810" y="1997987"/>
            <a:ext cx="60894" cy="360220"/>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01" name="直角三角形 100"/>
          <p:cNvSpPr/>
          <p:nvPr/>
        </p:nvSpPr>
        <p:spPr bwMode="auto">
          <a:xfrm rot="5400000">
            <a:off x="4398517" y="2017020"/>
            <a:ext cx="356654" cy="327600"/>
          </a:xfrm>
          <a:prstGeom prst="rtTriangle">
            <a:avLst/>
          </a:prstGeom>
          <a:solidFill>
            <a:schemeClr val="bg2">
              <a:lumMod val="9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02" name="直角三角形 101"/>
          <p:cNvSpPr/>
          <p:nvPr/>
        </p:nvSpPr>
        <p:spPr bwMode="auto">
          <a:xfrm rot="5400000" flipV="1">
            <a:off x="5249566" y="2022050"/>
            <a:ext cx="356400" cy="327600"/>
          </a:xfrm>
          <a:prstGeom prst="rtTriangle">
            <a:avLst/>
          </a:prstGeom>
          <a:solidFill>
            <a:schemeClr val="bg2">
              <a:lumMod val="9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03" name="矩形 102"/>
          <p:cNvSpPr/>
          <p:nvPr/>
        </p:nvSpPr>
        <p:spPr bwMode="auto">
          <a:xfrm>
            <a:off x="5603681" y="2888881"/>
            <a:ext cx="52132" cy="490094"/>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04" name="直角三角形 103"/>
          <p:cNvSpPr/>
          <p:nvPr/>
        </p:nvSpPr>
        <p:spPr bwMode="auto">
          <a:xfrm>
            <a:off x="4442808" y="3030176"/>
            <a:ext cx="325845" cy="356400"/>
          </a:xfrm>
          <a:prstGeom prst="rtTriangle">
            <a:avLst/>
          </a:prstGeom>
          <a:solidFill>
            <a:schemeClr val="bg2">
              <a:lumMod val="9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05" name="直角三角形 104"/>
          <p:cNvSpPr/>
          <p:nvPr/>
        </p:nvSpPr>
        <p:spPr bwMode="auto">
          <a:xfrm flipH="1">
            <a:off x="5268019" y="3018432"/>
            <a:ext cx="327600" cy="356400"/>
          </a:xfrm>
          <a:prstGeom prst="rtTriangle">
            <a:avLst/>
          </a:prstGeom>
          <a:solidFill>
            <a:schemeClr val="bg2">
              <a:lumMod val="9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06" name="下箭头 105"/>
          <p:cNvSpPr/>
          <p:nvPr/>
        </p:nvSpPr>
        <p:spPr bwMode="auto">
          <a:xfrm rot="5400000" flipH="1">
            <a:off x="4992817" y="4767983"/>
            <a:ext cx="136842" cy="256579"/>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07" name="矩形 106"/>
          <p:cNvSpPr/>
          <p:nvPr/>
        </p:nvSpPr>
        <p:spPr bwMode="auto">
          <a:xfrm flipV="1">
            <a:off x="10359631" y="4440624"/>
            <a:ext cx="1188000" cy="180000"/>
          </a:xfrm>
          <a:prstGeom prst="rect">
            <a:avLst/>
          </a:prstGeom>
          <a:solidFill>
            <a:schemeClr val="bg2">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400" b="0" i="0" u="none" strike="noStrike" cap="none" normalizeH="0" baseline="0">
              <a:ln>
                <a:noFill/>
              </a:ln>
              <a:solidFill>
                <a:schemeClr val="tx1"/>
              </a:solidFill>
              <a:effectLst/>
              <a:latin typeface="方正姚体" panose="02010601030101010101" pitchFamily="2" charset="-122"/>
              <a:ea typeface="方正姚体" panose="02010601030101010101" pitchFamily="2" charset="-122"/>
            </a:endParaRPr>
          </a:p>
        </p:txBody>
      </p:sp>
      <p:sp>
        <p:nvSpPr>
          <p:cNvPr id="108" name="流程图: 对照 107"/>
          <p:cNvSpPr/>
          <p:nvPr/>
        </p:nvSpPr>
        <p:spPr bwMode="auto">
          <a:xfrm>
            <a:off x="3660926" y="4031442"/>
            <a:ext cx="109302" cy="134183"/>
          </a:xfrm>
          <a:prstGeom prst="flowChartCollate">
            <a:avLst/>
          </a:prstGeom>
          <a:solidFill>
            <a:srgbClr val="F325A9"/>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400" b="0" i="0" u="none" strike="noStrike" cap="none" normalizeH="0" baseline="0">
              <a:ln>
                <a:noFill/>
              </a:ln>
              <a:solidFill>
                <a:schemeClr val="tx1"/>
              </a:solidFill>
              <a:effectLst/>
              <a:latin typeface="方正姚体" panose="02010601030101010101" pitchFamily="2" charset="-122"/>
              <a:ea typeface="方正姚体" panose="02010601030101010101" pitchFamily="2" charset="-122"/>
            </a:endParaRPr>
          </a:p>
        </p:txBody>
      </p:sp>
      <p:sp>
        <p:nvSpPr>
          <p:cNvPr id="109" name="矩形 108"/>
          <p:cNvSpPr/>
          <p:nvPr/>
        </p:nvSpPr>
        <p:spPr bwMode="auto">
          <a:xfrm>
            <a:off x="4172750" y="4063158"/>
            <a:ext cx="216000" cy="144000"/>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10" name="矩形 109"/>
          <p:cNvSpPr/>
          <p:nvPr/>
        </p:nvSpPr>
        <p:spPr bwMode="auto">
          <a:xfrm>
            <a:off x="3235878" y="4067636"/>
            <a:ext cx="216000" cy="144000"/>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11" name="矩形 110"/>
          <p:cNvSpPr/>
          <p:nvPr/>
        </p:nvSpPr>
        <p:spPr bwMode="auto">
          <a:xfrm>
            <a:off x="4168417" y="3379793"/>
            <a:ext cx="216000" cy="144000"/>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12" name="矩形 111"/>
          <p:cNvSpPr/>
          <p:nvPr/>
        </p:nvSpPr>
        <p:spPr bwMode="auto">
          <a:xfrm>
            <a:off x="3249754" y="3382689"/>
            <a:ext cx="216000" cy="144000"/>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13" name="矩形 112"/>
          <p:cNvSpPr/>
          <p:nvPr/>
        </p:nvSpPr>
        <p:spPr bwMode="auto">
          <a:xfrm>
            <a:off x="4181666" y="2980628"/>
            <a:ext cx="216000" cy="144000"/>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14" name="矩形 113"/>
          <p:cNvSpPr/>
          <p:nvPr/>
        </p:nvSpPr>
        <p:spPr bwMode="auto">
          <a:xfrm>
            <a:off x="3235878" y="2985093"/>
            <a:ext cx="216000" cy="144000"/>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15" name="矩形 114"/>
          <p:cNvSpPr/>
          <p:nvPr/>
        </p:nvSpPr>
        <p:spPr bwMode="auto">
          <a:xfrm>
            <a:off x="4151787" y="2148309"/>
            <a:ext cx="216000" cy="144000"/>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16" name="矩形 115"/>
          <p:cNvSpPr/>
          <p:nvPr/>
        </p:nvSpPr>
        <p:spPr bwMode="auto">
          <a:xfrm>
            <a:off x="3245317" y="2149432"/>
            <a:ext cx="216000" cy="144000"/>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17" name="矩形 116"/>
          <p:cNvSpPr/>
          <p:nvPr/>
        </p:nvSpPr>
        <p:spPr bwMode="auto">
          <a:xfrm>
            <a:off x="9247703" y="3519844"/>
            <a:ext cx="126000" cy="180000"/>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19" name="矩形 118"/>
          <p:cNvSpPr/>
          <p:nvPr/>
        </p:nvSpPr>
        <p:spPr bwMode="auto">
          <a:xfrm rot="1263882">
            <a:off x="9284243" y="2103782"/>
            <a:ext cx="180000" cy="45719"/>
          </a:xfrm>
          <a:prstGeom prst="rect">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20" name="流程图: 对照 119"/>
          <p:cNvSpPr/>
          <p:nvPr/>
        </p:nvSpPr>
        <p:spPr bwMode="auto">
          <a:xfrm>
            <a:off x="3655917" y="3365153"/>
            <a:ext cx="109302" cy="134183"/>
          </a:xfrm>
          <a:prstGeom prst="flowChartCollate">
            <a:avLst/>
          </a:prstGeom>
          <a:solidFill>
            <a:srgbClr val="F325A9"/>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400" b="0" i="0" u="none" strike="noStrike" cap="none" normalizeH="0" baseline="0">
              <a:ln>
                <a:noFill/>
              </a:ln>
              <a:solidFill>
                <a:schemeClr val="tx1"/>
              </a:solidFill>
              <a:effectLst/>
              <a:latin typeface="方正姚体" panose="02010601030101010101" pitchFamily="2" charset="-122"/>
              <a:ea typeface="方正姚体" panose="02010601030101010101" pitchFamily="2" charset="-122"/>
            </a:endParaRPr>
          </a:p>
        </p:txBody>
      </p:sp>
      <p:sp>
        <p:nvSpPr>
          <p:cNvPr id="121" name="流程图: 对照 120"/>
          <p:cNvSpPr/>
          <p:nvPr/>
        </p:nvSpPr>
        <p:spPr bwMode="auto">
          <a:xfrm>
            <a:off x="511910" y="4410678"/>
            <a:ext cx="144010" cy="220214"/>
          </a:xfrm>
          <a:prstGeom prst="flowChartCollate">
            <a:avLst/>
          </a:prstGeom>
          <a:solidFill>
            <a:srgbClr val="F325A9"/>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400" b="0" i="0" u="none" strike="noStrike" cap="none" normalizeH="0" baseline="0">
              <a:ln>
                <a:noFill/>
              </a:ln>
              <a:solidFill>
                <a:schemeClr val="tx1"/>
              </a:solidFill>
              <a:effectLst/>
              <a:latin typeface="微软雅黑" panose="020B0503020204020204" charset="-122"/>
              <a:ea typeface="微软雅黑" panose="020B0503020204020204" charset="-122"/>
            </a:endParaRPr>
          </a:p>
        </p:txBody>
      </p:sp>
      <p:sp>
        <p:nvSpPr>
          <p:cNvPr id="123" name="文本框 1334"/>
          <p:cNvSpPr txBox="1"/>
          <p:nvPr/>
        </p:nvSpPr>
        <p:spPr>
          <a:xfrm>
            <a:off x="794975" y="4365898"/>
            <a:ext cx="902811" cy="307777"/>
          </a:xfrm>
          <a:prstGeom prst="rect">
            <a:avLst/>
          </a:prstGeom>
          <a:noFill/>
        </p:spPr>
        <p:txBody>
          <a:bodyPr wrap="none" rtlCol="0">
            <a:spAutoFit/>
          </a:bodyPr>
          <a:lstStyle/>
          <a:p>
            <a:r>
              <a:rPr lang="zh-CN" altLang="en-US" sz="1400" dirty="0">
                <a:latin typeface="微软雅黑" panose="020B0503020204020204" charset="-122"/>
                <a:ea typeface="微软雅黑" panose="020B0503020204020204" charset="-122"/>
              </a:rPr>
              <a:t>工作人员</a:t>
            </a:r>
            <a:endParaRPr lang="zh-CN" altLang="en-US" sz="1400" dirty="0">
              <a:latin typeface="微软雅黑" panose="020B0503020204020204" charset="-122"/>
              <a:ea typeface="微软雅黑" panose="020B0503020204020204" charset="-122"/>
            </a:endParaRPr>
          </a:p>
        </p:txBody>
      </p:sp>
      <p:sp>
        <p:nvSpPr>
          <p:cNvPr id="125" name="右箭头 124"/>
          <p:cNvSpPr/>
          <p:nvPr/>
        </p:nvSpPr>
        <p:spPr bwMode="auto">
          <a:xfrm rot="10800000">
            <a:off x="455128" y="4887978"/>
            <a:ext cx="251247" cy="116824"/>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微软雅黑" panose="020B0503020204020204" charset="-122"/>
              <a:ea typeface="微软雅黑" panose="020B0503020204020204" charset="-122"/>
            </a:endParaRPr>
          </a:p>
        </p:txBody>
      </p:sp>
      <p:sp>
        <p:nvSpPr>
          <p:cNvPr id="126" name="文本框 1345"/>
          <p:cNvSpPr txBox="1"/>
          <p:nvPr/>
        </p:nvSpPr>
        <p:spPr>
          <a:xfrm>
            <a:off x="780813" y="4773022"/>
            <a:ext cx="902811" cy="307777"/>
          </a:xfrm>
          <a:prstGeom prst="rect">
            <a:avLst/>
          </a:prstGeom>
          <a:noFill/>
        </p:spPr>
        <p:txBody>
          <a:bodyPr wrap="none" rtlCol="0">
            <a:spAutoFit/>
          </a:bodyPr>
          <a:lstStyle/>
          <a:p>
            <a:r>
              <a:rPr lang="zh-CN" altLang="en-US" sz="1400" dirty="0">
                <a:latin typeface="微软雅黑" panose="020B0503020204020204" charset="-122"/>
                <a:ea typeface="微软雅黑" panose="020B0503020204020204" charset="-122"/>
              </a:rPr>
              <a:t>入场动线</a:t>
            </a:r>
            <a:endParaRPr lang="zh-CN" altLang="en-US" sz="1400" dirty="0">
              <a:latin typeface="微软雅黑" panose="020B0503020204020204" charset="-122"/>
              <a:ea typeface="微软雅黑" panose="020B0503020204020204" charset="-122"/>
            </a:endParaRPr>
          </a:p>
        </p:txBody>
      </p:sp>
      <p:sp>
        <p:nvSpPr>
          <p:cNvPr id="127" name="矩形 126"/>
          <p:cNvSpPr/>
          <p:nvPr/>
        </p:nvSpPr>
        <p:spPr bwMode="auto">
          <a:xfrm rot="1263882">
            <a:off x="502446" y="5274769"/>
            <a:ext cx="180000" cy="45719"/>
          </a:xfrm>
          <a:prstGeom prst="rect">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28" name="文本框 1347"/>
          <p:cNvSpPr txBox="1"/>
          <p:nvPr/>
        </p:nvSpPr>
        <p:spPr>
          <a:xfrm>
            <a:off x="780813" y="5162483"/>
            <a:ext cx="902811" cy="307777"/>
          </a:xfrm>
          <a:prstGeom prst="rect">
            <a:avLst/>
          </a:prstGeom>
          <a:noFill/>
        </p:spPr>
        <p:txBody>
          <a:bodyPr wrap="none" rtlCol="0">
            <a:spAutoFit/>
          </a:bodyPr>
          <a:lstStyle/>
          <a:p>
            <a:r>
              <a:rPr lang="zh-CN" altLang="en-US" sz="1400" dirty="0">
                <a:latin typeface="微软雅黑" panose="020B0503020204020204" charset="-122"/>
                <a:ea typeface="微软雅黑" panose="020B0503020204020204" charset="-122"/>
              </a:rPr>
              <a:t>导视画架</a:t>
            </a:r>
            <a:endParaRPr lang="zh-CN" altLang="en-US" sz="1400" dirty="0">
              <a:latin typeface="微软雅黑" panose="020B0503020204020204" charset="-122"/>
              <a:ea typeface="微软雅黑" panose="020B0503020204020204" charset="-122"/>
            </a:endParaRPr>
          </a:p>
        </p:txBody>
      </p:sp>
      <p:sp>
        <p:nvSpPr>
          <p:cNvPr id="129" name="文本框 1348"/>
          <p:cNvSpPr txBox="1"/>
          <p:nvPr/>
        </p:nvSpPr>
        <p:spPr>
          <a:xfrm>
            <a:off x="262628" y="286721"/>
            <a:ext cx="3299301" cy="461665"/>
          </a:xfrm>
          <a:prstGeom prst="rect">
            <a:avLst/>
          </a:prstGeom>
          <a:noFill/>
        </p:spPr>
        <p:txBody>
          <a:bodyPr wrap="none" rtlCol="0">
            <a:spAutoFit/>
          </a:bodyPr>
          <a:lstStyle/>
          <a:p>
            <a:r>
              <a:rPr lang="zh-CN" altLang="en-US" sz="2400" dirty="0">
                <a:solidFill>
                  <a:schemeClr val="tx1">
                    <a:lumMod val="65000"/>
                    <a:lumOff val="35000"/>
                  </a:schemeClr>
                </a:solidFill>
                <a:latin typeface="微软雅黑" panose="020B0503020204020204" charset="-122"/>
                <a:ea typeface="微软雅黑" panose="020B0503020204020204" charset="-122"/>
              </a:rPr>
              <a:t>营销中心</a:t>
            </a:r>
            <a:r>
              <a:rPr lang="en-US" altLang="zh-CN" sz="2400" dirty="0">
                <a:solidFill>
                  <a:schemeClr val="tx1">
                    <a:lumMod val="65000"/>
                    <a:lumOff val="35000"/>
                  </a:schemeClr>
                </a:solidFill>
                <a:latin typeface="微软雅黑" panose="020B0503020204020204" charset="-122"/>
                <a:ea typeface="微软雅黑" panose="020B0503020204020204" charset="-122"/>
              </a:rPr>
              <a:t>1F</a:t>
            </a:r>
            <a:r>
              <a:rPr lang="zh-CN" altLang="en-US" sz="2400" dirty="0">
                <a:solidFill>
                  <a:schemeClr val="tx1">
                    <a:lumMod val="65000"/>
                    <a:lumOff val="35000"/>
                  </a:schemeClr>
                </a:solidFill>
                <a:latin typeface="微软雅黑" panose="020B0503020204020204" charset="-122"/>
                <a:ea typeface="微软雅黑" panose="020B0503020204020204" charset="-122"/>
              </a:rPr>
              <a:t>平面图示意</a:t>
            </a:r>
            <a:endParaRPr lang="zh-CN" altLang="en-US" sz="2400" dirty="0">
              <a:solidFill>
                <a:schemeClr val="tx1">
                  <a:lumMod val="65000"/>
                  <a:lumOff val="35000"/>
                </a:schemeClr>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4000">
        <p:random/>
      </p:transition>
    </mc:Choice>
    <mc:Fallback>
      <p:transition spd="slow" advTm="4000">
        <p:random/>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3"/>
          <p:cNvSpPr>
            <a:spLocks noChangeArrowheads="1"/>
          </p:cNvSpPr>
          <p:nvPr/>
        </p:nvSpPr>
        <p:spPr bwMode="auto">
          <a:xfrm>
            <a:off x="2191517" y="2086819"/>
            <a:ext cx="7239000" cy="2952750"/>
          </a:xfrm>
          <a:prstGeom prst="flowChartProcess">
            <a:avLst/>
          </a:prstGeom>
          <a:noFill/>
          <a:ln w="3175">
            <a:noFill/>
            <a:prstDash val="lgDashDotDot"/>
            <a:miter lim="800000"/>
          </a:ln>
        </p:spPr>
        <p:txBody>
          <a:bodyPr anchor="ctr"/>
          <a:lstStyle>
            <a:lvl1pPr eaLnBrk="0" hangingPunct="0">
              <a:spcBef>
                <a:spcPct val="20000"/>
              </a:spcBef>
              <a:buChar char="•"/>
              <a:defRPr sz="3200">
                <a:solidFill>
                  <a:schemeClr val="tx1"/>
                </a:solidFill>
                <a:latin typeface="Calibri" panose="020F0502020204030204" charset="0"/>
                <a:ea typeface="宋体" panose="02010600030101010101" pitchFamily="2" charset="-122"/>
                <a:sym typeface="Calibri" panose="020F0502020204030204" charset="0"/>
              </a:defRPr>
            </a:lvl1pPr>
            <a:lvl2pPr marL="742950" indent="-285750" eaLnBrk="0" hangingPunct="0">
              <a:spcBef>
                <a:spcPct val="20000"/>
              </a:spcBef>
              <a:buChar char="–"/>
              <a:defRPr sz="2800">
                <a:solidFill>
                  <a:schemeClr val="tx1"/>
                </a:solidFill>
                <a:latin typeface="Calibri" panose="020F0502020204030204" charset="0"/>
                <a:ea typeface="宋体" panose="02010600030101010101" pitchFamily="2" charset="-122"/>
                <a:sym typeface="Calibri" panose="020F0502020204030204" charset="0"/>
              </a:defRPr>
            </a:lvl2pPr>
            <a:lvl3pPr marL="1143000" indent="-228600" eaLnBrk="0" hangingPunct="0">
              <a:spcBef>
                <a:spcPct val="20000"/>
              </a:spcBef>
              <a:buChar char="•"/>
              <a:defRPr sz="2400">
                <a:solidFill>
                  <a:schemeClr val="tx1"/>
                </a:solidFill>
                <a:latin typeface="Calibri" panose="020F0502020204030204" charset="0"/>
                <a:ea typeface="宋体" panose="02010600030101010101" pitchFamily="2" charset="-122"/>
                <a:sym typeface="Calibri" panose="020F0502020204030204" charset="0"/>
              </a:defRPr>
            </a:lvl3pPr>
            <a:lvl4pPr marL="1600200" indent="-228600" eaLnBrk="0" hangingPunct="0">
              <a:spcBef>
                <a:spcPct val="20000"/>
              </a:spcBef>
              <a:buChar char="–"/>
              <a:defRPr sz="2000">
                <a:solidFill>
                  <a:schemeClr val="tx1"/>
                </a:solidFill>
                <a:latin typeface="Calibri" panose="020F0502020204030204" charset="0"/>
                <a:ea typeface="宋体" panose="02010600030101010101" pitchFamily="2" charset="-122"/>
                <a:sym typeface="Calibri" panose="020F0502020204030204" charset="0"/>
              </a:defRPr>
            </a:lvl4pPr>
            <a:lvl5pPr marL="2057400" indent="-228600" eaLnBrk="0" hangingPunct="0">
              <a:spcBef>
                <a:spcPct val="20000"/>
              </a:spcBef>
              <a:buChar char="»"/>
              <a:defRPr sz="2000">
                <a:solidFill>
                  <a:schemeClr val="tx1"/>
                </a:solidFill>
                <a:latin typeface="Calibri" panose="020F0502020204030204" charset="0"/>
                <a:ea typeface="宋体" panose="02010600030101010101" pitchFamily="2"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9pPr>
          </a:lstStyle>
          <a:p>
            <a:pPr eaLnBrk="1" hangingPunct="1">
              <a:spcBef>
                <a:spcPct val="0"/>
              </a:spcBef>
              <a:buFont typeface="Arial" panose="020B0604020202020204" pitchFamily="34" charset="0"/>
              <a:buNone/>
            </a:pPr>
            <a:endParaRPr lang="zh-CN" altLang="en-US" sz="1800">
              <a:solidFill>
                <a:srgbClr val="000000"/>
              </a:solidFill>
              <a:sym typeface="宋体" panose="02010600030101010101" pitchFamily="2" charset="-122"/>
            </a:endParaRPr>
          </a:p>
        </p:txBody>
      </p:sp>
      <p:sp>
        <p:nvSpPr>
          <p:cNvPr id="5" name="TextBox 4"/>
          <p:cNvSpPr>
            <a:spLocks noChangeArrowheads="1"/>
          </p:cNvSpPr>
          <p:nvPr/>
        </p:nvSpPr>
        <p:spPr bwMode="auto">
          <a:xfrm>
            <a:off x="336947" y="1269554"/>
            <a:ext cx="5124052"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prstDash val="sysDash"/>
                <a:miter lim="800000"/>
                <a:headEnd/>
                <a:tailEnd/>
              </a14:hiddenLine>
            </a:ext>
          </a:extLst>
        </p:spPr>
        <p:txBody>
          <a:bodyPr wrap="square">
            <a:spAutoFit/>
          </a:bodyPr>
          <a:lstStyle>
            <a:lvl1pPr eaLnBrk="0" hangingPunct="0">
              <a:spcBef>
                <a:spcPct val="20000"/>
              </a:spcBef>
              <a:buChar char="•"/>
              <a:defRPr sz="3200">
                <a:solidFill>
                  <a:schemeClr val="tx1"/>
                </a:solidFill>
                <a:latin typeface="Calibri" panose="020F0502020204030204" charset="0"/>
                <a:ea typeface="宋体" panose="02010600030101010101" pitchFamily="2" charset="-122"/>
                <a:sym typeface="Calibri" panose="020F0502020204030204" charset="0"/>
              </a:defRPr>
            </a:lvl1pPr>
            <a:lvl2pPr marL="742950" indent="-285750" eaLnBrk="0" hangingPunct="0">
              <a:spcBef>
                <a:spcPct val="20000"/>
              </a:spcBef>
              <a:buChar char="–"/>
              <a:defRPr sz="2800">
                <a:solidFill>
                  <a:schemeClr val="tx1"/>
                </a:solidFill>
                <a:latin typeface="Calibri" panose="020F0502020204030204" charset="0"/>
                <a:ea typeface="宋体" panose="02010600030101010101" pitchFamily="2" charset="-122"/>
                <a:sym typeface="Calibri" panose="020F0502020204030204" charset="0"/>
              </a:defRPr>
            </a:lvl2pPr>
            <a:lvl3pPr marL="1143000" indent="-228600" eaLnBrk="0" hangingPunct="0">
              <a:spcBef>
                <a:spcPct val="20000"/>
              </a:spcBef>
              <a:buChar char="•"/>
              <a:defRPr sz="2400">
                <a:solidFill>
                  <a:schemeClr val="tx1"/>
                </a:solidFill>
                <a:latin typeface="Calibri" panose="020F0502020204030204" charset="0"/>
                <a:ea typeface="宋体" panose="02010600030101010101" pitchFamily="2" charset="-122"/>
                <a:sym typeface="Calibri" panose="020F0502020204030204" charset="0"/>
              </a:defRPr>
            </a:lvl3pPr>
            <a:lvl4pPr marL="1600200" indent="-228600" eaLnBrk="0" hangingPunct="0">
              <a:spcBef>
                <a:spcPct val="20000"/>
              </a:spcBef>
              <a:buChar char="–"/>
              <a:defRPr sz="2000">
                <a:solidFill>
                  <a:schemeClr val="tx1"/>
                </a:solidFill>
                <a:latin typeface="Calibri" panose="020F0502020204030204" charset="0"/>
                <a:ea typeface="宋体" panose="02010600030101010101" pitchFamily="2" charset="-122"/>
                <a:sym typeface="Calibri" panose="020F0502020204030204" charset="0"/>
              </a:defRPr>
            </a:lvl4pPr>
            <a:lvl5pPr marL="2057400" indent="-228600" eaLnBrk="0" hangingPunct="0">
              <a:spcBef>
                <a:spcPct val="20000"/>
              </a:spcBef>
              <a:buChar char="»"/>
              <a:defRPr sz="2000">
                <a:solidFill>
                  <a:schemeClr val="tx1"/>
                </a:solidFill>
                <a:latin typeface="Calibri" panose="020F0502020204030204" charset="0"/>
                <a:ea typeface="宋体" panose="02010600030101010101" pitchFamily="2"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9pPr>
          </a:lstStyle>
          <a:p>
            <a:pPr eaLnBrk="1" hangingPunct="1">
              <a:lnSpc>
                <a:spcPct val="150000"/>
              </a:lnSpc>
              <a:spcBef>
                <a:spcPct val="0"/>
              </a:spcBef>
              <a:buFont typeface="Arial" panose="020B0604020202020204" pitchFamily="34" charset="0"/>
              <a:buNone/>
            </a:pPr>
            <a:endParaRPr lang="en-US" altLang="zh-CN" sz="1800" dirty="0">
              <a:solidFill>
                <a:schemeClr val="tx1">
                  <a:lumMod val="75000"/>
                  <a:lumOff val="25000"/>
                </a:schemeClr>
              </a:solidFill>
              <a:latin typeface="方正清刻本悦宋简体" panose="02000000000000000000" charset="-122"/>
              <a:ea typeface="方正清刻本悦宋简体" panose="02000000000000000000" charset="-122"/>
              <a:sym typeface="微软雅黑" panose="020B0503020204020204" charset="-122"/>
            </a:endParaRPr>
          </a:p>
          <a:p>
            <a:pPr eaLnBrk="1" hangingPunct="1">
              <a:lnSpc>
                <a:spcPct val="150000"/>
              </a:lnSpc>
              <a:spcBef>
                <a:spcPct val="0"/>
              </a:spcBef>
              <a:buFont typeface="Arial" panose="020B0604020202020204" pitchFamily="34" charset="0"/>
              <a:buNone/>
            </a:pPr>
            <a:r>
              <a:rPr lang="zh-CN" altLang="en-US" sz="1800" dirty="0">
                <a:solidFill>
                  <a:srgbClr val="FF0000"/>
                </a:solidFill>
                <a:latin typeface="方正清刻本悦宋简体" panose="02000000000000000000" charset="-122"/>
                <a:ea typeface="方正清刻本悦宋简体" panose="02000000000000000000" charset="-122"/>
                <a:sym typeface="微软雅黑" panose="020B0503020204020204" charset="-122"/>
              </a:rPr>
              <a:t>业主中午在红色记忆餐厅享用特色午餐：</a:t>
            </a:r>
            <a:endParaRPr lang="en-US" altLang="zh-CN" sz="1800" dirty="0">
              <a:solidFill>
                <a:srgbClr val="FF0000"/>
              </a:solidFill>
              <a:latin typeface="方正清刻本悦宋简体" panose="02000000000000000000" charset="-122"/>
              <a:ea typeface="方正清刻本悦宋简体" panose="02000000000000000000" charset="-122"/>
              <a:sym typeface="微软雅黑" panose="020B0503020204020204" charset="-122"/>
            </a:endParaRPr>
          </a:p>
          <a:p>
            <a:pPr eaLnBrk="1" hangingPunct="1">
              <a:lnSpc>
                <a:spcPct val="150000"/>
              </a:lnSpc>
              <a:spcBef>
                <a:spcPct val="0"/>
              </a:spcBef>
              <a:buFont typeface="Arial" panose="020B0604020202020204" pitchFamily="34" charset="0"/>
              <a:buNone/>
            </a:pPr>
            <a:r>
              <a:rPr lang="zh-CN" altLang="en-US" sz="1800" dirty="0">
                <a:solidFill>
                  <a:schemeClr val="tx1">
                    <a:lumMod val="75000"/>
                    <a:lumOff val="25000"/>
                  </a:schemeClr>
                </a:solidFill>
                <a:latin typeface="方正清刻本悦宋简体" panose="02000000000000000000" charset="-122"/>
                <a:ea typeface="方正清刻本悦宋简体" panose="02000000000000000000" charset="-122"/>
                <a:sym typeface="微软雅黑" panose="020B0503020204020204" charset="-122"/>
              </a:rPr>
              <a:t>菜品：</a:t>
            </a:r>
            <a:endParaRPr lang="en-US" altLang="zh-CN" sz="1800" dirty="0">
              <a:solidFill>
                <a:schemeClr val="tx1">
                  <a:lumMod val="75000"/>
                  <a:lumOff val="25000"/>
                </a:schemeClr>
              </a:solidFill>
              <a:latin typeface="方正清刻本悦宋简体" panose="02000000000000000000" charset="-122"/>
              <a:ea typeface="方正清刻本悦宋简体" panose="02000000000000000000" charset="-122"/>
              <a:sym typeface="微软雅黑" panose="020B0503020204020204" charset="-122"/>
            </a:endParaRPr>
          </a:p>
          <a:p>
            <a:pPr eaLnBrk="1" hangingPunct="1">
              <a:lnSpc>
                <a:spcPct val="150000"/>
              </a:lnSpc>
              <a:spcBef>
                <a:spcPct val="0"/>
              </a:spcBef>
              <a:buFont typeface="Arial" panose="020B0604020202020204" pitchFamily="34" charset="0"/>
              <a:buNone/>
            </a:pPr>
            <a:r>
              <a:rPr lang="zh-CN" altLang="en-US" sz="1800" dirty="0">
                <a:solidFill>
                  <a:schemeClr val="tx1">
                    <a:lumMod val="75000"/>
                    <a:lumOff val="25000"/>
                  </a:schemeClr>
                </a:solidFill>
                <a:latin typeface="方正清刻本悦宋简体" panose="02000000000000000000" charset="-122"/>
                <a:ea typeface="方正清刻本悦宋简体" panose="02000000000000000000" charset="-122"/>
                <a:sym typeface="微软雅黑" panose="020B0503020204020204" charset="-122"/>
              </a:rPr>
              <a:t>凉菜： 拌野菜、蘸汁老豆腐、家常耳片、菠菜拌豆腐、云耳桃仁、水晶冻肉</a:t>
            </a:r>
            <a:endParaRPr lang="en-US" altLang="zh-CN" sz="1800" dirty="0">
              <a:solidFill>
                <a:schemeClr val="tx1">
                  <a:lumMod val="75000"/>
                  <a:lumOff val="25000"/>
                </a:schemeClr>
              </a:solidFill>
              <a:latin typeface="方正清刻本悦宋简体" panose="02000000000000000000" charset="-122"/>
              <a:ea typeface="方正清刻本悦宋简体" panose="02000000000000000000" charset="-122"/>
              <a:sym typeface="微软雅黑" panose="020B0503020204020204" charset="-122"/>
            </a:endParaRPr>
          </a:p>
          <a:p>
            <a:pPr eaLnBrk="1" hangingPunct="1">
              <a:lnSpc>
                <a:spcPct val="150000"/>
              </a:lnSpc>
              <a:spcBef>
                <a:spcPct val="0"/>
              </a:spcBef>
              <a:buFont typeface="Arial" panose="020B0604020202020204" pitchFamily="34" charset="0"/>
              <a:buNone/>
            </a:pPr>
            <a:r>
              <a:rPr lang="zh-CN" altLang="en-US" sz="1800" dirty="0">
                <a:solidFill>
                  <a:schemeClr val="tx1">
                    <a:lumMod val="75000"/>
                    <a:lumOff val="25000"/>
                  </a:schemeClr>
                </a:solidFill>
                <a:latin typeface="方正清刻本悦宋简体" panose="02000000000000000000" charset="-122"/>
                <a:ea typeface="方正清刻本悦宋简体" panose="02000000000000000000" charset="-122"/>
                <a:sym typeface="微软雅黑" panose="020B0503020204020204" charset="-122"/>
              </a:rPr>
              <a:t>热菜：照金烩菜、农家土鸡蛋、青柿子炒辣子、农家婆婆菜、光头肉片、蒸三鲜</a:t>
            </a:r>
            <a:endParaRPr lang="en-US" altLang="zh-CN" sz="1800" dirty="0">
              <a:solidFill>
                <a:schemeClr val="tx1">
                  <a:lumMod val="75000"/>
                  <a:lumOff val="25000"/>
                </a:schemeClr>
              </a:solidFill>
              <a:latin typeface="方正清刻本悦宋简体" panose="02000000000000000000" charset="-122"/>
              <a:ea typeface="方正清刻本悦宋简体" panose="02000000000000000000" charset="-122"/>
              <a:sym typeface="微软雅黑" panose="020B0503020204020204" charset="-122"/>
            </a:endParaRPr>
          </a:p>
          <a:p>
            <a:pPr eaLnBrk="1" hangingPunct="1">
              <a:lnSpc>
                <a:spcPct val="150000"/>
              </a:lnSpc>
              <a:spcBef>
                <a:spcPct val="0"/>
              </a:spcBef>
              <a:buFont typeface="Arial" panose="020B0604020202020204" pitchFamily="34" charset="0"/>
              <a:buNone/>
            </a:pPr>
            <a:r>
              <a:rPr lang="zh-CN" altLang="en-US" sz="1800" dirty="0">
                <a:solidFill>
                  <a:schemeClr val="tx1">
                    <a:lumMod val="75000"/>
                    <a:lumOff val="25000"/>
                  </a:schemeClr>
                </a:solidFill>
                <a:latin typeface="方正清刻本悦宋简体" panose="02000000000000000000" charset="-122"/>
                <a:ea typeface="方正清刻本悦宋简体" panose="02000000000000000000" charset="-122"/>
                <a:sym typeface="微软雅黑" panose="020B0503020204020204" charset="-122"/>
              </a:rPr>
              <a:t>小吃：花卷、洋芋馍、锅盔、玉米面饸饹</a:t>
            </a:r>
            <a:endParaRPr lang="en-US" altLang="zh-CN" sz="1800" dirty="0">
              <a:solidFill>
                <a:schemeClr val="tx1">
                  <a:lumMod val="75000"/>
                  <a:lumOff val="25000"/>
                </a:schemeClr>
              </a:solidFill>
              <a:latin typeface="方正清刻本悦宋简体" panose="02000000000000000000" charset="-122"/>
              <a:ea typeface="方正清刻本悦宋简体" panose="02000000000000000000" charset="-122"/>
              <a:sym typeface="微软雅黑" panose="020B0503020204020204" charset="-122"/>
            </a:endParaRPr>
          </a:p>
          <a:p>
            <a:pPr eaLnBrk="1" hangingPunct="1">
              <a:lnSpc>
                <a:spcPct val="150000"/>
              </a:lnSpc>
              <a:spcBef>
                <a:spcPct val="0"/>
              </a:spcBef>
              <a:buFont typeface="Arial" panose="020B0604020202020204" pitchFamily="34" charset="0"/>
              <a:buNone/>
            </a:pPr>
            <a:r>
              <a:rPr lang="zh-CN" altLang="en-US" sz="1800" dirty="0">
                <a:solidFill>
                  <a:schemeClr val="tx1">
                    <a:lumMod val="75000"/>
                    <a:lumOff val="25000"/>
                  </a:schemeClr>
                </a:solidFill>
                <a:latin typeface="方正清刻本悦宋简体" panose="02000000000000000000" charset="-122"/>
                <a:ea typeface="方正清刻本悦宋简体" panose="02000000000000000000" charset="-122"/>
                <a:sym typeface="微软雅黑" panose="020B0503020204020204" charset="-122"/>
              </a:rPr>
              <a:t>汤：白包谷糁</a:t>
            </a:r>
            <a:endParaRPr lang="en-US" altLang="zh-CN" sz="1800" dirty="0">
              <a:solidFill>
                <a:schemeClr val="tx1">
                  <a:lumMod val="75000"/>
                  <a:lumOff val="25000"/>
                </a:schemeClr>
              </a:solidFill>
              <a:latin typeface="方正清刻本悦宋简体" panose="02000000000000000000" charset="-122"/>
              <a:ea typeface="方正清刻本悦宋简体" panose="02000000000000000000" charset="-122"/>
              <a:sym typeface="微软雅黑" panose="020B0503020204020204" charset="-122"/>
            </a:endParaRPr>
          </a:p>
          <a:p>
            <a:pPr eaLnBrk="1" hangingPunct="1">
              <a:lnSpc>
                <a:spcPct val="150000"/>
              </a:lnSpc>
              <a:spcBef>
                <a:spcPct val="0"/>
              </a:spcBef>
              <a:buFont typeface="Arial" panose="020B0604020202020204" pitchFamily="34" charset="0"/>
              <a:buNone/>
            </a:pPr>
            <a:r>
              <a:rPr lang="zh-CN" altLang="en-US" sz="1800" dirty="0">
                <a:solidFill>
                  <a:schemeClr val="tx1">
                    <a:lumMod val="75000"/>
                    <a:lumOff val="25000"/>
                  </a:schemeClr>
                </a:solidFill>
                <a:latin typeface="方正清刻本悦宋简体" panose="02000000000000000000" charset="-122"/>
                <a:ea typeface="方正清刻本悦宋简体" panose="02000000000000000000" charset="-122"/>
                <a:sym typeface="微软雅黑" panose="020B0503020204020204" charset="-122"/>
              </a:rPr>
              <a:t>主食：米饭、馍</a:t>
            </a:r>
            <a:endParaRPr lang="zh-CN" altLang="en-US" sz="1800" dirty="0">
              <a:solidFill>
                <a:schemeClr val="tx1">
                  <a:lumMod val="75000"/>
                  <a:lumOff val="25000"/>
                </a:schemeClr>
              </a:solidFill>
              <a:latin typeface="方正清刻本悦宋简体" panose="02000000000000000000" charset="-122"/>
              <a:ea typeface="方正清刻本悦宋简体" panose="02000000000000000000" charset="-122"/>
              <a:sym typeface="微软雅黑" panose="020B0503020204020204" charset="-122"/>
            </a:endParaRPr>
          </a:p>
        </p:txBody>
      </p:sp>
      <p:pic>
        <p:nvPicPr>
          <p:cNvPr id="6" name="Picture 10"/>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5593531" y="1454745"/>
            <a:ext cx="6066894" cy="42168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平行四邊形 26"/>
          <p:cNvSpPr/>
          <p:nvPr/>
        </p:nvSpPr>
        <p:spPr>
          <a:xfrm>
            <a:off x="10274051" y="5442183"/>
            <a:ext cx="1080119" cy="576064"/>
          </a:xfrm>
          <a:prstGeom prst="parallelogram">
            <a:avLst/>
          </a:prstGeom>
          <a:solidFill>
            <a:srgbClr val="327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8" name="群組 17"/>
          <p:cNvGrpSpPr/>
          <p:nvPr/>
        </p:nvGrpSpPr>
        <p:grpSpPr>
          <a:xfrm>
            <a:off x="252115" y="573148"/>
            <a:ext cx="5708128" cy="696406"/>
            <a:chOff x="48915" y="1341562"/>
            <a:chExt cx="5708128" cy="696406"/>
          </a:xfrm>
        </p:grpSpPr>
        <p:sp>
          <p:nvSpPr>
            <p:cNvPr id="9" name="文字方塊 20"/>
            <p:cNvSpPr txBox="1"/>
            <p:nvPr/>
          </p:nvSpPr>
          <p:spPr>
            <a:xfrm>
              <a:off x="48915" y="1341562"/>
              <a:ext cx="5708128" cy="584775"/>
            </a:xfrm>
            <a:prstGeom prst="rect">
              <a:avLst/>
            </a:prstGeom>
            <a:noFill/>
          </p:spPr>
          <p:txBody>
            <a:bodyPr wrap="square" rtlCol="0">
              <a:spAutoFit/>
            </a:bodyPr>
            <a:lstStyle/>
            <a:p>
              <a:pPr lvl="0">
                <a:spcBef>
                  <a:spcPct val="0"/>
                </a:spcBef>
              </a:pPr>
              <a:r>
                <a:rPr lang="zh-CN" altLang="en-US" sz="3200" b="1" dirty="0">
                  <a:solidFill>
                    <a:srgbClr val="000000"/>
                  </a:solidFill>
                  <a:latin typeface="方正清刻本悦宋简体" panose="02000000000000000000" charset="-122"/>
                  <a:ea typeface="方正清刻本悦宋简体" panose="02000000000000000000" charset="-122"/>
                  <a:sym typeface="Calibri" panose="020F0502020204030204" charset="0"/>
                </a:rPr>
                <a:t>照金红色记忆餐厅</a:t>
              </a:r>
              <a:r>
                <a:rPr lang="zh-CN" altLang="en-US" sz="3200" b="1" dirty="0">
                  <a:solidFill>
                    <a:schemeClr val="tx1">
                      <a:lumMod val="95000"/>
                      <a:lumOff val="5000"/>
                    </a:schemeClr>
                  </a:solidFill>
                  <a:latin typeface="方正清刻本悦宋简体" panose="02000000000000000000" charset="-122"/>
                  <a:ea typeface="方正清刻本悦宋简体" panose="02000000000000000000" charset="-122"/>
                  <a:sym typeface="Calibri" panose="020F0502020204030204" charset="0"/>
                </a:rPr>
                <a:t>进行午餐</a:t>
              </a:r>
              <a:endParaRPr lang="zh-CN" altLang="en-US" sz="3200" b="1" dirty="0">
                <a:latin typeface="方正清刻本悦宋简体" panose="02000000000000000000" charset="-122"/>
                <a:ea typeface="方正清刻本悦宋简体" panose="02000000000000000000" charset="-122"/>
              </a:endParaRPr>
            </a:p>
          </p:txBody>
        </p:sp>
        <p:sp>
          <p:nvSpPr>
            <p:cNvPr id="10" name="圓角矩形 24"/>
            <p:cNvSpPr/>
            <p:nvPr/>
          </p:nvSpPr>
          <p:spPr>
            <a:xfrm>
              <a:off x="1885653" y="2001968"/>
              <a:ext cx="684000" cy="36000"/>
            </a:xfrm>
            <a:prstGeom prst="roundRect">
              <a:avLst>
                <a:gd name="adj" fmla="val 50000"/>
              </a:avLst>
            </a:prstGeom>
            <a:solidFill>
              <a:srgbClr val="327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Tree>
  </p:cSld>
  <p:clrMapOvr>
    <a:masterClrMapping/>
  </p:clrMapOvr>
  <mc:AlternateContent xmlns:mc="http://schemas.openxmlformats.org/markup-compatibility/2006">
    <mc:Choice xmlns:p14="http://schemas.microsoft.com/office/powerpoint/2010/main" Requires="p14">
      <p:transition spd="slow" p14:dur="1500" advTm="4000">
        <p:random/>
      </p:transition>
    </mc:Choice>
    <mc:Fallback>
      <p:transition spd="slow" advTm="4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19"/>
          <p:cNvSpPr/>
          <p:nvPr/>
        </p:nvSpPr>
        <p:spPr>
          <a:xfrm>
            <a:off x="480963" y="765498"/>
            <a:ext cx="2808312" cy="5472608"/>
          </a:xfrm>
          <a:prstGeom prst="rect">
            <a:avLst/>
          </a:prstGeom>
          <a:no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 name="平行四邊形 16"/>
          <p:cNvSpPr/>
          <p:nvPr/>
        </p:nvSpPr>
        <p:spPr>
          <a:xfrm rot="16200000">
            <a:off x="-59097" y="3351073"/>
            <a:ext cx="1080119" cy="288033"/>
          </a:xfrm>
          <a:prstGeom prst="parallelogram">
            <a:avLst>
              <a:gd name="adj" fmla="val 0"/>
            </a:avLst>
          </a:prstGeom>
          <a:solidFill>
            <a:srgbClr val="327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8" name="群組 17"/>
          <p:cNvGrpSpPr/>
          <p:nvPr/>
        </p:nvGrpSpPr>
        <p:grpSpPr>
          <a:xfrm>
            <a:off x="5665539" y="909514"/>
            <a:ext cx="5544616" cy="756080"/>
            <a:chOff x="48915" y="1341562"/>
            <a:chExt cx="5544616" cy="756080"/>
          </a:xfrm>
        </p:grpSpPr>
        <p:sp>
          <p:nvSpPr>
            <p:cNvPr id="21" name="文字方塊 20"/>
            <p:cNvSpPr txBox="1"/>
            <p:nvPr/>
          </p:nvSpPr>
          <p:spPr>
            <a:xfrm>
              <a:off x="48915" y="1341562"/>
              <a:ext cx="5544616" cy="523220"/>
            </a:xfrm>
            <a:prstGeom prst="rect">
              <a:avLst/>
            </a:prstGeom>
            <a:noFill/>
          </p:spPr>
          <p:txBody>
            <a:bodyPr wrap="square" rtlCol="0">
              <a:spAutoFit/>
            </a:bodyPr>
            <a:lstStyle/>
            <a:p>
              <a:pPr>
                <a:spcBef>
                  <a:spcPct val="0"/>
                </a:spcBef>
              </a:pPr>
              <a:r>
                <a:rPr lang="zh-CN" altLang="en-US" sz="2800" b="1" dirty="0">
                  <a:latin typeface="方正清刻本悦宋简体" panose="02000000000000000000" charset="-122"/>
                  <a:ea typeface="方正清刻本悦宋简体" panose="02000000000000000000" charset="-122"/>
                </a:rPr>
                <a:t>参观陕甘边照金革命根据地纪念馆</a:t>
              </a:r>
              <a:endParaRPr lang="zh-CN" altLang="en-US" sz="2800" b="1" dirty="0">
                <a:latin typeface="方正清刻本悦宋简体" panose="02000000000000000000" charset="-122"/>
                <a:ea typeface="方正清刻本悦宋简体" panose="02000000000000000000" charset="-122"/>
              </a:endParaRPr>
            </a:p>
          </p:txBody>
        </p:sp>
        <p:sp>
          <p:nvSpPr>
            <p:cNvPr id="25" name="圓角矩形 24"/>
            <p:cNvSpPr/>
            <p:nvPr/>
          </p:nvSpPr>
          <p:spPr>
            <a:xfrm>
              <a:off x="2479223" y="2061642"/>
              <a:ext cx="684000" cy="36000"/>
            </a:xfrm>
            <a:prstGeom prst="roundRect">
              <a:avLst>
                <a:gd name="adj" fmla="val 50000"/>
              </a:avLst>
            </a:prstGeom>
            <a:solidFill>
              <a:srgbClr val="327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26" name="矩形 25"/>
          <p:cNvSpPr/>
          <p:nvPr/>
        </p:nvSpPr>
        <p:spPr>
          <a:xfrm>
            <a:off x="5701543" y="1808067"/>
            <a:ext cx="5436604" cy="3647152"/>
          </a:xfrm>
          <a:prstGeom prst="rect">
            <a:avLst/>
          </a:prstGeom>
        </p:spPr>
        <p:txBody>
          <a:bodyPr wrap="square">
            <a:spAutoFit/>
          </a:bodyPr>
          <a:lstStyle/>
          <a:p>
            <a:pPr>
              <a:lnSpc>
                <a:spcPct val="150000"/>
              </a:lnSpc>
              <a:spcBef>
                <a:spcPct val="0"/>
              </a:spcBef>
            </a:pPr>
            <a:r>
              <a:rPr lang="zh-CN" altLang="en-US" sz="1400" dirty="0">
                <a:latin typeface="方正清刻本悦宋简体" panose="02000000000000000000" charset="-122"/>
                <a:ea typeface="方正清刻本悦宋简体" panose="02000000000000000000" charset="-122"/>
              </a:rPr>
              <a:t>陕甘边照金革命根据地是二十世纪三十年代初，刘子丹、谢子长、李妙斋等老一辈无产阶级革命家在西北地区创立的第一个山区革命根据地。为了缅怀先烈，教育后人，</a:t>
            </a:r>
            <a:r>
              <a:rPr lang="en-US" altLang="zh-CN" sz="1400" dirty="0">
                <a:latin typeface="方正清刻本悦宋简体" panose="02000000000000000000" charset="-122"/>
                <a:ea typeface="方正清刻本悦宋简体" panose="02000000000000000000" charset="-122"/>
              </a:rPr>
              <a:t>1993</a:t>
            </a:r>
            <a:r>
              <a:rPr lang="zh-CN" altLang="en-US" sz="1400" dirty="0">
                <a:latin typeface="方正清刻本悦宋简体" panose="02000000000000000000" charset="-122"/>
                <a:ea typeface="方正清刻本悦宋简体" panose="02000000000000000000" charset="-122"/>
              </a:rPr>
              <a:t>年</a:t>
            </a:r>
            <a:r>
              <a:rPr lang="en-US" altLang="zh-CN" sz="1400" dirty="0">
                <a:latin typeface="方正清刻本悦宋简体" panose="02000000000000000000" charset="-122"/>
                <a:ea typeface="方正清刻本悦宋简体" panose="02000000000000000000" charset="-122"/>
              </a:rPr>
              <a:t>5</a:t>
            </a:r>
            <a:r>
              <a:rPr lang="zh-CN" altLang="en-US" sz="1400" dirty="0">
                <a:latin typeface="方正清刻本悦宋简体" panose="02000000000000000000" charset="-122"/>
                <a:ea typeface="方正清刻本悦宋简体" panose="02000000000000000000" charset="-122"/>
              </a:rPr>
              <a:t>月，省委在照金镇隆重举行了陕甘边照金革命根据地创建六十周年纪念活动，并决定在照金镇修建陕甘边照金革命根据地纪念馆。此项工程于</a:t>
            </a:r>
            <a:r>
              <a:rPr lang="en-US" altLang="zh-CN" sz="1400" dirty="0">
                <a:latin typeface="方正清刻本悦宋简体" panose="02000000000000000000" charset="-122"/>
                <a:ea typeface="方正清刻本悦宋简体" panose="02000000000000000000" charset="-122"/>
              </a:rPr>
              <a:t>1996</a:t>
            </a:r>
            <a:r>
              <a:rPr lang="zh-CN" altLang="en-US" sz="1400" dirty="0">
                <a:latin typeface="方正清刻本悦宋简体" panose="02000000000000000000" charset="-122"/>
                <a:ea typeface="方正清刻本悦宋简体" panose="02000000000000000000" charset="-122"/>
              </a:rPr>
              <a:t>年动工修建，</a:t>
            </a:r>
            <a:r>
              <a:rPr lang="en-US" altLang="zh-CN" sz="1400" dirty="0">
                <a:latin typeface="方正清刻本悦宋简体" panose="02000000000000000000" charset="-122"/>
                <a:ea typeface="方正清刻本悦宋简体" panose="02000000000000000000" charset="-122"/>
              </a:rPr>
              <a:t>2002</a:t>
            </a:r>
            <a:r>
              <a:rPr lang="zh-CN" altLang="en-US" sz="1400" dirty="0">
                <a:latin typeface="方正清刻本悦宋简体" panose="02000000000000000000" charset="-122"/>
                <a:ea typeface="方正清刻本悦宋简体" panose="02000000000000000000" charset="-122"/>
              </a:rPr>
              <a:t>年“七一”前完成了布展工程，</a:t>
            </a:r>
            <a:r>
              <a:rPr lang="en-US" altLang="zh-CN" sz="1400" dirty="0">
                <a:latin typeface="方正清刻本悦宋简体" panose="02000000000000000000" charset="-122"/>
                <a:ea typeface="方正清刻本悦宋简体" panose="02000000000000000000" charset="-122"/>
              </a:rPr>
              <a:t>2004</a:t>
            </a:r>
            <a:r>
              <a:rPr lang="zh-CN" altLang="en-US" sz="1400" dirty="0">
                <a:latin typeface="方正清刻本悦宋简体" panose="02000000000000000000" charset="-122"/>
                <a:ea typeface="方正清刻本悦宋简体" panose="02000000000000000000" charset="-122"/>
              </a:rPr>
              <a:t>年</a:t>
            </a:r>
            <a:r>
              <a:rPr lang="en-US" altLang="zh-CN" sz="1400" dirty="0">
                <a:latin typeface="方正清刻本悦宋简体" panose="02000000000000000000" charset="-122"/>
                <a:ea typeface="方正清刻本悦宋简体" panose="02000000000000000000" charset="-122"/>
              </a:rPr>
              <a:t>4</a:t>
            </a:r>
            <a:r>
              <a:rPr lang="zh-CN" altLang="en-US" sz="1400" dirty="0">
                <a:latin typeface="方正清刻本悦宋简体" panose="02000000000000000000" charset="-122"/>
                <a:ea typeface="方正清刻本悦宋简体" panose="02000000000000000000" charset="-122"/>
              </a:rPr>
              <a:t>月开馆。日前，在由国家发展和改革委员会、中宣部、国家旅游局等</a:t>
            </a:r>
            <a:r>
              <a:rPr lang="en-US" altLang="zh-CN" sz="1400" dirty="0">
                <a:latin typeface="方正清刻本悦宋简体" panose="02000000000000000000" charset="-122"/>
                <a:ea typeface="方正清刻本悦宋简体" panose="02000000000000000000" charset="-122"/>
              </a:rPr>
              <a:t>13</a:t>
            </a:r>
            <a:r>
              <a:rPr lang="zh-CN" altLang="en-US" sz="1400" dirty="0">
                <a:latin typeface="方正清刻本悦宋简体" panose="02000000000000000000" charset="-122"/>
                <a:ea typeface="方正清刻本悦宋简体" panose="02000000000000000000" charset="-122"/>
              </a:rPr>
              <a:t>个部门联合公布的全国红色旅游精品线路和经典景区名录中，位于铜川市耀州区的陕甘边照金革命根据地纪念馆被列为全国</a:t>
            </a:r>
            <a:r>
              <a:rPr lang="en-US" altLang="zh-CN" sz="1400" dirty="0">
                <a:latin typeface="方正清刻本悦宋简体" panose="02000000000000000000" charset="-122"/>
                <a:ea typeface="方正清刻本悦宋简体" panose="02000000000000000000" charset="-122"/>
              </a:rPr>
              <a:t>100</a:t>
            </a:r>
            <a:r>
              <a:rPr lang="zh-CN" altLang="en-US" sz="1400" dirty="0">
                <a:latin typeface="方正清刻本悦宋简体" panose="02000000000000000000" charset="-122"/>
                <a:ea typeface="方正清刻本悦宋简体" panose="02000000000000000000" charset="-122"/>
              </a:rPr>
              <a:t>个红色旅游经典景区之一。陕甘边照金革命根据地的建立，点燃了西北民主革命的火种，为后来陕北革命根据地的建立创造了条件。</a:t>
            </a:r>
            <a:endParaRPr lang="zh-CN" altLang="en-US" sz="1400" dirty="0">
              <a:latin typeface="方正清刻本悦宋简体" panose="02000000000000000000" charset="-122"/>
              <a:ea typeface="方正清刻本悦宋简体" panose="02000000000000000000" charset="-122"/>
            </a:endParaRPr>
          </a:p>
        </p:txBody>
      </p:sp>
      <p:sp>
        <p:nvSpPr>
          <p:cNvPr id="27" name="平行四邊形 26"/>
          <p:cNvSpPr/>
          <p:nvPr/>
        </p:nvSpPr>
        <p:spPr>
          <a:xfrm>
            <a:off x="10418068" y="5590034"/>
            <a:ext cx="1080119" cy="576064"/>
          </a:xfrm>
          <a:prstGeom prst="parallelogram">
            <a:avLst/>
          </a:prstGeom>
          <a:solidFill>
            <a:srgbClr val="327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矩形 27"/>
          <p:cNvSpPr/>
          <p:nvPr/>
        </p:nvSpPr>
        <p:spPr>
          <a:xfrm>
            <a:off x="7537747" y="6238106"/>
            <a:ext cx="3744416" cy="400110"/>
          </a:xfrm>
          <a:prstGeom prst="rect">
            <a:avLst/>
          </a:prstGeom>
        </p:spPr>
        <p:txBody>
          <a:bodyPr wrap="square">
            <a:spAutoFit/>
          </a:bodyPr>
          <a:lstStyle/>
          <a:p>
            <a:pPr algn="r" defTabSz="914400" fontAlgn="base">
              <a:spcBef>
                <a:spcPct val="0"/>
              </a:spcBef>
              <a:spcAft>
                <a:spcPct val="0"/>
              </a:spcAft>
            </a:pPr>
            <a:r>
              <a:rPr kumimoji="1" lang="en-US" altLang="zh-TW" sz="2000" i="1" dirty="0">
                <a:solidFill>
                  <a:schemeClr val="bg1">
                    <a:lumMod val="85000"/>
                  </a:schemeClr>
                </a:solidFill>
                <a:latin typeface="Source Code Pro Black" pitchFamily="49" charset="0"/>
                <a:ea typeface="inherit"/>
                <a:cs typeface="PMingLiU" pitchFamily="18" charset="-120"/>
              </a:rPr>
              <a:t>Award establishment</a:t>
            </a:r>
            <a:endParaRPr kumimoji="1" lang="zh-TW" altLang="zh-TW" sz="2000" i="1" dirty="0" err="1">
              <a:solidFill>
                <a:schemeClr val="bg1">
                  <a:lumMod val="85000"/>
                </a:schemeClr>
              </a:solidFill>
              <a:latin typeface="Source Code Pro Black" pitchFamily="49" charset="0"/>
              <a:ea typeface="inherit"/>
              <a:cs typeface="PMingLiU" pitchFamily="18" charset="-120"/>
            </a:endParaRPr>
          </a:p>
        </p:txBody>
      </p:sp>
      <p:pic>
        <p:nvPicPr>
          <p:cNvPr id="13" name="Picture 8" descr="20140930154855518"/>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466926" y="909514"/>
            <a:ext cx="3690589" cy="2500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4" name="Picture 2" descr="http://www.zhaojintour.com/uploadfile/2017/0919/2017091904475241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66735" y="3631643"/>
            <a:ext cx="3690780" cy="2461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spd="slow" p14:dur="1500" advTm="4000">
        <p:random/>
      </p:transition>
    </mc:Choice>
    <mc:Fallback>
      <p:transition spd="slow" advTm="4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randombar(horizont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up)">
                                      <p:cBhvr>
                                        <p:cTn id="1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8" descr="002564bb221c19337c824a"/>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262785" y="3505052"/>
            <a:ext cx="4793901" cy="3192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2786" y="260648"/>
            <a:ext cx="4793901" cy="3168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矩形 18"/>
          <p:cNvSpPr/>
          <p:nvPr/>
        </p:nvSpPr>
        <p:spPr>
          <a:xfrm>
            <a:off x="6513038" y="1053530"/>
            <a:ext cx="5665540" cy="2664296"/>
          </a:xfrm>
          <a:prstGeom prst="rect">
            <a:avLst/>
          </a:prstGeom>
          <a:solidFill>
            <a:srgbClr val="327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21" name="群組 20"/>
          <p:cNvGrpSpPr/>
          <p:nvPr/>
        </p:nvGrpSpPr>
        <p:grpSpPr>
          <a:xfrm>
            <a:off x="0" y="2566410"/>
            <a:ext cx="2497187" cy="1692184"/>
            <a:chOff x="144016" y="2349674"/>
            <a:chExt cx="2497187" cy="1692184"/>
          </a:xfrm>
        </p:grpSpPr>
        <p:sp>
          <p:nvSpPr>
            <p:cNvPr id="11" name="文字方塊 10"/>
            <p:cNvSpPr txBox="1"/>
            <p:nvPr/>
          </p:nvSpPr>
          <p:spPr>
            <a:xfrm>
              <a:off x="144016" y="2349674"/>
              <a:ext cx="2497187" cy="1508105"/>
            </a:xfrm>
            <a:prstGeom prst="rect">
              <a:avLst/>
            </a:prstGeom>
            <a:noFill/>
          </p:spPr>
          <p:txBody>
            <a:bodyPr wrap="square" rtlCol="0">
              <a:spAutoFit/>
            </a:bodyPr>
            <a:lstStyle/>
            <a:p>
              <a:pPr algn="ctr"/>
              <a:r>
                <a:rPr lang="zh-CN" altLang="en-US" sz="3200" b="1" dirty="0">
                  <a:solidFill>
                    <a:srgbClr val="363636"/>
                  </a:solidFill>
                  <a:latin typeface="方正清刻本悦宋简体" panose="02000000000000000000" charset="-122"/>
                  <a:ea typeface="方正清刻本悦宋简体" panose="02000000000000000000" charset="-122"/>
                  <a:cs typeface="Verdana" panose="020B0604030504040204" pitchFamily="34" charset="0"/>
                </a:rPr>
                <a:t>照金</a:t>
              </a:r>
              <a:r>
                <a:rPr lang="en-US" altLang="zh-CN" sz="3200" b="1" dirty="0">
                  <a:solidFill>
                    <a:srgbClr val="363636"/>
                  </a:solidFill>
                  <a:latin typeface="方正清刻本悦宋简体" panose="02000000000000000000" charset="-122"/>
                  <a:ea typeface="方正清刻本悦宋简体" panose="02000000000000000000" charset="-122"/>
                  <a:cs typeface="Verdana" panose="020B0604030504040204" pitchFamily="34" charset="0"/>
                </a:rPr>
                <a:t> </a:t>
              </a:r>
              <a:endParaRPr lang="en-US" altLang="zh-CN" sz="3200" b="1" dirty="0">
                <a:solidFill>
                  <a:srgbClr val="363636"/>
                </a:solidFill>
                <a:latin typeface="方正清刻本悦宋简体" panose="02000000000000000000" charset="-122"/>
                <a:ea typeface="方正清刻本悦宋简体" panose="02000000000000000000" charset="-122"/>
                <a:cs typeface="Verdana" panose="020B0604030504040204" pitchFamily="34" charset="0"/>
              </a:endParaRPr>
            </a:p>
            <a:p>
              <a:pPr algn="ctr"/>
              <a:r>
                <a:rPr lang="zh-CN" altLang="en-US" sz="6000" b="1" dirty="0">
                  <a:solidFill>
                    <a:srgbClr val="363636"/>
                  </a:solidFill>
                  <a:latin typeface="方正清刻本悦宋简体" panose="02000000000000000000" charset="-122"/>
                  <a:ea typeface="方正清刻本悦宋简体" panose="02000000000000000000" charset="-122"/>
                  <a:cs typeface="Verdana" panose="020B0604030504040204" pitchFamily="34" charset="0"/>
                </a:rPr>
                <a:t>牧场</a:t>
              </a:r>
              <a:r>
                <a:rPr lang="en-US" altLang="zh-CN" sz="3200" b="1" dirty="0">
                  <a:solidFill>
                    <a:srgbClr val="363636"/>
                  </a:solidFill>
                  <a:latin typeface="方正清刻本悦宋简体" panose="02000000000000000000" charset="-122"/>
                  <a:ea typeface="方正清刻本悦宋简体" panose="02000000000000000000" charset="-122"/>
                  <a:cs typeface="Verdana" panose="020B0604030504040204" pitchFamily="34" charset="0"/>
                </a:rPr>
                <a:t> </a:t>
              </a:r>
              <a:endParaRPr lang="en-US" altLang="zh-CN" sz="3200" b="1" dirty="0">
                <a:solidFill>
                  <a:srgbClr val="363636"/>
                </a:solidFill>
                <a:latin typeface="方正清刻本悦宋简体" panose="02000000000000000000" charset="-122"/>
                <a:ea typeface="方正清刻本悦宋简体" panose="02000000000000000000" charset="-122"/>
                <a:cs typeface="Verdana" panose="020B0604030504040204" pitchFamily="34" charset="0"/>
              </a:endParaRPr>
            </a:p>
          </p:txBody>
        </p:sp>
        <p:sp>
          <p:nvSpPr>
            <p:cNvPr id="13" name="圓角矩形 12"/>
            <p:cNvSpPr/>
            <p:nvPr/>
          </p:nvSpPr>
          <p:spPr>
            <a:xfrm>
              <a:off x="1050609" y="4005858"/>
              <a:ext cx="684000" cy="36000"/>
            </a:xfrm>
            <a:prstGeom prst="roundRect">
              <a:avLst>
                <a:gd name="adj" fmla="val 50000"/>
              </a:avLst>
            </a:prstGeom>
            <a:solidFill>
              <a:srgbClr val="327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23" name="矩形 22"/>
          <p:cNvSpPr/>
          <p:nvPr/>
        </p:nvSpPr>
        <p:spPr>
          <a:xfrm>
            <a:off x="6745659" y="1750802"/>
            <a:ext cx="5163074" cy="1569660"/>
          </a:xfrm>
          <a:prstGeom prst="rect">
            <a:avLst/>
          </a:prstGeom>
        </p:spPr>
        <p:txBody>
          <a:bodyPr wrap="square">
            <a:spAutoFit/>
          </a:bodyPr>
          <a:lstStyle/>
          <a:p>
            <a:pPr>
              <a:lnSpc>
                <a:spcPct val="150000"/>
              </a:lnSpc>
              <a:spcBef>
                <a:spcPct val="0"/>
              </a:spcBef>
            </a:pPr>
            <a:r>
              <a:rPr lang="zh-CN" altLang="en-US" sz="1600" b="1" dirty="0">
                <a:solidFill>
                  <a:schemeClr val="bg1"/>
                </a:solidFill>
                <a:effectLst>
                  <a:outerShdw blurRad="38100" dist="38100" dir="2700000" algn="tl">
                    <a:srgbClr val="000000">
                      <a:alpha val="43137"/>
                    </a:srgbClr>
                  </a:outerShdw>
                </a:effectLst>
                <a:latin typeface="方正清刻本悦宋简体" panose="02000000000000000000" charset="-122"/>
                <a:ea typeface="方正清刻本悦宋简体" panose="02000000000000000000" charset="-122"/>
              </a:rPr>
              <a:t>照金牧场以雄浑连绵的丹霞山峰为背景，四季景致各异，内含</a:t>
            </a:r>
            <a:r>
              <a:rPr lang="zh-CN" altLang="en-US" sz="1600" b="1" dirty="0">
                <a:solidFill>
                  <a:srgbClr val="FFFF00"/>
                </a:solidFill>
                <a:effectLst>
                  <a:outerShdw blurRad="38100" dist="38100" dir="2700000" algn="tl">
                    <a:srgbClr val="000000">
                      <a:alpha val="43137"/>
                    </a:srgbClr>
                  </a:outerShdw>
                </a:effectLst>
                <a:latin typeface="方正清刻本悦宋简体" panose="02000000000000000000" charset="-122"/>
                <a:ea typeface="方正清刻本悦宋简体" panose="02000000000000000000" charset="-122"/>
              </a:rPr>
              <a:t>天然密林、小型湿地以及靶场、山地自行车道、跑马场、沙滩全地形车越野基地、露营区、烧烤区</a:t>
            </a:r>
            <a:r>
              <a:rPr lang="zh-CN" altLang="en-US" sz="1600" b="1" dirty="0">
                <a:solidFill>
                  <a:schemeClr val="bg1"/>
                </a:solidFill>
                <a:effectLst>
                  <a:outerShdw blurRad="38100" dist="38100" dir="2700000" algn="tl">
                    <a:srgbClr val="000000">
                      <a:alpha val="43137"/>
                    </a:srgbClr>
                  </a:outerShdw>
                </a:effectLst>
                <a:latin typeface="方正清刻本悦宋简体" panose="02000000000000000000" charset="-122"/>
                <a:ea typeface="方正清刻本悦宋简体" panose="02000000000000000000" charset="-122"/>
              </a:rPr>
              <a:t>等游乐设施，是游客观光休闲、团队活动的度假胜地。</a:t>
            </a:r>
            <a:endParaRPr lang="zh-CN" altLang="en-US" sz="1600" b="1" dirty="0">
              <a:solidFill>
                <a:schemeClr val="bg1"/>
              </a:solidFill>
              <a:effectLst>
                <a:outerShdw blurRad="38100" dist="38100" dir="2700000" algn="tl">
                  <a:srgbClr val="000000">
                    <a:alpha val="43137"/>
                  </a:srgbClr>
                </a:outerShdw>
              </a:effectLst>
              <a:latin typeface="方正清刻本悦宋简体" panose="02000000000000000000" charset="-122"/>
              <a:ea typeface="方正清刻本悦宋简体" panose="02000000000000000000" charset="-122"/>
            </a:endParaRPr>
          </a:p>
        </p:txBody>
      </p:sp>
      <p:sp>
        <p:nvSpPr>
          <p:cNvPr id="20" name="矩形 19"/>
          <p:cNvSpPr/>
          <p:nvPr/>
        </p:nvSpPr>
        <p:spPr>
          <a:xfrm>
            <a:off x="-239117" y="2096852"/>
            <a:ext cx="3384375" cy="2664296"/>
          </a:xfrm>
          <a:prstGeom prst="rect">
            <a:avLst/>
          </a:prstGeom>
          <a:no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 name="平行四邊形 23"/>
          <p:cNvSpPr/>
          <p:nvPr/>
        </p:nvSpPr>
        <p:spPr>
          <a:xfrm>
            <a:off x="1722724" y="5984604"/>
            <a:ext cx="1080119" cy="576064"/>
          </a:xfrm>
          <a:prstGeom prst="parallelogram">
            <a:avLst/>
          </a:prstGeom>
          <a:solidFill>
            <a:srgbClr val="327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AutoShape 2" descr="易露营--全新的旅行居住方式"/>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56686" y="3838287"/>
            <a:ext cx="5138489" cy="2865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6790030" y="1269554"/>
            <a:ext cx="1422184" cy="461665"/>
          </a:xfrm>
          <a:prstGeom prst="rect">
            <a:avLst/>
          </a:prstGeom>
          <a:noFill/>
        </p:spPr>
        <p:txBody>
          <a:bodyPr wrap="none" rtlCol="0">
            <a:spAutoFit/>
          </a:bodyPr>
          <a:lstStyle/>
          <a:p>
            <a:r>
              <a:rPr lang="zh-CN" altLang="en-US" sz="2400" b="1" dirty="0">
                <a:solidFill>
                  <a:schemeClr val="bg1"/>
                </a:solidFill>
                <a:effectLst>
                  <a:outerShdw blurRad="38100" dist="38100" dir="2700000" algn="tl">
                    <a:srgbClr val="000000">
                      <a:alpha val="43137"/>
                    </a:srgbClr>
                  </a:outerShdw>
                </a:effectLst>
                <a:latin typeface="方正清刻本悦宋简体" panose="02000000000000000000" charset="-122"/>
                <a:ea typeface="方正清刻本悦宋简体" panose="02000000000000000000" charset="-122"/>
              </a:rPr>
              <a:t>互动游玩</a:t>
            </a:r>
            <a:endParaRPr lang="zh-CN" altLang="en-US" sz="2400" b="1" dirty="0">
              <a:solidFill>
                <a:schemeClr val="bg1"/>
              </a:solidFill>
              <a:effectLst>
                <a:outerShdw blurRad="38100" dist="38100" dir="2700000" algn="tl">
                  <a:srgbClr val="000000">
                    <a:alpha val="43137"/>
                  </a:srgbClr>
                </a:outerShdw>
              </a:effectLst>
              <a:latin typeface="方正清刻本悦宋简体" panose="02000000000000000000" charset="-122"/>
              <a:ea typeface="方正清刻本悦宋简体" panose="02000000000000000000"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4000">
        <p:random/>
      </p:transition>
    </mc:Choice>
    <mc:Fallback>
      <p:transition spd="slow" advTm="4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left)">
                                      <p:cBhvr>
                                        <p:cTn id="1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10"/>
          <p:cNvSpPr>
            <a:spLocks noChangeArrowheads="1"/>
          </p:cNvSpPr>
          <p:nvPr/>
        </p:nvSpPr>
        <p:spPr bwMode="auto">
          <a:xfrm>
            <a:off x="480963" y="495403"/>
            <a:ext cx="4608512" cy="52745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spcBef>
                <a:spcPct val="20000"/>
              </a:spcBef>
              <a:buChar char="•"/>
              <a:defRPr sz="3200">
                <a:solidFill>
                  <a:schemeClr val="tx1"/>
                </a:solidFill>
                <a:latin typeface="Calibri" panose="020F0502020204030204" charset="0"/>
                <a:ea typeface="宋体" panose="02010600030101010101" pitchFamily="2" charset="-122"/>
                <a:sym typeface="Calibri" panose="020F0502020204030204" charset="0"/>
              </a:defRPr>
            </a:lvl1pPr>
            <a:lvl2pPr marL="742950" indent="-285750" eaLnBrk="0" hangingPunct="0">
              <a:spcBef>
                <a:spcPct val="20000"/>
              </a:spcBef>
              <a:buChar char="–"/>
              <a:defRPr sz="2800">
                <a:solidFill>
                  <a:schemeClr val="tx1"/>
                </a:solidFill>
                <a:latin typeface="Calibri" panose="020F0502020204030204" charset="0"/>
                <a:ea typeface="宋体" panose="02010600030101010101" pitchFamily="2" charset="-122"/>
                <a:sym typeface="Calibri" panose="020F0502020204030204" charset="0"/>
              </a:defRPr>
            </a:lvl2pPr>
            <a:lvl3pPr marL="1143000" indent="-228600" eaLnBrk="0" hangingPunct="0">
              <a:spcBef>
                <a:spcPct val="20000"/>
              </a:spcBef>
              <a:buChar char="•"/>
              <a:defRPr sz="2400">
                <a:solidFill>
                  <a:schemeClr val="tx1"/>
                </a:solidFill>
                <a:latin typeface="Calibri" panose="020F0502020204030204" charset="0"/>
                <a:ea typeface="宋体" panose="02010600030101010101" pitchFamily="2" charset="-122"/>
                <a:sym typeface="Calibri" panose="020F0502020204030204" charset="0"/>
              </a:defRPr>
            </a:lvl3pPr>
            <a:lvl4pPr marL="1600200" indent="-228600" eaLnBrk="0" hangingPunct="0">
              <a:spcBef>
                <a:spcPct val="20000"/>
              </a:spcBef>
              <a:buChar char="–"/>
              <a:defRPr sz="2000">
                <a:solidFill>
                  <a:schemeClr val="tx1"/>
                </a:solidFill>
                <a:latin typeface="Calibri" panose="020F0502020204030204" charset="0"/>
                <a:ea typeface="宋体" panose="02010600030101010101" pitchFamily="2" charset="-122"/>
                <a:sym typeface="Calibri" panose="020F0502020204030204" charset="0"/>
              </a:defRPr>
            </a:lvl4pPr>
            <a:lvl5pPr marL="2057400" indent="-228600" eaLnBrk="0" hangingPunct="0">
              <a:spcBef>
                <a:spcPct val="20000"/>
              </a:spcBef>
              <a:buChar char="»"/>
              <a:defRPr sz="2000">
                <a:solidFill>
                  <a:schemeClr val="tx1"/>
                </a:solidFill>
                <a:latin typeface="Calibri" panose="020F0502020204030204" charset="0"/>
                <a:ea typeface="宋体" panose="02010600030101010101" pitchFamily="2"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9pPr>
          </a:lstStyle>
          <a:p>
            <a:pPr eaLnBrk="1" hangingPunct="1">
              <a:lnSpc>
                <a:spcPct val="150000"/>
              </a:lnSpc>
              <a:spcBef>
                <a:spcPct val="0"/>
              </a:spcBef>
              <a:buFont typeface="Arial" panose="020B0604020202020204" pitchFamily="34" charset="0"/>
              <a:buNone/>
            </a:pPr>
            <a:r>
              <a:rPr lang="zh-CN" altLang="en-US" b="1" dirty="0">
                <a:latin typeface="方正清刻本悦宋简体" panose="02000000000000000000" charset="-122"/>
                <a:ea typeface="方正清刻本悦宋简体" panose="02000000000000000000" charset="-122"/>
              </a:rPr>
              <a:t>薛家寨景点（备选）</a:t>
            </a:r>
            <a:endParaRPr lang="en-US" altLang="zh-CN" b="1" dirty="0">
              <a:latin typeface="方正清刻本悦宋简体" panose="02000000000000000000" charset="-122"/>
              <a:ea typeface="方正清刻本悦宋简体" panose="02000000000000000000" charset="-122"/>
            </a:endParaRPr>
          </a:p>
          <a:p>
            <a:pPr eaLnBrk="1" hangingPunct="1">
              <a:lnSpc>
                <a:spcPct val="150000"/>
              </a:lnSpc>
              <a:spcBef>
                <a:spcPct val="0"/>
              </a:spcBef>
              <a:buFont typeface="Arial" panose="020B0604020202020204" pitchFamily="34" charset="0"/>
              <a:buNone/>
            </a:pPr>
            <a:endParaRPr lang="zh-CN" altLang="en-US" sz="1050" b="1" dirty="0">
              <a:latin typeface="方正清刻本悦宋简体" panose="02000000000000000000" charset="-122"/>
              <a:ea typeface="方正清刻本悦宋简体" panose="02000000000000000000" charset="-122"/>
            </a:endParaRPr>
          </a:p>
          <a:p>
            <a:pPr eaLnBrk="1" hangingPunct="1">
              <a:lnSpc>
                <a:spcPct val="150000"/>
              </a:lnSpc>
              <a:spcBef>
                <a:spcPct val="0"/>
              </a:spcBef>
              <a:buFont typeface="Arial" panose="020B0604020202020204" pitchFamily="34" charset="0"/>
              <a:buNone/>
            </a:pPr>
            <a:r>
              <a:rPr lang="zh-CN" altLang="en-US" sz="1400" dirty="0">
                <a:latin typeface="方正清刻本悦宋简体" panose="02000000000000000000" charset="-122"/>
                <a:ea typeface="方正清刻本悦宋简体" panose="02000000000000000000" charset="-122"/>
              </a:rPr>
              <a:t>“南有瑞金，北有照金”，这里所说的照金就是接下来要介绍的地方。以薛家寨为中心的照金革命旧址是1933年刘志丹、谢子长、习仲勋，李妙斋等老一辈无产阶级革命家创建的我国北方地区第一个山区革命根据地，并在此创建了芋园游击队和中国工农红军第二十六军，先烈们据险筑寨，修建哨卡、吊桥等防御工事，建了寨楼、堞墙、战壕、哨卡、碉堡、吊桥等，创建军械厂、被服厂、红军医院以及指挥部等1—4号红军寨和白石崖万人红军洞，在陈家坡召开了重要的陈家坡会议，留下了许多珍贵的文献资料、革命文物、历史遗迹以及动人的英雄事迹。攀登薛家寨，穿越大峡谷，重走红军路，感悟照金魂！此处为丹霞地貌值得观赏；山路崎岖注意安全，建议客户穿舒适的鞋子。</a:t>
            </a:r>
            <a:endParaRPr lang="zh-CN" altLang="en-US" sz="1400" dirty="0">
              <a:latin typeface="方正清刻本悦宋简体" panose="02000000000000000000" charset="-122"/>
              <a:ea typeface="方正清刻本悦宋简体" panose="02000000000000000000" charset="-122"/>
            </a:endParaRPr>
          </a:p>
        </p:txBody>
      </p:sp>
      <p:pic>
        <p:nvPicPr>
          <p:cNvPr id="5" name="Picture 5"/>
          <p:cNvPicPr>
            <a:picLocks noGrp="1" noChangeAspect="1" noChangeArrowheads="1"/>
          </p:cNvPicPr>
          <p:nvPr>
            <p:ph idx="1"/>
          </p:nvPr>
        </p:nvPicPr>
        <p:blipFill>
          <a:blip r:embed="rId1">
            <a:extLst>
              <a:ext uri="{28A0092B-C50C-407E-A947-70E740481C1C}">
                <a14:useLocalDpi xmlns:a14="http://schemas.microsoft.com/office/drawing/2010/main" val="0"/>
              </a:ext>
            </a:extLst>
          </a:blip>
          <a:srcRect/>
          <a:stretch>
            <a:fillRect/>
          </a:stretch>
        </p:blipFill>
        <p:spPr>
          <a:xfrm>
            <a:off x="5361012" y="1122077"/>
            <a:ext cx="6834163" cy="4557902"/>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平行四邊形 26"/>
          <p:cNvSpPr/>
          <p:nvPr/>
        </p:nvSpPr>
        <p:spPr>
          <a:xfrm>
            <a:off x="10418067" y="5391947"/>
            <a:ext cx="1080119" cy="576064"/>
          </a:xfrm>
          <a:prstGeom prst="parallelogram">
            <a:avLst/>
          </a:prstGeom>
          <a:solidFill>
            <a:srgbClr val="327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圓角矩形 24"/>
          <p:cNvSpPr/>
          <p:nvPr/>
        </p:nvSpPr>
        <p:spPr>
          <a:xfrm>
            <a:off x="1489075" y="1281753"/>
            <a:ext cx="684000" cy="36000"/>
          </a:xfrm>
          <a:prstGeom prst="roundRect">
            <a:avLst>
              <a:gd name="adj" fmla="val 50000"/>
            </a:avLst>
          </a:prstGeom>
          <a:solidFill>
            <a:srgbClr val="327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Sld>
  <p:clrMapOvr>
    <a:masterClrMapping/>
  </p:clrMapOvr>
  <mc:AlternateContent xmlns:mc="http://schemas.openxmlformats.org/markup-compatibility/2006">
    <mc:Choice xmlns:p14="http://schemas.microsoft.com/office/powerpoint/2010/main" Requires="p14">
      <p:transition spd="slow" p14:dur="1500" advTm="4000">
        <p:random/>
      </p:transition>
    </mc:Choice>
    <mc:Fallback>
      <p:transition spd="slow" advTm="4000">
        <p:random/>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矩形 8"/>
          <p:cNvSpPr/>
          <p:nvPr/>
        </p:nvSpPr>
        <p:spPr>
          <a:xfrm>
            <a:off x="6097587" y="0"/>
            <a:ext cx="6097588" cy="6887367"/>
          </a:xfrm>
          <a:prstGeom prst="rect">
            <a:avLst/>
          </a:prstGeom>
          <a:solidFill>
            <a:srgbClr val="32848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TW" altLang="en-US"/>
          </a:p>
        </p:txBody>
      </p:sp>
      <p:pic>
        <p:nvPicPr>
          <p:cNvPr id="8" name="图片 7"/>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384692" y="296069"/>
            <a:ext cx="11473535" cy="6302077"/>
          </a:xfrm>
          <a:prstGeom prst="rect">
            <a:avLst/>
          </a:prstGeom>
        </p:spPr>
      </p:pic>
      <p:sp>
        <p:nvSpPr>
          <p:cNvPr id="14" name="矩形 13"/>
          <p:cNvSpPr/>
          <p:nvPr/>
        </p:nvSpPr>
        <p:spPr>
          <a:xfrm>
            <a:off x="384691" y="296069"/>
            <a:ext cx="11473535" cy="6302077"/>
          </a:xfrm>
          <a:prstGeom prst="rect">
            <a:avLst/>
          </a:prstGeom>
          <a:solidFill>
            <a:srgbClr val="FFFFFF">
              <a:alpha val="7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solidFill>
                <a:schemeClr val="tx1">
                  <a:lumMod val="85000"/>
                  <a:lumOff val="15000"/>
                </a:schemeClr>
              </a:solidFill>
            </a:endParaRPr>
          </a:p>
        </p:txBody>
      </p:sp>
      <p:sp>
        <p:nvSpPr>
          <p:cNvPr id="15" name="矩形 14"/>
          <p:cNvSpPr/>
          <p:nvPr/>
        </p:nvSpPr>
        <p:spPr>
          <a:xfrm>
            <a:off x="1" y="2096852"/>
            <a:ext cx="384691" cy="2664296"/>
          </a:xfrm>
          <a:prstGeom prst="rect">
            <a:avLst/>
          </a:prstGeom>
          <a:solidFill>
            <a:srgbClr val="328486">
              <a:alpha val="7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lumMod val="85000"/>
                  <a:lumOff val="15000"/>
                </a:schemeClr>
              </a:solidFill>
            </a:endParaRPr>
          </a:p>
        </p:txBody>
      </p:sp>
      <p:sp>
        <p:nvSpPr>
          <p:cNvPr id="7" name="平行四邊形 6"/>
          <p:cNvSpPr/>
          <p:nvPr/>
        </p:nvSpPr>
        <p:spPr>
          <a:xfrm>
            <a:off x="2497187" y="2061642"/>
            <a:ext cx="8784976" cy="1079871"/>
          </a:xfrm>
          <a:prstGeom prst="parallelogram">
            <a:avLst/>
          </a:prstGeom>
          <a:no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endParaRPr lang="en-US" altLang="zh-CN" sz="4800" b="1" dirty="0"/>
          </a:p>
        </p:txBody>
      </p:sp>
      <p:sp>
        <p:nvSpPr>
          <p:cNvPr id="10" name="平行四邊形 9"/>
          <p:cNvSpPr/>
          <p:nvPr/>
        </p:nvSpPr>
        <p:spPr>
          <a:xfrm>
            <a:off x="1453072" y="2493690"/>
            <a:ext cx="9289032" cy="1584176"/>
          </a:xfrm>
          <a:prstGeom prst="parallelogram">
            <a:avLst/>
          </a:prstGeom>
          <a:solidFill>
            <a:srgbClr val="3284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en-US" altLang="zh-TW" sz="4800" b="1" dirty="0"/>
              <a:t>T</a:t>
            </a:r>
            <a:r>
              <a:rPr lang="en-US" altLang="zh-CN" sz="4800" b="1" dirty="0"/>
              <a:t>hank You For Watching</a:t>
            </a:r>
            <a:endParaRPr lang="en-US" altLang="zh-CN" sz="4800" b="1" dirty="0"/>
          </a:p>
        </p:txBody>
      </p:sp>
    </p:spTree>
  </p:cSld>
  <p:clrMapOvr>
    <a:masterClrMapping/>
  </p:clrMapOvr>
  <mc:AlternateContent xmlns:mc="http://schemas.openxmlformats.org/markup-compatibility/2006">
    <mc:Choice xmlns:p14="http://schemas.microsoft.com/office/powerpoint/2010/main" Requires="p14">
      <p:transition spd="slow" p14:dur="1500" advTm="4000">
        <p:random/>
      </p:transition>
    </mc:Choice>
    <mc:Fallback>
      <p:transition spd="slow" advTm="4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1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1"/>
          <p:cNvSpPr txBox="1"/>
          <p:nvPr/>
        </p:nvSpPr>
        <p:spPr>
          <a:xfrm>
            <a:off x="354414" y="163283"/>
            <a:ext cx="1710725" cy="523220"/>
          </a:xfrm>
          <a:prstGeom prst="rect">
            <a:avLst/>
          </a:prstGeom>
          <a:noFill/>
          <a:ln w="9525">
            <a:noFill/>
          </a:ln>
        </p:spPr>
        <p:txBody>
          <a:bodyPr wrap="none" anchor="t">
            <a:spAutoFit/>
          </a:bodyPr>
          <a:lstStyle/>
          <a:p>
            <a:pPr eaLnBrk="0" hangingPunct="0"/>
            <a:r>
              <a:rPr lang="zh-CN" altLang="en-US" sz="2800" b="1" dirty="0">
                <a:solidFill>
                  <a:schemeClr val="tx1">
                    <a:lumMod val="95000"/>
                    <a:lumOff val="5000"/>
                  </a:schemeClr>
                </a:solidFill>
                <a:latin typeface="方正清刻本悦宋简体" panose="02000000000000000000" charset="-122"/>
                <a:ea typeface="方正清刻本悦宋简体" panose="02000000000000000000" charset="-122"/>
              </a:rPr>
              <a:t>现场布置 </a:t>
            </a:r>
            <a:endParaRPr lang="zh-CN" altLang="en-US" sz="2800" b="1" dirty="0">
              <a:solidFill>
                <a:schemeClr val="tx1">
                  <a:lumMod val="95000"/>
                  <a:lumOff val="5000"/>
                </a:schemeClr>
              </a:solidFill>
              <a:latin typeface="方正清刻本悦宋简体" panose="02000000000000000000" charset="-122"/>
              <a:ea typeface="方正清刻本悦宋简体" panose="02000000000000000000" charset="-122"/>
            </a:endParaRPr>
          </a:p>
        </p:txBody>
      </p:sp>
      <p:sp>
        <p:nvSpPr>
          <p:cNvPr id="7" name="文本框 8"/>
          <p:cNvSpPr txBox="1"/>
          <p:nvPr/>
        </p:nvSpPr>
        <p:spPr>
          <a:xfrm>
            <a:off x="2209155" y="154841"/>
            <a:ext cx="5501372" cy="1015663"/>
          </a:xfrm>
          <a:prstGeom prst="rect">
            <a:avLst/>
          </a:prstGeom>
          <a:noFill/>
          <a:ln w="9525">
            <a:noFill/>
          </a:ln>
        </p:spPr>
        <p:txBody>
          <a:bodyPr wrap="square" anchor="t">
            <a:spAutoFit/>
          </a:bodyPr>
          <a:lstStyle/>
          <a:p>
            <a:pPr algn="dist">
              <a:lnSpc>
                <a:spcPct val="150000"/>
              </a:lnSpc>
            </a:pPr>
            <a:r>
              <a:rPr lang="zh-CN" altLang="en-US" sz="2000" dirty="0">
                <a:solidFill>
                  <a:schemeClr val="tx1">
                    <a:lumMod val="95000"/>
                    <a:lumOff val="5000"/>
                  </a:schemeClr>
                </a:solidFill>
                <a:latin typeface="方正清刻本悦宋简体" panose="02000000000000000000" charset="-122"/>
                <a:ea typeface="方正清刻本悦宋简体" panose="02000000000000000000" charset="-122"/>
              </a:rPr>
              <a:t>热带雨林</a:t>
            </a:r>
            <a:r>
              <a:rPr lang="zh-CN" sz="2000" dirty="0">
                <a:solidFill>
                  <a:schemeClr val="tx1">
                    <a:lumMod val="95000"/>
                    <a:lumOff val="5000"/>
                  </a:schemeClr>
                </a:solidFill>
                <a:latin typeface="方正清刻本悦宋简体" panose="02000000000000000000" charset="-122"/>
                <a:ea typeface="方正清刻本悦宋简体" panose="02000000000000000000" charset="-122"/>
              </a:rPr>
              <a:t>主题氛围布置（</a:t>
            </a:r>
            <a:r>
              <a:rPr lang="zh-CN" altLang="en-US" sz="2000" dirty="0">
                <a:solidFill>
                  <a:schemeClr val="tx1">
                    <a:lumMod val="95000"/>
                    <a:lumOff val="5000"/>
                  </a:schemeClr>
                </a:solidFill>
                <a:latin typeface="方正清刻本悦宋简体" panose="02000000000000000000" charset="-122"/>
                <a:ea typeface="方正清刻本悦宋简体" panose="02000000000000000000" charset="-122"/>
              </a:rPr>
              <a:t>负一层</a:t>
            </a:r>
            <a:r>
              <a:rPr lang="zh-CN" sz="2000" dirty="0">
                <a:solidFill>
                  <a:schemeClr val="tx1">
                    <a:lumMod val="95000"/>
                    <a:lumOff val="5000"/>
                  </a:schemeClr>
                </a:solidFill>
                <a:latin typeface="方正清刻本悦宋简体" panose="02000000000000000000" charset="-122"/>
                <a:ea typeface="方正清刻本悦宋简体" panose="02000000000000000000" charset="-122"/>
              </a:rPr>
              <a:t>沿途氛围）</a:t>
            </a:r>
            <a:endParaRPr lang="zh-CN" sz="2000" dirty="0">
              <a:solidFill>
                <a:schemeClr val="tx1">
                  <a:lumMod val="95000"/>
                  <a:lumOff val="5000"/>
                </a:schemeClr>
              </a:solidFill>
              <a:latin typeface="方正清刻本悦宋简体" panose="02000000000000000000" charset="-122"/>
              <a:ea typeface="方正清刻本悦宋简体" panose="02000000000000000000" charset="-122"/>
            </a:endParaRPr>
          </a:p>
          <a:p>
            <a:pPr>
              <a:lnSpc>
                <a:spcPct val="150000"/>
              </a:lnSpc>
            </a:pPr>
            <a:r>
              <a:rPr lang="zh-CN" sz="2000" dirty="0">
                <a:solidFill>
                  <a:schemeClr val="tx1">
                    <a:lumMod val="95000"/>
                    <a:lumOff val="5000"/>
                  </a:schemeClr>
                </a:solidFill>
                <a:latin typeface="方正清刻本悦宋简体" panose="02000000000000000000" charset="-122"/>
                <a:ea typeface="方正清刻本悦宋简体" panose="02000000000000000000" charset="-122"/>
              </a:rPr>
              <a:t>火烈鸟道具</a:t>
            </a:r>
            <a:r>
              <a:rPr lang="en-US" altLang="zh-CN" sz="2000" dirty="0">
                <a:solidFill>
                  <a:schemeClr val="tx1">
                    <a:lumMod val="95000"/>
                    <a:lumOff val="5000"/>
                  </a:schemeClr>
                </a:solidFill>
                <a:latin typeface="方正清刻本悦宋简体" panose="02000000000000000000" charset="-122"/>
                <a:ea typeface="方正清刻本悦宋简体" panose="02000000000000000000" charset="-122"/>
              </a:rPr>
              <a:t>|</a:t>
            </a:r>
            <a:r>
              <a:rPr lang="zh-CN" altLang="en-US" sz="2000" dirty="0">
                <a:solidFill>
                  <a:schemeClr val="tx1">
                    <a:lumMod val="95000"/>
                    <a:lumOff val="5000"/>
                  </a:schemeClr>
                </a:solidFill>
                <a:latin typeface="方正清刻本悦宋简体" panose="02000000000000000000" charset="-122"/>
                <a:ea typeface="方正清刻本悦宋简体" panose="02000000000000000000" charset="-122"/>
              </a:rPr>
              <a:t>花艺</a:t>
            </a:r>
            <a:r>
              <a:rPr lang="en-US" altLang="zh-CN" sz="2000" dirty="0">
                <a:solidFill>
                  <a:schemeClr val="tx1">
                    <a:lumMod val="95000"/>
                    <a:lumOff val="5000"/>
                  </a:schemeClr>
                </a:solidFill>
                <a:latin typeface="方正清刻本悦宋简体" panose="02000000000000000000" charset="-122"/>
                <a:ea typeface="方正清刻本悦宋简体" panose="02000000000000000000" charset="-122"/>
              </a:rPr>
              <a:t>|</a:t>
            </a:r>
            <a:r>
              <a:rPr lang="zh-CN" altLang="en-US" sz="2000" dirty="0">
                <a:solidFill>
                  <a:schemeClr val="tx1">
                    <a:lumMod val="95000"/>
                    <a:lumOff val="5000"/>
                  </a:schemeClr>
                </a:solidFill>
                <a:latin typeface="方正清刻本悦宋简体" panose="02000000000000000000" charset="-122"/>
                <a:ea typeface="方正清刻本悦宋简体" panose="02000000000000000000" charset="-122"/>
              </a:rPr>
              <a:t>气球</a:t>
            </a:r>
            <a:r>
              <a:rPr lang="en-US" altLang="zh-CN" sz="2000" dirty="0">
                <a:solidFill>
                  <a:schemeClr val="tx1">
                    <a:lumMod val="95000"/>
                    <a:lumOff val="5000"/>
                  </a:schemeClr>
                </a:solidFill>
                <a:latin typeface="方正清刻本悦宋简体" panose="02000000000000000000" charset="-122"/>
                <a:ea typeface="方正清刻本悦宋简体" panose="02000000000000000000" charset="-122"/>
              </a:rPr>
              <a:t>| </a:t>
            </a:r>
            <a:r>
              <a:rPr lang="zh-CN" altLang="en-US" sz="2000" dirty="0">
                <a:solidFill>
                  <a:srgbClr val="FF0000"/>
                </a:solidFill>
                <a:latin typeface="方正清刻本悦宋简体" panose="02000000000000000000" charset="-122"/>
                <a:ea typeface="方正清刻本悦宋简体" panose="02000000000000000000" charset="-122"/>
              </a:rPr>
              <a:t>金刚鹦鹉</a:t>
            </a:r>
            <a:r>
              <a:rPr lang="zh-CN" altLang="en-US" sz="2000" dirty="0">
                <a:solidFill>
                  <a:schemeClr val="tx1">
                    <a:lumMod val="95000"/>
                    <a:lumOff val="5000"/>
                  </a:schemeClr>
                </a:solidFill>
                <a:latin typeface="方正清刻本悦宋简体" panose="02000000000000000000" charset="-122"/>
                <a:ea typeface="方正清刻本悦宋简体" panose="02000000000000000000" charset="-122"/>
              </a:rPr>
              <a:t>（备选）</a:t>
            </a:r>
            <a:endParaRPr lang="zh-CN" altLang="en-US" sz="2000" dirty="0">
              <a:solidFill>
                <a:schemeClr val="tx1">
                  <a:lumMod val="95000"/>
                  <a:lumOff val="5000"/>
                </a:schemeClr>
              </a:solidFill>
              <a:latin typeface="方正清刻本悦宋简体" panose="02000000000000000000" charset="-122"/>
              <a:ea typeface="方正清刻本悦宋简体" panose="02000000000000000000" charset="-122"/>
            </a:endParaRPr>
          </a:p>
        </p:txBody>
      </p:sp>
      <p:pic>
        <p:nvPicPr>
          <p:cNvPr id="2050" name="Picture 2"/>
          <p:cNvPicPr>
            <a:picLocks noChangeAspect="1" noChangeArrowheads="1"/>
          </p:cNvPicPr>
          <p:nvPr/>
        </p:nvPicPr>
        <p:blipFill>
          <a:blip r:embed="rId1">
            <a:extLst>
              <a:ext uri="{BEBA8EAE-BF5A-486C-A8C5-ECC9F3942E4B}">
                <a14:imgProps xmlns:a14="http://schemas.microsoft.com/office/drawing/2010/main">
                  <a14:imgLayer r:embed="rId2">
                    <a14:imgEffect>
                      <a14:brightnessContrast bright="-15000"/>
                    </a14:imgEffect>
                  </a14:imgLayer>
                </a14:imgProps>
              </a:ext>
              <a:ext uri="{28A0092B-C50C-407E-A947-70E740481C1C}">
                <a14:useLocalDpi xmlns:a14="http://schemas.microsoft.com/office/drawing/2010/main" val="0"/>
              </a:ext>
            </a:extLst>
          </a:blip>
          <a:srcRect/>
          <a:stretch>
            <a:fillRect/>
          </a:stretch>
        </p:blipFill>
        <p:spPr bwMode="auto">
          <a:xfrm>
            <a:off x="3706173" y="1269554"/>
            <a:ext cx="8489002" cy="55900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2"/>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15000"/>
                    </a14:imgEffect>
                  </a14:imgLayer>
                </a14:imgProps>
              </a:ext>
              <a:ext uri="{28A0092B-C50C-407E-A947-70E740481C1C}">
                <a14:useLocalDpi xmlns:a14="http://schemas.microsoft.com/office/drawing/2010/main" val="0"/>
              </a:ext>
            </a:extLst>
          </a:blip>
          <a:srcRect/>
          <a:stretch>
            <a:fillRect/>
          </a:stretch>
        </p:blipFill>
        <p:spPr bwMode="auto">
          <a:xfrm>
            <a:off x="-95101" y="1265116"/>
            <a:ext cx="5904656" cy="56064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立方体 3"/>
          <p:cNvSpPr/>
          <p:nvPr/>
        </p:nvSpPr>
        <p:spPr>
          <a:xfrm>
            <a:off x="614561" y="4869954"/>
            <a:ext cx="1234553" cy="2001603"/>
          </a:xfrm>
          <a:prstGeom prst="cube">
            <a:avLst/>
          </a:prstGeom>
          <a:solidFill>
            <a:schemeClr val="bg1"/>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
          <p:cNvPicPr>
            <a:picLocks noChangeAspect="1"/>
          </p:cNvPicPr>
          <p:nvPr/>
        </p:nvPicPr>
        <p:blipFill>
          <a:blip r:embed="rId5">
            <a:extLst>
              <a:ext uri="{BEBA8EAE-BF5A-486C-A8C5-ECC9F3942E4B}">
                <a14:imgProps xmlns:a14="http://schemas.microsoft.com/office/drawing/2010/main">
                  <a14:imgLayer r:embed="rId6">
                    <a14:imgEffect>
                      <a14:backgroundRemoval t="5829" b="99818" l="10000" r="98974"/>
                    </a14:imgEffect>
                  </a14:imgLayer>
                </a14:imgProps>
              </a:ext>
            </a:extLst>
          </a:blip>
          <a:stretch>
            <a:fillRect/>
          </a:stretch>
        </p:blipFill>
        <p:spPr>
          <a:xfrm flipH="1">
            <a:off x="583939" y="3189507"/>
            <a:ext cx="1481200" cy="1918795"/>
          </a:xfrm>
          <a:prstGeom prst="rect">
            <a:avLst/>
          </a:prstGeom>
        </p:spPr>
      </p:pic>
      <p:pic>
        <p:nvPicPr>
          <p:cNvPr id="8" name="图片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02294" y="5446018"/>
            <a:ext cx="1130797" cy="799101"/>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4000">
        <p:random/>
      </p:transition>
    </mc:Choice>
    <mc:Fallback>
      <p:transition spd="slow" advTm="4000">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1"/>
          <p:cNvSpPr txBox="1"/>
          <p:nvPr/>
        </p:nvSpPr>
        <p:spPr>
          <a:xfrm>
            <a:off x="4824178" y="573271"/>
            <a:ext cx="1710725" cy="523220"/>
          </a:xfrm>
          <a:prstGeom prst="rect">
            <a:avLst/>
          </a:prstGeom>
          <a:noFill/>
          <a:ln w="9525">
            <a:noFill/>
          </a:ln>
        </p:spPr>
        <p:txBody>
          <a:bodyPr wrap="none" anchor="t">
            <a:spAutoFit/>
          </a:bodyPr>
          <a:lstStyle/>
          <a:p>
            <a:pPr eaLnBrk="0" hangingPunct="0"/>
            <a:r>
              <a:rPr lang="zh-CN" altLang="en-US" sz="2800" b="1" dirty="0">
                <a:solidFill>
                  <a:schemeClr val="tx1">
                    <a:lumMod val="95000"/>
                    <a:lumOff val="5000"/>
                  </a:schemeClr>
                </a:solidFill>
                <a:latin typeface="方正清刻本悦宋简体" panose="02000000000000000000" charset="-122"/>
                <a:ea typeface="方正清刻本悦宋简体" panose="02000000000000000000" charset="-122"/>
              </a:rPr>
              <a:t>现场布置 </a:t>
            </a:r>
            <a:endParaRPr lang="zh-CN" altLang="en-US" sz="2800" b="1" dirty="0">
              <a:solidFill>
                <a:schemeClr val="tx1">
                  <a:lumMod val="95000"/>
                  <a:lumOff val="5000"/>
                </a:schemeClr>
              </a:solidFill>
              <a:latin typeface="方正清刻本悦宋简体" panose="02000000000000000000" charset="-122"/>
              <a:ea typeface="方正清刻本悦宋简体" panose="02000000000000000000" charset="-122"/>
            </a:endParaRPr>
          </a:p>
        </p:txBody>
      </p:sp>
      <p:sp>
        <p:nvSpPr>
          <p:cNvPr id="8" name="文本框 8"/>
          <p:cNvSpPr txBox="1"/>
          <p:nvPr/>
        </p:nvSpPr>
        <p:spPr>
          <a:xfrm>
            <a:off x="6673651" y="572801"/>
            <a:ext cx="4493260" cy="707886"/>
          </a:xfrm>
          <a:prstGeom prst="rect">
            <a:avLst/>
          </a:prstGeom>
          <a:noFill/>
          <a:ln w="9525">
            <a:noFill/>
          </a:ln>
        </p:spPr>
        <p:txBody>
          <a:bodyPr wrap="square" anchor="t">
            <a:spAutoFit/>
          </a:bodyPr>
          <a:lstStyle/>
          <a:p>
            <a:pPr algn="dist"/>
            <a:r>
              <a:rPr lang="zh-CN" sz="2000" dirty="0">
                <a:solidFill>
                  <a:schemeClr val="tx1">
                    <a:lumMod val="95000"/>
                    <a:lumOff val="5000"/>
                  </a:schemeClr>
                </a:solidFill>
                <a:latin typeface="方正清刻本悦宋简体" panose="02000000000000000000" charset="-122"/>
                <a:ea typeface="方正清刻本悦宋简体" panose="02000000000000000000" charset="-122"/>
              </a:rPr>
              <a:t>火烈鸟主题氛围布置（桌摆）</a:t>
            </a:r>
            <a:endParaRPr lang="zh-CN" sz="2000" dirty="0">
              <a:solidFill>
                <a:schemeClr val="tx1">
                  <a:lumMod val="95000"/>
                  <a:lumOff val="5000"/>
                </a:schemeClr>
              </a:solidFill>
              <a:latin typeface="方正清刻本悦宋简体" panose="02000000000000000000" charset="-122"/>
              <a:ea typeface="方正清刻本悦宋简体" panose="02000000000000000000" charset="-122"/>
            </a:endParaRPr>
          </a:p>
          <a:p>
            <a:r>
              <a:rPr lang="zh-CN" sz="2000" dirty="0">
                <a:solidFill>
                  <a:schemeClr val="tx1">
                    <a:lumMod val="95000"/>
                    <a:lumOff val="5000"/>
                  </a:schemeClr>
                </a:solidFill>
                <a:latin typeface="方正清刻本悦宋简体" panose="02000000000000000000" charset="-122"/>
                <a:ea typeface="方正清刻本悦宋简体" panose="02000000000000000000" charset="-122"/>
                <a:sym typeface="+mn-ea"/>
              </a:rPr>
              <a:t>火烈鸟桌摆</a:t>
            </a:r>
            <a:r>
              <a:rPr lang="en-US" altLang="zh-CN" sz="2000" dirty="0">
                <a:solidFill>
                  <a:schemeClr val="tx1">
                    <a:lumMod val="95000"/>
                    <a:lumOff val="5000"/>
                  </a:schemeClr>
                </a:solidFill>
                <a:latin typeface="方正清刻本悦宋简体" panose="02000000000000000000" charset="-122"/>
                <a:ea typeface="方正清刻本悦宋简体" panose="02000000000000000000" charset="-122"/>
                <a:sym typeface="+mn-ea"/>
              </a:rPr>
              <a:t>|</a:t>
            </a:r>
            <a:r>
              <a:rPr lang="zh-CN" altLang="en-US" sz="2000" dirty="0">
                <a:solidFill>
                  <a:schemeClr val="tx1">
                    <a:lumMod val="95000"/>
                    <a:lumOff val="5000"/>
                  </a:schemeClr>
                </a:solidFill>
                <a:latin typeface="方正清刻本悦宋简体" panose="02000000000000000000" charset="-122"/>
                <a:ea typeface="方正清刻本悦宋简体" panose="02000000000000000000" charset="-122"/>
                <a:sym typeface="+mn-ea"/>
              </a:rPr>
              <a:t>桌花</a:t>
            </a:r>
            <a:r>
              <a:rPr lang="en-US" altLang="zh-CN" sz="2000" dirty="0">
                <a:solidFill>
                  <a:schemeClr val="tx1">
                    <a:lumMod val="95000"/>
                    <a:lumOff val="5000"/>
                  </a:schemeClr>
                </a:solidFill>
                <a:latin typeface="方正清刻本悦宋简体" panose="02000000000000000000" charset="-122"/>
                <a:ea typeface="方正清刻本悦宋简体" panose="02000000000000000000" charset="-122"/>
                <a:sym typeface="+mn-ea"/>
              </a:rPr>
              <a:t>|</a:t>
            </a:r>
            <a:r>
              <a:rPr lang="zh-CN" altLang="en-US" sz="2000" dirty="0">
                <a:solidFill>
                  <a:schemeClr val="tx1">
                    <a:lumMod val="95000"/>
                    <a:lumOff val="5000"/>
                  </a:schemeClr>
                </a:solidFill>
                <a:latin typeface="方正清刻本悦宋简体" panose="02000000000000000000" charset="-122"/>
                <a:ea typeface="方正清刻本悦宋简体" panose="02000000000000000000" charset="-122"/>
                <a:sym typeface="+mn-ea"/>
              </a:rPr>
              <a:t>蛋糕</a:t>
            </a:r>
            <a:endParaRPr lang="zh-CN" altLang="en-US" sz="2000" dirty="0">
              <a:solidFill>
                <a:schemeClr val="tx1">
                  <a:lumMod val="95000"/>
                  <a:lumOff val="5000"/>
                </a:schemeClr>
              </a:solidFill>
              <a:latin typeface="方正清刻本悦宋简体" panose="02000000000000000000" charset="-122"/>
              <a:ea typeface="方正清刻本悦宋简体" panose="02000000000000000000" charset="-122"/>
              <a:sym typeface="+mn-ea"/>
            </a:endParaRPr>
          </a:p>
        </p:txBody>
      </p:sp>
      <p:pic>
        <p:nvPicPr>
          <p:cNvPr id="4098"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793331" y="1978906"/>
            <a:ext cx="8411271" cy="48797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4390271" cy="29002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2"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67656"/>
            <a:ext cx="4390271" cy="46044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1500" advTm="4000">
        <p:random/>
      </p:transition>
    </mc:Choice>
    <mc:Fallback>
      <p:transition spd="slow" advTm="4000">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5051773" y="769937"/>
            <a:ext cx="6690087" cy="5638950"/>
            <a:chOff x="2124159" y="755843"/>
            <a:chExt cx="6690087" cy="5638950"/>
          </a:xfrm>
        </p:grpSpPr>
        <p:sp>
          <p:nvSpPr>
            <p:cNvPr id="5" name="矩形 4"/>
            <p:cNvSpPr/>
            <p:nvPr/>
          </p:nvSpPr>
          <p:spPr bwMode="auto">
            <a:xfrm>
              <a:off x="3132230" y="756084"/>
              <a:ext cx="5630770" cy="45719"/>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6" name="矩形 5"/>
            <p:cNvSpPr/>
            <p:nvPr/>
          </p:nvSpPr>
          <p:spPr bwMode="auto">
            <a:xfrm>
              <a:off x="3112323" y="765734"/>
              <a:ext cx="45719" cy="2150501"/>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7" name="矩形 6"/>
            <p:cNvSpPr/>
            <p:nvPr/>
          </p:nvSpPr>
          <p:spPr bwMode="auto">
            <a:xfrm>
              <a:off x="8768527" y="755843"/>
              <a:ext cx="45719" cy="5616631"/>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8" name="矩形 7"/>
            <p:cNvSpPr/>
            <p:nvPr/>
          </p:nvSpPr>
          <p:spPr bwMode="auto">
            <a:xfrm>
              <a:off x="2124160" y="6228464"/>
              <a:ext cx="4608320" cy="46800"/>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9" name="矩形 8"/>
            <p:cNvSpPr/>
            <p:nvPr/>
          </p:nvSpPr>
          <p:spPr bwMode="auto">
            <a:xfrm flipH="1">
              <a:off x="2124159" y="2893375"/>
              <a:ext cx="45719" cy="3358490"/>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0" name="矩形 9"/>
            <p:cNvSpPr/>
            <p:nvPr/>
          </p:nvSpPr>
          <p:spPr bwMode="auto">
            <a:xfrm>
              <a:off x="2163584" y="2893375"/>
              <a:ext cx="994458" cy="45719"/>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1" name="矩形 10"/>
            <p:cNvSpPr/>
            <p:nvPr/>
          </p:nvSpPr>
          <p:spPr bwMode="auto">
            <a:xfrm>
              <a:off x="3420249" y="2196184"/>
              <a:ext cx="2840013" cy="45719"/>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2" name="矩形 11"/>
            <p:cNvSpPr/>
            <p:nvPr/>
          </p:nvSpPr>
          <p:spPr bwMode="auto">
            <a:xfrm>
              <a:off x="4159418" y="788977"/>
              <a:ext cx="46800" cy="1119187"/>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3" name="矩形 12"/>
            <p:cNvSpPr/>
            <p:nvPr/>
          </p:nvSpPr>
          <p:spPr bwMode="auto">
            <a:xfrm>
              <a:off x="4897498" y="774227"/>
              <a:ext cx="45719" cy="715364"/>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4" name="矩形 13"/>
            <p:cNvSpPr/>
            <p:nvPr/>
          </p:nvSpPr>
          <p:spPr bwMode="auto">
            <a:xfrm>
              <a:off x="5533600" y="788978"/>
              <a:ext cx="45719" cy="654894"/>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5" name="矩形 14"/>
            <p:cNvSpPr/>
            <p:nvPr/>
          </p:nvSpPr>
          <p:spPr bwMode="auto">
            <a:xfrm>
              <a:off x="6654268" y="1443871"/>
              <a:ext cx="1826239" cy="45719"/>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6" name="矩形 15"/>
            <p:cNvSpPr/>
            <p:nvPr/>
          </p:nvSpPr>
          <p:spPr bwMode="auto">
            <a:xfrm>
              <a:off x="6607468" y="1447896"/>
              <a:ext cx="46800" cy="3196458"/>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8" name="矩形 17"/>
            <p:cNvSpPr/>
            <p:nvPr/>
          </p:nvSpPr>
          <p:spPr bwMode="auto">
            <a:xfrm>
              <a:off x="3413242" y="2241903"/>
              <a:ext cx="45719" cy="651472"/>
            </a:xfrm>
            <a:prstGeom prst="rect">
              <a:avLst/>
            </a:prstGeom>
            <a:solidFill>
              <a:schemeClr val="tx1">
                <a:lumMod val="50000"/>
                <a:lumOff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9" name="矩形 18"/>
            <p:cNvSpPr/>
            <p:nvPr/>
          </p:nvSpPr>
          <p:spPr bwMode="auto">
            <a:xfrm>
              <a:off x="3827297" y="1899941"/>
              <a:ext cx="1105059" cy="45719"/>
            </a:xfrm>
            <a:prstGeom prst="rect">
              <a:avLst/>
            </a:prstGeom>
            <a:solidFill>
              <a:schemeClr val="tx1">
                <a:lumMod val="50000"/>
                <a:lumOff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20" name="矩形 19"/>
            <p:cNvSpPr/>
            <p:nvPr/>
          </p:nvSpPr>
          <p:spPr bwMode="auto">
            <a:xfrm>
              <a:off x="5533599" y="1908164"/>
              <a:ext cx="1063007" cy="45719"/>
            </a:xfrm>
            <a:prstGeom prst="rect">
              <a:avLst/>
            </a:prstGeom>
            <a:solidFill>
              <a:schemeClr val="tx1">
                <a:lumMod val="50000"/>
                <a:lumOff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21" name="矩形 20"/>
            <p:cNvSpPr/>
            <p:nvPr/>
          </p:nvSpPr>
          <p:spPr bwMode="auto">
            <a:xfrm>
              <a:off x="5522737" y="1642555"/>
              <a:ext cx="45719" cy="288468"/>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22" name="矩形 21"/>
            <p:cNvSpPr/>
            <p:nvPr/>
          </p:nvSpPr>
          <p:spPr bwMode="auto">
            <a:xfrm>
              <a:off x="4902584" y="1642555"/>
              <a:ext cx="45719" cy="288468"/>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23" name="矩形 22"/>
            <p:cNvSpPr/>
            <p:nvPr/>
          </p:nvSpPr>
          <p:spPr bwMode="auto">
            <a:xfrm flipV="1">
              <a:off x="4949705" y="1646430"/>
              <a:ext cx="198666" cy="45719"/>
            </a:xfrm>
            <a:prstGeom prst="rect">
              <a:avLst/>
            </a:prstGeom>
            <a:solidFill>
              <a:schemeClr val="tx1">
                <a:lumMod val="50000"/>
                <a:lumOff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24" name="矩形 23"/>
            <p:cNvSpPr/>
            <p:nvPr/>
          </p:nvSpPr>
          <p:spPr bwMode="auto">
            <a:xfrm flipV="1">
              <a:off x="5309729" y="1646430"/>
              <a:ext cx="198666" cy="45719"/>
            </a:xfrm>
            <a:prstGeom prst="rect">
              <a:avLst/>
            </a:prstGeom>
            <a:solidFill>
              <a:schemeClr val="tx1">
                <a:lumMod val="50000"/>
                <a:lumOff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25" name="矩形 24"/>
            <p:cNvSpPr/>
            <p:nvPr/>
          </p:nvSpPr>
          <p:spPr bwMode="auto">
            <a:xfrm flipV="1">
              <a:off x="5081457" y="1443871"/>
              <a:ext cx="327546" cy="45719"/>
            </a:xfrm>
            <a:prstGeom prst="rect">
              <a:avLst/>
            </a:prstGeom>
            <a:solidFill>
              <a:schemeClr val="tx1">
                <a:lumMod val="50000"/>
                <a:lumOff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26" name="矩形 25"/>
            <p:cNvSpPr/>
            <p:nvPr/>
          </p:nvSpPr>
          <p:spPr bwMode="auto">
            <a:xfrm>
              <a:off x="5231237" y="755843"/>
              <a:ext cx="45719" cy="715364"/>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27" name="矩形 26"/>
            <p:cNvSpPr/>
            <p:nvPr/>
          </p:nvSpPr>
          <p:spPr bwMode="auto">
            <a:xfrm>
              <a:off x="2671099" y="5620370"/>
              <a:ext cx="45719" cy="654894"/>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28" name="矩形 27"/>
            <p:cNvSpPr/>
            <p:nvPr/>
          </p:nvSpPr>
          <p:spPr bwMode="auto">
            <a:xfrm>
              <a:off x="3147982" y="5364404"/>
              <a:ext cx="49484" cy="910860"/>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29" name="矩形 28"/>
            <p:cNvSpPr/>
            <p:nvPr/>
          </p:nvSpPr>
          <p:spPr bwMode="auto">
            <a:xfrm>
              <a:off x="3674349" y="5492464"/>
              <a:ext cx="51776" cy="782799"/>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30" name="矩形 29"/>
            <p:cNvSpPr/>
            <p:nvPr/>
          </p:nvSpPr>
          <p:spPr bwMode="auto">
            <a:xfrm>
              <a:off x="4150827" y="5416512"/>
              <a:ext cx="73408" cy="858751"/>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31" name="矩形 30"/>
            <p:cNvSpPr/>
            <p:nvPr/>
          </p:nvSpPr>
          <p:spPr bwMode="auto">
            <a:xfrm>
              <a:off x="4900221" y="5406706"/>
              <a:ext cx="63480" cy="868557"/>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32" name="矩形 31"/>
            <p:cNvSpPr/>
            <p:nvPr/>
          </p:nvSpPr>
          <p:spPr bwMode="auto">
            <a:xfrm flipV="1">
              <a:off x="3854721" y="5396326"/>
              <a:ext cx="880639" cy="45719"/>
            </a:xfrm>
            <a:prstGeom prst="rect">
              <a:avLst/>
            </a:prstGeom>
            <a:solidFill>
              <a:schemeClr val="tx1">
                <a:lumMod val="50000"/>
                <a:lumOff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33" name="矩形 32"/>
            <p:cNvSpPr/>
            <p:nvPr/>
          </p:nvSpPr>
          <p:spPr bwMode="auto">
            <a:xfrm>
              <a:off x="4910738" y="4620954"/>
              <a:ext cx="53435" cy="360565"/>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34" name="矩形 33"/>
            <p:cNvSpPr/>
            <p:nvPr/>
          </p:nvSpPr>
          <p:spPr bwMode="auto">
            <a:xfrm>
              <a:off x="3421683" y="4620954"/>
              <a:ext cx="45719" cy="599440"/>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35" name="矩形 34"/>
            <p:cNvSpPr/>
            <p:nvPr/>
          </p:nvSpPr>
          <p:spPr bwMode="auto">
            <a:xfrm>
              <a:off x="4140300" y="4644354"/>
              <a:ext cx="86284" cy="45719"/>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36" name="矩形 35"/>
            <p:cNvSpPr/>
            <p:nvPr/>
          </p:nvSpPr>
          <p:spPr bwMode="auto">
            <a:xfrm>
              <a:off x="5854141" y="4670640"/>
              <a:ext cx="86284" cy="45719"/>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37" name="矩形 36"/>
            <p:cNvSpPr/>
            <p:nvPr/>
          </p:nvSpPr>
          <p:spPr bwMode="auto">
            <a:xfrm>
              <a:off x="3386807" y="5382412"/>
              <a:ext cx="108000" cy="90000"/>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38" name="矩形 37"/>
            <p:cNvSpPr/>
            <p:nvPr/>
          </p:nvSpPr>
          <p:spPr bwMode="auto">
            <a:xfrm>
              <a:off x="5621525" y="5416512"/>
              <a:ext cx="353954" cy="137620"/>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39" name="矩形 38"/>
            <p:cNvSpPr/>
            <p:nvPr/>
          </p:nvSpPr>
          <p:spPr bwMode="auto">
            <a:xfrm>
              <a:off x="6602321" y="5252448"/>
              <a:ext cx="46800" cy="207625"/>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40" name="矩形 39"/>
            <p:cNvSpPr/>
            <p:nvPr/>
          </p:nvSpPr>
          <p:spPr bwMode="auto">
            <a:xfrm flipV="1">
              <a:off x="2666140" y="5370794"/>
              <a:ext cx="292502" cy="45719"/>
            </a:xfrm>
            <a:prstGeom prst="rect">
              <a:avLst/>
            </a:prstGeom>
            <a:solidFill>
              <a:schemeClr val="tx1">
                <a:lumMod val="50000"/>
                <a:lumOff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41" name="矩形 40"/>
            <p:cNvSpPr/>
            <p:nvPr/>
          </p:nvSpPr>
          <p:spPr bwMode="auto">
            <a:xfrm flipV="1">
              <a:off x="2706531" y="4790502"/>
              <a:ext cx="560911" cy="46800"/>
            </a:xfrm>
            <a:prstGeom prst="rect">
              <a:avLst/>
            </a:prstGeom>
            <a:solidFill>
              <a:schemeClr val="tx1">
                <a:lumMod val="50000"/>
                <a:lumOff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42" name="矩形 41"/>
            <p:cNvSpPr/>
            <p:nvPr/>
          </p:nvSpPr>
          <p:spPr bwMode="auto">
            <a:xfrm flipV="1">
              <a:off x="2706531" y="5172144"/>
              <a:ext cx="560911" cy="46800"/>
            </a:xfrm>
            <a:prstGeom prst="rect">
              <a:avLst/>
            </a:prstGeom>
            <a:solidFill>
              <a:schemeClr val="tx1">
                <a:lumMod val="50000"/>
                <a:lumOff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43" name="矩形 42"/>
            <p:cNvSpPr/>
            <p:nvPr/>
          </p:nvSpPr>
          <p:spPr bwMode="auto">
            <a:xfrm>
              <a:off x="2697433" y="4790501"/>
              <a:ext cx="51352" cy="382209"/>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44" name="矩形 43"/>
            <p:cNvSpPr/>
            <p:nvPr/>
          </p:nvSpPr>
          <p:spPr bwMode="auto">
            <a:xfrm>
              <a:off x="2429300" y="4790501"/>
              <a:ext cx="46800" cy="382209"/>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45" name="矩形 44"/>
            <p:cNvSpPr/>
            <p:nvPr/>
          </p:nvSpPr>
          <p:spPr bwMode="auto">
            <a:xfrm>
              <a:off x="2267498" y="4778376"/>
              <a:ext cx="186972" cy="45719"/>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46" name="矩形 45"/>
            <p:cNvSpPr/>
            <p:nvPr/>
          </p:nvSpPr>
          <p:spPr bwMode="auto">
            <a:xfrm>
              <a:off x="2136216" y="5113149"/>
              <a:ext cx="293084" cy="46800"/>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47" name="矩形 46"/>
            <p:cNvSpPr/>
            <p:nvPr/>
          </p:nvSpPr>
          <p:spPr bwMode="auto">
            <a:xfrm>
              <a:off x="2175076" y="5379346"/>
              <a:ext cx="293084" cy="46800"/>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48" name="矩形 47"/>
            <p:cNvSpPr/>
            <p:nvPr/>
          </p:nvSpPr>
          <p:spPr bwMode="auto">
            <a:xfrm>
              <a:off x="2175076" y="5718637"/>
              <a:ext cx="293084" cy="46800"/>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49" name="矩形 48"/>
            <p:cNvSpPr/>
            <p:nvPr/>
          </p:nvSpPr>
          <p:spPr bwMode="auto">
            <a:xfrm>
              <a:off x="2428338" y="5314465"/>
              <a:ext cx="45719" cy="278021"/>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50" name="矩形 49"/>
            <p:cNvSpPr/>
            <p:nvPr/>
          </p:nvSpPr>
          <p:spPr bwMode="auto">
            <a:xfrm>
              <a:off x="2582032" y="5719718"/>
              <a:ext cx="115401" cy="45719"/>
            </a:xfrm>
            <a:prstGeom prst="rect">
              <a:avLst/>
            </a:prstGeom>
            <a:solidFill>
              <a:schemeClr val="tx1">
                <a:lumMod val="50000"/>
                <a:lumOff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51" name="矩形 50"/>
            <p:cNvSpPr/>
            <p:nvPr/>
          </p:nvSpPr>
          <p:spPr bwMode="auto">
            <a:xfrm flipV="1">
              <a:off x="4013677" y="4620954"/>
              <a:ext cx="374628" cy="45719"/>
            </a:xfrm>
            <a:prstGeom prst="rect">
              <a:avLst/>
            </a:prstGeom>
            <a:solidFill>
              <a:schemeClr val="tx1">
                <a:lumMod val="50000"/>
                <a:lumOff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52" name="矩形 51"/>
            <p:cNvSpPr/>
            <p:nvPr/>
          </p:nvSpPr>
          <p:spPr bwMode="auto">
            <a:xfrm flipV="1">
              <a:off x="4755903" y="4621494"/>
              <a:ext cx="374628" cy="45719"/>
            </a:xfrm>
            <a:prstGeom prst="rect">
              <a:avLst/>
            </a:prstGeom>
            <a:solidFill>
              <a:schemeClr val="tx1">
                <a:lumMod val="50000"/>
                <a:lumOff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53" name="矩形 52"/>
            <p:cNvSpPr/>
            <p:nvPr/>
          </p:nvSpPr>
          <p:spPr bwMode="auto">
            <a:xfrm flipV="1">
              <a:off x="5669919" y="4620951"/>
              <a:ext cx="590343" cy="45719"/>
            </a:xfrm>
            <a:prstGeom prst="rect">
              <a:avLst/>
            </a:prstGeom>
            <a:solidFill>
              <a:schemeClr val="tx1">
                <a:lumMod val="50000"/>
                <a:lumOff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54" name="矩形 53"/>
            <p:cNvSpPr/>
            <p:nvPr/>
          </p:nvSpPr>
          <p:spPr bwMode="auto">
            <a:xfrm flipV="1">
              <a:off x="3441918" y="4616560"/>
              <a:ext cx="179725" cy="50109"/>
            </a:xfrm>
            <a:prstGeom prst="rect">
              <a:avLst/>
            </a:prstGeom>
            <a:solidFill>
              <a:schemeClr val="tx1">
                <a:lumMod val="50000"/>
                <a:lumOff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55" name="矩形 54"/>
            <p:cNvSpPr/>
            <p:nvPr/>
          </p:nvSpPr>
          <p:spPr bwMode="auto">
            <a:xfrm flipH="1">
              <a:off x="4985811" y="6033226"/>
              <a:ext cx="423191" cy="174094"/>
            </a:xfrm>
            <a:prstGeom prst="rect">
              <a:avLst/>
            </a:prstGeom>
            <a:solidFill>
              <a:schemeClr val="bg1">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56" name="矩形 55"/>
            <p:cNvSpPr/>
            <p:nvPr/>
          </p:nvSpPr>
          <p:spPr bwMode="auto">
            <a:xfrm flipH="1">
              <a:off x="6176674" y="6033226"/>
              <a:ext cx="423191" cy="174093"/>
            </a:xfrm>
            <a:prstGeom prst="rect">
              <a:avLst/>
            </a:prstGeom>
            <a:solidFill>
              <a:schemeClr val="bg1">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57" name="矩形 56"/>
            <p:cNvSpPr/>
            <p:nvPr/>
          </p:nvSpPr>
          <p:spPr bwMode="auto">
            <a:xfrm>
              <a:off x="6614059" y="4616540"/>
              <a:ext cx="375504" cy="46800"/>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58" name="矩形 57"/>
            <p:cNvSpPr/>
            <p:nvPr/>
          </p:nvSpPr>
          <p:spPr bwMode="auto">
            <a:xfrm>
              <a:off x="7152891" y="4620954"/>
              <a:ext cx="965198" cy="46800"/>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59" name="矩形 58"/>
            <p:cNvSpPr/>
            <p:nvPr/>
          </p:nvSpPr>
          <p:spPr bwMode="auto">
            <a:xfrm>
              <a:off x="8512095" y="4620950"/>
              <a:ext cx="284771" cy="45719"/>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60" name="矩形 59"/>
            <p:cNvSpPr/>
            <p:nvPr/>
          </p:nvSpPr>
          <p:spPr bwMode="auto">
            <a:xfrm>
              <a:off x="8255889" y="788977"/>
              <a:ext cx="46851" cy="654894"/>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61" name="矩形 60"/>
            <p:cNvSpPr/>
            <p:nvPr/>
          </p:nvSpPr>
          <p:spPr bwMode="auto">
            <a:xfrm>
              <a:off x="8360570" y="800291"/>
              <a:ext cx="46851" cy="654894"/>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62" name="矩形 61"/>
            <p:cNvSpPr/>
            <p:nvPr/>
          </p:nvSpPr>
          <p:spPr bwMode="auto">
            <a:xfrm>
              <a:off x="6949566" y="4666669"/>
              <a:ext cx="46851" cy="585779"/>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63" name="矩形 62"/>
            <p:cNvSpPr/>
            <p:nvPr/>
          </p:nvSpPr>
          <p:spPr bwMode="auto">
            <a:xfrm>
              <a:off x="8063367" y="5047538"/>
              <a:ext cx="45719" cy="1324936"/>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64" name="矩形 63"/>
            <p:cNvSpPr/>
            <p:nvPr/>
          </p:nvSpPr>
          <p:spPr bwMode="auto">
            <a:xfrm>
              <a:off x="6921820" y="6228464"/>
              <a:ext cx="510570" cy="46800"/>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65" name="矩形 64"/>
            <p:cNvSpPr/>
            <p:nvPr/>
          </p:nvSpPr>
          <p:spPr bwMode="auto">
            <a:xfrm>
              <a:off x="7394811" y="6228464"/>
              <a:ext cx="45719" cy="144010"/>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66" name="矩形 65"/>
            <p:cNvSpPr/>
            <p:nvPr/>
          </p:nvSpPr>
          <p:spPr bwMode="auto">
            <a:xfrm>
              <a:off x="7394810" y="6349074"/>
              <a:ext cx="1419435" cy="45719"/>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67" name="矩形 66"/>
            <p:cNvSpPr/>
            <p:nvPr/>
          </p:nvSpPr>
          <p:spPr bwMode="auto">
            <a:xfrm>
              <a:off x="7725414" y="5046453"/>
              <a:ext cx="786681" cy="45719"/>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68" name="矩形 67"/>
            <p:cNvSpPr/>
            <p:nvPr/>
          </p:nvSpPr>
          <p:spPr bwMode="auto">
            <a:xfrm>
              <a:off x="8292895" y="4613659"/>
              <a:ext cx="45719" cy="432794"/>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69" name="矩形 68"/>
            <p:cNvSpPr/>
            <p:nvPr/>
          </p:nvSpPr>
          <p:spPr bwMode="auto">
            <a:xfrm>
              <a:off x="7391937" y="6065945"/>
              <a:ext cx="487622" cy="45719"/>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70" name="矩形 69"/>
            <p:cNvSpPr/>
            <p:nvPr/>
          </p:nvSpPr>
          <p:spPr bwMode="auto">
            <a:xfrm>
              <a:off x="7825812" y="5718636"/>
              <a:ext cx="45719" cy="356687"/>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71" name="矩形 70"/>
            <p:cNvSpPr/>
            <p:nvPr/>
          </p:nvSpPr>
          <p:spPr bwMode="auto">
            <a:xfrm>
              <a:off x="7718666" y="5537936"/>
              <a:ext cx="344701" cy="54550"/>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72" name="矩形 71"/>
            <p:cNvSpPr/>
            <p:nvPr/>
          </p:nvSpPr>
          <p:spPr bwMode="auto">
            <a:xfrm>
              <a:off x="8118089" y="5618466"/>
              <a:ext cx="279017" cy="45719"/>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73" name="矩形 72"/>
            <p:cNvSpPr/>
            <p:nvPr/>
          </p:nvSpPr>
          <p:spPr bwMode="auto">
            <a:xfrm>
              <a:off x="8111471" y="6100497"/>
              <a:ext cx="279017" cy="45719"/>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74" name="矩形 73"/>
            <p:cNvSpPr/>
            <p:nvPr/>
          </p:nvSpPr>
          <p:spPr bwMode="auto">
            <a:xfrm>
              <a:off x="8530972" y="5871791"/>
              <a:ext cx="279017" cy="45719"/>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75" name="矩形 74"/>
            <p:cNvSpPr/>
            <p:nvPr/>
          </p:nvSpPr>
          <p:spPr bwMode="auto">
            <a:xfrm>
              <a:off x="8533788" y="5894650"/>
              <a:ext cx="45719" cy="357215"/>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76" name="矩形 75"/>
            <p:cNvSpPr/>
            <p:nvPr/>
          </p:nvSpPr>
          <p:spPr bwMode="auto">
            <a:xfrm>
              <a:off x="7718666" y="5067127"/>
              <a:ext cx="46800" cy="227903"/>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77" name="矩形 76"/>
            <p:cNvSpPr/>
            <p:nvPr/>
          </p:nvSpPr>
          <p:spPr bwMode="auto">
            <a:xfrm>
              <a:off x="6604451" y="4799176"/>
              <a:ext cx="46800" cy="227903"/>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78" name="矩形 77"/>
            <p:cNvSpPr/>
            <p:nvPr/>
          </p:nvSpPr>
          <p:spPr bwMode="auto">
            <a:xfrm>
              <a:off x="6605657" y="5010651"/>
              <a:ext cx="390759" cy="53961"/>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79" name="矩形 78"/>
            <p:cNvSpPr/>
            <p:nvPr/>
          </p:nvSpPr>
          <p:spPr bwMode="auto">
            <a:xfrm>
              <a:off x="6948210" y="5430395"/>
              <a:ext cx="424138" cy="45887"/>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80" name="矩形 79"/>
            <p:cNvSpPr/>
            <p:nvPr/>
          </p:nvSpPr>
          <p:spPr bwMode="auto">
            <a:xfrm>
              <a:off x="7077208" y="5713525"/>
              <a:ext cx="331903" cy="46834"/>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81" name="矩形 80"/>
            <p:cNvSpPr/>
            <p:nvPr/>
          </p:nvSpPr>
          <p:spPr bwMode="auto">
            <a:xfrm>
              <a:off x="6605658" y="5725319"/>
              <a:ext cx="46848" cy="537072"/>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82" name="矩形 81"/>
            <p:cNvSpPr/>
            <p:nvPr/>
          </p:nvSpPr>
          <p:spPr bwMode="auto">
            <a:xfrm>
              <a:off x="7043831" y="5697342"/>
              <a:ext cx="45719" cy="246877"/>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83" name="矩形 82"/>
            <p:cNvSpPr/>
            <p:nvPr/>
          </p:nvSpPr>
          <p:spPr bwMode="auto">
            <a:xfrm>
              <a:off x="7046786" y="6100497"/>
              <a:ext cx="45719" cy="127967"/>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84" name="矩形 83"/>
            <p:cNvSpPr/>
            <p:nvPr/>
          </p:nvSpPr>
          <p:spPr bwMode="auto">
            <a:xfrm>
              <a:off x="6654268" y="5841897"/>
              <a:ext cx="141538" cy="52753"/>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85" name="矩形 84"/>
            <p:cNvSpPr/>
            <p:nvPr/>
          </p:nvSpPr>
          <p:spPr bwMode="auto">
            <a:xfrm>
              <a:off x="6921426" y="5841897"/>
              <a:ext cx="141538" cy="52753"/>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86" name="矩形 85"/>
            <p:cNvSpPr/>
            <p:nvPr/>
          </p:nvSpPr>
          <p:spPr bwMode="auto">
            <a:xfrm>
              <a:off x="3168904" y="1890518"/>
              <a:ext cx="336343" cy="55142"/>
            </a:xfrm>
            <a:prstGeom prst="rect">
              <a:avLst/>
            </a:prstGeom>
            <a:solidFill>
              <a:schemeClr val="tx1">
                <a:lumMod val="50000"/>
                <a:lumOff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87" name="矩形 86"/>
            <p:cNvSpPr/>
            <p:nvPr/>
          </p:nvSpPr>
          <p:spPr bwMode="auto">
            <a:xfrm>
              <a:off x="3413242" y="2909413"/>
              <a:ext cx="45719" cy="1757256"/>
            </a:xfrm>
            <a:prstGeom prst="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88" name="矩形 87"/>
            <p:cNvSpPr/>
            <p:nvPr/>
          </p:nvSpPr>
          <p:spPr bwMode="auto">
            <a:xfrm>
              <a:off x="7089550" y="1692149"/>
              <a:ext cx="1300938" cy="2448170"/>
            </a:xfrm>
            <a:prstGeom prst="rect">
              <a:avLst/>
            </a:prstGeom>
            <a:solidFill>
              <a:schemeClr val="accent1">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1"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r>
                <a:rPr kumimoji="0" lang="zh-CN" altLang="en-US" sz="1800" b="0" i="0" u="none" strike="noStrike" cap="none" normalizeH="0" baseline="0" dirty="0">
                  <a:ln>
                    <a:noFill/>
                  </a:ln>
                  <a:solidFill>
                    <a:schemeClr val="tx1"/>
                  </a:solidFill>
                  <a:effectLst/>
                  <a:latin typeface="微软雅黑" panose="020B0503020204020204" charset="-122"/>
                  <a:ea typeface="微软雅黑" panose="020B0503020204020204" charset="-122"/>
                </a:rPr>
                <a:t>泳池</a:t>
              </a:r>
              <a:endParaRPr kumimoji="0" lang="zh-CN" altLang="en-US" sz="1800" b="0" i="0" u="none" strike="noStrike" cap="none" normalizeH="0" baseline="0" dirty="0">
                <a:ln>
                  <a:noFill/>
                </a:ln>
                <a:solidFill>
                  <a:schemeClr val="tx1"/>
                </a:solidFill>
                <a:effectLst/>
                <a:latin typeface="微软雅黑" panose="020B0503020204020204" charset="-122"/>
                <a:ea typeface="微软雅黑" panose="020B0503020204020204" charset="-122"/>
              </a:endParaRPr>
            </a:p>
          </p:txBody>
        </p:sp>
        <p:sp>
          <p:nvSpPr>
            <p:cNvPr id="89" name="矩形 88"/>
            <p:cNvSpPr/>
            <p:nvPr/>
          </p:nvSpPr>
          <p:spPr bwMode="auto">
            <a:xfrm>
              <a:off x="7378452" y="4644684"/>
              <a:ext cx="45719" cy="1435798"/>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7" name="矩形 16"/>
            <p:cNvSpPr/>
            <p:nvPr/>
          </p:nvSpPr>
          <p:spPr bwMode="auto">
            <a:xfrm>
              <a:off x="6214544" y="2219492"/>
              <a:ext cx="45719" cy="2424862"/>
            </a:xfrm>
            <a:prstGeom prst="rect">
              <a:avLst/>
            </a:prstGeom>
            <a:solidFill>
              <a:schemeClr val="tx1">
                <a:lumMod val="50000"/>
                <a:lumOff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grpSp>
      <p:sp>
        <p:nvSpPr>
          <p:cNvPr id="90" name="矩形 89"/>
          <p:cNvSpPr/>
          <p:nvPr/>
        </p:nvSpPr>
        <p:spPr bwMode="auto">
          <a:xfrm rot="10800000">
            <a:off x="9938498" y="4690943"/>
            <a:ext cx="366289" cy="73966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cxnSp>
        <p:nvCxnSpPr>
          <p:cNvPr id="91" name="直接连接符 90"/>
          <p:cNvCxnSpPr/>
          <p:nvPr/>
        </p:nvCxnSpPr>
        <p:spPr bwMode="auto">
          <a:xfrm flipV="1">
            <a:off x="10236376" y="4745753"/>
            <a:ext cx="1" cy="358598"/>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2" name="直接连接符 91"/>
          <p:cNvCxnSpPr/>
          <p:nvPr/>
        </p:nvCxnSpPr>
        <p:spPr bwMode="auto">
          <a:xfrm rot="10800000">
            <a:off x="10040614" y="4743412"/>
            <a:ext cx="194916"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3" name="直接连接符 92"/>
          <p:cNvCxnSpPr/>
          <p:nvPr/>
        </p:nvCxnSpPr>
        <p:spPr bwMode="auto">
          <a:xfrm flipV="1">
            <a:off x="10038322" y="4747234"/>
            <a:ext cx="1997" cy="348251"/>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4" name="直接连接符 93"/>
          <p:cNvCxnSpPr/>
          <p:nvPr/>
        </p:nvCxnSpPr>
        <p:spPr bwMode="auto">
          <a:xfrm rot="10800000">
            <a:off x="10149578" y="4864217"/>
            <a:ext cx="170912"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5" name="直接连接符 94"/>
          <p:cNvCxnSpPr/>
          <p:nvPr/>
        </p:nvCxnSpPr>
        <p:spPr bwMode="auto">
          <a:xfrm rot="10800000">
            <a:off x="10149578" y="4825582"/>
            <a:ext cx="170912"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6" name="直接连接符 95"/>
          <p:cNvCxnSpPr/>
          <p:nvPr/>
        </p:nvCxnSpPr>
        <p:spPr bwMode="auto">
          <a:xfrm rot="10800000">
            <a:off x="9948401" y="4864217"/>
            <a:ext cx="170912"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7" name="直接连接符 96"/>
          <p:cNvCxnSpPr/>
          <p:nvPr/>
        </p:nvCxnSpPr>
        <p:spPr bwMode="auto">
          <a:xfrm rot="10800000">
            <a:off x="9948401" y="4825582"/>
            <a:ext cx="170912"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98" name="矩形 97"/>
          <p:cNvSpPr/>
          <p:nvPr/>
        </p:nvSpPr>
        <p:spPr bwMode="auto">
          <a:xfrm rot="10800000">
            <a:off x="10117469" y="4767712"/>
            <a:ext cx="45803" cy="510673"/>
          </a:xfrm>
          <a:prstGeom prst="rect">
            <a:avLst/>
          </a:prstGeom>
          <a:solidFill>
            <a:schemeClr val="bg2">
              <a:lumMod val="9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99" name="矩形 98"/>
          <p:cNvSpPr/>
          <p:nvPr/>
        </p:nvSpPr>
        <p:spPr bwMode="auto">
          <a:xfrm>
            <a:off x="10037873" y="5506559"/>
            <a:ext cx="264015" cy="195855"/>
          </a:xfrm>
          <a:prstGeom prst="rect">
            <a:avLst/>
          </a:prstGeom>
          <a:solidFill>
            <a:schemeClr val="bg2">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1"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r>
              <a:rPr kumimoji="0" lang="zh-CN" altLang="en-US" sz="700" b="0" i="0" u="none" strike="noStrike" cap="none" normalizeH="0" baseline="0" dirty="0">
                <a:ln>
                  <a:noFill/>
                </a:ln>
                <a:solidFill>
                  <a:schemeClr val="bg1"/>
                </a:solidFill>
                <a:effectLst/>
                <a:latin typeface="微软雅黑" panose="020B0503020204020204" charset="-122"/>
                <a:ea typeface="微软雅黑" panose="020B0503020204020204" charset="-122"/>
              </a:rPr>
              <a:t>电梯</a:t>
            </a:r>
            <a:endParaRPr kumimoji="0" lang="zh-CN" altLang="en-US" sz="700" b="0" i="0" u="none" strike="noStrike" cap="none" normalizeH="0" baseline="0" dirty="0">
              <a:ln>
                <a:noFill/>
              </a:ln>
              <a:solidFill>
                <a:schemeClr val="bg1"/>
              </a:solidFill>
              <a:effectLst/>
              <a:latin typeface="微软雅黑" panose="020B0503020204020204" charset="-122"/>
              <a:ea typeface="微软雅黑" panose="020B0503020204020204" charset="-122"/>
            </a:endParaRPr>
          </a:p>
        </p:txBody>
      </p:sp>
      <p:sp>
        <p:nvSpPr>
          <p:cNvPr id="100" name="右箭头 99"/>
          <p:cNvSpPr/>
          <p:nvPr/>
        </p:nvSpPr>
        <p:spPr bwMode="auto">
          <a:xfrm flipH="1">
            <a:off x="9636231" y="5555271"/>
            <a:ext cx="303129" cy="147143"/>
          </a:xfrm>
          <a:prstGeom prst="rightArrow">
            <a:avLst/>
          </a:prstGeom>
          <a:solidFill>
            <a:srgbClr val="00B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cxnSp>
        <p:nvCxnSpPr>
          <p:cNvPr id="102" name="直接连接符 101"/>
          <p:cNvCxnSpPr/>
          <p:nvPr/>
        </p:nvCxnSpPr>
        <p:spPr bwMode="auto">
          <a:xfrm rot="10800000">
            <a:off x="9948045" y="4912822"/>
            <a:ext cx="170912"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03" name="直接连接符 102"/>
          <p:cNvCxnSpPr/>
          <p:nvPr/>
        </p:nvCxnSpPr>
        <p:spPr bwMode="auto">
          <a:xfrm rot="10800000">
            <a:off x="9948044" y="4958742"/>
            <a:ext cx="170912"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04" name="直接连接符 103"/>
          <p:cNvCxnSpPr/>
          <p:nvPr/>
        </p:nvCxnSpPr>
        <p:spPr bwMode="auto">
          <a:xfrm rot="10800000">
            <a:off x="10157221" y="4912313"/>
            <a:ext cx="170912"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05" name="直接连接符 104"/>
          <p:cNvCxnSpPr/>
          <p:nvPr/>
        </p:nvCxnSpPr>
        <p:spPr bwMode="auto">
          <a:xfrm rot="10800000">
            <a:off x="10157220" y="4958233"/>
            <a:ext cx="170912"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106" name="矩形 105"/>
          <p:cNvSpPr/>
          <p:nvPr/>
        </p:nvSpPr>
        <p:spPr bwMode="auto">
          <a:xfrm>
            <a:off x="5153825" y="5474167"/>
            <a:ext cx="890937" cy="740410"/>
          </a:xfrm>
          <a:prstGeom prst="rect">
            <a:avLst/>
          </a:prstGeom>
          <a:solidFill>
            <a:schemeClr val="accent2">
              <a:lumMod val="40000"/>
              <a:lumOff val="60000"/>
              <a:alpha val="47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1"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r>
              <a:rPr kumimoji="0" lang="zh-CN" altLang="en-US" sz="1400" b="1" i="0" u="none" strike="noStrike" cap="none" normalizeH="0" baseline="0" dirty="0">
                <a:ln>
                  <a:noFill/>
                </a:ln>
                <a:solidFill>
                  <a:schemeClr val="bg1"/>
                </a:solidFill>
                <a:effectLst/>
                <a:latin typeface="微软雅黑" panose="020B0503020204020204" charset="-122"/>
                <a:ea typeface="微软雅黑" panose="020B0503020204020204" charset="-122"/>
              </a:rPr>
              <a:t>卫生间</a:t>
            </a:r>
            <a:endParaRPr kumimoji="0" lang="zh-CN" altLang="en-US" sz="1400" b="1" i="0" u="none" strike="noStrike" cap="none" normalizeH="0" baseline="0" dirty="0">
              <a:ln>
                <a:noFill/>
              </a:ln>
              <a:solidFill>
                <a:schemeClr val="bg1"/>
              </a:solidFill>
              <a:effectLst/>
              <a:latin typeface="微软雅黑" panose="020B0503020204020204" charset="-122"/>
              <a:ea typeface="微软雅黑" panose="020B0503020204020204" charset="-122"/>
            </a:endParaRPr>
          </a:p>
        </p:txBody>
      </p:sp>
      <p:cxnSp>
        <p:nvCxnSpPr>
          <p:cNvPr id="107" name="直接连接符 106"/>
          <p:cNvCxnSpPr/>
          <p:nvPr/>
        </p:nvCxnSpPr>
        <p:spPr bwMode="auto">
          <a:xfrm>
            <a:off x="5377559" y="4806808"/>
            <a:ext cx="248838" cy="0"/>
          </a:xfrm>
          <a:prstGeom prst="line">
            <a:avLst/>
          </a:prstGeom>
          <a:solidFill>
            <a:schemeClr val="accent1"/>
          </a:solidFill>
          <a:ln w="28575" cap="flat" cmpd="sng" algn="ctr">
            <a:solidFill>
              <a:srgbClr val="FF0000"/>
            </a:solidFill>
            <a:prstDash val="dash"/>
            <a:round/>
            <a:headEnd type="none" w="med" len="med"/>
            <a:tailEnd type="none" w="med" len="med"/>
          </a:ln>
          <a:effectLst/>
        </p:spPr>
      </p:cxnSp>
      <p:cxnSp>
        <p:nvCxnSpPr>
          <p:cNvPr id="108" name="直接连接符 107"/>
          <p:cNvCxnSpPr/>
          <p:nvPr/>
        </p:nvCxnSpPr>
        <p:spPr bwMode="auto">
          <a:xfrm>
            <a:off x="6109426" y="4813270"/>
            <a:ext cx="248838" cy="0"/>
          </a:xfrm>
          <a:prstGeom prst="line">
            <a:avLst/>
          </a:prstGeom>
          <a:solidFill>
            <a:schemeClr val="accent1"/>
          </a:solidFill>
          <a:ln w="28575" cap="flat" cmpd="sng" algn="ctr">
            <a:solidFill>
              <a:srgbClr val="FF0000"/>
            </a:solidFill>
            <a:prstDash val="dash"/>
            <a:round/>
            <a:headEnd type="none" w="med" len="med"/>
            <a:tailEnd type="none" w="med" len="med"/>
          </a:ln>
          <a:effectLst/>
        </p:spPr>
      </p:cxnSp>
      <p:cxnSp>
        <p:nvCxnSpPr>
          <p:cNvPr id="109" name="直接连接符 108"/>
          <p:cNvCxnSpPr/>
          <p:nvPr/>
        </p:nvCxnSpPr>
        <p:spPr bwMode="auto">
          <a:xfrm>
            <a:off x="6177468" y="5208561"/>
            <a:ext cx="248838" cy="0"/>
          </a:xfrm>
          <a:prstGeom prst="line">
            <a:avLst/>
          </a:prstGeom>
          <a:solidFill>
            <a:schemeClr val="accent1"/>
          </a:solidFill>
          <a:ln w="28575" cap="flat" cmpd="sng" algn="ctr">
            <a:solidFill>
              <a:srgbClr val="FF0000"/>
            </a:solidFill>
            <a:prstDash val="dash"/>
            <a:round/>
            <a:headEnd type="none" w="med" len="med"/>
            <a:tailEnd type="none" w="med" len="med"/>
          </a:ln>
          <a:effectLst/>
        </p:spPr>
      </p:cxnSp>
      <p:sp>
        <p:nvSpPr>
          <p:cNvPr id="112" name="矩形 111"/>
          <p:cNvSpPr/>
          <p:nvPr/>
        </p:nvSpPr>
        <p:spPr bwMode="auto">
          <a:xfrm flipH="1">
            <a:off x="8511752" y="6040484"/>
            <a:ext cx="423191" cy="85274"/>
          </a:xfrm>
          <a:prstGeom prst="rect">
            <a:avLst/>
          </a:prstGeom>
          <a:solidFill>
            <a:schemeClr val="bg1">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15" name="文本框 143"/>
          <p:cNvSpPr txBox="1"/>
          <p:nvPr/>
        </p:nvSpPr>
        <p:spPr>
          <a:xfrm>
            <a:off x="7227801" y="2461423"/>
            <a:ext cx="1107996" cy="369332"/>
          </a:xfrm>
          <a:prstGeom prst="rect">
            <a:avLst/>
          </a:prstGeom>
          <a:noFill/>
        </p:spPr>
        <p:txBody>
          <a:bodyPr wrap="none" rtlCol="0">
            <a:spAutoFit/>
          </a:bodyPr>
          <a:lstStyle/>
          <a:p>
            <a:r>
              <a:rPr lang="zh-CN" altLang="en-US" dirty="0"/>
              <a:t>山水盒子</a:t>
            </a:r>
            <a:endParaRPr lang="zh-CN" altLang="en-US" dirty="0"/>
          </a:p>
        </p:txBody>
      </p:sp>
      <p:sp>
        <p:nvSpPr>
          <p:cNvPr id="116" name="文本框 144"/>
          <p:cNvSpPr txBox="1"/>
          <p:nvPr/>
        </p:nvSpPr>
        <p:spPr>
          <a:xfrm>
            <a:off x="177432" y="160338"/>
            <a:ext cx="4347665" cy="461665"/>
          </a:xfrm>
          <a:prstGeom prst="rect">
            <a:avLst/>
          </a:prstGeom>
          <a:noFill/>
        </p:spPr>
        <p:txBody>
          <a:bodyPr wrap="none" rtlCol="0">
            <a:spAutoFit/>
          </a:bodyPr>
          <a:lstStyle/>
          <a:p>
            <a:r>
              <a:rPr lang="zh-CN" altLang="en-US" sz="2400" b="1" dirty="0">
                <a:solidFill>
                  <a:schemeClr val="tx1">
                    <a:lumMod val="65000"/>
                    <a:lumOff val="35000"/>
                  </a:schemeClr>
                </a:solidFill>
                <a:latin typeface="方正清刻本悦宋简体" panose="02000000000000000000" charset="-122"/>
                <a:ea typeface="方正清刻本悦宋简体" panose="02000000000000000000" charset="-122"/>
              </a:rPr>
              <a:t>营销中心</a:t>
            </a:r>
            <a:r>
              <a:rPr lang="en-US" altLang="zh-CN" sz="2400" b="1" dirty="0">
                <a:solidFill>
                  <a:schemeClr val="tx1">
                    <a:lumMod val="65000"/>
                    <a:lumOff val="35000"/>
                  </a:schemeClr>
                </a:solidFill>
                <a:latin typeface="方正清刻本悦宋简体" panose="02000000000000000000" charset="-122"/>
                <a:ea typeface="方正清刻本悦宋简体" panose="02000000000000000000" charset="-122"/>
              </a:rPr>
              <a:t>BF</a:t>
            </a:r>
            <a:r>
              <a:rPr lang="zh-CN" altLang="en-US" sz="2400" b="1" dirty="0">
                <a:solidFill>
                  <a:schemeClr val="tx1">
                    <a:lumMod val="65000"/>
                    <a:lumOff val="35000"/>
                  </a:schemeClr>
                </a:solidFill>
                <a:latin typeface="方正清刻本悦宋简体" panose="02000000000000000000" charset="-122"/>
                <a:ea typeface="方正清刻本悦宋简体" panose="02000000000000000000" charset="-122"/>
              </a:rPr>
              <a:t>平面图示意</a:t>
            </a:r>
            <a:r>
              <a:rPr lang="en-US" altLang="zh-CN" sz="2400" b="1" dirty="0">
                <a:solidFill>
                  <a:schemeClr val="tx1">
                    <a:lumMod val="65000"/>
                    <a:lumOff val="35000"/>
                  </a:schemeClr>
                </a:solidFill>
                <a:latin typeface="方正清刻本悦宋简体" panose="02000000000000000000" charset="-122"/>
                <a:ea typeface="方正清刻本悦宋简体" panose="02000000000000000000" charset="-122"/>
              </a:rPr>
              <a:t>(</a:t>
            </a:r>
            <a:r>
              <a:rPr lang="zh-CN" altLang="en-US" sz="2400" b="1" dirty="0">
                <a:solidFill>
                  <a:schemeClr val="tx1">
                    <a:lumMod val="65000"/>
                    <a:lumOff val="35000"/>
                  </a:schemeClr>
                </a:solidFill>
                <a:latin typeface="方正清刻本悦宋简体" panose="02000000000000000000" charset="-122"/>
                <a:ea typeface="方正清刻本悦宋简体" panose="02000000000000000000" charset="-122"/>
              </a:rPr>
              <a:t>形式</a:t>
            </a:r>
            <a:r>
              <a:rPr lang="en-US" altLang="zh-CN" sz="2400" b="1" dirty="0">
                <a:solidFill>
                  <a:schemeClr val="tx1">
                    <a:lumMod val="65000"/>
                    <a:lumOff val="35000"/>
                  </a:schemeClr>
                </a:solidFill>
                <a:latin typeface="方正清刻本悦宋简体" panose="02000000000000000000" charset="-122"/>
                <a:ea typeface="方正清刻本悦宋简体" panose="02000000000000000000" charset="-122"/>
              </a:rPr>
              <a:t>A)</a:t>
            </a:r>
            <a:endParaRPr lang="zh-CN" altLang="en-US" sz="2400" b="1" dirty="0">
              <a:solidFill>
                <a:schemeClr val="tx1">
                  <a:lumMod val="65000"/>
                  <a:lumOff val="35000"/>
                </a:schemeClr>
              </a:solidFill>
              <a:latin typeface="方正清刻本悦宋简体" panose="02000000000000000000" charset="-122"/>
              <a:ea typeface="方正清刻本悦宋简体" panose="02000000000000000000" charset="-122"/>
            </a:endParaRPr>
          </a:p>
        </p:txBody>
      </p:sp>
      <p:sp>
        <p:nvSpPr>
          <p:cNvPr id="117" name="矩形 116"/>
          <p:cNvSpPr/>
          <p:nvPr/>
        </p:nvSpPr>
        <p:spPr bwMode="auto">
          <a:xfrm rot="1263882">
            <a:off x="7926693" y="5504064"/>
            <a:ext cx="180000" cy="45719"/>
          </a:xfrm>
          <a:prstGeom prst="rect">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3" name="矩形 2"/>
          <p:cNvSpPr/>
          <p:nvPr/>
        </p:nvSpPr>
        <p:spPr>
          <a:xfrm>
            <a:off x="6390077" y="4406427"/>
            <a:ext cx="2755583" cy="23374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0" name="任意多边形 129"/>
          <p:cNvSpPr/>
          <p:nvPr/>
        </p:nvSpPr>
        <p:spPr>
          <a:xfrm>
            <a:off x="6549258" y="3446017"/>
            <a:ext cx="2599544" cy="950259"/>
          </a:xfrm>
          <a:custGeom>
            <a:avLst/>
            <a:gdLst>
              <a:gd name="connsiteX0" fmla="*/ 8965 w 2581835"/>
              <a:gd name="connsiteY0" fmla="*/ 116541 h 950259"/>
              <a:gd name="connsiteX1" fmla="*/ 484094 w 2581835"/>
              <a:gd name="connsiteY1" fmla="*/ 277906 h 950259"/>
              <a:gd name="connsiteX2" fmla="*/ 959224 w 2581835"/>
              <a:gd name="connsiteY2" fmla="*/ 125506 h 950259"/>
              <a:gd name="connsiteX3" fmla="*/ 2070847 w 2581835"/>
              <a:gd name="connsiteY3" fmla="*/ 125506 h 950259"/>
              <a:gd name="connsiteX4" fmla="*/ 2277035 w 2581835"/>
              <a:gd name="connsiteY4" fmla="*/ 0 h 950259"/>
              <a:gd name="connsiteX5" fmla="*/ 2581835 w 2581835"/>
              <a:gd name="connsiteY5" fmla="*/ 0 h 950259"/>
              <a:gd name="connsiteX6" fmla="*/ 2581835 w 2581835"/>
              <a:gd name="connsiteY6" fmla="*/ 950259 h 950259"/>
              <a:gd name="connsiteX7" fmla="*/ 0 w 2581835"/>
              <a:gd name="connsiteY7" fmla="*/ 950259 h 950259"/>
              <a:gd name="connsiteX8" fmla="*/ 8965 w 2581835"/>
              <a:gd name="connsiteY8" fmla="*/ 116541 h 95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1835" h="950259">
                <a:moveTo>
                  <a:pt x="8965" y="116541"/>
                </a:moveTo>
                <a:lnTo>
                  <a:pt x="484094" y="277906"/>
                </a:lnTo>
                <a:lnTo>
                  <a:pt x="959224" y="125506"/>
                </a:lnTo>
                <a:lnTo>
                  <a:pt x="2070847" y="125506"/>
                </a:lnTo>
                <a:lnTo>
                  <a:pt x="2277035" y="0"/>
                </a:lnTo>
                <a:lnTo>
                  <a:pt x="2581835" y="0"/>
                </a:lnTo>
                <a:lnTo>
                  <a:pt x="2581835" y="950259"/>
                </a:lnTo>
                <a:lnTo>
                  <a:pt x="0" y="950259"/>
                </a:lnTo>
                <a:cubicBezTo>
                  <a:pt x="2988" y="672353"/>
                  <a:pt x="5977" y="394447"/>
                  <a:pt x="8965" y="116541"/>
                </a:cubicBezTo>
                <a:close/>
              </a:path>
            </a:pathLst>
          </a:custGeom>
          <a:solidFill>
            <a:schemeClr val="tx1">
              <a:lumMod val="95000"/>
              <a:lumOff val="5000"/>
            </a:schemeClr>
          </a:solid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6" name="矩形 125"/>
          <p:cNvSpPr/>
          <p:nvPr/>
        </p:nvSpPr>
        <p:spPr>
          <a:xfrm>
            <a:off x="6393881" y="2953188"/>
            <a:ext cx="155376" cy="14408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1" name="任意多边形 120"/>
          <p:cNvSpPr/>
          <p:nvPr/>
        </p:nvSpPr>
        <p:spPr>
          <a:xfrm>
            <a:off x="6393881" y="2253178"/>
            <a:ext cx="2761129" cy="1120588"/>
          </a:xfrm>
          <a:custGeom>
            <a:avLst/>
            <a:gdLst>
              <a:gd name="connsiteX0" fmla="*/ 0 w 2761129"/>
              <a:gd name="connsiteY0" fmla="*/ 8964 h 1120588"/>
              <a:gd name="connsiteX1" fmla="*/ 0 w 2761129"/>
              <a:gd name="connsiteY1" fmla="*/ 717176 h 1120588"/>
              <a:gd name="connsiteX2" fmla="*/ 116541 w 2761129"/>
              <a:gd name="connsiteY2" fmla="*/ 735106 h 1120588"/>
              <a:gd name="connsiteX3" fmla="*/ 98611 w 2761129"/>
              <a:gd name="connsiteY3" fmla="*/ 923364 h 1120588"/>
              <a:gd name="connsiteX4" fmla="*/ 331694 w 2761129"/>
              <a:gd name="connsiteY4" fmla="*/ 932329 h 1120588"/>
              <a:gd name="connsiteX5" fmla="*/ 331694 w 2761129"/>
              <a:gd name="connsiteY5" fmla="*/ 869576 h 1120588"/>
              <a:gd name="connsiteX6" fmla="*/ 717176 w 2761129"/>
              <a:gd name="connsiteY6" fmla="*/ 699247 h 1120588"/>
              <a:gd name="connsiteX7" fmla="*/ 977153 w 2761129"/>
              <a:gd name="connsiteY7" fmla="*/ 699247 h 1120588"/>
              <a:gd name="connsiteX8" fmla="*/ 977153 w 2761129"/>
              <a:gd name="connsiteY8" fmla="*/ 528917 h 1120588"/>
              <a:gd name="connsiteX9" fmla="*/ 1255058 w 2761129"/>
              <a:gd name="connsiteY9" fmla="*/ 537882 h 1120588"/>
              <a:gd name="connsiteX10" fmla="*/ 1246094 w 2761129"/>
              <a:gd name="connsiteY10" fmla="*/ 1120588 h 1120588"/>
              <a:gd name="connsiteX11" fmla="*/ 1613647 w 2761129"/>
              <a:gd name="connsiteY11" fmla="*/ 995082 h 1120588"/>
              <a:gd name="connsiteX12" fmla="*/ 1712258 w 2761129"/>
              <a:gd name="connsiteY12" fmla="*/ 995082 h 1120588"/>
              <a:gd name="connsiteX13" fmla="*/ 1748117 w 2761129"/>
              <a:gd name="connsiteY13" fmla="*/ 914400 h 1120588"/>
              <a:gd name="connsiteX14" fmla="*/ 1855694 w 2761129"/>
              <a:gd name="connsiteY14" fmla="*/ 950258 h 1120588"/>
              <a:gd name="connsiteX15" fmla="*/ 1999129 w 2761129"/>
              <a:gd name="connsiteY15" fmla="*/ 753035 h 1120588"/>
              <a:gd name="connsiteX16" fmla="*/ 2026023 w 2761129"/>
              <a:gd name="connsiteY16" fmla="*/ 286870 h 1120588"/>
              <a:gd name="connsiteX17" fmla="*/ 2223247 w 2761129"/>
              <a:gd name="connsiteY17" fmla="*/ 502023 h 1120588"/>
              <a:gd name="connsiteX18" fmla="*/ 2653553 w 2761129"/>
              <a:gd name="connsiteY18" fmla="*/ 116541 h 1120588"/>
              <a:gd name="connsiteX19" fmla="*/ 2761129 w 2761129"/>
              <a:gd name="connsiteY19" fmla="*/ 116541 h 1120588"/>
              <a:gd name="connsiteX20" fmla="*/ 2743200 w 2761129"/>
              <a:gd name="connsiteY20" fmla="*/ 0 h 1120588"/>
              <a:gd name="connsiteX21" fmla="*/ 0 w 2761129"/>
              <a:gd name="connsiteY21" fmla="*/ 8964 h 1120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761129" h="1120588">
                <a:moveTo>
                  <a:pt x="0" y="8964"/>
                </a:moveTo>
                <a:lnTo>
                  <a:pt x="0" y="717176"/>
                </a:lnTo>
                <a:lnTo>
                  <a:pt x="116541" y="735106"/>
                </a:lnTo>
                <a:lnTo>
                  <a:pt x="98611" y="923364"/>
                </a:lnTo>
                <a:lnTo>
                  <a:pt x="331694" y="932329"/>
                </a:lnTo>
                <a:lnTo>
                  <a:pt x="331694" y="869576"/>
                </a:lnTo>
                <a:lnTo>
                  <a:pt x="717176" y="699247"/>
                </a:lnTo>
                <a:lnTo>
                  <a:pt x="977153" y="699247"/>
                </a:lnTo>
                <a:lnTo>
                  <a:pt x="977153" y="528917"/>
                </a:lnTo>
                <a:lnTo>
                  <a:pt x="1255058" y="537882"/>
                </a:lnTo>
                <a:lnTo>
                  <a:pt x="1246094" y="1120588"/>
                </a:lnTo>
                <a:lnTo>
                  <a:pt x="1613647" y="995082"/>
                </a:lnTo>
                <a:lnTo>
                  <a:pt x="1712258" y="995082"/>
                </a:lnTo>
                <a:lnTo>
                  <a:pt x="1748117" y="914400"/>
                </a:lnTo>
                <a:lnTo>
                  <a:pt x="1855694" y="950258"/>
                </a:lnTo>
                <a:lnTo>
                  <a:pt x="1999129" y="753035"/>
                </a:lnTo>
                <a:lnTo>
                  <a:pt x="2026023" y="286870"/>
                </a:lnTo>
                <a:lnTo>
                  <a:pt x="2223247" y="502023"/>
                </a:lnTo>
                <a:lnTo>
                  <a:pt x="2653553" y="116541"/>
                </a:lnTo>
                <a:lnTo>
                  <a:pt x="2761129" y="116541"/>
                </a:lnTo>
                <a:lnTo>
                  <a:pt x="2743200" y="0"/>
                </a:lnTo>
                <a:lnTo>
                  <a:pt x="0" y="8964"/>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1" name="AutoShape 2" descr="【天狼收藏】景观树PNG素材（02）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132" name="AutoShape 4" descr="【天狼收藏】景观树PNG素材（02）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133" name="AutoShape 6" descr="【天狼收藏】景观树PNG素材（02） -..."/>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101" name="矩形 100"/>
          <p:cNvSpPr/>
          <p:nvPr/>
        </p:nvSpPr>
        <p:spPr bwMode="auto">
          <a:xfrm flipV="1">
            <a:off x="6570738" y="3767426"/>
            <a:ext cx="45719" cy="581979"/>
          </a:xfrm>
          <a:prstGeom prst="rect">
            <a:avLst/>
          </a:prstGeom>
          <a:solidFill>
            <a:srgbClr val="7030A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400" b="0" i="0" u="none" strike="noStrike" cap="none" normalizeH="0" baseline="0">
              <a:ln>
                <a:noFill/>
              </a:ln>
              <a:solidFill>
                <a:schemeClr val="tx1"/>
              </a:solidFill>
              <a:effectLst/>
              <a:latin typeface="方正姚体" panose="02010601030101010101" pitchFamily="2" charset="-122"/>
              <a:ea typeface="方正姚体" panose="02010601030101010101" pitchFamily="2" charset="-122"/>
            </a:endParaRPr>
          </a:p>
        </p:txBody>
      </p:sp>
      <p:sp>
        <p:nvSpPr>
          <p:cNvPr id="111" name="矩形 110"/>
          <p:cNvSpPr/>
          <p:nvPr/>
        </p:nvSpPr>
        <p:spPr bwMode="auto">
          <a:xfrm flipV="1">
            <a:off x="6627851" y="3765686"/>
            <a:ext cx="218517" cy="583719"/>
          </a:xfrm>
          <a:prstGeom prst="rect">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400" b="0" i="0" u="none" strike="noStrike" cap="none" normalizeH="0" baseline="0" dirty="0">
              <a:ln>
                <a:noFill/>
              </a:ln>
              <a:solidFill>
                <a:schemeClr val="tx1"/>
              </a:solidFill>
              <a:effectLst/>
              <a:latin typeface="方正姚体" panose="02010601030101010101" pitchFamily="2" charset="-122"/>
              <a:ea typeface="方正姚体" panose="02010601030101010101" pitchFamily="2" charset="-122"/>
            </a:endParaRPr>
          </a:p>
        </p:txBody>
      </p:sp>
      <p:sp>
        <p:nvSpPr>
          <p:cNvPr id="113" name="文本框 141"/>
          <p:cNvSpPr txBox="1"/>
          <p:nvPr/>
        </p:nvSpPr>
        <p:spPr>
          <a:xfrm>
            <a:off x="6578647" y="3747682"/>
            <a:ext cx="276447" cy="646331"/>
          </a:xfrm>
          <a:prstGeom prst="rect">
            <a:avLst/>
          </a:prstGeom>
          <a:noFill/>
          <a:ln>
            <a:noFill/>
          </a:ln>
        </p:spPr>
        <p:txBody>
          <a:bodyPr wrap="square" rtlCol="0">
            <a:spAutoFit/>
          </a:bodyPr>
          <a:lstStyle/>
          <a:p>
            <a:r>
              <a:rPr lang="zh-CN" altLang="en-US" sz="1200" dirty="0">
                <a:solidFill>
                  <a:schemeClr val="bg1"/>
                </a:solidFill>
              </a:rPr>
              <a:t>舞台区</a:t>
            </a:r>
            <a:endParaRPr lang="zh-CN" altLang="en-US" sz="1200" dirty="0">
              <a:solidFill>
                <a:schemeClr val="bg1"/>
              </a:solidFill>
            </a:endParaRPr>
          </a:p>
        </p:txBody>
      </p:sp>
      <p:pic>
        <p:nvPicPr>
          <p:cNvPr id="1041" name="Picture 17"/>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24384" y="869878"/>
            <a:ext cx="4696690" cy="31188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20" name="组合 119"/>
          <p:cNvGrpSpPr/>
          <p:nvPr/>
        </p:nvGrpSpPr>
        <p:grpSpPr>
          <a:xfrm>
            <a:off x="1381495" y="2154026"/>
            <a:ext cx="1547740" cy="627696"/>
            <a:chOff x="1443695" y="2255997"/>
            <a:chExt cx="1547740" cy="627696"/>
          </a:xfrm>
        </p:grpSpPr>
        <p:grpSp>
          <p:nvGrpSpPr>
            <p:cNvPr id="1025" name="组合 1024"/>
            <p:cNvGrpSpPr/>
            <p:nvPr/>
          </p:nvGrpSpPr>
          <p:grpSpPr>
            <a:xfrm>
              <a:off x="1443695" y="2255997"/>
              <a:ext cx="1142806" cy="627696"/>
              <a:chOff x="1138357" y="2292399"/>
              <a:chExt cx="1285412" cy="658348"/>
            </a:xfrm>
          </p:grpSpPr>
          <p:sp>
            <p:nvSpPr>
              <p:cNvPr id="204" name="立方体 203"/>
              <p:cNvSpPr/>
              <p:nvPr/>
            </p:nvSpPr>
            <p:spPr>
              <a:xfrm>
                <a:off x="1180366" y="2292399"/>
                <a:ext cx="1243403" cy="568132"/>
              </a:xfrm>
              <a:prstGeom prst="cube">
                <a:avLst>
                  <a:gd name="adj" fmla="val 7941"/>
                </a:avLst>
              </a:prstGeom>
              <a:blipFill>
                <a:blip r:embed="rId2"/>
                <a:stretch>
                  <a:fillRect/>
                </a:stretch>
              </a:blip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立方体 143"/>
              <p:cNvSpPr/>
              <p:nvPr/>
            </p:nvSpPr>
            <p:spPr>
              <a:xfrm>
                <a:off x="1138357" y="2828509"/>
                <a:ext cx="1285412" cy="122238"/>
              </a:xfrm>
              <a:prstGeom prst="cube">
                <a:avLst>
                  <a:gd name="adj" fmla="val 35334"/>
                </a:avLst>
              </a:prstGeom>
              <a:solidFill>
                <a:srgbClr val="92D050"/>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28" name="矩形 1027"/>
            <p:cNvSpPr/>
            <p:nvPr/>
          </p:nvSpPr>
          <p:spPr>
            <a:xfrm>
              <a:off x="1608988" y="2344860"/>
              <a:ext cx="849567" cy="314691"/>
            </a:xfrm>
            <a:prstGeom prst="rect">
              <a:avLst/>
            </a:prstGeom>
            <a:solidFill>
              <a:schemeClr val="bg1">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9" name="TextBox 6"/>
            <p:cNvSpPr txBox="1"/>
            <p:nvPr/>
          </p:nvSpPr>
          <p:spPr>
            <a:xfrm>
              <a:off x="1551275" y="2349674"/>
              <a:ext cx="1011815" cy="200055"/>
            </a:xfrm>
            <a:prstGeom prst="rect">
              <a:avLst/>
            </a:prstGeom>
            <a:noFill/>
            <a:ln w="9525">
              <a:noFill/>
            </a:ln>
          </p:spPr>
          <p:txBody>
            <a:bodyPr wrap="none" anchor="t">
              <a:spAutoFit/>
            </a:bodyPr>
            <a:lstStyle/>
            <a:p>
              <a:r>
                <a:rPr lang="zh-CN" altLang="en-US" sz="700" b="1" dirty="0">
                  <a:solidFill>
                    <a:schemeClr val="tx1">
                      <a:lumMod val="95000"/>
                      <a:lumOff val="5000"/>
                    </a:schemeClr>
                  </a:solidFill>
                  <a:latin typeface="微软雅黑" panose="020B0503020204020204" charset="-122"/>
                  <a:ea typeface="微软雅黑" panose="020B0503020204020204" charset="-122"/>
                </a:rPr>
                <a:t>与你相遇  时光正好  </a:t>
              </a:r>
              <a:endParaRPr lang="zh-CN" altLang="en-US" sz="700" b="1" dirty="0">
                <a:solidFill>
                  <a:schemeClr val="tx1">
                    <a:lumMod val="95000"/>
                    <a:lumOff val="5000"/>
                  </a:schemeClr>
                </a:solidFill>
                <a:latin typeface="微软雅黑" panose="020B0503020204020204" charset="-122"/>
                <a:ea typeface="微软雅黑" panose="020B0503020204020204" charset="-122"/>
              </a:endParaRPr>
            </a:p>
          </p:txBody>
        </p:sp>
        <p:sp>
          <p:nvSpPr>
            <p:cNvPr id="210" name="矩形 209"/>
            <p:cNvSpPr/>
            <p:nvPr/>
          </p:nvSpPr>
          <p:spPr>
            <a:xfrm>
              <a:off x="1535364" y="2461423"/>
              <a:ext cx="1456071" cy="153888"/>
            </a:xfrm>
            <a:prstGeom prst="rect">
              <a:avLst/>
            </a:prstGeom>
          </p:spPr>
          <p:txBody>
            <a:bodyPr wrap="square">
              <a:spAutoFit/>
            </a:bodyPr>
            <a:lstStyle/>
            <a:p>
              <a:pPr>
                <a:lnSpc>
                  <a:spcPct val="150000"/>
                </a:lnSpc>
              </a:pPr>
              <a:r>
                <a:rPr lang="en-US" altLang="zh-CN" sz="300" dirty="0">
                  <a:solidFill>
                    <a:schemeClr val="tx1">
                      <a:lumMod val="75000"/>
                      <a:lumOff val="25000"/>
                    </a:schemeClr>
                  </a:solidFill>
                  <a:latin typeface="方正清刻本悦宋简体" panose="02000000000000000000" charset="-122"/>
                  <a:ea typeface="方正清刻本悦宋简体" panose="02000000000000000000" charset="-122"/>
                </a:rPr>
                <a:t>——·</a:t>
              </a:r>
              <a:r>
                <a:rPr lang="zh-CN" altLang="en-US" sz="300" dirty="0">
                  <a:solidFill>
                    <a:schemeClr val="tx1">
                      <a:lumMod val="75000"/>
                      <a:lumOff val="25000"/>
                    </a:schemeClr>
                  </a:solidFill>
                  <a:latin typeface="方正清刻本悦宋简体" panose="02000000000000000000" charset="-122"/>
                  <a:ea typeface="方正清刻本悦宋简体" panose="02000000000000000000" charset="-122"/>
                </a:rPr>
                <a:t>地产项目</a:t>
              </a:r>
              <a:r>
                <a:rPr lang="en-US" altLang="zh-CN" sz="300" dirty="0">
                  <a:solidFill>
                    <a:schemeClr val="tx1">
                      <a:lumMod val="75000"/>
                      <a:lumOff val="25000"/>
                    </a:schemeClr>
                  </a:solidFill>
                  <a:latin typeface="方正清刻本悦宋简体" panose="02000000000000000000" charset="-122"/>
                  <a:ea typeface="方正清刻本悦宋简体" panose="02000000000000000000" charset="-122"/>
                </a:rPr>
                <a:t>5</a:t>
              </a:r>
              <a:r>
                <a:rPr lang="zh-CN" altLang="en-US" sz="300" dirty="0">
                  <a:solidFill>
                    <a:schemeClr val="tx1">
                      <a:lumMod val="75000"/>
                      <a:lumOff val="25000"/>
                    </a:schemeClr>
                  </a:solidFill>
                  <a:latin typeface="方正清刻本悦宋简体" panose="02000000000000000000" charset="-122"/>
                  <a:ea typeface="方正清刻本悦宋简体" panose="02000000000000000000" charset="-122"/>
                </a:rPr>
                <a:t>月业主主题生日趴</a:t>
              </a:r>
              <a:endParaRPr lang="en-US" altLang="zh-CN" sz="300" dirty="0">
                <a:solidFill>
                  <a:schemeClr val="tx1">
                    <a:lumMod val="75000"/>
                    <a:lumOff val="25000"/>
                  </a:schemeClr>
                </a:solidFill>
                <a:latin typeface="方正清刻本悦宋简体" panose="02000000000000000000" charset="-122"/>
                <a:ea typeface="方正清刻本悦宋简体" panose="02000000000000000000" charset="-122"/>
              </a:endParaRPr>
            </a:p>
          </p:txBody>
        </p:sp>
      </p:grpSp>
      <p:grpSp>
        <p:nvGrpSpPr>
          <p:cNvPr id="118" name="组合 117"/>
          <p:cNvGrpSpPr/>
          <p:nvPr/>
        </p:nvGrpSpPr>
        <p:grpSpPr>
          <a:xfrm>
            <a:off x="7033851" y="3896611"/>
            <a:ext cx="1440000" cy="324000"/>
            <a:chOff x="5401671" y="160337"/>
            <a:chExt cx="2208084" cy="444303"/>
          </a:xfrm>
        </p:grpSpPr>
        <p:sp>
          <p:nvSpPr>
            <p:cNvPr id="2" name="矩形 1"/>
            <p:cNvSpPr/>
            <p:nvPr/>
          </p:nvSpPr>
          <p:spPr>
            <a:xfrm>
              <a:off x="5403713" y="286721"/>
              <a:ext cx="2202603" cy="178417"/>
            </a:xfrm>
            <a:prstGeom prst="rect">
              <a:avLst/>
            </a:prstGeom>
            <a:solidFill>
              <a:srgbClr val="EAD5B6"/>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14" name="组合 113"/>
            <p:cNvGrpSpPr/>
            <p:nvPr/>
          </p:nvGrpSpPr>
          <p:grpSpPr>
            <a:xfrm>
              <a:off x="5401671" y="160337"/>
              <a:ext cx="2204646" cy="72720"/>
              <a:chOff x="5401671" y="160337"/>
              <a:chExt cx="2204646" cy="72720"/>
            </a:xfrm>
          </p:grpSpPr>
          <p:sp>
            <p:nvSpPr>
              <p:cNvPr id="110" name="矩形 109"/>
              <p:cNvSpPr/>
              <p:nvPr/>
            </p:nvSpPr>
            <p:spPr>
              <a:xfrm>
                <a:off x="5401671" y="160337"/>
                <a:ext cx="72000" cy="72000"/>
              </a:xfrm>
              <a:prstGeom prst="rect">
                <a:avLst/>
              </a:prstGeom>
              <a:solidFill>
                <a:schemeClr val="accent3"/>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0" name="矩形 199"/>
              <p:cNvSpPr/>
              <p:nvPr/>
            </p:nvSpPr>
            <p:spPr>
              <a:xfrm>
                <a:off x="5537001" y="160337"/>
                <a:ext cx="72000" cy="72000"/>
              </a:xfrm>
              <a:prstGeom prst="rect">
                <a:avLst/>
              </a:prstGeom>
              <a:solidFill>
                <a:schemeClr val="accent3"/>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1" name="矩形 200"/>
              <p:cNvSpPr/>
              <p:nvPr/>
            </p:nvSpPr>
            <p:spPr>
              <a:xfrm>
                <a:off x="5689566" y="160337"/>
                <a:ext cx="72000" cy="72000"/>
              </a:xfrm>
              <a:prstGeom prst="rect">
                <a:avLst/>
              </a:prstGeom>
              <a:solidFill>
                <a:schemeClr val="accent3"/>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2" name="矩形 201"/>
              <p:cNvSpPr/>
              <p:nvPr/>
            </p:nvSpPr>
            <p:spPr>
              <a:xfrm>
                <a:off x="5824896" y="160337"/>
                <a:ext cx="72000" cy="72000"/>
              </a:xfrm>
              <a:prstGeom prst="rect">
                <a:avLst/>
              </a:prstGeom>
              <a:solidFill>
                <a:schemeClr val="accent3"/>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3" name="矩形 202"/>
              <p:cNvSpPr/>
              <p:nvPr/>
            </p:nvSpPr>
            <p:spPr>
              <a:xfrm>
                <a:off x="5976344" y="160337"/>
                <a:ext cx="72000" cy="72000"/>
              </a:xfrm>
              <a:prstGeom prst="rect">
                <a:avLst/>
              </a:prstGeom>
              <a:solidFill>
                <a:schemeClr val="accent3"/>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5" name="矩形 204"/>
              <p:cNvSpPr/>
              <p:nvPr/>
            </p:nvSpPr>
            <p:spPr>
              <a:xfrm>
                <a:off x="6111674" y="160337"/>
                <a:ext cx="72000" cy="72000"/>
              </a:xfrm>
              <a:prstGeom prst="rect">
                <a:avLst/>
              </a:prstGeom>
              <a:solidFill>
                <a:schemeClr val="accent3"/>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6" name="矩形 205"/>
              <p:cNvSpPr/>
              <p:nvPr/>
            </p:nvSpPr>
            <p:spPr>
              <a:xfrm>
                <a:off x="6264239" y="160337"/>
                <a:ext cx="72000" cy="72000"/>
              </a:xfrm>
              <a:prstGeom prst="rect">
                <a:avLst/>
              </a:prstGeom>
              <a:solidFill>
                <a:schemeClr val="accent3"/>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7" name="矩形 206"/>
              <p:cNvSpPr/>
              <p:nvPr/>
            </p:nvSpPr>
            <p:spPr>
              <a:xfrm>
                <a:off x="6399569" y="160337"/>
                <a:ext cx="72000" cy="72000"/>
              </a:xfrm>
              <a:prstGeom prst="rect">
                <a:avLst/>
              </a:prstGeom>
              <a:solidFill>
                <a:schemeClr val="accent3"/>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8" name="矩形 207"/>
              <p:cNvSpPr/>
              <p:nvPr/>
            </p:nvSpPr>
            <p:spPr>
              <a:xfrm>
                <a:off x="6556586" y="160337"/>
                <a:ext cx="72000" cy="72000"/>
              </a:xfrm>
              <a:prstGeom prst="rect">
                <a:avLst/>
              </a:prstGeom>
              <a:solidFill>
                <a:schemeClr val="accent3"/>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1" name="矩形 210"/>
              <p:cNvSpPr/>
              <p:nvPr/>
            </p:nvSpPr>
            <p:spPr>
              <a:xfrm>
                <a:off x="6691916" y="160337"/>
                <a:ext cx="72000" cy="72000"/>
              </a:xfrm>
              <a:prstGeom prst="rect">
                <a:avLst/>
              </a:prstGeom>
              <a:solidFill>
                <a:schemeClr val="accent3"/>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2" name="矩形 211"/>
              <p:cNvSpPr/>
              <p:nvPr/>
            </p:nvSpPr>
            <p:spPr>
              <a:xfrm>
                <a:off x="6844481" y="160337"/>
                <a:ext cx="72000" cy="72000"/>
              </a:xfrm>
              <a:prstGeom prst="rect">
                <a:avLst/>
              </a:prstGeom>
              <a:solidFill>
                <a:schemeClr val="accent3"/>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3" name="矩形 212"/>
              <p:cNvSpPr/>
              <p:nvPr/>
            </p:nvSpPr>
            <p:spPr>
              <a:xfrm>
                <a:off x="6979811" y="160337"/>
                <a:ext cx="72000" cy="72000"/>
              </a:xfrm>
              <a:prstGeom prst="rect">
                <a:avLst/>
              </a:prstGeom>
              <a:solidFill>
                <a:schemeClr val="accent3"/>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4" name="矩形 213"/>
              <p:cNvSpPr/>
              <p:nvPr/>
            </p:nvSpPr>
            <p:spPr>
              <a:xfrm>
                <a:off x="7111092" y="161057"/>
                <a:ext cx="72000" cy="72000"/>
              </a:xfrm>
              <a:prstGeom prst="rect">
                <a:avLst/>
              </a:prstGeom>
              <a:solidFill>
                <a:schemeClr val="accent3"/>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5" name="矩形 214"/>
              <p:cNvSpPr/>
              <p:nvPr/>
            </p:nvSpPr>
            <p:spPr>
              <a:xfrm>
                <a:off x="7246422" y="161057"/>
                <a:ext cx="72000" cy="72000"/>
              </a:xfrm>
              <a:prstGeom prst="rect">
                <a:avLst/>
              </a:prstGeom>
              <a:solidFill>
                <a:schemeClr val="accent3"/>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6" name="矩形 215"/>
              <p:cNvSpPr/>
              <p:nvPr/>
            </p:nvSpPr>
            <p:spPr>
              <a:xfrm>
                <a:off x="7398987" y="161057"/>
                <a:ext cx="72000" cy="72000"/>
              </a:xfrm>
              <a:prstGeom prst="rect">
                <a:avLst/>
              </a:prstGeom>
              <a:solidFill>
                <a:schemeClr val="accent3"/>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7" name="矩形 216"/>
              <p:cNvSpPr/>
              <p:nvPr/>
            </p:nvSpPr>
            <p:spPr>
              <a:xfrm>
                <a:off x="7534317" y="161057"/>
                <a:ext cx="72000" cy="72000"/>
              </a:xfrm>
              <a:prstGeom prst="rect">
                <a:avLst/>
              </a:prstGeom>
              <a:solidFill>
                <a:schemeClr val="accent3"/>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18" name="组合 217"/>
            <p:cNvGrpSpPr/>
            <p:nvPr/>
          </p:nvGrpSpPr>
          <p:grpSpPr>
            <a:xfrm>
              <a:off x="5405109" y="531920"/>
              <a:ext cx="2204646" cy="72720"/>
              <a:chOff x="5401671" y="160337"/>
              <a:chExt cx="2204646" cy="72720"/>
            </a:xfrm>
          </p:grpSpPr>
          <p:sp>
            <p:nvSpPr>
              <p:cNvPr id="219" name="矩形 218"/>
              <p:cNvSpPr/>
              <p:nvPr/>
            </p:nvSpPr>
            <p:spPr>
              <a:xfrm>
                <a:off x="5401671" y="160337"/>
                <a:ext cx="72000" cy="72000"/>
              </a:xfrm>
              <a:prstGeom prst="rect">
                <a:avLst/>
              </a:prstGeom>
              <a:solidFill>
                <a:schemeClr val="accent3"/>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0" name="矩形 219"/>
              <p:cNvSpPr/>
              <p:nvPr/>
            </p:nvSpPr>
            <p:spPr>
              <a:xfrm>
                <a:off x="5537001" y="160337"/>
                <a:ext cx="72000" cy="72000"/>
              </a:xfrm>
              <a:prstGeom prst="rect">
                <a:avLst/>
              </a:prstGeom>
              <a:solidFill>
                <a:schemeClr val="accent3"/>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1" name="矩形 220"/>
              <p:cNvSpPr/>
              <p:nvPr/>
            </p:nvSpPr>
            <p:spPr>
              <a:xfrm>
                <a:off x="5689566" y="160337"/>
                <a:ext cx="72000" cy="72000"/>
              </a:xfrm>
              <a:prstGeom prst="rect">
                <a:avLst/>
              </a:prstGeom>
              <a:solidFill>
                <a:schemeClr val="accent3"/>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2" name="矩形 221"/>
              <p:cNvSpPr/>
              <p:nvPr/>
            </p:nvSpPr>
            <p:spPr>
              <a:xfrm>
                <a:off x="5824896" y="160337"/>
                <a:ext cx="72000" cy="72000"/>
              </a:xfrm>
              <a:prstGeom prst="rect">
                <a:avLst/>
              </a:prstGeom>
              <a:solidFill>
                <a:schemeClr val="accent3"/>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3" name="矩形 222"/>
              <p:cNvSpPr/>
              <p:nvPr/>
            </p:nvSpPr>
            <p:spPr>
              <a:xfrm>
                <a:off x="5976344" y="160337"/>
                <a:ext cx="72000" cy="72000"/>
              </a:xfrm>
              <a:prstGeom prst="rect">
                <a:avLst/>
              </a:prstGeom>
              <a:solidFill>
                <a:schemeClr val="accent3"/>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4" name="矩形 223"/>
              <p:cNvSpPr/>
              <p:nvPr/>
            </p:nvSpPr>
            <p:spPr>
              <a:xfrm>
                <a:off x="6111674" y="160337"/>
                <a:ext cx="72000" cy="72000"/>
              </a:xfrm>
              <a:prstGeom prst="rect">
                <a:avLst/>
              </a:prstGeom>
              <a:solidFill>
                <a:schemeClr val="accent3"/>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5" name="矩形 224"/>
              <p:cNvSpPr/>
              <p:nvPr/>
            </p:nvSpPr>
            <p:spPr>
              <a:xfrm>
                <a:off x="6264239" y="160337"/>
                <a:ext cx="72000" cy="72000"/>
              </a:xfrm>
              <a:prstGeom prst="rect">
                <a:avLst/>
              </a:prstGeom>
              <a:solidFill>
                <a:schemeClr val="accent3"/>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6" name="矩形 225"/>
              <p:cNvSpPr/>
              <p:nvPr/>
            </p:nvSpPr>
            <p:spPr>
              <a:xfrm>
                <a:off x="6399569" y="160337"/>
                <a:ext cx="72000" cy="72000"/>
              </a:xfrm>
              <a:prstGeom prst="rect">
                <a:avLst/>
              </a:prstGeom>
              <a:solidFill>
                <a:schemeClr val="accent3"/>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7" name="矩形 226"/>
              <p:cNvSpPr/>
              <p:nvPr/>
            </p:nvSpPr>
            <p:spPr>
              <a:xfrm>
                <a:off x="6556586" y="160337"/>
                <a:ext cx="72000" cy="72000"/>
              </a:xfrm>
              <a:prstGeom prst="rect">
                <a:avLst/>
              </a:prstGeom>
              <a:solidFill>
                <a:schemeClr val="accent3"/>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8" name="矩形 227"/>
              <p:cNvSpPr/>
              <p:nvPr/>
            </p:nvSpPr>
            <p:spPr>
              <a:xfrm>
                <a:off x="6691916" y="160337"/>
                <a:ext cx="72000" cy="72000"/>
              </a:xfrm>
              <a:prstGeom prst="rect">
                <a:avLst/>
              </a:prstGeom>
              <a:solidFill>
                <a:schemeClr val="accent3"/>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9" name="矩形 228"/>
              <p:cNvSpPr/>
              <p:nvPr/>
            </p:nvSpPr>
            <p:spPr>
              <a:xfrm>
                <a:off x="6844481" y="160337"/>
                <a:ext cx="72000" cy="72000"/>
              </a:xfrm>
              <a:prstGeom prst="rect">
                <a:avLst/>
              </a:prstGeom>
              <a:solidFill>
                <a:schemeClr val="accent3"/>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0" name="矩形 229"/>
              <p:cNvSpPr/>
              <p:nvPr/>
            </p:nvSpPr>
            <p:spPr>
              <a:xfrm>
                <a:off x="6979811" y="160337"/>
                <a:ext cx="72000" cy="72000"/>
              </a:xfrm>
              <a:prstGeom prst="rect">
                <a:avLst/>
              </a:prstGeom>
              <a:solidFill>
                <a:schemeClr val="accent3"/>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1" name="矩形 230"/>
              <p:cNvSpPr/>
              <p:nvPr/>
            </p:nvSpPr>
            <p:spPr>
              <a:xfrm>
                <a:off x="7111092" y="161057"/>
                <a:ext cx="72000" cy="72000"/>
              </a:xfrm>
              <a:prstGeom prst="rect">
                <a:avLst/>
              </a:prstGeom>
              <a:solidFill>
                <a:schemeClr val="accent3"/>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2" name="矩形 231"/>
              <p:cNvSpPr/>
              <p:nvPr/>
            </p:nvSpPr>
            <p:spPr>
              <a:xfrm>
                <a:off x="7246422" y="161057"/>
                <a:ext cx="72000" cy="72000"/>
              </a:xfrm>
              <a:prstGeom prst="rect">
                <a:avLst/>
              </a:prstGeom>
              <a:solidFill>
                <a:schemeClr val="accent3"/>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3" name="矩形 232"/>
              <p:cNvSpPr/>
              <p:nvPr/>
            </p:nvSpPr>
            <p:spPr>
              <a:xfrm>
                <a:off x="7398987" y="161057"/>
                <a:ext cx="72000" cy="72000"/>
              </a:xfrm>
              <a:prstGeom prst="rect">
                <a:avLst/>
              </a:prstGeom>
              <a:solidFill>
                <a:schemeClr val="accent3"/>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4" name="矩形 233"/>
              <p:cNvSpPr/>
              <p:nvPr/>
            </p:nvSpPr>
            <p:spPr>
              <a:xfrm>
                <a:off x="7534317" y="161057"/>
                <a:ext cx="72000" cy="72000"/>
              </a:xfrm>
              <a:prstGeom prst="rect">
                <a:avLst/>
              </a:prstGeom>
              <a:solidFill>
                <a:schemeClr val="accent3"/>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384" y="3988774"/>
            <a:ext cx="4696690" cy="26883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9" name="矩形标注 118"/>
          <p:cNvSpPr/>
          <p:nvPr/>
        </p:nvSpPr>
        <p:spPr>
          <a:xfrm>
            <a:off x="48915" y="793037"/>
            <a:ext cx="4896544" cy="5962863"/>
          </a:xfrm>
          <a:prstGeom prst="wedgeRectCallout">
            <a:avLst>
              <a:gd name="adj1" fmla="val 92513"/>
              <a:gd name="adj2" fmla="val 5677"/>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7" name="TextBox 126"/>
          <p:cNvSpPr txBox="1"/>
          <p:nvPr/>
        </p:nvSpPr>
        <p:spPr>
          <a:xfrm>
            <a:off x="5025505" y="6386568"/>
            <a:ext cx="3531736" cy="369332"/>
          </a:xfrm>
          <a:prstGeom prst="rect">
            <a:avLst/>
          </a:prstGeom>
          <a:noFill/>
        </p:spPr>
        <p:txBody>
          <a:bodyPr wrap="none" rtlCol="0">
            <a:spAutoFit/>
          </a:bodyPr>
          <a:lstStyle/>
          <a:p>
            <a:r>
              <a:rPr lang="zh-CN" altLang="en-US" sz="1800" dirty="0">
                <a:latin typeface="方正清刻本悦宋简体" panose="02000000000000000000" charset="-122"/>
                <a:ea typeface="方正清刻本悦宋简体" panose="02000000000000000000" charset="-122"/>
              </a:rPr>
              <a:t>主背景舞台</a:t>
            </a:r>
            <a:r>
              <a:rPr lang="en-US" altLang="zh-CN" sz="1800" dirty="0">
                <a:solidFill>
                  <a:schemeClr val="tx1">
                    <a:lumMod val="95000"/>
                    <a:lumOff val="5000"/>
                  </a:schemeClr>
                </a:solidFill>
                <a:latin typeface="方正清刻本悦宋简体" panose="02000000000000000000" charset="-122"/>
                <a:ea typeface="方正清刻本悦宋简体" panose="02000000000000000000" charset="-122"/>
              </a:rPr>
              <a:t>|</a:t>
            </a:r>
            <a:r>
              <a:rPr lang="zh-CN" altLang="en-US" sz="1800" dirty="0">
                <a:latin typeface="方正清刻本悦宋简体" panose="02000000000000000000" charset="-122"/>
                <a:ea typeface="方正清刻本悦宋简体" panose="02000000000000000000" charset="-122"/>
              </a:rPr>
              <a:t>长条桌</a:t>
            </a:r>
            <a:r>
              <a:rPr lang="en-US" altLang="zh-CN" sz="1800" dirty="0">
                <a:solidFill>
                  <a:schemeClr val="tx1">
                    <a:lumMod val="95000"/>
                    <a:lumOff val="5000"/>
                  </a:schemeClr>
                </a:solidFill>
                <a:latin typeface="方正清刻本悦宋简体" panose="02000000000000000000" charset="-122"/>
                <a:ea typeface="方正清刻本悦宋简体" panose="02000000000000000000" charset="-122"/>
              </a:rPr>
              <a:t>|</a:t>
            </a:r>
            <a:r>
              <a:rPr lang="zh-CN" altLang="en-US" sz="1800" dirty="0">
                <a:solidFill>
                  <a:schemeClr val="tx1">
                    <a:lumMod val="95000"/>
                    <a:lumOff val="5000"/>
                  </a:schemeClr>
                </a:solidFill>
                <a:latin typeface="方正清刻本悦宋简体" panose="02000000000000000000" charset="-122"/>
                <a:ea typeface="方正清刻本悦宋简体" panose="02000000000000000000" charset="-122"/>
              </a:rPr>
              <a:t>花艺包装</a:t>
            </a:r>
            <a:r>
              <a:rPr lang="en-US" altLang="zh-CN" sz="1800" dirty="0">
                <a:solidFill>
                  <a:schemeClr val="tx1">
                    <a:lumMod val="95000"/>
                    <a:lumOff val="5000"/>
                  </a:schemeClr>
                </a:solidFill>
                <a:latin typeface="方正清刻本悦宋简体" panose="02000000000000000000" charset="-122"/>
                <a:ea typeface="方正清刻本悦宋简体" panose="02000000000000000000" charset="-122"/>
              </a:rPr>
              <a:t>|</a:t>
            </a:r>
            <a:r>
              <a:rPr lang="zh-CN" altLang="en-US" sz="1800" dirty="0">
                <a:solidFill>
                  <a:schemeClr val="tx1">
                    <a:lumMod val="95000"/>
                    <a:lumOff val="5000"/>
                  </a:schemeClr>
                </a:solidFill>
                <a:latin typeface="方正清刻本悦宋简体" panose="02000000000000000000" charset="-122"/>
                <a:ea typeface="方正清刻本悦宋简体" panose="02000000000000000000" charset="-122"/>
              </a:rPr>
              <a:t>气球</a:t>
            </a:r>
            <a:endParaRPr lang="zh-CN" altLang="en-US" sz="1800" dirty="0">
              <a:latin typeface="方正清刻本悦宋简体" panose="02000000000000000000" charset="-122"/>
              <a:ea typeface="方正清刻本悦宋简体" panose="02000000000000000000" charset="-122"/>
            </a:endParaRPr>
          </a:p>
        </p:txBody>
      </p:sp>
      <p:sp>
        <p:nvSpPr>
          <p:cNvPr id="235" name="矩形 234"/>
          <p:cNvSpPr/>
          <p:nvPr/>
        </p:nvSpPr>
        <p:spPr>
          <a:xfrm>
            <a:off x="7169832" y="4465733"/>
            <a:ext cx="145989" cy="132411"/>
          </a:xfrm>
          <a:prstGeom prst="rect">
            <a:avLst/>
          </a:prstGeom>
          <a:solidFill>
            <a:schemeClr val="accent2">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6" name="矩形 235"/>
          <p:cNvSpPr/>
          <p:nvPr/>
        </p:nvSpPr>
        <p:spPr>
          <a:xfrm>
            <a:off x="6987843" y="4464289"/>
            <a:ext cx="145989" cy="132411"/>
          </a:xfrm>
          <a:prstGeom prst="rect">
            <a:avLst/>
          </a:prstGeom>
          <a:solidFill>
            <a:schemeClr val="accent2">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7" name="右箭头 236"/>
          <p:cNvSpPr/>
          <p:nvPr/>
        </p:nvSpPr>
        <p:spPr bwMode="auto">
          <a:xfrm rot="5400000" flipH="1">
            <a:off x="8184232" y="4713581"/>
            <a:ext cx="303129" cy="147143"/>
          </a:xfrm>
          <a:prstGeom prst="rightArrow">
            <a:avLst/>
          </a:prstGeom>
          <a:solidFill>
            <a:srgbClr val="00B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pic>
        <p:nvPicPr>
          <p:cNvPr id="173" name="图片 172"/>
          <p:cNvPicPr>
            <a:picLocks noChangeAspect="1"/>
          </p:cNvPicPr>
          <p:nvPr/>
        </p:nvPicPr>
        <p:blipFill>
          <a:blip r:embed="rId4">
            <a:extLst>
              <a:ext uri="{BEBA8EAE-BF5A-486C-A8C5-ECC9F3942E4B}">
                <a14:imgProps xmlns:a14="http://schemas.microsoft.com/office/drawing/2010/main">
                  <a14:imgLayer r:embed="rId5">
                    <a14:imgEffect>
                      <a14:backgroundRemoval t="9632" b="100000" l="3876" r="99535">
                        <a14:foregroundMark x1="11783" y1="77337" x2="11783" y2="77337"/>
                        <a14:foregroundMark x1="12558" y1="81303" x2="12558" y2="81303"/>
                        <a14:foregroundMark x1="13953" y1="90085" x2="13953" y2="90085"/>
                      </a14:backgroundRemoval>
                    </a14:imgEffect>
                  </a14:imgLayer>
                </a14:imgProps>
              </a:ext>
            </a:extLst>
          </a:blip>
          <a:stretch>
            <a:fillRect/>
          </a:stretch>
        </p:blipFill>
        <p:spPr>
          <a:xfrm>
            <a:off x="344045" y="2061642"/>
            <a:ext cx="3161254" cy="1924377"/>
          </a:xfrm>
          <a:prstGeom prst="rect">
            <a:avLst/>
          </a:prstGeom>
        </p:spPr>
      </p:pic>
      <p:cxnSp>
        <p:nvCxnSpPr>
          <p:cNvPr id="1031" name="直接箭头连接符 1030"/>
          <p:cNvCxnSpPr/>
          <p:nvPr/>
        </p:nvCxnSpPr>
        <p:spPr>
          <a:xfrm flipH="1" flipV="1">
            <a:off x="2057183" y="3446017"/>
            <a:ext cx="656028" cy="1749155"/>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1500" advTm="4000">
        <p:random/>
      </p:transition>
    </mc:Choice>
    <mc:Fallback>
      <p:transition spd="slow" advTm="4000">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srcRect r="9715"/>
          <a:stretch>
            <a:fillRect/>
          </a:stretch>
        </p:blipFill>
        <p:spPr>
          <a:xfrm>
            <a:off x="3375175" y="1362034"/>
            <a:ext cx="8820000" cy="5495329"/>
          </a:xfrm>
          <a:prstGeom prst="rect">
            <a:avLst/>
          </a:prstGeom>
        </p:spPr>
      </p:pic>
      <p:sp>
        <p:nvSpPr>
          <p:cNvPr id="5" name="文本框 1"/>
          <p:cNvSpPr txBox="1"/>
          <p:nvPr/>
        </p:nvSpPr>
        <p:spPr>
          <a:xfrm>
            <a:off x="5049941" y="282517"/>
            <a:ext cx="761747" cy="400110"/>
          </a:xfrm>
          <a:prstGeom prst="rect">
            <a:avLst/>
          </a:prstGeom>
          <a:noFill/>
          <a:ln w="9525">
            <a:noFill/>
          </a:ln>
        </p:spPr>
        <p:txBody>
          <a:bodyPr wrap="none" anchor="t">
            <a:spAutoFit/>
          </a:bodyPr>
          <a:lstStyle/>
          <a:p>
            <a:pPr eaLnBrk="0" hangingPunct="0"/>
            <a:r>
              <a:rPr lang="zh-CN" altLang="en-US" sz="2000" dirty="0">
                <a:solidFill>
                  <a:schemeClr val="tx1">
                    <a:lumMod val="95000"/>
                    <a:lumOff val="5000"/>
                  </a:schemeClr>
                </a:solidFill>
                <a:latin typeface="方正清刻本悦宋简体" panose="02000000000000000000" charset="-122"/>
                <a:ea typeface="方正清刻本悦宋简体" panose="02000000000000000000" charset="-122"/>
              </a:rPr>
              <a:t>布置 </a:t>
            </a:r>
            <a:endParaRPr lang="zh-CN" altLang="en-US" sz="2000" dirty="0">
              <a:solidFill>
                <a:schemeClr val="tx1">
                  <a:lumMod val="95000"/>
                  <a:lumOff val="5000"/>
                </a:schemeClr>
              </a:solidFill>
              <a:latin typeface="方正清刻本悦宋简体" panose="02000000000000000000" charset="-122"/>
              <a:ea typeface="方正清刻本悦宋简体" panose="02000000000000000000" charset="-122"/>
            </a:endParaRPr>
          </a:p>
        </p:txBody>
      </p:sp>
      <p:sp>
        <p:nvSpPr>
          <p:cNvPr id="6" name="文本框 8"/>
          <p:cNvSpPr txBox="1"/>
          <p:nvPr/>
        </p:nvSpPr>
        <p:spPr>
          <a:xfrm>
            <a:off x="5814917" y="282517"/>
            <a:ext cx="4493260" cy="707886"/>
          </a:xfrm>
          <a:prstGeom prst="rect">
            <a:avLst/>
          </a:prstGeom>
          <a:solidFill>
            <a:schemeClr val="bg1"/>
          </a:solidFill>
          <a:ln w="9525">
            <a:noFill/>
          </a:ln>
        </p:spPr>
        <p:txBody>
          <a:bodyPr wrap="square" anchor="t">
            <a:spAutoFit/>
          </a:bodyPr>
          <a:lstStyle/>
          <a:p>
            <a:pPr algn="dist"/>
            <a:r>
              <a:rPr lang="zh-CN" sz="2000" dirty="0">
                <a:solidFill>
                  <a:schemeClr val="tx1">
                    <a:lumMod val="95000"/>
                    <a:lumOff val="5000"/>
                  </a:schemeClr>
                </a:solidFill>
                <a:latin typeface="方正清刻本悦宋简体" panose="02000000000000000000" charset="-122"/>
                <a:ea typeface="方正清刻本悦宋简体" panose="02000000000000000000" charset="-122"/>
              </a:rPr>
              <a:t>火烈鸟主题氛围布置（舞台）</a:t>
            </a:r>
            <a:endParaRPr lang="zh-CN" sz="2000" dirty="0">
              <a:solidFill>
                <a:schemeClr val="tx1">
                  <a:lumMod val="95000"/>
                  <a:lumOff val="5000"/>
                </a:schemeClr>
              </a:solidFill>
              <a:latin typeface="方正清刻本悦宋简体" panose="02000000000000000000" charset="-122"/>
              <a:ea typeface="方正清刻本悦宋简体" panose="02000000000000000000" charset="-122"/>
            </a:endParaRPr>
          </a:p>
          <a:p>
            <a:pPr algn="l"/>
            <a:r>
              <a:rPr lang="zh-CN" sz="2000" dirty="0">
                <a:solidFill>
                  <a:schemeClr val="tx1">
                    <a:lumMod val="95000"/>
                    <a:lumOff val="5000"/>
                  </a:schemeClr>
                </a:solidFill>
                <a:latin typeface="方正清刻本悦宋简体" panose="02000000000000000000" charset="-122"/>
                <a:ea typeface="方正清刻本悦宋简体" panose="02000000000000000000" charset="-122"/>
                <a:sym typeface="+mn-ea"/>
              </a:rPr>
              <a:t>圆形舞台</a:t>
            </a:r>
            <a:r>
              <a:rPr lang="en-US" altLang="zh-CN" sz="2000" dirty="0">
                <a:solidFill>
                  <a:schemeClr val="tx1">
                    <a:lumMod val="95000"/>
                    <a:lumOff val="5000"/>
                  </a:schemeClr>
                </a:solidFill>
                <a:latin typeface="方正清刻本悦宋简体" panose="02000000000000000000" charset="-122"/>
                <a:ea typeface="方正清刻本悦宋简体" panose="02000000000000000000" charset="-122"/>
                <a:sym typeface="+mn-ea"/>
              </a:rPr>
              <a:t>|</a:t>
            </a:r>
            <a:r>
              <a:rPr lang="zh-CN" altLang="en-US" sz="2000" dirty="0">
                <a:solidFill>
                  <a:schemeClr val="tx1">
                    <a:lumMod val="95000"/>
                    <a:lumOff val="5000"/>
                  </a:schemeClr>
                </a:solidFill>
                <a:latin typeface="方正清刻本悦宋简体" panose="02000000000000000000" charset="-122"/>
                <a:ea typeface="方正清刻本悦宋简体" panose="02000000000000000000" charset="-122"/>
                <a:sym typeface="+mn-ea"/>
              </a:rPr>
              <a:t>艺术造型背景</a:t>
            </a:r>
            <a:endParaRPr lang="zh-CN" altLang="en-US" sz="2000" dirty="0">
              <a:solidFill>
                <a:schemeClr val="tx1">
                  <a:lumMod val="95000"/>
                  <a:lumOff val="5000"/>
                </a:schemeClr>
              </a:solidFill>
              <a:latin typeface="方正清刻本悦宋简体" panose="02000000000000000000" charset="-122"/>
              <a:ea typeface="方正清刻本悦宋简体" panose="02000000000000000000" charset="-122"/>
              <a:sym typeface="+mn-ea"/>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07" y="-1"/>
            <a:ext cx="4791835" cy="34297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08" y="3187844"/>
            <a:ext cx="4791834" cy="36717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1500" advTm="4000">
        <p:random/>
      </p:transition>
    </mc:Choice>
    <mc:Fallback>
      <p:transition spd="slow" advTm="4000">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11878" y="862738"/>
            <a:ext cx="4345550" cy="31135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4" name="组合 3"/>
          <p:cNvGrpSpPr/>
          <p:nvPr/>
        </p:nvGrpSpPr>
        <p:grpSpPr>
          <a:xfrm>
            <a:off x="5051773" y="769937"/>
            <a:ext cx="6690087" cy="5638950"/>
            <a:chOff x="2124159" y="755843"/>
            <a:chExt cx="6690087" cy="5638950"/>
          </a:xfrm>
        </p:grpSpPr>
        <p:sp>
          <p:nvSpPr>
            <p:cNvPr id="5" name="矩形 4"/>
            <p:cNvSpPr/>
            <p:nvPr/>
          </p:nvSpPr>
          <p:spPr bwMode="auto">
            <a:xfrm>
              <a:off x="3132230" y="756084"/>
              <a:ext cx="5630770" cy="45719"/>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6" name="矩形 5"/>
            <p:cNvSpPr/>
            <p:nvPr/>
          </p:nvSpPr>
          <p:spPr bwMode="auto">
            <a:xfrm>
              <a:off x="3112323" y="765734"/>
              <a:ext cx="45719" cy="2150501"/>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7" name="矩形 6"/>
            <p:cNvSpPr/>
            <p:nvPr/>
          </p:nvSpPr>
          <p:spPr bwMode="auto">
            <a:xfrm>
              <a:off x="8768527" y="755843"/>
              <a:ext cx="45719" cy="5616631"/>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8" name="矩形 7"/>
            <p:cNvSpPr/>
            <p:nvPr/>
          </p:nvSpPr>
          <p:spPr bwMode="auto">
            <a:xfrm>
              <a:off x="2124160" y="6228464"/>
              <a:ext cx="4608320" cy="46800"/>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9" name="矩形 8"/>
            <p:cNvSpPr/>
            <p:nvPr/>
          </p:nvSpPr>
          <p:spPr bwMode="auto">
            <a:xfrm flipH="1">
              <a:off x="2124159" y="2893375"/>
              <a:ext cx="50916" cy="3358490"/>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0" name="矩形 9"/>
            <p:cNvSpPr/>
            <p:nvPr/>
          </p:nvSpPr>
          <p:spPr bwMode="auto">
            <a:xfrm>
              <a:off x="2163584" y="2893375"/>
              <a:ext cx="994458" cy="45719"/>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1" name="矩形 10"/>
            <p:cNvSpPr/>
            <p:nvPr/>
          </p:nvSpPr>
          <p:spPr bwMode="auto">
            <a:xfrm>
              <a:off x="3420249" y="2196184"/>
              <a:ext cx="2840013" cy="45719"/>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2" name="矩形 11"/>
            <p:cNvSpPr/>
            <p:nvPr/>
          </p:nvSpPr>
          <p:spPr bwMode="auto">
            <a:xfrm>
              <a:off x="4159418" y="788977"/>
              <a:ext cx="46800" cy="1119187"/>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3" name="矩形 12"/>
            <p:cNvSpPr/>
            <p:nvPr/>
          </p:nvSpPr>
          <p:spPr bwMode="auto">
            <a:xfrm>
              <a:off x="4897498" y="774227"/>
              <a:ext cx="45719" cy="715364"/>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4" name="矩形 13"/>
            <p:cNvSpPr/>
            <p:nvPr/>
          </p:nvSpPr>
          <p:spPr bwMode="auto">
            <a:xfrm>
              <a:off x="5533600" y="788978"/>
              <a:ext cx="45719" cy="654894"/>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5" name="矩形 14"/>
            <p:cNvSpPr/>
            <p:nvPr/>
          </p:nvSpPr>
          <p:spPr bwMode="auto">
            <a:xfrm>
              <a:off x="6654268" y="1443871"/>
              <a:ext cx="1826239" cy="45719"/>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6" name="矩形 15"/>
            <p:cNvSpPr/>
            <p:nvPr/>
          </p:nvSpPr>
          <p:spPr bwMode="auto">
            <a:xfrm>
              <a:off x="6607468" y="1447896"/>
              <a:ext cx="46800" cy="3196458"/>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7" name="矩形 16"/>
            <p:cNvSpPr/>
            <p:nvPr/>
          </p:nvSpPr>
          <p:spPr bwMode="auto">
            <a:xfrm>
              <a:off x="3413242" y="2241903"/>
              <a:ext cx="45719" cy="651472"/>
            </a:xfrm>
            <a:prstGeom prst="rect">
              <a:avLst/>
            </a:prstGeom>
            <a:solidFill>
              <a:schemeClr val="tx1">
                <a:lumMod val="50000"/>
                <a:lumOff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8" name="矩形 17"/>
            <p:cNvSpPr/>
            <p:nvPr/>
          </p:nvSpPr>
          <p:spPr bwMode="auto">
            <a:xfrm>
              <a:off x="3827297" y="1899941"/>
              <a:ext cx="1105059" cy="45719"/>
            </a:xfrm>
            <a:prstGeom prst="rect">
              <a:avLst/>
            </a:prstGeom>
            <a:solidFill>
              <a:schemeClr val="tx1">
                <a:lumMod val="50000"/>
                <a:lumOff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9" name="矩形 18"/>
            <p:cNvSpPr/>
            <p:nvPr/>
          </p:nvSpPr>
          <p:spPr bwMode="auto">
            <a:xfrm>
              <a:off x="5533599" y="1908164"/>
              <a:ext cx="1063007" cy="45719"/>
            </a:xfrm>
            <a:prstGeom prst="rect">
              <a:avLst/>
            </a:prstGeom>
            <a:solidFill>
              <a:schemeClr val="tx1">
                <a:lumMod val="50000"/>
                <a:lumOff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20" name="矩形 19"/>
            <p:cNvSpPr/>
            <p:nvPr/>
          </p:nvSpPr>
          <p:spPr bwMode="auto">
            <a:xfrm>
              <a:off x="5522737" y="1642555"/>
              <a:ext cx="45719" cy="288468"/>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21" name="矩形 20"/>
            <p:cNvSpPr/>
            <p:nvPr/>
          </p:nvSpPr>
          <p:spPr bwMode="auto">
            <a:xfrm>
              <a:off x="4902584" y="1642555"/>
              <a:ext cx="45719" cy="288468"/>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22" name="矩形 21"/>
            <p:cNvSpPr/>
            <p:nvPr/>
          </p:nvSpPr>
          <p:spPr bwMode="auto">
            <a:xfrm flipV="1">
              <a:off x="4949705" y="1646430"/>
              <a:ext cx="198666" cy="45719"/>
            </a:xfrm>
            <a:prstGeom prst="rect">
              <a:avLst/>
            </a:prstGeom>
            <a:solidFill>
              <a:schemeClr val="tx1">
                <a:lumMod val="50000"/>
                <a:lumOff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23" name="矩形 22"/>
            <p:cNvSpPr/>
            <p:nvPr/>
          </p:nvSpPr>
          <p:spPr bwMode="auto">
            <a:xfrm flipV="1">
              <a:off x="5309729" y="1646430"/>
              <a:ext cx="198666" cy="45719"/>
            </a:xfrm>
            <a:prstGeom prst="rect">
              <a:avLst/>
            </a:prstGeom>
            <a:solidFill>
              <a:schemeClr val="tx1">
                <a:lumMod val="50000"/>
                <a:lumOff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24" name="矩形 23"/>
            <p:cNvSpPr/>
            <p:nvPr/>
          </p:nvSpPr>
          <p:spPr bwMode="auto">
            <a:xfrm flipV="1">
              <a:off x="5081457" y="1443871"/>
              <a:ext cx="327546" cy="45719"/>
            </a:xfrm>
            <a:prstGeom prst="rect">
              <a:avLst/>
            </a:prstGeom>
            <a:solidFill>
              <a:schemeClr val="tx1">
                <a:lumMod val="50000"/>
                <a:lumOff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25" name="矩形 24"/>
            <p:cNvSpPr/>
            <p:nvPr/>
          </p:nvSpPr>
          <p:spPr bwMode="auto">
            <a:xfrm>
              <a:off x="5231237" y="755843"/>
              <a:ext cx="45719" cy="715364"/>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26" name="矩形 25"/>
            <p:cNvSpPr/>
            <p:nvPr/>
          </p:nvSpPr>
          <p:spPr bwMode="auto">
            <a:xfrm>
              <a:off x="2671099" y="5620370"/>
              <a:ext cx="45719" cy="654894"/>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27" name="矩形 26"/>
            <p:cNvSpPr/>
            <p:nvPr/>
          </p:nvSpPr>
          <p:spPr bwMode="auto">
            <a:xfrm>
              <a:off x="3147982" y="5364404"/>
              <a:ext cx="49484" cy="910860"/>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28" name="矩形 27"/>
            <p:cNvSpPr/>
            <p:nvPr/>
          </p:nvSpPr>
          <p:spPr bwMode="auto">
            <a:xfrm>
              <a:off x="3674349" y="5492464"/>
              <a:ext cx="51776" cy="782799"/>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29" name="矩形 28"/>
            <p:cNvSpPr/>
            <p:nvPr/>
          </p:nvSpPr>
          <p:spPr bwMode="auto">
            <a:xfrm>
              <a:off x="4150827" y="5416512"/>
              <a:ext cx="73408" cy="858751"/>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30" name="矩形 29"/>
            <p:cNvSpPr/>
            <p:nvPr/>
          </p:nvSpPr>
          <p:spPr bwMode="auto">
            <a:xfrm>
              <a:off x="4900221" y="5406706"/>
              <a:ext cx="63480" cy="868557"/>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31" name="矩形 30"/>
            <p:cNvSpPr/>
            <p:nvPr/>
          </p:nvSpPr>
          <p:spPr bwMode="auto">
            <a:xfrm flipV="1">
              <a:off x="3854721" y="5396326"/>
              <a:ext cx="880639" cy="45719"/>
            </a:xfrm>
            <a:prstGeom prst="rect">
              <a:avLst/>
            </a:prstGeom>
            <a:solidFill>
              <a:schemeClr val="tx1">
                <a:lumMod val="50000"/>
                <a:lumOff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32" name="矩形 31"/>
            <p:cNvSpPr/>
            <p:nvPr/>
          </p:nvSpPr>
          <p:spPr bwMode="auto">
            <a:xfrm>
              <a:off x="4910738" y="4620954"/>
              <a:ext cx="53435" cy="360565"/>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33" name="矩形 32"/>
            <p:cNvSpPr/>
            <p:nvPr/>
          </p:nvSpPr>
          <p:spPr bwMode="auto">
            <a:xfrm>
              <a:off x="3421683" y="4620954"/>
              <a:ext cx="45719" cy="599440"/>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34" name="矩形 33"/>
            <p:cNvSpPr/>
            <p:nvPr/>
          </p:nvSpPr>
          <p:spPr bwMode="auto">
            <a:xfrm>
              <a:off x="4140300" y="4644354"/>
              <a:ext cx="86284" cy="45719"/>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35" name="矩形 34"/>
            <p:cNvSpPr/>
            <p:nvPr/>
          </p:nvSpPr>
          <p:spPr bwMode="auto">
            <a:xfrm>
              <a:off x="5854141" y="4670640"/>
              <a:ext cx="86284" cy="45719"/>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36" name="矩形 35"/>
            <p:cNvSpPr/>
            <p:nvPr/>
          </p:nvSpPr>
          <p:spPr bwMode="auto">
            <a:xfrm>
              <a:off x="3386807" y="5382412"/>
              <a:ext cx="108000" cy="90000"/>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37" name="矩形 36"/>
            <p:cNvSpPr/>
            <p:nvPr/>
          </p:nvSpPr>
          <p:spPr bwMode="auto">
            <a:xfrm>
              <a:off x="5621525" y="5416512"/>
              <a:ext cx="353954" cy="137620"/>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38" name="矩形 37"/>
            <p:cNvSpPr/>
            <p:nvPr/>
          </p:nvSpPr>
          <p:spPr bwMode="auto">
            <a:xfrm>
              <a:off x="6602321" y="5252448"/>
              <a:ext cx="46800" cy="207625"/>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39" name="矩形 38"/>
            <p:cNvSpPr/>
            <p:nvPr/>
          </p:nvSpPr>
          <p:spPr bwMode="auto">
            <a:xfrm flipV="1">
              <a:off x="2666140" y="5370794"/>
              <a:ext cx="292502" cy="45719"/>
            </a:xfrm>
            <a:prstGeom prst="rect">
              <a:avLst/>
            </a:prstGeom>
            <a:solidFill>
              <a:schemeClr val="tx1">
                <a:lumMod val="50000"/>
                <a:lumOff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40" name="矩形 39"/>
            <p:cNvSpPr/>
            <p:nvPr/>
          </p:nvSpPr>
          <p:spPr bwMode="auto">
            <a:xfrm flipV="1">
              <a:off x="2706531" y="4790502"/>
              <a:ext cx="560911" cy="46800"/>
            </a:xfrm>
            <a:prstGeom prst="rect">
              <a:avLst/>
            </a:prstGeom>
            <a:solidFill>
              <a:schemeClr val="tx1">
                <a:lumMod val="50000"/>
                <a:lumOff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41" name="矩形 40"/>
            <p:cNvSpPr/>
            <p:nvPr/>
          </p:nvSpPr>
          <p:spPr bwMode="auto">
            <a:xfrm flipV="1">
              <a:off x="2706531" y="5172144"/>
              <a:ext cx="560911" cy="46800"/>
            </a:xfrm>
            <a:prstGeom prst="rect">
              <a:avLst/>
            </a:prstGeom>
            <a:solidFill>
              <a:schemeClr val="tx1">
                <a:lumMod val="50000"/>
                <a:lumOff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42" name="矩形 41"/>
            <p:cNvSpPr/>
            <p:nvPr/>
          </p:nvSpPr>
          <p:spPr bwMode="auto">
            <a:xfrm>
              <a:off x="2697433" y="4790501"/>
              <a:ext cx="51352" cy="382209"/>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43" name="矩形 42"/>
            <p:cNvSpPr/>
            <p:nvPr/>
          </p:nvSpPr>
          <p:spPr bwMode="auto">
            <a:xfrm>
              <a:off x="2429300" y="4790501"/>
              <a:ext cx="46800" cy="382209"/>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44" name="矩形 43"/>
            <p:cNvSpPr/>
            <p:nvPr/>
          </p:nvSpPr>
          <p:spPr bwMode="auto">
            <a:xfrm>
              <a:off x="2267498" y="4778376"/>
              <a:ext cx="186972" cy="45719"/>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45" name="矩形 44"/>
            <p:cNvSpPr/>
            <p:nvPr/>
          </p:nvSpPr>
          <p:spPr bwMode="auto">
            <a:xfrm>
              <a:off x="2136216" y="5113149"/>
              <a:ext cx="293084" cy="46800"/>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46" name="矩形 45"/>
            <p:cNvSpPr/>
            <p:nvPr/>
          </p:nvSpPr>
          <p:spPr bwMode="auto">
            <a:xfrm>
              <a:off x="2175076" y="5379346"/>
              <a:ext cx="293084" cy="46800"/>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47" name="矩形 46"/>
            <p:cNvSpPr/>
            <p:nvPr/>
          </p:nvSpPr>
          <p:spPr bwMode="auto">
            <a:xfrm>
              <a:off x="2175076" y="5718637"/>
              <a:ext cx="293084" cy="46800"/>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48" name="矩形 47"/>
            <p:cNvSpPr/>
            <p:nvPr/>
          </p:nvSpPr>
          <p:spPr bwMode="auto">
            <a:xfrm>
              <a:off x="2428338" y="5314465"/>
              <a:ext cx="45719" cy="278021"/>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49" name="矩形 48"/>
            <p:cNvSpPr/>
            <p:nvPr/>
          </p:nvSpPr>
          <p:spPr bwMode="auto">
            <a:xfrm>
              <a:off x="2582032" y="5719718"/>
              <a:ext cx="115401" cy="45719"/>
            </a:xfrm>
            <a:prstGeom prst="rect">
              <a:avLst/>
            </a:prstGeom>
            <a:solidFill>
              <a:schemeClr val="tx1">
                <a:lumMod val="50000"/>
                <a:lumOff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50" name="矩形 49"/>
            <p:cNvSpPr/>
            <p:nvPr/>
          </p:nvSpPr>
          <p:spPr bwMode="auto">
            <a:xfrm flipV="1">
              <a:off x="4013677" y="4620954"/>
              <a:ext cx="374628" cy="45719"/>
            </a:xfrm>
            <a:prstGeom prst="rect">
              <a:avLst/>
            </a:prstGeom>
            <a:solidFill>
              <a:schemeClr val="tx1">
                <a:lumMod val="50000"/>
                <a:lumOff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51" name="矩形 50"/>
            <p:cNvSpPr/>
            <p:nvPr/>
          </p:nvSpPr>
          <p:spPr bwMode="auto">
            <a:xfrm flipV="1">
              <a:off x="4755903" y="4621494"/>
              <a:ext cx="374628" cy="45719"/>
            </a:xfrm>
            <a:prstGeom prst="rect">
              <a:avLst/>
            </a:prstGeom>
            <a:solidFill>
              <a:schemeClr val="tx1">
                <a:lumMod val="50000"/>
                <a:lumOff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52" name="矩形 51"/>
            <p:cNvSpPr/>
            <p:nvPr/>
          </p:nvSpPr>
          <p:spPr bwMode="auto">
            <a:xfrm flipV="1">
              <a:off x="5669919" y="4620951"/>
              <a:ext cx="590343" cy="45719"/>
            </a:xfrm>
            <a:prstGeom prst="rect">
              <a:avLst/>
            </a:prstGeom>
            <a:solidFill>
              <a:schemeClr val="tx1">
                <a:lumMod val="50000"/>
                <a:lumOff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53" name="矩形 52"/>
            <p:cNvSpPr/>
            <p:nvPr/>
          </p:nvSpPr>
          <p:spPr bwMode="auto">
            <a:xfrm flipV="1">
              <a:off x="3441918" y="4616560"/>
              <a:ext cx="179725" cy="50109"/>
            </a:xfrm>
            <a:prstGeom prst="rect">
              <a:avLst/>
            </a:prstGeom>
            <a:solidFill>
              <a:schemeClr val="tx1">
                <a:lumMod val="50000"/>
                <a:lumOff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54" name="矩形 53"/>
            <p:cNvSpPr/>
            <p:nvPr/>
          </p:nvSpPr>
          <p:spPr bwMode="auto">
            <a:xfrm flipH="1">
              <a:off x="4985811" y="6033226"/>
              <a:ext cx="423191" cy="174094"/>
            </a:xfrm>
            <a:prstGeom prst="rect">
              <a:avLst/>
            </a:prstGeom>
            <a:solidFill>
              <a:schemeClr val="bg1">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55" name="矩形 54"/>
            <p:cNvSpPr/>
            <p:nvPr/>
          </p:nvSpPr>
          <p:spPr bwMode="auto">
            <a:xfrm flipH="1">
              <a:off x="6176674" y="6033226"/>
              <a:ext cx="423191" cy="174093"/>
            </a:xfrm>
            <a:prstGeom prst="rect">
              <a:avLst/>
            </a:prstGeom>
            <a:solidFill>
              <a:schemeClr val="bg1">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56" name="矩形 55"/>
            <p:cNvSpPr/>
            <p:nvPr/>
          </p:nvSpPr>
          <p:spPr bwMode="auto">
            <a:xfrm>
              <a:off x="6614059" y="4616540"/>
              <a:ext cx="375504" cy="46800"/>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57" name="矩形 56"/>
            <p:cNvSpPr/>
            <p:nvPr/>
          </p:nvSpPr>
          <p:spPr bwMode="auto">
            <a:xfrm>
              <a:off x="7152891" y="4620954"/>
              <a:ext cx="965198" cy="46800"/>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58" name="矩形 57"/>
            <p:cNvSpPr/>
            <p:nvPr/>
          </p:nvSpPr>
          <p:spPr bwMode="auto">
            <a:xfrm>
              <a:off x="8512095" y="4620950"/>
              <a:ext cx="284771" cy="45719"/>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59" name="矩形 58"/>
            <p:cNvSpPr/>
            <p:nvPr/>
          </p:nvSpPr>
          <p:spPr bwMode="auto">
            <a:xfrm>
              <a:off x="8255889" y="788977"/>
              <a:ext cx="46851" cy="654894"/>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60" name="矩形 59"/>
            <p:cNvSpPr/>
            <p:nvPr/>
          </p:nvSpPr>
          <p:spPr bwMode="auto">
            <a:xfrm>
              <a:off x="8360570" y="800291"/>
              <a:ext cx="46851" cy="654894"/>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61" name="矩形 60"/>
            <p:cNvSpPr/>
            <p:nvPr/>
          </p:nvSpPr>
          <p:spPr bwMode="auto">
            <a:xfrm>
              <a:off x="6949566" y="4666669"/>
              <a:ext cx="46851" cy="585779"/>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62" name="矩形 61"/>
            <p:cNvSpPr/>
            <p:nvPr/>
          </p:nvSpPr>
          <p:spPr bwMode="auto">
            <a:xfrm>
              <a:off x="8063367" y="5047538"/>
              <a:ext cx="45719" cy="1324936"/>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63" name="矩形 62"/>
            <p:cNvSpPr/>
            <p:nvPr/>
          </p:nvSpPr>
          <p:spPr bwMode="auto">
            <a:xfrm>
              <a:off x="6921820" y="6228464"/>
              <a:ext cx="510570" cy="46800"/>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64" name="矩形 63"/>
            <p:cNvSpPr/>
            <p:nvPr/>
          </p:nvSpPr>
          <p:spPr bwMode="auto">
            <a:xfrm>
              <a:off x="7394811" y="6228464"/>
              <a:ext cx="45719" cy="144010"/>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65" name="矩形 64"/>
            <p:cNvSpPr/>
            <p:nvPr/>
          </p:nvSpPr>
          <p:spPr bwMode="auto">
            <a:xfrm>
              <a:off x="7394810" y="6349074"/>
              <a:ext cx="1419435" cy="45719"/>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66" name="矩形 65"/>
            <p:cNvSpPr/>
            <p:nvPr/>
          </p:nvSpPr>
          <p:spPr bwMode="auto">
            <a:xfrm>
              <a:off x="7725414" y="5046453"/>
              <a:ext cx="786681" cy="45719"/>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67" name="矩形 66"/>
            <p:cNvSpPr/>
            <p:nvPr/>
          </p:nvSpPr>
          <p:spPr bwMode="auto">
            <a:xfrm>
              <a:off x="8292895" y="4613659"/>
              <a:ext cx="45719" cy="432794"/>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68" name="矩形 67"/>
            <p:cNvSpPr/>
            <p:nvPr/>
          </p:nvSpPr>
          <p:spPr bwMode="auto">
            <a:xfrm>
              <a:off x="7391937" y="6065945"/>
              <a:ext cx="487622" cy="45719"/>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69" name="矩形 68"/>
            <p:cNvSpPr/>
            <p:nvPr/>
          </p:nvSpPr>
          <p:spPr bwMode="auto">
            <a:xfrm>
              <a:off x="7825812" y="5718636"/>
              <a:ext cx="45719" cy="356687"/>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70" name="矩形 69"/>
            <p:cNvSpPr/>
            <p:nvPr/>
          </p:nvSpPr>
          <p:spPr bwMode="auto">
            <a:xfrm>
              <a:off x="7718666" y="5537936"/>
              <a:ext cx="344701" cy="54550"/>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71" name="矩形 70"/>
            <p:cNvSpPr/>
            <p:nvPr/>
          </p:nvSpPr>
          <p:spPr bwMode="auto">
            <a:xfrm>
              <a:off x="8118089" y="5618466"/>
              <a:ext cx="279017" cy="45719"/>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72" name="矩形 71"/>
            <p:cNvSpPr/>
            <p:nvPr/>
          </p:nvSpPr>
          <p:spPr bwMode="auto">
            <a:xfrm>
              <a:off x="8111471" y="6100497"/>
              <a:ext cx="279017" cy="45719"/>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73" name="矩形 72"/>
            <p:cNvSpPr/>
            <p:nvPr/>
          </p:nvSpPr>
          <p:spPr bwMode="auto">
            <a:xfrm>
              <a:off x="8530972" y="5871791"/>
              <a:ext cx="279017" cy="45719"/>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74" name="矩形 73"/>
            <p:cNvSpPr/>
            <p:nvPr/>
          </p:nvSpPr>
          <p:spPr bwMode="auto">
            <a:xfrm>
              <a:off x="8533788" y="5894650"/>
              <a:ext cx="45719" cy="357215"/>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75" name="矩形 74"/>
            <p:cNvSpPr/>
            <p:nvPr/>
          </p:nvSpPr>
          <p:spPr bwMode="auto">
            <a:xfrm>
              <a:off x="7718666" y="5067127"/>
              <a:ext cx="46800" cy="227903"/>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76" name="矩形 75"/>
            <p:cNvSpPr/>
            <p:nvPr/>
          </p:nvSpPr>
          <p:spPr bwMode="auto">
            <a:xfrm>
              <a:off x="6604451" y="4799176"/>
              <a:ext cx="46800" cy="227903"/>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77" name="矩形 76"/>
            <p:cNvSpPr/>
            <p:nvPr/>
          </p:nvSpPr>
          <p:spPr bwMode="auto">
            <a:xfrm>
              <a:off x="6605657" y="5010651"/>
              <a:ext cx="390759" cy="53961"/>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78" name="矩形 77"/>
            <p:cNvSpPr/>
            <p:nvPr/>
          </p:nvSpPr>
          <p:spPr bwMode="auto">
            <a:xfrm>
              <a:off x="6948210" y="5430395"/>
              <a:ext cx="424138" cy="45887"/>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79" name="矩形 78"/>
            <p:cNvSpPr/>
            <p:nvPr/>
          </p:nvSpPr>
          <p:spPr bwMode="auto">
            <a:xfrm>
              <a:off x="7077208" y="5713525"/>
              <a:ext cx="331903" cy="46834"/>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80" name="矩形 79"/>
            <p:cNvSpPr/>
            <p:nvPr/>
          </p:nvSpPr>
          <p:spPr bwMode="auto">
            <a:xfrm>
              <a:off x="6605658" y="5725319"/>
              <a:ext cx="46848" cy="537072"/>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81" name="矩形 80"/>
            <p:cNvSpPr/>
            <p:nvPr/>
          </p:nvSpPr>
          <p:spPr bwMode="auto">
            <a:xfrm>
              <a:off x="7043831" y="5697342"/>
              <a:ext cx="45719" cy="246877"/>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82" name="矩形 81"/>
            <p:cNvSpPr/>
            <p:nvPr/>
          </p:nvSpPr>
          <p:spPr bwMode="auto">
            <a:xfrm>
              <a:off x="7046786" y="6100497"/>
              <a:ext cx="45719" cy="127967"/>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83" name="矩形 82"/>
            <p:cNvSpPr/>
            <p:nvPr/>
          </p:nvSpPr>
          <p:spPr bwMode="auto">
            <a:xfrm>
              <a:off x="6654268" y="5841897"/>
              <a:ext cx="141538" cy="52753"/>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84" name="矩形 83"/>
            <p:cNvSpPr/>
            <p:nvPr/>
          </p:nvSpPr>
          <p:spPr bwMode="auto">
            <a:xfrm>
              <a:off x="6921426" y="5841897"/>
              <a:ext cx="141538" cy="52753"/>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85" name="矩形 84"/>
            <p:cNvSpPr/>
            <p:nvPr/>
          </p:nvSpPr>
          <p:spPr bwMode="auto">
            <a:xfrm>
              <a:off x="3168904" y="1890518"/>
              <a:ext cx="336343" cy="55142"/>
            </a:xfrm>
            <a:prstGeom prst="rect">
              <a:avLst/>
            </a:prstGeom>
            <a:solidFill>
              <a:schemeClr val="tx1">
                <a:lumMod val="50000"/>
                <a:lumOff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86" name="矩形 85"/>
            <p:cNvSpPr/>
            <p:nvPr/>
          </p:nvSpPr>
          <p:spPr bwMode="auto">
            <a:xfrm>
              <a:off x="3413242" y="2909413"/>
              <a:ext cx="45719" cy="1757256"/>
            </a:xfrm>
            <a:prstGeom prst="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87" name="矩形 86"/>
            <p:cNvSpPr/>
            <p:nvPr/>
          </p:nvSpPr>
          <p:spPr bwMode="auto">
            <a:xfrm>
              <a:off x="7089550" y="1692149"/>
              <a:ext cx="1300938" cy="2448170"/>
            </a:xfrm>
            <a:prstGeom prst="rect">
              <a:avLst/>
            </a:prstGeom>
            <a:solidFill>
              <a:schemeClr val="accent1">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1"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r>
                <a:rPr kumimoji="0" lang="zh-CN" altLang="en-US" sz="1800" b="0" i="0" u="none" strike="noStrike" cap="none" normalizeH="0" baseline="0" dirty="0">
                  <a:ln>
                    <a:noFill/>
                  </a:ln>
                  <a:solidFill>
                    <a:schemeClr val="tx1"/>
                  </a:solidFill>
                  <a:effectLst/>
                  <a:latin typeface="微软雅黑" panose="020B0503020204020204" charset="-122"/>
                  <a:ea typeface="微软雅黑" panose="020B0503020204020204" charset="-122"/>
                </a:rPr>
                <a:t>泳池</a:t>
              </a:r>
              <a:endParaRPr kumimoji="0" lang="zh-CN" altLang="en-US" sz="1800" b="0" i="0" u="none" strike="noStrike" cap="none" normalizeH="0" baseline="0" dirty="0">
                <a:ln>
                  <a:noFill/>
                </a:ln>
                <a:solidFill>
                  <a:schemeClr val="tx1"/>
                </a:solidFill>
                <a:effectLst/>
                <a:latin typeface="微软雅黑" panose="020B0503020204020204" charset="-122"/>
                <a:ea typeface="微软雅黑" panose="020B0503020204020204" charset="-122"/>
              </a:endParaRPr>
            </a:p>
          </p:txBody>
        </p:sp>
        <p:sp>
          <p:nvSpPr>
            <p:cNvPr id="88" name="矩形 87"/>
            <p:cNvSpPr/>
            <p:nvPr/>
          </p:nvSpPr>
          <p:spPr bwMode="auto">
            <a:xfrm>
              <a:off x="7378452" y="4644684"/>
              <a:ext cx="45719" cy="1435798"/>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89" name="矩形 88"/>
            <p:cNvSpPr/>
            <p:nvPr/>
          </p:nvSpPr>
          <p:spPr bwMode="auto">
            <a:xfrm>
              <a:off x="6214544" y="2219492"/>
              <a:ext cx="45719" cy="2424862"/>
            </a:xfrm>
            <a:prstGeom prst="rect">
              <a:avLst/>
            </a:prstGeom>
            <a:solidFill>
              <a:schemeClr val="tx1">
                <a:lumMod val="50000"/>
                <a:lumOff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grpSp>
      <p:sp>
        <p:nvSpPr>
          <p:cNvPr id="90" name="矩形 89"/>
          <p:cNvSpPr/>
          <p:nvPr/>
        </p:nvSpPr>
        <p:spPr bwMode="auto">
          <a:xfrm rot="10800000">
            <a:off x="9938498" y="4690943"/>
            <a:ext cx="366289" cy="73966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cxnSp>
        <p:nvCxnSpPr>
          <p:cNvPr id="91" name="直接连接符 90"/>
          <p:cNvCxnSpPr/>
          <p:nvPr/>
        </p:nvCxnSpPr>
        <p:spPr bwMode="auto">
          <a:xfrm flipV="1">
            <a:off x="10236376" y="4745753"/>
            <a:ext cx="1" cy="358598"/>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2" name="直接连接符 91"/>
          <p:cNvCxnSpPr/>
          <p:nvPr/>
        </p:nvCxnSpPr>
        <p:spPr bwMode="auto">
          <a:xfrm rot="10800000">
            <a:off x="10040614" y="4743412"/>
            <a:ext cx="194916"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3" name="直接连接符 92"/>
          <p:cNvCxnSpPr/>
          <p:nvPr/>
        </p:nvCxnSpPr>
        <p:spPr bwMode="auto">
          <a:xfrm flipV="1">
            <a:off x="10038322" y="4747234"/>
            <a:ext cx="1997" cy="348251"/>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4" name="直接连接符 93"/>
          <p:cNvCxnSpPr/>
          <p:nvPr/>
        </p:nvCxnSpPr>
        <p:spPr bwMode="auto">
          <a:xfrm rot="10800000">
            <a:off x="10149578" y="4864217"/>
            <a:ext cx="170912"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5" name="直接连接符 94"/>
          <p:cNvCxnSpPr/>
          <p:nvPr/>
        </p:nvCxnSpPr>
        <p:spPr bwMode="auto">
          <a:xfrm rot="10800000">
            <a:off x="10149578" y="4825582"/>
            <a:ext cx="170912"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6" name="直接连接符 95"/>
          <p:cNvCxnSpPr/>
          <p:nvPr/>
        </p:nvCxnSpPr>
        <p:spPr bwMode="auto">
          <a:xfrm rot="10800000">
            <a:off x="9948401" y="4864217"/>
            <a:ext cx="170912"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7" name="直接连接符 96"/>
          <p:cNvCxnSpPr/>
          <p:nvPr/>
        </p:nvCxnSpPr>
        <p:spPr bwMode="auto">
          <a:xfrm rot="10800000">
            <a:off x="9948401" y="4825582"/>
            <a:ext cx="170912"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98" name="矩形 97"/>
          <p:cNvSpPr/>
          <p:nvPr/>
        </p:nvSpPr>
        <p:spPr bwMode="auto">
          <a:xfrm rot="10800000">
            <a:off x="10117469" y="4767712"/>
            <a:ext cx="45803" cy="510673"/>
          </a:xfrm>
          <a:prstGeom prst="rect">
            <a:avLst/>
          </a:prstGeom>
          <a:solidFill>
            <a:schemeClr val="bg2">
              <a:lumMod val="9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99" name="矩形 98"/>
          <p:cNvSpPr/>
          <p:nvPr/>
        </p:nvSpPr>
        <p:spPr bwMode="auto">
          <a:xfrm>
            <a:off x="10037873" y="5506559"/>
            <a:ext cx="264015" cy="195855"/>
          </a:xfrm>
          <a:prstGeom prst="rect">
            <a:avLst/>
          </a:prstGeom>
          <a:solidFill>
            <a:schemeClr val="bg2">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1"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r>
              <a:rPr kumimoji="0" lang="zh-CN" altLang="en-US" sz="700" b="0" i="0" u="none" strike="noStrike" cap="none" normalizeH="0" baseline="0" dirty="0">
                <a:ln>
                  <a:noFill/>
                </a:ln>
                <a:solidFill>
                  <a:schemeClr val="bg1"/>
                </a:solidFill>
                <a:effectLst/>
                <a:latin typeface="微软雅黑" panose="020B0503020204020204" charset="-122"/>
                <a:ea typeface="微软雅黑" panose="020B0503020204020204" charset="-122"/>
              </a:rPr>
              <a:t>电梯</a:t>
            </a:r>
            <a:endParaRPr kumimoji="0" lang="zh-CN" altLang="en-US" sz="700" b="0" i="0" u="none" strike="noStrike" cap="none" normalizeH="0" baseline="0" dirty="0">
              <a:ln>
                <a:noFill/>
              </a:ln>
              <a:solidFill>
                <a:schemeClr val="bg1"/>
              </a:solidFill>
              <a:effectLst/>
              <a:latin typeface="微软雅黑" panose="020B0503020204020204" charset="-122"/>
              <a:ea typeface="微软雅黑" panose="020B0503020204020204" charset="-122"/>
            </a:endParaRPr>
          </a:p>
        </p:txBody>
      </p:sp>
      <p:sp>
        <p:nvSpPr>
          <p:cNvPr id="100" name="右箭头 99"/>
          <p:cNvSpPr/>
          <p:nvPr/>
        </p:nvSpPr>
        <p:spPr bwMode="auto">
          <a:xfrm flipH="1">
            <a:off x="9636231" y="5555271"/>
            <a:ext cx="303129" cy="147143"/>
          </a:xfrm>
          <a:prstGeom prst="rightArrow">
            <a:avLst/>
          </a:prstGeom>
          <a:solidFill>
            <a:srgbClr val="00B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cxnSp>
        <p:nvCxnSpPr>
          <p:cNvPr id="101" name="直接连接符 100"/>
          <p:cNvCxnSpPr/>
          <p:nvPr/>
        </p:nvCxnSpPr>
        <p:spPr bwMode="auto">
          <a:xfrm rot="10800000">
            <a:off x="9948045" y="4912822"/>
            <a:ext cx="170912"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02" name="直接连接符 101"/>
          <p:cNvCxnSpPr/>
          <p:nvPr/>
        </p:nvCxnSpPr>
        <p:spPr bwMode="auto">
          <a:xfrm rot="10800000">
            <a:off x="9948044" y="4958742"/>
            <a:ext cx="170912"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03" name="直接连接符 102"/>
          <p:cNvCxnSpPr/>
          <p:nvPr/>
        </p:nvCxnSpPr>
        <p:spPr bwMode="auto">
          <a:xfrm rot="10800000">
            <a:off x="10157221" y="4912313"/>
            <a:ext cx="170912"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04" name="直接连接符 103"/>
          <p:cNvCxnSpPr/>
          <p:nvPr/>
        </p:nvCxnSpPr>
        <p:spPr bwMode="auto">
          <a:xfrm rot="10800000">
            <a:off x="10157220" y="4958233"/>
            <a:ext cx="170912"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105" name="矩形 104"/>
          <p:cNvSpPr/>
          <p:nvPr/>
        </p:nvSpPr>
        <p:spPr bwMode="auto">
          <a:xfrm>
            <a:off x="5153825" y="5474167"/>
            <a:ext cx="890937" cy="740410"/>
          </a:xfrm>
          <a:prstGeom prst="rect">
            <a:avLst/>
          </a:prstGeom>
          <a:solidFill>
            <a:schemeClr val="accent2">
              <a:lumMod val="40000"/>
              <a:lumOff val="60000"/>
              <a:alpha val="47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1"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r>
              <a:rPr kumimoji="0" lang="zh-CN" altLang="en-US" sz="1400" b="1" i="0" u="none" strike="noStrike" cap="none" normalizeH="0" baseline="0" dirty="0">
                <a:ln>
                  <a:noFill/>
                </a:ln>
                <a:solidFill>
                  <a:schemeClr val="bg1"/>
                </a:solidFill>
                <a:effectLst/>
                <a:latin typeface="微软雅黑" panose="020B0503020204020204" charset="-122"/>
                <a:ea typeface="微软雅黑" panose="020B0503020204020204" charset="-122"/>
              </a:rPr>
              <a:t>卫生间</a:t>
            </a:r>
            <a:endParaRPr kumimoji="0" lang="zh-CN" altLang="en-US" sz="1400" b="1" i="0" u="none" strike="noStrike" cap="none" normalizeH="0" baseline="0" dirty="0">
              <a:ln>
                <a:noFill/>
              </a:ln>
              <a:solidFill>
                <a:schemeClr val="bg1"/>
              </a:solidFill>
              <a:effectLst/>
              <a:latin typeface="微软雅黑" panose="020B0503020204020204" charset="-122"/>
              <a:ea typeface="微软雅黑" panose="020B0503020204020204" charset="-122"/>
            </a:endParaRPr>
          </a:p>
        </p:txBody>
      </p:sp>
      <p:cxnSp>
        <p:nvCxnSpPr>
          <p:cNvPr id="106" name="直接连接符 105"/>
          <p:cNvCxnSpPr/>
          <p:nvPr/>
        </p:nvCxnSpPr>
        <p:spPr bwMode="auto">
          <a:xfrm>
            <a:off x="5377559" y="4806808"/>
            <a:ext cx="248838" cy="0"/>
          </a:xfrm>
          <a:prstGeom prst="line">
            <a:avLst/>
          </a:prstGeom>
          <a:solidFill>
            <a:schemeClr val="accent1"/>
          </a:solidFill>
          <a:ln w="28575" cap="flat" cmpd="sng" algn="ctr">
            <a:solidFill>
              <a:srgbClr val="FF0000"/>
            </a:solidFill>
            <a:prstDash val="dash"/>
            <a:round/>
            <a:headEnd type="none" w="med" len="med"/>
            <a:tailEnd type="none" w="med" len="med"/>
          </a:ln>
          <a:effectLst/>
        </p:spPr>
      </p:cxnSp>
      <p:cxnSp>
        <p:nvCxnSpPr>
          <p:cNvPr id="107" name="直接连接符 106"/>
          <p:cNvCxnSpPr/>
          <p:nvPr/>
        </p:nvCxnSpPr>
        <p:spPr bwMode="auto">
          <a:xfrm>
            <a:off x="6109426" y="4813270"/>
            <a:ext cx="248838" cy="0"/>
          </a:xfrm>
          <a:prstGeom prst="line">
            <a:avLst/>
          </a:prstGeom>
          <a:solidFill>
            <a:schemeClr val="accent1"/>
          </a:solidFill>
          <a:ln w="28575" cap="flat" cmpd="sng" algn="ctr">
            <a:solidFill>
              <a:srgbClr val="FF0000"/>
            </a:solidFill>
            <a:prstDash val="dash"/>
            <a:round/>
            <a:headEnd type="none" w="med" len="med"/>
            <a:tailEnd type="none" w="med" len="med"/>
          </a:ln>
          <a:effectLst/>
        </p:spPr>
      </p:cxnSp>
      <p:cxnSp>
        <p:nvCxnSpPr>
          <p:cNvPr id="108" name="直接连接符 107"/>
          <p:cNvCxnSpPr/>
          <p:nvPr/>
        </p:nvCxnSpPr>
        <p:spPr bwMode="auto">
          <a:xfrm>
            <a:off x="6177468" y="5208561"/>
            <a:ext cx="248838" cy="0"/>
          </a:xfrm>
          <a:prstGeom prst="line">
            <a:avLst/>
          </a:prstGeom>
          <a:solidFill>
            <a:schemeClr val="accent1"/>
          </a:solidFill>
          <a:ln w="28575" cap="flat" cmpd="sng" algn="ctr">
            <a:solidFill>
              <a:srgbClr val="FF0000"/>
            </a:solidFill>
            <a:prstDash val="dash"/>
            <a:round/>
            <a:headEnd type="none" w="med" len="med"/>
            <a:tailEnd type="none" w="med" len="med"/>
          </a:ln>
          <a:effectLst/>
        </p:spPr>
      </p:cxnSp>
      <p:sp>
        <p:nvSpPr>
          <p:cNvPr id="109" name="矩形 108"/>
          <p:cNvSpPr/>
          <p:nvPr/>
        </p:nvSpPr>
        <p:spPr bwMode="auto">
          <a:xfrm flipH="1">
            <a:off x="8511752" y="6040484"/>
            <a:ext cx="423191" cy="85274"/>
          </a:xfrm>
          <a:prstGeom prst="rect">
            <a:avLst/>
          </a:prstGeom>
          <a:solidFill>
            <a:schemeClr val="bg1">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10" name="文本框 143"/>
          <p:cNvSpPr txBox="1"/>
          <p:nvPr/>
        </p:nvSpPr>
        <p:spPr>
          <a:xfrm>
            <a:off x="7227801" y="2461423"/>
            <a:ext cx="1107996" cy="369332"/>
          </a:xfrm>
          <a:prstGeom prst="rect">
            <a:avLst/>
          </a:prstGeom>
          <a:noFill/>
        </p:spPr>
        <p:txBody>
          <a:bodyPr wrap="none" rtlCol="0">
            <a:spAutoFit/>
          </a:bodyPr>
          <a:lstStyle/>
          <a:p>
            <a:r>
              <a:rPr lang="zh-CN" altLang="en-US" dirty="0"/>
              <a:t>山水盒子</a:t>
            </a:r>
            <a:endParaRPr lang="zh-CN" altLang="en-US" dirty="0"/>
          </a:p>
        </p:txBody>
      </p:sp>
      <p:sp>
        <p:nvSpPr>
          <p:cNvPr id="111" name="文本框 144"/>
          <p:cNvSpPr txBox="1"/>
          <p:nvPr/>
        </p:nvSpPr>
        <p:spPr>
          <a:xfrm>
            <a:off x="155575" y="234305"/>
            <a:ext cx="4323620" cy="461665"/>
          </a:xfrm>
          <a:prstGeom prst="rect">
            <a:avLst/>
          </a:prstGeom>
          <a:noFill/>
        </p:spPr>
        <p:txBody>
          <a:bodyPr wrap="none" rtlCol="0">
            <a:spAutoFit/>
          </a:bodyPr>
          <a:lstStyle/>
          <a:p>
            <a:r>
              <a:rPr lang="zh-CN" altLang="en-US" sz="2400" b="1" dirty="0">
                <a:solidFill>
                  <a:schemeClr val="tx1">
                    <a:lumMod val="65000"/>
                    <a:lumOff val="35000"/>
                  </a:schemeClr>
                </a:solidFill>
                <a:latin typeface="方正清刻本悦宋简体" panose="02000000000000000000" charset="-122"/>
                <a:ea typeface="方正清刻本悦宋简体" panose="02000000000000000000" charset="-122"/>
              </a:rPr>
              <a:t>营销中心</a:t>
            </a:r>
            <a:r>
              <a:rPr lang="en-US" altLang="zh-CN" sz="2400" b="1" dirty="0">
                <a:solidFill>
                  <a:schemeClr val="tx1">
                    <a:lumMod val="65000"/>
                    <a:lumOff val="35000"/>
                  </a:schemeClr>
                </a:solidFill>
                <a:latin typeface="方正清刻本悦宋简体" panose="02000000000000000000" charset="-122"/>
                <a:ea typeface="方正清刻本悦宋简体" panose="02000000000000000000" charset="-122"/>
              </a:rPr>
              <a:t>BF</a:t>
            </a:r>
            <a:r>
              <a:rPr lang="zh-CN" altLang="en-US" sz="2400" b="1" dirty="0">
                <a:solidFill>
                  <a:schemeClr val="tx1">
                    <a:lumMod val="65000"/>
                    <a:lumOff val="35000"/>
                  </a:schemeClr>
                </a:solidFill>
                <a:latin typeface="方正清刻本悦宋简体" panose="02000000000000000000" charset="-122"/>
                <a:ea typeface="方正清刻本悦宋简体" panose="02000000000000000000" charset="-122"/>
              </a:rPr>
              <a:t>平面图示意</a:t>
            </a:r>
            <a:r>
              <a:rPr lang="en-US" altLang="zh-CN" sz="2400" b="1" dirty="0">
                <a:solidFill>
                  <a:schemeClr val="tx1">
                    <a:lumMod val="65000"/>
                    <a:lumOff val="35000"/>
                  </a:schemeClr>
                </a:solidFill>
                <a:latin typeface="方正清刻本悦宋简体" panose="02000000000000000000" charset="-122"/>
                <a:ea typeface="方正清刻本悦宋简体" panose="02000000000000000000" charset="-122"/>
              </a:rPr>
              <a:t>(</a:t>
            </a:r>
            <a:r>
              <a:rPr lang="zh-CN" altLang="en-US" sz="2400" b="1" dirty="0">
                <a:solidFill>
                  <a:schemeClr val="tx1">
                    <a:lumMod val="65000"/>
                    <a:lumOff val="35000"/>
                  </a:schemeClr>
                </a:solidFill>
                <a:latin typeface="方正清刻本悦宋简体" panose="02000000000000000000" charset="-122"/>
                <a:ea typeface="方正清刻本悦宋简体" panose="02000000000000000000" charset="-122"/>
              </a:rPr>
              <a:t>形式</a:t>
            </a:r>
            <a:r>
              <a:rPr lang="en-US" altLang="zh-CN" sz="2400" b="1" dirty="0">
                <a:solidFill>
                  <a:schemeClr val="tx1">
                    <a:lumMod val="65000"/>
                    <a:lumOff val="35000"/>
                  </a:schemeClr>
                </a:solidFill>
                <a:latin typeface="方正清刻本悦宋简体" panose="02000000000000000000" charset="-122"/>
                <a:ea typeface="方正清刻本悦宋简体" panose="02000000000000000000" charset="-122"/>
              </a:rPr>
              <a:t>B)</a:t>
            </a:r>
            <a:endParaRPr lang="zh-CN" altLang="en-US" sz="2400" b="1" dirty="0">
              <a:solidFill>
                <a:schemeClr val="tx1">
                  <a:lumMod val="65000"/>
                  <a:lumOff val="35000"/>
                </a:schemeClr>
              </a:solidFill>
              <a:latin typeface="方正清刻本悦宋简体" panose="02000000000000000000" charset="-122"/>
              <a:ea typeface="方正清刻本悦宋简体" panose="02000000000000000000" charset="-122"/>
            </a:endParaRPr>
          </a:p>
        </p:txBody>
      </p:sp>
      <p:sp>
        <p:nvSpPr>
          <p:cNvPr id="112" name="矩形 111"/>
          <p:cNvSpPr/>
          <p:nvPr/>
        </p:nvSpPr>
        <p:spPr bwMode="auto">
          <a:xfrm rot="1263882">
            <a:off x="7926693" y="5504064"/>
            <a:ext cx="180000" cy="45719"/>
          </a:xfrm>
          <a:prstGeom prst="rect">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17" name="矩形 116"/>
          <p:cNvSpPr/>
          <p:nvPr/>
        </p:nvSpPr>
        <p:spPr>
          <a:xfrm>
            <a:off x="6390077" y="4406427"/>
            <a:ext cx="2755583" cy="23374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8" name="任意多边形 117"/>
          <p:cNvSpPr/>
          <p:nvPr/>
        </p:nvSpPr>
        <p:spPr>
          <a:xfrm>
            <a:off x="6549258" y="3446017"/>
            <a:ext cx="2599544" cy="950259"/>
          </a:xfrm>
          <a:custGeom>
            <a:avLst/>
            <a:gdLst>
              <a:gd name="connsiteX0" fmla="*/ 8965 w 2581835"/>
              <a:gd name="connsiteY0" fmla="*/ 116541 h 950259"/>
              <a:gd name="connsiteX1" fmla="*/ 484094 w 2581835"/>
              <a:gd name="connsiteY1" fmla="*/ 277906 h 950259"/>
              <a:gd name="connsiteX2" fmla="*/ 959224 w 2581835"/>
              <a:gd name="connsiteY2" fmla="*/ 125506 h 950259"/>
              <a:gd name="connsiteX3" fmla="*/ 2070847 w 2581835"/>
              <a:gd name="connsiteY3" fmla="*/ 125506 h 950259"/>
              <a:gd name="connsiteX4" fmla="*/ 2277035 w 2581835"/>
              <a:gd name="connsiteY4" fmla="*/ 0 h 950259"/>
              <a:gd name="connsiteX5" fmla="*/ 2581835 w 2581835"/>
              <a:gd name="connsiteY5" fmla="*/ 0 h 950259"/>
              <a:gd name="connsiteX6" fmla="*/ 2581835 w 2581835"/>
              <a:gd name="connsiteY6" fmla="*/ 950259 h 950259"/>
              <a:gd name="connsiteX7" fmla="*/ 0 w 2581835"/>
              <a:gd name="connsiteY7" fmla="*/ 950259 h 950259"/>
              <a:gd name="connsiteX8" fmla="*/ 8965 w 2581835"/>
              <a:gd name="connsiteY8" fmla="*/ 116541 h 95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1835" h="950259">
                <a:moveTo>
                  <a:pt x="8965" y="116541"/>
                </a:moveTo>
                <a:lnTo>
                  <a:pt x="484094" y="277906"/>
                </a:lnTo>
                <a:lnTo>
                  <a:pt x="959224" y="125506"/>
                </a:lnTo>
                <a:lnTo>
                  <a:pt x="2070847" y="125506"/>
                </a:lnTo>
                <a:lnTo>
                  <a:pt x="2277035" y="0"/>
                </a:lnTo>
                <a:lnTo>
                  <a:pt x="2581835" y="0"/>
                </a:lnTo>
                <a:lnTo>
                  <a:pt x="2581835" y="950259"/>
                </a:lnTo>
                <a:lnTo>
                  <a:pt x="0" y="950259"/>
                </a:lnTo>
                <a:cubicBezTo>
                  <a:pt x="2988" y="672353"/>
                  <a:pt x="5977" y="394447"/>
                  <a:pt x="8965" y="116541"/>
                </a:cubicBezTo>
                <a:close/>
              </a:path>
            </a:pathLst>
          </a:custGeom>
          <a:solidFill>
            <a:schemeClr val="tx1">
              <a:lumMod val="95000"/>
              <a:lumOff val="5000"/>
            </a:schemeClr>
          </a:solid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9" name="矩形 118"/>
          <p:cNvSpPr/>
          <p:nvPr/>
        </p:nvSpPr>
        <p:spPr>
          <a:xfrm>
            <a:off x="6393881" y="2953188"/>
            <a:ext cx="155376" cy="14408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0" name="任意多边形 119"/>
          <p:cNvSpPr/>
          <p:nvPr/>
        </p:nvSpPr>
        <p:spPr>
          <a:xfrm>
            <a:off x="6393881" y="2253178"/>
            <a:ext cx="2761129" cy="1120588"/>
          </a:xfrm>
          <a:custGeom>
            <a:avLst/>
            <a:gdLst>
              <a:gd name="connsiteX0" fmla="*/ 0 w 2761129"/>
              <a:gd name="connsiteY0" fmla="*/ 8964 h 1120588"/>
              <a:gd name="connsiteX1" fmla="*/ 0 w 2761129"/>
              <a:gd name="connsiteY1" fmla="*/ 717176 h 1120588"/>
              <a:gd name="connsiteX2" fmla="*/ 116541 w 2761129"/>
              <a:gd name="connsiteY2" fmla="*/ 735106 h 1120588"/>
              <a:gd name="connsiteX3" fmla="*/ 98611 w 2761129"/>
              <a:gd name="connsiteY3" fmla="*/ 923364 h 1120588"/>
              <a:gd name="connsiteX4" fmla="*/ 331694 w 2761129"/>
              <a:gd name="connsiteY4" fmla="*/ 932329 h 1120588"/>
              <a:gd name="connsiteX5" fmla="*/ 331694 w 2761129"/>
              <a:gd name="connsiteY5" fmla="*/ 869576 h 1120588"/>
              <a:gd name="connsiteX6" fmla="*/ 717176 w 2761129"/>
              <a:gd name="connsiteY6" fmla="*/ 699247 h 1120588"/>
              <a:gd name="connsiteX7" fmla="*/ 977153 w 2761129"/>
              <a:gd name="connsiteY7" fmla="*/ 699247 h 1120588"/>
              <a:gd name="connsiteX8" fmla="*/ 977153 w 2761129"/>
              <a:gd name="connsiteY8" fmla="*/ 528917 h 1120588"/>
              <a:gd name="connsiteX9" fmla="*/ 1255058 w 2761129"/>
              <a:gd name="connsiteY9" fmla="*/ 537882 h 1120588"/>
              <a:gd name="connsiteX10" fmla="*/ 1246094 w 2761129"/>
              <a:gd name="connsiteY10" fmla="*/ 1120588 h 1120588"/>
              <a:gd name="connsiteX11" fmla="*/ 1613647 w 2761129"/>
              <a:gd name="connsiteY11" fmla="*/ 995082 h 1120588"/>
              <a:gd name="connsiteX12" fmla="*/ 1712258 w 2761129"/>
              <a:gd name="connsiteY12" fmla="*/ 995082 h 1120588"/>
              <a:gd name="connsiteX13" fmla="*/ 1748117 w 2761129"/>
              <a:gd name="connsiteY13" fmla="*/ 914400 h 1120588"/>
              <a:gd name="connsiteX14" fmla="*/ 1855694 w 2761129"/>
              <a:gd name="connsiteY14" fmla="*/ 950258 h 1120588"/>
              <a:gd name="connsiteX15" fmla="*/ 1999129 w 2761129"/>
              <a:gd name="connsiteY15" fmla="*/ 753035 h 1120588"/>
              <a:gd name="connsiteX16" fmla="*/ 2026023 w 2761129"/>
              <a:gd name="connsiteY16" fmla="*/ 286870 h 1120588"/>
              <a:gd name="connsiteX17" fmla="*/ 2223247 w 2761129"/>
              <a:gd name="connsiteY17" fmla="*/ 502023 h 1120588"/>
              <a:gd name="connsiteX18" fmla="*/ 2653553 w 2761129"/>
              <a:gd name="connsiteY18" fmla="*/ 116541 h 1120588"/>
              <a:gd name="connsiteX19" fmla="*/ 2761129 w 2761129"/>
              <a:gd name="connsiteY19" fmla="*/ 116541 h 1120588"/>
              <a:gd name="connsiteX20" fmla="*/ 2743200 w 2761129"/>
              <a:gd name="connsiteY20" fmla="*/ 0 h 1120588"/>
              <a:gd name="connsiteX21" fmla="*/ 0 w 2761129"/>
              <a:gd name="connsiteY21" fmla="*/ 8964 h 1120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761129" h="1120588">
                <a:moveTo>
                  <a:pt x="0" y="8964"/>
                </a:moveTo>
                <a:lnTo>
                  <a:pt x="0" y="717176"/>
                </a:lnTo>
                <a:lnTo>
                  <a:pt x="116541" y="735106"/>
                </a:lnTo>
                <a:lnTo>
                  <a:pt x="98611" y="923364"/>
                </a:lnTo>
                <a:lnTo>
                  <a:pt x="331694" y="932329"/>
                </a:lnTo>
                <a:lnTo>
                  <a:pt x="331694" y="869576"/>
                </a:lnTo>
                <a:lnTo>
                  <a:pt x="717176" y="699247"/>
                </a:lnTo>
                <a:lnTo>
                  <a:pt x="977153" y="699247"/>
                </a:lnTo>
                <a:lnTo>
                  <a:pt x="977153" y="528917"/>
                </a:lnTo>
                <a:lnTo>
                  <a:pt x="1255058" y="537882"/>
                </a:lnTo>
                <a:lnTo>
                  <a:pt x="1246094" y="1120588"/>
                </a:lnTo>
                <a:lnTo>
                  <a:pt x="1613647" y="995082"/>
                </a:lnTo>
                <a:lnTo>
                  <a:pt x="1712258" y="995082"/>
                </a:lnTo>
                <a:lnTo>
                  <a:pt x="1748117" y="914400"/>
                </a:lnTo>
                <a:lnTo>
                  <a:pt x="1855694" y="950258"/>
                </a:lnTo>
                <a:lnTo>
                  <a:pt x="1999129" y="753035"/>
                </a:lnTo>
                <a:lnTo>
                  <a:pt x="2026023" y="286870"/>
                </a:lnTo>
                <a:lnTo>
                  <a:pt x="2223247" y="502023"/>
                </a:lnTo>
                <a:lnTo>
                  <a:pt x="2653553" y="116541"/>
                </a:lnTo>
                <a:lnTo>
                  <a:pt x="2761129" y="116541"/>
                </a:lnTo>
                <a:lnTo>
                  <a:pt x="2743200" y="0"/>
                </a:lnTo>
                <a:lnTo>
                  <a:pt x="0" y="8964"/>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27" name="组合 126"/>
          <p:cNvGrpSpPr/>
          <p:nvPr/>
        </p:nvGrpSpPr>
        <p:grpSpPr>
          <a:xfrm rot="5400000">
            <a:off x="7844436" y="3915334"/>
            <a:ext cx="115837" cy="162718"/>
            <a:chOff x="6163686" y="3713014"/>
            <a:chExt cx="115837" cy="162718"/>
          </a:xfrm>
        </p:grpSpPr>
        <p:sp>
          <p:nvSpPr>
            <p:cNvPr id="128" name="椭圆 127"/>
            <p:cNvSpPr/>
            <p:nvPr/>
          </p:nvSpPr>
          <p:spPr>
            <a:xfrm>
              <a:off x="6163686" y="3760707"/>
              <a:ext cx="72000" cy="72000"/>
            </a:xfrm>
            <a:prstGeom prst="ellipse">
              <a:avLst/>
            </a:prstGeom>
            <a:solidFill>
              <a:srgbClr val="EECD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9" name="椭圆 128"/>
            <p:cNvSpPr/>
            <p:nvPr/>
          </p:nvSpPr>
          <p:spPr>
            <a:xfrm>
              <a:off x="6181686" y="3713014"/>
              <a:ext cx="36000" cy="3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0" name="椭圆 129"/>
            <p:cNvSpPr/>
            <p:nvPr/>
          </p:nvSpPr>
          <p:spPr>
            <a:xfrm>
              <a:off x="6181686" y="3839732"/>
              <a:ext cx="36000" cy="3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1" name="椭圆 130"/>
            <p:cNvSpPr/>
            <p:nvPr/>
          </p:nvSpPr>
          <p:spPr>
            <a:xfrm>
              <a:off x="6243523" y="3778707"/>
              <a:ext cx="36000" cy="3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2" name="组合 131"/>
          <p:cNvGrpSpPr/>
          <p:nvPr/>
        </p:nvGrpSpPr>
        <p:grpSpPr>
          <a:xfrm rot="5400000">
            <a:off x="8153120" y="3920849"/>
            <a:ext cx="115837" cy="162718"/>
            <a:chOff x="6163686" y="3713014"/>
            <a:chExt cx="115837" cy="162718"/>
          </a:xfrm>
        </p:grpSpPr>
        <p:sp>
          <p:nvSpPr>
            <p:cNvPr id="133" name="椭圆 132"/>
            <p:cNvSpPr/>
            <p:nvPr/>
          </p:nvSpPr>
          <p:spPr>
            <a:xfrm>
              <a:off x="6163686" y="3760707"/>
              <a:ext cx="72000" cy="72000"/>
            </a:xfrm>
            <a:prstGeom prst="ellipse">
              <a:avLst/>
            </a:prstGeom>
            <a:solidFill>
              <a:srgbClr val="EECD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4" name="椭圆 133"/>
            <p:cNvSpPr/>
            <p:nvPr/>
          </p:nvSpPr>
          <p:spPr>
            <a:xfrm>
              <a:off x="6181686" y="3713014"/>
              <a:ext cx="36000" cy="3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5" name="椭圆 134"/>
            <p:cNvSpPr/>
            <p:nvPr/>
          </p:nvSpPr>
          <p:spPr>
            <a:xfrm>
              <a:off x="6181686" y="3839732"/>
              <a:ext cx="36000" cy="3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6" name="椭圆 135"/>
            <p:cNvSpPr/>
            <p:nvPr/>
          </p:nvSpPr>
          <p:spPr>
            <a:xfrm>
              <a:off x="6243523" y="3778707"/>
              <a:ext cx="36000" cy="3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7" name="组合 136"/>
          <p:cNvGrpSpPr/>
          <p:nvPr/>
        </p:nvGrpSpPr>
        <p:grpSpPr>
          <a:xfrm rot="5400000">
            <a:off x="7525706" y="3915334"/>
            <a:ext cx="115837" cy="162718"/>
            <a:chOff x="6163686" y="3713014"/>
            <a:chExt cx="115837" cy="162718"/>
          </a:xfrm>
        </p:grpSpPr>
        <p:sp>
          <p:nvSpPr>
            <p:cNvPr id="138" name="椭圆 137"/>
            <p:cNvSpPr/>
            <p:nvPr/>
          </p:nvSpPr>
          <p:spPr>
            <a:xfrm>
              <a:off x="6163686" y="3760707"/>
              <a:ext cx="72000" cy="72000"/>
            </a:xfrm>
            <a:prstGeom prst="ellipse">
              <a:avLst/>
            </a:prstGeom>
            <a:solidFill>
              <a:srgbClr val="EECD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9" name="椭圆 138"/>
            <p:cNvSpPr/>
            <p:nvPr/>
          </p:nvSpPr>
          <p:spPr>
            <a:xfrm>
              <a:off x="6181686" y="3713014"/>
              <a:ext cx="36000" cy="3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0" name="椭圆 139"/>
            <p:cNvSpPr/>
            <p:nvPr/>
          </p:nvSpPr>
          <p:spPr>
            <a:xfrm>
              <a:off x="6181686" y="3839732"/>
              <a:ext cx="36000" cy="3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1" name="椭圆 140"/>
            <p:cNvSpPr/>
            <p:nvPr/>
          </p:nvSpPr>
          <p:spPr>
            <a:xfrm>
              <a:off x="6243523" y="3778707"/>
              <a:ext cx="36000" cy="3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2" name="组合 141"/>
          <p:cNvGrpSpPr/>
          <p:nvPr/>
        </p:nvGrpSpPr>
        <p:grpSpPr>
          <a:xfrm rot="5400000">
            <a:off x="7692436" y="4083313"/>
            <a:ext cx="115837" cy="162718"/>
            <a:chOff x="6163686" y="3713014"/>
            <a:chExt cx="115837" cy="162718"/>
          </a:xfrm>
        </p:grpSpPr>
        <p:sp>
          <p:nvSpPr>
            <p:cNvPr id="143" name="椭圆 142"/>
            <p:cNvSpPr/>
            <p:nvPr/>
          </p:nvSpPr>
          <p:spPr>
            <a:xfrm>
              <a:off x="6163686" y="3760707"/>
              <a:ext cx="72000" cy="72000"/>
            </a:xfrm>
            <a:prstGeom prst="ellipse">
              <a:avLst/>
            </a:prstGeom>
            <a:solidFill>
              <a:srgbClr val="EECD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椭圆 143"/>
            <p:cNvSpPr/>
            <p:nvPr/>
          </p:nvSpPr>
          <p:spPr>
            <a:xfrm>
              <a:off x="6181686" y="3713014"/>
              <a:ext cx="36000" cy="3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椭圆 144"/>
            <p:cNvSpPr/>
            <p:nvPr/>
          </p:nvSpPr>
          <p:spPr>
            <a:xfrm>
              <a:off x="6181686" y="3839732"/>
              <a:ext cx="36000" cy="3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椭圆 145"/>
            <p:cNvSpPr/>
            <p:nvPr/>
          </p:nvSpPr>
          <p:spPr>
            <a:xfrm>
              <a:off x="6243523" y="3778707"/>
              <a:ext cx="36000" cy="3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7" name="组合 146"/>
          <p:cNvGrpSpPr/>
          <p:nvPr/>
        </p:nvGrpSpPr>
        <p:grpSpPr>
          <a:xfrm rot="5400000">
            <a:off x="8024524" y="4090153"/>
            <a:ext cx="115837" cy="162718"/>
            <a:chOff x="6163686" y="3713014"/>
            <a:chExt cx="115837" cy="162718"/>
          </a:xfrm>
        </p:grpSpPr>
        <p:sp>
          <p:nvSpPr>
            <p:cNvPr id="148" name="椭圆 147"/>
            <p:cNvSpPr/>
            <p:nvPr/>
          </p:nvSpPr>
          <p:spPr>
            <a:xfrm>
              <a:off x="6163686" y="3760707"/>
              <a:ext cx="72000" cy="72000"/>
            </a:xfrm>
            <a:prstGeom prst="ellipse">
              <a:avLst/>
            </a:prstGeom>
            <a:solidFill>
              <a:srgbClr val="EECD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9" name="椭圆 148"/>
            <p:cNvSpPr/>
            <p:nvPr/>
          </p:nvSpPr>
          <p:spPr>
            <a:xfrm>
              <a:off x="6181686" y="3713014"/>
              <a:ext cx="36000" cy="3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椭圆 149"/>
            <p:cNvSpPr/>
            <p:nvPr/>
          </p:nvSpPr>
          <p:spPr>
            <a:xfrm>
              <a:off x="6181686" y="3839732"/>
              <a:ext cx="36000" cy="3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椭圆 150"/>
            <p:cNvSpPr/>
            <p:nvPr/>
          </p:nvSpPr>
          <p:spPr>
            <a:xfrm>
              <a:off x="6243523" y="3778707"/>
              <a:ext cx="36000" cy="3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52" name="组合 151"/>
          <p:cNvGrpSpPr/>
          <p:nvPr/>
        </p:nvGrpSpPr>
        <p:grpSpPr>
          <a:xfrm rot="5400000">
            <a:off x="7525706" y="4226620"/>
            <a:ext cx="115837" cy="162718"/>
            <a:chOff x="6163686" y="3713014"/>
            <a:chExt cx="115837" cy="162718"/>
          </a:xfrm>
        </p:grpSpPr>
        <p:sp>
          <p:nvSpPr>
            <p:cNvPr id="153" name="椭圆 152"/>
            <p:cNvSpPr/>
            <p:nvPr/>
          </p:nvSpPr>
          <p:spPr>
            <a:xfrm>
              <a:off x="6163686" y="3760707"/>
              <a:ext cx="72000" cy="72000"/>
            </a:xfrm>
            <a:prstGeom prst="ellipse">
              <a:avLst/>
            </a:prstGeom>
            <a:solidFill>
              <a:srgbClr val="EECD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4" name="椭圆 153"/>
            <p:cNvSpPr/>
            <p:nvPr/>
          </p:nvSpPr>
          <p:spPr>
            <a:xfrm>
              <a:off x="6181686" y="3713014"/>
              <a:ext cx="36000" cy="3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5" name="椭圆 154"/>
            <p:cNvSpPr/>
            <p:nvPr/>
          </p:nvSpPr>
          <p:spPr>
            <a:xfrm>
              <a:off x="6181686" y="3839732"/>
              <a:ext cx="36000" cy="3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6" name="椭圆 155"/>
            <p:cNvSpPr/>
            <p:nvPr/>
          </p:nvSpPr>
          <p:spPr>
            <a:xfrm>
              <a:off x="6243523" y="3778707"/>
              <a:ext cx="36000" cy="3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57" name="组合 156"/>
          <p:cNvGrpSpPr/>
          <p:nvPr/>
        </p:nvGrpSpPr>
        <p:grpSpPr>
          <a:xfrm rot="5400000">
            <a:off x="8169242" y="4226620"/>
            <a:ext cx="115837" cy="162718"/>
            <a:chOff x="6163686" y="3713014"/>
            <a:chExt cx="115837" cy="162718"/>
          </a:xfrm>
        </p:grpSpPr>
        <p:sp>
          <p:nvSpPr>
            <p:cNvPr id="158" name="椭圆 157"/>
            <p:cNvSpPr/>
            <p:nvPr/>
          </p:nvSpPr>
          <p:spPr>
            <a:xfrm>
              <a:off x="6163686" y="3760707"/>
              <a:ext cx="72000" cy="72000"/>
            </a:xfrm>
            <a:prstGeom prst="ellipse">
              <a:avLst/>
            </a:prstGeom>
            <a:solidFill>
              <a:srgbClr val="EECD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9" name="椭圆 158"/>
            <p:cNvSpPr/>
            <p:nvPr/>
          </p:nvSpPr>
          <p:spPr>
            <a:xfrm>
              <a:off x="6181686" y="3713014"/>
              <a:ext cx="36000" cy="3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0" name="椭圆 159"/>
            <p:cNvSpPr/>
            <p:nvPr/>
          </p:nvSpPr>
          <p:spPr>
            <a:xfrm>
              <a:off x="6181686" y="3839732"/>
              <a:ext cx="36000" cy="3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1" name="椭圆 160"/>
            <p:cNvSpPr/>
            <p:nvPr/>
          </p:nvSpPr>
          <p:spPr>
            <a:xfrm>
              <a:off x="6243523" y="3778707"/>
              <a:ext cx="36000" cy="3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62" name="组合 161"/>
          <p:cNvGrpSpPr/>
          <p:nvPr/>
        </p:nvGrpSpPr>
        <p:grpSpPr>
          <a:xfrm rot="5400000">
            <a:off x="8295960" y="4090154"/>
            <a:ext cx="115837" cy="162718"/>
            <a:chOff x="6163686" y="3713014"/>
            <a:chExt cx="115837" cy="162718"/>
          </a:xfrm>
        </p:grpSpPr>
        <p:sp>
          <p:nvSpPr>
            <p:cNvPr id="163" name="椭圆 162"/>
            <p:cNvSpPr/>
            <p:nvPr/>
          </p:nvSpPr>
          <p:spPr>
            <a:xfrm>
              <a:off x="6163686" y="3760707"/>
              <a:ext cx="72000" cy="72000"/>
            </a:xfrm>
            <a:prstGeom prst="ellipse">
              <a:avLst/>
            </a:prstGeom>
            <a:solidFill>
              <a:srgbClr val="EECD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4" name="椭圆 163"/>
            <p:cNvSpPr/>
            <p:nvPr/>
          </p:nvSpPr>
          <p:spPr>
            <a:xfrm>
              <a:off x="6181686" y="3713014"/>
              <a:ext cx="36000" cy="3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5" name="椭圆 164"/>
            <p:cNvSpPr/>
            <p:nvPr/>
          </p:nvSpPr>
          <p:spPr>
            <a:xfrm>
              <a:off x="6181686" y="3839732"/>
              <a:ext cx="36000" cy="3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6" name="椭圆 165"/>
            <p:cNvSpPr/>
            <p:nvPr/>
          </p:nvSpPr>
          <p:spPr>
            <a:xfrm>
              <a:off x="6243523" y="3778707"/>
              <a:ext cx="36000" cy="3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67" name="组合 166"/>
          <p:cNvGrpSpPr/>
          <p:nvPr/>
        </p:nvGrpSpPr>
        <p:grpSpPr>
          <a:xfrm rot="5400000">
            <a:off x="7382589" y="4082604"/>
            <a:ext cx="115837" cy="162718"/>
            <a:chOff x="6163686" y="3713014"/>
            <a:chExt cx="115837" cy="162718"/>
          </a:xfrm>
        </p:grpSpPr>
        <p:sp>
          <p:nvSpPr>
            <p:cNvPr id="168" name="椭圆 167"/>
            <p:cNvSpPr/>
            <p:nvPr/>
          </p:nvSpPr>
          <p:spPr>
            <a:xfrm>
              <a:off x="6163686" y="3760707"/>
              <a:ext cx="72000" cy="72000"/>
            </a:xfrm>
            <a:prstGeom prst="ellipse">
              <a:avLst/>
            </a:prstGeom>
            <a:solidFill>
              <a:srgbClr val="EECD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9" name="椭圆 168"/>
            <p:cNvSpPr/>
            <p:nvPr/>
          </p:nvSpPr>
          <p:spPr>
            <a:xfrm>
              <a:off x="6181686" y="3713014"/>
              <a:ext cx="36000" cy="3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0" name="椭圆 169"/>
            <p:cNvSpPr/>
            <p:nvPr/>
          </p:nvSpPr>
          <p:spPr>
            <a:xfrm>
              <a:off x="6181686" y="3839732"/>
              <a:ext cx="36000" cy="3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1" name="椭圆 170"/>
            <p:cNvSpPr/>
            <p:nvPr/>
          </p:nvSpPr>
          <p:spPr>
            <a:xfrm>
              <a:off x="6243523" y="3778707"/>
              <a:ext cx="36000" cy="3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72" name="组合 171"/>
          <p:cNvGrpSpPr/>
          <p:nvPr/>
        </p:nvGrpSpPr>
        <p:grpSpPr>
          <a:xfrm rot="5400000">
            <a:off x="7242236" y="4239236"/>
            <a:ext cx="115837" cy="162718"/>
            <a:chOff x="6163686" y="3713014"/>
            <a:chExt cx="115837" cy="162718"/>
          </a:xfrm>
        </p:grpSpPr>
        <p:sp>
          <p:nvSpPr>
            <p:cNvPr id="173" name="椭圆 172"/>
            <p:cNvSpPr/>
            <p:nvPr/>
          </p:nvSpPr>
          <p:spPr>
            <a:xfrm>
              <a:off x="6163686" y="3760707"/>
              <a:ext cx="72000" cy="72000"/>
            </a:xfrm>
            <a:prstGeom prst="ellipse">
              <a:avLst/>
            </a:prstGeom>
            <a:solidFill>
              <a:srgbClr val="EECD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4" name="椭圆 173"/>
            <p:cNvSpPr/>
            <p:nvPr/>
          </p:nvSpPr>
          <p:spPr>
            <a:xfrm>
              <a:off x="6181686" y="3713014"/>
              <a:ext cx="36000" cy="3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5" name="椭圆 174"/>
            <p:cNvSpPr/>
            <p:nvPr/>
          </p:nvSpPr>
          <p:spPr>
            <a:xfrm>
              <a:off x="6181686" y="3839732"/>
              <a:ext cx="36000" cy="3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6" name="椭圆 175"/>
            <p:cNvSpPr/>
            <p:nvPr/>
          </p:nvSpPr>
          <p:spPr>
            <a:xfrm>
              <a:off x="6243523" y="3778707"/>
              <a:ext cx="36000" cy="3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77" name="组合 176"/>
          <p:cNvGrpSpPr/>
          <p:nvPr/>
        </p:nvGrpSpPr>
        <p:grpSpPr>
          <a:xfrm rot="5400000">
            <a:off x="8453833" y="4226621"/>
            <a:ext cx="115837" cy="162718"/>
            <a:chOff x="6163686" y="3713014"/>
            <a:chExt cx="115837" cy="162718"/>
          </a:xfrm>
        </p:grpSpPr>
        <p:sp>
          <p:nvSpPr>
            <p:cNvPr id="178" name="椭圆 177"/>
            <p:cNvSpPr/>
            <p:nvPr/>
          </p:nvSpPr>
          <p:spPr>
            <a:xfrm>
              <a:off x="6163686" y="3760707"/>
              <a:ext cx="72000" cy="72000"/>
            </a:xfrm>
            <a:prstGeom prst="ellipse">
              <a:avLst/>
            </a:prstGeom>
            <a:solidFill>
              <a:srgbClr val="EECD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9" name="椭圆 178"/>
            <p:cNvSpPr/>
            <p:nvPr/>
          </p:nvSpPr>
          <p:spPr>
            <a:xfrm>
              <a:off x="6181686" y="3713014"/>
              <a:ext cx="36000" cy="3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0" name="椭圆 179"/>
            <p:cNvSpPr/>
            <p:nvPr/>
          </p:nvSpPr>
          <p:spPr>
            <a:xfrm>
              <a:off x="6181686" y="3839732"/>
              <a:ext cx="36000" cy="3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1" name="椭圆 180"/>
            <p:cNvSpPr/>
            <p:nvPr/>
          </p:nvSpPr>
          <p:spPr>
            <a:xfrm>
              <a:off x="6243523" y="3778707"/>
              <a:ext cx="36000" cy="3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96" name="Picture 2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1877" y="3831613"/>
            <a:ext cx="4345551" cy="27665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97" name="直接箭头连接符 196"/>
          <p:cNvCxnSpPr/>
          <p:nvPr/>
        </p:nvCxnSpPr>
        <p:spPr>
          <a:xfrm flipH="1" flipV="1">
            <a:off x="2436460" y="3446017"/>
            <a:ext cx="276751" cy="1749156"/>
          </a:xfrm>
          <a:prstGeom prst="straightConnector1">
            <a:avLst/>
          </a:prstGeom>
          <a:ln w="38100">
            <a:solidFill>
              <a:srgbClr val="ADD9D7"/>
            </a:solidFill>
            <a:tailEnd type="arrow"/>
          </a:ln>
        </p:spPr>
        <p:style>
          <a:lnRef idx="1">
            <a:schemeClr val="accent1"/>
          </a:lnRef>
          <a:fillRef idx="0">
            <a:schemeClr val="accent1"/>
          </a:fillRef>
          <a:effectRef idx="0">
            <a:schemeClr val="accent1"/>
          </a:effectRef>
          <a:fontRef idx="minor">
            <a:schemeClr val="tx1"/>
          </a:fontRef>
        </p:style>
      </p:cxnSp>
      <p:sp>
        <p:nvSpPr>
          <p:cNvPr id="233" name="椭圆 232"/>
          <p:cNvSpPr/>
          <p:nvPr/>
        </p:nvSpPr>
        <p:spPr>
          <a:xfrm>
            <a:off x="7689104" y="3619420"/>
            <a:ext cx="397811" cy="192921"/>
          </a:xfrm>
          <a:prstGeom prst="ellipse">
            <a:avLst/>
          </a:prstGeom>
          <a:solidFill>
            <a:schemeClr val="accent6">
              <a:lumMod val="60000"/>
              <a:lumOff val="40000"/>
            </a:schemeClr>
          </a:solidFill>
          <a:ln w="1270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6" name="文本框 141"/>
          <p:cNvSpPr txBox="1"/>
          <p:nvPr/>
        </p:nvSpPr>
        <p:spPr>
          <a:xfrm>
            <a:off x="7640435" y="3616169"/>
            <a:ext cx="833416" cy="215444"/>
          </a:xfrm>
          <a:prstGeom prst="rect">
            <a:avLst/>
          </a:prstGeom>
          <a:noFill/>
          <a:ln>
            <a:noFill/>
          </a:ln>
        </p:spPr>
        <p:txBody>
          <a:bodyPr wrap="square" rtlCol="0">
            <a:spAutoFit/>
          </a:bodyPr>
          <a:lstStyle/>
          <a:p>
            <a:r>
              <a:rPr lang="zh-CN" altLang="en-US" sz="800" dirty="0">
                <a:latin typeface="微软雅黑" panose="020B0503020204020204" charset="-122"/>
                <a:ea typeface="微软雅黑" panose="020B0503020204020204" charset="-122"/>
              </a:rPr>
              <a:t>舞台区</a:t>
            </a:r>
            <a:endParaRPr lang="zh-CN" altLang="en-US" sz="800" dirty="0">
              <a:latin typeface="微软雅黑" panose="020B0503020204020204" charset="-122"/>
              <a:ea typeface="微软雅黑" panose="020B0503020204020204" charset="-122"/>
            </a:endParaRPr>
          </a:p>
        </p:txBody>
      </p:sp>
      <p:sp>
        <p:nvSpPr>
          <p:cNvPr id="205" name="矩形标注 204"/>
          <p:cNvSpPr/>
          <p:nvPr/>
        </p:nvSpPr>
        <p:spPr>
          <a:xfrm>
            <a:off x="155575" y="793037"/>
            <a:ext cx="4645868" cy="5949125"/>
          </a:xfrm>
          <a:prstGeom prst="wedgeRectCallout">
            <a:avLst>
              <a:gd name="adj1" fmla="val 102182"/>
              <a:gd name="adj2" fmla="val 3681"/>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7169832" y="4465733"/>
            <a:ext cx="145989" cy="132411"/>
          </a:xfrm>
          <a:prstGeom prst="rect">
            <a:avLst/>
          </a:prstGeom>
          <a:solidFill>
            <a:schemeClr val="accent2">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7" name="矩形 206"/>
          <p:cNvSpPr/>
          <p:nvPr/>
        </p:nvSpPr>
        <p:spPr>
          <a:xfrm>
            <a:off x="6987843" y="4464289"/>
            <a:ext cx="145989" cy="132411"/>
          </a:xfrm>
          <a:prstGeom prst="rect">
            <a:avLst/>
          </a:prstGeom>
          <a:solidFill>
            <a:schemeClr val="accent2">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9" name="右箭头 208"/>
          <p:cNvSpPr/>
          <p:nvPr/>
        </p:nvSpPr>
        <p:spPr bwMode="auto">
          <a:xfrm rot="5400000" flipH="1">
            <a:off x="8184232" y="4713581"/>
            <a:ext cx="303129" cy="147143"/>
          </a:xfrm>
          <a:prstGeom prst="rightArrow">
            <a:avLst/>
          </a:prstGeom>
          <a:solidFill>
            <a:srgbClr val="00B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pic>
        <p:nvPicPr>
          <p:cNvPr id="113" name="图片 112"/>
          <p:cNvPicPr>
            <a:picLocks noChangeAspect="1"/>
          </p:cNvPicPr>
          <p:nvPr/>
        </p:nvPicPr>
        <p:blipFill>
          <a:blip r:embed="rId3" cstate="print">
            <a:extLst>
              <a:ext uri="{BEBA8EAE-BF5A-486C-A8C5-ECC9F3942E4B}">
                <a14:imgProps xmlns:a14="http://schemas.microsoft.com/office/drawing/2010/main">
                  <a14:imgLayer r:embed="rId4">
                    <a14:imgEffect>
                      <a14:backgroundRemoval t="0" b="31067" l="0" r="100000"/>
                    </a14:imgEffect>
                  </a14:imgLayer>
                </a14:imgProps>
              </a:ext>
              <a:ext uri="{28A0092B-C50C-407E-A947-70E740481C1C}">
                <a14:useLocalDpi xmlns:a14="http://schemas.microsoft.com/office/drawing/2010/main" val="0"/>
              </a:ext>
            </a:extLst>
          </a:blip>
          <a:stretch>
            <a:fillRect/>
          </a:stretch>
        </p:blipFill>
        <p:spPr>
          <a:xfrm>
            <a:off x="1469863" y="1996046"/>
            <a:ext cx="1693150" cy="2297844"/>
          </a:xfrm>
          <a:prstGeom prst="rect">
            <a:avLst/>
          </a:prstGeom>
        </p:spPr>
      </p:pic>
      <p:grpSp>
        <p:nvGrpSpPr>
          <p:cNvPr id="114" name="组合 113"/>
          <p:cNvGrpSpPr/>
          <p:nvPr/>
        </p:nvGrpSpPr>
        <p:grpSpPr>
          <a:xfrm>
            <a:off x="1214528" y="1517925"/>
            <a:ext cx="2218763" cy="1333978"/>
            <a:chOff x="1122172" y="1706243"/>
            <a:chExt cx="1951079" cy="1120497"/>
          </a:xfrm>
        </p:grpSpPr>
        <p:sp>
          <p:nvSpPr>
            <p:cNvPr id="194" name="矩形 193"/>
            <p:cNvSpPr/>
            <p:nvPr/>
          </p:nvSpPr>
          <p:spPr>
            <a:xfrm>
              <a:off x="1329148" y="2461423"/>
              <a:ext cx="1456071" cy="129261"/>
            </a:xfrm>
            <a:prstGeom prst="rect">
              <a:avLst/>
            </a:prstGeom>
          </p:spPr>
          <p:txBody>
            <a:bodyPr wrap="square">
              <a:spAutoFit/>
            </a:bodyPr>
            <a:lstStyle/>
            <a:p>
              <a:pPr>
                <a:lnSpc>
                  <a:spcPct val="150000"/>
                </a:lnSpc>
              </a:pPr>
              <a:r>
                <a:rPr lang="en-US" altLang="zh-CN" sz="300" dirty="0">
                  <a:solidFill>
                    <a:schemeClr val="tx1">
                      <a:lumMod val="75000"/>
                      <a:lumOff val="25000"/>
                    </a:schemeClr>
                  </a:solidFill>
                  <a:latin typeface="方正清刻本悦宋简体" panose="02000000000000000000" charset="-122"/>
                  <a:ea typeface="方正清刻本悦宋简体" panose="02000000000000000000" charset="-122"/>
                </a:rPr>
                <a:t>——·</a:t>
              </a:r>
              <a:r>
                <a:rPr lang="zh-CN" altLang="en-US" sz="300" dirty="0">
                  <a:solidFill>
                    <a:schemeClr val="tx1">
                      <a:lumMod val="75000"/>
                      <a:lumOff val="25000"/>
                    </a:schemeClr>
                  </a:solidFill>
                  <a:latin typeface="方正清刻本悦宋简体" panose="02000000000000000000" charset="-122"/>
                  <a:ea typeface="方正清刻本悦宋简体" panose="02000000000000000000" charset="-122"/>
                </a:rPr>
                <a:t>地产项目</a:t>
              </a:r>
              <a:r>
                <a:rPr lang="en-US" altLang="zh-CN" sz="300" dirty="0">
                  <a:solidFill>
                    <a:schemeClr val="tx1">
                      <a:lumMod val="75000"/>
                      <a:lumOff val="25000"/>
                    </a:schemeClr>
                  </a:solidFill>
                  <a:latin typeface="方正清刻本悦宋简体" panose="02000000000000000000" charset="-122"/>
                  <a:ea typeface="方正清刻本悦宋简体" panose="02000000000000000000" charset="-122"/>
                </a:rPr>
                <a:t>5</a:t>
              </a:r>
              <a:r>
                <a:rPr lang="zh-CN" altLang="en-US" sz="300" dirty="0">
                  <a:solidFill>
                    <a:schemeClr val="tx1">
                      <a:lumMod val="75000"/>
                      <a:lumOff val="25000"/>
                    </a:schemeClr>
                  </a:solidFill>
                  <a:latin typeface="方正清刻本悦宋简体" panose="02000000000000000000" charset="-122"/>
                  <a:ea typeface="方正清刻本悦宋简体" panose="02000000000000000000" charset="-122"/>
                </a:rPr>
                <a:t>月业主主题生日趴</a:t>
              </a:r>
              <a:endParaRPr lang="en-US" altLang="zh-CN" sz="300" dirty="0">
                <a:solidFill>
                  <a:schemeClr val="tx1">
                    <a:lumMod val="75000"/>
                    <a:lumOff val="25000"/>
                  </a:schemeClr>
                </a:solidFill>
                <a:latin typeface="方正清刻本悦宋简体" panose="02000000000000000000" charset="-122"/>
                <a:ea typeface="方正清刻本悦宋简体" panose="02000000000000000000" charset="-122"/>
              </a:endParaRPr>
            </a:p>
          </p:txBody>
        </p:sp>
        <p:sp>
          <p:nvSpPr>
            <p:cNvPr id="2053" name="圆柱形 2052"/>
            <p:cNvSpPr/>
            <p:nvPr/>
          </p:nvSpPr>
          <p:spPr>
            <a:xfrm>
              <a:off x="1300247" y="2629416"/>
              <a:ext cx="1625997" cy="197324"/>
            </a:xfrm>
            <a:prstGeom prst="can">
              <a:avLst>
                <a:gd name="adj" fmla="val 50000"/>
              </a:avLst>
            </a:prstGeom>
            <a:solidFill>
              <a:schemeClr val="accent6">
                <a:lumMod val="60000"/>
                <a:lumOff val="40000"/>
              </a:schemeClr>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049" name="直接连接符 2048"/>
            <p:cNvCxnSpPr/>
            <p:nvPr/>
          </p:nvCxnSpPr>
          <p:spPr>
            <a:xfrm flipH="1" flipV="1">
              <a:off x="1129035" y="2210278"/>
              <a:ext cx="265115" cy="435812"/>
            </a:xfrm>
            <a:prstGeom prst="line">
              <a:avLst/>
            </a:prstGeom>
            <a:ln w="3810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198" name="直接连接符 197"/>
            <p:cNvCxnSpPr/>
            <p:nvPr/>
          </p:nvCxnSpPr>
          <p:spPr>
            <a:xfrm flipV="1">
              <a:off x="1131686" y="1706243"/>
              <a:ext cx="197462" cy="528154"/>
            </a:xfrm>
            <a:prstGeom prst="line">
              <a:avLst/>
            </a:prstGeom>
            <a:ln w="3810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200" name="直接连接符 199"/>
            <p:cNvCxnSpPr/>
            <p:nvPr/>
          </p:nvCxnSpPr>
          <p:spPr>
            <a:xfrm flipH="1" flipV="1">
              <a:off x="1338053" y="2253178"/>
              <a:ext cx="88400" cy="395789"/>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204" name="直接连接符 203"/>
            <p:cNvCxnSpPr/>
            <p:nvPr/>
          </p:nvCxnSpPr>
          <p:spPr>
            <a:xfrm flipV="1">
              <a:off x="1338053" y="2028140"/>
              <a:ext cx="189122" cy="244927"/>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206" name="直接连接符 205"/>
            <p:cNvCxnSpPr/>
            <p:nvPr/>
          </p:nvCxnSpPr>
          <p:spPr>
            <a:xfrm flipV="1">
              <a:off x="1527175" y="2028140"/>
              <a:ext cx="1083664" cy="16582"/>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208" name="直接连接符 207"/>
            <p:cNvCxnSpPr/>
            <p:nvPr/>
          </p:nvCxnSpPr>
          <p:spPr>
            <a:xfrm flipH="1" flipV="1">
              <a:off x="2610839" y="2028140"/>
              <a:ext cx="174381" cy="206258"/>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210" name="直接连接符 209"/>
            <p:cNvCxnSpPr/>
            <p:nvPr/>
          </p:nvCxnSpPr>
          <p:spPr>
            <a:xfrm flipV="1">
              <a:off x="2713211" y="2207684"/>
              <a:ext cx="55617" cy="395788"/>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213" name="直接连接符 212"/>
            <p:cNvCxnSpPr/>
            <p:nvPr/>
          </p:nvCxnSpPr>
          <p:spPr>
            <a:xfrm flipV="1">
              <a:off x="1323530" y="1706243"/>
              <a:ext cx="1251305" cy="15799"/>
            </a:xfrm>
            <a:prstGeom prst="line">
              <a:avLst/>
            </a:prstGeom>
            <a:ln w="3810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215" name="直接连接符 214"/>
            <p:cNvCxnSpPr/>
            <p:nvPr/>
          </p:nvCxnSpPr>
          <p:spPr>
            <a:xfrm flipH="1" flipV="1">
              <a:off x="2574835" y="1706243"/>
              <a:ext cx="498416" cy="444360"/>
            </a:xfrm>
            <a:prstGeom prst="line">
              <a:avLst/>
            </a:prstGeom>
            <a:ln w="3810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217" name="直接连接符 216"/>
            <p:cNvCxnSpPr/>
            <p:nvPr/>
          </p:nvCxnSpPr>
          <p:spPr>
            <a:xfrm flipV="1">
              <a:off x="2713211" y="2150603"/>
              <a:ext cx="336817" cy="464709"/>
            </a:xfrm>
            <a:prstGeom prst="line">
              <a:avLst/>
            </a:prstGeom>
            <a:ln w="3810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221" name="直接连接符 220"/>
            <p:cNvCxnSpPr/>
            <p:nvPr/>
          </p:nvCxnSpPr>
          <p:spPr>
            <a:xfrm flipH="1" flipV="1">
              <a:off x="1329148" y="1728988"/>
              <a:ext cx="198027" cy="315734"/>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223" name="直接连接符 222"/>
            <p:cNvCxnSpPr/>
            <p:nvPr/>
          </p:nvCxnSpPr>
          <p:spPr>
            <a:xfrm flipV="1">
              <a:off x="1527175" y="1728988"/>
              <a:ext cx="422007" cy="307443"/>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226" name="直接连接符 225"/>
            <p:cNvCxnSpPr/>
            <p:nvPr/>
          </p:nvCxnSpPr>
          <p:spPr>
            <a:xfrm flipH="1" flipV="1">
              <a:off x="1949182" y="1728988"/>
              <a:ext cx="259973" cy="315734"/>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229" name="直接连接符 228"/>
            <p:cNvCxnSpPr/>
            <p:nvPr/>
          </p:nvCxnSpPr>
          <p:spPr>
            <a:xfrm flipH="1">
              <a:off x="2209156" y="1706243"/>
              <a:ext cx="365679" cy="302010"/>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232" name="直接连接符 231"/>
            <p:cNvCxnSpPr/>
            <p:nvPr/>
          </p:nvCxnSpPr>
          <p:spPr>
            <a:xfrm flipH="1">
              <a:off x="1155573" y="2044722"/>
              <a:ext cx="371602" cy="17791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234" name="直接连接符 233"/>
            <p:cNvCxnSpPr/>
            <p:nvPr/>
          </p:nvCxnSpPr>
          <p:spPr>
            <a:xfrm flipH="1" flipV="1">
              <a:off x="1122172" y="2233137"/>
              <a:ext cx="219202" cy="39930"/>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236" name="直接连接符 235"/>
            <p:cNvCxnSpPr/>
            <p:nvPr/>
          </p:nvCxnSpPr>
          <p:spPr>
            <a:xfrm flipH="1" flipV="1">
              <a:off x="2574835" y="1714142"/>
              <a:ext cx="36004" cy="33058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241" name="直接连接符 240"/>
            <p:cNvCxnSpPr/>
            <p:nvPr/>
          </p:nvCxnSpPr>
          <p:spPr>
            <a:xfrm flipH="1" flipV="1">
              <a:off x="2610839" y="2052377"/>
              <a:ext cx="439189" cy="98226"/>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243" name="直接连接符 242"/>
            <p:cNvCxnSpPr/>
            <p:nvPr/>
          </p:nvCxnSpPr>
          <p:spPr>
            <a:xfrm flipH="1">
              <a:off x="2747627" y="2150603"/>
              <a:ext cx="302401" cy="74325"/>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sp>
          <p:nvSpPr>
            <p:cNvPr id="193" name="TextBox 6"/>
            <p:cNvSpPr txBox="1"/>
            <p:nvPr/>
          </p:nvSpPr>
          <p:spPr>
            <a:xfrm>
              <a:off x="1329148" y="2405578"/>
              <a:ext cx="1611464" cy="258522"/>
            </a:xfrm>
            <a:prstGeom prst="rect">
              <a:avLst/>
            </a:prstGeom>
            <a:noFill/>
            <a:ln w="9525">
              <a:noFill/>
            </a:ln>
          </p:spPr>
          <p:txBody>
            <a:bodyPr wrap="none" anchor="t">
              <a:spAutoFit/>
            </a:bodyPr>
            <a:lstStyle/>
            <a:p>
              <a:r>
                <a:rPr lang="zh-CN" altLang="en-US" sz="14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与你相遇  时光正好  </a:t>
              </a:r>
              <a:endParaRPr lang="zh-CN" altLang="en-US" sz="14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sp>
          <p:nvSpPr>
            <p:cNvPr id="228" name="矩形 227"/>
            <p:cNvSpPr/>
            <p:nvPr/>
          </p:nvSpPr>
          <p:spPr>
            <a:xfrm>
              <a:off x="1341374" y="1800038"/>
              <a:ext cx="1297150" cy="523220"/>
            </a:xfrm>
            <a:prstGeom prst="rect">
              <a:avLst/>
            </a:prstGeom>
          </p:spPr>
          <p:txBody>
            <a:bodyPr wrap="none">
              <a:spAutoFit/>
            </a:bodyPr>
            <a:lstStyle/>
            <a:p>
              <a:r>
                <a:rPr lang="en-US" altLang="zh-CN" sz="1400" b="1" dirty="0">
                  <a:solidFill>
                    <a:schemeClr val="bg2">
                      <a:lumMod val="50000"/>
                    </a:schemeClr>
                  </a:solidFill>
                  <a:effectLst>
                    <a:outerShdw blurRad="38100" dist="38100" dir="2700000" algn="tl">
                      <a:srgbClr val="000000">
                        <a:alpha val="43137"/>
                      </a:srgbClr>
                    </a:outerShdw>
                  </a:effectLst>
                  <a:latin typeface="Lucida Calligraphy" panose="03010101010101010101" pitchFamily="66" charset="0"/>
                </a:rPr>
                <a:t>Happy </a:t>
              </a:r>
              <a:endParaRPr lang="en-US" altLang="zh-CN" sz="1400" b="1" dirty="0">
                <a:solidFill>
                  <a:schemeClr val="bg2">
                    <a:lumMod val="50000"/>
                  </a:schemeClr>
                </a:solidFill>
                <a:effectLst>
                  <a:outerShdw blurRad="38100" dist="38100" dir="2700000" algn="tl">
                    <a:srgbClr val="000000">
                      <a:alpha val="43137"/>
                    </a:srgbClr>
                  </a:outerShdw>
                </a:effectLst>
                <a:latin typeface="Lucida Calligraphy" panose="03010101010101010101" pitchFamily="66" charset="0"/>
              </a:endParaRPr>
            </a:p>
            <a:p>
              <a:r>
                <a:rPr lang="en-US" altLang="zh-CN" sz="1400" b="1" dirty="0">
                  <a:solidFill>
                    <a:schemeClr val="bg2">
                      <a:lumMod val="50000"/>
                    </a:schemeClr>
                  </a:solidFill>
                  <a:effectLst>
                    <a:outerShdw blurRad="38100" dist="38100" dir="2700000" algn="tl">
                      <a:srgbClr val="000000">
                        <a:alpha val="43137"/>
                      </a:srgbClr>
                    </a:outerShdw>
                  </a:effectLst>
                  <a:latin typeface="Lucida Calligraphy" panose="03010101010101010101" pitchFamily="66" charset="0"/>
                </a:rPr>
                <a:t>    Birthday</a:t>
              </a:r>
              <a:endParaRPr lang="zh-CN" altLang="en-US" sz="1400" b="1" dirty="0">
                <a:solidFill>
                  <a:schemeClr val="bg2">
                    <a:lumMod val="50000"/>
                  </a:schemeClr>
                </a:solidFill>
                <a:effectLst>
                  <a:outerShdw blurRad="38100" dist="38100" dir="2700000" algn="tl">
                    <a:srgbClr val="000000">
                      <a:alpha val="43137"/>
                    </a:srgbClr>
                  </a:outerShdw>
                </a:effectLst>
                <a:latin typeface="Lucida Calligraphy" panose="03010101010101010101" pitchFamily="66" charset="0"/>
              </a:endParaRPr>
            </a:p>
          </p:txBody>
        </p:sp>
      </p:grpSp>
      <p:pic>
        <p:nvPicPr>
          <p:cNvPr id="212" name="图片 211"/>
          <p:cNvPicPr>
            <a:picLocks noChangeAspect="1"/>
          </p:cNvPicPr>
          <p:nvPr/>
        </p:nvPicPr>
        <p:blipFill>
          <a:blip r:embed="rId5">
            <a:extLst>
              <a:ext uri="{BEBA8EAE-BF5A-486C-A8C5-ECC9F3942E4B}">
                <a14:imgProps xmlns:a14="http://schemas.microsoft.com/office/drawing/2010/main">
                  <a14:imgLayer r:embed="rId6">
                    <a14:imgEffect>
                      <a14:backgroundRemoval t="3632" b="98305" l="0" r="100000">
                        <a14:foregroundMark x1="84262" y1="26150" x2="84262" y2="26150"/>
                        <a14:backgroundMark x1="59322" y1="39709" x2="59322" y2="39709"/>
                        <a14:backgroundMark x1="49637" y1="47942" x2="49637" y2="47942"/>
                        <a14:backgroundMark x1="44794" y1="47700" x2="44794" y2="47700"/>
                        <a14:backgroundMark x1="50121" y1="40194" x2="50121" y2="40194"/>
                        <a14:backgroundMark x1="3632" y1="41404" x2="3632" y2="41404"/>
                        <a14:backgroundMark x1="726" y1="38257" x2="726" y2="38257"/>
                        <a14:backgroundMark x1="1453" y1="45278" x2="1453" y2="45278"/>
                        <a14:backgroundMark x1="5085" y1="48184" x2="5085" y2="48184"/>
                        <a14:backgroundMark x1="10654" y1="48910" x2="10654" y2="48910"/>
                        <a14:backgroundMark x1="19128" y1="47700" x2="19128" y2="47700"/>
                        <a14:backgroundMark x1="23002" y1="46005" x2="23002" y2="46005"/>
                        <a14:backgroundMark x1="26392" y1="48426" x2="26392" y2="48426"/>
                        <a14:backgroundMark x1="24697" y1="53511" x2="24697" y2="53511"/>
                        <a14:backgroundMark x1="23002" y1="61985" x2="23002" y2="61985"/>
                        <a14:backgroundMark x1="59806" y1="28814" x2="59806" y2="28814"/>
                        <a14:backgroundMark x1="38983" y1="14528" x2="38983" y2="14528"/>
                        <a14:backgroundMark x1="38015" y1="20823" x2="38015" y2="20823"/>
                        <a14:backgroundMark x1="14528" y1="47215" x2="14528" y2="47215"/>
                        <a14:backgroundMark x1="43099" y1="61743" x2="43099" y2="61743"/>
                        <a14:backgroundMark x1="42131" y1="56659" x2="42131" y2="56659"/>
                        <a14:backgroundMark x1="43826" y1="65617" x2="43826" y2="65617"/>
                        <a14:backgroundMark x1="44068" y1="72639" x2="44794" y2="72639"/>
                        <a14:backgroundMark x1="44068" y1="69007" x2="44068" y2="69007"/>
                        <a14:backgroundMark x1="45278" y1="73608" x2="45278" y2="73608"/>
                        <a14:backgroundMark x1="44794" y1="76271" x2="44794" y2="76271"/>
                        <a14:backgroundMark x1="46973" y1="81598" x2="46973" y2="81598"/>
                        <a14:backgroundMark x1="53027" y1="35593" x2="53027" y2="35593"/>
                        <a14:backgroundMark x1="60048" y1="34383" x2="60048" y2="34383"/>
                        <a14:backgroundMark x1="65375" y1="46731" x2="65375" y2="46731"/>
                        <a14:backgroundMark x1="60775" y1="79177" x2="60775" y2="79177"/>
                        <a14:backgroundMark x1="50121" y1="80630" x2="50121" y2="80630"/>
                        <a14:backgroundMark x1="53269" y1="71913" x2="53269" y2="71913"/>
                        <a14:backgroundMark x1="63680" y1="69492" x2="63680" y2="69492"/>
                        <a14:backgroundMark x1="84746" y1="69734" x2="84746" y2="69734"/>
                        <a14:backgroundMark x1="84988" y1="69734" x2="84988" y2="69734"/>
                        <a14:backgroundMark x1="91768" y1="52300" x2="91768" y2="52300"/>
                        <a14:backgroundMark x1="87651" y1="44552" x2="87651" y2="44552"/>
                        <a14:backgroundMark x1="97337" y1="37530" x2="97337" y2="37530"/>
                        <a14:backgroundMark x1="98789" y1="25666" x2="98789" y2="25666"/>
                        <a14:backgroundMark x1="98305" y1="22760" x2="98305" y2="22760"/>
                        <a14:backgroundMark x1="95884" y1="26150" x2="95884" y2="26150"/>
                      </a14:backgroundRemoval>
                    </a14:imgEffect>
                  </a14:imgLayer>
                </a14:imgProps>
              </a:ext>
            </a:extLst>
          </a:blip>
          <a:stretch>
            <a:fillRect/>
          </a:stretch>
        </p:blipFill>
        <p:spPr>
          <a:xfrm>
            <a:off x="556956" y="2471124"/>
            <a:ext cx="1408959" cy="1408959"/>
          </a:xfrm>
          <a:prstGeom prst="rect">
            <a:avLst/>
          </a:prstGeom>
        </p:spPr>
      </p:pic>
      <p:pic>
        <p:nvPicPr>
          <p:cNvPr id="214" name="图片 213"/>
          <p:cNvPicPr>
            <a:picLocks noChangeAspect="1"/>
          </p:cNvPicPr>
          <p:nvPr/>
        </p:nvPicPr>
        <p:blipFill>
          <a:blip r:embed="rId5">
            <a:extLst>
              <a:ext uri="{BEBA8EAE-BF5A-486C-A8C5-ECC9F3942E4B}">
                <a14:imgProps xmlns:a14="http://schemas.microsoft.com/office/drawing/2010/main">
                  <a14:imgLayer r:embed="rId6">
                    <a14:imgEffect>
                      <a14:backgroundRemoval t="3632" b="98305" l="0" r="100000">
                        <a14:foregroundMark x1="84262" y1="26150" x2="84262" y2="26150"/>
                        <a14:backgroundMark x1="59322" y1="39709" x2="59322" y2="39709"/>
                        <a14:backgroundMark x1="49637" y1="47942" x2="49637" y2="47942"/>
                        <a14:backgroundMark x1="44794" y1="47700" x2="44794" y2="47700"/>
                        <a14:backgroundMark x1="50121" y1="40194" x2="50121" y2="40194"/>
                        <a14:backgroundMark x1="3632" y1="41404" x2="3632" y2="41404"/>
                        <a14:backgroundMark x1="726" y1="38257" x2="726" y2="38257"/>
                        <a14:backgroundMark x1="1453" y1="45278" x2="1453" y2="45278"/>
                        <a14:backgroundMark x1="5085" y1="48184" x2="5085" y2="48184"/>
                        <a14:backgroundMark x1="10654" y1="48910" x2="10654" y2="48910"/>
                        <a14:backgroundMark x1="19128" y1="47700" x2="19128" y2="47700"/>
                        <a14:backgroundMark x1="23002" y1="46005" x2="23002" y2="46005"/>
                        <a14:backgroundMark x1="26392" y1="48426" x2="26392" y2="48426"/>
                        <a14:backgroundMark x1="24697" y1="53511" x2="24697" y2="53511"/>
                        <a14:backgroundMark x1="23002" y1="61985" x2="23002" y2="61985"/>
                        <a14:backgroundMark x1="59806" y1="28814" x2="59806" y2="28814"/>
                        <a14:backgroundMark x1="38983" y1="14528" x2="38983" y2="14528"/>
                        <a14:backgroundMark x1="38015" y1="20823" x2="38015" y2="20823"/>
                        <a14:backgroundMark x1="14528" y1="47215" x2="14528" y2="47215"/>
                        <a14:backgroundMark x1="43099" y1="61743" x2="43099" y2="61743"/>
                        <a14:backgroundMark x1="42131" y1="56659" x2="42131" y2="56659"/>
                        <a14:backgroundMark x1="43826" y1="65617" x2="43826" y2="65617"/>
                        <a14:backgroundMark x1="44068" y1="72639" x2="44794" y2="72639"/>
                        <a14:backgroundMark x1="44068" y1="69007" x2="44068" y2="69007"/>
                        <a14:backgroundMark x1="45278" y1="73608" x2="45278" y2="73608"/>
                        <a14:backgroundMark x1="44794" y1="76271" x2="44794" y2="76271"/>
                        <a14:backgroundMark x1="46973" y1="81598" x2="46973" y2="81598"/>
                        <a14:backgroundMark x1="53027" y1="35593" x2="53027" y2="35593"/>
                        <a14:backgroundMark x1="60048" y1="34383" x2="60048" y2="34383"/>
                        <a14:backgroundMark x1="65375" y1="46731" x2="65375" y2="46731"/>
                        <a14:backgroundMark x1="60775" y1="79177" x2="60775" y2="79177"/>
                        <a14:backgroundMark x1="50121" y1="80630" x2="50121" y2="80630"/>
                        <a14:backgroundMark x1="53269" y1="71913" x2="53269" y2="71913"/>
                        <a14:backgroundMark x1="63680" y1="69492" x2="63680" y2="69492"/>
                        <a14:backgroundMark x1="84746" y1="69734" x2="84746" y2="69734"/>
                        <a14:backgroundMark x1="84988" y1="69734" x2="84988" y2="69734"/>
                        <a14:backgroundMark x1="91768" y1="52300" x2="91768" y2="52300"/>
                        <a14:backgroundMark x1="87651" y1="44552" x2="87651" y2="44552"/>
                        <a14:backgroundMark x1="97337" y1="37530" x2="97337" y2="37530"/>
                        <a14:backgroundMark x1="98789" y1="25666" x2="98789" y2="25666"/>
                        <a14:backgroundMark x1="98305" y1="22760" x2="98305" y2="22760"/>
                        <a14:backgroundMark x1="95884" y1="26150" x2="95884" y2="26150"/>
                      </a14:backgroundRemoval>
                    </a14:imgEffect>
                  </a14:imgLayer>
                </a14:imgProps>
              </a:ext>
            </a:extLst>
          </a:blip>
          <a:stretch>
            <a:fillRect/>
          </a:stretch>
        </p:blipFill>
        <p:spPr>
          <a:xfrm flipH="1">
            <a:off x="3139252" y="2382043"/>
            <a:ext cx="1390162" cy="154643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4000">
        <p:random/>
      </p:transition>
    </mc:Choice>
    <mc:Fallback>
      <p:transition spd="slow" advTm="4000">
        <p:random/>
      </p:transition>
    </mc:Fallback>
  </mc:AlternateContent>
</p:sld>
</file>

<file path=ppt/tags/tag1.xml><?xml version="1.0" encoding="utf-8"?>
<p:tagLst xmlns:p="http://schemas.openxmlformats.org/presentationml/2006/main">
  <p:tag name="KSO_WM_TAG_VERSION" val="1.0"/>
  <p:tag name="KSO_WM_BEAUTIFY_FLAG" val="#wm#"/>
  <p:tag name="KSO_WM_TEMPLATE_CATEGORY" val="diagram"/>
  <p:tag name="KSO_WM_TEMPLATE_INDEX" val="160354"/>
  <p:tag name="KSO_WM_UNIT_TYPE" val="m_h_f"/>
  <p:tag name="KSO_WM_UNIT_INDEX" val="1_1_1"/>
  <p:tag name="KSO_WM_UNIT_ID" val="diagram160354_5*m_h_f*1_1_1"/>
  <p:tag name="KSO_WM_UNIT_CLEAR" val="1"/>
  <p:tag name="KSO_WM_UNIT_LAYERLEVEL" val="1_1_1"/>
  <p:tag name="KSO_WM_UNIT_VALUE" val="21"/>
  <p:tag name="KSO_WM_UNIT_HIGHLIGHT" val="0"/>
  <p:tag name="KSO_WM_UNIT_COMPATIBLE" val="0"/>
  <p:tag name="KSO_WM_UNIT_PRESET_TEXT_INDEX" val="4"/>
  <p:tag name="KSO_WM_UNIT_PRESET_TEXT_LEN" val="40"/>
  <p:tag name="KSO_WM_DIAGRAM_GROUP_CODE" val="m1-1"/>
  <p:tag name="KSO_WM_UNIT_BIND_DECORATION_IDS" val="diagram160354_5*m_i*1_2"/>
  <p:tag name="KSO_WM_UNIT_TEXT_FILL_FORE_SCHEMECOLOR_INDEX" val="15"/>
  <p:tag name="KSO_WM_UNIT_TEXT_FILL_TYPE" val="1"/>
  <p:tag name="KSO_WM_UNIT_USESOURCEFORMAT_APPLY" val="0"/>
</p:tagLst>
</file>

<file path=ppt/tags/tag2.xml><?xml version="1.0" encoding="utf-8"?>
<p:tagLst xmlns:p="http://schemas.openxmlformats.org/presentationml/2006/main">
  <p:tag name="ISPRING_PRESENTATION_TITLE" val="投影片 1"/>
  <p:tag name="KSO_WPP_MARK_KEY" val="193df2e5-f42e-4297-b251-fabdd00fde37"/>
  <p:tag name="COMMONDATA" val="eyJoZGlkIjoiYTZmNjcyMWQ4NWZkZGVmNGIzZDY5ZmY0ODc1ODExYWEifQ=="/>
</p:tagLst>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5870</Words>
  <PresentationFormat>自定义</PresentationFormat>
  <Paragraphs>411</Paragraphs>
  <Slides>44</Slides>
  <Notes>8</Notes>
  <HiddenSlides>0</HiddenSlides>
  <MMClips>0</MMClips>
  <ScaleCrop>false</ScaleCrop>
  <HeadingPairs>
    <vt:vector size="6" baseType="variant">
      <vt:variant>
        <vt:lpstr>已用的字体</vt:lpstr>
      </vt:variant>
      <vt:variant>
        <vt:i4>25</vt:i4>
      </vt:variant>
      <vt:variant>
        <vt:lpstr>主题</vt:lpstr>
      </vt:variant>
      <vt:variant>
        <vt:i4>1</vt:i4>
      </vt:variant>
      <vt:variant>
        <vt:lpstr>幻灯片标题</vt:lpstr>
      </vt:variant>
      <vt:variant>
        <vt:i4>44</vt:i4>
      </vt:variant>
    </vt:vector>
  </HeadingPairs>
  <TitlesOfParts>
    <vt:vector size="70" baseType="lpstr">
      <vt:lpstr>Arial</vt:lpstr>
      <vt:lpstr>宋体</vt:lpstr>
      <vt:lpstr>Wingdings</vt:lpstr>
      <vt:lpstr>Source Code Pro</vt:lpstr>
      <vt:lpstr>Segoe Print</vt:lpstr>
      <vt:lpstr>inherit</vt:lpstr>
      <vt:lpstr>PMingLiU</vt:lpstr>
      <vt:lpstr>方正清刻本悦宋简体</vt:lpstr>
      <vt:lpstr>微软雅黑 Light</vt:lpstr>
      <vt:lpstr>微软雅黑</vt:lpstr>
      <vt:lpstr>方正姚体</vt:lpstr>
      <vt:lpstr>Lucida Calligraphy</vt:lpstr>
      <vt:lpstr>Calibri</vt:lpstr>
      <vt:lpstr>Arial Unicode MS</vt:lpstr>
      <vt:lpstr>MingLiU-ExtB</vt:lpstr>
      <vt:lpstr>等线</vt:lpstr>
      <vt:lpstr>等线 Light</vt:lpstr>
      <vt:lpstr>Verdana</vt:lpstr>
      <vt:lpstr>华文新魏</vt:lpstr>
      <vt:lpstr>汉仪尚巍手书W</vt:lpstr>
      <vt:lpstr>康煕字典體(Demo)</vt:lpstr>
      <vt:lpstr>方正仿郭简体</vt:lpstr>
      <vt:lpstr>Arial</vt:lpstr>
      <vt:lpstr>TypeLand 康熙字典體試用版</vt:lpstr>
      <vt:lpstr>Source Code Pro Black</vt:lpstr>
      <vt:lpstr>Office 佈景主題</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2019-01-16T06:05:00Z</dcterms:created>
  <dcterms:modified xsi:type="dcterms:W3CDTF">2023-04-29T13:41:55Z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5412264</vt:lpwstr>
  </property>
  <property fmtid="{D5CDD505-2E9C-101B-9397-08002B2CF9AE}" pid="3" name="NXPowerLiteSettings">
    <vt:lpwstr>C700052003A000</vt:lpwstr>
  </property>
  <property fmtid="{D5CDD505-2E9C-101B-9397-08002B2CF9AE}" pid="4" name="NXPowerLiteVersion">
    <vt:lpwstr>D8.0.2</vt:lpwstr>
  </property>
  <property fmtid="{D5CDD505-2E9C-101B-9397-08002B2CF9AE}" pid="5" name="ICV">
    <vt:lpwstr>DF388FC42F274E57B1C29E33CF96845C_12</vt:lpwstr>
  </property>
  <property fmtid="{D5CDD505-2E9C-101B-9397-08002B2CF9AE}" pid="6" name="KSOProductBuildVer">
    <vt:lpwstr>2052-11.1.0.14036</vt:lpwstr>
  </property>
</Properties>
</file>