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12192000" cy="6858000"/>
  <p:custDataLst>
    <p:tags r:id="rId25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53" userDrawn="1">
          <p15:clr>
            <a:srgbClr val="A4A3A4"/>
          </p15:clr>
        </p15:guide>
        <p15:guide id="2" pos="215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0" d="100"/>
          <a:sy n="100" d="100"/>
        </p:scale>
        <p:origin x="153" y="36"/>
      </p:cViewPr>
      <p:guideLst>
        <p:guide orient="horz" pos="2853"/>
        <p:guide pos="21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67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12277295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675"/>
            </a:lvl1pPr>
          </a:lstStyle>
          <a:p>
            <a:fld id="{0F9B84EA-7D68-4D60-9CB1-D50884785D1C}" type="datetimeFigureOut">
              <a:rPr lang="zh-CN" altLang="en-US" smtClean="0"/>
              <a:t>2023/4/6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67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12277295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7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12277295" y="0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2023/4/6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294283" y="642938"/>
            <a:ext cx="3086100" cy="173593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2167467" y="2475309"/>
            <a:ext cx="17339733" cy="20252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12277295" y="4885432"/>
            <a:ext cx="9392356" cy="25806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 hasCustomPrompt="1"/>
          </p:nvPr>
        </p:nvSpPr>
        <p:spPr>
          <a:xfrm>
            <a:off x="914400" y="2125980"/>
            <a:ext cx="10363200" cy="276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1800" b="0" i="0">
                <a:solidFill>
                  <a:schemeClr val="bg1"/>
                </a:solidFill>
                <a:latin typeface="Arial Unicode MS" panose="020B0604020202020204" charset="-122"/>
                <a:cs typeface="Arial Unicode MS" panose="020B0604020202020204" charset="-122"/>
              </a:defRPr>
            </a:lvl1pPr>
          </a:lstStyle>
          <a:p>
            <a:r>
              <a:t>更多免费方案资料加微信：chuangshiji02</a:t>
            </a:r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6546" y="516585"/>
            <a:ext cx="3048380" cy="106710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 Unicode MS" panose="020B0604020202020204" charset="-122"/>
                <a:cs typeface="Arial Unicode MS" panose="020B0604020202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 Unicode MS" panose="020B0604020202020204" charset="-122"/>
                <a:cs typeface="Arial Unicode MS" panose="020B0604020202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Arial Unicode MS" panose="020B0604020202020204" charset="-122"/>
                <a:cs typeface="Arial Unicode MS" panose="020B0604020202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413760" y="6377940"/>
            <a:ext cx="6158230" cy="261620"/>
          </a:xfr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更多免费方案资料加微信：chuangshiji02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更多免费方案资料加微信：chuangshiji02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2023/4/6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9135" y="1618310"/>
            <a:ext cx="648969" cy="300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rial Unicode MS" panose="020B0604020202020204" charset="-122"/>
                <a:cs typeface="Arial Unicode MS" panose="020B0604020202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news.163.com/news/search?keyword=%E6%96%B0%E5%8D%81%E6%9D%A1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6.jpeg"/><Relationship Id="rId18" Type="http://schemas.openxmlformats.org/officeDocument/2006/relationships/image" Target="../media/image71.jpeg"/><Relationship Id="rId26" Type="http://schemas.openxmlformats.org/officeDocument/2006/relationships/image" Target="../media/image79.png"/><Relationship Id="rId21" Type="http://schemas.openxmlformats.org/officeDocument/2006/relationships/image" Target="../media/image74.png"/><Relationship Id="rId34" Type="http://schemas.openxmlformats.org/officeDocument/2006/relationships/image" Target="../media/image87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jpeg"/><Relationship Id="rId25" Type="http://schemas.openxmlformats.org/officeDocument/2006/relationships/image" Target="../media/image78.png"/><Relationship Id="rId33" Type="http://schemas.openxmlformats.org/officeDocument/2006/relationships/image" Target="../media/image86.png"/><Relationship Id="rId38" Type="http://schemas.openxmlformats.org/officeDocument/2006/relationships/image" Target="../media/image91.png"/><Relationship Id="rId2" Type="http://schemas.openxmlformats.org/officeDocument/2006/relationships/image" Target="../media/image55.png"/><Relationship Id="rId16" Type="http://schemas.openxmlformats.org/officeDocument/2006/relationships/image" Target="../media/image69.jpeg"/><Relationship Id="rId20" Type="http://schemas.openxmlformats.org/officeDocument/2006/relationships/image" Target="../media/image73.png"/><Relationship Id="rId29" Type="http://schemas.openxmlformats.org/officeDocument/2006/relationships/image" Target="../media/image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24" Type="http://schemas.openxmlformats.org/officeDocument/2006/relationships/image" Target="../media/image77.png"/><Relationship Id="rId32" Type="http://schemas.openxmlformats.org/officeDocument/2006/relationships/image" Target="../media/image85.png"/><Relationship Id="rId37" Type="http://schemas.openxmlformats.org/officeDocument/2006/relationships/image" Target="../media/image90.png"/><Relationship Id="rId5" Type="http://schemas.openxmlformats.org/officeDocument/2006/relationships/image" Target="../media/image58.png"/><Relationship Id="rId15" Type="http://schemas.openxmlformats.org/officeDocument/2006/relationships/image" Target="../media/image68.jpeg"/><Relationship Id="rId23" Type="http://schemas.openxmlformats.org/officeDocument/2006/relationships/image" Target="../media/image76.png"/><Relationship Id="rId28" Type="http://schemas.openxmlformats.org/officeDocument/2006/relationships/image" Target="../media/image81.png"/><Relationship Id="rId36" Type="http://schemas.openxmlformats.org/officeDocument/2006/relationships/image" Target="../media/image89.png"/><Relationship Id="rId10" Type="http://schemas.openxmlformats.org/officeDocument/2006/relationships/image" Target="../media/image63.png"/><Relationship Id="rId19" Type="http://schemas.openxmlformats.org/officeDocument/2006/relationships/image" Target="../media/image72.jpeg"/><Relationship Id="rId31" Type="http://schemas.openxmlformats.org/officeDocument/2006/relationships/image" Target="../media/image84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jpeg"/><Relationship Id="rId22" Type="http://schemas.openxmlformats.org/officeDocument/2006/relationships/image" Target="../media/image75.png"/><Relationship Id="rId27" Type="http://schemas.openxmlformats.org/officeDocument/2006/relationships/image" Target="../media/image80.png"/><Relationship Id="rId30" Type="http://schemas.openxmlformats.org/officeDocument/2006/relationships/image" Target="../media/image83.png"/><Relationship Id="rId35" Type="http://schemas.openxmlformats.org/officeDocument/2006/relationships/image" Target="../media/image88.png"/><Relationship Id="rId8" Type="http://schemas.openxmlformats.org/officeDocument/2006/relationships/image" Target="../media/image61.png"/><Relationship Id="rId3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2.jpeg"/><Relationship Id="rId18" Type="http://schemas.openxmlformats.org/officeDocument/2006/relationships/image" Target="../media/image107.png"/><Relationship Id="rId26" Type="http://schemas.openxmlformats.org/officeDocument/2006/relationships/image" Target="../media/image115.jpeg"/><Relationship Id="rId39" Type="http://schemas.openxmlformats.org/officeDocument/2006/relationships/image" Target="../media/image127.png"/><Relationship Id="rId21" Type="http://schemas.openxmlformats.org/officeDocument/2006/relationships/image" Target="../media/image110.png"/><Relationship Id="rId34" Type="http://schemas.openxmlformats.org/officeDocument/2006/relationships/image" Target="../media/image122.png"/><Relationship Id="rId7" Type="http://schemas.openxmlformats.org/officeDocument/2006/relationships/image" Target="../media/image97.png"/><Relationship Id="rId12" Type="http://schemas.openxmlformats.org/officeDocument/2006/relationships/image" Target="../media/image50.jpeg"/><Relationship Id="rId17" Type="http://schemas.openxmlformats.org/officeDocument/2006/relationships/image" Target="../media/image106.png"/><Relationship Id="rId25" Type="http://schemas.openxmlformats.org/officeDocument/2006/relationships/image" Target="../media/image114.jpeg"/><Relationship Id="rId33" Type="http://schemas.openxmlformats.org/officeDocument/2006/relationships/image" Target="../media/image121.png"/><Relationship Id="rId38" Type="http://schemas.openxmlformats.org/officeDocument/2006/relationships/image" Target="../media/image126.png"/><Relationship Id="rId2" Type="http://schemas.openxmlformats.org/officeDocument/2006/relationships/image" Target="../media/image92.png"/><Relationship Id="rId16" Type="http://schemas.openxmlformats.org/officeDocument/2006/relationships/image" Target="../media/image105.jpeg"/><Relationship Id="rId20" Type="http://schemas.openxmlformats.org/officeDocument/2006/relationships/image" Target="../media/image109.png"/><Relationship Id="rId29" Type="http://schemas.openxmlformats.org/officeDocument/2006/relationships/image" Target="../media/image1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24" Type="http://schemas.openxmlformats.org/officeDocument/2006/relationships/image" Target="../media/image113.png"/><Relationship Id="rId32" Type="http://schemas.openxmlformats.org/officeDocument/2006/relationships/image" Target="../media/image120.png"/><Relationship Id="rId37" Type="http://schemas.openxmlformats.org/officeDocument/2006/relationships/image" Target="../media/image125.png"/><Relationship Id="rId40" Type="http://schemas.openxmlformats.org/officeDocument/2006/relationships/image" Target="../media/image128.png"/><Relationship Id="rId5" Type="http://schemas.openxmlformats.org/officeDocument/2006/relationships/image" Target="../media/image95.png"/><Relationship Id="rId15" Type="http://schemas.openxmlformats.org/officeDocument/2006/relationships/image" Target="../media/image104.jpeg"/><Relationship Id="rId23" Type="http://schemas.openxmlformats.org/officeDocument/2006/relationships/image" Target="../media/image112.png"/><Relationship Id="rId28" Type="http://schemas.openxmlformats.org/officeDocument/2006/relationships/image" Target="../media/image116.png"/><Relationship Id="rId36" Type="http://schemas.openxmlformats.org/officeDocument/2006/relationships/image" Target="../media/image124.png"/><Relationship Id="rId10" Type="http://schemas.openxmlformats.org/officeDocument/2006/relationships/image" Target="../media/image100.png"/><Relationship Id="rId19" Type="http://schemas.openxmlformats.org/officeDocument/2006/relationships/image" Target="../media/image108.png"/><Relationship Id="rId31" Type="http://schemas.openxmlformats.org/officeDocument/2006/relationships/image" Target="../media/image119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3.jpeg"/><Relationship Id="rId22" Type="http://schemas.openxmlformats.org/officeDocument/2006/relationships/image" Target="../media/image111.png"/><Relationship Id="rId27" Type="http://schemas.openxmlformats.org/officeDocument/2006/relationships/image" Target="../media/image53.jpeg"/><Relationship Id="rId30" Type="http://schemas.openxmlformats.org/officeDocument/2006/relationships/image" Target="../media/image118.png"/><Relationship Id="rId35" Type="http://schemas.openxmlformats.org/officeDocument/2006/relationships/image" Target="../media/image123.png"/><Relationship Id="rId8" Type="http://schemas.openxmlformats.org/officeDocument/2006/relationships/image" Target="../media/image98.png"/><Relationship Id="rId3" Type="http://schemas.openxmlformats.org/officeDocument/2006/relationships/image" Target="../media/image93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0.png"/><Relationship Id="rId18" Type="http://schemas.openxmlformats.org/officeDocument/2006/relationships/image" Target="../media/image145.jpeg"/><Relationship Id="rId26" Type="http://schemas.openxmlformats.org/officeDocument/2006/relationships/image" Target="../media/image153.png"/><Relationship Id="rId39" Type="http://schemas.openxmlformats.org/officeDocument/2006/relationships/image" Target="../media/image166.png"/><Relationship Id="rId21" Type="http://schemas.openxmlformats.org/officeDocument/2006/relationships/image" Target="../media/image148.jpeg"/><Relationship Id="rId34" Type="http://schemas.openxmlformats.org/officeDocument/2006/relationships/image" Target="../media/image161.jpeg"/><Relationship Id="rId42" Type="http://schemas.openxmlformats.org/officeDocument/2006/relationships/image" Target="../media/image169.jpeg"/><Relationship Id="rId47" Type="http://schemas.openxmlformats.org/officeDocument/2006/relationships/image" Target="../media/image174.png"/><Relationship Id="rId50" Type="http://schemas.openxmlformats.org/officeDocument/2006/relationships/image" Target="../media/image177.png"/><Relationship Id="rId55" Type="http://schemas.openxmlformats.org/officeDocument/2006/relationships/image" Target="../media/image182.png"/><Relationship Id="rId7" Type="http://schemas.openxmlformats.org/officeDocument/2006/relationships/image" Target="../media/image134.png"/><Relationship Id="rId2" Type="http://schemas.openxmlformats.org/officeDocument/2006/relationships/image" Target="../media/image129.jpeg"/><Relationship Id="rId16" Type="http://schemas.openxmlformats.org/officeDocument/2006/relationships/image" Target="../media/image143.png"/><Relationship Id="rId29" Type="http://schemas.openxmlformats.org/officeDocument/2006/relationships/image" Target="../media/image156.png"/><Relationship Id="rId11" Type="http://schemas.openxmlformats.org/officeDocument/2006/relationships/image" Target="../media/image138.png"/><Relationship Id="rId24" Type="http://schemas.openxmlformats.org/officeDocument/2006/relationships/image" Target="../media/image151.jpeg"/><Relationship Id="rId32" Type="http://schemas.openxmlformats.org/officeDocument/2006/relationships/image" Target="../media/image159.png"/><Relationship Id="rId37" Type="http://schemas.openxmlformats.org/officeDocument/2006/relationships/image" Target="../media/image164.jpeg"/><Relationship Id="rId40" Type="http://schemas.openxmlformats.org/officeDocument/2006/relationships/image" Target="../media/image167.jpeg"/><Relationship Id="rId45" Type="http://schemas.openxmlformats.org/officeDocument/2006/relationships/image" Target="../media/image172.png"/><Relationship Id="rId53" Type="http://schemas.openxmlformats.org/officeDocument/2006/relationships/image" Target="../media/image180.png"/><Relationship Id="rId58" Type="http://schemas.openxmlformats.org/officeDocument/2006/relationships/image" Target="../media/image185.png"/><Relationship Id="rId5" Type="http://schemas.openxmlformats.org/officeDocument/2006/relationships/image" Target="../media/image132.png"/><Relationship Id="rId19" Type="http://schemas.openxmlformats.org/officeDocument/2006/relationships/image" Target="../media/image146.png"/><Relationship Id="rId4" Type="http://schemas.openxmlformats.org/officeDocument/2006/relationships/image" Target="../media/image131.png"/><Relationship Id="rId9" Type="http://schemas.openxmlformats.org/officeDocument/2006/relationships/image" Target="../media/image136.jpeg"/><Relationship Id="rId14" Type="http://schemas.openxmlformats.org/officeDocument/2006/relationships/image" Target="../media/image141.png"/><Relationship Id="rId22" Type="http://schemas.openxmlformats.org/officeDocument/2006/relationships/image" Target="../media/image149.png"/><Relationship Id="rId27" Type="http://schemas.openxmlformats.org/officeDocument/2006/relationships/image" Target="../media/image154.jpeg"/><Relationship Id="rId30" Type="http://schemas.openxmlformats.org/officeDocument/2006/relationships/image" Target="../media/image157.png"/><Relationship Id="rId35" Type="http://schemas.openxmlformats.org/officeDocument/2006/relationships/image" Target="../media/image162.png"/><Relationship Id="rId43" Type="http://schemas.openxmlformats.org/officeDocument/2006/relationships/image" Target="../media/image170.png"/><Relationship Id="rId48" Type="http://schemas.openxmlformats.org/officeDocument/2006/relationships/image" Target="../media/image175.png"/><Relationship Id="rId56" Type="http://schemas.openxmlformats.org/officeDocument/2006/relationships/image" Target="../media/image183.png"/><Relationship Id="rId8" Type="http://schemas.openxmlformats.org/officeDocument/2006/relationships/image" Target="../media/image135.png"/><Relationship Id="rId51" Type="http://schemas.openxmlformats.org/officeDocument/2006/relationships/image" Target="../media/image178.png"/><Relationship Id="rId3" Type="http://schemas.openxmlformats.org/officeDocument/2006/relationships/image" Target="../media/image130.png"/><Relationship Id="rId12" Type="http://schemas.openxmlformats.org/officeDocument/2006/relationships/image" Target="../media/image139.jpeg"/><Relationship Id="rId17" Type="http://schemas.openxmlformats.org/officeDocument/2006/relationships/image" Target="../media/image144.png"/><Relationship Id="rId25" Type="http://schemas.openxmlformats.org/officeDocument/2006/relationships/image" Target="../media/image152.png"/><Relationship Id="rId33" Type="http://schemas.openxmlformats.org/officeDocument/2006/relationships/image" Target="../media/image160.png"/><Relationship Id="rId38" Type="http://schemas.openxmlformats.org/officeDocument/2006/relationships/image" Target="../media/image165.png"/><Relationship Id="rId46" Type="http://schemas.openxmlformats.org/officeDocument/2006/relationships/image" Target="../media/image173.png"/><Relationship Id="rId20" Type="http://schemas.openxmlformats.org/officeDocument/2006/relationships/image" Target="../media/image147.png"/><Relationship Id="rId41" Type="http://schemas.openxmlformats.org/officeDocument/2006/relationships/image" Target="../media/image168.png"/><Relationship Id="rId54" Type="http://schemas.openxmlformats.org/officeDocument/2006/relationships/image" Target="../media/image1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3.png"/><Relationship Id="rId15" Type="http://schemas.openxmlformats.org/officeDocument/2006/relationships/image" Target="../media/image142.jpeg"/><Relationship Id="rId23" Type="http://schemas.openxmlformats.org/officeDocument/2006/relationships/image" Target="../media/image150.png"/><Relationship Id="rId28" Type="http://schemas.openxmlformats.org/officeDocument/2006/relationships/image" Target="../media/image155.png"/><Relationship Id="rId36" Type="http://schemas.openxmlformats.org/officeDocument/2006/relationships/image" Target="../media/image163.png"/><Relationship Id="rId49" Type="http://schemas.openxmlformats.org/officeDocument/2006/relationships/image" Target="../media/image176.png"/><Relationship Id="rId57" Type="http://schemas.openxmlformats.org/officeDocument/2006/relationships/image" Target="../media/image184.png"/><Relationship Id="rId10" Type="http://schemas.openxmlformats.org/officeDocument/2006/relationships/image" Target="../media/image137.png"/><Relationship Id="rId31" Type="http://schemas.openxmlformats.org/officeDocument/2006/relationships/image" Target="../media/image158.jpeg"/><Relationship Id="rId44" Type="http://schemas.openxmlformats.org/officeDocument/2006/relationships/image" Target="../media/image171.png"/><Relationship Id="rId52" Type="http://schemas.openxmlformats.org/officeDocument/2006/relationships/image" Target="../media/image179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5.png"/><Relationship Id="rId18" Type="http://schemas.openxmlformats.org/officeDocument/2006/relationships/image" Target="../media/image200.png"/><Relationship Id="rId26" Type="http://schemas.openxmlformats.org/officeDocument/2006/relationships/image" Target="../media/image208.png"/><Relationship Id="rId39" Type="http://schemas.openxmlformats.org/officeDocument/2006/relationships/image" Target="../media/image221.png"/><Relationship Id="rId21" Type="http://schemas.openxmlformats.org/officeDocument/2006/relationships/image" Target="../media/image203.png"/><Relationship Id="rId34" Type="http://schemas.openxmlformats.org/officeDocument/2006/relationships/image" Target="../media/image216.png"/><Relationship Id="rId42" Type="http://schemas.openxmlformats.org/officeDocument/2006/relationships/image" Target="../media/image224.png"/><Relationship Id="rId7" Type="http://schemas.openxmlformats.org/officeDocument/2006/relationships/image" Target="../media/image191.jpeg"/><Relationship Id="rId2" Type="http://schemas.openxmlformats.org/officeDocument/2006/relationships/image" Target="../media/image186.jpeg"/><Relationship Id="rId16" Type="http://schemas.openxmlformats.org/officeDocument/2006/relationships/image" Target="../media/image198.png"/><Relationship Id="rId29" Type="http://schemas.openxmlformats.org/officeDocument/2006/relationships/image" Target="../media/image2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0.jpeg"/><Relationship Id="rId11" Type="http://schemas.openxmlformats.org/officeDocument/2006/relationships/image" Target="../media/image58.png"/><Relationship Id="rId24" Type="http://schemas.openxmlformats.org/officeDocument/2006/relationships/image" Target="../media/image206.png"/><Relationship Id="rId32" Type="http://schemas.openxmlformats.org/officeDocument/2006/relationships/image" Target="../media/image214.png"/><Relationship Id="rId37" Type="http://schemas.openxmlformats.org/officeDocument/2006/relationships/image" Target="../media/image219.png"/><Relationship Id="rId40" Type="http://schemas.openxmlformats.org/officeDocument/2006/relationships/image" Target="../media/image222.png"/><Relationship Id="rId45" Type="http://schemas.openxmlformats.org/officeDocument/2006/relationships/image" Target="../media/image227.png"/><Relationship Id="rId5" Type="http://schemas.openxmlformats.org/officeDocument/2006/relationships/image" Target="../media/image189.jpeg"/><Relationship Id="rId15" Type="http://schemas.openxmlformats.org/officeDocument/2006/relationships/image" Target="../media/image197.png"/><Relationship Id="rId23" Type="http://schemas.openxmlformats.org/officeDocument/2006/relationships/image" Target="../media/image205.jpeg"/><Relationship Id="rId28" Type="http://schemas.openxmlformats.org/officeDocument/2006/relationships/image" Target="../media/image210.png"/><Relationship Id="rId36" Type="http://schemas.openxmlformats.org/officeDocument/2006/relationships/image" Target="../media/image218.png"/><Relationship Id="rId10" Type="http://schemas.openxmlformats.org/officeDocument/2006/relationships/image" Target="../media/image193.png"/><Relationship Id="rId19" Type="http://schemas.openxmlformats.org/officeDocument/2006/relationships/image" Target="../media/image201.png"/><Relationship Id="rId31" Type="http://schemas.openxmlformats.org/officeDocument/2006/relationships/image" Target="../media/image213.png"/><Relationship Id="rId44" Type="http://schemas.openxmlformats.org/officeDocument/2006/relationships/image" Target="../media/image226.png"/><Relationship Id="rId4" Type="http://schemas.openxmlformats.org/officeDocument/2006/relationships/image" Target="../media/image188.jpeg"/><Relationship Id="rId9" Type="http://schemas.openxmlformats.org/officeDocument/2006/relationships/image" Target="../media/image56.png"/><Relationship Id="rId14" Type="http://schemas.openxmlformats.org/officeDocument/2006/relationships/image" Target="../media/image196.png"/><Relationship Id="rId22" Type="http://schemas.openxmlformats.org/officeDocument/2006/relationships/image" Target="../media/image204.png"/><Relationship Id="rId27" Type="http://schemas.openxmlformats.org/officeDocument/2006/relationships/image" Target="../media/image209.png"/><Relationship Id="rId30" Type="http://schemas.openxmlformats.org/officeDocument/2006/relationships/image" Target="../media/image212.png"/><Relationship Id="rId35" Type="http://schemas.openxmlformats.org/officeDocument/2006/relationships/image" Target="../media/image217.png"/><Relationship Id="rId43" Type="http://schemas.openxmlformats.org/officeDocument/2006/relationships/image" Target="../media/image225.png"/><Relationship Id="rId8" Type="http://schemas.openxmlformats.org/officeDocument/2006/relationships/image" Target="../media/image192.png"/><Relationship Id="rId3" Type="http://schemas.openxmlformats.org/officeDocument/2006/relationships/image" Target="../media/image187.jpeg"/><Relationship Id="rId12" Type="http://schemas.openxmlformats.org/officeDocument/2006/relationships/image" Target="../media/image194.png"/><Relationship Id="rId17" Type="http://schemas.openxmlformats.org/officeDocument/2006/relationships/image" Target="../media/image199.png"/><Relationship Id="rId25" Type="http://schemas.openxmlformats.org/officeDocument/2006/relationships/image" Target="../media/image207.png"/><Relationship Id="rId33" Type="http://schemas.openxmlformats.org/officeDocument/2006/relationships/image" Target="../media/image215.png"/><Relationship Id="rId38" Type="http://schemas.openxmlformats.org/officeDocument/2006/relationships/image" Target="../media/image220.jpeg"/><Relationship Id="rId46" Type="http://schemas.openxmlformats.org/officeDocument/2006/relationships/image" Target="../media/image228.png"/><Relationship Id="rId20" Type="http://schemas.openxmlformats.org/officeDocument/2006/relationships/image" Target="../media/image202.png"/><Relationship Id="rId41" Type="http://schemas.openxmlformats.org/officeDocument/2006/relationships/image" Target="../media/image223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0.jpeg"/><Relationship Id="rId18" Type="http://schemas.openxmlformats.org/officeDocument/2006/relationships/image" Target="../media/image245.png"/><Relationship Id="rId26" Type="http://schemas.openxmlformats.org/officeDocument/2006/relationships/image" Target="../media/image253.png"/><Relationship Id="rId39" Type="http://schemas.openxmlformats.org/officeDocument/2006/relationships/image" Target="../media/image266.png"/><Relationship Id="rId21" Type="http://schemas.openxmlformats.org/officeDocument/2006/relationships/image" Target="../media/image248.png"/><Relationship Id="rId34" Type="http://schemas.openxmlformats.org/officeDocument/2006/relationships/image" Target="../media/image261.png"/><Relationship Id="rId42" Type="http://schemas.openxmlformats.org/officeDocument/2006/relationships/image" Target="../media/image269.png"/><Relationship Id="rId47" Type="http://schemas.openxmlformats.org/officeDocument/2006/relationships/image" Target="../media/image274.png"/><Relationship Id="rId50" Type="http://schemas.openxmlformats.org/officeDocument/2006/relationships/image" Target="../media/image277.png"/><Relationship Id="rId55" Type="http://schemas.openxmlformats.org/officeDocument/2006/relationships/image" Target="../media/image282.png"/><Relationship Id="rId7" Type="http://schemas.openxmlformats.org/officeDocument/2006/relationships/image" Target="../media/image234.jpeg"/><Relationship Id="rId2" Type="http://schemas.openxmlformats.org/officeDocument/2006/relationships/image" Target="../media/image229.png"/><Relationship Id="rId16" Type="http://schemas.openxmlformats.org/officeDocument/2006/relationships/image" Target="../media/image243.png"/><Relationship Id="rId29" Type="http://schemas.openxmlformats.org/officeDocument/2006/relationships/image" Target="../media/image256.png"/><Relationship Id="rId11" Type="http://schemas.openxmlformats.org/officeDocument/2006/relationships/image" Target="../media/image238.jpeg"/><Relationship Id="rId24" Type="http://schemas.openxmlformats.org/officeDocument/2006/relationships/image" Target="../media/image251.png"/><Relationship Id="rId32" Type="http://schemas.openxmlformats.org/officeDocument/2006/relationships/image" Target="../media/image259.png"/><Relationship Id="rId37" Type="http://schemas.openxmlformats.org/officeDocument/2006/relationships/image" Target="../media/image264.png"/><Relationship Id="rId40" Type="http://schemas.openxmlformats.org/officeDocument/2006/relationships/image" Target="../media/image267.png"/><Relationship Id="rId45" Type="http://schemas.openxmlformats.org/officeDocument/2006/relationships/image" Target="../media/image272.png"/><Relationship Id="rId53" Type="http://schemas.openxmlformats.org/officeDocument/2006/relationships/image" Target="../media/image280.png"/><Relationship Id="rId58" Type="http://schemas.openxmlformats.org/officeDocument/2006/relationships/image" Target="../media/image285.png"/><Relationship Id="rId5" Type="http://schemas.openxmlformats.org/officeDocument/2006/relationships/image" Target="../media/image232.png"/><Relationship Id="rId19" Type="http://schemas.openxmlformats.org/officeDocument/2006/relationships/image" Target="../media/image246.png"/><Relationship Id="rId4" Type="http://schemas.openxmlformats.org/officeDocument/2006/relationships/image" Target="../media/image231.png"/><Relationship Id="rId9" Type="http://schemas.openxmlformats.org/officeDocument/2006/relationships/image" Target="../media/image236.jpeg"/><Relationship Id="rId14" Type="http://schemas.openxmlformats.org/officeDocument/2006/relationships/image" Target="../media/image241.jpeg"/><Relationship Id="rId22" Type="http://schemas.openxmlformats.org/officeDocument/2006/relationships/image" Target="../media/image249.png"/><Relationship Id="rId27" Type="http://schemas.openxmlformats.org/officeDocument/2006/relationships/image" Target="../media/image254.png"/><Relationship Id="rId30" Type="http://schemas.openxmlformats.org/officeDocument/2006/relationships/image" Target="../media/image257.png"/><Relationship Id="rId35" Type="http://schemas.openxmlformats.org/officeDocument/2006/relationships/image" Target="../media/image262.png"/><Relationship Id="rId43" Type="http://schemas.openxmlformats.org/officeDocument/2006/relationships/image" Target="../media/image270.png"/><Relationship Id="rId48" Type="http://schemas.openxmlformats.org/officeDocument/2006/relationships/image" Target="../media/image275.png"/><Relationship Id="rId56" Type="http://schemas.openxmlformats.org/officeDocument/2006/relationships/image" Target="../media/image283.png"/><Relationship Id="rId8" Type="http://schemas.openxmlformats.org/officeDocument/2006/relationships/image" Target="../media/image235.jpeg"/><Relationship Id="rId51" Type="http://schemas.openxmlformats.org/officeDocument/2006/relationships/image" Target="../media/image278.png"/><Relationship Id="rId3" Type="http://schemas.openxmlformats.org/officeDocument/2006/relationships/image" Target="../media/image230.png"/><Relationship Id="rId12" Type="http://schemas.openxmlformats.org/officeDocument/2006/relationships/image" Target="../media/image239.jpeg"/><Relationship Id="rId17" Type="http://schemas.openxmlformats.org/officeDocument/2006/relationships/image" Target="../media/image244.png"/><Relationship Id="rId25" Type="http://schemas.openxmlformats.org/officeDocument/2006/relationships/image" Target="../media/image252.png"/><Relationship Id="rId33" Type="http://schemas.openxmlformats.org/officeDocument/2006/relationships/image" Target="../media/image260.png"/><Relationship Id="rId38" Type="http://schemas.openxmlformats.org/officeDocument/2006/relationships/image" Target="../media/image265.png"/><Relationship Id="rId46" Type="http://schemas.openxmlformats.org/officeDocument/2006/relationships/image" Target="../media/image273.png"/><Relationship Id="rId59" Type="http://schemas.openxmlformats.org/officeDocument/2006/relationships/image" Target="../media/image286.png"/><Relationship Id="rId20" Type="http://schemas.openxmlformats.org/officeDocument/2006/relationships/image" Target="../media/image247.png"/><Relationship Id="rId41" Type="http://schemas.openxmlformats.org/officeDocument/2006/relationships/image" Target="../media/image268.png"/><Relationship Id="rId54" Type="http://schemas.openxmlformats.org/officeDocument/2006/relationships/image" Target="../media/image2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3.jpeg"/><Relationship Id="rId15" Type="http://schemas.openxmlformats.org/officeDocument/2006/relationships/image" Target="../media/image242.png"/><Relationship Id="rId23" Type="http://schemas.openxmlformats.org/officeDocument/2006/relationships/image" Target="../media/image250.png"/><Relationship Id="rId28" Type="http://schemas.openxmlformats.org/officeDocument/2006/relationships/image" Target="../media/image255.png"/><Relationship Id="rId36" Type="http://schemas.openxmlformats.org/officeDocument/2006/relationships/image" Target="../media/image263.png"/><Relationship Id="rId49" Type="http://schemas.openxmlformats.org/officeDocument/2006/relationships/image" Target="../media/image276.png"/><Relationship Id="rId57" Type="http://schemas.openxmlformats.org/officeDocument/2006/relationships/image" Target="../media/image284.png"/><Relationship Id="rId10" Type="http://schemas.openxmlformats.org/officeDocument/2006/relationships/image" Target="../media/image237.jpeg"/><Relationship Id="rId31" Type="http://schemas.openxmlformats.org/officeDocument/2006/relationships/image" Target="../media/image258.png"/><Relationship Id="rId44" Type="http://schemas.openxmlformats.org/officeDocument/2006/relationships/image" Target="../media/image271.png"/><Relationship Id="rId52" Type="http://schemas.openxmlformats.org/officeDocument/2006/relationships/image" Target="../media/image279.png"/><Relationship Id="rId60" Type="http://schemas.openxmlformats.org/officeDocument/2006/relationships/image" Target="../media/image287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6.png"/><Relationship Id="rId18" Type="http://schemas.openxmlformats.org/officeDocument/2006/relationships/image" Target="../media/image299.jpeg"/><Relationship Id="rId26" Type="http://schemas.openxmlformats.org/officeDocument/2006/relationships/image" Target="../media/image306.png"/><Relationship Id="rId39" Type="http://schemas.openxmlformats.org/officeDocument/2006/relationships/image" Target="../media/image319.png"/><Relationship Id="rId21" Type="http://schemas.openxmlformats.org/officeDocument/2006/relationships/image" Target="../media/image301.png"/><Relationship Id="rId34" Type="http://schemas.openxmlformats.org/officeDocument/2006/relationships/image" Target="../media/image314.png"/><Relationship Id="rId42" Type="http://schemas.openxmlformats.org/officeDocument/2006/relationships/image" Target="../media/image322.png"/><Relationship Id="rId7" Type="http://schemas.openxmlformats.org/officeDocument/2006/relationships/image" Target="../media/image293.png"/><Relationship Id="rId2" Type="http://schemas.openxmlformats.org/officeDocument/2006/relationships/image" Target="../media/image288.png"/><Relationship Id="rId16" Type="http://schemas.openxmlformats.org/officeDocument/2006/relationships/image" Target="../media/image150.png"/><Relationship Id="rId20" Type="http://schemas.openxmlformats.org/officeDocument/2006/relationships/image" Target="../media/image300.png"/><Relationship Id="rId29" Type="http://schemas.openxmlformats.org/officeDocument/2006/relationships/image" Target="../media/image309.png"/><Relationship Id="rId41" Type="http://schemas.openxmlformats.org/officeDocument/2006/relationships/image" Target="../media/image3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2.png"/><Relationship Id="rId11" Type="http://schemas.openxmlformats.org/officeDocument/2006/relationships/image" Target="../media/image295.jpeg"/><Relationship Id="rId24" Type="http://schemas.openxmlformats.org/officeDocument/2006/relationships/image" Target="../media/image304.png"/><Relationship Id="rId32" Type="http://schemas.openxmlformats.org/officeDocument/2006/relationships/image" Target="../media/image312.png"/><Relationship Id="rId37" Type="http://schemas.openxmlformats.org/officeDocument/2006/relationships/image" Target="../media/image317.png"/><Relationship Id="rId40" Type="http://schemas.openxmlformats.org/officeDocument/2006/relationships/image" Target="../media/image320.png"/><Relationship Id="rId5" Type="http://schemas.openxmlformats.org/officeDocument/2006/relationships/image" Target="../media/image291.png"/><Relationship Id="rId15" Type="http://schemas.openxmlformats.org/officeDocument/2006/relationships/image" Target="../media/image149.png"/><Relationship Id="rId23" Type="http://schemas.openxmlformats.org/officeDocument/2006/relationships/image" Target="../media/image303.png"/><Relationship Id="rId28" Type="http://schemas.openxmlformats.org/officeDocument/2006/relationships/image" Target="../media/image308.png"/><Relationship Id="rId36" Type="http://schemas.openxmlformats.org/officeDocument/2006/relationships/image" Target="../media/image316.png"/><Relationship Id="rId10" Type="http://schemas.openxmlformats.org/officeDocument/2006/relationships/image" Target="../media/image138.png"/><Relationship Id="rId19" Type="http://schemas.openxmlformats.org/officeDocument/2006/relationships/image" Target="../media/image162.png"/><Relationship Id="rId31" Type="http://schemas.openxmlformats.org/officeDocument/2006/relationships/image" Target="../media/image311.png"/><Relationship Id="rId4" Type="http://schemas.openxmlformats.org/officeDocument/2006/relationships/image" Target="../media/image290.png"/><Relationship Id="rId9" Type="http://schemas.openxmlformats.org/officeDocument/2006/relationships/image" Target="../media/image137.png"/><Relationship Id="rId14" Type="http://schemas.openxmlformats.org/officeDocument/2006/relationships/image" Target="../media/image297.jpeg"/><Relationship Id="rId22" Type="http://schemas.openxmlformats.org/officeDocument/2006/relationships/image" Target="../media/image302.png"/><Relationship Id="rId27" Type="http://schemas.openxmlformats.org/officeDocument/2006/relationships/image" Target="../media/image307.png"/><Relationship Id="rId30" Type="http://schemas.openxmlformats.org/officeDocument/2006/relationships/image" Target="../media/image310.png"/><Relationship Id="rId35" Type="http://schemas.openxmlformats.org/officeDocument/2006/relationships/image" Target="../media/image315.png"/><Relationship Id="rId43" Type="http://schemas.openxmlformats.org/officeDocument/2006/relationships/image" Target="../media/image323.png"/><Relationship Id="rId8" Type="http://schemas.openxmlformats.org/officeDocument/2006/relationships/image" Target="../media/image294.jpeg"/><Relationship Id="rId3" Type="http://schemas.openxmlformats.org/officeDocument/2006/relationships/image" Target="../media/image289.png"/><Relationship Id="rId12" Type="http://schemas.openxmlformats.org/officeDocument/2006/relationships/image" Target="../media/image140.png"/><Relationship Id="rId17" Type="http://schemas.openxmlformats.org/officeDocument/2006/relationships/image" Target="../media/image298.jpeg"/><Relationship Id="rId25" Type="http://schemas.openxmlformats.org/officeDocument/2006/relationships/image" Target="../media/image305.png"/><Relationship Id="rId33" Type="http://schemas.openxmlformats.org/officeDocument/2006/relationships/image" Target="../media/image313.png"/><Relationship Id="rId38" Type="http://schemas.openxmlformats.org/officeDocument/2006/relationships/image" Target="../media/image3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9.png"/><Relationship Id="rId13" Type="http://schemas.openxmlformats.org/officeDocument/2006/relationships/image" Target="../media/image333.png"/><Relationship Id="rId18" Type="http://schemas.openxmlformats.org/officeDocument/2006/relationships/image" Target="../media/image338.png"/><Relationship Id="rId26" Type="http://schemas.openxmlformats.org/officeDocument/2006/relationships/image" Target="../media/image346.jpeg"/><Relationship Id="rId3" Type="http://schemas.openxmlformats.org/officeDocument/2006/relationships/image" Target="../media/image324.png"/><Relationship Id="rId21" Type="http://schemas.openxmlformats.org/officeDocument/2006/relationships/image" Target="../media/image341.jpeg"/><Relationship Id="rId7" Type="http://schemas.openxmlformats.org/officeDocument/2006/relationships/image" Target="../media/image328.png"/><Relationship Id="rId12" Type="http://schemas.openxmlformats.org/officeDocument/2006/relationships/image" Target="../media/image332.png"/><Relationship Id="rId17" Type="http://schemas.openxmlformats.org/officeDocument/2006/relationships/image" Target="../media/image337.png"/><Relationship Id="rId25" Type="http://schemas.openxmlformats.org/officeDocument/2006/relationships/image" Target="../media/image345.jpe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336.png"/><Relationship Id="rId20" Type="http://schemas.openxmlformats.org/officeDocument/2006/relationships/image" Target="../media/image340.png"/><Relationship Id="rId29" Type="http://schemas.openxmlformats.org/officeDocument/2006/relationships/image" Target="../media/image349.png"/><Relationship Id="rId1" Type="http://schemas.openxmlformats.org/officeDocument/2006/relationships/tags" Target="../tags/tag7.xml"/><Relationship Id="rId6" Type="http://schemas.openxmlformats.org/officeDocument/2006/relationships/image" Target="../media/image327.png"/><Relationship Id="rId11" Type="http://schemas.openxmlformats.org/officeDocument/2006/relationships/image" Target="../media/image52.jpeg"/><Relationship Id="rId24" Type="http://schemas.openxmlformats.org/officeDocument/2006/relationships/image" Target="../media/image344.jpeg"/><Relationship Id="rId5" Type="http://schemas.openxmlformats.org/officeDocument/2006/relationships/image" Target="../media/image326.png"/><Relationship Id="rId15" Type="http://schemas.openxmlformats.org/officeDocument/2006/relationships/image" Target="../media/image335.png"/><Relationship Id="rId23" Type="http://schemas.openxmlformats.org/officeDocument/2006/relationships/image" Target="../media/image343.jpeg"/><Relationship Id="rId28" Type="http://schemas.openxmlformats.org/officeDocument/2006/relationships/image" Target="../media/image348.jpeg"/><Relationship Id="rId10" Type="http://schemas.openxmlformats.org/officeDocument/2006/relationships/image" Target="../media/image331.png"/><Relationship Id="rId19" Type="http://schemas.openxmlformats.org/officeDocument/2006/relationships/image" Target="../media/image339.png"/><Relationship Id="rId4" Type="http://schemas.openxmlformats.org/officeDocument/2006/relationships/image" Target="../media/image325.png"/><Relationship Id="rId9" Type="http://schemas.openxmlformats.org/officeDocument/2006/relationships/image" Target="../media/image330.png"/><Relationship Id="rId14" Type="http://schemas.openxmlformats.org/officeDocument/2006/relationships/image" Target="../media/image334.png"/><Relationship Id="rId22" Type="http://schemas.openxmlformats.org/officeDocument/2006/relationships/image" Target="../media/image342.jpeg"/><Relationship Id="rId27" Type="http://schemas.openxmlformats.org/officeDocument/2006/relationships/image" Target="../media/image347.jpe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0.png"/><Relationship Id="rId18" Type="http://schemas.openxmlformats.org/officeDocument/2006/relationships/image" Target="../media/image365.png"/><Relationship Id="rId26" Type="http://schemas.openxmlformats.org/officeDocument/2006/relationships/image" Target="../media/image373.png"/><Relationship Id="rId39" Type="http://schemas.openxmlformats.org/officeDocument/2006/relationships/image" Target="../media/image385.png"/><Relationship Id="rId21" Type="http://schemas.openxmlformats.org/officeDocument/2006/relationships/image" Target="../media/image368.png"/><Relationship Id="rId34" Type="http://schemas.openxmlformats.org/officeDocument/2006/relationships/image" Target="../media/image380.png"/><Relationship Id="rId42" Type="http://schemas.openxmlformats.org/officeDocument/2006/relationships/image" Target="../media/image388.png"/><Relationship Id="rId47" Type="http://schemas.openxmlformats.org/officeDocument/2006/relationships/image" Target="../media/image393.png"/><Relationship Id="rId50" Type="http://schemas.openxmlformats.org/officeDocument/2006/relationships/image" Target="../media/image396.png"/><Relationship Id="rId7" Type="http://schemas.openxmlformats.org/officeDocument/2006/relationships/image" Target="../media/image61.png"/><Relationship Id="rId2" Type="http://schemas.openxmlformats.org/officeDocument/2006/relationships/image" Target="../media/image350.jpeg"/><Relationship Id="rId16" Type="http://schemas.openxmlformats.org/officeDocument/2006/relationships/image" Target="../media/image363.png"/><Relationship Id="rId29" Type="http://schemas.openxmlformats.org/officeDocument/2006/relationships/image" Target="../media/image375.png"/><Relationship Id="rId11" Type="http://schemas.openxmlformats.org/officeDocument/2006/relationships/image" Target="../media/image358.png"/><Relationship Id="rId24" Type="http://schemas.openxmlformats.org/officeDocument/2006/relationships/image" Target="../media/image371.png"/><Relationship Id="rId32" Type="http://schemas.openxmlformats.org/officeDocument/2006/relationships/image" Target="../media/image378.png"/><Relationship Id="rId37" Type="http://schemas.openxmlformats.org/officeDocument/2006/relationships/image" Target="../media/image383.png"/><Relationship Id="rId40" Type="http://schemas.openxmlformats.org/officeDocument/2006/relationships/image" Target="../media/image386.png"/><Relationship Id="rId45" Type="http://schemas.openxmlformats.org/officeDocument/2006/relationships/image" Target="../media/image391.png"/><Relationship Id="rId5" Type="http://schemas.openxmlformats.org/officeDocument/2006/relationships/image" Target="../media/image353.png"/><Relationship Id="rId15" Type="http://schemas.openxmlformats.org/officeDocument/2006/relationships/image" Target="../media/image362.png"/><Relationship Id="rId23" Type="http://schemas.openxmlformats.org/officeDocument/2006/relationships/image" Target="../media/image370.png"/><Relationship Id="rId28" Type="http://schemas.openxmlformats.org/officeDocument/2006/relationships/image" Target="../media/image374.png"/><Relationship Id="rId36" Type="http://schemas.openxmlformats.org/officeDocument/2006/relationships/image" Target="../media/image382.png"/><Relationship Id="rId49" Type="http://schemas.openxmlformats.org/officeDocument/2006/relationships/image" Target="../media/image395.png"/><Relationship Id="rId10" Type="http://schemas.openxmlformats.org/officeDocument/2006/relationships/image" Target="../media/image357.png"/><Relationship Id="rId19" Type="http://schemas.openxmlformats.org/officeDocument/2006/relationships/image" Target="../media/image366.png"/><Relationship Id="rId31" Type="http://schemas.openxmlformats.org/officeDocument/2006/relationships/image" Target="../media/image377.png"/><Relationship Id="rId44" Type="http://schemas.openxmlformats.org/officeDocument/2006/relationships/image" Target="../media/image390.png"/><Relationship Id="rId4" Type="http://schemas.openxmlformats.org/officeDocument/2006/relationships/image" Target="../media/image352.jpeg"/><Relationship Id="rId9" Type="http://schemas.openxmlformats.org/officeDocument/2006/relationships/image" Target="../media/image356.png"/><Relationship Id="rId14" Type="http://schemas.openxmlformats.org/officeDocument/2006/relationships/image" Target="../media/image361.png"/><Relationship Id="rId22" Type="http://schemas.openxmlformats.org/officeDocument/2006/relationships/image" Target="../media/image369.png"/><Relationship Id="rId27" Type="http://schemas.openxmlformats.org/officeDocument/2006/relationships/image" Target="../media/image126.png"/><Relationship Id="rId30" Type="http://schemas.openxmlformats.org/officeDocument/2006/relationships/image" Target="../media/image376.png"/><Relationship Id="rId35" Type="http://schemas.openxmlformats.org/officeDocument/2006/relationships/image" Target="../media/image381.png"/><Relationship Id="rId43" Type="http://schemas.openxmlformats.org/officeDocument/2006/relationships/image" Target="../media/image389.png"/><Relationship Id="rId48" Type="http://schemas.openxmlformats.org/officeDocument/2006/relationships/image" Target="../media/image394.png"/><Relationship Id="rId8" Type="http://schemas.openxmlformats.org/officeDocument/2006/relationships/image" Target="../media/image355.png"/><Relationship Id="rId51" Type="http://schemas.openxmlformats.org/officeDocument/2006/relationships/image" Target="../media/image397.png"/><Relationship Id="rId3" Type="http://schemas.openxmlformats.org/officeDocument/2006/relationships/image" Target="../media/image351.jpeg"/><Relationship Id="rId12" Type="http://schemas.openxmlformats.org/officeDocument/2006/relationships/image" Target="../media/image359.png"/><Relationship Id="rId17" Type="http://schemas.openxmlformats.org/officeDocument/2006/relationships/image" Target="../media/image364.png"/><Relationship Id="rId25" Type="http://schemas.openxmlformats.org/officeDocument/2006/relationships/image" Target="../media/image372.png"/><Relationship Id="rId33" Type="http://schemas.openxmlformats.org/officeDocument/2006/relationships/image" Target="../media/image379.png"/><Relationship Id="rId38" Type="http://schemas.openxmlformats.org/officeDocument/2006/relationships/image" Target="../media/image384.png"/><Relationship Id="rId46" Type="http://schemas.openxmlformats.org/officeDocument/2006/relationships/image" Target="../media/image392.png"/><Relationship Id="rId20" Type="http://schemas.openxmlformats.org/officeDocument/2006/relationships/image" Target="../media/image367.png"/><Relationship Id="rId41" Type="http://schemas.openxmlformats.org/officeDocument/2006/relationships/image" Target="../media/image3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4.png"/><Relationship Id="rId3" Type="http://schemas.openxmlformats.org/officeDocument/2006/relationships/image" Target="../media/image399.png"/><Relationship Id="rId7" Type="http://schemas.openxmlformats.org/officeDocument/2006/relationships/image" Target="../media/image403.png"/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2.png"/><Relationship Id="rId5" Type="http://schemas.openxmlformats.org/officeDocument/2006/relationships/image" Target="../media/image401.png"/><Relationship Id="rId4" Type="http://schemas.openxmlformats.org/officeDocument/2006/relationships/image" Target="../media/image400.png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6.png"/><Relationship Id="rId18" Type="http://schemas.openxmlformats.org/officeDocument/2006/relationships/image" Target="../media/image421.jpeg"/><Relationship Id="rId26" Type="http://schemas.openxmlformats.org/officeDocument/2006/relationships/image" Target="../media/image429.png"/><Relationship Id="rId39" Type="http://schemas.openxmlformats.org/officeDocument/2006/relationships/image" Target="../media/image442.png"/><Relationship Id="rId21" Type="http://schemas.openxmlformats.org/officeDocument/2006/relationships/image" Target="../media/image424.png"/><Relationship Id="rId34" Type="http://schemas.openxmlformats.org/officeDocument/2006/relationships/image" Target="../media/image437.jpeg"/><Relationship Id="rId42" Type="http://schemas.openxmlformats.org/officeDocument/2006/relationships/image" Target="../media/image445.png"/><Relationship Id="rId7" Type="http://schemas.openxmlformats.org/officeDocument/2006/relationships/image" Target="../media/image410.png"/><Relationship Id="rId2" Type="http://schemas.openxmlformats.org/officeDocument/2006/relationships/image" Target="../media/image405.png"/><Relationship Id="rId16" Type="http://schemas.openxmlformats.org/officeDocument/2006/relationships/image" Target="../media/image419.png"/><Relationship Id="rId29" Type="http://schemas.openxmlformats.org/officeDocument/2006/relationships/image" Target="../media/image43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9.png"/><Relationship Id="rId11" Type="http://schemas.openxmlformats.org/officeDocument/2006/relationships/image" Target="../media/image414.png"/><Relationship Id="rId24" Type="http://schemas.openxmlformats.org/officeDocument/2006/relationships/image" Target="../media/image427.png"/><Relationship Id="rId32" Type="http://schemas.openxmlformats.org/officeDocument/2006/relationships/image" Target="../media/image435.jpeg"/><Relationship Id="rId37" Type="http://schemas.openxmlformats.org/officeDocument/2006/relationships/image" Target="../media/image440.jpeg"/><Relationship Id="rId40" Type="http://schemas.openxmlformats.org/officeDocument/2006/relationships/image" Target="../media/image443.png"/><Relationship Id="rId45" Type="http://schemas.openxmlformats.org/officeDocument/2006/relationships/image" Target="../media/image448.png"/><Relationship Id="rId5" Type="http://schemas.openxmlformats.org/officeDocument/2006/relationships/image" Target="../media/image408.png"/><Relationship Id="rId15" Type="http://schemas.openxmlformats.org/officeDocument/2006/relationships/image" Target="../media/image418.png"/><Relationship Id="rId23" Type="http://schemas.openxmlformats.org/officeDocument/2006/relationships/image" Target="../media/image426.jpeg"/><Relationship Id="rId28" Type="http://schemas.openxmlformats.org/officeDocument/2006/relationships/image" Target="../media/image431.jpeg"/><Relationship Id="rId36" Type="http://schemas.openxmlformats.org/officeDocument/2006/relationships/image" Target="../media/image439.jpeg"/><Relationship Id="rId10" Type="http://schemas.openxmlformats.org/officeDocument/2006/relationships/image" Target="../media/image413.png"/><Relationship Id="rId19" Type="http://schemas.openxmlformats.org/officeDocument/2006/relationships/image" Target="../media/image422.jpeg"/><Relationship Id="rId31" Type="http://schemas.openxmlformats.org/officeDocument/2006/relationships/image" Target="../media/image434.jpeg"/><Relationship Id="rId44" Type="http://schemas.openxmlformats.org/officeDocument/2006/relationships/image" Target="../media/image447.png"/><Relationship Id="rId4" Type="http://schemas.openxmlformats.org/officeDocument/2006/relationships/image" Target="../media/image407.png"/><Relationship Id="rId9" Type="http://schemas.openxmlformats.org/officeDocument/2006/relationships/image" Target="../media/image412.png"/><Relationship Id="rId14" Type="http://schemas.openxmlformats.org/officeDocument/2006/relationships/image" Target="../media/image417.png"/><Relationship Id="rId22" Type="http://schemas.openxmlformats.org/officeDocument/2006/relationships/image" Target="../media/image425.png"/><Relationship Id="rId27" Type="http://schemas.openxmlformats.org/officeDocument/2006/relationships/image" Target="../media/image430.png"/><Relationship Id="rId30" Type="http://schemas.openxmlformats.org/officeDocument/2006/relationships/image" Target="../media/image433.jpeg"/><Relationship Id="rId35" Type="http://schemas.openxmlformats.org/officeDocument/2006/relationships/image" Target="../media/image438.png"/><Relationship Id="rId43" Type="http://schemas.openxmlformats.org/officeDocument/2006/relationships/image" Target="../media/image446.png"/><Relationship Id="rId8" Type="http://schemas.openxmlformats.org/officeDocument/2006/relationships/image" Target="../media/image411.png"/><Relationship Id="rId3" Type="http://schemas.openxmlformats.org/officeDocument/2006/relationships/image" Target="../media/image406.png"/><Relationship Id="rId12" Type="http://schemas.openxmlformats.org/officeDocument/2006/relationships/image" Target="../media/image415.png"/><Relationship Id="rId17" Type="http://schemas.openxmlformats.org/officeDocument/2006/relationships/image" Target="../media/image420.png"/><Relationship Id="rId25" Type="http://schemas.openxmlformats.org/officeDocument/2006/relationships/image" Target="../media/image428.jpeg"/><Relationship Id="rId33" Type="http://schemas.openxmlformats.org/officeDocument/2006/relationships/image" Target="../media/image436.png"/><Relationship Id="rId38" Type="http://schemas.openxmlformats.org/officeDocument/2006/relationships/image" Target="../media/image441.png"/><Relationship Id="rId20" Type="http://schemas.openxmlformats.org/officeDocument/2006/relationships/image" Target="../media/image423.png"/><Relationship Id="rId41" Type="http://schemas.openxmlformats.org/officeDocument/2006/relationships/image" Target="../media/image444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7.png"/><Relationship Id="rId18" Type="http://schemas.openxmlformats.org/officeDocument/2006/relationships/image" Target="../media/image422.jpeg"/><Relationship Id="rId26" Type="http://schemas.openxmlformats.org/officeDocument/2006/relationships/image" Target="../media/image433.jpeg"/><Relationship Id="rId39" Type="http://schemas.openxmlformats.org/officeDocument/2006/relationships/image" Target="../media/image464.png"/><Relationship Id="rId21" Type="http://schemas.openxmlformats.org/officeDocument/2006/relationships/image" Target="../media/image457.png"/><Relationship Id="rId34" Type="http://schemas.openxmlformats.org/officeDocument/2006/relationships/image" Target="../media/image460.png"/><Relationship Id="rId7" Type="http://schemas.openxmlformats.org/officeDocument/2006/relationships/image" Target="../media/image410.png"/><Relationship Id="rId12" Type="http://schemas.openxmlformats.org/officeDocument/2006/relationships/image" Target="../media/image452.png"/><Relationship Id="rId17" Type="http://schemas.openxmlformats.org/officeDocument/2006/relationships/image" Target="../media/image421.jpeg"/><Relationship Id="rId25" Type="http://schemas.openxmlformats.org/officeDocument/2006/relationships/image" Target="../media/image432.jpeg"/><Relationship Id="rId33" Type="http://schemas.openxmlformats.org/officeDocument/2006/relationships/image" Target="../media/image445.png"/><Relationship Id="rId38" Type="http://schemas.openxmlformats.org/officeDocument/2006/relationships/image" Target="../media/image463.png"/><Relationship Id="rId2" Type="http://schemas.openxmlformats.org/officeDocument/2006/relationships/image" Target="../media/image405.png"/><Relationship Id="rId16" Type="http://schemas.openxmlformats.org/officeDocument/2006/relationships/image" Target="../media/image455.png"/><Relationship Id="rId20" Type="http://schemas.openxmlformats.org/officeDocument/2006/relationships/image" Target="../media/image424.png"/><Relationship Id="rId29" Type="http://schemas.openxmlformats.org/officeDocument/2006/relationships/image" Target="../media/image43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9.png"/><Relationship Id="rId11" Type="http://schemas.openxmlformats.org/officeDocument/2006/relationships/image" Target="../media/image415.png"/><Relationship Id="rId24" Type="http://schemas.openxmlformats.org/officeDocument/2006/relationships/image" Target="../media/image427.png"/><Relationship Id="rId32" Type="http://schemas.openxmlformats.org/officeDocument/2006/relationships/image" Target="../media/image440.jpeg"/><Relationship Id="rId37" Type="http://schemas.openxmlformats.org/officeDocument/2006/relationships/image" Target="../media/image428.jpeg"/><Relationship Id="rId40" Type="http://schemas.openxmlformats.org/officeDocument/2006/relationships/image" Target="../media/image465.png"/><Relationship Id="rId5" Type="http://schemas.openxmlformats.org/officeDocument/2006/relationships/image" Target="../media/image408.png"/><Relationship Id="rId15" Type="http://schemas.openxmlformats.org/officeDocument/2006/relationships/image" Target="../media/image454.png"/><Relationship Id="rId23" Type="http://schemas.openxmlformats.org/officeDocument/2006/relationships/image" Target="../media/image458.png"/><Relationship Id="rId28" Type="http://schemas.openxmlformats.org/officeDocument/2006/relationships/image" Target="../media/image436.png"/><Relationship Id="rId36" Type="http://schemas.openxmlformats.org/officeDocument/2006/relationships/image" Target="../media/image462.png"/><Relationship Id="rId10" Type="http://schemas.openxmlformats.org/officeDocument/2006/relationships/image" Target="../media/image451.png"/><Relationship Id="rId19" Type="http://schemas.openxmlformats.org/officeDocument/2006/relationships/image" Target="../media/image456.png"/><Relationship Id="rId31" Type="http://schemas.openxmlformats.org/officeDocument/2006/relationships/image" Target="../media/image439.jpeg"/><Relationship Id="rId4" Type="http://schemas.openxmlformats.org/officeDocument/2006/relationships/image" Target="../media/image407.png"/><Relationship Id="rId9" Type="http://schemas.openxmlformats.org/officeDocument/2006/relationships/image" Target="../media/image412.png"/><Relationship Id="rId14" Type="http://schemas.openxmlformats.org/officeDocument/2006/relationships/image" Target="../media/image453.png"/><Relationship Id="rId22" Type="http://schemas.openxmlformats.org/officeDocument/2006/relationships/image" Target="../media/image431.jpeg"/><Relationship Id="rId27" Type="http://schemas.openxmlformats.org/officeDocument/2006/relationships/image" Target="../media/image435.jpeg"/><Relationship Id="rId30" Type="http://schemas.openxmlformats.org/officeDocument/2006/relationships/image" Target="../media/image459.png"/><Relationship Id="rId35" Type="http://schemas.openxmlformats.org/officeDocument/2006/relationships/image" Target="../media/image461.png"/><Relationship Id="rId8" Type="http://schemas.openxmlformats.org/officeDocument/2006/relationships/image" Target="../media/image450.png"/><Relationship Id="rId3" Type="http://schemas.openxmlformats.org/officeDocument/2006/relationships/image" Target="../media/image40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2.jpeg"/><Relationship Id="rId3" Type="http://schemas.openxmlformats.org/officeDocument/2006/relationships/image" Target="../media/image467.jpeg"/><Relationship Id="rId7" Type="http://schemas.openxmlformats.org/officeDocument/2006/relationships/image" Target="../media/image471.jpeg"/><Relationship Id="rId2" Type="http://schemas.openxmlformats.org/officeDocument/2006/relationships/image" Target="../media/image4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0.png"/><Relationship Id="rId5" Type="http://schemas.openxmlformats.org/officeDocument/2006/relationships/image" Target="../media/image469.jpeg"/><Relationship Id="rId10" Type="http://schemas.openxmlformats.org/officeDocument/2006/relationships/image" Target="../media/image474.png"/><Relationship Id="rId4" Type="http://schemas.openxmlformats.org/officeDocument/2006/relationships/image" Target="../media/image468.jpeg"/><Relationship Id="rId9" Type="http://schemas.openxmlformats.org/officeDocument/2006/relationships/image" Target="../media/image47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1.png"/><Relationship Id="rId13" Type="http://schemas.openxmlformats.org/officeDocument/2006/relationships/image" Target="../media/image486.png"/><Relationship Id="rId18" Type="http://schemas.openxmlformats.org/officeDocument/2006/relationships/image" Target="../media/image491.png"/><Relationship Id="rId3" Type="http://schemas.openxmlformats.org/officeDocument/2006/relationships/image" Target="../media/image476.png"/><Relationship Id="rId7" Type="http://schemas.openxmlformats.org/officeDocument/2006/relationships/image" Target="../media/image480.png"/><Relationship Id="rId12" Type="http://schemas.openxmlformats.org/officeDocument/2006/relationships/image" Target="../media/image485.png"/><Relationship Id="rId17" Type="http://schemas.openxmlformats.org/officeDocument/2006/relationships/image" Target="../media/image490.png"/><Relationship Id="rId2" Type="http://schemas.openxmlformats.org/officeDocument/2006/relationships/image" Target="../media/image475.png"/><Relationship Id="rId16" Type="http://schemas.openxmlformats.org/officeDocument/2006/relationships/image" Target="../media/image489.png"/><Relationship Id="rId20" Type="http://schemas.openxmlformats.org/officeDocument/2006/relationships/image" Target="../media/image4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9.png"/><Relationship Id="rId11" Type="http://schemas.openxmlformats.org/officeDocument/2006/relationships/image" Target="../media/image484.png"/><Relationship Id="rId5" Type="http://schemas.openxmlformats.org/officeDocument/2006/relationships/image" Target="../media/image478.png"/><Relationship Id="rId15" Type="http://schemas.openxmlformats.org/officeDocument/2006/relationships/image" Target="../media/image488.png"/><Relationship Id="rId10" Type="http://schemas.openxmlformats.org/officeDocument/2006/relationships/image" Target="../media/image483.png"/><Relationship Id="rId19" Type="http://schemas.openxmlformats.org/officeDocument/2006/relationships/image" Target="../media/image492.png"/><Relationship Id="rId4" Type="http://schemas.openxmlformats.org/officeDocument/2006/relationships/image" Target="../media/image477.png"/><Relationship Id="rId9" Type="http://schemas.openxmlformats.org/officeDocument/2006/relationships/image" Target="../media/image482.png"/><Relationship Id="rId14" Type="http://schemas.openxmlformats.org/officeDocument/2006/relationships/image" Target="../media/image48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5.png"/><Relationship Id="rId2" Type="http://schemas.openxmlformats.org/officeDocument/2006/relationships/image" Target="../media/image49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7.png"/><Relationship Id="rId4" Type="http://schemas.openxmlformats.org/officeDocument/2006/relationships/image" Target="../media/image4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38728" y="445008"/>
              <a:ext cx="5114544" cy="38983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1391" y="6309358"/>
              <a:ext cx="790956" cy="43738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53378" y="6355079"/>
              <a:ext cx="1280541" cy="3200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832347" y="6342888"/>
              <a:ext cx="45720" cy="368935"/>
            </a:xfrm>
            <a:custGeom>
              <a:avLst/>
              <a:gdLst/>
              <a:ahLst/>
              <a:cxnLst/>
              <a:rect l="l" t="t" r="r" b="b"/>
              <a:pathLst>
                <a:path w="45720" h="368934">
                  <a:moveTo>
                    <a:pt x="45720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45720" y="368808"/>
                  </a:lnTo>
                  <a:lnTo>
                    <a:pt x="45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95220" y="733933"/>
            <a:ext cx="8768080" cy="1134110"/>
            <a:chOff x="1895220" y="733933"/>
            <a:chExt cx="8768080" cy="1134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5220" y="733933"/>
              <a:ext cx="8038083" cy="6400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67926" y="733933"/>
              <a:ext cx="1094994" cy="6400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53688" y="1227404"/>
              <a:ext cx="1829181" cy="6403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7110" y="1227404"/>
              <a:ext cx="1371600" cy="6403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14389" y="1227404"/>
              <a:ext cx="3290823" cy="64038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957072" y="2057400"/>
            <a:ext cx="10064115" cy="4551680"/>
            <a:chOff x="957072" y="2057400"/>
            <a:chExt cx="10064115" cy="4551680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7072" y="2057400"/>
              <a:ext cx="2059686" cy="229743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1870" y="2092198"/>
              <a:ext cx="1878076" cy="21158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56560" y="2057400"/>
              <a:ext cx="2061210" cy="229743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91357" y="2092198"/>
              <a:ext cx="1879600" cy="21158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57572" y="2057400"/>
              <a:ext cx="2061210" cy="229743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92369" y="2092198"/>
              <a:ext cx="1879600" cy="21158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58583" y="2057400"/>
              <a:ext cx="2061210" cy="229743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93381" y="2092198"/>
              <a:ext cx="1879600" cy="21158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7072" y="4311395"/>
              <a:ext cx="2059686" cy="229743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1870" y="4346194"/>
              <a:ext cx="1878076" cy="211582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56560" y="4311395"/>
              <a:ext cx="2061210" cy="229743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91357" y="4346194"/>
              <a:ext cx="1879600" cy="211582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57572" y="4311395"/>
              <a:ext cx="2061210" cy="229743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92369" y="4346194"/>
              <a:ext cx="1879600" cy="211582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58583" y="4311395"/>
              <a:ext cx="2061210" cy="229743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93381" y="4346194"/>
              <a:ext cx="1879600" cy="211582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59595" y="2057400"/>
              <a:ext cx="2061209" cy="229743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94393" y="2092198"/>
              <a:ext cx="1879600" cy="211582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59595" y="4311395"/>
              <a:ext cx="2061209" cy="229743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994393" y="4346194"/>
              <a:ext cx="1879600" cy="211582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296924" y="3518916"/>
              <a:ext cx="1268095" cy="219710"/>
            </a:xfrm>
            <a:custGeom>
              <a:avLst/>
              <a:gdLst/>
              <a:ahLst/>
              <a:cxnLst/>
              <a:rect l="l" t="t" r="r" b="b"/>
              <a:pathLst>
                <a:path w="1268095" h="219710">
                  <a:moveTo>
                    <a:pt x="1158239" y="0"/>
                  </a:moveTo>
                  <a:lnTo>
                    <a:pt x="109728" y="0"/>
                  </a:lnTo>
                  <a:lnTo>
                    <a:pt x="67026" y="8626"/>
                  </a:lnTo>
                  <a:lnTo>
                    <a:pt x="32146" y="32146"/>
                  </a:lnTo>
                  <a:lnTo>
                    <a:pt x="8626" y="67026"/>
                  </a:lnTo>
                  <a:lnTo>
                    <a:pt x="0" y="109728"/>
                  </a:lnTo>
                  <a:lnTo>
                    <a:pt x="8626" y="152429"/>
                  </a:lnTo>
                  <a:lnTo>
                    <a:pt x="32146" y="187309"/>
                  </a:lnTo>
                  <a:lnTo>
                    <a:pt x="67026" y="210829"/>
                  </a:lnTo>
                  <a:lnTo>
                    <a:pt x="109728" y="219456"/>
                  </a:lnTo>
                  <a:lnTo>
                    <a:pt x="1158239" y="219456"/>
                  </a:lnTo>
                  <a:lnTo>
                    <a:pt x="1200941" y="210829"/>
                  </a:lnTo>
                  <a:lnTo>
                    <a:pt x="1235821" y="187309"/>
                  </a:lnTo>
                  <a:lnTo>
                    <a:pt x="1259341" y="152429"/>
                  </a:lnTo>
                  <a:lnTo>
                    <a:pt x="1267968" y="109728"/>
                  </a:lnTo>
                  <a:lnTo>
                    <a:pt x="1259341" y="67026"/>
                  </a:lnTo>
                  <a:lnTo>
                    <a:pt x="1235821" y="32146"/>
                  </a:lnTo>
                  <a:lnTo>
                    <a:pt x="1200941" y="8626"/>
                  </a:lnTo>
                  <a:lnTo>
                    <a:pt x="115823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291844" y="3542741"/>
            <a:ext cx="1277620" cy="509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 spc="-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sz="1100" b="1" spc="-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近邻升温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indent="635" algn="ctr">
              <a:lnSpc>
                <a:spcPct val="100000"/>
              </a:lnSpc>
              <a:spcBef>
                <a:spcPts val="630"/>
              </a:spcBef>
            </a:pPr>
            <a:r>
              <a:rPr sz="700" b="1" spc="-7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</a:t>
            </a: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年小红书「近邻升温」</a:t>
            </a:r>
            <a:r>
              <a:rPr sz="700" b="1" spc="-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相关笔记数量同比</a:t>
            </a:r>
            <a:r>
              <a:rPr sz="900" b="1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上涨</a:t>
            </a:r>
            <a:r>
              <a:rPr sz="900" b="1" spc="-80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213%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296924" y="5792723"/>
            <a:ext cx="1268095" cy="219710"/>
          </a:xfrm>
          <a:custGeom>
            <a:avLst/>
            <a:gdLst/>
            <a:ahLst/>
            <a:cxnLst/>
            <a:rect l="l" t="t" r="r" b="b"/>
            <a:pathLst>
              <a:path w="1268095" h="219710">
                <a:moveTo>
                  <a:pt x="1158239" y="0"/>
                </a:moveTo>
                <a:lnTo>
                  <a:pt x="109728" y="0"/>
                </a:lnTo>
                <a:lnTo>
                  <a:pt x="67026" y="8622"/>
                </a:lnTo>
                <a:lnTo>
                  <a:pt x="32146" y="32137"/>
                </a:lnTo>
                <a:lnTo>
                  <a:pt x="8626" y="67015"/>
                </a:lnTo>
                <a:lnTo>
                  <a:pt x="0" y="109728"/>
                </a:lnTo>
                <a:lnTo>
                  <a:pt x="8626" y="152440"/>
                </a:lnTo>
                <a:lnTo>
                  <a:pt x="32146" y="187318"/>
                </a:lnTo>
                <a:lnTo>
                  <a:pt x="67026" y="210833"/>
                </a:lnTo>
                <a:lnTo>
                  <a:pt x="109728" y="219456"/>
                </a:lnTo>
                <a:lnTo>
                  <a:pt x="1158239" y="219456"/>
                </a:lnTo>
                <a:lnTo>
                  <a:pt x="1200941" y="210833"/>
                </a:lnTo>
                <a:lnTo>
                  <a:pt x="1235821" y="187318"/>
                </a:lnTo>
                <a:lnTo>
                  <a:pt x="1259341" y="152440"/>
                </a:lnTo>
                <a:lnTo>
                  <a:pt x="1267968" y="109728"/>
                </a:lnTo>
                <a:lnTo>
                  <a:pt x="1259341" y="67015"/>
                </a:lnTo>
                <a:lnTo>
                  <a:pt x="1235821" y="32137"/>
                </a:lnTo>
                <a:lnTo>
                  <a:pt x="1200941" y="8622"/>
                </a:lnTo>
                <a:lnTo>
                  <a:pt x="115823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91844" y="5817514"/>
            <a:ext cx="1277620" cy="507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100"/>
              </a:spcBef>
            </a:pPr>
            <a:r>
              <a:rPr sz="1100" b="1" spc="-9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sz="1100" b="1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文房四潮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indent="74295">
              <a:lnSpc>
                <a:spcPct val="100000"/>
              </a:lnSpc>
              <a:spcBef>
                <a:spcPts val="560"/>
              </a:spcBef>
            </a:pPr>
            <a:r>
              <a:rPr sz="700" b="1" spc="-7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</a:t>
            </a: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年小红书「文房四潮」相关笔记数量同比</a:t>
            </a:r>
            <a:r>
              <a:rPr sz="900" b="1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上涨</a:t>
            </a:r>
            <a:r>
              <a:rPr sz="900" b="1" spc="-75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239%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3300984" y="3518915"/>
            <a:ext cx="1268095" cy="219710"/>
          </a:xfrm>
          <a:custGeom>
            <a:avLst/>
            <a:gdLst/>
            <a:ahLst/>
            <a:cxnLst/>
            <a:rect l="l" t="t" r="r" b="b"/>
            <a:pathLst>
              <a:path w="1268095" h="219710">
                <a:moveTo>
                  <a:pt x="1158239" y="0"/>
                </a:moveTo>
                <a:lnTo>
                  <a:pt x="109727" y="0"/>
                </a:lnTo>
                <a:lnTo>
                  <a:pt x="67026" y="8626"/>
                </a:lnTo>
                <a:lnTo>
                  <a:pt x="32146" y="32146"/>
                </a:lnTo>
                <a:lnTo>
                  <a:pt x="8626" y="67026"/>
                </a:lnTo>
                <a:lnTo>
                  <a:pt x="0" y="109728"/>
                </a:lnTo>
                <a:lnTo>
                  <a:pt x="8626" y="152429"/>
                </a:lnTo>
                <a:lnTo>
                  <a:pt x="32146" y="187309"/>
                </a:lnTo>
                <a:lnTo>
                  <a:pt x="67026" y="210829"/>
                </a:lnTo>
                <a:lnTo>
                  <a:pt x="109727" y="219456"/>
                </a:lnTo>
                <a:lnTo>
                  <a:pt x="1158239" y="219456"/>
                </a:lnTo>
                <a:lnTo>
                  <a:pt x="1200941" y="210829"/>
                </a:lnTo>
                <a:lnTo>
                  <a:pt x="1235821" y="187309"/>
                </a:lnTo>
                <a:lnTo>
                  <a:pt x="1259341" y="152429"/>
                </a:lnTo>
                <a:lnTo>
                  <a:pt x="1267967" y="109728"/>
                </a:lnTo>
                <a:lnTo>
                  <a:pt x="1259341" y="67026"/>
                </a:lnTo>
                <a:lnTo>
                  <a:pt x="1235821" y="32146"/>
                </a:lnTo>
                <a:lnTo>
                  <a:pt x="1200941" y="8626"/>
                </a:lnTo>
                <a:lnTo>
                  <a:pt x="115823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96158" y="3542741"/>
            <a:ext cx="1277620" cy="516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 spc="-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sz="1100" b="1" spc="-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吃地道风味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indent="635" algn="ctr">
              <a:lnSpc>
                <a:spcPct val="100000"/>
              </a:lnSpc>
              <a:spcBef>
                <a:spcPts val="630"/>
              </a:spcBef>
            </a:pPr>
            <a:r>
              <a:rPr sz="700" b="1" spc="-7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</a:t>
            </a: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年小红书「吃地道风味</a:t>
            </a:r>
            <a:r>
              <a:rPr sz="700" b="1" spc="-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」</a:t>
            </a: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相关笔记数量同比</a:t>
            </a:r>
            <a:r>
              <a:rPr sz="900" b="1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上涨</a:t>
            </a:r>
            <a:r>
              <a:rPr sz="900" b="1" spc="-80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227%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300984" y="5792723"/>
            <a:ext cx="1268095" cy="219710"/>
          </a:xfrm>
          <a:custGeom>
            <a:avLst/>
            <a:gdLst/>
            <a:ahLst/>
            <a:cxnLst/>
            <a:rect l="l" t="t" r="r" b="b"/>
            <a:pathLst>
              <a:path w="1268095" h="219710">
                <a:moveTo>
                  <a:pt x="1158239" y="0"/>
                </a:moveTo>
                <a:lnTo>
                  <a:pt x="109727" y="0"/>
                </a:lnTo>
                <a:lnTo>
                  <a:pt x="67026" y="8622"/>
                </a:lnTo>
                <a:lnTo>
                  <a:pt x="32146" y="32137"/>
                </a:lnTo>
                <a:lnTo>
                  <a:pt x="8626" y="67015"/>
                </a:lnTo>
                <a:lnTo>
                  <a:pt x="0" y="109728"/>
                </a:lnTo>
                <a:lnTo>
                  <a:pt x="8626" y="152440"/>
                </a:lnTo>
                <a:lnTo>
                  <a:pt x="32146" y="187318"/>
                </a:lnTo>
                <a:lnTo>
                  <a:pt x="67026" y="210833"/>
                </a:lnTo>
                <a:lnTo>
                  <a:pt x="109727" y="219456"/>
                </a:lnTo>
                <a:lnTo>
                  <a:pt x="1158239" y="219456"/>
                </a:lnTo>
                <a:lnTo>
                  <a:pt x="1200941" y="210833"/>
                </a:lnTo>
                <a:lnTo>
                  <a:pt x="1235821" y="187318"/>
                </a:lnTo>
                <a:lnTo>
                  <a:pt x="1259341" y="152440"/>
                </a:lnTo>
                <a:lnTo>
                  <a:pt x="1267967" y="109728"/>
                </a:lnTo>
                <a:lnTo>
                  <a:pt x="1259341" y="67015"/>
                </a:lnTo>
                <a:lnTo>
                  <a:pt x="1235821" y="32137"/>
                </a:lnTo>
                <a:lnTo>
                  <a:pt x="1200941" y="8622"/>
                </a:lnTo>
                <a:lnTo>
                  <a:pt x="115823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96158" y="5817514"/>
            <a:ext cx="1277620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b="1" spc="-9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sz="11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野到家门口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835"/>
              </a:lnSpc>
              <a:spcBef>
                <a:spcPts val="630"/>
              </a:spcBef>
            </a:pPr>
            <a:r>
              <a:rPr sz="700" b="1" spc="-7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</a:t>
            </a:r>
            <a:r>
              <a:rPr sz="700" b="1" spc="-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年小红书「野到家门口</a:t>
            </a:r>
            <a:r>
              <a:rPr sz="700" b="1" spc="-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」</a:t>
            </a:r>
            <a:endParaRPr sz="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1075"/>
              </a:lnSpc>
            </a:pP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相关笔记数量同比</a:t>
            </a:r>
            <a:r>
              <a:rPr sz="900" b="1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上涨</a:t>
            </a:r>
            <a:r>
              <a:rPr sz="900" b="1" spc="-30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287%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297423" y="3518915"/>
            <a:ext cx="1268095" cy="219710"/>
          </a:xfrm>
          <a:custGeom>
            <a:avLst/>
            <a:gdLst/>
            <a:ahLst/>
            <a:cxnLst/>
            <a:rect l="l" t="t" r="r" b="b"/>
            <a:pathLst>
              <a:path w="1268095" h="219710">
                <a:moveTo>
                  <a:pt x="1158239" y="0"/>
                </a:moveTo>
                <a:lnTo>
                  <a:pt x="109727" y="0"/>
                </a:lnTo>
                <a:lnTo>
                  <a:pt x="67026" y="8626"/>
                </a:lnTo>
                <a:lnTo>
                  <a:pt x="32146" y="32146"/>
                </a:lnTo>
                <a:lnTo>
                  <a:pt x="8626" y="67026"/>
                </a:lnTo>
                <a:lnTo>
                  <a:pt x="0" y="109728"/>
                </a:lnTo>
                <a:lnTo>
                  <a:pt x="8626" y="152429"/>
                </a:lnTo>
                <a:lnTo>
                  <a:pt x="32146" y="187309"/>
                </a:lnTo>
                <a:lnTo>
                  <a:pt x="67026" y="210829"/>
                </a:lnTo>
                <a:lnTo>
                  <a:pt x="109727" y="219456"/>
                </a:lnTo>
                <a:lnTo>
                  <a:pt x="1158239" y="219456"/>
                </a:lnTo>
                <a:lnTo>
                  <a:pt x="1200941" y="210829"/>
                </a:lnTo>
                <a:lnTo>
                  <a:pt x="1235821" y="187309"/>
                </a:lnTo>
                <a:lnTo>
                  <a:pt x="1259341" y="152429"/>
                </a:lnTo>
                <a:lnTo>
                  <a:pt x="1267968" y="109728"/>
                </a:lnTo>
                <a:lnTo>
                  <a:pt x="1259341" y="67026"/>
                </a:lnTo>
                <a:lnTo>
                  <a:pt x="1235821" y="32146"/>
                </a:lnTo>
                <a:lnTo>
                  <a:pt x="1200941" y="8626"/>
                </a:lnTo>
                <a:lnTo>
                  <a:pt x="115823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293233" y="3541521"/>
            <a:ext cx="1277620" cy="5181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9245">
              <a:lnSpc>
                <a:spcPct val="100000"/>
              </a:lnSpc>
              <a:spcBef>
                <a:spcPts val="105"/>
              </a:spcBef>
            </a:pPr>
            <a:r>
              <a:rPr sz="1100" b="1" spc="-9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sz="1100" b="1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出个远门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indent="74295">
              <a:lnSpc>
                <a:spcPct val="100000"/>
              </a:lnSpc>
              <a:spcBef>
                <a:spcPts val="640"/>
              </a:spcBef>
            </a:pPr>
            <a:r>
              <a:rPr sz="700" b="1" spc="-7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</a:t>
            </a: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年小红书「出个远门」相关笔记数量同比</a:t>
            </a:r>
            <a:r>
              <a:rPr sz="900" b="1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上涨</a:t>
            </a:r>
            <a:r>
              <a:rPr sz="900" b="1" spc="-75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193%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297423" y="5792723"/>
            <a:ext cx="1268095" cy="219710"/>
          </a:xfrm>
          <a:custGeom>
            <a:avLst/>
            <a:gdLst/>
            <a:ahLst/>
            <a:cxnLst/>
            <a:rect l="l" t="t" r="r" b="b"/>
            <a:pathLst>
              <a:path w="1268095" h="219710">
                <a:moveTo>
                  <a:pt x="1158239" y="0"/>
                </a:moveTo>
                <a:lnTo>
                  <a:pt x="109727" y="0"/>
                </a:lnTo>
                <a:lnTo>
                  <a:pt x="67026" y="8622"/>
                </a:lnTo>
                <a:lnTo>
                  <a:pt x="32146" y="32137"/>
                </a:lnTo>
                <a:lnTo>
                  <a:pt x="8626" y="67015"/>
                </a:lnTo>
                <a:lnTo>
                  <a:pt x="0" y="109728"/>
                </a:lnTo>
                <a:lnTo>
                  <a:pt x="8626" y="152440"/>
                </a:lnTo>
                <a:lnTo>
                  <a:pt x="32146" y="187318"/>
                </a:lnTo>
                <a:lnTo>
                  <a:pt x="67026" y="210833"/>
                </a:lnTo>
                <a:lnTo>
                  <a:pt x="109727" y="219456"/>
                </a:lnTo>
                <a:lnTo>
                  <a:pt x="1158239" y="219456"/>
                </a:lnTo>
                <a:lnTo>
                  <a:pt x="1200941" y="210833"/>
                </a:lnTo>
                <a:lnTo>
                  <a:pt x="1235821" y="187318"/>
                </a:lnTo>
                <a:lnTo>
                  <a:pt x="1259341" y="152440"/>
                </a:lnTo>
                <a:lnTo>
                  <a:pt x="1267968" y="109728"/>
                </a:lnTo>
                <a:lnTo>
                  <a:pt x="1259341" y="67015"/>
                </a:lnTo>
                <a:lnTo>
                  <a:pt x="1235821" y="32137"/>
                </a:lnTo>
                <a:lnTo>
                  <a:pt x="1200941" y="8622"/>
                </a:lnTo>
                <a:lnTo>
                  <a:pt x="115823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293233" y="5817514"/>
            <a:ext cx="1277620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b="1" spc="-9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sz="11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家有桃花源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835"/>
              </a:lnSpc>
              <a:spcBef>
                <a:spcPts val="630"/>
              </a:spcBef>
            </a:pPr>
            <a:r>
              <a:rPr sz="700" b="1" spc="-7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</a:t>
            </a:r>
            <a:r>
              <a:rPr sz="700" b="1" spc="-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年小红书「家有桃花源</a:t>
            </a:r>
            <a:r>
              <a:rPr sz="700" b="1" spc="-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」</a:t>
            </a:r>
            <a:endParaRPr sz="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1075"/>
              </a:lnSpc>
            </a:pP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相关笔记数量同比</a:t>
            </a:r>
            <a:r>
              <a:rPr sz="900" b="1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上涨</a:t>
            </a:r>
            <a:r>
              <a:rPr sz="900" b="1" spc="-30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196%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301483" y="3518915"/>
            <a:ext cx="1268095" cy="219710"/>
          </a:xfrm>
          <a:custGeom>
            <a:avLst/>
            <a:gdLst/>
            <a:ahLst/>
            <a:cxnLst/>
            <a:rect l="l" t="t" r="r" b="b"/>
            <a:pathLst>
              <a:path w="1268095" h="219710">
                <a:moveTo>
                  <a:pt x="1158240" y="0"/>
                </a:moveTo>
                <a:lnTo>
                  <a:pt x="109727" y="0"/>
                </a:lnTo>
                <a:lnTo>
                  <a:pt x="67026" y="8626"/>
                </a:lnTo>
                <a:lnTo>
                  <a:pt x="32146" y="32146"/>
                </a:lnTo>
                <a:lnTo>
                  <a:pt x="8626" y="67026"/>
                </a:lnTo>
                <a:lnTo>
                  <a:pt x="0" y="109728"/>
                </a:lnTo>
                <a:lnTo>
                  <a:pt x="8626" y="152429"/>
                </a:lnTo>
                <a:lnTo>
                  <a:pt x="32146" y="187309"/>
                </a:lnTo>
                <a:lnTo>
                  <a:pt x="67026" y="210829"/>
                </a:lnTo>
                <a:lnTo>
                  <a:pt x="109727" y="219456"/>
                </a:lnTo>
                <a:lnTo>
                  <a:pt x="1158240" y="219456"/>
                </a:lnTo>
                <a:lnTo>
                  <a:pt x="1200941" y="210829"/>
                </a:lnTo>
                <a:lnTo>
                  <a:pt x="1235821" y="187309"/>
                </a:lnTo>
                <a:lnTo>
                  <a:pt x="1259341" y="152429"/>
                </a:lnTo>
                <a:lnTo>
                  <a:pt x="1267968" y="109728"/>
                </a:lnTo>
                <a:lnTo>
                  <a:pt x="1259341" y="67026"/>
                </a:lnTo>
                <a:lnTo>
                  <a:pt x="1235821" y="32146"/>
                </a:lnTo>
                <a:lnTo>
                  <a:pt x="1200941" y="8626"/>
                </a:lnTo>
                <a:lnTo>
                  <a:pt x="115824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297673" y="3542741"/>
            <a:ext cx="1277620" cy="516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100" b="1" spc="-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sz="1100" b="1" spc="-2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轻解压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835"/>
              </a:lnSpc>
              <a:spcBef>
                <a:spcPts val="630"/>
              </a:spcBef>
            </a:pPr>
            <a:r>
              <a:rPr sz="700" b="1" spc="-7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</a:t>
            </a: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年小红书「轻解压</a:t>
            </a:r>
            <a:r>
              <a:rPr sz="700" b="1" spc="-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」</a:t>
            </a:r>
            <a:endParaRPr sz="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1075"/>
              </a:lnSpc>
            </a:pP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相关笔记数量同比</a:t>
            </a:r>
            <a:r>
              <a:rPr sz="900" b="1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上涨</a:t>
            </a:r>
            <a:r>
              <a:rPr sz="900" b="1" spc="-30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303%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301483" y="5792723"/>
            <a:ext cx="1268095" cy="219710"/>
          </a:xfrm>
          <a:custGeom>
            <a:avLst/>
            <a:gdLst/>
            <a:ahLst/>
            <a:cxnLst/>
            <a:rect l="l" t="t" r="r" b="b"/>
            <a:pathLst>
              <a:path w="1268095" h="219710">
                <a:moveTo>
                  <a:pt x="1158240" y="0"/>
                </a:moveTo>
                <a:lnTo>
                  <a:pt x="109727" y="0"/>
                </a:lnTo>
                <a:lnTo>
                  <a:pt x="67026" y="8622"/>
                </a:lnTo>
                <a:lnTo>
                  <a:pt x="32146" y="32137"/>
                </a:lnTo>
                <a:lnTo>
                  <a:pt x="8626" y="67015"/>
                </a:lnTo>
                <a:lnTo>
                  <a:pt x="0" y="109728"/>
                </a:lnTo>
                <a:lnTo>
                  <a:pt x="8626" y="152440"/>
                </a:lnTo>
                <a:lnTo>
                  <a:pt x="32146" y="187318"/>
                </a:lnTo>
                <a:lnTo>
                  <a:pt x="67026" y="210833"/>
                </a:lnTo>
                <a:lnTo>
                  <a:pt x="109727" y="219456"/>
                </a:lnTo>
                <a:lnTo>
                  <a:pt x="1158240" y="219456"/>
                </a:lnTo>
                <a:lnTo>
                  <a:pt x="1200941" y="210833"/>
                </a:lnTo>
                <a:lnTo>
                  <a:pt x="1235821" y="187318"/>
                </a:lnTo>
                <a:lnTo>
                  <a:pt x="1259341" y="152440"/>
                </a:lnTo>
                <a:lnTo>
                  <a:pt x="1267968" y="109728"/>
                </a:lnTo>
                <a:lnTo>
                  <a:pt x="1259341" y="67015"/>
                </a:lnTo>
                <a:lnTo>
                  <a:pt x="1235821" y="32137"/>
                </a:lnTo>
                <a:lnTo>
                  <a:pt x="1200941" y="8622"/>
                </a:lnTo>
                <a:lnTo>
                  <a:pt x="115824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297673" y="5817514"/>
            <a:ext cx="1277620" cy="516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6670" algn="ctr">
              <a:lnSpc>
                <a:spcPct val="100000"/>
              </a:lnSpc>
              <a:spcBef>
                <a:spcPts val="100"/>
              </a:spcBef>
            </a:pPr>
            <a:r>
              <a:rPr sz="1100" b="1" spc="-9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sz="1100" b="1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闲置循环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835"/>
              </a:lnSpc>
              <a:spcBef>
                <a:spcPts val="630"/>
              </a:spcBef>
            </a:pPr>
            <a:r>
              <a:rPr sz="700" b="1" spc="-7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</a:t>
            </a:r>
            <a:r>
              <a:rPr sz="700" b="1" spc="-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年小红书「闲置循环</a:t>
            </a:r>
            <a:r>
              <a:rPr sz="700" b="1" spc="-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」</a:t>
            </a:r>
            <a:endParaRPr sz="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1075"/>
              </a:lnSpc>
            </a:pP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相关笔记数量同比</a:t>
            </a:r>
            <a:r>
              <a:rPr sz="900" b="1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上涨</a:t>
            </a:r>
            <a:r>
              <a:rPr sz="900" b="1" spc="-30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814%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305543" y="3518915"/>
            <a:ext cx="1268095" cy="219710"/>
          </a:xfrm>
          <a:custGeom>
            <a:avLst/>
            <a:gdLst/>
            <a:ahLst/>
            <a:cxnLst/>
            <a:rect l="l" t="t" r="r" b="b"/>
            <a:pathLst>
              <a:path w="1268095" h="219710">
                <a:moveTo>
                  <a:pt x="1158239" y="0"/>
                </a:moveTo>
                <a:lnTo>
                  <a:pt x="109727" y="0"/>
                </a:lnTo>
                <a:lnTo>
                  <a:pt x="67026" y="8626"/>
                </a:lnTo>
                <a:lnTo>
                  <a:pt x="32146" y="32146"/>
                </a:lnTo>
                <a:lnTo>
                  <a:pt x="8626" y="67026"/>
                </a:lnTo>
                <a:lnTo>
                  <a:pt x="0" y="109728"/>
                </a:lnTo>
                <a:lnTo>
                  <a:pt x="8626" y="152429"/>
                </a:lnTo>
                <a:lnTo>
                  <a:pt x="32146" y="187309"/>
                </a:lnTo>
                <a:lnTo>
                  <a:pt x="67026" y="210829"/>
                </a:lnTo>
                <a:lnTo>
                  <a:pt x="109727" y="219456"/>
                </a:lnTo>
                <a:lnTo>
                  <a:pt x="1158239" y="219456"/>
                </a:lnTo>
                <a:lnTo>
                  <a:pt x="1200941" y="210829"/>
                </a:lnTo>
                <a:lnTo>
                  <a:pt x="1235821" y="187309"/>
                </a:lnTo>
                <a:lnTo>
                  <a:pt x="1259341" y="152429"/>
                </a:lnTo>
                <a:lnTo>
                  <a:pt x="1267967" y="109728"/>
                </a:lnTo>
                <a:lnTo>
                  <a:pt x="1259341" y="67026"/>
                </a:lnTo>
                <a:lnTo>
                  <a:pt x="1235821" y="32146"/>
                </a:lnTo>
                <a:lnTo>
                  <a:pt x="1200941" y="8626"/>
                </a:lnTo>
                <a:lnTo>
                  <a:pt x="115823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01988" y="3542741"/>
            <a:ext cx="1277620" cy="516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2420">
              <a:lnSpc>
                <a:spcPct val="100000"/>
              </a:lnSpc>
              <a:spcBef>
                <a:spcPts val="105"/>
              </a:spcBef>
            </a:pPr>
            <a:r>
              <a:rPr sz="1100" b="1" spc="-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sz="1100" b="1" spc="-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简法生活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 indent="74295">
              <a:lnSpc>
                <a:spcPct val="100000"/>
              </a:lnSpc>
              <a:spcBef>
                <a:spcPts val="630"/>
              </a:spcBef>
            </a:pPr>
            <a:r>
              <a:rPr sz="700" b="1" spc="-7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</a:t>
            </a: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年小红书「简法生活」相关笔记数量同比</a:t>
            </a:r>
            <a:r>
              <a:rPr sz="900" b="1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上涨</a:t>
            </a:r>
            <a:r>
              <a:rPr sz="900" b="1" spc="-75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242%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9305543" y="5792723"/>
            <a:ext cx="1268095" cy="219710"/>
          </a:xfrm>
          <a:custGeom>
            <a:avLst/>
            <a:gdLst/>
            <a:ahLst/>
            <a:cxnLst/>
            <a:rect l="l" t="t" r="r" b="b"/>
            <a:pathLst>
              <a:path w="1268095" h="219710">
                <a:moveTo>
                  <a:pt x="1158239" y="0"/>
                </a:moveTo>
                <a:lnTo>
                  <a:pt x="109727" y="0"/>
                </a:lnTo>
                <a:lnTo>
                  <a:pt x="67026" y="8622"/>
                </a:lnTo>
                <a:lnTo>
                  <a:pt x="32146" y="32137"/>
                </a:lnTo>
                <a:lnTo>
                  <a:pt x="8626" y="67015"/>
                </a:lnTo>
                <a:lnTo>
                  <a:pt x="0" y="109728"/>
                </a:lnTo>
                <a:lnTo>
                  <a:pt x="8626" y="152440"/>
                </a:lnTo>
                <a:lnTo>
                  <a:pt x="32146" y="187318"/>
                </a:lnTo>
                <a:lnTo>
                  <a:pt x="67026" y="210833"/>
                </a:lnTo>
                <a:lnTo>
                  <a:pt x="109727" y="219456"/>
                </a:lnTo>
                <a:lnTo>
                  <a:pt x="1158239" y="219456"/>
                </a:lnTo>
                <a:lnTo>
                  <a:pt x="1200941" y="210833"/>
                </a:lnTo>
                <a:lnTo>
                  <a:pt x="1235821" y="187318"/>
                </a:lnTo>
                <a:lnTo>
                  <a:pt x="1259341" y="152440"/>
                </a:lnTo>
                <a:lnTo>
                  <a:pt x="1267967" y="109728"/>
                </a:lnTo>
                <a:lnTo>
                  <a:pt x="1259341" y="67015"/>
                </a:lnTo>
                <a:lnTo>
                  <a:pt x="1235821" y="32137"/>
                </a:lnTo>
                <a:lnTo>
                  <a:pt x="1200941" y="8622"/>
                </a:lnTo>
                <a:lnTo>
                  <a:pt x="115823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301988" y="5724203"/>
            <a:ext cx="1277620" cy="58864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438150">
              <a:lnSpc>
                <a:spcPct val="100000"/>
              </a:lnSpc>
              <a:spcBef>
                <a:spcPts val="835"/>
              </a:spcBef>
            </a:pPr>
            <a:r>
              <a:rPr sz="1100" b="1" spc="-9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</a:t>
            </a:r>
            <a:r>
              <a:rPr sz="1100" b="1" spc="-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吃茶去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835"/>
              </a:lnSpc>
              <a:spcBef>
                <a:spcPts val="460"/>
              </a:spcBef>
            </a:pPr>
            <a:r>
              <a:rPr sz="700" b="1" spc="-7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2022</a:t>
            </a: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年小红书「吃茶去</a:t>
            </a:r>
            <a:r>
              <a:rPr sz="700" b="1" spc="-5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」</a:t>
            </a:r>
            <a:endParaRPr sz="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1075"/>
              </a:lnSpc>
            </a:pPr>
            <a:r>
              <a:rPr sz="700" b="1" spc="-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相关笔记数量同比</a:t>
            </a:r>
            <a:r>
              <a:rPr sz="900" b="1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上涨</a:t>
            </a:r>
            <a:r>
              <a:rPr sz="900" b="1" spc="-30" dirty="0">
                <a:solidFill>
                  <a:srgbClr val="FF3C6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532%</a:t>
            </a:r>
            <a:endParaRPr sz="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1181100" y="2075688"/>
            <a:ext cx="9479280" cy="3802379"/>
            <a:chOff x="1181100" y="2075688"/>
            <a:chExt cx="9479280" cy="3802379"/>
          </a:xfrm>
        </p:grpSpPr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211056" y="4381500"/>
              <a:ext cx="1437131" cy="149656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32903" y="4366260"/>
              <a:ext cx="1383792" cy="144627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15128" y="4338827"/>
              <a:ext cx="1485900" cy="15300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87195" y="4319016"/>
              <a:ext cx="1485900" cy="1456944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223247" y="2077212"/>
              <a:ext cx="1437131" cy="141427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08520" y="2086356"/>
              <a:ext cx="1449324" cy="150418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46120" y="4309872"/>
              <a:ext cx="1426463" cy="147828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288279" y="2075688"/>
              <a:ext cx="1350264" cy="146303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281172" y="2106168"/>
              <a:ext cx="1371600" cy="1502663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81100" y="2106168"/>
              <a:ext cx="1712976" cy="14919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0822" y="733933"/>
            <a:ext cx="6212205" cy="1134110"/>
            <a:chOff x="3020822" y="733933"/>
            <a:chExt cx="6212205" cy="1134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33697" y="733933"/>
              <a:ext cx="4386453" cy="6400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0822" y="1227404"/>
              <a:ext cx="6212078" cy="640384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29328" y="2266188"/>
            <a:ext cx="3096767" cy="41285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48127" y="2266188"/>
            <a:ext cx="1906524" cy="412851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71304" y="2266188"/>
            <a:ext cx="1906524" cy="412851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4172" y="2266188"/>
            <a:ext cx="1906524" cy="4128516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79222" y="2127250"/>
            <a:ext cx="11433810" cy="4406900"/>
            <a:chOff x="379222" y="2127250"/>
            <a:chExt cx="11433810" cy="4406900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88579" y="2266187"/>
              <a:ext cx="1908048" cy="412851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5572" y="2133600"/>
              <a:ext cx="11421110" cy="4394200"/>
            </a:xfrm>
            <a:custGeom>
              <a:avLst/>
              <a:gdLst/>
              <a:ahLst/>
              <a:cxnLst/>
              <a:rect l="l" t="t" r="r" b="b"/>
              <a:pathLst>
                <a:path w="11421110" h="4394200">
                  <a:moveTo>
                    <a:pt x="0" y="243204"/>
                  </a:moveTo>
                  <a:lnTo>
                    <a:pt x="4941" y="194177"/>
                  </a:lnTo>
                  <a:lnTo>
                    <a:pt x="19114" y="148518"/>
                  </a:lnTo>
                  <a:lnTo>
                    <a:pt x="41541" y="107205"/>
                  </a:lnTo>
                  <a:lnTo>
                    <a:pt x="71242" y="71215"/>
                  </a:lnTo>
                  <a:lnTo>
                    <a:pt x="107239" y="41523"/>
                  </a:lnTo>
                  <a:lnTo>
                    <a:pt x="148556" y="19105"/>
                  </a:lnTo>
                  <a:lnTo>
                    <a:pt x="194212" y="4939"/>
                  </a:lnTo>
                  <a:lnTo>
                    <a:pt x="243230" y="0"/>
                  </a:lnTo>
                  <a:lnTo>
                    <a:pt x="11177651" y="0"/>
                  </a:lnTo>
                  <a:lnTo>
                    <a:pt x="11226678" y="4939"/>
                  </a:lnTo>
                  <a:lnTo>
                    <a:pt x="11272337" y="19105"/>
                  </a:lnTo>
                  <a:lnTo>
                    <a:pt x="11313650" y="41523"/>
                  </a:lnTo>
                  <a:lnTo>
                    <a:pt x="11349640" y="71215"/>
                  </a:lnTo>
                  <a:lnTo>
                    <a:pt x="11379332" y="107205"/>
                  </a:lnTo>
                  <a:lnTo>
                    <a:pt x="11401750" y="148518"/>
                  </a:lnTo>
                  <a:lnTo>
                    <a:pt x="11415916" y="194177"/>
                  </a:lnTo>
                  <a:lnTo>
                    <a:pt x="11420856" y="243204"/>
                  </a:lnTo>
                  <a:lnTo>
                    <a:pt x="11420856" y="4150461"/>
                  </a:lnTo>
                  <a:lnTo>
                    <a:pt x="11415916" y="4199479"/>
                  </a:lnTo>
                  <a:lnTo>
                    <a:pt x="11401750" y="4245135"/>
                  </a:lnTo>
                  <a:lnTo>
                    <a:pt x="11379332" y="4286452"/>
                  </a:lnTo>
                  <a:lnTo>
                    <a:pt x="11349640" y="4322449"/>
                  </a:lnTo>
                  <a:lnTo>
                    <a:pt x="11313650" y="4352150"/>
                  </a:lnTo>
                  <a:lnTo>
                    <a:pt x="11272337" y="4374577"/>
                  </a:lnTo>
                  <a:lnTo>
                    <a:pt x="11226678" y="4388750"/>
                  </a:lnTo>
                  <a:lnTo>
                    <a:pt x="11177651" y="4393692"/>
                  </a:lnTo>
                  <a:lnTo>
                    <a:pt x="243230" y="4393692"/>
                  </a:lnTo>
                  <a:lnTo>
                    <a:pt x="194212" y="4388750"/>
                  </a:lnTo>
                  <a:lnTo>
                    <a:pt x="148556" y="4374577"/>
                  </a:lnTo>
                  <a:lnTo>
                    <a:pt x="107239" y="4352150"/>
                  </a:lnTo>
                  <a:lnTo>
                    <a:pt x="71242" y="4322449"/>
                  </a:lnTo>
                  <a:lnTo>
                    <a:pt x="41541" y="4286452"/>
                  </a:lnTo>
                  <a:lnTo>
                    <a:pt x="19114" y="4245135"/>
                  </a:lnTo>
                  <a:lnTo>
                    <a:pt x="4941" y="4199479"/>
                  </a:lnTo>
                  <a:lnTo>
                    <a:pt x="0" y="4150461"/>
                  </a:lnTo>
                  <a:lnTo>
                    <a:pt x="0" y="243204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55061" y="733933"/>
            <a:ext cx="6943725" cy="1134110"/>
            <a:chOff x="2655061" y="733933"/>
            <a:chExt cx="6943725" cy="1134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0817" y="733933"/>
              <a:ext cx="4752213" cy="6400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5061" y="1227404"/>
              <a:ext cx="6943598" cy="640384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31010" y="4529455"/>
            <a:ext cx="5009515" cy="1486535"/>
          </a:xfrm>
          <a:custGeom>
            <a:avLst/>
            <a:gdLst/>
            <a:ahLst/>
            <a:cxnLst/>
            <a:rect l="l" t="t" r="r" b="b"/>
            <a:pathLst>
              <a:path w="5009515" h="1359535">
                <a:moveTo>
                  <a:pt x="0" y="226568"/>
                </a:moveTo>
                <a:lnTo>
                  <a:pt x="4604" y="180916"/>
                </a:lnTo>
                <a:lnTo>
                  <a:pt x="17809" y="138392"/>
                </a:lnTo>
                <a:lnTo>
                  <a:pt x="38703" y="99907"/>
                </a:lnTo>
                <a:lnTo>
                  <a:pt x="66373" y="66373"/>
                </a:lnTo>
                <a:lnTo>
                  <a:pt x="99907" y="38703"/>
                </a:lnTo>
                <a:lnTo>
                  <a:pt x="138392" y="17809"/>
                </a:lnTo>
                <a:lnTo>
                  <a:pt x="180916" y="4604"/>
                </a:lnTo>
                <a:lnTo>
                  <a:pt x="226568" y="0"/>
                </a:lnTo>
                <a:lnTo>
                  <a:pt x="4782820" y="0"/>
                </a:lnTo>
                <a:lnTo>
                  <a:pt x="4828471" y="4604"/>
                </a:lnTo>
                <a:lnTo>
                  <a:pt x="4870995" y="17809"/>
                </a:lnTo>
                <a:lnTo>
                  <a:pt x="4909480" y="38703"/>
                </a:lnTo>
                <a:lnTo>
                  <a:pt x="4943014" y="66373"/>
                </a:lnTo>
                <a:lnTo>
                  <a:pt x="4970684" y="99907"/>
                </a:lnTo>
                <a:lnTo>
                  <a:pt x="4991578" y="138392"/>
                </a:lnTo>
                <a:lnTo>
                  <a:pt x="5004783" y="180916"/>
                </a:lnTo>
                <a:lnTo>
                  <a:pt x="5009388" y="226568"/>
                </a:lnTo>
                <a:lnTo>
                  <a:pt x="5009388" y="1132840"/>
                </a:lnTo>
                <a:lnTo>
                  <a:pt x="5004783" y="1178502"/>
                </a:lnTo>
                <a:lnTo>
                  <a:pt x="4991578" y="1221031"/>
                </a:lnTo>
                <a:lnTo>
                  <a:pt x="4970684" y="1259517"/>
                </a:lnTo>
                <a:lnTo>
                  <a:pt x="4943014" y="1293048"/>
                </a:lnTo>
                <a:lnTo>
                  <a:pt x="4909480" y="1320714"/>
                </a:lnTo>
                <a:lnTo>
                  <a:pt x="4870995" y="1341603"/>
                </a:lnTo>
                <a:lnTo>
                  <a:pt x="4828471" y="1354805"/>
                </a:lnTo>
                <a:lnTo>
                  <a:pt x="4782820" y="1359408"/>
                </a:lnTo>
                <a:lnTo>
                  <a:pt x="226568" y="1359408"/>
                </a:lnTo>
                <a:lnTo>
                  <a:pt x="180916" y="1354805"/>
                </a:lnTo>
                <a:lnTo>
                  <a:pt x="138392" y="1341603"/>
                </a:lnTo>
                <a:lnTo>
                  <a:pt x="99907" y="1320714"/>
                </a:lnTo>
                <a:lnTo>
                  <a:pt x="66373" y="1293048"/>
                </a:lnTo>
                <a:lnTo>
                  <a:pt x="38703" y="1259517"/>
                </a:lnTo>
                <a:lnTo>
                  <a:pt x="17809" y="1221031"/>
                </a:lnTo>
                <a:lnTo>
                  <a:pt x="4604" y="1178502"/>
                </a:lnTo>
                <a:lnTo>
                  <a:pt x="0" y="1132840"/>
                </a:lnTo>
                <a:lnTo>
                  <a:pt x="0" y="226568"/>
                </a:lnTo>
                <a:close/>
              </a:path>
            </a:pathLst>
          </a:custGeom>
          <a:ln w="12699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26223" y="4361688"/>
            <a:ext cx="3068320" cy="1903730"/>
          </a:xfrm>
          <a:custGeom>
            <a:avLst/>
            <a:gdLst/>
            <a:ahLst/>
            <a:cxnLst/>
            <a:rect l="l" t="t" r="r" b="b"/>
            <a:pathLst>
              <a:path w="3068320" h="1903729">
                <a:moveTo>
                  <a:pt x="0" y="317245"/>
                </a:moveTo>
                <a:lnTo>
                  <a:pt x="3438" y="270354"/>
                </a:lnTo>
                <a:lnTo>
                  <a:pt x="13427" y="225602"/>
                </a:lnTo>
                <a:lnTo>
                  <a:pt x="29477" y="183481"/>
                </a:lnTo>
                <a:lnTo>
                  <a:pt x="51097" y="144480"/>
                </a:lnTo>
                <a:lnTo>
                  <a:pt x="77798" y="109089"/>
                </a:lnTo>
                <a:lnTo>
                  <a:pt x="109089" y="77798"/>
                </a:lnTo>
                <a:lnTo>
                  <a:pt x="144480" y="51097"/>
                </a:lnTo>
                <a:lnTo>
                  <a:pt x="183481" y="29477"/>
                </a:lnTo>
                <a:lnTo>
                  <a:pt x="225602" y="13427"/>
                </a:lnTo>
                <a:lnTo>
                  <a:pt x="270354" y="3438"/>
                </a:lnTo>
                <a:lnTo>
                  <a:pt x="317246" y="0"/>
                </a:lnTo>
                <a:lnTo>
                  <a:pt x="2750566" y="0"/>
                </a:lnTo>
                <a:lnTo>
                  <a:pt x="2797457" y="3438"/>
                </a:lnTo>
                <a:lnTo>
                  <a:pt x="2842209" y="13427"/>
                </a:lnTo>
                <a:lnTo>
                  <a:pt x="2884330" y="29477"/>
                </a:lnTo>
                <a:lnTo>
                  <a:pt x="2923331" y="51097"/>
                </a:lnTo>
                <a:lnTo>
                  <a:pt x="2958722" y="77798"/>
                </a:lnTo>
                <a:lnTo>
                  <a:pt x="2990013" y="109089"/>
                </a:lnTo>
                <a:lnTo>
                  <a:pt x="3016714" y="144480"/>
                </a:lnTo>
                <a:lnTo>
                  <a:pt x="3038334" y="183481"/>
                </a:lnTo>
                <a:lnTo>
                  <a:pt x="3054384" y="225602"/>
                </a:lnTo>
                <a:lnTo>
                  <a:pt x="3064373" y="270354"/>
                </a:lnTo>
                <a:lnTo>
                  <a:pt x="3067811" y="317245"/>
                </a:lnTo>
                <a:lnTo>
                  <a:pt x="3067811" y="1586217"/>
                </a:lnTo>
                <a:lnTo>
                  <a:pt x="3064373" y="1633100"/>
                </a:lnTo>
                <a:lnTo>
                  <a:pt x="3054384" y="1677847"/>
                </a:lnTo>
                <a:lnTo>
                  <a:pt x="3038334" y="1719967"/>
                </a:lnTo>
                <a:lnTo>
                  <a:pt x="3016714" y="1758970"/>
                </a:lnTo>
                <a:lnTo>
                  <a:pt x="2990013" y="1794364"/>
                </a:lnTo>
                <a:lnTo>
                  <a:pt x="2958722" y="1825659"/>
                </a:lnTo>
                <a:lnTo>
                  <a:pt x="2923331" y="1852364"/>
                </a:lnTo>
                <a:lnTo>
                  <a:pt x="2884330" y="1873989"/>
                </a:lnTo>
                <a:lnTo>
                  <a:pt x="2842209" y="1890043"/>
                </a:lnTo>
                <a:lnTo>
                  <a:pt x="2797457" y="1900036"/>
                </a:lnTo>
                <a:lnTo>
                  <a:pt x="2750566" y="1903476"/>
                </a:lnTo>
                <a:lnTo>
                  <a:pt x="317246" y="1903476"/>
                </a:lnTo>
                <a:lnTo>
                  <a:pt x="270354" y="1900036"/>
                </a:lnTo>
                <a:lnTo>
                  <a:pt x="225602" y="1890043"/>
                </a:lnTo>
                <a:lnTo>
                  <a:pt x="183481" y="1873989"/>
                </a:lnTo>
                <a:lnTo>
                  <a:pt x="144480" y="1852364"/>
                </a:lnTo>
                <a:lnTo>
                  <a:pt x="109089" y="1825659"/>
                </a:lnTo>
                <a:lnTo>
                  <a:pt x="77798" y="1794364"/>
                </a:lnTo>
                <a:lnTo>
                  <a:pt x="51097" y="1758970"/>
                </a:lnTo>
                <a:lnTo>
                  <a:pt x="29477" y="1719967"/>
                </a:lnTo>
                <a:lnTo>
                  <a:pt x="13427" y="1677847"/>
                </a:lnTo>
                <a:lnTo>
                  <a:pt x="3438" y="1633100"/>
                </a:lnTo>
                <a:lnTo>
                  <a:pt x="0" y="1586217"/>
                </a:lnTo>
                <a:lnTo>
                  <a:pt x="0" y="317245"/>
                </a:lnTo>
                <a:close/>
              </a:path>
            </a:pathLst>
          </a:custGeom>
          <a:ln w="127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05586" y="2000757"/>
            <a:ext cx="9699625" cy="2701290"/>
            <a:chOff x="1005586" y="2000757"/>
            <a:chExt cx="9699625" cy="2701290"/>
          </a:xfrm>
        </p:grpSpPr>
        <p:sp>
          <p:nvSpPr>
            <p:cNvPr id="8" name="object 8"/>
            <p:cNvSpPr/>
            <p:nvPr/>
          </p:nvSpPr>
          <p:spPr>
            <a:xfrm>
              <a:off x="7632192" y="2007107"/>
              <a:ext cx="3066415" cy="1902460"/>
            </a:xfrm>
            <a:custGeom>
              <a:avLst/>
              <a:gdLst/>
              <a:ahLst/>
              <a:cxnLst/>
              <a:rect l="l" t="t" r="r" b="b"/>
              <a:pathLst>
                <a:path w="3066415" h="1902460">
                  <a:moveTo>
                    <a:pt x="0" y="316991"/>
                  </a:moveTo>
                  <a:lnTo>
                    <a:pt x="3438" y="270163"/>
                  </a:lnTo>
                  <a:lnTo>
                    <a:pt x="13426" y="225463"/>
                  </a:lnTo>
                  <a:lnTo>
                    <a:pt x="29472" y="183383"/>
                  </a:lnTo>
                  <a:lnTo>
                    <a:pt x="51085" y="144414"/>
                  </a:lnTo>
                  <a:lnTo>
                    <a:pt x="77774" y="109047"/>
                  </a:lnTo>
                  <a:lnTo>
                    <a:pt x="109047" y="77774"/>
                  </a:lnTo>
                  <a:lnTo>
                    <a:pt x="144414" y="51085"/>
                  </a:lnTo>
                  <a:lnTo>
                    <a:pt x="183383" y="29472"/>
                  </a:lnTo>
                  <a:lnTo>
                    <a:pt x="225463" y="13426"/>
                  </a:lnTo>
                  <a:lnTo>
                    <a:pt x="270163" y="3438"/>
                  </a:lnTo>
                  <a:lnTo>
                    <a:pt x="316991" y="0"/>
                  </a:lnTo>
                  <a:lnTo>
                    <a:pt x="2749296" y="0"/>
                  </a:lnTo>
                  <a:lnTo>
                    <a:pt x="2796124" y="3438"/>
                  </a:lnTo>
                  <a:lnTo>
                    <a:pt x="2840824" y="13426"/>
                  </a:lnTo>
                  <a:lnTo>
                    <a:pt x="2882904" y="29472"/>
                  </a:lnTo>
                  <a:lnTo>
                    <a:pt x="2921873" y="51085"/>
                  </a:lnTo>
                  <a:lnTo>
                    <a:pt x="2957240" y="77774"/>
                  </a:lnTo>
                  <a:lnTo>
                    <a:pt x="2988513" y="109047"/>
                  </a:lnTo>
                  <a:lnTo>
                    <a:pt x="3015202" y="144414"/>
                  </a:lnTo>
                  <a:lnTo>
                    <a:pt x="3036815" y="183383"/>
                  </a:lnTo>
                  <a:lnTo>
                    <a:pt x="3052861" y="225463"/>
                  </a:lnTo>
                  <a:lnTo>
                    <a:pt x="3062849" y="270163"/>
                  </a:lnTo>
                  <a:lnTo>
                    <a:pt x="3066287" y="316991"/>
                  </a:lnTo>
                  <a:lnTo>
                    <a:pt x="3066287" y="1584959"/>
                  </a:lnTo>
                  <a:lnTo>
                    <a:pt x="3062849" y="1631788"/>
                  </a:lnTo>
                  <a:lnTo>
                    <a:pt x="3052861" y="1676488"/>
                  </a:lnTo>
                  <a:lnTo>
                    <a:pt x="3036815" y="1718568"/>
                  </a:lnTo>
                  <a:lnTo>
                    <a:pt x="3015202" y="1757537"/>
                  </a:lnTo>
                  <a:lnTo>
                    <a:pt x="2988513" y="1792904"/>
                  </a:lnTo>
                  <a:lnTo>
                    <a:pt x="2957240" y="1824177"/>
                  </a:lnTo>
                  <a:lnTo>
                    <a:pt x="2921873" y="1850866"/>
                  </a:lnTo>
                  <a:lnTo>
                    <a:pt x="2882904" y="1872479"/>
                  </a:lnTo>
                  <a:lnTo>
                    <a:pt x="2840824" y="1888525"/>
                  </a:lnTo>
                  <a:lnTo>
                    <a:pt x="2796124" y="1898513"/>
                  </a:lnTo>
                  <a:lnTo>
                    <a:pt x="2749296" y="1901952"/>
                  </a:lnTo>
                  <a:lnTo>
                    <a:pt x="316991" y="1901952"/>
                  </a:lnTo>
                  <a:lnTo>
                    <a:pt x="270163" y="1898513"/>
                  </a:lnTo>
                  <a:lnTo>
                    <a:pt x="225463" y="1888525"/>
                  </a:lnTo>
                  <a:lnTo>
                    <a:pt x="183383" y="1872479"/>
                  </a:lnTo>
                  <a:lnTo>
                    <a:pt x="144414" y="1850866"/>
                  </a:lnTo>
                  <a:lnTo>
                    <a:pt x="109047" y="1824177"/>
                  </a:lnTo>
                  <a:lnTo>
                    <a:pt x="77774" y="1792904"/>
                  </a:lnTo>
                  <a:lnTo>
                    <a:pt x="51085" y="1757537"/>
                  </a:lnTo>
                  <a:lnTo>
                    <a:pt x="29472" y="1718568"/>
                  </a:lnTo>
                  <a:lnTo>
                    <a:pt x="13426" y="1676488"/>
                  </a:lnTo>
                  <a:lnTo>
                    <a:pt x="3438" y="1631788"/>
                  </a:lnTo>
                  <a:lnTo>
                    <a:pt x="0" y="1584959"/>
                  </a:lnTo>
                  <a:lnTo>
                    <a:pt x="0" y="316991"/>
                  </a:lnTo>
                  <a:close/>
                </a:path>
              </a:pathLst>
            </a:custGeom>
            <a:ln w="12700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235196" y="2225039"/>
              <a:ext cx="3566160" cy="2470785"/>
            </a:xfrm>
            <a:custGeom>
              <a:avLst/>
              <a:gdLst/>
              <a:ahLst/>
              <a:cxnLst/>
              <a:rect l="l" t="t" r="r" b="b"/>
              <a:pathLst>
                <a:path w="3566159" h="2470785">
                  <a:moveTo>
                    <a:pt x="0" y="411734"/>
                  </a:moveTo>
                  <a:lnTo>
                    <a:pt x="2770" y="363729"/>
                  </a:lnTo>
                  <a:lnTo>
                    <a:pt x="10877" y="317347"/>
                  </a:lnTo>
                  <a:lnTo>
                    <a:pt x="24010" y="272898"/>
                  </a:lnTo>
                  <a:lnTo>
                    <a:pt x="41860" y="230691"/>
                  </a:lnTo>
                  <a:lnTo>
                    <a:pt x="64117" y="191036"/>
                  </a:lnTo>
                  <a:lnTo>
                    <a:pt x="90473" y="154242"/>
                  </a:lnTo>
                  <a:lnTo>
                    <a:pt x="120618" y="120618"/>
                  </a:lnTo>
                  <a:lnTo>
                    <a:pt x="154242" y="90473"/>
                  </a:lnTo>
                  <a:lnTo>
                    <a:pt x="191036" y="64117"/>
                  </a:lnTo>
                  <a:lnTo>
                    <a:pt x="230691" y="41860"/>
                  </a:lnTo>
                  <a:lnTo>
                    <a:pt x="272898" y="24010"/>
                  </a:lnTo>
                  <a:lnTo>
                    <a:pt x="317347" y="10877"/>
                  </a:lnTo>
                  <a:lnTo>
                    <a:pt x="363729" y="2770"/>
                  </a:lnTo>
                  <a:lnTo>
                    <a:pt x="411733" y="0"/>
                  </a:lnTo>
                  <a:lnTo>
                    <a:pt x="3154426" y="0"/>
                  </a:lnTo>
                  <a:lnTo>
                    <a:pt x="3202430" y="2770"/>
                  </a:lnTo>
                  <a:lnTo>
                    <a:pt x="3248812" y="10877"/>
                  </a:lnTo>
                  <a:lnTo>
                    <a:pt x="3293261" y="24010"/>
                  </a:lnTo>
                  <a:lnTo>
                    <a:pt x="3335468" y="41860"/>
                  </a:lnTo>
                  <a:lnTo>
                    <a:pt x="3375123" y="64117"/>
                  </a:lnTo>
                  <a:lnTo>
                    <a:pt x="3411917" y="90473"/>
                  </a:lnTo>
                  <a:lnTo>
                    <a:pt x="3445541" y="120618"/>
                  </a:lnTo>
                  <a:lnTo>
                    <a:pt x="3475686" y="154242"/>
                  </a:lnTo>
                  <a:lnTo>
                    <a:pt x="3502042" y="191036"/>
                  </a:lnTo>
                  <a:lnTo>
                    <a:pt x="3524299" y="230691"/>
                  </a:lnTo>
                  <a:lnTo>
                    <a:pt x="3542149" y="272898"/>
                  </a:lnTo>
                  <a:lnTo>
                    <a:pt x="3555282" y="317347"/>
                  </a:lnTo>
                  <a:lnTo>
                    <a:pt x="3563389" y="363729"/>
                  </a:lnTo>
                  <a:lnTo>
                    <a:pt x="3566159" y="411734"/>
                  </a:lnTo>
                  <a:lnTo>
                    <a:pt x="3566159" y="2058670"/>
                  </a:lnTo>
                  <a:lnTo>
                    <a:pt x="3563389" y="2106674"/>
                  </a:lnTo>
                  <a:lnTo>
                    <a:pt x="3555282" y="2153056"/>
                  </a:lnTo>
                  <a:lnTo>
                    <a:pt x="3542149" y="2197505"/>
                  </a:lnTo>
                  <a:lnTo>
                    <a:pt x="3524299" y="2239712"/>
                  </a:lnTo>
                  <a:lnTo>
                    <a:pt x="3502042" y="2279367"/>
                  </a:lnTo>
                  <a:lnTo>
                    <a:pt x="3475686" y="2316161"/>
                  </a:lnTo>
                  <a:lnTo>
                    <a:pt x="3445541" y="2349785"/>
                  </a:lnTo>
                  <a:lnTo>
                    <a:pt x="3411917" y="2379930"/>
                  </a:lnTo>
                  <a:lnTo>
                    <a:pt x="3375123" y="2406286"/>
                  </a:lnTo>
                  <a:lnTo>
                    <a:pt x="3335468" y="2428543"/>
                  </a:lnTo>
                  <a:lnTo>
                    <a:pt x="3293261" y="2446393"/>
                  </a:lnTo>
                  <a:lnTo>
                    <a:pt x="3248812" y="2459526"/>
                  </a:lnTo>
                  <a:lnTo>
                    <a:pt x="3202430" y="2467633"/>
                  </a:lnTo>
                  <a:lnTo>
                    <a:pt x="3154426" y="2470404"/>
                  </a:lnTo>
                  <a:lnTo>
                    <a:pt x="411733" y="2470404"/>
                  </a:lnTo>
                  <a:lnTo>
                    <a:pt x="363729" y="2467633"/>
                  </a:lnTo>
                  <a:lnTo>
                    <a:pt x="317347" y="2459526"/>
                  </a:lnTo>
                  <a:lnTo>
                    <a:pt x="272898" y="2446393"/>
                  </a:lnTo>
                  <a:lnTo>
                    <a:pt x="230691" y="2428543"/>
                  </a:lnTo>
                  <a:lnTo>
                    <a:pt x="191036" y="2406286"/>
                  </a:lnTo>
                  <a:lnTo>
                    <a:pt x="154242" y="2379930"/>
                  </a:lnTo>
                  <a:lnTo>
                    <a:pt x="120618" y="2349785"/>
                  </a:lnTo>
                  <a:lnTo>
                    <a:pt x="90473" y="2316161"/>
                  </a:lnTo>
                  <a:lnTo>
                    <a:pt x="64117" y="2279367"/>
                  </a:lnTo>
                  <a:lnTo>
                    <a:pt x="41860" y="2239712"/>
                  </a:lnTo>
                  <a:lnTo>
                    <a:pt x="24010" y="2197505"/>
                  </a:lnTo>
                  <a:lnTo>
                    <a:pt x="10877" y="2153056"/>
                  </a:lnTo>
                  <a:lnTo>
                    <a:pt x="2770" y="2106674"/>
                  </a:lnTo>
                  <a:lnTo>
                    <a:pt x="0" y="2058670"/>
                  </a:lnTo>
                  <a:lnTo>
                    <a:pt x="0" y="411734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011936" y="2314955"/>
              <a:ext cx="3397250" cy="1838325"/>
            </a:xfrm>
            <a:custGeom>
              <a:avLst/>
              <a:gdLst/>
              <a:ahLst/>
              <a:cxnLst/>
              <a:rect l="l" t="t" r="r" b="b"/>
              <a:pathLst>
                <a:path w="3397250" h="1838325">
                  <a:moveTo>
                    <a:pt x="0" y="306324"/>
                  </a:moveTo>
                  <a:lnTo>
                    <a:pt x="4009" y="256640"/>
                  </a:lnTo>
                  <a:lnTo>
                    <a:pt x="15616" y="209507"/>
                  </a:lnTo>
                  <a:lnTo>
                    <a:pt x="34191" y="165556"/>
                  </a:lnTo>
                  <a:lnTo>
                    <a:pt x="59103" y="125419"/>
                  </a:lnTo>
                  <a:lnTo>
                    <a:pt x="89720" y="89725"/>
                  </a:lnTo>
                  <a:lnTo>
                    <a:pt x="125413" y="59106"/>
                  </a:lnTo>
                  <a:lnTo>
                    <a:pt x="165551" y="34193"/>
                  </a:lnTo>
                  <a:lnTo>
                    <a:pt x="209502" y="15617"/>
                  </a:lnTo>
                  <a:lnTo>
                    <a:pt x="256636" y="4009"/>
                  </a:lnTo>
                  <a:lnTo>
                    <a:pt x="306323" y="0"/>
                  </a:lnTo>
                  <a:lnTo>
                    <a:pt x="3090672" y="0"/>
                  </a:lnTo>
                  <a:lnTo>
                    <a:pt x="3140355" y="4009"/>
                  </a:lnTo>
                  <a:lnTo>
                    <a:pt x="3187488" y="15617"/>
                  </a:lnTo>
                  <a:lnTo>
                    <a:pt x="3231439" y="34193"/>
                  </a:lnTo>
                  <a:lnTo>
                    <a:pt x="3271576" y="59106"/>
                  </a:lnTo>
                  <a:lnTo>
                    <a:pt x="3307270" y="89725"/>
                  </a:lnTo>
                  <a:lnTo>
                    <a:pt x="3337889" y="125419"/>
                  </a:lnTo>
                  <a:lnTo>
                    <a:pt x="3362802" y="165556"/>
                  </a:lnTo>
                  <a:lnTo>
                    <a:pt x="3381378" y="209507"/>
                  </a:lnTo>
                  <a:lnTo>
                    <a:pt x="3392986" y="256640"/>
                  </a:lnTo>
                  <a:lnTo>
                    <a:pt x="3396996" y="306324"/>
                  </a:lnTo>
                  <a:lnTo>
                    <a:pt x="3396996" y="1531620"/>
                  </a:lnTo>
                  <a:lnTo>
                    <a:pt x="3392986" y="1581303"/>
                  </a:lnTo>
                  <a:lnTo>
                    <a:pt x="3381378" y="1628436"/>
                  </a:lnTo>
                  <a:lnTo>
                    <a:pt x="3362802" y="1672387"/>
                  </a:lnTo>
                  <a:lnTo>
                    <a:pt x="3337889" y="1712524"/>
                  </a:lnTo>
                  <a:lnTo>
                    <a:pt x="3307270" y="1748218"/>
                  </a:lnTo>
                  <a:lnTo>
                    <a:pt x="3271576" y="1778837"/>
                  </a:lnTo>
                  <a:lnTo>
                    <a:pt x="3231439" y="1803750"/>
                  </a:lnTo>
                  <a:lnTo>
                    <a:pt x="3187488" y="1822326"/>
                  </a:lnTo>
                  <a:lnTo>
                    <a:pt x="3140355" y="1833934"/>
                  </a:lnTo>
                  <a:lnTo>
                    <a:pt x="3090672" y="1837944"/>
                  </a:lnTo>
                  <a:lnTo>
                    <a:pt x="306323" y="1837944"/>
                  </a:lnTo>
                  <a:lnTo>
                    <a:pt x="256636" y="1833934"/>
                  </a:lnTo>
                  <a:lnTo>
                    <a:pt x="209502" y="1822326"/>
                  </a:lnTo>
                  <a:lnTo>
                    <a:pt x="165551" y="1803750"/>
                  </a:lnTo>
                  <a:lnTo>
                    <a:pt x="125413" y="1778837"/>
                  </a:lnTo>
                  <a:lnTo>
                    <a:pt x="89720" y="1748218"/>
                  </a:lnTo>
                  <a:lnTo>
                    <a:pt x="59103" y="1712524"/>
                  </a:lnTo>
                  <a:lnTo>
                    <a:pt x="34191" y="1672387"/>
                  </a:lnTo>
                  <a:lnTo>
                    <a:pt x="15616" y="1628436"/>
                  </a:lnTo>
                  <a:lnTo>
                    <a:pt x="4009" y="1581303"/>
                  </a:lnTo>
                  <a:lnTo>
                    <a:pt x="0" y="1531620"/>
                  </a:lnTo>
                  <a:lnTo>
                    <a:pt x="0" y="306324"/>
                  </a:lnTo>
                  <a:close/>
                </a:path>
              </a:pathLst>
            </a:custGeom>
            <a:ln w="1269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510785" y="2547366"/>
            <a:ext cx="3079750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5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sz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sz="2000" spc="5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sz="20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日，国务院联防联控</a:t>
            </a:r>
            <a:r>
              <a:rPr sz="2000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机制综合组印发了《关于进</a:t>
            </a:r>
            <a:r>
              <a:rPr sz="20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一步优化落实新冠肺炎疫情</a:t>
            </a:r>
            <a:r>
              <a:rPr sz="2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防控措施的通知》（</a:t>
            </a:r>
            <a:r>
              <a:rPr sz="2000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以下简</a:t>
            </a:r>
            <a:r>
              <a:rPr sz="2000" spc="10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称</a:t>
            </a:r>
            <a:r>
              <a:rPr sz="2000" spc="33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2000" b="1" u="sng" dirty="0">
                <a:solidFill>
                  <a:srgbClr val="FFFF00"/>
                </a:solidFill>
                <a:uFill>
                  <a:solidFill>
                    <a:srgbClr val="FFFF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4"/>
              </a:rPr>
              <a:t>新十条</a:t>
            </a:r>
            <a:r>
              <a:rPr sz="2000" spc="18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”），</a:t>
            </a:r>
            <a:r>
              <a:rPr sz="2000" spc="24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旅游</a:t>
            </a:r>
            <a:r>
              <a:rPr sz="2000" spc="22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</a:t>
            </a:r>
            <a:r>
              <a:rPr sz="2000" spc="-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</a:t>
            </a:r>
            <a:r>
              <a:rPr sz="20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再迎利好。</a:t>
            </a:r>
            <a:endParaRPr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16379" y="2402840"/>
            <a:ext cx="1397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某程平台机票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902079" y="2677159"/>
            <a:ext cx="1625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瞬时搜索量猛增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289430" y="2920949"/>
            <a:ext cx="285178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b="1" spc="-64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160%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936495" y="4737607"/>
            <a:ext cx="4597400" cy="1385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213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春节前夕（</a:t>
            </a:r>
            <a:r>
              <a:rPr sz="1800" spc="2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腊月二十五-</a:t>
            </a:r>
            <a:r>
              <a:rPr sz="1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除夕）</a:t>
            </a:r>
            <a:r>
              <a:rPr sz="18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机票搜索量</a:t>
            </a:r>
            <a:endParaRPr sz="1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4290"/>
              </a:lnSpc>
            </a:pPr>
            <a:r>
              <a:rPr sz="3600" b="1" spc="-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暴涨至三年以来最高点</a:t>
            </a:r>
          </a:p>
          <a:p>
            <a:pPr algn="ctr">
              <a:lnSpc>
                <a:spcPts val="4290"/>
              </a:lnSpc>
            </a:pPr>
            <a:endParaRPr sz="3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55026" y="2322652"/>
            <a:ext cx="24212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8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2023</a:t>
            </a: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年旅行搜索上涨超</a:t>
            </a:r>
            <a:endParaRPr sz="1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81873" y="2571445"/>
            <a:ext cx="256921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b="1" spc="-58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900%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390256" y="4637608"/>
            <a:ext cx="2390775" cy="1336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谈及</a:t>
            </a:r>
            <a:r>
              <a:rPr sz="18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2023</a:t>
            </a:r>
            <a:r>
              <a:rPr sz="1800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年的出行计划</a:t>
            </a:r>
            <a:endParaRPr sz="1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2140"/>
              </a:lnSpc>
              <a:spcBef>
                <a:spcPts val="5"/>
              </a:spcBef>
            </a:pPr>
            <a:r>
              <a:rPr sz="18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很多网友都表示</a:t>
            </a:r>
            <a:endParaRPr sz="1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ts val="3820"/>
              </a:lnSpc>
            </a:pPr>
            <a:r>
              <a:rPr sz="3200" b="1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明年春天</a:t>
            </a:r>
            <a:endParaRPr sz="3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1800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或将计划境外游</a:t>
            </a:r>
            <a:endParaRPr sz="1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16125" y="5546725"/>
            <a:ext cx="45173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更多免费方案资料加微信：chuangshiji02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7104" y="1209751"/>
            <a:ext cx="9964420" cy="3559810"/>
            <a:chOff x="1067104" y="1209751"/>
            <a:chExt cx="9964420" cy="35598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07713" y="1209751"/>
              <a:ext cx="1866900" cy="8705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01232" y="1209751"/>
              <a:ext cx="1987676" cy="8705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2351" y="1882470"/>
              <a:ext cx="5974207" cy="8705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7104" y="2554173"/>
              <a:ext cx="2983103" cy="8705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53079" y="2554173"/>
              <a:ext cx="7477886" cy="8705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14066" y="3226892"/>
              <a:ext cx="7469632" cy="8705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9047" y="3898722"/>
              <a:ext cx="3980560" cy="8705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07692" y="733933"/>
            <a:ext cx="8038465" cy="1134110"/>
            <a:chOff x="2107692" y="733933"/>
            <a:chExt cx="8038465" cy="1134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2178" y="733933"/>
              <a:ext cx="5847969" cy="6400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7692" y="1227404"/>
              <a:ext cx="8038465" cy="640384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8700516" y="2545079"/>
            <a:ext cx="2161540" cy="1300480"/>
          </a:xfrm>
          <a:custGeom>
            <a:avLst/>
            <a:gdLst/>
            <a:ahLst/>
            <a:cxnLst/>
            <a:rect l="l" t="t" r="r" b="b"/>
            <a:pathLst>
              <a:path w="2161540" h="1300479">
                <a:moveTo>
                  <a:pt x="2161031" y="0"/>
                </a:moveTo>
                <a:lnTo>
                  <a:pt x="0" y="0"/>
                </a:lnTo>
                <a:lnTo>
                  <a:pt x="0" y="1299972"/>
                </a:lnTo>
                <a:lnTo>
                  <a:pt x="2161031" y="1299972"/>
                </a:lnTo>
                <a:lnTo>
                  <a:pt x="2161031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41264" y="2546604"/>
            <a:ext cx="2252980" cy="1298575"/>
          </a:xfrm>
          <a:custGeom>
            <a:avLst/>
            <a:gdLst/>
            <a:ahLst/>
            <a:cxnLst/>
            <a:rect l="l" t="t" r="r" b="b"/>
            <a:pathLst>
              <a:path w="2252979" h="1298575">
                <a:moveTo>
                  <a:pt x="2252472" y="0"/>
                </a:moveTo>
                <a:lnTo>
                  <a:pt x="0" y="0"/>
                </a:lnTo>
                <a:lnTo>
                  <a:pt x="0" y="1298448"/>
                </a:lnTo>
                <a:lnTo>
                  <a:pt x="2252472" y="1298448"/>
                </a:lnTo>
                <a:lnTo>
                  <a:pt x="225247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64307" y="2546604"/>
            <a:ext cx="1935480" cy="1300480"/>
          </a:xfrm>
          <a:custGeom>
            <a:avLst/>
            <a:gdLst/>
            <a:ahLst/>
            <a:cxnLst/>
            <a:rect l="l" t="t" r="r" b="b"/>
            <a:pathLst>
              <a:path w="1935479" h="1300479">
                <a:moveTo>
                  <a:pt x="1935480" y="0"/>
                </a:moveTo>
                <a:lnTo>
                  <a:pt x="0" y="0"/>
                </a:lnTo>
                <a:lnTo>
                  <a:pt x="0" y="1299972"/>
                </a:lnTo>
                <a:lnTo>
                  <a:pt x="1935480" y="1299972"/>
                </a:lnTo>
                <a:lnTo>
                  <a:pt x="193548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02222" y="2951734"/>
            <a:ext cx="12452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【品牌话题制造】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789803" y="3134309"/>
            <a:ext cx="20066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联合品牌打造随机春游胶囊，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797422" y="3500754"/>
            <a:ext cx="185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过春天话题征集，炒作话题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087739" y="2706369"/>
            <a:ext cx="14446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明星过春天指</a:t>
            </a:r>
            <a:r>
              <a:rPr sz="1600" b="1" spc="-5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</a:t>
            </a:r>
            <a:endParaRPr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86798" y="2951734"/>
            <a:ext cx="124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【品牌声量引爆】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8881998" y="3134309"/>
            <a:ext cx="18542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以城市＆地域为单位，深度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881998" y="3317875"/>
            <a:ext cx="185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植入品牌过春天胶囊，精准</a:t>
            </a: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5652" y="2546604"/>
            <a:ext cx="1475232" cy="131216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661666" y="2426559"/>
            <a:ext cx="4165600" cy="1438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462020" algn="l"/>
              </a:tabLst>
            </a:pPr>
            <a:r>
              <a:rPr sz="9250" b="1" spc="-415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１</a:t>
            </a:r>
            <a:r>
              <a:rPr sz="9250" b="1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9250" b="1" spc="-1240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925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48736" y="2706369"/>
            <a:ext cx="12420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薯民预热短</a:t>
            </a:r>
            <a:r>
              <a:rPr sz="1600" b="1" spc="-5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片</a:t>
            </a:r>
            <a:endParaRPr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47213" y="2951734"/>
            <a:ext cx="124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【春天氛围营造】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588132" y="3134309"/>
            <a:ext cx="17018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大数据洞察站内最热过春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2588132" y="3317875"/>
            <a:ext cx="1701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天姿势，联合品牌营造出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588132" y="3500754"/>
            <a:ext cx="1701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门拥抱春天的活动总基调</a:t>
            </a:r>
          </a:p>
        </p:txBody>
      </p:sp>
      <p:sp>
        <p:nvSpPr>
          <p:cNvPr id="25" name="object 25"/>
          <p:cNvSpPr/>
          <p:nvPr/>
        </p:nvSpPr>
        <p:spPr>
          <a:xfrm>
            <a:off x="1923288" y="4378451"/>
            <a:ext cx="9017635" cy="1303020"/>
          </a:xfrm>
          <a:custGeom>
            <a:avLst/>
            <a:gdLst/>
            <a:ahLst/>
            <a:cxnLst/>
            <a:rect l="l" t="t" r="r" b="b"/>
            <a:pathLst>
              <a:path w="9017635" h="1303020">
                <a:moveTo>
                  <a:pt x="2154936" y="1524"/>
                </a:moveTo>
                <a:lnTo>
                  <a:pt x="0" y="1524"/>
                </a:lnTo>
                <a:lnTo>
                  <a:pt x="0" y="1303020"/>
                </a:lnTo>
                <a:lnTo>
                  <a:pt x="2154936" y="1303020"/>
                </a:lnTo>
                <a:lnTo>
                  <a:pt x="2154936" y="1524"/>
                </a:lnTo>
                <a:close/>
              </a:path>
              <a:path w="9017635" h="1303020">
                <a:moveTo>
                  <a:pt x="5698236" y="1524"/>
                </a:moveTo>
                <a:lnTo>
                  <a:pt x="3541776" y="1524"/>
                </a:lnTo>
                <a:lnTo>
                  <a:pt x="3541776" y="1303020"/>
                </a:lnTo>
                <a:lnTo>
                  <a:pt x="5698236" y="1303020"/>
                </a:lnTo>
                <a:lnTo>
                  <a:pt x="5698236" y="1524"/>
                </a:lnTo>
                <a:close/>
              </a:path>
              <a:path w="9017635" h="1303020">
                <a:moveTo>
                  <a:pt x="9017508" y="0"/>
                </a:moveTo>
                <a:lnTo>
                  <a:pt x="6861048" y="0"/>
                </a:lnTo>
                <a:lnTo>
                  <a:pt x="6861048" y="1299972"/>
                </a:lnTo>
                <a:lnTo>
                  <a:pt x="9017508" y="1299972"/>
                </a:lnTo>
                <a:lnTo>
                  <a:pt x="901750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548130" y="2188464"/>
            <a:ext cx="7437755" cy="1656714"/>
            <a:chOff x="1548130" y="2188464"/>
            <a:chExt cx="7437755" cy="1656714"/>
          </a:xfrm>
        </p:grpSpPr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78452" y="2548128"/>
              <a:ext cx="1296924" cy="129692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554480" y="3054096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60" h="416560">
                  <a:moveTo>
                    <a:pt x="208025" y="0"/>
                  </a:moveTo>
                  <a:lnTo>
                    <a:pt x="160313" y="5491"/>
                  </a:lnTo>
                  <a:lnTo>
                    <a:pt x="116521" y="21136"/>
                  </a:lnTo>
                  <a:lnTo>
                    <a:pt x="77897" y="45686"/>
                  </a:lnTo>
                  <a:lnTo>
                    <a:pt x="45686" y="77897"/>
                  </a:lnTo>
                  <a:lnTo>
                    <a:pt x="21136" y="116521"/>
                  </a:lnTo>
                  <a:lnTo>
                    <a:pt x="5491" y="160313"/>
                  </a:lnTo>
                  <a:lnTo>
                    <a:pt x="0" y="208025"/>
                  </a:lnTo>
                  <a:lnTo>
                    <a:pt x="5491" y="255738"/>
                  </a:lnTo>
                  <a:lnTo>
                    <a:pt x="21136" y="299530"/>
                  </a:lnTo>
                  <a:lnTo>
                    <a:pt x="45686" y="338154"/>
                  </a:lnTo>
                  <a:lnTo>
                    <a:pt x="77897" y="370365"/>
                  </a:lnTo>
                  <a:lnTo>
                    <a:pt x="116521" y="394915"/>
                  </a:lnTo>
                  <a:lnTo>
                    <a:pt x="160313" y="410560"/>
                  </a:lnTo>
                  <a:lnTo>
                    <a:pt x="208025" y="416051"/>
                  </a:lnTo>
                  <a:lnTo>
                    <a:pt x="255738" y="410560"/>
                  </a:lnTo>
                  <a:lnTo>
                    <a:pt x="299530" y="394915"/>
                  </a:lnTo>
                  <a:lnTo>
                    <a:pt x="338154" y="370365"/>
                  </a:lnTo>
                  <a:lnTo>
                    <a:pt x="370365" y="338154"/>
                  </a:lnTo>
                  <a:lnTo>
                    <a:pt x="394915" y="299530"/>
                  </a:lnTo>
                  <a:lnTo>
                    <a:pt x="410560" y="255738"/>
                  </a:lnTo>
                  <a:lnTo>
                    <a:pt x="416051" y="208025"/>
                  </a:lnTo>
                  <a:lnTo>
                    <a:pt x="410560" y="160313"/>
                  </a:lnTo>
                  <a:lnTo>
                    <a:pt x="394915" y="116521"/>
                  </a:lnTo>
                  <a:lnTo>
                    <a:pt x="370365" y="77897"/>
                  </a:lnTo>
                  <a:lnTo>
                    <a:pt x="338154" y="45686"/>
                  </a:lnTo>
                  <a:lnTo>
                    <a:pt x="299530" y="21136"/>
                  </a:lnTo>
                  <a:lnTo>
                    <a:pt x="255738" y="5491"/>
                  </a:lnTo>
                  <a:lnTo>
                    <a:pt x="208025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1554480" y="3054096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60" h="416560">
                  <a:moveTo>
                    <a:pt x="0" y="208025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5" y="0"/>
                  </a:lnTo>
                  <a:lnTo>
                    <a:pt x="255738" y="5491"/>
                  </a:lnTo>
                  <a:lnTo>
                    <a:pt x="299530" y="21136"/>
                  </a:lnTo>
                  <a:lnTo>
                    <a:pt x="338154" y="45686"/>
                  </a:lnTo>
                  <a:lnTo>
                    <a:pt x="370365" y="77897"/>
                  </a:lnTo>
                  <a:lnTo>
                    <a:pt x="394915" y="116521"/>
                  </a:lnTo>
                  <a:lnTo>
                    <a:pt x="410560" y="160313"/>
                  </a:lnTo>
                  <a:lnTo>
                    <a:pt x="416051" y="208025"/>
                  </a:lnTo>
                  <a:lnTo>
                    <a:pt x="410560" y="255738"/>
                  </a:lnTo>
                  <a:lnTo>
                    <a:pt x="394915" y="299530"/>
                  </a:lnTo>
                  <a:lnTo>
                    <a:pt x="370365" y="338154"/>
                  </a:lnTo>
                  <a:lnTo>
                    <a:pt x="338154" y="370365"/>
                  </a:lnTo>
                  <a:lnTo>
                    <a:pt x="299530" y="394915"/>
                  </a:lnTo>
                  <a:lnTo>
                    <a:pt x="255738" y="410560"/>
                  </a:lnTo>
                  <a:lnTo>
                    <a:pt x="208025" y="416051"/>
                  </a:lnTo>
                  <a:lnTo>
                    <a:pt x="160313" y="410560"/>
                  </a:lnTo>
                  <a:lnTo>
                    <a:pt x="116521" y="394915"/>
                  </a:lnTo>
                  <a:lnTo>
                    <a:pt x="77897" y="370365"/>
                  </a:lnTo>
                  <a:lnTo>
                    <a:pt x="45686" y="338154"/>
                  </a:lnTo>
                  <a:lnTo>
                    <a:pt x="21136" y="299530"/>
                  </a:lnTo>
                  <a:lnTo>
                    <a:pt x="5491" y="255738"/>
                  </a:lnTo>
                  <a:lnTo>
                    <a:pt x="0" y="208025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659636" y="3105912"/>
              <a:ext cx="273050" cy="311150"/>
            </a:xfrm>
            <a:custGeom>
              <a:avLst/>
              <a:gdLst/>
              <a:ahLst/>
              <a:cxnLst/>
              <a:rect l="l" t="t" r="r" b="b"/>
              <a:pathLst>
                <a:path w="273050" h="311150">
                  <a:moveTo>
                    <a:pt x="0" y="0"/>
                  </a:moveTo>
                  <a:lnTo>
                    <a:pt x="0" y="310896"/>
                  </a:lnTo>
                  <a:lnTo>
                    <a:pt x="272795" y="1554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1659636" y="3105912"/>
              <a:ext cx="273050" cy="311150"/>
            </a:xfrm>
            <a:custGeom>
              <a:avLst/>
              <a:gdLst/>
              <a:ahLst/>
              <a:cxnLst/>
              <a:rect l="l" t="t" r="r" b="b"/>
              <a:pathLst>
                <a:path w="273050" h="311150">
                  <a:moveTo>
                    <a:pt x="0" y="310896"/>
                  </a:moveTo>
                  <a:lnTo>
                    <a:pt x="272795" y="155448"/>
                  </a:lnTo>
                  <a:lnTo>
                    <a:pt x="0" y="0"/>
                  </a:lnTo>
                  <a:lnTo>
                    <a:pt x="0" y="310896"/>
                  </a:lnTo>
                  <a:close/>
                </a:path>
              </a:pathLst>
            </a:custGeom>
            <a:ln w="12699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80020" y="2545080"/>
              <a:ext cx="975359" cy="1299972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8061960" y="3008376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59" h="416560">
                  <a:moveTo>
                    <a:pt x="208025" y="0"/>
                  </a:moveTo>
                  <a:lnTo>
                    <a:pt x="160313" y="5491"/>
                  </a:lnTo>
                  <a:lnTo>
                    <a:pt x="116521" y="21136"/>
                  </a:lnTo>
                  <a:lnTo>
                    <a:pt x="77897" y="45686"/>
                  </a:lnTo>
                  <a:lnTo>
                    <a:pt x="45686" y="77897"/>
                  </a:lnTo>
                  <a:lnTo>
                    <a:pt x="21136" y="116521"/>
                  </a:lnTo>
                  <a:lnTo>
                    <a:pt x="5491" y="160313"/>
                  </a:lnTo>
                  <a:lnTo>
                    <a:pt x="0" y="208025"/>
                  </a:lnTo>
                  <a:lnTo>
                    <a:pt x="5491" y="255738"/>
                  </a:lnTo>
                  <a:lnTo>
                    <a:pt x="21136" y="299530"/>
                  </a:lnTo>
                  <a:lnTo>
                    <a:pt x="45686" y="338154"/>
                  </a:lnTo>
                  <a:lnTo>
                    <a:pt x="77897" y="370365"/>
                  </a:lnTo>
                  <a:lnTo>
                    <a:pt x="116521" y="394915"/>
                  </a:lnTo>
                  <a:lnTo>
                    <a:pt x="160313" y="410560"/>
                  </a:lnTo>
                  <a:lnTo>
                    <a:pt x="208025" y="416051"/>
                  </a:lnTo>
                  <a:lnTo>
                    <a:pt x="255738" y="410560"/>
                  </a:lnTo>
                  <a:lnTo>
                    <a:pt x="299530" y="394915"/>
                  </a:lnTo>
                  <a:lnTo>
                    <a:pt x="338154" y="370365"/>
                  </a:lnTo>
                  <a:lnTo>
                    <a:pt x="370365" y="338154"/>
                  </a:lnTo>
                  <a:lnTo>
                    <a:pt x="394915" y="299530"/>
                  </a:lnTo>
                  <a:lnTo>
                    <a:pt x="410560" y="255738"/>
                  </a:lnTo>
                  <a:lnTo>
                    <a:pt x="416051" y="208025"/>
                  </a:lnTo>
                  <a:lnTo>
                    <a:pt x="410560" y="160313"/>
                  </a:lnTo>
                  <a:lnTo>
                    <a:pt x="394915" y="116521"/>
                  </a:lnTo>
                  <a:lnTo>
                    <a:pt x="370365" y="77897"/>
                  </a:lnTo>
                  <a:lnTo>
                    <a:pt x="338154" y="45686"/>
                  </a:lnTo>
                  <a:lnTo>
                    <a:pt x="299530" y="21136"/>
                  </a:lnTo>
                  <a:lnTo>
                    <a:pt x="255738" y="5491"/>
                  </a:lnTo>
                  <a:lnTo>
                    <a:pt x="208025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8061960" y="3008376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59" h="416560">
                  <a:moveTo>
                    <a:pt x="0" y="208025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5" y="0"/>
                  </a:lnTo>
                  <a:lnTo>
                    <a:pt x="255738" y="5491"/>
                  </a:lnTo>
                  <a:lnTo>
                    <a:pt x="299530" y="21136"/>
                  </a:lnTo>
                  <a:lnTo>
                    <a:pt x="338154" y="45686"/>
                  </a:lnTo>
                  <a:lnTo>
                    <a:pt x="370365" y="77897"/>
                  </a:lnTo>
                  <a:lnTo>
                    <a:pt x="394915" y="116521"/>
                  </a:lnTo>
                  <a:lnTo>
                    <a:pt x="410560" y="160313"/>
                  </a:lnTo>
                  <a:lnTo>
                    <a:pt x="416051" y="208025"/>
                  </a:lnTo>
                  <a:lnTo>
                    <a:pt x="410560" y="255738"/>
                  </a:lnTo>
                  <a:lnTo>
                    <a:pt x="394915" y="299530"/>
                  </a:lnTo>
                  <a:lnTo>
                    <a:pt x="370365" y="338154"/>
                  </a:lnTo>
                  <a:lnTo>
                    <a:pt x="338154" y="370365"/>
                  </a:lnTo>
                  <a:lnTo>
                    <a:pt x="299530" y="394915"/>
                  </a:lnTo>
                  <a:lnTo>
                    <a:pt x="255738" y="410560"/>
                  </a:lnTo>
                  <a:lnTo>
                    <a:pt x="208025" y="416051"/>
                  </a:lnTo>
                  <a:lnTo>
                    <a:pt x="160313" y="410560"/>
                  </a:lnTo>
                  <a:lnTo>
                    <a:pt x="116521" y="394915"/>
                  </a:lnTo>
                  <a:lnTo>
                    <a:pt x="77897" y="370365"/>
                  </a:lnTo>
                  <a:lnTo>
                    <a:pt x="45686" y="338154"/>
                  </a:lnTo>
                  <a:lnTo>
                    <a:pt x="21136" y="299530"/>
                  </a:lnTo>
                  <a:lnTo>
                    <a:pt x="5491" y="255738"/>
                  </a:lnTo>
                  <a:lnTo>
                    <a:pt x="0" y="208025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8167115" y="3060192"/>
              <a:ext cx="273050" cy="312420"/>
            </a:xfrm>
            <a:custGeom>
              <a:avLst/>
              <a:gdLst/>
              <a:ahLst/>
              <a:cxnLst/>
              <a:rect l="l" t="t" r="r" b="b"/>
              <a:pathLst>
                <a:path w="273050" h="312420">
                  <a:moveTo>
                    <a:pt x="0" y="0"/>
                  </a:moveTo>
                  <a:lnTo>
                    <a:pt x="0" y="312420"/>
                  </a:lnTo>
                  <a:lnTo>
                    <a:pt x="272795" y="1562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8167115" y="3060192"/>
              <a:ext cx="273050" cy="312420"/>
            </a:xfrm>
            <a:custGeom>
              <a:avLst/>
              <a:gdLst/>
              <a:ahLst/>
              <a:cxnLst/>
              <a:rect l="l" t="t" r="r" b="b"/>
              <a:pathLst>
                <a:path w="273050" h="312420">
                  <a:moveTo>
                    <a:pt x="0" y="312420"/>
                  </a:moveTo>
                  <a:lnTo>
                    <a:pt x="272795" y="156210"/>
                  </a:lnTo>
                  <a:lnTo>
                    <a:pt x="0" y="0"/>
                  </a:lnTo>
                  <a:lnTo>
                    <a:pt x="0" y="31242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3025140" y="2188464"/>
              <a:ext cx="5960745" cy="441959"/>
            </a:xfrm>
            <a:custGeom>
              <a:avLst/>
              <a:gdLst/>
              <a:ahLst/>
              <a:cxnLst/>
              <a:rect l="l" t="t" r="r" b="b"/>
              <a:pathLst>
                <a:path w="5960745" h="441960">
                  <a:moveTo>
                    <a:pt x="5739384" y="0"/>
                  </a:moveTo>
                  <a:lnTo>
                    <a:pt x="220980" y="0"/>
                  </a:lnTo>
                  <a:lnTo>
                    <a:pt x="176443" y="4489"/>
                  </a:lnTo>
                  <a:lnTo>
                    <a:pt x="134963" y="17365"/>
                  </a:lnTo>
                  <a:lnTo>
                    <a:pt x="97426" y="37739"/>
                  </a:lnTo>
                  <a:lnTo>
                    <a:pt x="64722" y="64722"/>
                  </a:lnTo>
                  <a:lnTo>
                    <a:pt x="37739" y="97426"/>
                  </a:lnTo>
                  <a:lnTo>
                    <a:pt x="17365" y="134963"/>
                  </a:lnTo>
                  <a:lnTo>
                    <a:pt x="4489" y="176443"/>
                  </a:lnTo>
                  <a:lnTo>
                    <a:pt x="0" y="220980"/>
                  </a:lnTo>
                  <a:lnTo>
                    <a:pt x="4489" y="265516"/>
                  </a:lnTo>
                  <a:lnTo>
                    <a:pt x="17365" y="306996"/>
                  </a:lnTo>
                  <a:lnTo>
                    <a:pt x="37739" y="344533"/>
                  </a:lnTo>
                  <a:lnTo>
                    <a:pt x="64722" y="377237"/>
                  </a:lnTo>
                  <a:lnTo>
                    <a:pt x="97426" y="404220"/>
                  </a:lnTo>
                  <a:lnTo>
                    <a:pt x="134963" y="424594"/>
                  </a:lnTo>
                  <a:lnTo>
                    <a:pt x="176443" y="437470"/>
                  </a:lnTo>
                  <a:lnTo>
                    <a:pt x="220980" y="441960"/>
                  </a:lnTo>
                  <a:lnTo>
                    <a:pt x="5739384" y="441960"/>
                  </a:lnTo>
                  <a:lnTo>
                    <a:pt x="5783920" y="437470"/>
                  </a:lnTo>
                  <a:lnTo>
                    <a:pt x="5825400" y="424594"/>
                  </a:lnTo>
                  <a:lnTo>
                    <a:pt x="5862937" y="404220"/>
                  </a:lnTo>
                  <a:lnTo>
                    <a:pt x="5895641" y="377237"/>
                  </a:lnTo>
                  <a:lnTo>
                    <a:pt x="5922624" y="344533"/>
                  </a:lnTo>
                  <a:lnTo>
                    <a:pt x="5942998" y="306996"/>
                  </a:lnTo>
                  <a:lnTo>
                    <a:pt x="5955874" y="265516"/>
                  </a:lnTo>
                  <a:lnTo>
                    <a:pt x="5960364" y="220980"/>
                  </a:lnTo>
                  <a:lnTo>
                    <a:pt x="5955874" y="176443"/>
                  </a:lnTo>
                  <a:lnTo>
                    <a:pt x="5942998" y="134963"/>
                  </a:lnTo>
                  <a:lnTo>
                    <a:pt x="5922624" y="97426"/>
                  </a:lnTo>
                  <a:lnTo>
                    <a:pt x="5895641" y="64722"/>
                  </a:lnTo>
                  <a:lnTo>
                    <a:pt x="5862937" y="37739"/>
                  </a:lnTo>
                  <a:lnTo>
                    <a:pt x="5825400" y="17365"/>
                  </a:lnTo>
                  <a:lnTo>
                    <a:pt x="5783920" y="4489"/>
                  </a:lnTo>
                  <a:lnTo>
                    <a:pt x="573938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327275" y="4254410"/>
            <a:ext cx="714375" cy="14389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250" b="1" spc="-1165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5844032" y="4310477"/>
            <a:ext cx="1143000" cy="1438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250" b="1" spc="-305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Alibaba PuHuiTi"/>
              </a:rPr>
              <a:t>５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9065768" y="4237706"/>
            <a:ext cx="1143000" cy="1438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250" b="1" spc="-305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Alibaba PuHuiTi"/>
              </a:rPr>
              <a:t>６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2280285" y="4529073"/>
            <a:ext cx="14503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4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600" b="1" spc="-2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随机旅行</a:t>
            </a:r>
            <a:r>
              <a:rPr sz="1600" b="1" spc="-5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团</a:t>
            </a:r>
            <a:endParaRPr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83917" y="4774438"/>
            <a:ext cx="1244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【品牌声量扩散】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2086736" y="4957317"/>
            <a:ext cx="18389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百位垂类</a:t>
            </a:r>
            <a:r>
              <a:rPr sz="1200" spc="-5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200" spc="-1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晒品牌过春天</a:t>
            </a:r>
            <a:endParaRPr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155317" y="5140197"/>
            <a:ext cx="1701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胶囊，原地开启春游行动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2149220" y="5322773"/>
            <a:ext cx="17125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vlog</a:t>
            </a:r>
            <a:r>
              <a:rPr sz="1200" spc="-1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，品牌影响力大扩散</a:t>
            </a:r>
            <a:endParaRPr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29705" y="4529073"/>
            <a:ext cx="1038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春天大巡</a:t>
            </a:r>
            <a:r>
              <a:rPr sz="1600" b="1" spc="-5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游</a:t>
            </a:r>
            <a:endParaRPr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773673" y="4774438"/>
            <a:ext cx="15494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【品牌声量全域转化】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5621273" y="4957317"/>
            <a:ext cx="185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承接线上炒作热度，线下网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5621273" y="5140197"/>
            <a:ext cx="185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红春游地，打造品牌春天快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5697473" y="5322773"/>
            <a:ext cx="17018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闪店，吸引路人打卡种草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9350120" y="4529073"/>
            <a:ext cx="1038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春天大汇</a:t>
            </a:r>
            <a:r>
              <a:rPr sz="1600" b="1" spc="-5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演</a:t>
            </a:r>
            <a:endParaRPr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094089" y="4774438"/>
            <a:ext cx="1550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【品牌声量集中转化】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8941689" y="4957317"/>
            <a:ext cx="185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阿那亚举办春天联欢会，集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8941689" y="5140197"/>
            <a:ext cx="185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合品牌快闪＋小红薯生活方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9017889" y="5322773"/>
            <a:ext cx="17018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式全体验，真实互动狂欢</a:t>
            </a:r>
          </a:p>
        </p:txBody>
      </p:sp>
      <p:grpSp>
        <p:nvGrpSpPr>
          <p:cNvPr id="56" name="object 56"/>
          <p:cNvGrpSpPr/>
          <p:nvPr/>
        </p:nvGrpSpPr>
        <p:grpSpPr>
          <a:xfrm>
            <a:off x="946403" y="4027932"/>
            <a:ext cx="8039100" cy="1653539"/>
            <a:chOff x="946403" y="4027932"/>
            <a:chExt cx="8039100" cy="1653539"/>
          </a:xfrm>
        </p:grpSpPr>
        <p:pic>
          <p:nvPicPr>
            <p:cNvPr id="57" name="object 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19999" y="4378452"/>
              <a:ext cx="1182624" cy="129997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6403" y="4379976"/>
              <a:ext cx="976884" cy="130149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24883" y="4379976"/>
              <a:ext cx="1562100" cy="129844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3025139" y="4027932"/>
              <a:ext cx="5960745" cy="443865"/>
            </a:xfrm>
            <a:custGeom>
              <a:avLst/>
              <a:gdLst/>
              <a:ahLst/>
              <a:cxnLst/>
              <a:rect l="l" t="t" r="r" b="b"/>
              <a:pathLst>
                <a:path w="5960745" h="443864">
                  <a:moveTo>
                    <a:pt x="5738621" y="0"/>
                  </a:moveTo>
                  <a:lnTo>
                    <a:pt x="221742" y="0"/>
                  </a:lnTo>
                  <a:lnTo>
                    <a:pt x="177063" y="4506"/>
                  </a:lnTo>
                  <a:lnTo>
                    <a:pt x="135445" y="17430"/>
                  </a:lnTo>
                  <a:lnTo>
                    <a:pt x="97780" y="37879"/>
                  </a:lnTo>
                  <a:lnTo>
                    <a:pt x="64960" y="64960"/>
                  </a:lnTo>
                  <a:lnTo>
                    <a:pt x="37879" y="97780"/>
                  </a:lnTo>
                  <a:lnTo>
                    <a:pt x="17430" y="135445"/>
                  </a:lnTo>
                  <a:lnTo>
                    <a:pt x="4506" y="177063"/>
                  </a:lnTo>
                  <a:lnTo>
                    <a:pt x="0" y="221742"/>
                  </a:lnTo>
                  <a:lnTo>
                    <a:pt x="4506" y="266420"/>
                  </a:lnTo>
                  <a:lnTo>
                    <a:pt x="17430" y="308038"/>
                  </a:lnTo>
                  <a:lnTo>
                    <a:pt x="37879" y="345703"/>
                  </a:lnTo>
                  <a:lnTo>
                    <a:pt x="64960" y="378523"/>
                  </a:lnTo>
                  <a:lnTo>
                    <a:pt x="97780" y="405604"/>
                  </a:lnTo>
                  <a:lnTo>
                    <a:pt x="135445" y="426053"/>
                  </a:lnTo>
                  <a:lnTo>
                    <a:pt x="177063" y="438977"/>
                  </a:lnTo>
                  <a:lnTo>
                    <a:pt x="221742" y="443484"/>
                  </a:lnTo>
                  <a:lnTo>
                    <a:pt x="5738621" y="443484"/>
                  </a:lnTo>
                  <a:lnTo>
                    <a:pt x="5783300" y="438977"/>
                  </a:lnTo>
                  <a:lnTo>
                    <a:pt x="5824918" y="426053"/>
                  </a:lnTo>
                  <a:lnTo>
                    <a:pt x="5862583" y="405604"/>
                  </a:lnTo>
                  <a:lnTo>
                    <a:pt x="5895403" y="378523"/>
                  </a:lnTo>
                  <a:lnTo>
                    <a:pt x="5922484" y="345703"/>
                  </a:lnTo>
                  <a:lnTo>
                    <a:pt x="5942933" y="308038"/>
                  </a:lnTo>
                  <a:lnTo>
                    <a:pt x="5955857" y="266420"/>
                  </a:lnTo>
                  <a:lnTo>
                    <a:pt x="5960364" y="221742"/>
                  </a:lnTo>
                  <a:lnTo>
                    <a:pt x="5955857" y="177063"/>
                  </a:lnTo>
                  <a:lnTo>
                    <a:pt x="5942933" y="135445"/>
                  </a:lnTo>
                  <a:lnTo>
                    <a:pt x="5922484" y="97780"/>
                  </a:lnTo>
                  <a:lnTo>
                    <a:pt x="5895403" y="64960"/>
                  </a:lnTo>
                  <a:lnTo>
                    <a:pt x="5862583" y="37879"/>
                  </a:lnTo>
                  <a:lnTo>
                    <a:pt x="5824918" y="17430"/>
                  </a:lnTo>
                  <a:lnTo>
                    <a:pt x="5783300" y="4506"/>
                  </a:lnTo>
                  <a:lnTo>
                    <a:pt x="573862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4066159" y="4108196"/>
            <a:ext cx="387857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第２阶段：线上话题引爆，线下互</a:t>
            </a:r>
            <a:r>
              <a:rPr sz="1600" b="1" spc="-1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</a:t>
            </a:r>
            <a:r>
              <a:rPr sz="1600" b="1" spc="-2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大事</a:t>
            </a:r>
            <a:r>
              <a:rPr sz="1600" b="1" spc="-5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件</a:t>
            </a:r>
            <a:endParaRPr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137786" y="2267838"/>
            <a:ext cx="37369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第１阶段：针对目标</a:t>
            </a:r>
            <a:r>
              <a:rPr sz="1600" b="1" spc="-13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TA，</a:t>
            </a:r>
            <a:r>
              <a:rPr sz="1600" b="1" spc="-2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打造春天</a:t>
            </a:r>
            <a:r>
              <a:rPr sz="1600" b="1" spc="-1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</a:t>
            </a:r>
            <a:r>
              <a:rPr sz="1600" b="1" spc="-2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往</a:t>
            </a:r>
            <a:r>
              <a:rPr sz="1600" b="1" spc="-5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</a:t>
            </a:r>
            <a:endParaRPr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03163" y="2706369"/>
            <a:ext cx="14446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随机旅行大事</a:t>
            </a:r>
            <a:r>
              <a:rPr sz="1600" b="1" spc="-5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件</a:t>
            </a:r>
            <a:endParaRPr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7422" y="3317875"/>
            <a:ext cx="185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charset="-122"/>
              </a:rPr>
              <a:t>全网通发过春天胶囊，开启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868282" y="2475327"/>
            <a:ext cx="1883410" cy="14389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沟通目</a:t>
            </a:r>
            <a:r>
              <a:rPr sz="1200" spc="-276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</a:t>
            </a:r>
            <a:r>
              <a:rPr sz="9250" b="1" spc="-3420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200" spc="-26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200" spc="-17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200" spc="-95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，引发圈层共</a:t>
            </a:r>
            <a:r>
              <a:rPr sz="1200" spc="-5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鸣</a:t>
            </a:r>
            <a:endParaRPr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3947" y="239598"/>
            <a:ext cx="9745980" cy="1628775"/>
            <a:chOff x="1253947" y="239598"/>
            <a:chExt cx="9745980" cy="1628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1780" y="239598"/>
              <a:ext cx="2194560" cy="6403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0580" y="239598"/>
              <a:ext cx="731520" cy="6403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06339" y="239598"/>
              <a:ext cx="3287394" cy="6403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28483" y="239598"/>
              <a:ext cx="731520" cy="6403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94243" y="239598"/>
              <a:ext cx="1042416" cy="6403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3947" y="733932"/>
              <a:ext cx="6577838" cy="6400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66330" y="733932"/>
              <a:ext cx="649833" cy="6400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91323" y="733932"/>
              <a:ext cx="1097279" cy="6400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22843" y="733932"/>
              <a:ext cx="649224" cy="6400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47455" y="733932"/>
              <a:ext cx="1094994" cy="6400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77450" y="733932"/>
              <a:ext cx="649224" cy="6400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02062" y="733932"/>
              <a:ext cx="1097737" cy="6400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24558" y="1227404"/>
              <a:ext cx="8403844" cy="640384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637788" y="2180844"/>
            <a:ext cx="1584960" cy="34290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318759" y="2180844"/>
            <a:ext cx="1584960" cy="34290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999731" y="2180844"/>
            <a:ext cx="1584959" cy="34290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674607" y="2180844"/>
            <a:ext cx="1584959" cy="34290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349483" y="2180844"/>
            <a:ext cx="1584959" cy="342900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956816" y="2180844"/>
            <a:ext cx="1584959" cy="3429000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29565" y="2180844"/>
            <a:ext cx="12148820" cy="3429000"/>
            <a:chOff x="29565" y="2180844"/>
            <a:chExt cx="12148820" cy="3429000"/>
          </a:xfrm>
        </p:grpSpPr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8035" y="2180844"/>
              <a:ext cx="1583436" cy="34290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565" y="2800223"/>
              <a:ext cx="914400" cy="32003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61085" y="2563698"/>
              <a:ext cx="2257806" cy="59009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67305" y="2800223"/>
              <a:ext cx="914399" cy="3200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00709" y="3849877"/>
              <a:ext cx="914400" cy="32003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32254" y="3613658"/>
              <a:ext cx="1417828" cy="58978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477389" y="3849877"/>
              <a:ext cx="914400" cy="32003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856611" y="4525645"/>
              <a:ext cx="914781" cy="32003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88384" y="4289425"/>
              <a:ext cx="1942591" cy="58978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45328" y="4525645"/>
              <a:ext cx="914400" cy="320039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23716" y="3046730"/>
              <a:ext cx="914400" cy="32003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55235" y="2810510"/>
              <a:ext cx="1365250" cy="58978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65317" y="3046730"/>
              <a:ext cx="914400" cy="32003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27115" y="3716782"/>
              <a:ext cx="914781" cy="32003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858889" y="3480561"/>
              <a:ext cx="1179576" cy="58978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645272" y="3716782"/>
              <a:ext cx="914400" cy="32003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222615" y="3068142"/>
              <a:ext cx="914400" cy="32034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954134" y="2831922"/>
              <a:ext cx="1639824" cy="59009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184003" y="3068142"/>
              <a:ext cx="914780" cy="32034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221469" y="4446777"/>
              <a:ext cx="914400" cy="32003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952990" y="4210558"/>
              <a:ext cx="1747901" cy="58978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263883" y="4446777"/>
              <a:ext cx="914400" cy="320039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220065" y="5754319"/>
            <a:ext cx="2456180" cy="532130"/>
            <a:chOff x="220065" y="5754319"/>
            <a:chExt cx="2456180" cy="532130"/>
          </a:xfrm>
        </p:grpSpPr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20065" y="5972251"/>
              <a:ext cx="969263" cy="28346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27785" y="5754319"/>
              <a:ext cx="1259586" cy="53187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867534" y="5972251"/>
              <a:ext cx="808101" cy="283464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3093466" y="5754319"/>
            <a:ext cx="3209925" cy="532130"/>
            <a:chOff x="3093466" y="5754319"/>
            <a:chExt cx="3209925" cy="532130"/>
          </a:xfrm>
        </p:grpSpPr>
        <p:pic>
          <p:nvPicPr>
            <p:cNvPr id="50" name="object 5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093466" y="5972251"/>
              <a:ext cx="969263" cy="28346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901186" y="5754319"/>
              <a:ext cx="1993011" cy="53187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495544" y="5972251"/>
              <a:ext cx="807720" cy="283464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6790943" y="5750356"/>
            <a:ext cx="2305050" cy="532130"/>
            <a:chOff x="6790943" y="5750356"/>
            <a:chExt cx="2305050" cy="532130"/>
          </a:xfrm>
        </p:grpSpPr>
        <p:pic>
          <p:nvPicPr>
            <p:cNvPr id="54" name="object 5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790943" y="5968288"/>
              <a:ext cx="808101" cy="28346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437373" y="5750356"/>
              <a:ext cx="1275587" cy="53187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287765" y="5968288"/>
              <a:ext cx="807720" cy="283464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97281" y="2006854"/>
            <a:ext cx="11997690" cy="4526915"/>
            <a:chOff x="97281" y="2006854"/>
            <a:chExt cx="11997690" cy="4526915"/>
          </a:xfrm>
        </p:grpSpPr>
        <p:pic>
          <p:nvPicPr>
            <p:cNvPr id="58" name="object 5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410953" y="5972251"/>
              <a:ext cx="1131163" cy="28346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380599" y="5754319"/>
              <a:ext cx="1275587" cy="53187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1230990" y="5972251"/>
              <a:ext cx="807720" cy="283464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103631" y="2013204"/>
              <a:ext cx="11984990" cy="4514215"/>
            </a:xfrm>
            <a:custGeom>
              <a:avLst/>
              <a:gdLst/>
              <a:ahLst/>
              <a:cxnLst/>
              <a:rect l="l" t="t" r="r" b="b"/>
              <a:pathLst>
                <a:path w="11984990" h="4514215">
                  <a:moveTo>
                    <a:pt x="0" y="360553"/>
                  </a:moveTo>
                  <a:lnTo>
                    <a:pt x="3291" y="311626"/>
                  </a:lnTo>
                  <a:lnTo>
                    <a:pt x="12878" y="264700"/>
                  </a:lnTo>
                  <a:lnTo>
                    <a:pt x="28332" y="220206"/>
                  </a:lnTo>
                  <a:lnTo>
                    <a:pt x="49223" y="178571"/>
                  </a:lnTo>
                  <a:lnTo>
                    <a:pt x="75122" y="140226"/>
                  </a:lnTo>
                  <a:lnTo>
                    <a:pt x="105598" y="105600"/>
                  </a:lnTo>
                  <a:lnTo>
                    <a:pt x="140223" y="75123"/>
                  </a:lnTo>
                  <a:lnTo>
                    <a:pt x="178567" y="49224"/>
                  </a:lnTo>
                  <a:lnTo>
                    <a:pt x="220200" y="28332"/>
                  </a:lnTo>
                  <a:lnTo>
                    <a:pt x="264693" y="12878"/>
                  </a:lnTo>
                  <a:lnTo>
                    <a:pt x="311616" y="3291"/>
                  </a:lnTo>
                  <a:lnTo>
                    <a:pt x="360540" y="0"/>
                  </a:lnTo>
                  <a:lnTo>
                    <a:pt x="11624183" y="0"/>
                  </a:lnTo>
                  <a:lnTo>
                    <a:pt x="11673109" y="3291"/>
                  </a:lnTo>
                  <a:lnTo>
                    <a:pt x="11720035" y="12878"/>
                  </a:lnTo>
                  <a:lnTo>
                    <a:pt x="11764529" y="28332"/>
                  </a:lnTo>
                  <a:lnTo>
                    <a:pt x="11806164" y="49224"/>
                  </a:lnTo>
                  <a:lnTo>
                    <a:pt x="11844509" y="75123"/>
                  </a:lnTo>
                  <a:lnTo>
                    <a:pt x="11879135" y="105600"/>
                  </a:lnTo>
                  <a:lnTo>
                    <a:pt x="11909612" y="140226"/>
                  </a:lnTo>
                  <a:lnTo>
                    <a:pt x="11935511" y="178571"/>
                  </a:lnTo>
                  <a:lnTo>
                    <a:pt x="11956403" y="220206"/>
                  </a:lnTo>
                  <a:lnTo>
                    <a:pt x="11971857" y="264700"/>
                  </a:lnTo>
                  <a:lnTo>
                    <a:pt x="11981444" y="311626"/>
                  </a:lnTo>
                  <a:lnTo>
                    <a:pt x="11984736" y="360553"/>
                  </a:lnTo>
                  <a:lnTo>
                    <a:pt x="11984736" y="4153547"/>
                  </a:lnTo>
                  <a:lnTo>
                    <a:pt x="11981444" y="4202471"/>
                  </a:lnTo>
                  <a:lnTo>
                    <a:pt x="11971857" y="4249394"/>
                  </a:lnTo>
                  <a:lnTo>
                    <a:pt x="11956403" y="4293887"/>
                  </a:lnTo>
                  <a:lnTo>
                    <a:pt x="11935511" y="4335520"/>
                  </a:lnTo>
                  <a:lnTo>
                    <a:pt x="11909612" y="4373864"/>
                  </a:lnTo>
                  <a:lnTo>
                    <a:pt x="11879135" y="4408489"/>
                  </a:lnTo>
                  <a:lnTo>
                    <a:pt x="11844509" y="4438965"/>
                  </a:lnTo>
                  <a:lnTo>
                    <a:pt x="11806164" y="4464864"/>
                  </a:lnTo>
                  <a:lnTo>
                    <a:pt x="11764529" y="4485755"/>
                  </a:lnTo>
                  <a:lnTo>
                    <a:pt x="11720035" y="4501209"/>
                  </a:lnTo>
                  <a:lnTo>
                    <a:pt x="11673109" y="4510796"/>
                  </a:lnTo>
                  <a:lnTo>
                    <a:pt x="11624183" y="4514088"/>
                  </a:lnTo>
                  <a:lnTo>
                    <a:pt x="360540" y="4514088"/>
                  </a:lnTo>
                  <a:lnTo>
                    <a:pt x="311616" y="4510796"/>
                  </a:lnTo>
                  <a:lnTo>
                    <a:pt x="264693" y="4501209"/>
                  </a:lnTo>
                  <a:lnTo>
                    <a:pt x="220200" y="4485755"/>
                  </a:lnTo>
                  <a:lnTo>
                    <a:pt x="178567" y="4464864"/>
                  </a:lnTo>
                  <a:lnTo>
                    <a:pt x="140223" y="4438965"/>
                  </a:lnTo>
                  <a:lnTo>
                    <a:pt x="105598" y="4408489"/>
                  </a:lnTo>
                  <a:lnTo>
                    <a:pt x="75122" y="4373864"/>
                  </a:lnTo>
                  <a:lnTo>
                    <a:pt x="49223" y="4335520"/>
                  </a:lnTo>
                  <a:lnTo>
                    <a:pt x="28332" y="4293887"/>
                  </a:lnTo>
                  <a:lnTo>
                    <a:pt x="12878" y="4249394"/>
                  </a:lnTo>
                  <a:lnTo>
                    <a:pt x="3291" y="4202471"/>
                  </a:lnTo>
                  <a:lnTo>
                    <a:pt x="0" y="4153547"/>
                  </a:lnTo>
                  <a:lnTo>
                    <a:pt x="0" y="360553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853684" y="4024883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60" h="416560">
                  <a:moveTo>
                    <a:pt x="208025" y="0"/>
                  </a:moveTo>
                  <a:lnTo>
                    <a:pt x="160313" y="5491"/>
                  </a:lnTo>
                  <a:lnTo>
                    <a:pt x="116521" y="21136"/>
                  </a:lnTo>
                  <a:lnTo>
                    <a:pt x="77897" y="45686"/>
                  </a:lnTo>
                  <a:lnTo>
                    <a:pt x="45686" y="77897"/>
                  </a:lnTo>
                  <a:lnTo>
                    <a:pt x="21136" y="116521"/>
                  </a:lnTo>
                  <a:lnTo>
                    <a:pt x="5491" y="160313"/>
                  </a:lnTo>
                  <a:lnTo>
                    <a:pt x="0" y="208026"/>
                  </a:lnTo>
                  <a:lnTo>
                    <a:pt x="5491" y="255738"/>
                  </a:lnTo>
                  <a:lnTo>
                    <a:pt x="21136" y="299530"/>
                  </a:lnTo>
                  <a:lnTo>
                    <a:pt x="45686" y="338154"/>
                  </a:lnTo>
                  <a:lnTo>
                    <a:pt x="77897" y="370365"/>
                  </a:lnTo>
                  <a:lnTo>
                    <a:pt x="116521" y="394915"/>
                  </a:lnTo>
                  <a:lnTo>
                    <a:pt x="160313" y="410560"/>
                  </a:lnTo>
                  <a:lnTo>
                    <a:pt x="208025" y="416052"/>
                  </a:lnTo>
                  <a:lnTo>
                    <a:pt x="255738" y="410560"/>
                  </a:lnTo>
                  <a:lnTo>
                    <a:pt x="299530" y="394915"/>
                  </a:lnTo>
                  <a:lnTo>
                    <a:pt x="338154" y="370365"/>
                  </a:lnTo>
                  <a:lnTo>
                    <a:pt x="370365" y="338154"/>
                  </a:lnTo>
                  <a:lnTo>
                    <a:pt x="394915" y="299530"/>
                  </a:lnTo>
                  <a:lnTo>
                    <a:pt x="410560" y="255738"/>
                  </a:lnTo>
                  <a:lnTo>
                    <a:pt x="416051" y="208026"/>
                  </a:lnTo>
                  <a:lnTo>
                    <a:pt x="410560" y="160313"/>
                  </a:lnTo>
                  <a:lnTo>
                    <a:pt x="394915" y="116521"/>
                  </a:lnTo>
                  <a:lnTo>
                    <a:pt x="370365" y="77897"/>
                  </a:lnTo>
                  <a:lnTo>
                    <a:pt x="338154" y="45686"/>
                  </a:lnTo>
                  <a:lnTo>
                    <a:pt x="299530" y="21136"/>
                  </a:lnTo>
                  <a:lnTo>
                    <a:pt x="255738" y="5491"/>
                  </a:lnTo>
                  <a:lnTo>
                    <a:pt x="208025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853684" y="4024883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60" h="416560">
                  <a:moveTo>
                    <a:pt x="0" y="208026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5" y="0"/>
                  </a:lnTo>
                  <a:lnTo>
                    <a:pt x="255738" y="5491"/>
                  </a:lnTo>
                  <a:lnTo>
                    <a:pt x="299530" y="21136"/>
                  </a:lnTo>
                  <a:lnTo>
                    <a:pt x="338154" y="45686"/>
                  </a:lnTo>
                  <a:lnTo>
                    <a:pt x="370365" y="77897"/>
                  </a:lnTo>
                  <a:lnTo>
                    <a:pt x="394915" y="116521"/>
                  </a:lnTo>
                  <a:lnTo>
                    <a:pt x="410560" y="160313"/>
                  </a:lnTo>
                  <a:lnTo>
                    <a:pt x="416051" y="208026"/>
                  </a:lnTo>
                  <a:lnTo>
                    <a:pt x="410560" y="255738"/>
                  </a:lnTo>
                  <a:lnTo>
                    <a:pt x="394915" y="299530"/>
                  </a:lnTo>
                  <a:lnTo>
                    <a:pt x="370365" y="338154"/>
                  </a:lnTo>
                  <a:lnTo>
                    <a:pt x="338154" y="370365"/>
                  </a:lnTo>
                  <a:lnTo>
                    <a:pt x="299530" y="394915"/>
                  </a:lnTo>
                  <a:lnTo>
                    <a:pt x="255738" y="410560"/>
                  </a:lnTo>
                  <a:lnTo>
                    <a:pt x="208025" y="416052"/>
                  </a:lnTo>
                  <a:lnTo>
                    <a:pt x="160313" y="410560"/>
                  </a:lnTo>
                  <a:lnTo>
                    <a:pt x="116521" y="394915"/>
                  </a:lnTo>
                  <a:lnTo>
                    <a:pt x="77897" y="370365"/>
                  </a:lnTo>
                  <a:lnTo>
                    <a:pt x="45686" y="338154"/>
                  </a:lnTo>
                  <a:lnTo>
                    <a:pt x="21136" y="299530"/>
                  </a:lnTo>
                  <a:lnTo>
                    <a:pt x="5491" y="255738"/>
                  </a:lnTo>
                  <a:lnTo>
                    <a:pt x="0" y="208026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958840" y="4076700"/>
              <a:ext cx="273050" cy="312420"/>
            </a:xfrm>
            <a:custGeom>
              <a:avLst/>
              <a:gdLst/>
              <a:ahLst/>
              <a:cxnLst/>
              <a:rect l="l" t="t" r="r" b="b"/>
              <a:pathLst>
                <a:path w="273050" h="312420">
                  <a:moveTo>
                    <a:pt x="0" y="0"/>
                  </a:moveTo>
                  <a:lnTo>
                    <a:pt x="0" y="312419"/>
                  </a:lnTo>
                  <a:lnTo>
                    <a:pt x="272796" y="1562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958840" y="4076700"/>
              <a:ext cx="273050" cy="312420"/>
            </a:xfrm>
            <a:custGeom>
              <a:avLst/>
              <a:gdLst/>
              <a:ahLst/>
              <a:cxnLst/>
              <a:rect l="l" t="t" r="r" b="b"/>
              <a:pathLst>
                <a:path w="273050" h="312420">
                  <a:moveTo>
                    <a:pt x="0" y="312419"/>
                  </a:moveTo>
                  <a:lnTo>
                    <a:pt x="272796" y="156210"/>
                  </a:lnTo>
                  <a:lnTo>
                    <a:pt x="0" y="0"/>
                  </a:lnTo>
                  <a:lnTo>
                    <a:pt x="0" y="312419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4659" y="239598"/>
            <a:ext cx="10956925" cy="1628775"/>
            <a:chOff x="854659" y="239598"/>
            <a:chExt cx="10956925" cy="1628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26663" y="239598"/>
              <a:ext cx="6577838" cy="6403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3849" y="733932"/>
              <a:ext cx="2560701" cy="6400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88663" y="733932"/>
              <a:ext cx="731520" cy="6400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54424" y="733932"/>
              <a:ext cx="2921254" cy="6400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0426" y="733932"/>
              <a:ext cx="731520" cy="6400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76566" y="733932"/>
              <a:ext cx="2921254" cy="6400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32569" y="733932"/>
              <a:ext cx="1301115" cy="6400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4659" y="1227404"/>
              <a:ext cx="5111496" cy="6403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00953" y="1227404"/>
              <a:ext cx="916304" cy="64038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33997" y="1227404"/>
              <a:ext cx="5477256" cy="640384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08788" y="3022092"/>
            <a:ext cx="3340608" cy="334517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226052" y="2313432"/>
            <a:ext cx="3633215" cy="204368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247388" y="4404359"/>
            <a:ext cx="1476756" cy="1967483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847588" y="4607052"/>
            <a:ext cx="1277112" cy="170383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318247" y="4474464"/>
            <a:ext cx="1420368" cy="189280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374769" y="3816984"/>
            <a:ext cx="1706879" cy="426719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6117082" y="5728106"/>
            <a:ext cx="914400" cy="594360"/>
            <a:chOff x="6117082" y="5728106"/>
            <a:chExt cx="914400" cy="594360"/>
          </a:xfrm>
        </p:grpSpPr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17082" y="5728106"/>
              <a:ext cx="914400" cy="32004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117082" y="6002426"/>
              <a:ext cx="914400" cy="320039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7332218" y="5728106"/>
            <a:ext cx="1642745" cy="594360"/>
            <a:chOff x="7332218" y="5728106"/>
            <a:chExt cx="1642745" cy="594360"/>
          </a:xfrm>
        </p:grpSpPr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332218" y="5728106"/>
              <a:ext cx="1642491" cy="32004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338314" y="6002426"/>
              <a:ext cx="1463040" cy="320039"/>
            </a:xfrm>
            <a:prstGeom prst="rect">
              <a:avLst/>
            </a:prstGeom>
          </p:spPr>
        </p:pic>
      </p:grpSp>
      <p:sp>
        <p:nvSpPr>
          <p:cNvPr id="25" name="object 25"/>
          <p:cNvSpPr/>
          <p:nvPr/>
        </p:nvSpPr>
        <p:spPr>
          <a:xfrm>
            <a:off x="3680459" y="3142488"/>
            <a:ext cx="413384" cy="1126490"/>
          </a:xfrm>
          <a:custGeom>
            <a:avLst/>
            <a:gdLst/>
            <a:ahLst/>
            <a:cxnLst/>
            <a:rect l="l" t="t" r="r" b="b"/>
            <a:pathLst>
              <a:path w="413385" h="1126489">
                <a:moveTo>
                  <a:pt x="0" y="281559"/>
                </a:moveTo>
                <a:lnTo>
                  <a:pt x="206501" y="281559"/>
                </a:lnTo>
                <a:lnTo>
                  <a:pt x="206501" y="0"/>
                </a:lnTo>
                <a:lnTo>
                  <a:pt x="413003" y="563118"/>
                </a:lnTo>
                <a:lnTo>
                  <a:pt x="206501" y="1126236"/>
                </a:lnTo>
                <a:lnTo>
                  <a:pt x="206501" y="844676"/>
                </a:lnTo>
                <a:lnTo>
                  <a:pt x="0" y="844676"/>
                </a:lnTo>
                <a:lnTo>
                  <a:pt x="0" y="281559"/>
                </a:lnTo>
                <a:close/>
              </a:path>
            </a:pathLst>
          </a:custGeom>
          <a:ln w="1269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815949" y="2386838"/>
            <a:ext cx="2308225" cy="594360"/>
            <a:chOff x="815949" y="2386838"/>
            <a:chExt cx="2308225" cy="594360"/>
          </a:xfrm>
        </p:grpSpPr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55522" y="2386838"/>
              <a:ext cx="1828800" cy="32003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15949" y="2661158"/>
              <a:ext cx="950175" cy="32003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60525" y="2661158"/>
              <a:ext cx="1463039" cy="320039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0949940" y="4753355"/>
            <a:ext cx="886967" cy="1181100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0951464" y="3279647"/>
            <a:ext cx="1042416" cy="1391412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918447" y="3302508"/>
            <a:ext cx="1941576" cy="2587752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8026907" y="3195827"/>
            <a:ext cx="725805" cy="828040"/>
          </a:xfrm>
          <a:custGeom>
            <a:avLst/>
            <a:gdLst/>
            <a:ahLst/>
            <a:cxnLst/>
            <a:rect l="l" t="t" r="r" b="b"/>
            <a:pathLst>
              <a:path w="725804" h="828039">
                <a:moveTo>
                  <a:pt x="0" y="206883"/>
                </a:moveTo>
                <a:lnTo>
                  <a:pt x="362712" y="206883"/>
                </a:lnTo>
                <a:lnTo>
                  <a:pt x="362712" y="0"/>
                </a:lnTo>
                <a:lnTo>
                  <a:pt x="725424" y="413766"/>
                </a:lnTo>
                <a:lnTo>
                  <a:pt x="362712" y="827532"/>
                </a:lnTo>
                <a:lnTo>
                  <a:pt x="362712" y="620649"/>
                </a:lnTo>
                <a:lnTo>
                  <a:pt x="0" y="620649"/>
                </a:lnTo>
                <a:lnTo>
                  <a:pt x="0" y="206883"/>
                </a:lnTo>
                <a:close/>
              </a:path>
            </a:pathLst>
          </a:custGeom>
          <a:ln w="127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9687814" y="4143502"/>
            <a:ext cx="429259" cy="429259"/>
            <a:chOff x="9687814" y="4143502"/>
            <a:chExt cx="429259" cy="429259"/>
          </a:xfrm>
        </p:grpSpPr>
        <p:sp>
          <p:nvSpPr>
            <p:cNvPr id="35" name="object 35"/>
            <p:cNvSpPr/>
            <p:nvPr/>
          </p:nvSpPr>
          <p:spPr>
            <a:xfrm>
              <a:off x="9694164" y="4149852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59" h="416560">
                  <a:moveTo>
                    <a:pt x="208025" y="0"/>
                  </a:moveTo>
                  <a:lnTo>
                    <a:pt x="160313" y="5491"/>
                  </a:lnTo>
                  <a:lnTo>
                    <a:pt x="116521" y="21136"/>
                  </a:lnTo>
                  <a:lnTo>
                    <a:pt x="77897" y="45686"/>
                  </a:lnTo>
                  <a:lnTo>
                    <a:pt x="45686" y="77897"/>
                  </a:lnTo>
                  <a:lnTo>
                    <a:pt x="21136" y="116521"/>
                  </a:lnTo>
                  <a:lnTo>
                    <a:pt x="5491" y="160313"/>
                  </a:lnTo>
                  <a:lnTo>
                    <a:pt x="0" y="208025"/>
                  </a:lnTo>
                  <a:lnTo>
                    <a:pt x="5491" y="255738"/>
                  </a:lnTo>
                  <a:lnTo>
                    <a:pt x="21136" y="299530"/>
                  </a:lnTo>
                  <a:lnTo>
                    <a:pt x="45686" y="338154"/>
                  </a:lnTo>
                  <a:lnTo>
                    <a:pt x="77897" y="370365"/>
                  </a:lnTo>
                  <a:lnTo>
                    <a:pt x="116521" y="394915"/>
                  </a:lnTo>
                  <a:lnTo>
                    <a:pt x="160313" y="410560"/>
                  </a:lnTo>
                  <a:lnTo>
                    <a:pt x="208025" y="416052"/>
                  </a:lnTo>
                  <a:lnTo>
                    <a:pt x="255738" y="410560"/>
                  </a:lnTo>
                  <a:lnTo>
                    <a:pt x="299530" y="394915"/>
                  </a:lnTo>
                  <a:lnTo>
                    <a:pt x="338154" y="370365"/>
                  </a:lnTo>
                  <a:lnTo>
                    <a:pt x="370365" y="338154"/>
                  </a:lnTo>
                  <a:lnTo>
                    <a:pt x="394915" y="299530"/>
                  </a:lnTo>
                  <a:lnTo>
                    <a:pt x="410560" y="255738"/>
                  </a:lnTo>
                  <a:lnTo>
                    <a:pt x="416051" y="208025"/>
                  </a:lnTo>
                  <a:lnTo>
                    <a:pt x="410560" y="160313"/>
                  </a:lnTo>
                  <a:lnTo>
                    <a:pt x="394915" y="116521"/>
                  </a:lnTo>
                  <a:lnTo>
                    <a:pt x="370365" y="77897"/>
                  </a:lnTo>
                  <a:lnTo>
                    <a:pt x="338154" y="45686"/>
                  </a:lnTo>
                  <a:lnTo>
                    <a:pt x="299530" y="21136"/>
                  </a:lnTo>
                  <a:lnTo>
                    <a:pt x="255738" y="5491"/>
                  </a:lnTo>
                  <a:lnTo>
                    <a:pt x="208025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694164" y="4149852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59" h="416560">
                  <a:moveTo>
                    <a:pt x="0" y="208025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5" y="0"/>
                  </a:lnTo>
                  <a:lnTo>
                    <a:pt x="255738" y="5491"/>
                  </a:lnTo>
                  <a:lnTo>
                    <a:pt x="299530" y="21136"/>
                  </a:lnTo>
                  <a:lnTo>
                    <a:pt x="338154" y="45686"/>
                  </a:lnTo>
                  <a:lnTo>
                    <a:pt x="370365" y="77897"/>
                  </a:lnTo>
                  <a:lnTo>
                    <a:pt x="394915" y="116521"/>
                  </a:lnTo>
                  <a:lnTo>
                    <a:pt x="410560" y="160313"/>
                  </a:lnTo>
                  <a:lnTo>
                    <a:pt x="416051" y="208025"/>
                  </a:lnTo>
                  <a:lnTo>
                    <a:pt x="410560" y="255738"/>
                  </a:lnTo>
                  <a:lnTo>
                    <a:pt x="394915" y="299530"/>
                  </a:lnTo>
                  <a:lnTo>
                    <a:pt x="370365" y="338154"/>
                  </a:lnTo>
                  <a:lnTo>
                    <a:pt x="338154" y="370365"/>
                  </a:lnTo>
                  <a:lnTo>
                    <a:pt x="299530" y="394915"/>
                  </a:lnTo>
                  <a:lnTo>
                    <a:pt x="255738" y="410560"/>
                  </a:lnTo>
                  <a:lnTo>
                    <a:pt x="208025" y="416052"/>
                  </a:lnTo>
                  <a:lnTo>
                    <a:pt x="160313" y="410560"/>
                  </a:lnTo>
                  <a:lnTo>
                    <a:pt x="116521" y="394915"/>
                  </a:lnTo>
                  <a:lnTo>
                    <a:pt x="77897" y="370365"/>
                  </a:lnTo>
                  <a:lnTo>
                    <a:pt x="45686" y="338154"/>
                  </a:lnTo>
                  <a:lnTo>
                    <a:pt x="21136" y="299530"/>
                  </a:lnTo>
                  <a:lnTo>
                    <a:pt x="5491" y="255738"/>
                  </a:lnTo>
                  <a:lnTo>
                    <a:pt x="0" y="208025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799320" y="4201668"/>
              <a:ext cx="273050" cy="312420"/>
            </a:xfrm>
            <a:custGeom>
              <a:avLst/>
              <a:gdLst/>
              <a:ahLst/>
              <a:cxnLst/>
              <a:rect l="l" t="t" r="r" b="b"/>
              <a:pathLst>
                <a:path w="273050" h="312420">
                  <a:moveTo>
                    <a:pt x="0" y="0"/>
                  </a:moveTo>
                  <a:lnTo>
                    <a:pt x="0" y="312419"/>
                  </a:lnTo>
                  <a:lnTo>
                    <a:pt x="272796" y="156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799320" y="4201668"/>
              <a:ext cx="273050" cy="312420"/>
            </a:xfrm>
            <a:custGeom>
              <a:avLst/>
              <a:gdLst/>
              <a:ahLst/>
              <a:cxnLst/>
              <a:rect l="l" t="t" r="r" b="b"/>
              <a:pathLst>
                <a:path w="273050" h="312420">
                  <a:moveTo>
                    <a:pt x="0" y="312419"/>
                  </a:moveTo>
                  <a:lnTo>
                    <a:pt x="272796" y="156209"/>
                  </a:lnTo>
                  <a:lnTo>
                    <a:pt x="0" y="0"/>
                  </a:lnTo>
                  <a:lnTo>
                    <a:pt x="0" y="312419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9345803" y="2626436"/>
            <a:ext cx="2469515" cy="595630"/>
            <a:chOff x="9345803" y="2626436"/>
            <a:chExt cx="2469515" cy="595630"/>
          </a:xfrm>
        </p:grpSpPr>
        <p:pic>
          <p:nvPicPr>
            <p:cNvPr id="40" name="object 4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803003" y="2626436"/>
              <a:ext cx="1646301" cy="32034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345803" y="2901441"/>
              <a:ext cx="2194941" cy="32003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357737" y="2901441"/>
              <a:ext cx="457200" cy="320039"/>
            </a:xfrm>
            <a:prstGeom prst="rect">
              <a:avLst/>
            </a:prstGeom>
          </p:spPr>
        </p:pic>
      </p:grpSp>
      <p:grpSp>
        <p:nvGrpSpPr>
          <p:cNvPr id="43" name="object 43"/>
          <p:cNvGrpSpPr/>
          <p:nvPr/>
        </p:nvGrpSpPr>
        <p:grpSpPr>
          <a:xfrm>
            <a:off x="6064250" y="2380742"/>
            <a:ext cx="2032635" cy="1574800"/>
            <a:chOff x="6064250" y="2380742"/>
            <a:chExt cx="2032635" cy="1574800"/>
          </a:xfrm>
        </p:grpSpPr>
        <p:pic>
          <p:nvPicPr>
            <p:cNvPr id="44" name="object 4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064250" y="2380742"/>
              <a:ext cx="2032380" cy="35661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350761" y="2696210"/>
              <a:ext cx="969263" cy="28346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350761" y="2939745"/>
              <a:ext cx="969263" cy="28376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350761" y="3184271"/>
              <a:ext cx="969263" cy="28346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350761" y="3428111"/>
              <a:ext cx="1453895" cy="28346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350761" y="3671951"/>
              <a:ext cx="1130808" cy="283463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6051550" y="2698749"/>
            <a:ext cx="96520" cy="1490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•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•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•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•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•</a:t>
            </a:r>
            <a:endParaRPr sz="1600">
              <a:latin typeface="Arial" panose="020B0604020202020204"/>
              <a:cs typeface="Arial" panose="020B0604020202020204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600" spc="-5" dirty="0">
                <a:solidFill>
                  <a:srgbClr val="FFFF00"/>
                </a:solidFill>
                <a:latin typeface="Arial" panose="020B0604020202020204"/>
                <a:cs typeface="Arial" panose="020B0604020202020204"/>
              </a:rPr>
              <a:t>•</a:t>
            </a:r>
            <a:endParaRPr sz="1600">
              <a:latin typeface="Arial" panose="020B0604020202020204"/>
              <a:cs typeface="Arial" panose="020B0604020202020204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6350761" y="3917315"/>
            <a:ext cx="1615440" cy="283845"/>
            <a:chOff x="6350761" y="3917315"/>
            <a:chExt cx="1615440" cy="283845"/>
          </a:xfrm>
        </p:grpSpPr>
        <p:pic>
          <p:nvPicPr>
            <p:cNvPr id="52" name="object 5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350761" y="3917315"/>
              <a:ext cx="1292352" cy="28346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481569" y="3917315"/>
              <a:ext cx="484631" cy="283463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4528439" y="5728106"/>
            <a:ext cx="1097915" cy="594360"/>
            <a:chOff x="4528439" y="5728106"/>
            <a:chExt cx="1097915" cy="594360"/>
          </a:xfrm>
        </p:grpSpPr>
        <p:pic>
          <p:nvPicPr>
            <p:cNvPr id="55" name="object 5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19879" y="5728106"/>
              <a:ext cx="914780" cy="32004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528439" y="6002426"/>
              <a:ext cx="1097648" cy="32003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4483" y="2755392"/>
            <a:ext cx="3084576" cy="308914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563622" y="239598"/>
            <a:ext cx="5967095" cy="1136015"/>
            <a:chOff x="2563622" y="239598"/>
            <a:chExt cx="5967095" cy="113601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23386" y="239598"/>
              <a:ext cx="1048512" cy="6403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09770" y="239598"/>
              <a:ext cx="4020693" cy="64038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63622" y="735456"/>
              <a:ext cx="1828800" cy="64007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013961" y="734606"/>
            <a:ext cx="482600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800" i="1" spc="-200" dirty="0">
                <a:solidFill>
                  <a:srgbClr val="FFFF00"/>
                </a:solidFill>
                <a:latin typeface="YGYruijin"/>
                <a:cs typeface="YGYruijin"/>
              </a:rPr>
              <a:t>＃</a:t>
            </a:r>
            <a:endParaRPr sz="3800">
              <a:latin typeface="YGYruijin"/>
              <a:cs typeface="YGYruijin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83861" y="735456"/>
            <a:ext cx="3289045" cy="64007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394829" y="734606"/>
            <a:ext cx="482600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800" i="1" spc="-200" dirty="0">
                <a:solidFill>
                  <a:srgbClr val="FFFF00"/>
                </a:solidFill>
                <a:latin typeface="YGYruijin"/>
                <a:cs typeface="YGYruijin"/>
              </a:rPr>
              <a:t>＃</a:t>
            </a:r>
            <a:endParaRPr sz="3800">
              <a:latin typeface="YGYruijin"/>
              <a:cs typeface="YGYruiji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559052" y="735456"/>
            <a:ext cx="9134475" cy="1132840"/>
            <a:chOff x="1559052" y="735456"/>
            <a:chExt cx="9134475" cy="113284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64729" y="735456"/>
              <a:ext cx="1824990" cy="6400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9052" y="1227404"/>
              <a:ext cx="9134094" cy="640384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29328" y="2369820"/>
            <a:ext cx="882396" cy="190957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318508" y="2707140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1208" y="2228088"/>
            <a:ext cx="2185670" cy="1911350"/>
            <a:chOff x="4331208" y="2228088"/>
            <a:chExt cx="2185670" cy="1911350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09516" y="2714244"/>
              <a:ext cx="429767" cy="2499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31208" y="2926080"/>
              <a:ext cx="716279" cy="2499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634228" y="2228088"/>
              <a:ext cx="882396" cy="191109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501132" y="2569980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513832" y="2577083"/>
            <a:ext cx="1940560" cy="3792220"/>
            <a:chOff x="5513832" y="2577083"/>
            <a:chExt cx="1940560" cy="3792220"/>
          </a:xfrm>
        </p:grpSpPr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92140" y="2577083"/>
              <a:ext cx="573024" cy="2499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13832" y="2788919"/>
              <a:ext cx="429767" cy="2499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571488" y="4457700"/>
              <a:ext cx="882396" cy="1911095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446901" y="4819150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459601" y="2409444"/>
            <a:ext cx="1141095" cy="2879090"/>
            <a:chOff x="6459601" y="2409444"/>
            <a:chExt cx="1141095" cy="2879090"/>
          </a:xfrm>
        </p:grpSpPr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37909" y="4826254"/>
              <a:ext cx="429768" cy="24993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59601" y="5038089"/>
              <a:ext cx="716279" cy="24993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17792" y="2409444"/>
              <a:ext cx="882396" cy="1909571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6584950" y="3208282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597650" y="2255520"/>
            <a:ext cx="2081530" cy="1910080"/>
            <a:chOff x="6597650" y="2255520"/>
            <a:chExt cx="2081530" cy="1910080"/>
          </a:xfrm>
        </p:grpSpPr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75957" y="3215386"/>
              <a:ext cx="429768" cy="24993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597650" y="3426917"/>
              <a:ext cx="573024" cy="25024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796783" y="2255520"/>
              <a:ext cx="882396" cy="1909571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7673085" y="3209425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685785" y="3216529"/>
            <a:ext cx="1003300" cy="2992755"/>
            <a:chOff x="7685785" y="3216529"/>
            <a:chExt cx="1003300" cy="2992755"/>
          </a:xfrm>
        </p:grpSpPr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864093" y="3216529"/>
              <a:ext cx="429768" cy="24993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685785" y="3428441"/>
              <a:ext cx="1002792" cy="25024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28203" y="4299204"/>
              <a:ext cx="883920" cy="1909572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7583551" y="4620649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5422391" y="4341876"/>
            <a:ext cx="2890520" cy="1911350"/>
            <a:chOff x="5422391" y="4341876"/>
            <a:chExt cx="2890520" cy="1911350"/>
          </a:xfrm>
        </p:grpSpPr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74812" y="4627753"/>
              <a:ext cx="429768" cy="24993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596250" y="4839589"/>
              <a:ext cx="716660" cy="24993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422391" y="4341876"/>
              <a:ext cx="882396" cy="1911096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5191759" y="4631063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5204459" y="4256532"/>
            <a:ext cx="4518660" cy="1911350"/>
            <a:chOff x="5204459" y="4256532"/>
            <a:chExt cx="4518660" cy="1911350"/>
          </a:xfrm>
        </p:grpSpPr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382767" y="4638167"/>
              <a:ext cx="429767" cy="24993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204459" y="4850003"/>
              <a:ext cx="859904" cy="24993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04459" y="5063363"/>
              <a:ext cx="573024" cy="249936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840723" y="4256532"/>
              <a:ext cx="882396" cy="1911095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8729218" y="5223832"/>
            <a:ext cx="20447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45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8741918" y="2267711"/>
            <a:ext cx="2214245" cy="3425825"/>
            <a:chOff x="8741918" y="2267711"/>
            <a:chExt cx="2214245" cy="3425825"/>
          </a:xfrm>
        </p:grpSpPr>
        <p:pic>
          <p:nvPicPr>
            <p:cNvPr id="52" name="object 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920607" y="5230952"/>
              <a:ext cx="429768" cy="25024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741918" y="5443423"/>
              <a:ext cx="859904" cy="24993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073640" y="2267711"/>
              <a:ext cx="882396" cy="1909572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9873233" y="2921957"/>
            <a:ext cx="20447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45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4264152" y="2929077"/>
            <a:ext cx="6338570" cy="3399154"/>
            <a:chOff x="4264152" y="2929077"/>
            <a:chExt cx="6338570" cy="3399154"/>
          </a:xfrm>
        </p:grpSpPr>
        <p:pic>
          <p:nvPicPr>
            <p:cNvPr id="57" name="object 5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064242" y="2929077"/>
              <a:ext cx="429768" cy="25024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885934" y="3141599"/>
              <a:ext cx="716279" cy="24993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264152" y="4416552"/>
              <a:ext cx="882396" cy="1911095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3969511" y="5315593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3982211" y="2212848"/>
            <a:ext cx="5811520" cy="3571875"/>
            <a:chOff x="3982211" y="2212848"/>
            <a:chExt cx="5811520" cy="3571875"/>
          </a:xfrm>
        </p:grpSpPr>
        <p:pic>
          <p:nvPicPr>
            <p:cNvPr id="62" name="object 6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160519" y="5322697"/>
              <a:ext cx="429768" cy="24993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982211" y="5534558"/>
              <a:ext cx="1002791" cy="24993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910827" y="2212848"/>
              <a:ext cx="882396" cy="1909571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8755506" y="2629984"/>
            <a:ext cx="20447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45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8768206" y="2637104"/>
            <a:ext cx="2124075" cy="3604260"/>
            <a:chOff x="8768206" y="2637104"/>
            <a:chExt cx="2124075" cy="3604260"/>
          </a:xfrm>
        </p:grpSpPr>
        <p:pic>
          <p:nvPicPr>
            <p:cNvPr id="67" name="object 6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946514" y="2637104"/>
              <a:ext cx="430225" cy="25024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768206" y="2849625"/>
              <a:ext cx="573430" cy="249936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005059" y="4323588"/>
              <a:ext cx="886968" cy="1917192"/>
            </a:xfrm>
            <a:prstGeom prst="rect">
              <a:avLst/>
            </a:prstGeom>
          </p:spPr>
        </p:pic>
      </p:grpSp>
      <p:sp>
        <p:nvSpPr>
          <p:cNvPr id="70" name="object 70"/>
          <p:cNvSpPr txBox="1"/>
          <p:nvPr/>
        </p:nvSpPr>
        <p:spPr>
          <a:xfrm>
            <a:off x="9833229" y="5271397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812037" y="2098294"/>
            <a:ext cx="10549890" cy="4316730"/>
            <a:chOff x="812037" y="2098294"/>
            <a:chExt cx="10549890" cy="4316730"/>
          </a:xfrm>
        </p:grpSpPr>
        <p:pic>
          <p:nvPicPr>
            <p:cNvPr id="72" name="object 7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024236" y="5278501"/>
              <a:ext cx="859536" cy="24993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845929" y="5490362"/>
              <a:ext cx="573024" cy="249935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818387" y="2104644"/>
              <a:ext cx="10537190" cy="4304030"/>
            </a:xfrm>
            <a:custGeom>
              <a:avLst/>
              <a:gdLst/>
              <a:ahLst/>
              <a:cxnLst/>
              <a:rect l="l" t="t" r="r" b="b"/>
              <a:pathLst>
                <a:path w="10537190" h="4304030">
                  <a:moveTo>
                    <a:pt x="0" y="238251"/>
                  </a:moveTo>
                  <a:lnTo>
                    <a:pt x="4840" y="190239"/>
                  </a:lnTo>
                  <a:lnTo>
                    <a:pt x="18722" y="145518"/>
                  </a:lnTo>
                  <a:lnTo>
                    <a:pt x="40689" y="105047"/>
                  </a:lnTo>
                  <a:lnTo>
                    <a:pt x="69781" y="69786"/>
                  </a:lnTo>
                  <a:lnTo>
                    <a:pt x="105042" y="40692"/>
                  </a:lnTo>
                  <a:lnTo>
                    <a:pt x="145512" y="18724"/>
                  </a:lnTo>
                  <a:lnTo>
                    <a:pt x="190235" y="4840"/>
                  </a:lnTo>
                  <a:lnTo>
                    <a:pt x="238252" y="0"/>
                  </a:lnTo>
                  <a:lnTo>
                    <a:pt x="10298684" y="0"/>
                  </a:lnTo>
                  <a:lnTo>
                    <a:pt x="10346696" y="4840"/>
                  </a:lnTo>
                  <a:lnTo>
                    <a:pt x="10391417" y="18724"/>
                  </a:lnTo>
                  <a:lnTo>
                    <a:pt x="10431888" y="40692"/>
                  </a:lnTo>
                  <a:lnTo>
                    <a:pt x="10467149" y="69786"/>
                  </a:lnTo>
                  <a:lnTo>
                    <a:pt x="10496243" y="105047"/>
                  </a:lnTo>
                  <a:lnTo>
                    <a:pt x="10518211" y="145518"/>
                  </a:lnTo>
                  <a:lnTo>
                    <a:pt x="10532095" y="190239"/>
                  </a:lnTo>
                  <a:lnTo>
                    <a:pt x="10536936" y="238251"/>
                  </a:lnTo>
                  <a:lnTo>
                    <a:pt x="10536936" y="4065524"/>
                  </a:lnTo>
                  <a:lnTo>
                    <a:pt x="10532095" y="4113540"/>
                  </a:lnTo>
                  <a:lnTo>
                    <a:pt x="10518211" y="4158263"/>
                  </a:lnTo>
                  <a:lnTo>
                    <a:pt x="10496243" y="4198733"/>
                  </a:lnTo>
                  <a:lnTo>
                    <a:pt x="10467149" y="4233994"/>
                  </a:lnTo>
                  <a:lnTo>
                    <a:pt x="10431888" y="4263086"/>
                  </a:lnTo>
                  <a:lnTo>
                    <a:pt x="10391417" y="4285053"/>
                  </a:lnTo>
                  <a:lnTo>
                    <a:pt x="10346696" y="4298935"/>
                  </a:lnTo>
                  <a:lnTo>
                    <a:pt x="10298684" y="4303776"/>
                  </a:lnTo>
                  <a:lnTo>
                    <a:pt x="238252" y="4303776"/>
                  </a:lnTo>
                  <a:lnTo>
                    <a:pt x="190235" y="4298935"/>
                  </a:lnTo>
                  <a:lnTo>
                    <a:pt x="145512" y="4285053"/>
                  </a:lnTo>
                  <a:lnTo>
                    <a:pt x="105042" y="4263086"/>
                  </a:lnTo>
                  <a:lnTo>
                    <a:pt x="69781" y="4233994"/>
                  </a:lnTo>
                  <a:lnTo>
                    <a:pt x="40689" y="4198733"/>
                  </a:lnTo>
                  <a:lnTo>
                    <a:pt x="18722" y="4158263"/>
                  </a:lnTo>
                  <a:lnTo>
                    <a:pt x="4840" y="4113540"/>
                  </a:lnTo>
                  <a:lnTo>
                    <a:pt x="0" y="4065524"/>
                  </a:lnTo>
                  <a:lnTo>
                    <a:pt x="0" y="238251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943355" y="3611244"/>
              <a:ext cx="2100453" cy="28346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43355" y="3858133"/>
              <a:ext cx="246887" cy="28346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286509" y="3858133"/>
              <a:ext cx="484631" cy="28346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812290" y="3858133"/>
              <a:ext cx="969263" cy="28346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825749" y="3858133"/>
              <a:ext cx="1131163" cy="283463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43355" y="4101668"/>
              <a:ext cx="246887" cy="283768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286509" y="4101668"/>
              <a:ext cx="807720" cy="283768"/>
            </a:xfrm>
            <a:prstGeom prst="rect">
              <a:avLst/>
            </a:prstGeom>
          </p:spPr>
        </p:pic>
      </p:grpSp>
      <p:sp>
        <p:nvSpPr>
          <p:cNvPr id="82" name="object 82"/>
          <p:cNvSpPr txBox="1"/>
          <p:nvPr/>
        </p:nvSpPr>
        <p:spPr>
          <a:xfrm>
            <a:off x="1596897" y="3860672"/>
            <a:ext cx="5518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＠</a:t>
            </a:r>
            <a:endParaRPr sz="16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335280">
              <a:lnSpc>
                <a:spcPct val="100000"/>
              </a:lnSpc>
            </a:pPr>
            <a:r>
              <a:rPr sz="1600" spc="-5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＋</a:t>
            </a:r>
            <a:endParaRPr sz="16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943355" y="4101668"/>
            <a:ext cx="2807970" cy="768985"/>
            <a:chOff x="943355" y="4101668"/>
            <a:chExt cx="2807970" cy="768985"/>
          </a:xfrm>
        </p:grpSpPr>
        <p:pic>
          <p:nvPicPr>
            <p:cNvPr id="84" name="object 8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135377" y="4101668"/>
              <a:ext cx="1615439" cy="283768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43355" y="4343146"/>
              <a:ext cx="246887" cy="283463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286509" y="4343146"/>
              <a:ext cx="646176" cy="283463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771141" y="4343146"/>
              <a:ext cx="455168" cy="283463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112517" y="4343146"/>
              <a:ext cx="1615440" cy="283463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43355" y="4586986"/>
              <a:ext cx="246887" cy="283463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286509" y="4586986"/>
              <a:ext cx="2423541" cy="28346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4611" y="4636008"/>
            <a:ext cx="1107948" cy="14782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41320" y="4642103"/>
            <a:ext cx="1098804" cy="14660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76288" y="2193035"/>
            <a:ext cx="1687068" cy="22494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86171" y="2188464"/>
            <a:ext cx="1557527" cy="22616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62884" y="2200655"/>
            <a:ext cx="1687067" cy="22418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70660" y="2200655"/>
            <a:ext cx="1687067" cy="2250948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011631" y="239598"/>
            <a:ext cx="10229850" cy="1628775"/>
            <a:chOff x="1011631" y="239598"/>
            <a:chExt cx="10229850" cy="1628775"/>
          </a:xfrm>
        </p:grpSpPr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03447" y="239598"/>
              <a:ext cx="2194941" cy="6403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32502" y="239598"/>
              <a:ext cx="731520" cy="6403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98261" y="239598"/>
              <a:ext cx="3287014" cy="64038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20150" y="239598"/>
              <a:ext cx="731520" cy="6403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11631" y="733932"/>
              <a:ext cx="10229850" cy="6400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78381" y="1227404"/>
              <a:ext cx="9134094" cy="6403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47096" y="1227404"/>
              <a:ext cx="845820" cy="640384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549146" y="3806907"/>
            <a:ext cx="254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i="1" spc="-10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900">
              <a:latin typeface="YGYruijin"/>
              <a:cs typeface="YGYruiji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561846" y="3813683"/>
            <a:ext cx="1646555" cy="593090"/>
            <a:chOff x="1561846" y="3813683"/>
            <a:chExt cx="1646555" cy="593090"/>
          </a:xfrm>
        </p:grpSpPr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90446" y="3813683"/>
              <a:ext cx="731926" cy="32003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61846" y="4086479"/>
              <a:ext cx="1646301" cy="320039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342259" y="3806907"/>
            <a:ext cx="254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i="1" spc="-10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900">
              <a:latin typeface="YGYruijin"/>
              <a:cs typeface="YGYruiji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354959" y="3813683"/>
            <a:ext cx="1645920" cy="593090"/>
            <a:chOff x="3354959" y="3813683"/>
            <a:chExt cx="1645920" cy="593090"/>
          </a:xfrm>
        </p:grpSpPr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83559" y="3813683"/>
              <a:ext cx="548639" cy="32003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54959" y="4086479"/>
              <a:ext cx="1645919" cy="32003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214620" y="3806907"/>
            <a:ext cx="254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i="1" spc="-10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900">
              <a:latin typeface="YGYruijin"/>
              <a:cs typeface="YGYruiji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227320" y="3813683"/>
            <a:ext cx="1646555" cy="593090"/>
            <a:chOff x="5227320" y="3813683"/>
            <a:chExt cx="1646555" cy="593090"/>
          </a:xfrm>
        </p:grpSpPr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56174" y="3813683"/>
              <a:ext cx="731520" cy="32003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227320" y="4086479"/>
              <a:ext cx="1646301" cy="320039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6971156" y="3806907"/>
            <a:ext cx="254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i="1" spc="-10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900">
              <a:latin typeface="YGYruijin"/>
              <a:cs typeface="YGYruiji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983856" y="2193035"/>
            <a:ext cx="3401060" cy="2249805"/>
            <a:chOff x="6983856" y="2193035"/>
            <a:chExt cx="3401060" cy="2249805"/>
          </a:xfrm>
        </p:grpSpPr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12456" y="3813682"/>
              <a:ext cx="548640" cy="32003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983856" y="4086478"/>
              <a:ext cx="1645920" cy="32003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695943" y="2193035"/>
              <a:ext cx="1688592" cy="2249424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8775954" y="3806907"/>
            <a:ext cx="2540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i="1" spc="-10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900">
              <a:latin typeface="YGYruijin"/>
              <a:cs typeface="YGYruiji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738883" y="3027933"/>
            <a:ext cx="8696325" cy="3094355"/>
            <a:chOff x="1738883" y="3027933"/>
            <a:chExt cx="8696325" cy="3094355"/>
          </a:xfrm>
        </p:grpSpPr>
        <p:pic>
          <p:nvPicPr>
            <p:cNvPr id="35" name="object 3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017507" y="3813682"/>
              <a:ext cx="731520" cy="32003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788653" y="4086478"/>
              <a:ext cx="1646301" cy="32003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331452" y="3080003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59" h="416560">
                  <a:moveTo>
                    <a:pt x="208025" y="0"/>
                  </a:moveTo>
                  <a:lnTo>
                    <a:pt x="160313" y="5491"/>
                  </a:lnTo>
                  <a:lnTo>
                    <a:pt x="116521" y="21136"/>
                  </a:lnTo>
                  <a:lnTo>
                    <a:pt x="77897" y="45686"/>
                  </a:lnTo>
                  <a:lnTo>
                    <a:pt x="45686" y="77897"/>
                  </a:lnTo>
                  <a:lnTo>
                    <a:pt x="21136" y="116521"/>
                  </a:lnTo>
                  <a:lnTo>
                    <a:pt x="5491" y="160313"/>
                  </a:lnTo>
                  <a:lnTo>
                    <a:pt x="0" y="208025"/>
                  </a:lnTo>
                  <a:lnTo>
                    <a:pt x="5491" y="255738"/>
                  </a:lnTo>
                  <a:lnTo>
                    <a:pt x="21136" y="299530"/>
                  </a:lnTo>
                  <a:lnTo>
                    <a:pt x="45686" y="338154"/>
                  </a:lnTo>
                  <a:lnTo>
                    <a:pt x="77897" y="370365"/>
                  </a:lnTo>
                  <a:lnTo>
                    <a:pt x="116521" y="394915"/>
                  </a:lnTo>
                  <a:lnTo>
                    <a:pt x="160313" y="410560"/>
                  </a:lnTo>
                  <a:lnTo>
                    <a:pt x="208025" y="416051"/>
                  </a:lnTo>
                  <a:lnTo>
                    <a:pt x="255738" y="410560"/>
                  </a:lnTo>
                  <a:lnTo>
                    <a:pt x="299530" y="394915"/>
                  </a:lnTo>
                  <a:lnTo>
                    <a:pt x="338154" y="370365"/>
                  </a:lnTo>
                  <a:lnTo>
                    <a:pt x="370365" y="338154"/>
                  </a:lnTo>
                  <a:lnTo>
                    <a:pt x="394915" y="299530"/>
                  </a:lnTo>
                  <a:lnTo>
                    <a:pt x="410560" y="255738"/>
                  </a:lnTo>
                  <a:lnTo>
                    <a:pt x="416051" y="208025"/>
                  </a:lnTo>
                  <a:lnTo>
                    <a:pt x="410560" y="160313"/>
                  </a:lnTo>
                  <a:lnTo>
                    <a:pt x="394915" y="116521"/>
                  </a:lnTo>
                  <a:lnTo>
                    <a:pt x="370365" y="77897"/>
                  </a:lnTo>
                  <a:lnTo>
                    <a:pt x="338154" y="45686"/>
                  </a:lnTo>
                  <a:lnTo>
                    <a:pt x="299530" y="21136"/>
                  </a:lnTo>
                  <a:lnTo>
                    <a:pt x="255738" y="5491"/>
                  </a:lnTo>
                  <a:lnTo>
                    <a:pt x="208025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331452" y="3080003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59" h="416560">
                  <a:moveTo>
                    <a:pt x="0" y="208025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5" y="0"/>
                  </a:lnTo>
                  <a:lnTo>
                    <a:pt x="255738" y="5491"/>
                  </a:lnTo>
                  <a:lnTo>
                    <a:pt x="299530" y="21136"/>
                  </a:lnTo>
                  <a:lnTo>
                    <a:pt x="338154" y="45686"/>
                  </a:lnTo>
                  <a:lnTo>
                    <a:pt x="370365" y="77897"/>
                  </a:lnTo>
                  <a:lnTo>
                    <a:pt x="394915" y="116521"/>
                  </a:lnTo>
                  <a:lnTo>
                    <a:pt x="410560" y="160313"/>
                  </a:lnTo>
                  <a:lnTo>
                    <a:pt x="416051" y="208025"/>
                  </a:lnTo>
                  <a:lnTo>
                    <a:pt x="410560" y="255738"/>
                  </a:lnTo>
                  <a:lnTo>
                    <a:pt x="394915" y="299530"/>
                  </a:lnTo>
                  <a:lnTo>
                    <a:pt x="370365" y="338154"/>
                  </a:lnTo>
                  <a:lnTo>
                    <a:pt x="338154" y="370365"/>
                  </a:lnTo>
                  <a:lnTo>
                    <a:pt x="299530" y="394915"/>
                  </a:lnTo>
                  <a:lnTo>
                    <a:pt x="255738" y="410560"/>
                  </a:lnTo>
                  <a:lnTo>
                    <a:pt x="208025" y="416051"/>
                  </a:lnTo>
                  <a:lnTo>
                    <a:pt x="160313" y="410560"/>
                  </a:lnTo>
                  <a:lnTo>
                    <a:pt x="116521" y="394915"/>
                  </a:lnTo>
                  <a:lnTo>
                    <a:pt x="77897" y="370365"/>
                  </a:lnTo>
                  <a:lnTo>
                    <a:pt x="45686" y="338154"/>
                  </a:lnTo>
                  <a:lnTo>
                    <a:pt x="21136" y="299530"/>
                  </a:lnTo>
                  <a:lnTo>
                    <a:pt x="5491" y="255738"/>
                  </a:lnTo>
                  <a:lnTo>
                    <a:pt x="0" y="208025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436607" y="3131819"/>
              <a:ext cx="273050" cy="312420"/>
            </a:xfrm>
            <a:custGeom>
              <a:avLst/>
              <a:gdLst/>
              <a:ahLst/>
              <a:cxnLst/>
              <a:rect l="l" t="t" r="r" b="b"/>
              <a:pathLst>
                <a:path w="273050" h="312420">
                  <a:moveTo>
                    <a:pt x="0" y="0"/>
                  </a:moveTo>
                  <a:lnTo>
                    <a:pt x="0" y="312419"/>
                  </a:lnTo>
                  <a:lnTo>
                    <a:pt x="272796" y="1562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436607" y="3131819"/>
              <a:ext cx="273050" cy="312420"/>
            </a:xfrm>
            <a:custGeom>
              <a:avLst/>
              <a:gdLst/>
              <a:ahLst/>
              <a:cxnLst/>
              <a:rect l="l" t="t" r="r" b="b"/>
              <a:pathLst>
                <a:path w="273050" h="312420">
                  <a:moveTo>
                    <a:pt x="0" y="312419"/>
                  </a:moveTo>
                  <a:lnTo>
                    <a:pt x="272796" y="156209"/>
                  </a:lnTo>
                  <a:lnTo>
                    <a:pt x="0" y="0"/>
                  </a:lnTo>
                  <a:lnTo>
                    <a:pt x="0" y="312419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106167" y="3110483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60" h="416560">
                  <a:moveTo>
                    <a:pt x="208025" y="0"/>
                  </a:moveTo>
                  <a:lnTo>
                    <a:pt x="160313" y="5491"/>
                  </a:lnTo>
                  <a:lnTo>
                    <a:pt x="116521" y="21136"/>
                  </a:lnTo>
                  <a:lnTo>
                    <a:pt x="77897" y="45686"/>
                  </a:lnTo>
                  <a:lnTo>
                    <a:pt x="45686" y="77897"/>
                  </a:lnTo>
                  <a:lnTo>
                    <a:pt x="21136" y="116521"/>
                  </a:lnTo>
                  <a:lnTo>
                    <a:pt x="5491" y="160313"/>
                  </a:lnTo>
                  <a:lnTo>
                    <a:pt x="0" y="208025"/>
                  </a:lnTo>
                  <a:lnTo>
                    <a:pt x="5491" y="255738"/>
                  </a:lnTo>
                  <a:lnTo>
                    <a:pt x="21136" y="299530"/>
                  </a:lnTo>
                  <a:lnTo>
                    <a:pt x="45686" y="338154"/>
                  </a:lnTo>
                  <a:lnTo>
                    <a:pt x="77897" y="370365"/>
                  </a:lnTo>
                  <a:lnTo>
                    <a:pt x="116521" y="394915"/>
                  </a:lnTo>
                  <a:lnTo>
                    <a:pt x="160313" y="410560"/>
                  </a:lnTo>
                  <a:lnTo>
                    <a:pt x="208025" y="416051"/>
                  </a:lnTo>
                  <a:lnTo>
                    <a:pt x="255738" y="410560"/>
                  </a:lnTo>
                  <a:lnTo>
                    <a:pt x="299530" y="394915"/>
                  </a:lnTo>
                  <a:lnTo>
                    <a:pt x="338154" y="370365"/>
                  </a:lnTo>
                  <a:lnTo>
                    <a:pt x="370365" y="338154"/>
                  </a:lnTo>
                  <a:lnTo>
                    <a:pt x="394915" y="299530"/>
                  </a:lnTo>
                  <a:lnTo>
                    <a:pt x="410560" y="255738"/>
                  </a:lnTo>
                  <a:lnTo>
                    <a:pt x="416051" y="208025"/>
                  </a:lnTo>
                  <a:lnTo>
                    <a:pt x="410560" y="160313"/>
                  </a:lnTo>
                  <a:lnTo>
                    <a:pt x="394915" y="116521"/>
                  </a:lnTo>
                  <a:lnTo>
                    <a:pt x="370365" y="77897"/>
                  </a:lnTo>
                  <a:lnTo>
                    <a:pt x="338154" y="45686"/>
                  </a:lnTo>
                  <a:lnTo>
                    <a:pt x="299530" y="21136"/>
                  </a:lnTo>
                  <a:lnTo>
                    <a:pt x="255738" y="5491"/>
                  </a:lnTo>
                  <a:lnTo>
                    <a:pt x="208025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106167" y="3110483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60" h="416560">
                  <a:moveTo>
                    <a:pt x="0" y="208025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5" y="0"/>
                  </a:lnTo>
                  <a:lnTo>
                    <a:pt x="255738" y="5491"/>
                  </a:lnTo>
                  <a:lnTo>
                    <a:pt x="299530" y="21136"/>
                  </a:lnTo>
                  <a:lnTo>
                    <a:pt x="338154" y="45686"/>
                  </a:lnTo>
                  <a:lnTo>
                    <a:pt x="370365" y="77897"/>
                  </a:lnTo>
                  <a:lnTo>
                    <a:pt x="394915" y="116521"/>
                  </a:lnTo>
                  <a:lnTo>
                    <a:pt x="410560" y="160313"/>
                  </a:lnTo>
                  <a:lnTo>
                    <a:pt x="416051" y="208025"/>
                  </a:lnTo>
                  <a:lnTo>
                    <a:pt x="410560" y="255738"/>
                  </a:lnTo>
                  <a:lnTo>
                    <a:pt x="394915" y="299530"/>
                  </a:lnTo>
                  <a:lnTo>
                    <a:pt x="370365" y="338154"/>
                  </a:lnTo>
                  <a:lnTo>
                    <a:pt x="338154" y="370365"/>
                  </a:lnTo>
                  <a:lnTo>
                    <a:pt x="299530" y="394915"/>
                  </a:lnTo>
                  <a:lnTo>
                    <a:pt x="255738" y="410560"/>
                  </a:lnTo>
                  <a:lnTo>
                    <a:pt x="208025" y="416051"/>
                  </a:lnTo>
                  <a:lnTo>
                    <a:pt x="160313" y="410560"/>
                  </a:lnTo>
                  <a:lnTo>
                    <a:pt x="116521" y="394915"/>
                  </a:lnTo>
                  <a:lnTo>
                    <a:pt x="77897" y="370365"/>
                  </a:lnTo>
                  <a:lnTo>
                    <a:pt x="45686" y="338154"/>
                  </a:lnTo>
                  <a:lnTo>
                    <a:pt x="21136" y="299530"/>
                  </a:lnTo>
                  <a:lnTo>
                    <a:pt x="5491" y="255738"/>
                  </a:lnTo>
                  <a:lnTo>
                    <a:pt x="0" y="208025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211323" y="3162299"/>
              <a:ext cx="273050" cy="311150"/>
            </a:xfrm>
            <a:custGeom>
              <a:avLst/>
              <a:gdLst/>
              <a:ahLst/>
              <a:cxnLst/>
              <a:rect l="l" t="t" r="r" b="b"/>
              <a:pathLst>
                <a:path w="273050" h="311150">
                  <a:moveTo>
                    <a:pt x="0" y="0"/>
                  </a:moveTo>
                  <a:lnTo>
                    <a:pt x="0" y="310896"/>
                  </a:lnTo>
                  <a:lnTo>
                    <a:pt x="272795" y="1554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211323" y="3162299"/>
              <a:ext cx="273050" cy="311150"/>
            </a:xfrm>
            <a:custGeom>
              <a:avLst/>
              <a:gdLst/>
              <a:ahLst/>
              <a:cxnLst/>
              <a:rect l="l" t="t" r="r" b="b"/>
              <a:pathLst>
                <a:path w="273050" h="311150">
                  <a:moveTo>
                    <a:pt x="0" y="310896"/>
                  </a:moveTo>
                  <a:lnTo>
                    <a:pt x="272795" y="155448"/>
                  </a:lnTo>
                  <a:lnTo>
                    <a:pt x="0" y="0"/>
                  </a:lnTo>
                  <a:lnTo>
                    <a:pt x="0" y="310896"/>
                  </a:lnTo>
                  <a:close/>
                </a:path>
              </a:pathLst>
            </a:custGeom>
            <a:ln w="12699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898391" y="3092195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60" h="416560">
                  <a:moveTo>
                    <a:pt x="208025" y="0"/>
                  </a:moveTo>
                  <a:lnTo>
                    <a:pt x="160313" y="5491"/>
                  </a:lnTo>
                  <a:lnTo>
                    <a:pt x="116521" y="21136"/>
                  </a:lnTo>
                  <a:lnTo>
                    <a:pt x="77897" y="45686"/>
                  </a:lnTo>
                  <a:lnTo>
                    <a:pt x="45686" y="77897"/>
                  </a:lnTo>
                  <a:lnTo>
                    <a:pt x="21136" y="116521"/>
                  </a:lnTo>
                  <a:lnTo>
                    <a:pt x="5491" y="160313"/>
                  </a:lnTo>
                  <a:lnTo>
                    <a:pt x="0" y="208025"/>
                  </a:lnTo>
                  <a:lnTo>
                    <a:pt x="5491" y="255738"/>
                  </a:lnTo>
                  <a:lnTo>
                    <a:pt x="21136" y="299530"/>
                  </a:lnTo>
                  <a:lnTo>
                    <a:pt x="45686" y="338154"/>
                  </a:lnTo>
                  <a:lnTo>
                    <a:pt x="77897" y="370365"/>
                  </a:lnTo>
                  <a:lnTo>
                    <a:pt x="116521" y="394915"/>
                  </a:lnTo>
                  <a:lnTo>
                    <a:pt x="160313" y="410560"/>
                  </a:lnTo>
                  <a:lnTo>
                    <a:pt x="208025" y="416051"/>
                  </a:lnTo>
                  <a:lnTo>
                    <a:pt x="255738" y="410560"/>
                  </a:lnTo>
                  <a:lnTo>
                    <a:pt x="299530" y="394915"/>
                  </a:lnTo>
                  <a:lnTo>
                    <a:pt x="338154" y="370365"/>
                  </a:lnTo>
                  <a:lnTo>
                    <a:pt x="370365" y="338154"/>
                  </a:lnTo>
                  <a:lnTo>
                    <a:pt x="394915" y="299530"/>
                  </a:lnTo>
                  <a:lnTo>
                    <a:pt x="410560" y="255738"/>
                  </a:lnTo>
                  <a:lnTo>
                    <a:pt x="416052" y="208025"/>
                  </a:lnTo>
                  <a:lnTo>
                    <a:pt x="410560" y="160313"/>
                  </a:lnTo>
                  <a:lnTo>
                    <a:pt x="394915" y="116521"/>
                  </a:lnTo>
                  <a:lnTo>
                    <a:pt x="370365" y="77897"/>
                  </a:lnTo>
                  <a:lnTo>
                    <a:pt x="338154" y="45686"/>
                  </a:lnTo>
                  <a:lnTo>
                    <a:pt x="299530" y="21136"/>
                  </a:lnTo>
                  <a:lnTo>
                    <a:pt x="255738" y="5491"/>
                  </a:lnTo>
                  <a:lnTo>
                    <a:pt x="208025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98391" y="3092195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60" h="416560">
                  <a:moveTo>
                    <a:pt x="0" y="208025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5" y="0"/>
                  </a:lnTo>
                  <a:lnTo>
                    <a:pt x="255738" y="5491"/>
                  </a:lnTo>
                  <a:lnTo>
                    <a:pt x="299530" y="21136"/>
                  </a:lnTo>
                  <a:lnTo>
                    <a:pt x="338154" y="45686"/>
                  </a:lnTo>
                  <a:lnTo>
                    <a:pt x="370365" y="77897"/>
                  </a:lnTo>
                  <a:lnTo>
                    <a:pt x="394915" y="116521"/>
                  </a:lnTo>
                  <a:lnTo>
                    <a:pt x="410560" y="160313"/>
                  </a:lnTo>
                  <a:lnTo>
                    <a:pt x="416052" y="208025"/>
                  </a:lnTo>
                  <a:lnTo>
                    <a:pt x="410560" y="255738"/>
                  </a:lnTo>
                  <a:lnTo>
                    <a:pt x="394915" y="299530"/>
                  </a:lnTo>
                  <a:lnTo>
                    <a:pt x="370365" y="338154"/>
                  </a:lnTo>
                  <a:lnTo>
                    <a:pt x="338154" y="370365"/>
                  </a:lnTo>
                  <a:lnTo>
                    <a:pt x="299530" y="394915"/>
                  </a:lnTo>
                  <a:lnTo>
                    <a:pt x="255738" y="410560"/>
                  </a:lnTo>
                  <a:lnTo>
                    <a:pt x="208025" y="416051"/>
                  </a:lnTo>
                  <a:lnTo>
                    <a:pt x="160313" y="410560"/>
                  </a:lnTo>
                  <a:lnTo>
                    <a:pt x="116521" y="394915"/>
                  </a:lnTo>
                  <a:lnTo>
                    <a:pt x="77897" y="370365"/>
                  </a:lnTo>
                  <a:lnTo>
                    <a:pt x="45686" y="338154"/>
                  </a:lnTo>
                  <a:lnTo>
                    <a:pt x="21136" y="299530"/>
                  </a:lnTo>
                  <a:lnTo>
                    <a:pt x="5491" y="255738"/>
                  </a:lnTo>
                  <a:lnTo>
                    <a:pt x="0" y="208025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003548" y="3144011"/>
              <a:ext cx="273050" cy="311150"/>
            </a:xfrm>
            <a:custGeom>
              <a:avLst/>
              <a:gdLst/>
              <a:ahLst/>
              <a:cxnLst/>
              <a:rect l="l" t="t" r="r" b="b"/>
              <a:pathLst>
                <a:path w="273050" h="311150">
                  <a:moveTo>
                    <a:pt x="0" y="0"/>
                  </a:moveTo>
                  <a:lnTo>
                    <a:pt x="0" y="310896"/>
                  </a:lnTo>
                  <a:lnTo>
                    <a:pt x="272796" y="1554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003548" y="3144011"/>
              <a:ext cx="273050" cy="311150"/>
            </a:xfrm>
            <a:custGeom>
              <a:avLst/>
              <a:gdLst/>
              <a:ahLst/>
              <a:cxnLst/>
              <a:rect l="l" t="t" r="r" b="b"/>
              <a:pathLst>
                <a:path w="273050" h="311150">
                  <a:moveTo>
                    <a:pt x="0" y="310896"/>
                  </a:moveTo>
                  <a:lnTo>
                    <a:pt x="272796" y="155448"/>
                  </a:lnTo>
                  <a:lnTo>
                    <a:pt x="0" y="0"/>
                  </a:lnTo>
                  <a:lnTo>
                    <a:pt x="0" y="310896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736336" y="3034283"/>
              <a:ext cx="414655" cy="416559"/>
            </a:xfrm>
            <a:custGeom>
              <a:avLst/>
              <a:gdLst/>
              <a:ahLst/>
              <a:cxnLst/>
              <a:rect l="l" t="t" r="r" b="b"/>
              <a:pathLst>
                <a:path w="414654" h="416560">
                  <a:moveTo>
                    <a:pt x="207263" y="0"/>
                  </a:moveTo>
                  <a:lnTo>
                    <a:pt x="159753" y="5491"/>
                  </a:lnTo>
                  <a:lnTo>
                    <a:pt x="116132" y="21136"/>
                  </a:lnTo>
                  <a:lnTo>
                    <a:pt x="77648" y="45686"/>
                  </a:lnTo>
                  <a:lnTo>
                    <a:pt x="45546" y="77897"/>
                  </a:lnTo>
                  <a:lnTo>
                    <a:pt x="21073" y="116521"/>
                  </a:lnTo>
                  <a:lnTo>
                    <a:pt x="5476" y="160313"/>
                  </a:lnTo>
                  <a:lnTo>
                    <a:pt x="0" y="208025"/>
                  </a:lnTo>
                  <a:lnTo>
                    <a:pt x="5476" y="255738"/>
                  </a:lnTo>
                  <a:lnTo>
                    <a:pt x="21073" y="299530"/>
                  </a:lnTo>
                  <a:lnTo>
                    <a:pt x="45546" y="338154"/>
                  </a:lnTo>
                  <a:lnTo>
                    <a:pt x="77648" y="370365"/>
                  </a:lnTo>
                  <a:lnTo>
                    <a:pt x="116132" y="394915"/>
                  </a:lnTo>
                  <a:lnTo>
                    <a:pt x="159753" y="410560"/>
                  </a:lnTo>
                  <a:lnTo>
                    <a:pt x="207263" y="416051"/>
                  </a:lnTo>
                  <a:lnTo>
                    <a:pt x="254774" y="410560"/>
                  </a:lnTo>
                  <a:lnTo>
                    <a:pt x="298395" y="394915"/>
                  </a:lnTo>
                  <a:lnTo>
                    <a:pt x="336879" y="370365"/>
                  </a:lnTo>
                  <a:lnTo>
                    <a:pt x="368981" y="338154"/>
                  </a:lnTo>
                  <a:lnTo>
                    <a:pt x="393454" y="299530"/>
                  </a:lnTo>
                  <a:lnTo>
                    <a:pt x="409051" y="255738"/>
                  </a:lnTo>
                  <a:lnTo>
                    <a:pt x="414527" y="208025"/>
                  </a:lnTo>
                  <a:lnTo>
                    <a:pt x="409051" y="160313"/>
                  </a:lnTo>
                  <a:lnTo>
                    <a:pt x="393454" y="116521"/>
                  </a:lnTo>
                  <a:lnTo>
                    <a:pt x="368981" y="77897"/>
                  </a:lnTo>
                  <a:lnTo>
                    <a:pt x="336879" y="45686"/>
                  </a:lnTo>
                  <a:lnTo>
                    <a:pt x="298395" y="21136"/>
                  </a:lnTo>
                  <a:lnTo>
                    <a:pt x="254774" y="5491"/>
                  </a:lnTo>
                  <a:lnTo>
                    <a:pt x="207263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736336" y="3034283"/>
              <a:ext cx="414655" cy="416559"/>
            </a:xfrm>
            <a:custGeom>
              <a:avLst/>
              <a:gdLst/>
              <a:ahLst/>
              <a:cxnLst/>
              <a:rect l="l" t="t" r="r" b="b"/>
              <a:pathLst>
                <a:path w="414654" h="416560">
                  <a:moveTo>
                    <a:pt x="0" y="208025"/>
                  </a:moveTo>
                  <a:lnTo>
                    <a:pt x="5476" y="160313"/>
                  </a:lnTo>
                  <a:lnTo>
                    <a:pt x="21073" y="116521"/>
                  </a:lnTo>
                  <a:lnTo>
                    <a:pt x="45546" y="77897"/>
                  </a:lnTo>
                  <a:lnTo>
                    <a:pt x="77648" y="45686"/>
                  </a:lnTo>
                  <a:lnTo>
                    <a:pt x="116132" y="21136"/>
                  </a:lnTo>
                  <a:lnTo>
                    <a:pt x="159753" y="5491"/>
                  </a:lnTo>
                  <a:lnTo>
                    <a:pt x="207263" y="0"/>
                  </a:lnTo>
                  <a:lnTo>
                    <a:pt x="254774" y="5491"/>
                  </a:lnTo>
                  <a:lnTo>
                    <a:pt x="298395" y="21136"/>
                  </a:lnTo>
                  <a:lnTo>
                    <a:pt x="336879" y="45686"/>
                  </a:lnTo>
                  <a:lnTo>
                    <a:pt x="368981" y="77897"/>
                  </a:lnTo>
                  <a:lnTo>
                    <a:pt x="393454" y="116521"/>
                  </a:lnTo>
                  <a:lnTo>
                    <a:pt x="409051" y="160313"/>
                  </a:lnTo>
                  <a:lnTo>
                    <a:pt x="414527" y="208025"/>
                  </a:lnTo>
                  <a:lnTo>
                    <a:pt x="409051" y="255738"/>
                  </a:lnTo>
                  <a:lnTo>
                    <a:pt x="393454" y="299530"/>
                  </a:lnTo>
                  <a:lnTo>
                    <a:pt x="368981" y="338154"/>
                  </a:lnTo>
                  <a:lnTo>
                    <a:pt x="336879" y="370365"/>
                  </a:lnTo>
                  <a:lnTo>
                    <a:pt x="298395" y="394915"/>
                  </a:lnTo>
                  <a:lnTo>
                    <a:pt x="254774" y="410560"/>
                  </a:lnTo>
                  <a:lnTo>
                    <a:pt x="207263" y="416051"/>
                  </a:lnTo>
                  <a:lnTo>
                    <a:pt x="159753" y="410560"/>
                  </a:lnTo>
                  <a:lnTo>
                    <a:pt x="116132" y="394915"/>
                  </a:lnTo>
                  <a:lnTo>
                    <a:pt x="77648" y="370365"/>
                  </a:lnTo>
                  <a:lnTo>
                    <a:pt x="45546" y="338154"/>
                  </a:lnTo>
                  <a:lnTo>
                    <a:pt x="21073" y="299530"/>
                  </a:lnTo>
                  <a:lnTo>
                    <a:pt x="5476" y="255738"/>
                  </a:lnTo>
                  <a:lnTo>
                    <a:pt x="0" y="208025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841492" y="3086099"/>
              <a:ext cx="273050" cy="312420"/>
            </a:xfrm>
            <a:custGeom>
              <a:avLst/>
              <a:gdLst/>
              <a:ahLst/>
              <a:cxnLst/>
              <a:rect l="l" t="t" r="r" b="b"/>
              <a:pathLst>
                <a:path w="273050" h="312420">
                  <a:moveTo>
                    <a:pt x="0" y="0"/>
                  </a:moveTo>
                  <a:lnTo>
                    <a:pt x="0" y="312420"/>
                  </a:lnTo>
                  <a:lnTo>
                    <a:pt x="272796" y="1562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841492" y="3086099"/>
              <a:ext cx="273050" cy="312420"/>
            </a:xfrm>
            <a:custGeom>
              <a:avLst/>
              <a:gdLst/>
              <a:ahLst/>
              <a:cxnLst/>
              <a:rect l="l" t="t" r="r" b="b"/>
              <a:pathLst>
                <a:path w="273050" h="312420">
                  <a:moveTo>
                    <a:pt x="0" y="312420"/>
                  </a:moveTo>
                  <a:lnTo>
                    <a:pt x="272796" y="156210"/>
                  </a:lnTo>
                  <a:lnTo>
                    <a:pt x="0" y="0"/>
                  </a:lnTo>
                  <a:lnTo>
                    <a:pt x="0" y="31242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552943" y="3092195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59" h="416560">
                  <a:moveTo>
                    <a:pt x="208025" y="0"/>
                  </a:moveTo>
                  <a:lnTo>
                    <a:pt x="160313" y="5491"/>
                  </a:lnTo>
                  <a:lnTo>
                    <a:pt x="116521" y="21136"/>
                  </a:lnTo>
                  <a:lnTo>
                    <a:pt x="77897" y="45686"/>
                  </a:lnTo>
                  <a:lnTo>
                    <a:pt x="45686" y="77897"/>
                  </a:lnTo>
                  <a:lnTo>
                    <a:pt x="21136" y="116521"/>
                  </a:lnTo>
                  <a:lnTo>
                    <a:pt x="5491" y="160313"/>
                  </a:lnTo>
                  <a:lnTo>
                    <a:pt x="0" y="208025"/>
                  </a:lnTo>
                  <a:lnTo>
                    <a:pt x="5491" y="255738"/>
                  </a:lnTo>
                  <a:lnTo>
                    <a:pt x="21136" y="299530"/>
                  </a:lnTo>
                  <a:lnTo>
                    <a:pt x="45686" y="338154"/>
                  </a:lnTo>
                  <a:lnTo>
                    <a:pt x="77897" y="370365"/>
                  </a:lnTo>
                  <a:lnTo>
                    <a:pt x="116521" y="394915"/>
                  </a:lnTo>
                  <a:lnTo>
                    <a:pt x="160313" y="410560"/>
                  </a:lnTo>
                  <a:lnTo>
                    <a:pt x="208025" y="416051"/>
                  </a:lnTo>
                  <a:lnTo>
                    <a:pt x="255738" y="410560"/>
                  </a:lnTo>
                  <a:lnTo>
                    <a:pt x="299530" y="394915"/>
                  </a:lnTo>
                  <a:lnTo>
                    <a:pt x="338154" y="370365"/>
                  </a:lnTo>
                  <a:lnTo>
                    <a:pt x="370365" y="338154"/>
                  </a:lnTo>
                  <a:lnTo>
                    <a:pt x="394915" y="299530"/>
                  </a:lnTo>
                  <a:lnTo>
                    <a:pt x="410560" y="255738"/>
                  </a:lnTo>
                  <a:lnTo>
                    <a:pt x="416051" y="208025"/>
                  </a:lnTo>
                  <a:lnTo>
                    <a:pt x="410560" y="160313"/>
                  </a:lnTo>
                  <a:lnTo>
                    <a:pt x="394915" y="116521"/>
                  </a:lnTo>
                  <a:lnTo>
                    <a:pt x="370365" y="77897"/>
                  </a:lnTo>
                  <a:lnTo>
                    <a:pt x="338154" y="45686"/>
                  </a:lnTo>
                  <a:lnTo>
                    <a:pt x="299530" y="21136"/>
                  </a:lnTo>
                  <a:lnTo>
                    <a:pt x="255738" y="5491"/>
                  </a:lnTo>
                  <a:lnTo>
                    <a:pt x="208025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552943" y="3092195"/>
              <a:ext cx="416559" cy="416559"/>
            </a:xfrm>
            <a:custGeom>
              <a:avLst/>
              <a:gdLst/>
              <a:ahLst/>
              <a:cxnLst/>
              <a:rect l="l" t="t" r="r" b="b"/>
              <a:pathLst>
                <a:path w="416559" h="416560">
                  <a:moveTo>
                    <a:pt x="0" y="208025"/>
                  </a:moveTo>
                  <a:lnTo>
                    <a:pt x="5491" y="160313"/>
                  </a:lnTo>
                  <a:lnTo>
                    <a:pt x="21136" y="116521"/>
                  </a:lnTo>
                  <a:lnTo>
                    <a:pt x="45686" y="77897"/>
                  </a:lnTo>
                  <a:lnTo>
                    <a:pt x="77897" y="45686"/>
                  </a:lnTo>
                  <a:lnTo>
                    <a:pt x="116521" y="21136"/>
                  </a:lnTo>
                  <a:lnTo>
                    <a:pt x="160313" y="5491"/>
                  </a:lnTo>
                  <a:lnTo>
                    <a:pt x="208025" y="0"/>
                  </a:lnTo>
                  <a:lnTo>
                    <a:pt x="255738" y="5491"/>
                  </a:lnTo>
                  <a:lnTo>
                    <a:pt x="299530" y="21136"/>
                  </a:lnTo>
                  <a:lnTo>
                    <a:pt x="338154" y="45686"/>
                  </a:lnTo>
                  <a:lnTo>
                    <a:pt x="370365" y="77897"/>
                  </a:lnTo>
                  <a:lnTo>
                    <a:pt x="394915" y="116521"/>
                  </a:lnTo>
                  <a:lnTo>
                    <a:pt x="410560" y="160313"/>
                  </a:lnTo>
                  <a:lnTo>
                    <a:pt x="416051" y="208025"/>
                  </a:lnTo>
                  <a:lnTo>
                    <a:pt x="410560" y="255738"/>
                  </a:lnTo>
                  <a:lnTo>
                    <a:pt x="394915" y="299530"/>
                  </a:lnTo>
                  <a:lnTo>
                    <a:pt x="370365" y="338154"/>
                  </a:lnTo>
                  <a:lnTo>
                    <a:pt x="338154" y="370365"/>
                  </a:lnTo>
                  <a:lnTo>
                    <a:pt x="299530" y="394915"/>
                  </a:lnTo>
                  <a:lnTo>
                    <a:pt x="255738" y="410560"/>
                  </a:lnTo>
                  <a:lnTo>
                    <a:pt x="208025" y="416051"/>
                  </a:lnTo>
                  <a:lnTo>
                    <a:pt x="160313" y="410560"/>
                  </a:lnTo>
                  <a:lnTo>
                    <a:pt x="116521" y="394915"/>
                  </a:lnTo>
                  <a:lnTo>
                    <a:pt x="77897" y="370365"/>
                  </a:lnTo>
                  <a:lnTo>
                    <a:pt x="45686" y="338154"/>
                  </a:lnTo>
                  <a:lnTo>
                    <a:pt x="21136" y="299530"/>
                  </a:lnTo>
                  <a:lnTo>
                    <a:pt x="5491" y="255738"/>
                  </a:lnTo>
                  <a:lnTo>
                    <a:pt x="0" y="208025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658099" y="3144011"/>
              <a:ext cx="273050" cy="311150"/>
            </a:xfrm>
            <a:custGeom>
              <a:avLst/>
              <a:gdLst/>
              <a:ahLst/>
              <a:cxnLst/>
              <a:rect l="l" t="t" r="r" b="b"/>
              <a:pathLst>
                <a:path w="273050" h="311150">
                  <a:moveTo>
                    <a:pt x="0" y="0"/>
                  </a:moveTo>
                  <a:lnTo>
                    <a:pt x="0" y="310896"/>
                  </a:lnTo>
                  <a:lnTo>
                    <a:pt x="272796" y="1554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658099" y="3144011"/>
              <a:ext cx="273050" cy="311150"/>
            </a:xfrm>
            <a:custGeom>
              <a:avLst/>
              <a:gdLst/>
              <a:ahLst/>
              <a:cxnLst/>
              <a:rect l="l" t="t" r="r" b="b"/>
              <a:pathLst>
                <a:path w="273050" h="311150">
                  <a:moveTo>
                    <a:pt x="0" y="310896"/>
                  </a:moveTo>
                  <a:lnTo>
                    <a:pt x="272796" y="155448"/>
                  </a:lnTo>
                  <a:lnTo>
                    <a:pt x="0" y="0"/>
                  </a:lnTo>
                  <a:lnTo>
                    <a:pt x="0" y="310896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524499" y="5036566"/>
              <a:ext cx="2012061" cy="32003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353554" y="5036566"/>
              <a:ext cx="914400" cy="32003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085074" y="5036566"/>
              <a:ext cx="161544" cy="320039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165845" y="5036566"/>
              <a:ext cx="548640" cy="32003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531605" y="5036566"/>
              <a:ext cx="514096" cy="32003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917177" y="5036566"/>
              <a:ext cx="1278762" cy="32003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524499" y="5310835"/>
              <a:ext cx="731520" cy="32004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073139" y="5310835"/>
              <a:ext cx="457200" cy="32004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438899" y="5310835"/>
              <a:ext cx="1463421" cy="32004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719313" y="5310835"/>
              <a:ext cx="1280159" cy="32004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816593" y="5310835"/>
              <a:ext cx="1095819" cy="32004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729851" y="5310835"/>
              <a:ext cx="425196" cy="32004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38883" y="4642103"/>
              <a:ext cx="1109471" cy="1479803"/>
            </a:xfrm>
            <a:prstGeom prst="rect">
              <a:avLst/>
            </a:prstGeom>
          </p:spPr>
        </p:pic>
      </p:grpSp>
      <p:sp>
        <p:nvSpPr>
          <p:cNvPr id="70" name="object 70"/>
          <p:cNvSpPr txBox="1"/>
          <p:nvPr/>
        </p:nvSpPr>
        <p:spPr>
          <a:xfrm>
            <a:off x="1817370" y="5677598"/>
            <a:ext cx="17780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250">
              <a:latin typeface="YGYruijin"/>
              <a:cs typeface="YGYruijin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830070" y="5686348"/>
            <a:ext cx="1097280" cy="396240"/>
            <a:chOff x="1830070" y="5686348"/>
            <a:chExt cx="1097280" cy="396240"/>
          </a:xfrm>
        </p:grpSpPr>
        <p:pic>
          <p:nvPicPr>
            <p:cNvPr id="72" name="object 7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982470" y="5686348"/>
              <a:ext cx="365760" cy="21335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30070" y="5868923"/>
              <a:ext cx="1097280" cy="213664"/>
            </a:xfrm>
            <a:prstGeom prst="rect">
              <a:avLst/>
            </a:prstGeom>
          </p:spPr>
        </p:pic>
      </p:grpSp>
      <p:sp>
        <p:nvSpPr>
          <p:cNvPr id="74" name="object 74"/>
          <p:cNvSpPr txBox="1"/>
          <p:nvPr/>
        </p:nvSpPr>
        <p:spPr>
          <a:xfrm>
            <a:off x="2960623" y="5677598"/>
            <a:ext cx="17780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250">
              <a:latin typeface="YGYruijin"/>
              <a:cs typeface="YGYruijin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2973323" y="5686348"/>
            <a:ext cx="1097280" cy="396240"/>
            <a:chOff x="2973323" y="5686348"/>
            <a:chExt cx="1097280" cy="396240"/>
          </a:xfrm>
        </p:grpSpPr>
        <p:pic>
          <p:nvPicPr>
            <p:cNvPr id="76" name="object 7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125723" y="5686348"/>
              <a:ext cx="487679" cy="213359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973323" y="5868923"/>
              <a:ext cx="1097279" cy="213664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4165472" y="5677598"/>
            <a:ext cx="17780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250">
              <a:latin typeface="YGYruijin"/>
              <a:cs typeface="YGYruijin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633730" y="2075433"/>
            <a:ext cx="10557510" cy="4127500"/>
            <a:chOff x="633730" y="2075433"/>
            <a:chExt cx="10557510" cy="4127500"/>
          </a:xfrm>
        </p:grpSpPr>
        <p:sp>
          <p:nvSpPr>
            <p:cNvPr id="80" name="object 80"/>
            <p:cNvSpPr/>
            <p:nvPr/>
          </p:nvSpPr>
          <p:spPr>
            <a:xfrm>
              <a:off x="2077212" y="5213604"/>
              <a:ext cx="268605" cy="268605"/>
            </a:xfrm>
            <a:custGeom>
              <a:avLst/>
              <a:gdLst/>
              <a:ahLst/>
              <a:cxnLst/>
              <a:rect l="l" t="t" r="r" b="b"/>
              <a:pathLst>
                <a:path w="268605" h="268604">
                  <a:moveTo>
                    <a:pt x="134112" y="0"/>
                  </a:moveTo>
                  <a:lnTo>
                    <a:pt x="91732" y="6839"/>
                  </a:lnTo>
                  <a:lnTo>
                    <a:pt x="54918" y="25883"/>
                  </a:lnTo>
                  <a:lnTo>
                    <a:pt x="25883" y="54918"/>
                  </a:lnTo>
                  <a:lnTo>
                    <a:pt x="6839" y="91732"/>
                  </a:lnTo>
                  <a:lnTo>
                    <a:pt x="0" y="134112"/>
                  </a:lnTo>
                  <a:lnTo>
                    <a:pt x="6839" y="176491"/>
                  </a:lnTo>
                  <a:lnTo>
                    <a:pt x="25883" y="213305"/>
                  </a:lnTo>
                  <a:lnTo>
                    <a:pt x="54918" y="242340"/>
                  </a:lnTo>
                  <a:lnTo>
                    <a:pt x="91732" y="261384"/>
                  </a:lnTo>
                  <a:lnTo>
                    <a:pt x="134112" y="268224"/>
                  </a:lnTo>
                  <a:lnTo>
                    <a:pt x="176491" y="261384"/>
                  </a:lnTo>
                  <a:lnTo>
                    <a:pt x="213305" y="242340"/>
                  </a:lnTo>
                  <a:lnTo>
                    <a:pt x="242340" y="213305"/>
                  </a:lnTo>
                  <a:lnTo>
                    <a:pt x="261384" y="176491"/>
                  </a:lnTo>
                  <a:lnTo>
                    <a:pt x="268224" y="134112"/>
                  </a:lnTo>
                  <a:lnTo>
                    <a:pt x="261384" y="91732"/>
                  </a:lnTo>
                  <a:lnTo>
                    <a:pt x="242340" y="54918"/>
                  </a:lnTo>
                  <a:lnTo>
                    <a:pt x="213305" y="25883"/>
                  </a:lnTo>
                  <a:lnTo>
                    <a:pt x="176491" y="6839"/>
                  </a:lnTo>
                  <a:lnTo>
                    <a:pt x="134112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077212" y="5213604"/>
              <a:ext cx="268605" cy="268605"/>
            </a:xfrm>
            <a:custGeom>
              <a:avLst/>
              <a:gdLst/>
              <a:ahLst/>
              <a:cxnLst/>
              <a:rect l="l" t="t" r="r" b="b"/>
              <a:pathLst>
                <a:path w="268605" h="268604">
                  <a:moveTo>
                    <a:pt x="0" y="134112"/>
                  </a:moveTo>
                  <a:lnTo>
                    <a:pt x="6839" y="91732"/>
                  </a:lnTo>
                  <a:lnTo>
                    <a:pt x="25883" y="54918"/>
                  </a:lnTo>
                  <a:lnTo>
                    <a:pt x="54918" y="25883"/>
                  </a:lnTo>
                  <a:lnTo>
                    <a:pt x="91732" y="6839"/>
                  </a:lnTo>
                  <a:lnTo>
                    <a:pt x="134112" y="0"/>
                  </a:lnTo>
                  <a:lnTo>
                    <a:pt x="176491" y="6839"/>
                  </a:lnTo>
                  <a:lnTo>
                    <a:pt x="213305" y="25883"/>
                  </a:lnTo>
                  <a:lnTo>
                    <a:pt x="242340" y="54918"/>
                  </a:lnTo>
                  <a:lnTo>
                    <a:pt x="261384" y="91732"/>
                  </a:lnTo>
                  <a:lnTo>
                    <a:pt x="268224" y="134112"/>
                  </a:lnTo>
                  <a:lnTo>
                    <a:pt x="261384" y="176491"/>
                  </a:lnTo>
                  <a:lnTo>
                    <a:pt x="242340" y="213305"/>
                  </a:lnTo>
                  <a:lnTo>
                    <a:pt x="213305" y="242340"/>
                  </a:lnTo>
                  <a:lnTo>
                    <a:pt x="176491" y="261384"/>
                  </a:lnTo>
                  <a:lnTo>
                    <a:pt x="134112" y="268224"/>
                  </a:lnTo>
                  <a:lnTo>
                    <a:pt x="91732" y="261384"/>
                  </a:lnTo>
                  <a:lnTo>
                    <a:pt x="54918" y="242340"/>
                  </a:lnTo>
                  <a:lnTo>
                    <a:pt x="25883" y="213305"/>
                  </a:lnTo>
                  <a:lnTo>
                    <a:pt x="6839" y="176491"/>
                  </a:lnTo>
                  <a:lnTo>
                    <a:pt x="0" y="134112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139441" y="5240782"/>
              <a:ext cx="187959" cy="21386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330572" y="5686348"/>
              <a:ext cx="365760" cy="213359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178172" y="5868924"/>
              <a:ext cx="1097279" cy="213664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3357372" y="5180076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133350" y="0"/>
                  </a:moveTo>
                  <a:lnTo>
                    <a:pt x="91196" y="6797"/>
                  </a:lnTo>
                  <a:lnTo>
                    <a:pt x="54589" y="25725"/>
                  </a:lnTo>
                  <a:lnTo>
                    <a:pt x="25725" y="54589"/>
                  </a:lnTo>
                  <a:lnTo>
                    <a:pt x="6797" y="91196"/>
                  </a:lnTo>
                  <a:lnTo>
                    <a:pt x="0" y="133350"/>
                  </a:lnTo>
                  <a:lnTo>
                    <a:pt x="6797" y="175503"/>
                  </a:lnTo>
                  <a:lnTo>
                    <a:pt x="25725" y="212110"/>
                  </a:lnTo>
                  <a:lnTo>
                    <a:pt x="54589" y="240974"/>
                  </a:lnTo>
                  <a:lnTo>
                    <a:pt x="91196" y="259902"/>
                  </a:lnTo>
                  <a:lnTo>
                    <a:pt x="133350" y="266700"/>
                  </a:lnTo>
                  <a:lnTo>
                    <a:pt x="175503" y="259902"/>
                  </a:lnTo>
                  <a:lnTo>
                    <a:pt x="212110" y="240974"/>
                  </a:lnTo>
                  <a:lnTo>
                    <a:pt x="240974" y="212110"/>
                  </a:lnTo>
                  <a:lnTo>
                    <a:pt x="259902" y="175503"/>
                  </a:lnTo>
                  <a:lnTo>
                    <a:pt x="266700" y="133350"/>
                  </a:lnTo>
                  <a:lnTo>
                    <a:pt x="259902" y="91196"/>
                  </a:lnTo>
                  <a:lnTo>
                    <a:pt x="240974" y="54589"/>
                  </a:lnTo>
                  <a:lnTo>
                    <a:pt x="212110" y="25725"/>
                  </a:lnTo>
                  <a:lnTo>
                    <a:pt x="175503" y="6797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357372" y="5180076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0" y="133350"/>
                  </a:moveTo>
                  <a:lnTo>
                    <a:pt x="6797" y="91196"/>
                  </a:lnTo>
                  <a:lnTo>
                    <a:pt x="25725" y="54589"/>
                  </a:lnTo>
                  <a:lnTo>
                    <a:pt x="54589" y="25725"/>
                  </a:lnTo>
                  <a:lnTo>
                    <a:pt x="91196" y="6797"/>
                  </a:lnTo>
                  <a:lnTo>
                    <a:pt x="133350" y="0"/>
                  </a:lnTo>
                  <a:lnTo>
                    <a:pt x="175503" y="6797"/>
                  </a:lnTo>
                  <a:lnTo>
                    <a:pt x="212110" y="25725"/>
                  </a:lnTo>
                  <a:lnTo>
                    <a:pt x="240974" y="54589"/>
                  </a:lnTo>
                  <a:lnTo>
                    <a:pt x="259902" y="91196"/>
                  </a:lnTo>
                  <a:lnTo>
                    <a:pt x="266700" y="133350"/>
                  </a:lnTo>
                  <a:lnTo>
                    <a:pt x="259902" y="175503"/>
                  </a:lnTo>
                  <a:lnTo>
                    <a:pt x="240974" y="212110"/>
                  </a:lnTo>
                  <a:lnTo>
                    <a:pt x="212110" y="240974"/>
                  </a:lnTo>
                  <a:lnTo>
                    <a:pt x="175503" y="259902"/>
                  </a:lnTo>
                  <a:lnTo>
                    <a:pt x="133350" y="266700"/>
                  </a:lnTo>
                  <a:lnTo>
                    <a:pt x="91196" y="259902"/>
                  </a:lnTo>
                  <a:lnTo>
                    <a:pt x="54589" y="240974"/>
                  </a:lnTo>
                  <a:lnTo>
                    <a:pt x="25725" y="212110"/>
                  </a:lnTo>
                  <a:lnTo>
                    <a:pt x="6797" y="175503"/>
                  </a:lnTo>
                  <a:lnTo>
                    <a:pt x="0" y="133350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418078" y="5205729"/>
              <a:ext cx="187960" cy="213867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4555236" y="5213604"/>
              <a:ext cx="266700" cy="268605"/>
            </a:xfrm>
            <a:custGeom>
              <a:avLst/>
              <a:gdLst/>
              <a:ahLst/>
              <a:cxnLst/>
              <a:rect l="l" t="t" r="r" b="b"/>
              <a:pathLst>
                <a:path w="266700" h="268604">
                  <a:moveTo>
                    <a:pt x="133350" y="0"/>
                  </a:moveTo>
                  <a:lnTo>
                    <a:pt x="91196" y="6839"/>
                  </a:lnTo>
                  <a:lnTo>
                    <a:pt x="54589" y="25883"/>
                  </a:lnTo>
                  <a:lnTo>
                    <a:pt x="25725" y="54918"/>
                  </a:lnTo>
                  <a:lnTo>
                    <a:pt x="6797" y="91732"/>
                  </a:lnTo>
                  <a:lnTo>
                    <a:pt x="0" y="134112"/>
                  </a:lnTo>
                  <a:lnTo>
                    <a:pt x="6797" y="176491"/>
                  </a:lnTo>
                  <a:lnTo>
                    <a:pt x="25725" y="213305"/>
                  </a:lnTo>
                  <a:lnTo>
                    <a:pt x="54589" y="242340"/>
                  </a:lnTo>
                  <a:lnTo>
                    <a:pt x="91196" y="261384"/>
                  </a:lnTo>
                  <a:lnTo>
                    <a:pt x="133350" y="268224"/>
                  </a:lnTo>
                  <a:lnTo>
                    <a:pt x="175503" y="261384"/>
                  </a:lnTo>
                  <a:lnTo>
                    <a:pt x="212110" y="242340"/>
                  </a:lnTo>
                  <a:lnTo>
                    <a:pt x="240974" y="213305"/>
                  </a:lnTo>
                  <a:lnTo>
                    <a:pt x="259902" y="176491"/>
                  </a:lnTo>
                  <a:lnTo>
                    <a:pt x="266700" y="134112"/>
                  </a:lnTo>
                  <a:lnTo>
                    <a:pt x="259902" y="91732"/>
                  </a:lnTo>
                  <a:lnTo>
                    <a:pt x="240974" y="54918"/>
                  </a:lnTo>
                  <a:lnTo>
                    <a:pt x="212110" y="25883"/>
                  </a:lnTo>
                  <a:lnTo>
                    <a:pt x="175503" y="6839"/>
                  </a:lnTo>
                  <a:lnTo>
                    <a:pt x="13335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555236" y="5213604"/>
              <a:ext cx="266700" cy="268605"/>
            </a:xfrm>
            <a:custGeom>
              <a:avLst/>
              <a:gdLst/>
              <a:ahLst/>
              <a:cxnLst/>
              <a:rect l="l" t="t" r="r" b="b"/>
              <a:pathLst>
                <a:path w="266700" h="268604">
                  <a:moveTo>
                    <a:pt x="0" y="134112"/>
                  </a:moveTo>
                  <a:lnTo>
                    <a:pt x="6797" y="91732"/>
                  </a:lnTo>
                  <a:lnTo>
                    <a:pt x="25725" y="54918"/>
                  </a:lnTo>
                  <a:lnTo>
                    <a:pt x="54589" y="25883"/>
                  </a:lnTo>
                  <a:lnTo>
                    <a:pt x="91196" y="6839"/>
                  </a:lnTo>
                  <a:lnTo>
                    <a:pt x="133350" y="0"/>
                  </a:lnTo>
                  <a:lnTo>
                    <a:pt x="175503" y="6839"/>
                  </a:lnTo>
                  <a:lnTo>
                    <a:pt x="212110" y="25883"/>
                  </a:lnTo>
                  <a:lnTo>
                    <a:pt x="240974" y="54918"/>
                  </a:lnTo>
                  <a:lnTo>
                    <a:pt x="259902" y="91732"/>
                  </a:lnTo>
                  <a:lnTo>
                    <a:pt x="266700" y="134112"/>
                  </a:lnTo>
                  <a:lnTo>
                    <a:pt x="259902" y="176491"/>
                  </a:lnTo>
                  <a:lnTo>
                    <a:pt x="240974" y="213305"/>
                  </a:lnTo>
                  <a:lnTo>
                    <a:pt x="212110" y="242340"/>
                  </a:lnTo>
                  <a:lnTo>
                    <a:pt x="175503" y="261384"/>
                  </a:lnTo>
                  <a:lnTo>
                    <a:pt x="133350" y="268224"/>
                  </a:lnTo>
                  <a:lnTo>
                    <a:pt x="91196" y="261384"/>
                  </a:lnTo>
                  <a:lnTo>
                    <a:pt x="54589" y="242340"/>
                  </a:lnTo>
                  <a:lnTo>
                    <a:pt x="25725" y="213305"/>
                  </a:lnTo>
                  <a:lnTo>
                    <a:pt x="6797" y="176491"/>
                  </a:lnTo>
                  <a:lnTo>
                    <a:pt x="0" y="134112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615941" y="5240782"/>
              <a:ext cx="187960" cy="213868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640080" y="2081783"/>
              <a:ext cx="10544810" cy="4114800"/>
            </a:xfrm>
            <a:custGeom>
              <a:avLst/>
              <a:gdLst/>
              <a:ahLst/>
              <a:cxnLst/>
              <a:rect l="l" t="t" r="r" b="b"/>
              <a:pathLst>
                <a:path w="10544810" h="4114800">
                  <a:moveTo>
                    <a:pt x="0" y="227837"/>
                  </a:moveTo>
                  <a:lnTo>
                    <a:pt x="4628" y="181913"/>
                  </a:lnTo>
                  <a:lnTo>
                    <a:pt x="17902" y="139142"/>
                  </a:lnTo>
                  <a:lnTo>
                    <a:pt x="38905" y="100440"/>
                  </a:lnTo>
                  <a:lnTo>
                    <a:pt x="66722" y="66722"/>
                  </a:lnTo>
                  <a:lnTo>
                    <a:pt x="100436" y="38904"/>
                  </a:lnTo>
                  <a:lnTo>
                    <a:pt x="139131" y="17901"/>
                  </a:lnTo>
                  <a:lnTo>
                    <a:pt x="181891" y="4627"/>
                  </a:lnTo>
                  <a:lnTo>
                    <a:pt x="227799" y="0"/>
                  </a:lnTo>
                  <a:lnTo>
                    <a:pt x="10316718" y="0"/>
                  </a:lnTo>
                  <a:lnTo>
                    <a:pt x="10362642" y="4627"/>
                  </a:lnTo>
                  <a:lnTo>
                    <a:pt x="10405413" y="17901"/>
                  </a:lnTo>
                  <a:lnTo>
                    <a:pt x="10444115" y="38904"/>
                  </a:lnTo>
                  <a:lnTo>
                    <a:pt x="10477833" y="66722"/>
                  </a:lnTo>
                  <a:lnTo>
                    <a:pt x="10505651" y="100440"/>
                  </a:lnTo>
                  <a:lnTo>
                    <a:pt x="10526654" y="139142"/>
                  </a:lnTo>
                  <a:lnTo>
                    <a:pt x="10539928" y="181913"/>
                  </a:lnTo>
                  <a:lnTo>
                    <a:pt x="10544556" y="227837"/>
                  </a:lnTo>
                  <a:lnTo>
                    <a:pt x="10544556" y="3887000"/>
                  </a:lnTo>
                  <a:lnTo>
                    <a:pt x="10539928" y="3932908"/>
                  </a:lnTo>
                  <a:lnTo>
                    <a:pt x="10526654" y="3975668"/>
                  </a:lnTo>
                  <a:lnTo>
                    <a:pt x="10505651" y="4014363"/>
                  </a:lnTo>
                  <a:lnTo>
                    <a:pt x="10477833" y="4048077"/>
                  </a:lnTo>
                  <a:lnTo>
                    <a:pt x="10444115" y="4075894"/>
                  </a:lnTo>
                  <a:lnTo>
                    <a:pt x="10405413" y="4096897"/>
                  </a:lnTo>
                  <a:lnTo>
                    <a:pt x="10362642" y="4110171"/>
                  </a:lnTo>
                  <a:lnTo>
                    <a:pt x="10316718" y="4114800"/>
                  </a:lnTo>
                  <a:lnTo>
                    <a:pt x="227799" y="4114800"/>
                  </a:lnTo>
                  <a:lnTo>
                    <a:pt x="181891" y="4110171"/>
                  </a:lnTo>
                  <a:lnTo>
                    <a:pt x="139131" y="4096897"/>
                  </a:lnTo>
                  <a:lnTo>
                    <a:pt x="100436" y="4075894"/>
                  </a:lnTo>
                  <a:lnTo>
                    <a:pt x="66722" y="4048077"/>
                  </a:lnTo>
                  <a:lnTo>
                    <a:pt x="38905" y="4014363"/>
                  </a:lnTo>
                  <a:lnTo>
                    <a:pt x="17902" y="3975668"/>
                  </a:lnTo>
                  <a:lnTo>
                    <a:pt x="4628" y="3932908"/>
                  </a:lnTo>
                  <a:lnTo>
                    <a:pt x="0" y="3887000"/>
                  </a:lnTo>
                  <a:lnTo>
                    <a:pt x="0" y="227837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76172" y="239598"/>
            <a:ext cx="9500235" cy="1628775"/>
            <a:chOff x="1376172" y="239598"/>
            <a:chExt cx="9500235" cy="16287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8130" y="239598"/>
              <a:ext cx="1024128" cy="6403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86226" y="239598"/>
              <a:ext cx="5847969" cy="6403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6172" y="733932"/>
              <a:ext cx="9499981" cy="6400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9302" y="1227404"/>
              <a:ext cx="7673594" cy="64038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88107" y="2115311"/>
            <a:ext cx="1633727" cy="217627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66615" y="2115311"/>
            <a:ext cx="1633727" cy="217627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45123" y="2115311"/>
            <a:ext cx="3264408" cy="217627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00928" y="4389120"/>
            <a:ext cx="1633727" cy="217627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438400" y="4389120"/>
            <a:ext cx="1633727" cy="217627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157471" y="4398264"/>
            <a:ext cx="1632203" cy="217779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618476" y="4398264"/>
            <a:ext cx="1633727" cy="217779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85800" y="2115311"/>
            <a:ext cx="1633727" cy="2176272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684276" y="4389120"/>
            <a:ext cx="1635760" cy="2178050"/>
            <a:chOff x="684276" y="4389120"/>
            <a:chExt cx="1635760" cy="2178050"/>
          </a:xfrm>
        </p:grpSpPr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4276" y="4389120"/>
              <a:ext cx="1635252" cy="217779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6630" y="4591812"/>
              <a:ext cx="1021080" cy="3566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6630" y="4896612"/>
              <a:ext cx="1225296" cy="3566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76630" y="5201107"/>
              <a:ext cx="1225296" cy="35692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76630" y="5506516"/>
              <a:ext cx="1021080" cy="35661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29030" y="5829604"/>
              <a:ext cx="853440" cy="213359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763930" y="5829096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＠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＃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11072" y="2529535"/>
            <a:ext cx="1225550" cy="3696335"/>
            <a:chOff x="811072" y="2529535"/>
            <a:chExt cx="1225550" cy="3696335"/>
          </a:xfrm>
        </p:grpSpPr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29030" y="6012484"/>
              <a:ext cx="1097280" cy="2133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11072" y="2529535"/>
              <a:ext cx="1021080" cy="35692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11072" y="2834893"/>
              <a:ext cx="816863" cy="35661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11072" y="3139693"/>
              <a:ext cx="1225295" cy="3566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63472" y="3462781"/>
              <a:ext cx="609600" cy="21335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798372" y="3462273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＠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＃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963472" y="2529535"/>
            <a:ext cx="2748280" cy="1329690"/>
            <a:chOff x="963472" y="2529535"/>
            <a:chExt cx="2748280" cy="1329690"/>
          </a:xfrm>
        </p:grpSpPr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63472" y="3645661"/>
              <a:ext cx="1097280" cy="21336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485897" y="2529535"/>
              <a:ext cx="1225296" cy="35692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485897" y="2834893"/>
              <a:ext cx="1021079" cy="35661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485897" y="3139693"/>
              <a:ext cx="1021079" cy="35661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638298" y="3462781"/>
              <a:ext cx="609600" cy="213359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2473198" y="3462273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＠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＃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638298" y="2529535"/>
            <a:ext cx="2830830" cy="1329690"/>
            <a:chOff x="2638298" y="2529535"/>
            <a:chExt cx="2830830" cy="1329690"/>
          </a:xfrm>
        </p:grpSpPr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38298" y="3645661"/>
              <a:ext cx="1097279" cy="21336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243705" y="2529535"/>
              <a:ext cx="612648" cy="35692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243705" y="2834893"/>
              <a:ext cx="1225296" cy="35661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243705" y="3139693"/>
              <a:ext cx="1021079" cy="356615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396105" y="3462781"/>
              <a:ext cx="609600" cy="213359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4231004" y="3462273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＠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＃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396104" y="2529535"/>
            <a:ext cx="3421379" cy="1329690"/>
            <a:chOff x="4396104" y="2529535"/>
            <a:chExt cx="3421379" cy="1329690"/>
          </a:xfrm>
        </p:grpSpPr>
        <p:pic>
          <p:nvPicPr>
            <p:cNvPr id="45" name="object 4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396104" y="3645661"/>
              <a:ext cx="1097279" cy="21336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186550" y="2529535"/>
              <a:ext cx="613105" cy="35692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186550" y="2834893"/>
              <a:ext cx="1630552" cy="356615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186550" y="3139693"/>
              <a:ext cx="1225664" cy="356615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338950" y="3462781"/>
              <a:ext cx="609980" cy="213359"/>
            </a:xfrm>
            <a:prstGeom prst="rect">
              <a:avLst/>
            </a:prstGeom>
          </p:spPr>
        </p:pic>
      </p:grpSp>
      <p:sp>
        <p:nvSpPr>
          <p:cNvPr id="50" name="object 50"/>
          <p:cNvSpPr txBox="1"/>
          <p:nvPr/>
        </p:nvSpPr>
        <p:spPr>
          <a:xfrm>
            <a:off x="6173851" y="3462273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＠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＃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2517013" y="3645661"/>
            <a:ext cx="4919980" cy="2413000"/>
            <a:chOff x="2517013" y="3645661"/>
            <a:chExt cx="4919980" cy="2413000"/>
          </a:xfrm>
        </p:grpSpPr>
        <p:pic>
          <p:nvPicPr>
            <p:cNvPr id="52" name="object 5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38951" y="3645661"/>
              <a:ext cx="1097622" cy="21336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517013" y="4606747"/>
              <a:ext cx="1021080" cy="356920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517013" y="4912105"/>
              <a:ext cx="612648" cy="35661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517013" y="5216905"/>
              <a:ext cx="1225296" cy="35661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517013" y="5521756"/>
              <a:ext cx="612648" cy="35661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669413" y="5844844"/>
              <a:ext cx="609600" cy="213359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2504313" y="5844336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＠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＃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669413" y="4606747"/>
            <a:ext cx="2813685" cy="1634489"/>
            <a:chOff x="2669413" y="4606747"/>
            <a:chExt cx="2813685" cy="1634489"/>
          </a:xfrm>
        </p:grpSpPr>
        <p:pic>
          <p:nvPicPr>
            <p:cNvPr id="60" name="object 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69413" y="6027419"/>
              <a:ext cx="1097280" cy="21366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257802" y="4606747"/>
              <a:ext cx="1021079" cy="35692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257802" y="4912105"/>
              <a:ext cx="1021079" cy="35661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257802" y="5216905"/>
              <a:ext cx="1021079" cy="35661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257802" y="5521756"/>
              <a:ext cx="1225296" cy="35661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410202" y="5844844"/>
              <a:ext cx="609600" cy="213359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4245102" y="5844336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＠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＃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4410202" y="4606747"/>
            <a:ext cx="2852420" cy="1634489"/>
            <a:chOff x="4410202" y="4606747"/>
            <a:chExt cx="2852420" cy="1634489"/>
          </a:xfrm>
        </p:grpSpPr>
        <p:pic>
          <p:nvPicPr>
            <p:cNvPr id="68" name="object 6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10202" y="6027419"/>
              <a:ext cx="1097279" cy="213664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037199" y="4606747"/>
              <a:ext cx="1021079" cy="35692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037199" y="4912105"/>
              <a:ext cx="1021079" cy="356616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037199" y="5216905"/>
              <a:ext cx="1225296" cy="356616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037199" y="5521756"/>
              <a:ext cx="816864" cy="35661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189599" y="5844844"/>
              <a:ext cx="609600" cy="213359"/>
            </a:xfrm>
            <a:prstGeom prst="rect">
              <a:avLst/>
            </a:prstGeom>
          </p:spPr>
        </p:pic>
      </p:grpSp>
      <p:sp>
        <p:nvSpPr>
          <p:cNvPr id="74" name="object 74"/>
          <p:cNvSpPr txBox="1"/>
          <p:nvPr/>
        </p:nvSpPr>
        <p:spPr>
          <a:xfrm>
            <a:off x="6024498" y="5844336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＠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＃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6189598" y="4606747"/>
            <a:ext cx="2977515" cy="1634489"/>
            <a:chOff x="6189598" y="4606747"/>
            <a:chExt cx="2977515" cy="1634489"/>
          </a:xfrm>
        </p:grpSpPr>
        <p:pic>
          <p:nvPicPr>
            <p:cNvPr id="76" name="object 7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89598" y="6027419"/>
              <a:ext cx="1097279" cy="21366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738871" y="4606747"/>
              <a:ext cx="612648" cy="356920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738871" y="4912105"/>
              <a:ext cx="816864" cy="356616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738871" y="5216905"/>
              <a:ext cx="612648" cy="356616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738871" y="5521756"/>
              <a:ext cx="1428115" cy="356616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891272" y="5844844"/>
              <a:ext cx="609600" cy="213359"/>
            </a:xfrm>
            <a:prstGeom prst="rect">
              <a:avLst/>
            </a:prstGeom>
          </p:spPr>
        </p:pic>
      </p:grpSp>
      <p:sp>
        <p:nvSpPr>
          <p:cNvPr id="82" name="object 82"/>
          <p:cNvSpPr txBox="1"/>
          <p:nvPr/>
        </p:nvSpPr>
        <p:spPr>
          <a:xfrm>
            <a:off x="7726171" y="5844336"/>
            <a:ext cx="1784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＠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＃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7891271" y="3533266"/>
            <a:ext cx="3874770" cy="2708275"/>
            <a:chOff x="7891271" y="3533266"/>
            <a:chExt cx="3874770" cy="2708275"/>
          </a:xfrm>
        </p:grpSpPr>
        <p:pic>
          <p:nvPicPr>
            <p:cNvPr id="84" name="object 8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891271" y="6027419"/>
              <a:ext cx="1097622" cy="213664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9342119" y="3533266"/>
              <a:ext cx="1646301" cy="32004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9342119" y="3807586"/>
              <a:ext cx="1280541" cy="320039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9570719" y="4083126"/>
              <a:ext cx="2194941" cy="320344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570719" y="4358004"/>
              <a:ext cx="2194941" cy="320039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9570719" y="4632324"/>
              <a:ext cx="1829180" cy="320039"/>
            </a:xfrm>
            <a:prstGeom prst="rect">
              <a:avLst/>
            </a:prstGeom>
          </p:spPr>
        </p:pic>
      </p:grpSp>
      <p:sp>
        <p:nvSpPr>
          <p:cNvPr id="90" name="object 90"/>
          <p:cNvSpPr txBox="1"/>
          <p:nvPr/>
        </p:nvSpPr>
        <p:spPr>
          <a:xfrm>
            <a:off x="9329419" y="4076334"/>
            <a:ext cx="254635" cy="1138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20"/>
              </a:lnSpc>
              <a:spcBef>
                <a:spcPts val="100"/>
              </a:spcBef>
            </a:pPr>
            <a:r>
              <a:rPr sz="1900" i="1" spc="-100" dirty="0">
                <a:solidFill>
                  <a:srgbClr val="FFFFFF"/>
                </a:solidFill>
                <a:latin typeface="YGYruijin"/>
                <a:cs typeface="YGYruijin"/>
              </a:rPr>
              <a:t>１</a:t>
            </a:r>
            <a:endParaRPr sz="1900">
              <a:latin typeface="YGYruijin"/>
              <a:cs typeface="YGYruijin"/>
            </a:endParaRPr>
          </a:p>
          <a:p>
            <a:pPr marL="12700">
              <a:lnSpc>
                <a:spcPts val="2160"/>
              </a:lnSpc>
            </a:pPr>
            <a:r>
              <a:rPr sz="1900" i="1" spc="-100" dirty="0">
                <a:solidFill>
                  <a:srgbClr val="FFFFFF"/>
                </a:solidFill>
                <a:latin typeface="YGYruijin"/>
                <a:cs typeface="YGYruijin"/>
              </a:rPr>
              <a:t>２</a:t>
            </a:r>
            <a:endParaRPr sz="1900">
              <a:latin typeface="YGYruijin"/>
              <a:cs typeface="YGYruijin"/>
            </a:endParaRPr>
          </a:p>
          <a:p>
            <a:pPr marL="12700">
              <a:lnSpc>
                <a:spcPts val="2160"/>
              </a:lnSpc>
            </a:pPr>
            <a:r>
              <a:rPr sz="1900" i="1" spc="-100" dirty="0">
                <a:solidFill>
                  <a:srgbClr val="FFFFFF"/>
                </a:solidFill>
                <a:latin typeface="YGYruijin"/>
                <a:cs typeface="YGYruijin"/>
              </a:rPr>
              <a:t>３</a:t>
            </a:r>
            <a:endParaRPr sz="1900">
              <a:latin typeface="YGYruijin"/>
              <a:cs typeface="YGYruijin"/>
            </a:endParaRPr>
          </a:p>
          <a:p>
            <a:pPr marL="12700">
              <a:lnSpc>
                <a:spcPts val="2220"/>
              </a:lnSpc>
            </a:pPr>
            <a:r>
              <a:rPr sz="1900" i="1" spc="-100" dirty="0">
                <a:solidFill>
                  <a:srgbClr val="FFFFFF"/>
                </a:solidFill>
                <a:latin typeface="YGYruijin"/>
                <a:cs typeface="YGYruijin"/>
              </a:rPr>
              <a:t>４</a:t>
            </a:r>
            <a:endParaRPr sz="1900">
              <a:latin typeface="YGYruijin"/>
              <a:cs typeface="YGYruijin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424941" y="2012950"/>
            <a:ext cx="11342370" cy="4648835"/>
            <a:chOff x="424941" y="2012950"/>
            <a:chExt cx="11342370" cy="4648835"/>
          </a:xfrm>
        </p:grpSpPr>
        <p:pic>
          <p:nvPicPr>
            <p:cNvPr id="92" name="object 92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570720" y="4906645"/>
              <a:ext cx="2012060" cy="320039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431291" y="2019300"/>
              <a:ext cx="11329670" cy="4636135"/>
            </a:xfrm>
            <a:custGeom>
              <a:avLst/>
              <a:gdLst/>
              <a:ahLst/>
              <a:cxnLst/>
              <a:rect l="l" t="t" r="r" b="b"/>
              <a:pathLst>
                <a:path w="11329670" h="4636134">
                  <a:moveTo>
                    <a:pt x="0" y="256666"/>
                  </a:moveTo>
                  <a:lnTo>
                    <a:pt x="4135" y="210536"/>
                  </a:lnTo>
                  <a:lnTo>
                    <a:pt x="16056" y="167116"/>
                  </a:lnTo>
                  <a:lnTo>
                    <a:pt x="35040" y="127131"/>
                  </a:lnTo>
                  <a:lnTo>
                    <a:pt x="60361" y="91308"/>
                  </a:lnTo>
                  <a:lnTo>
                    <a:pt x="91293" y="60371"/>
                  </a:lnTo>
                  <a:lnTo>
                    <a:pt x="127112" y="35047"/>
                  </a:lnTo>
                  <a:lnTo>
                    <a:pt x="167093" y="16060"/>
                  </a:lnTo>
                  <a:lnTo>
                    <a:pt x="210511" y="4135"/>
                  </a:lnTo>
                  <a:lnTo>
                    <a:pt x="256641" y="0"/>
                  </a:lnTo>
                  <a:lnTo>
                    <a:pt x="11072749" y="0"/>
                  </a:lnTo>
                  <a:lnTo>
                    <a:pt x="11118879" y="4135"/>
                  </a:lnTo>
                  <a:lnTo>
                    <a:pt x="11162299" y="16060"/>
                  </a:lnTo>
                  <a:lnTo>
                    <a:pt x="11202284" y="35047"/>
                  </a:lnTo>
                  <a:lnTo>
                    <a:pt x="11238107" y="60371"/>
                  </a:lnTo>
                  <a:lnTo>
                    <a:pt x="11269044" y="91308"/>
                  </a:lnTo>
                  <a:lnTo>
                    <a:pt x="11294368" y="127131"/>
                  </a:lnTo>
                  <a:lnTo>
                    <a:pt x="11313355" y="167116"/>
                  </a:lnTo>
                  <a:lnTo>
                    <a:pt x="11325280" y="210536"/>
                  </a:lnTo>
                  <a:lnTo>
                    <a:pt x="11329416" y="256666"/>
                  </a:lnTo>
                  <a:lnTo>
                    <a:pt x="11329416" y="4379366"/>
                  </a:lnTo>
                  <a:lnTo>
                    <a:pt x="11325280" y="4425496"/>
                  </a:lnTo>
                  <a:lnTo>
                    <a:pt x="11313355" y="4468914"/>
                  </a:lnTo>
                  <a:lnTo>
                    <a:pt x="11294368" y="4508895"/>
                  </a:lnTo>
                  <a:lnTo>
                    <a:pt x="11269044" y="4544714"/>
                  </a:lnTo>
                  <a:lnTo>
                    <a:pt x="11238107" y="4575646"/>
                  </a:lnTo>
                  <a:lnTo>
                    <a:pt x="11202284" y="4600967"/>
                  </a:lnTo>
                  <a:lnTo>
                    <a:pt x="11162299" y="4619951"/>
                  </a:lnTo>
                  <a:lnTo>
                    <a:pt x="11118879" y="4631872"/>
                  </a:lnTo>
                  <a:lnTo>
                    <a:pt x="11072749" y="4636008"/>
                  </a:lnTo>
                  <a:lnTo>
                    <a:pt x="256641" y="4636008"/>
                  </a:lnTo>
                  <a:lnTo>
                    <a:pt x="210511" y="4631872"/>
                  </a:lnTo>
                  <a:lnTo>
                    <a:pt x="167093" y="4619951"/>
                  </a:lnTo>
                  <a:lnTo>
                    <a:pt x="127112" y="4600967"/>
                  </a:lnTo>
                  <a:lnTo>
                    <a:pt x="91293" y="4575646"/>
                  </a:lnTo>
                  <a:lnTo>
                    <a:pt x="60361" y="4544714"/>
                  </a:lnTo>
                  <a:lnTo>
                    <a:pt x="35040" y="4508895"/>
                  </a:lnTo>
                  <a:lnTo>
                    <a:pt x="16056" y="4468914"/>
                  </a:lnTo>
                  <a:lnTo>
                    <a:pt x="4135" y="4425496"/>
                  </a:lnTo>
                  <a:lnTo>
                    <a:pt x="0" y="4379366"/>
                  </a:lnTo>
                  <a:lnTo>
                    <a:pt x="0" y="256666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2691" y="4589348"/>
            <a:ext cx="1753234" cy="20443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32959" y="4589348"/>
            <a:ext cx="1753235" cy="204431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03793" y="4589348"/>
            <a:ext cx="1753234" cy="204431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376172" y="239598"/>
            <a:ext cx="9500235" cy="1628775"/>
            <a:chOff x="1376172" y="239598"/>
            <a:chExt cx="9500235" cy="162877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20822" y="239598"/>
              <a:ext cx="6212078" cy="6403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07691" y="733932"/>
              <a:ext cx="8038465" cy="6400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76172" y="1227404"/>
              <a:ext cx="9499981" cy="640384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8700" y="2133600"/>
            <a:ext cx="1792224" cy="229819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52550" y="2295025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65250" y="2302129"/>
            <a:ext cx="716280" cy="462280"/>
            <a:chOff x="1165250" y="2302129"/>
            <a:chExt cx="716280" cy="462280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43532" y="2302129"/>
              <a:ext cx="429767" cy="2499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65250" y="2513965"/>
              <a:ext cx="716279" cy="249936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055620" y="2456688"/>
            <a:ext cx="1792224" cy="2296668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223005" y="2582740"/>
            <a:ext cx="20447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45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235705" y="2589860"/>
            <a:ext cx="751840" cy="462915"/>
            <a:chOff x="3235705" y="2589860"/>
            <a:chExt cx="751840" cy="462915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14013" y="2589860"/>
              <a:ext cx="573024" cy="25024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35705" y="2802381"/>
              <a:ext cx="429768" cy="249936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074920" y="2267711"/>
            <a:ext cx="1793748" cy="229819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107304" y="2404499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120004" y="2101595"/>
            <a:ext cx="3763645" cy="2298700"/>
            <a:chOff x="5120004" y="2101595"/>
            <a:chExt cx="3763645" cy="2298700"/>
          </a:xfrm>
        </p:grpSpPr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98312" y="2411602"/>
              <a:ext cx="429767" cy="2499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20004" y="2623438"/>
              <a:ext cx="1003147" cy="24993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91172" y="2101595"/>
              <a:ext cx="1792224" cy="2298191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7231506" y="2308741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118092" y="2314955"/>
            <a:ext cx="1793748" cy="2290572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6319773" y="2315845"/>
            <a:ext cx="1640839" cy="595630"/>
            <a:chOff x="6319773" y="2315845"/>
            <a:chExt cx="1640839" cy="595630"/>
          </a:xfrm>
        </p:grpSpPr>
        <p:sp>
          <p:nvSpPr>
            <p:cNvPr id="28" name="object 28"/>
            <p:cNvSpPr/>
            <p:nvPr/>
          </p:nvSpPr>
          <p:spPr>
            <a:xfrm>
              <a:off x="6326123" y="2388108"/>
              <a:ext cx="516890" cy="516890"/>
            </a:xfrm>
            <a:custGeom>
              <a:avLst/>
              <a:gdLst/>
              <a:ahLst/>
              <a:cxnLst/>
              <a:rect l="l" t="t" r="r" b="b"/>
              <a:pathLst>
                <a:path w="516890" h="516889">
                  <a:moveTo>
                    <a:pt x="430529" y="0"/>
                  </a:moveTo>
                  <a:lnTo>
                    <a:pt x="86105" y="0"/>
                  </a:lnTo>
                  <a:lnTo>
                    <a:pt x="52613" y="6774"/>
                  </a:lnTo>
                  <a:lnTo>
                    <a:pt x="25241" y="25241"/>
                  </a:lnTo>
                  <a:lnTo>
                    <a:pt x="6774" y="52613"/>
                  </a:lnTo>
                  <a:lnTo>
                    <a:pt x="0" y="86105"/>
                  </a:lnTo>
                  <a:lnTo>
                    <a:pt x="0" y="430529"/>
                  </a:lnTo>
                  <a:lnTo>
                    <a:pt x="6774" y="464022"/>
                  </a:lnTo>
                  <a:lnTo>
                    <a:pt x="25241" y="491394"/>
                  </a:lnTo>
                  <a:lnTo>
                    <a:pt x="52613" y="509861"/>
                  </a:lnTo>
                  <a:lnTo>
                    <a:pt x="86105" y="516636"/>
                  </a:lnTo>
                  <a:lnTo>
                    <a:pt x="430529" y="516636"/>
                  </a:lnTo>
                  <a:lnTo>
                    <a:pt x="464022" y="509861"/>
                  </a:lnTo>
                  <a:lnTo>
                    <a:pt x="491394" y="491394"/>
                  </a:lnTo>
                  <a:lnTo>
                    <a:pt x="509861" y="464022"/>
                  </a:lnTo>
                  <a:lnTo>
                    <a:pt x="516635" y="430529"/>
                  </a:lnTo>
                  <a:lnTo>
                    <a:pt x="516635" y="86105"/>
                  </a:lnTo>
                  <a:lnTo>
                    <a:pt x="509861" y="52613"/>
                  </a:lnTo>
                  <a:lnTo>
                    <a:pt x="491394" y="25241"/>
                  </a:lnTo>
                  <a:lnTo>
                    <a:pt x="464022" y="6774"/>
                  </a:lnTo>
                  <a:lnTo>
                    <a:pt x="43052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326123" y="2388108"/>
              <a:ext cx="516890" cy="516890"/>
            </a:xfrm>
            <a:custGeom>
              <a:avLst/>
              <a:gdLst/>
              <a:ahLst/>
              <a:cxnLst/>
              <a:rect l="l" t="t" r="r" b="b"/>
              <a:pathLst>
                <a:path w="516890" h="516889">
                  <a:moveTo>
                    <a:pt x="0" y="86105"/>
                  </a:moveTo>
                  <a:lnTo>
                    <a:pt x="6774" y="52613"/>
                  </a:lnTo>
                  <a:lnTo>
                    <a:pt x="25241" y="25241"/>
                  </a:lnTo>
                  <a:lnTo>
                    <a:pt x="52613" y="6774"/>
                  </a:lnTo>
                  <a:lnTo>
                    <a:pt x="86105" y="0"/>
                  </a:lnTo>
                  <a:lnTo>
                    <a:pt x="430529" y="0"/>
                  </a:lnTo>
                  <a:lnTo>
                    <a:pt x="464022" y="6774"/>
                  </a:lnTo>
                  <a:lnTo>
                    <a:pt x="491394" y="25241"/>
                  </a:lnTo>
                  <a:lnTo>
                    <a:pt x="509861" y="52613"/>
                  </a:lnTo>
                  <a:lnTo>
                    <a:pt x="516635" y="86105"/>
                  </a:lnTo>
                  <a:lnTo>
                    <a:pt x="516635" y="430529"/>
                  </a:lnTo>
                  <a:lnTo>
                    <a:pt x="509861" y="464022"/>
                  </a:lnTo>
                  <a:lnTo>
                    <a:pt x="491394" y="491394"/>
                  </a:lnTo>
                  <a:lnTo>
                    <a:pt x="464022" y="509861"/>
                  </a:lnTo>
                  <a:lnTo>
                    <a:pt x="430529" y="516636"/>
                  </a:lnTo>
                  <a:lnTo>
                    <a:pt x="86105" y="516636"/>
                  </a:lnTo>
                  <a:lnTo>
                    <a:pt x="52613" y="509861"/>
                  </a:lnTo>
                  <a:lnTo>
                    <a:pt x="25241" y="491394"/>
                  </a:lnTo>
                  <a:lnTo>
                    <a:pt x="6774" y="464022"/>
                  </a:lnTo>
                  <a:lnTo>
                    <a:pt x="0" y="430529"/>
                  </a:lnTo>
                  <a:lnTo>
                    <a:pt x="0" y="8610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422514" y="2315845"/>
              <a:ext cx="429768" cy="24993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244206" y="2527681"/>
              <a:ext cx="716279" cy="249936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9186798" y="2442599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＠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9199498" y="2449702"/>
            <a:ext cx="1038225" cy="462280"/>
            <a:chOff x="9199498" y="2449702"/>
            <a:chExt cx="1038225" cy="462280"/>
          </a:xfrm>
        </p:grpSpPr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378060" y="2449702"/>
              <a:ext cx="859535" cy="24993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199498" y="2661538"/>
              <a:ext cx="573430" cy="249936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1822450" y="2404118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Ｘ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2131822" y="2285745"/>
            <a:ext cx="529590" cy="529590"/>
            <a:chOff x="2131822" y="2285745"/>
            <a:chExt cx="529590" cy="529590"/>
          </a:xfrm>
        </p:grpSpPr>
        <p:sp>
          <p:nvSpPr>
            <p:cNvPr id="38" name="object 38"/>
            <p:cNvSpPr/>
            <p:nvPr/>
          </p:nvSpPr>
          <p:spPr>
            <a:xfrm>
              <a:off x="2138172" y="2292095"/>
              <a:ext cx="516890" cy="516890"/>
            </a:xfrm>
            <a:custGeom>
              <a:avLst/>
              <a:gdLst/>
              <a:ahLst/>
              <a:cxnLst/>
              <a:rect l="l" t="t" r="r" b="b"/>
              <a:pathLst>
                <a:path w="516889" h="516889">
                  <a:moveTo>
                    <a:pt x="430529" y="0"/>
                  </a:moveTo>
                  <a:lnTo>
                    <a:pt x="86105" y="0"/>
                  </a:lnTo>
                  <a:lnTo>
                    <a:pt x="52613" y="6774"/>
                  </a:lnTo>
                  <a:lnTo>
                    <a:pt x="25241" y="25241"/>
                  </a:lnTo>
                  <a:lnTo>
                    <a:pt x="6774" y="52613"/>
                  </a:lnTo>
                  <a:lnTo>
                    <a:pt x="0" y="86105"/>
                  </a:lnTo>
                  <a:lnTo>
                    <a:pt x="0" y="430529"/>
                  </a:lnTo>
                  <a:lnTo>
                    <a:pt x="6774" y="464022"/>
                  </a:lnTo>
                  <a:lnTo>
                    <a:pt x="25241" y="491394"/>
                  </a:lnTo>
                  <a:lnTo>
                    <a:pt x="52613" y="509861"/>
                  </a:lnTo>
                  <a:lnTo>
                    <a:pt x="86105" y="516636"/>
                  </a:lnTo>
                  <a:lnTo>
                    <a:pt x="430529" y="516636"/>
                  </a:lnTo>
                  <a:lnTo>
                    <a:pt x="464022" y="509861"/>
                  </a:lnTo>
                  <a:lnTo>
                    <a:pt x="491394" y="491394"/>
                  </a:lnTo>
                  <a:lnTo>
                    <a:pt x="509861" y="464022"/>
                  </a:lnTo>
                  <a:lnTo>
                    <a:pt x="516635" y="430529"/>
                  </a:lnTo>
                  <a:lnTo>
                    <a:pt x="516635" y="86105"/>
                  </a:lnTo>
                  <a:lnTo>
                    <a:pt x="509861" y="52613"/>
                  </a:lnTo>
                  <a:lnTo>
                    <a:pt x="491394" y="25241"/>
                  </a:lnTo>
                  <a:lnTo>
                    <a:pt x="464022" y="6774"/>
                  </a:lnTo>
                  <a:lnTo>
                    <a:pt x="43052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138172" y="2292095"/>
              <a:ext cx="516890" cy="516890"/>
            </a:xfrm>
            <a:custGeom>
              <a:avLst/>
              <a:gdLst/>
              <a:ahLst/>
              <a:cxnLst/>
              <a:rect l="l" t="t" r="r" b="b"/>
              <a:pathLst>
                <a:path w="516889" h="516889">
                  <a:moveTo>
                    <a:pt x="0" y="86105"/>
                  </a:moveTo>
                  <a:lnTo>
                    <a:pt x="6774" y="52613"/>
                  </a:lnTo>
                  <a:lnTo>
                    <a:pt x="25241" y="25241"/>
                  </a:lnTo>
                  <a:lnTo>
                    <a:pt x="52613" y="6774"/>
                  </a:lnTo>
                  <a:lnTo>
                    <a:pt x="86105" y="0"/>
                  </a:lnTo>
                  <a:lnTo>
                    <a:pt x="430529" y="0"/>
                  </a:lnTo>
                  <a:lnTo>
                    <a:pt x="464022" y="6774"/>
                  </a:lnTo>
                  <a:lnTo>
                    <a:pt x="491394" y="25241"/>
                  </a:lnTo>
                  <a:lnTo>
                    <a:pt x="509861" y="52613"/>
                  </a:lnTo>
                  <a:lnTo>
                    <a:pt x="516635" y="86105"/>
                  </a:lnTo>
                  <a:lnTo>
                    <a:pt x="516635" y="430529"/>
                  </a:lnTo>
                  <a:lnTo>
                    <a:pt x="509861" y="464022"/>
                  </a:lnTo>
                  <a:lnTo>
                    <a:pt x="491394" y="491394"/>
                  </a:lnTo>
                  <a:lnTo>
                    <a:pt x="464022" y="509861"/>
                  </a:lnTo>
                  <a:lnTo>
                    <a:pt x="430529" y="516636"/>
                  </a:lnTo>
                  <a:lnTo>
                    <a:pt x="86105" y="516636"/>
                  </a:lnTo>
                  <a:lnTo>
                    <a:pt x="52613" y="509861"/>
                  </a:lnTo>
                  <a:lnTo>
                    <a:pt x="25241" y="491394"/>
                  </a:lnTo>
                  <a:lnTo>
                    <a:pt x="6774" y="464022"/>
                  </a:lnTo>
                  <a:lnTo>
                    <a:pt x="0" y="430529"/>
                  </a:lnTo>
                  <a:lnTo>
                    <a:pt x="0" y="8610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2242820" y="2364994"/>
            <a:ext cx="30607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茶饮品牌</a:t>
            </a:r>
            <a:endParaRPr sz="11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171651" y="2878582"/>
            <a:ext cx="1829435" cy="1489710"/>
            <a:chOff x="1171651" y="2878582"/>
            <a:chExt cx="1829435" cy="1489710"/>
          </a:xfrm>
        </p:grpSpPr>
        <p:sp>
          <p:nvSpPr>
            <p:cNvPr id="42" name="object 42"/>
            <p:cNvSpPr/>
            <p:nvPr/>
          </p:nvSpPr>
          <p:spPr>
            <a:xfrm>
              <a:off x="1363979" y="2884932"/>
              <a:ext cx="1122045" cy="326390"/>
            </a:xfrm>
            <a:custGeom>
              <a:avLst/>
              <a:gdLst/>
              <a:ahLst/>
              <a:cxnLst/>
              <a:rect l="l" t="t" r="r" b="b"/>
              <a:pathLst>
                <a:path w="1122045" h="326389">
                  <a:moveTo>
                    <a:pt x="0" y="163067"/>
                  </a:moveTo>
                  <a:lnTo>
                    <a:pt x="280415" y="163067"/>
                  </a:lnTo>
                  <a:lnTo>
                    <a:pt x="280415" y="0"/>
                  </a:lnTo>
                  <a:lnTo>
                    <a:pt x="841247" y="0"/>
                  </a:lnTo>
                  <a:lnTo>
                    <a:pt x="841247" y="163067"/>
                  </a:lnTo>
                  <a:lnTo>
                    <a:pt x="1121664" y="163067"/>
                  </a:lnTo>
                  <a:lnTo>
                    <a:pt x="560832" y="326135"/>
                  </a:lnTo>
                  <a:lnTo>
                    <a:pt x="0" y="163067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37715" y="3385058"/>
              <a:ext cx="975360" cy="42672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71651" y="3727958"/>
              <a:ext cx="1829181" cy="640080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3885691" y="2705616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Ｘ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195317" y="2587498"/>
            <a:ext cx="529590" cy="529590"/>
            <a:chOff x="4195317" y="2587498"/>
            <a:chExt cx="529590" cy="529590"/>
          </a:xfrm>
        </p:grpSpPr>
        <p:sp>
          <p:nvSpPr>
            <p:cNvPr id="47" name="object 47"/>
            <p:cNvSpPr/>
            <p:nvPr/>
          </p:nvSpPr>
          <p:spPr>
            <a:xfrm>
              <a:off x="4201667" y="2593848"/>
              <a:ext cx="516890" cy="516890"/>
            </a:xfrm>
            <a:custGeom>
              <a:avLst/>
              <a:gdLst/>
              <a:ahLst/>
              <a:cxnLst/>
              <a:rect l="l" t="t" r="r" b="b"/>
              <a:pathLst>
                <a:path w="516889" h="516889">
                  <a:moveTo>
                    <a:pt x="430530" y="0"/>
                  </a:moveTo>
                  <a:lnTo>
                    <a:pt x="86106" y="0"/>
                  </a:lnTo>
                  <a:lnTo>
                    <a:pt x="52613" y="6774"/>
                  </a:lnTo>
                  <a:lnTo>
                    <a:pt x="25241" y="25241"/>
                  </a:lnTo>
                  <a:lnTo>
                    <a:pt x="6774" y="52613"/>
                  </a:lnTo>
                  <a:lnTo>
                    <a:pt x="0" y="86105"/>
                  </a:lnTo>
                  <a:lnTo>
                    <a:pt x="0" y="430529"/>
                  </a:lnTo>
                  <a:lnTo>
                    <a:pt x="6774" y="464022"/>
                  </a:lnTo>
                  <a:lnTo>
                    <a:pt x="25241" y="491394"/>
                  </a:lnTo>
                  <a:lnTo>
                    <a:pt x="52613" y="509861"/>
                  </a:lnTo>
                  <a:lnTo>
                    <a:pt x="86106" y="516636"/>
                  </a:lnTo>
                  <a:lnTo>
                    <a:pt x="430530" y="516636"/>
                  </a:lnTo>
                  <a:lnTo>
                    <a:pt x="464022" y="509861"/>
                  </a:lnTo>
                  <a:lnTo>
                    <a:pt x="491394" y="491394"/>
                  </a:lnTo>
                  <a:lnTo>
                    <a:pt x="509861" y="464022"/>
                  </a:lnTo>
                  <a:lnTo>
                    <a:pt x="516636" y="430529"/>
                  </a:lnTo>
                  <a:lnTo>
                    <a:pt x="516636" y="86105"/>
                  </a:lnTo>
                  <a:lnTo>
                    <a:pt x="509861" y="52613"/>
                  </a:lnTo>
                  <a:lnTo>
                    <a:pt x="491394" y="25241"/>
                  </a:lnTo>
                  <a:lnTo>
                    <a:pt x="464022" y="6774"/>
                  </a:lnTo>
                  <a:lnTo>
                    <a:pt x="43053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201667" y="2593848"/>
              <a:ext cx="516890" cy="516890"/>
            </a:xfrm>
            <a:custGeom>
              <a:avLst/>
              <a:gdLst/>
              <a:ahLst/>
              <a:cxnLst/>
              <a:rect l="l" t="t" r="r" b="b"/>
              <a:pathLst>
                <a:path w="516889" h="516889">
                  <a:moveTo>
                    <a:pt x="0" y="86105"/>
                  </a:moveTo>
                  <a:lnTo>
                    <a:pt x="6774" y="52613"/>
                  </a:lnTo>
                  <a:lnTo>
                    <a:pt x="25241" y="25241"/>
                  </a:lnTo>
                  <a:lnTo>
                    <a:pt x="52613" y="6774"/>
                  </a:lnTo>
                  <a:lnTo>
                    <a:pt x="86106" y="0"/>
                  </a:lnTo>
                  <a:lnTo>
                    <a:pt x="430530" y="0"/>
                  </a:lnTo>
                  <a:lnTo>
                    <a:pt x="464022" y="6774"/>
                  </a:lnTo>
                  <a:lnTo>
                    <a:pt x="491394" y="25241"/>
                  </a:lnTo>
                  <a:lnTo>
                    <a:pt x="509861" y="52613"/>
                  </a:lnTo>
                  <a:lnTo>
                    <a:pt x="516636" y="86105"/>
                  </a:lnTo>
                  <a:lnTo>
                    <a:pt x="516636" y="430529"/>
                  </a:lnTo>
                  <a:lnTo>
                    <a:pt x="509861" y="464022"/>
                  </a:lnTo>
                  <a:lnTo>
                    <a:pt x="491394" y="491394"/>
                  </a:lnTo>
                  <a:lnTo>
                    <a:pt x="464022" y="509861"/>
                  </a:lnTo>
                  <a:lnTo>
                    <a:pt x="430530" y="516636"/>
                  </a:lnTo>
                  <a:lnTo>
                    <a:pt x="86106" y="516636"/>
                  </a:lnTo>
                  <a:lnTo>
                    <a:pt x="52613" y="509861"/>
                  </a:lnTo>
                  <a:lnTo>
                    <a:pt x="25241" y="491394"/>
                  </a:lnTo>
                  <a:lnTo>
                    <a:pt x="6774" y="464022"/>
                  </a:lnTo>
                  <a:lnTo>
                    <a:pt x="0" y="430529"/>
                  </a:lnTo>
                  <a:lnTo>
                    <a:pt x="0" y="8610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306061" y="2666492"/>
            <a:ext cx="30607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户外品牌</a:t>
            </a:r>
            <a:endParaRPr sz="11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11036" y="2499876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Ｘ</a:t>
            </a:r>
            <a:endParaRPr sz="1450">
              <a:latin typeface="YGYruijin"/>
              <a:cs typeface="YGYruiji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431407" y="2460751"/>
            <a:ext cx="30607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手机品牌</a:t>
            </a:r>
            <a:endParaRPr sz="11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868793" y="2371225"/>
            <a:ext cx="20383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50" dirty="0">
                <a:solidFill>
                  <a:srgbClr val="FFFF00"/>
                </a:solidFill>
                <a:latin typeface="YGYruijin"/>
                <a:cs typeface="YGYruijin"/>
              </a:rPr>
              <a:t>Ｘ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8177530" y="2253742"/>
            <a:ext cx="529590" cy="529590"/>
            <a:chOff x="8177530" y="2253742"/>
            <a:chExt cx="529590" cy="529590"/>
          </a:xfrm>
        </p:grpSpPr>
        <p:sp>
          <p:nvSpPr>
            <p:cNvPr id="54" name="object 54"/>
            <p:cNvSpPr/>
            <p:nvPr/>
          </p:nvSpPr>
          <p:spPr>
            <a:xfrm>
              <a:off x="8183880" y="2260092"/>
              <a:ext cx="516890" cy="516890"/>
            </a:xfrm>
            <a:custGeom>
              <a:avLst/>
              <a:gdLst/>
              <a:ahLst/>
              <a:cxnLst/>
              <a:rect l="l" t="t" r="r" b="b"/>
              <a:pathLst>
                <a:path w="516890" h="516889">
                  <a:moveTo>
                    <a:pt x="430529" y="0"/>
                  </a:moveTo>
                  <a:lnTo>
                    <a:pt x="86105" y="0"/>
                  </a:lnTo>
                  <a:lnTo>
                    <a:pt x="52613" y="6774"/>
                  </a:lnTo>
                  <a:lnTo>
                    <a:pt x="25241" y="25241"/>
                  </a:lnTo>
                  <a:lnTo>
                    <a:pt x="6774" y="52613"/>
                  </a:lnTo>
                  <a:lnTo>
                    <a:pt x="0" y="86106"/>
                  </a:lnTo>
                  <a:lnTo>
                    <a:pt x="0" y="430530"/>
                  </a:lnTo>
                  <a:lnTo>
                    <a:pt x="6774" y="464022"/>
                  </a:lnTo>
                  <a:lnTo>
                    <a:pt x="25241" y="491394"/>
                  </a:lnTo>
                  <a:lnTo>
                    <a:pt x="52613" y="509861"/>
                  </a:lnTo>
                  <a:lnTo>
                    <a:pt x="86105" y="516636"/>
                  </a:lnTo>
                  <a:lnTo>
                    <a:pt x="430529" y="516636"/>
                  </a:lnTo>
                  <a:lnTo>
                    <a:pt x="464022" y="509861"/>
                  </a:lnTo>
                  <a:lnTo>
                    <a:pt x="491394" y="491394"/>
                  </a:lnTo>
                  <a:lnTo>
                    <a:pt x="509861" y="464022"/>
                  </a:lnTo>
                  <a:lnTo>
                    <a:pt x="516636" y="430530"/>
                  </a:lnTo>
                  <a:lnTo>
                    <a:pt x="516636" y="86106"/>
                  </a:lnTo>
                  <a:lnTo>
                    <a:pt x="509861" y="52613"/>
                  </a:lnTo>
                  <a:lnTo>
                    <a:pt x="491394" y="25241"/>
                  </a:lnTo>
                  <a:lnTo>
                    <a:pt x="464022" y="6774"/>
                  </a:lnTo>
                  <a:lnTo>
                    <a:pt x="43052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183880" y="2260092"/>
              <a:ext cx="516890" cy="516890"/>
            </a:xfrm>
            <a:custGeom>
              <a:avLst/>
              <a:gdLst/>
              <a:ahLst/>
              <a:cxnLst/>
              <a:rect l="l" t="t" r="r" b="b"/>
              <a:pathLst>
                <a:path w="516890" h="516889">
                  <a:moveTo>
                    <a:pt x="0" y="86106"/>
                  </a:moveTo>
                  <a:lnTo>
                    <a:pt x="6774" y="52613"/>
                  </a:lnTo>
                  <a:lnTo>
                    <a:pt x="25241" y="25241"/>
                  </a:lnTo>
                  <a:lnTo>
                    <a:pt x="52613" y="6774"/>
                  </a:lnTo>
                  <a:lnTo>
                    <a:pt x="86105" y="0"/>
                  </a:lnTo>
                  <a:lnTo>
                    <a:pt x="430529" y="0"/>
                  </a:lnTo>
                  <a:lnTo>
                    <a:pt x="464022" y="6774"/>
                  </a:lnTo>
                  <a:lnTo>
                    <a:pt x="491394" y="25241"/>
                  </a:lnTo>
                  <a:lnTo>
                    <a:pt x="509861" y="52613"/>
                  </a:lnTo>
                  <a:lnTo>
                    <a:pt x="516636" y="86106"/>
                  </a:lnTo>
                  <a:lnTo>
                    <a:pt x="516636" y="430530"/>
                  </a:lnTo>
                  <a:lnTo>
                    <a:pt x="509861" y="464022"/>
                  </a:lnTo>
                  <a:lnTo>
                    <a:pt x="491394" y="491394"/>
                  </a:lnTo>
                  <a:lnTo>
                    <a:pt x="464022" y="509861"/>
                  </a:lnTo>
                  <a:lnTo>
                    <a:pt x="430529" y="516636"/>
                  </a:lnTo>
                  <a:lnTo>
                    <a:pt x="86105" y="516636"/>
                  </a:lnTo>
                  <a:lnTo>
                    <a:pt x="52613" y="509861"/>
                  </a:lnTo>
                  <a:lnTo>
                    <a:pt x="25241" y="491394"/>
                  </a:lnTo>
                  <a:lnTo>
                    <a:pt x="6774" y="464022"/>
                  </a:lnTo>
                  <a:lnTo>
                    <a:pt x="0" y="430530"/>
                  </a:lnTo>
                  <a:lnTo>
                    <a:pt x="0" y="8610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8288781" y="2332101"/>
            <a:ext cx="30670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汽车品牌</a:t>
            </a:r>
            <a:endParaRPr sz="11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068814" y="2571183"/>
            <a:ext cx="20447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i="1" spc="-45" dirty="0">
                <a:solidFill>
                  <a:srgbClr val="FFFF00"/>
                </a:solidFill>
                <a:latin typeface="YGYruijin"/>
                <a:cs typeface="YGYruijin"/>
              </a:rPr>
              <a:t>Ｘ</a:t>
            </a:r>
            <a:endParaRPr sz="1450">
              <a:latin typeface="YGYruijin"/>
              <a:cs typeface="YGYruijin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10324845" y="2453385"/>
            <a:ext cx="529590" cy="529590"/>
            <a:chOff x="10324845" y="2453385"/>
            <a:chExt cx="529590" cy="529590"/>
          </a:xfrm>
        </p:grpSpPr>
        <p:sp>
          <p:nvSpPr>
            <p:cNvPr id="59" name="object 59"/>
            <p:cNvSpPr/>
            <p:nvPr/>
          </p:nvSpPr>
          <p:spPr>
            <a:xfrm>
              <a:off x="10331195" y="2459735"/>
              <a:ext cx="516890" cy="516890"/>
            </a:xfrm>
            <a:custGeom>
              <a:avLst/>
              <a:gdLst/>
              <a:ahLst/>
              <a:cxnLst/>
              <a:rect l="l" t="t" r="r" b="b"/>
              <a:pathLst>
                <a:path w="516890" h="516889">
                  <a:moveTo>
                    <a:pt x="430529" y="0"/>
                  </a:moveTo>
                  <a:lnTo>
                    <a:pt x="86105" y="0"/>
                  </a:lnTo>
                  <a:lnTo>
                    <a:pt x="52613" y="6774"/>
                  </a:lnTo>
                  <a:lnTo>
                    <a:pt x="25241" y="25241"/>
                  </a:lnTo>
                  <a:lnTo>
                    <a:pt x="6774" y="52613"/>
                  </a:lnTo>
                  <a:lnTo>
                    <a:pt x="0" y="86105"/>
                  </a:lnTo>
                  <a:lnTo>
                    <a:pt x="0" y="430529"/>
                  </a:lnTo>
                  <a:lnTo>
                    <a:pt x="6774" y="464022"/>
                  </a:lnTo>
                  <a:lnTo>
                    <a:pt x="25241" y="491394"/>
                  </a:lnTo>
                  <a:lnTo>
                    <a:pt x="52613" y="509861"/>
                  </a:lnTo>
                  <a:lnTo>
                    <a:pt x="86105" y="516636"/>
                  </a:lnTo>
                  <a:lnTo>
                    <a:pt x="430529" y="516636"/>
                  </a:lnTo>
                  <a:lnTo>
                    <a:pt x="464022" y="509861"/>
                  </a:lnTo>
                  <a:lnTo>
                    <a:pt x="491394" y="491394"/>
                  </a:lnTo>
                  <a:lnTo>
                    <a:pt x="509861" y="464022"/>
                  </a:lnTo>
                  <a:lnTo>
                    <a:pt x="516635" y="430529"/>
                  </a:lnTo>
                  <a:lnTo>
                    <a:pt x="516635" y="86105"/>
                  </a:lnTo>
                  <a:lnTo>
                    <a:pt x="509861" y="52613"/>
                  </a:lnTo>
                  <a:lnTo>
                    <a:pt x="491394" y="25241"/>
                  </a:lnTo>
                  <a:lnTo>
                    <a:pt x="464022" y="6774"/>
                  </a:lnTo>
                  <a:lnTo>
                    <a:pt x="430529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0331195" y="2459735"/>
              <a:ext cx="516890" cy="516890"/>
            </a:xfrm>
            <a:custGeom>
              <a:avLst/>
              <a:gdLst/>
              <a:ahLst/>
              <a:cxnLst/>
              <a:rect l="l" t="t" r="r" b="b"/>
              <a:pathLst>
                <a:path w="516890" h="516889">
                  <a:moveTo>
                    <a:pt x="0" y="86105"/>
                  </a:moveTo>
                  <a:lnTo>
                    <a:pt x="6774" y="52613"/>
                  </a:lnTo>
                  <a:lnTo>
                    <a:pt x="25241" y="25241"/>
                  </a:lnTo>
                  <a:lnTo>
                    <a:pt x="52613" y="6774"/>
                  </a:lnTo>
                  <a:lnTo>
                    <a:pt x="86105" y="0"/>
                  </a:lnTo>
                  <a:lnTo>
                    <a:pt x="430529" y="0"/>
                  </a:lnTo>
                  <a:lnTo>
                    <a:pt x="464022" y="6774"/>
                  </a:lnTo>
                  <a:lnTo>
                    <a:pt x="491394" y="25241"/>
                  </a:lnTo>
                  <a:lnTo>
                    <a:pt x="509861" y="52613"/>
                  </a:lnTo>
                  <a:lnTo>
                    <a:pt x="516635" y="86105"/>
                  </a:lnTo>
                  <a:lnTo>
                    <a:pt x="516635" y="430529"/>
                  </a:lnTo>
                  <a:lnTo>
                    <a:pt x="509861" y="464022"/>
                  </a:lnTo>
                  <a:lnTo>
                    <a:pt x="491394" y="491394"/>
                  </a:lnTo>
                  <a:lnTo>
                    <a:pt x="464022" y="509861"/>
                  </a:lnTo>
                  <a:lnTo>
                    <a:pt x="430529" y="516636"/>
                  </a:lnTo>
                  <a:lnTo>
                    <a:pt x="86105" y="516636"/>
                  </a:lnTo>
                  <a:lnTo>
                    <a:pt x="52613" y="509861"/>
                  </a:lnTo>
                  <a:lnTo>
                    <a:pt x="25241" y="491394"/>
                  </a:lnTo>
                  <a:lnTo>
                    <a:pt x="6774" y="464022"/>
                  </a:lnTo>
                  <a:lnTo>
                    <a:pt x="0" y="430529"/>
                  </a:lnTo>
                  <a:lnTo>
                    <a:pt x="0" y="8610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10437114" y="2532380"/>
            <a:ext cx="306705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100" spc="-25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快消品牌</a:t>
            </a:r>
            <a:endParaRPr sz="11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9411969" y="3098038"/>
            <a:ext cx="1532890" cy="1442720"/>
            <a:chOff x="9411969" y="3098038"/>
            <a:chExt cx="1532890" cy="1442720"/>
          </a:xfrm>
        </p:grpSpPr>
        <p:pic>
          <p:nvPicPr>
            <p:cNvPr id="63" name="object 6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542398" y="3557016"/>
              <a:ext cx="1219200" cy="42672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481438" y="3899865"/>
              <a:ext cx="1463040" cy="640384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9418319" y="3104388"/>
              <a:ext cx="1122045" cy="326390"/>
            </a:xfrm>
            <a:custGeom>
              <a:avLst/>
              <a:gdLst/>
              <a:ahLst/>
              <a:cxnLst/>
              <a:rect l="l" t="t" r="r" b="b"/>
              <a:pathLst>
                <a:path w="1122045" h="326389">
                  <a:moveTo>
                    <a:pt x="0" y="163067"/>
                  </a:moveTo>
                  <a:lnTo>
                    <a:pt x="280415" y="163067"/>
                  </a:lnTo>
                  <a:lnTo>
                    <a:pt x="280415" y="0"/>
                  </a:lnTo>
                  <a:lnTo>
                    <a:pt x="841248" y="0"/>
                  </a:lnTo>
                  <a:lnTo>
                    <a:pt x="841248" y="163067"/>
                  </a:lnTo>
                  <a:lnTo>
                    <a:pt x="1121663" y="163067"/>
                  </a:lnTo>
                  <a:lnTo>
                    <a:pt x="560831" y="326136"/>
                  </a:lnTo>
                  <a:lnTo>
                    <a:pt x="0" y="163067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5247766" y="2904489"/>
            <a:ext cx="3638550" cy="1623695"/>
            <a:chOff x="5247766" y="2904489"/>
            <a:chExt cx="3638550" cy="1623695"/>
          </a:xfrm>
        </p:grpSpPr>
        <p:pic>
          <p:nvPicPr>
            <p:cNvPr id="67" name="object 6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491606" y="3544519"/>
              <a:ext cx="1219581" cy="42702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361554" y="3393947"/>
              <a:ext cx="1463421" cy="42671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422514" y="3737101"/>
              <a:ext cx="1463421" cy="64008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47766" y="3887977"/>
              <a:ext cx="1829181" cy="640080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5410199" y="2910839"/>
              <a:ext cx="3121660" cy="455930"/>
            </a:xfrm>
            <a:custGeom>
              <a:avLst/>
              <a:gdLst/>
              <a:ahLst/>
              <a:cxnLst/>
              <a:rect l="l" t="t" r="r" b="b"/>
              <a:pathLst>
                <a:path w="3121659" h="455929">
                  <a:moveTo>
                    <a:pt x="1999488" y="162306"/>
                  </a:moveTo>
                  <a:lnTo>
                    <a:pt x="2279904" y="162306"/>
                  </a:lnTo>
                  <a:lnTo>
                    <a:pt x="2279904" y="0"/>
                  </a:lnTo>
                  <a:lnTo>
                    <a:pt x="2840735" y="0"/>
                  </a:lnTo>
                  <a:lnTo>
                    <a:pt x="2840735" y="162306"/>
                  </a:lnTo>
                  <a:lnTo>
                    <a:pt x="3121152" y="162306"/>
                  </a:lnTo>
                  <a:lnTo>
                    <a:pt x="2560320" y="324612"/>
                  </a:lnTo>
                  <a:lnTo>
                    <a:pt x="1999488" y="162306"/>
                  </a:lnTo>
                  <a:close/>
                </a:path>
                <a:path w="3121659" h="455929">
                  <a:moveTo>
                    <a:pt x="0" y="292608"/>
                  </a:moveTo>
                  <a:lnTo>
                    <a:pt x="280797" y="292608"/>
                  </a:lnTo>
                  <a:lnTo>
                    <a:pt x="280797" y="129539"/>
                  </a:lnTo>
                  <a:lnTo>
                    <a:pt x="842390" y="129539"/>
                  </a:lnTo>
                  <a:lnTo>
                    <a:pt x="842390" y="292608"/>
                  </a:lnTo>
                  <a:lnTo>
                    <a:pt x="1123188" y="292608"/>
                  </a:lnTo>
                  <a:lnTo>
                    <a:pt x="561594" y="455675"/>
                  </a:lnTo>
                  <a:lnTo>
                    <a:pt x="0" y="292608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3185160" y="3212338"/>
            <a:ext cx="1828800" cy="1477010"/>
            <a:chOff x="3185160" y="3212338"/>
            <a:chExt cx="1828800" cy="1477010"/>
          </a:xfrm>
        </p:grpSpPr>
        <p:pic>
          <p:nvPicPr>
            <p:cNvPr id="73" name="object 7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429000" y="3706114"/>
              <a:ext cx="1219200" cy="42671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185160" y="4049013"/>
              <a:ext cx="1828800" cy="64008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3343656" y="3218688"/>
              <a:ext cx="1122045" cy="325120"/>
            </a:xfrm>
            <a:custGeom>
              <a:avLst/>
              <a:gdLst/>
              <a:ahLst/>
              <a:cxnLst/>
              <a:rect l="l" t="t" r="r" b="b"/>
              <a:pathLst>
                <a:path w="1122045" h="325120">
                  <a:moveTo>
                    <a:pt x="0" y="162306"/>
                  </a:moveTo>
                  <a:lnTo>
                    <a:pt x="280416" y="162306"/>
                  </a:lnTo>
                  <a:lnTo>
                    <a:pt x="280416" y="0"/>
                  </a:lnTo>
                  <a:lnTo>
                    <a:pt x="841248" y="0"/>
                  </a:lnTo>
                  <a:lnTo>
                    <a:pt x="841248" y="162306"/>
                  </a:lnTo>
                  <a:lnTo>
                    <a:pt x="1121664" y="162306"/>
                  </a:lnTo>
                  <a:lnTo>
                    <a:pt x="560832" y="324612"/>
                  </a:lnTo>
                  <a:lnTo>
                    <a:pt x="0" y="162306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1470405" y="4958841"/>
            <a:ext cx="8893175" cy="1297940"/>
            <a:chOff x="1470405" y="4958841"/>
            <a:chExt cx="8893175" cy="1297940"/>
          </a:xfrm>
        </p:grpSpPr>
        <p:pic>
          <p:nvPicPr>
            <p:cNvPr id="77" name="object 7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015997" y="5106619"/>
              <a:ext cx="1463039" cy="320344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924557" y="5381548"/>
              <a:ext cx="1645920" cy="320040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924557" y="5655868"/>
              <a:ext cx="1645920" cy="32004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538217" y="5106619"/>
              <a:ext cx="548639" cy="320344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903977" y="5106619"/>
              <a:ext cx="514096" cy="320344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289550" y="5106619"/>
              <a:ext cx="914400" cy="320344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640326" y="5381548"/>
              <a:ext cx="1463039" cy="32004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548885" y="5655868"/>
              <a:ext cx="1645919" cy="320040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633461" y="5106619"/>
              <a:ext cx="2194941" cy="320344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724902" y="5381548"/>
              <a:ext cx="2012061" cy="32004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359141" y="5655868"/>
              <a:ext cx="2743580" cy="320040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1476755" y="4965191"/>
              <a:ext cx="8880475" cy="1285240"/>
            </a:xfrm>
            <a:custGeom>
              <a:avLst/>
              <a:gdLst/>
              <a:ahLst/>
              <a:cxnLst/>
              <a:rect l="l" t="t" r="r" b="b"/>
              <a:pathLst>
                <a:path w="8880475" h="1285239">
                  <a:moveTo>
                    <a:pt x="2289047" y="470153"/>
                  </a:moveTo>
                  <a:lnTo>
                    <a:pt x="2490978" y="470153"/>
                  </a:lnTo>
                  <a:lnTo>
                    <a:pt x="2490978" y="348995"/>
                  </a:lnTo>
                  <a:lnTo>
                    <a:pt x="2692908" y="591311"/>
                  </a:lnTo>
                  <a:lnTo>
                    <a:pt x="2490978" y="833627"/>
                  </a:lnTo>
                  <a:lnTo>
                    <a:pt x="2490978" y="712469"/>
                  </a:lnTo>
                  <a:lnTo>
                    <a:pt x="2289047" y="712469"/>
                  </a:lnTo>
                  <a:lnTo>
                    <a:pt x="2289047" y="470153"/>
                  </a:lnTo>
                  <a:close/>
                </a:path>
                <a:path w="8880475" h="1285239">
                  <a:moveTo>
                    <a:pt x="5122164" y="470153"/>
                  </a:moveTo>
                  <a:lnTo>
                    <a:pt x="5324094" y="470153"/>
                  </a:lnTo>
                  <a:lnTo>
                    <a:pt x="5324094" y="348995"/>
                  </a:lnTo>
                  <a:lnTo>
                    <a:pt x="5526024" y="591311"/>
                  </a:lnTo>
                  <a:lnTo>
                    <a:pt x="5324094" y="833627"/>
                  </a:lnTo>
                  <a:lnTo>
                    <a:pt x="5324094" y="712469"/>
                  </a:lnTo>
                  <a:lnTo>
                    <a:pt x="5122164" y="712469"/>
                  </a:lnTo>
                  <a:lnTo>
                    <a:pt x="5122164" y="470153"/>
                  </a:lnTo>
                  <a:close/>
                </a:path>
                <a:path w="8880475" h="1285239">
                  <a:moveTo>
                    <a:pt x="0" y="214121"/>
                  </a:moveTo>
                  <a:lnTo>
                    <a:pt x="5656" y="165031"/>
                  </a:lnTo>
                  <a:lnTo>
                    <a:pt x="21766" y="119965"/>
                  </a:lnTo>
                  <a:lnTo>
                    <a:pt x="47046" y="80207"/>
                  </a:lnTo>
                  <a:lnTo>
                    <a:pt x="80207" y="47046"/>
                  </a:lnTo>
                  <a:lnTo>
                    <a:pt x="119965" y="21766"/>
                  </a:lnTo>
                  <a:lnTo>
                    <a:pt x="165031" y="5656"/>
                  </a:lnTo>
                  <a:lnTo>
                    <a:pt x="214121" y="0"/>
                  </a:lnTo>
                  <a:lnTo>
                    <a:pt x="8666226" y="0"/>
                  </a:lnTo>
                  <a:lnTo>
                    <a:pt x="8715316" y="5656"/>
                  </a:lnTo>
                  <a:lnTo>
                    <a:pt x="8760382" y="21766"/>
                  </a:lnTo>
                  <a:lnTo>
                    <a:pt x="8800140" y="47046"/>
                  </a:lnTo>
                  <a:lnTo>
                    <a:pt x="8833301" y="80207"/>
                  </a:lnTo>
                  <a:lnTo>
                    <a:pt x="8858581" y="119965"/>
                  </a:lnTo>
                  <a:lnTo>
                    <a:pt x="8874691" y="165031"/>
                  </a:lnTo>
                  <a:lnTo>
                    <a:pt x="8880348" y="214121"/>
                  </a:lnTo>
                  <a:lnTo>
                    <a:pt x="8880348" y="1070609"/>
                  </a:lnTo>
                  <a:lnTo>
                    <a:pt x="8874691" y="1119704"/>
                  </a:lnTo>
                  <a:lnTo>
                    <a:pt x="8858581" y="1164772"/>
                  </a:lnTo>
                  <a:lnTo>
                    <a:pt x="8833301" y="1204529"/>
                  </a:lnTo>
                  <a:lnTo>
                    <a:pt x="8800140" y="1237689"/>
                  </a:lnTo>
                  <a:lnTo>
                    <a:pt x="8760382" y="1262967"/>
                  </a:lnTo>
                  <a:lnTo>
                    <a:pt x="8715316" y="1279076"/>
                  </a:lnTo>
                  <a:lnTo>
                    <a:pt x="8666226" y="1284731"/>
                  </a:lnTo>
                  <a:lnTo>
                    <a:pt x="214121" y="1284731"/>
                  </a:lnTo>
                  <a:lnTo>
                    <a:pt x="165031" y="1279076"/>
                  </a:lnTo>
                  <a:lnTo>
                    <a:pt x="119965" y="1262967"/>
                  </a:lnTo>
                  <a:lnTo>
                    <a:pt x="80207" y="1237689"/>
                  </a:lnTo>
                  <a:lnTo>
                    <a:pt x="47046" y="1204529"/>
                  </a:lnTo>
                  <a:lnTo>
                    <a:pt x="21766" y="1164772"/>
                  </a:lnTo>
                  <a:lnTo>
                    <a:pt x="5656" y="1119704"/>
                  </a:lnTo>
                  <a:lnTo>
                    <a:pt x="0" y="1070609"/>
                  </a:lnTo>
                  <a:lnTo>
                    <a:pt x="0" y="214121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03247" y="242061"/>
            <a:ext cx="8543290" cy="1629410"/>
            <a:chOff x="1603247" y="242061"/>
            <a:chExt cx="8543290" cy="162941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7941" y="242061"/>
              <a:ext cx="6577838" cy="6400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7691" y="735533"/>
              <a:ext cx="8038465" cy="6403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3247" y="1231392"/>
              <a:ext cx="1829180" cy="6400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23741" y="1231392"/>
              <a:ext cx="1097280" cy="6400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12462" y="1231392"/>
              <a:ext cx="1097737" cy="64007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053842" y="1230541"/>
            <a:ext cx="2860675" cy="603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00785" algn="l"/>
                <a:tab pos="2390140" algn="l"/>
              </a:tabLst>
            </a:pPr>
            <a:r>
              <a:rPr sz="3800" i="1" spc="-50" dirty="0">
                <a:solidFill>
                  <a:srgbClr val="FFFF00"/>
                </a:solidFill>
                <a:latin typeface="YGYruijin"/>
                <a:cs typeface="YGYruijin"/>
              </a:rPr>
              <a:t>＆</a:t>
            </a:r>
            <a:r>
              <a:rPr sz="3800" i="1" dirty="0">
                <a:solidFill>
                  <a:srgbClr val="FFFF00"/>
                </a:solidFill>
                <a:latin typeface="YGYruijin"/>
                <a:cs typeface="YGYruijin"/>
              </a:rPr>
              <a:t>	</a:t>
            </a:r>
            <a:r>
              <a:rPr sz="3800" i="1" spc="-50" dirty="0">
                <a:solidFill>
                  <a:srgbClr val="FFFF00"/>
                </a:solidFill>
                <a:latin typeface="YGYruijin"/>
                <a:cs typeface="YGYruijin"/>
              </a:rPr>
              <a:t>＆</a:t>
            </a:r>
            <a:r>
              <a:rPr sz="3800" i="1" dirty="0">
                <a:solidFill>
                  <a:srgbClr val="FFFF00"/>
                </a:solidFill>
                <a:latin typeface="YGYruijin"/>
                <a:cs typeface="YGYruijin"/>
              </a:rPr>
              <a:t>	</a:t>
            </a:r>
            <a:r>
              <a:rPr sz="3800" i="1" spc="-145" dirty="0">
                <a:solidFill>
                  <a:srgbClr val="FFFF00"/>
                </a:solidFill>
                <a:latin typeface="YGYruijin"/>
                <a:cs typeface="YGYruijin"/>
              </a:rPr>
              <a:t>＆</a:t>
            </a:r>
            <a:endParaRPr sz="3800">
              <a:latin typeface="YGYruijin"/>
              <a:cs typeface="YGYruijin"/>
            </a:endParaRPr>
          </a:p>
        </p:txBody>
      </p:sp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01563" y="1231391"/>
            <a:ext cx="4747260" cy="64007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831715" y="5936894"/>
            <a:ext cx="3404870" cy="497205"/>
            <a:chOff x="4831715" y="5936894"/>
            <a:chExt cx="3404870" cy="497205"/>
          </a:xfrm>
        </p:grpSpPr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31715" y="5936894"/>
              <a:ext cx="1066800" cy="49682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85409" y="5936894"/>
              <a:ext cx="2551175" cy="49682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676655" y="2279904"/>
            <a:ext cx="3136900" cy="4336415"/>
            <a:chOff x="676655" y="2279904"/>
            <a:chExt cx="3136900" cy="4336415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76655" y="2279904"/>
              <a:ext cx="3136392" cy="34503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94992" y="5870448"/>
              <a:ext cx="484631" cy="2834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18080" y="5759195"/>
              <a:ext cx="1219200" cy="4270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60297" y="6172504"/>
              <a:ext cx="406908" cy="4267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1569" y="6119164"/>
              <a:ext cx="1133856" cy="4968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81960" y="6283756"/>
              <a:ext cx="807720" cy="283464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8581643" y="3802379"/>
            <a:ext cx="288290" cy="485140"/>
          </a:xfrm>
          <a:custGeom>
            <a:avLst/>
            <a:gdLst/>
            <a:ahLst/>
            <a:cxnLst/>
            <a:rect l="l" t="t" r="r" b="b"/>
            <a:pathLst>
              <a:path w="288290" h="485139">
                <a:moveTo>
                  <a:pt x="0" y="121158"/>
                </a:moveTo>
                <a:lnTo>
                  <a:pt x="144017" y="121158"/>
                </a:lnTo>
                <a:lnTo>
                  <a:pt x="144017" y="0"/>
                </a:lnTo>
                <a:lnTo>
                  <a:pt x="288035" y="242316"/>
                </a:lnTo>
                <a:lnTo>
                  <a:pt x="144017" y="484632"/>
                </a:lnTo>
                <a:lnTo>
                  <a:pt x="144017" y="363474"/>
                </a:lnTo>
                <a:lnTo>
                  <a:pt x="0" y="363474"/>
                </a:lnTo>
                <a:lnTo>
                  <a:pt x="0" y="121158"/>
                </a:lnTo>
                <a:close/>
              </a:path>
            </a:pathLst>
          </a:custGeom>
          <a:ln w="127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983980" y="2148839"/>
            <a:ext cx="2446020" cy="164896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008364" y="3848100"/>
            <a:ext cx="2459735" cy="1642872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9405493" y="5535777"/>
            <a:ext cx="1984375" cy="923925"/>
            <a:chOff x="9405493" y="5535777"/>
            <a:chExt cx="1984375" cy="923925"/>
          </a:xfrm>
        </p:grpSpPr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688957" y="5535777"/>
              <a:ext cx="1417320" cy="49682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405493" y="5962497"/>
              <a:ext cx="1984248" cy="497128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3934714" y="1997964"/>
            <a:ext cx="4516120" cy="3716020"/>
            <a:chOff x="3934714" y="1997964"/>
            <a:chExt cx="4516120" cy="3716020"/>
          </a:xfrm>
        </p:grpSpPr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230624" y="2228088"/>
              <a:ext cx="906779" cy="105765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838188" y="2272284"/>
              <a:ext cx="1612392" cy="101346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183124" y="1997964"/>
              <a:ext cx="1612392" cy="12877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20612" y="3311652"/>
              <a:ext cx="981456" cy="113080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381500" y="3317748"/>
              <a:ext cx="2010155" cy="239572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431023" y="3310128"/>
              <a:ext cx="1019555" cy="113080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420612" y="4465320"/>
              <a:ext cx="981456" cy="110947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431023" y="4463796"/>
              <a:ext cx="864107" cy="97535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3941064" y="3848100"/>
              <a:ext cx="288290" cy="485140"/>
            </a:xfrm>
            <a:custGeom>
              <a:avLst/>
              <a:gdLst/>
              <a:ahLst/>
              <a:cxnLst/>
              <a:rect l="l" t="t" r="r" b="b"/>
              <a:pathLst>
                <a:path w="288289" h="485139">
                  <a:moveTo>
                    <a:pt x="0" y="121157"/>
                  </a:moveTo>
                  <a:lnTo>
                    <a:pt x="144018" y="121157"/>
                  </a:lnTo>
                  <a:lnTo>
                    <a:pt x="144018" y="0"/>
                  </a:lnTo>
                  <a:lnTo>
                    <a:pt x="288036" y="242316"/>
                  </a:lnTo>
                  <a:lnTo>
                    <a:pt x="144018" y="484631"/>
                  </a:lnTo>
                  <a:lnTo>
                    <a:pt x="144018" y="363474"/>
                  </a:lnTo>
                  <a:lnTo>
                    <a:pt x="0" y="363474"/>
                  </a:lnTo>
                  <a:lnTo>
                    <a:pt x="0" y="121157"/>
                  </a:lnTo>
                  <a:close/>
                </a:path>
              </a:pathLst>
            </a:custGeom>
            <a:ln w="127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6" name="图片 35" descr="认准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0" y="6998970"/>
            <a:ext cx="12192000" cy="10134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220" y="1955292"/>
            <a:ext cx="11770360" cy="4604385"/>
            <a:chOff x="236220" y="1955292"/>
            <a:chExt cx="11770360" cy="46043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220" y="2234184"/>
              <a:ext cx="3823715" cy="41788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6887" y="1955292"/>
              <a:ext cx="3880104" cy="42717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35467" y="2182368"/>
              <a:ext cx="4070604" cy="4376928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395983" y="239598"/>
            <a:ext cx="9460865" cy="1628775"/>
            <a:chOff x="1395983" y="239598"/>
            <a:chExt cx="9460865" cy="162877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7941" y="239598"/>
              <a:ext cx="6577838" cy="6403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95983" y="733932"/>
              <a:ext cx="8404225" cy="6400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34449" y="733932"/>
              <a:ext cx="649833" cy="6400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59441" y="733932"/>
              <a:ext cx="1097279" cy="6400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9051" y="1227404"/>
              <a:ext cx="9134094" cy="64038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559941" y="2408173"/>
            <a:ext cx="2516505" cy="1746885"/>
            <a:chOff x="1559941" y="2408173"/>
            <a:chExt cx="2516505" cy="1746885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9941" y="2504185"/>
              <a:ext cx="1195578" cy="53187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56993" y="2722117"/>
              <a:ext cx="484631" cy="2834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80080" y="2722117"/>
              <a:ext cx="243839" cy="28346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02001" y="2722117"/>
              <a:ext cx="646582" cy="28346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87014" y="2408173"/>
              <a:ext cx="789432" cy="6492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553588" y="3031489"/>
              <a:ext cx="310895" cy="28346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93697" y="3275329"/>
              <a:ext cx="1615821" cy="28346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00377" y="3565270"/>
              <a:ext cx="1654428" cy="589787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4606797" y="2152218"/>
            <a:ext cx="3084195" cy="1032510"/>
            <a:chOff x="4606797" y="2152218"/>
            <a:chExt cx="3084195" cy="1032510"/>
          </a:xfrm>
        </p:grpSpPr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606797" y="2200986"/>
              <a:ext cx="1051560" cy="47274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07837" y="2370150"/>
              <a:ext cx="484632" cy="28376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81217" y="2370150"/>
              <a:ext cx="221741" cy="28376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29045" y="2370150"/>
              <a:ext cx="484631" cy="28376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152133" y="2152218"/>
              <a:ext cx="1538605" cy="53218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90005" y="2657221"/>
              <a:ext cx="274320" cy="28346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10885" y="2901061"/>
              <a:ext cx="1453895" cy="283463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5137150" y="3189097"/>
            <a:ext cx="2023110" cy="532130"/>
            <a:chOff x="5137150" y="3189097"/>
            <a:chExt cx="2023110" cy="532130"/>
          </a:xfrm>
        </p:grpSpPr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137150" y="3407029"/>
              <a:ext cx="646176" cy="28346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621781" y="3189097"/>
              <a:ext cx="1538223" cy="531876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4400041" y="6404152"/>
            <a:ext cx="3554729" cy="283845"/>
            <a:chOff x="4400041" y="6404152"/>
            <a:chExt cx="3554729" cy="283845"/>
          </a:xfrm>
        </p:grpSpPr>
        <p:pic>
          <p:nvPicPr>
            <p:cNvPr id="33" name="object 3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400041" y="6404152"/>
              <a:ext cx="3231515" cy="28346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470012" y="6404152"/>
              <a:ext cx="484631" cy="283464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4970398" y="4487621"/>
            <a:ext cx="2676525" cy="1263650"/>
            <a:chOff x="4970398" y="4487621"/>
            <a:chExt cx="2676525" cy="1263650"/>
          </a:xfrm>
        </p:grpSpPr>
        <p:pic>
          <p:nvPicPr>
            <p:cNvPr id="36" name="object 3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970398" y="4585080"/>
              <a:ext cx="928115" cy="41300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589142" y="4705476"/>
              <a:ext cx="485089" cy="28346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65824" y="4705476"/>
              <a:ext cx="221741" cy="283463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113652" y="4705476"/>
              <a:ext cx="807720" cy="283463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759828" y="4487621"/>
              <a:ext cx="886968" cy="53218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95364" y="4991684"/>
              <a:ext cx="274320" cy="28376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461126" y="5278831"/>
              <a:ext cx="789127" cy="47244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987160" y="5278831"/>
              <a:ext cx="509015" cy="47244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241668" y="5278831"/>
              <a:ext cx="930401" cy="472440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636727" y="4665217"/>
            <a:ext cx="3979545" cy="532130"/>
            <a:chOff x="636727" y="4665217"/>
            <a:chExt cx="3979545" cy="532130"/>
          </a:xfrm>
        </p:grpSpPr>
        <p:pic>
          <p:nvPicPr>
            <p:cNvPr id="46" name="object 4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36727" y="4665217"/>
              <a:ext cx="1024128" cy="53187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319530" y="4883149"/>
              <a:ext cx="485089" cy="28346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94688" y="4883149"/>
              <a:ext cx="221742" cy="28346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42516" y="4665217"/>
              <a:ext cx="1126997" cy="53187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593848" y="4883149"/>
              <a:ext cx="969263" cy="28346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401567" y="4665217"/>
              <a:ext cx="1214323" cy="531876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1421638" y="5213908"/>
            <a:ext cx="2203450" cy="532130"/>
            <a:chOff x="1421638" y="5213908"/>
            <a:chExt cx="2203450" cy="532130"/>
          </a:xfrm>
        </p:grpSpPr>
        <p:pic>
          <p:nvPicPr>
            <p:cNvPr id="53" name="object 5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21638" y="5431840"/>
              <a:ext cx="274777" cy="28346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604772" y="5431840"/>
              <a:ext cx="484631" cy="28346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927860" y="5213908"/>
              <a:ext cx="1353312" cy="53187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830068" y="5213908"/>
              <a:ext cx="794511" cy="531876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8194547" y="4927346"/>
            <a:ext cx="3724910" cy="532130"/>
            <a:chOff x="8194547" y="4927346"/>
            <a:chExt cx="3724910" cy="532130"/>
          </a:xfrm>
        </p:grpSpPr>
        <p:pic>
          <p:nvPicPr>
            <p:cNvPr id="58" name="object 5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194547" y="4927346"/>
              <a:ext cx="1324102" cy="53187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77197" y="5145278"/>
              <a:ext cx="484631" cy="283464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450577" y="4927346"/>
              <a:ext cx="514350" cy="531876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9793477" y="4927346"/>
              <a:ext cx="2125472" cy="531876"/>
            </a:xfrm>
            <a:prstGeom prst="rect">
              <a:avLst/>
            </a:prstGeom>
          </p:spPr>
        </p:pic>
      </p:grpSp>
      <p:grpSp>
        <p:nvGrpSpPr>
          <p:cNvPr id="62" name="object 62"/>
          <p:cNvGrpSpPr/>
          <p:nvPr/>
        </p:nvGrpSpPr>
        <p:grpSpPr>
          <a:xfrm>
            <a:off x="8568181" y="5476036"/>
            <a:ext cx="3048635" cy="532130"/>
            <a:chOff x="8568181" y="5476036"/>
            <a:chExt cx="3048635" cy="532130"/>
          </a:xfrm>
        </p:grpSpPr>
        <p:pic>
          <p:nvPicPr>
            <p:cNvPr id="63" name="object 6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568181" y="5693968"/>
              <a:ext cx="274320" cy="28346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751061" y="5693968"/>
              <a:ext cx="484631" cy="283464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9074149" y="5476036"/>
              <a:ext cx="2542413" cy="531876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8094598" y="2612085"/>
            <a:ext cx="3391535" cy="1581150"/>
            <a:chOff x="8094598" y="2612085"/>
            <a:chExt cx="3391535" cy="1581150"/>
          </a:xfrm>
        </p:grpSpPr>
        <p:pic>
          <p:nvPicPr>
            <p:cNvPr id="67" name="object 6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094598" y="2612085"/>
              <a:ext cx="1229868" cy="53218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14510" y="2830321"/>
              <a:ext cx="484631" cy="28346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287890" y="2830321"/>
              <a:ext cx="221742" cy="28346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435718" y="2612085"/>
              <a:ext cx="2050161" cy="53218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9519538" y="3116529"/>
              <a:ext cx="265175" cy="283768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820022" y="3405250"/>
              <a:ext cx="1913001" cy="53187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261982" y="3909694"/>
              <a:ext cx="807720" cy="283463"/>
            </a:xfrm>
            <a:prstGeom prst="rect">
              <a:avLst/>
            </a:prstGeom>
          </p:spPr>
        </p:pic>
      </p:grpSp>
      <p:sp>
        <p:nvSpPr>
          <p:cNvPr id="74" name="object 74"/>
          <p:cNvSpPr/>
          <p:nvPr/>
        </p:nvSpPr>
        <p:spPr>
          <a:xfrm>
            <a:off x="345947" y="1999488"/>
            <a:ext cx="11584305" cy="4389120"/>
          </a:xfrm>
          <a:custGeom>
            <a:avLst/>
            <a:gdLst/>
            <a:ahLst/>
            <a:cxnLst/>
            <a:rect l="l" t="t" r="r" b="b"/>
            <a:pathLst>
              <a:path w="11584305" h="4389120">
                <a:moveTo>
                  <a:pt x="569976" y="753363"/>
                </a:moveTo>
                <a:lnTo>
                  <a:pt x="573124" y="706558"/>
                </a:lnTo>
                <a:lnTo>
                  <a:pt x="582297" y="661667"/>
                </a:lnTo>
                <a:lnTo>
                  <a:pt x="597082" y="619101"/>
                </a:lnTo>
                <a:lnTo>
                  <a:pt x="617069" y="579270"/>
                </a:lnTo>
                <a:lnTo>
                  <a:pt x="641848" y="542586"/>
                </a:lnTo>
                <a:lnTo>
                  <a:pt x="671006" y="509460"/>
                </a:lnTo>
                <a:lnTo>
                  <a:pt x="704133" y="480303"/>
                </a:lnTo>
                <a:lnTo>
                  <a:pt x="740818" y="455525"/>
                </a:lnTo>
                <a:lnTo>
                  <a:pt x="780650" y="435538"/>
                </a:lnTo>
                <a:lnTo>
                  <a:pt x="823218" y="420753"/>
                </a:lnTo>
                <a:lnTo>
                  <a:pt x="868112" y="411580"/>
                </a:lnTo>
                <a:lnTo>
                  <a:pt x="914920" y="408432"/>
                </a:lnTo>
                <a:lnTo>
                  <a:pt x="3481831" y="408432"/>
                </a:lnTo>
                <a:lnTo>
                  <a:pt x="3528637" y="411580"/>
                </a:lnTo>
                <a:lnTo>
                  <a:pt x="3573528" y="420753"/>
                </a:lnTo>
                <a:lnTo>
                  <a:pt x="3616094" y="435538"/>
                </a:lnTo>
                <a:lnTo>
                  <a:pt x="3655925" y="455525"/>
                </a:lnTo>
                <a:lnTo>
                  <a:pt x="3692609" y="480303"/>
                </a:lnTo>
                <a:lnTo>
                  <a:pt x="3725735" y="509460"/>
                </a:lnTo>
                <a:lnTo>
                  <a:pt x="3754892" y="542586"/>
                </a:lnTo>
                <a:lnTo>
                  <a:pt x="3779670" y="579270"/>
                </a:lnTo>
                <a:lnTo>
                  <a:pt x="3799657" y="619101"/>
                </a:lnTo>
                <a:lnTo>
                  <a:pt x="3814442" y="661667"/>
                </a:lnTo>
                <a:lnTo>
                  <a:pt x="3823615" y="706558"/>
                </a:lnTo>
                <a:lnTo>
                  <a:pt x="3826764" y="753363"/>
                </a:lnTo>
                <a:lnTo>
                  <a:pt x="3826764" y="2133092"/>
                </a:lnTo>
                <a:lnTo>
                  <a:pt x="3823615" y="2179897"/>
                </a:lnTo>
                <a:lnTo>
                  <a:pt x="3814442" y="2224788"/>
                </a:lnTo>
                <a:lnTo>
                  <a:pt x="3799657" y="2267354"/>
                </a:lnTo>
                <a:lnTo>
                  <a:pt x="3779670" y="2307185"/>
                </a:lnTo>
                <a:lnTo>
                  <a:pt x="3754892" y="2343869"/>
                </a:lnTo>
                <a:lnTo>
                  <a:pt x="3725735" y="2376995"/>
                </a:lnTo>
                <a:lnTo>
                  <a:pt x="3692609" y="2406152"/>
                </a:lnTo>
                <a:lnTo>
                  <a:pt x="3655925" y="2430930"/>
                </a:lnTo>
                <a:lnTo>
                  <a:pt x="3616094" y="2450917"/>
                </a:lnTo>
                <a:lnTo>
                  <a:pt x="3573528" y="2465702"/>
                </a:lnTo>
                <a:lnTo>
                  <a:pt x="3528637" y="2474875"/>
                </a:lnTo>
                <a:lnTo>
                  <a:pt x="3481831" y="2478024"/>
                </a:lnTo>
                <a:lnTo>
                  <a:pt x="914920" y="2478024"/>
                </a:lnTo>
                <a:lnTo>
                  <a:pt x="868112" y="2474875"/>
                </a:lnTo>
                <a:lnTo>
                  <a:pt x="823218" y="2465702"/>
                </a:lnTo>
                <a:lnTo>
                  <a:pt x="780650" y="2450917"/>
                </a:lnTo>
                <a:lnTo>
                  <a:pt x="740818" y="2430930"/>
                </a:lnTo>
                <a:lnTo>
                  <a:pt x="704133" y="2406152"/>
                </a:lnTo>
                <a:lnTo>
                  <a:pt x="671006" y="2376995"/>
                </a:lnTo>
                <a:lnTo>
                  <a:pt x="641848" y="2343869"/>
                </a:lnTo>
                <a:lnTo>
                  <a:pt x="617069" y="2307185"/>
                </a:lnTo>
                <a:lnTo>
                  <a:pt x="597082" y="2267354"/>
                </a:lnTo>
                <a:lnTo>
                  <a:pt x="582297" y="2224788"/>
                </a:lnTo>
                <a:lnTo>
                  <a:pt x="573124" y="2179897"/>
                </a:lnTo>
                <a:lnTo>
                  <a:pt x="569976" y="2133092"/>
                </a:lnTo>
                <a:lnTo>
                  <a:pt x="569976" y="753363"/>
                </a:lnTo>
                <a:close/>
              </a:path>
              <a:path w="11584305" h="4389120">
                <a:moveTo>
                  <a:pt x="3724655" y="345186"/>
                </a:moveTo>
                <a:lnTo>
                  <a:pt x="3727807" y="298349"/>
                </a:lnTo>
                <a:lnTo>
                  <a:pt x="3736987" y="253426"/>
                </a:lnTo>
                <a:lnTo>
                  <a:pt x="3751784" y="210829"/>
                </a:lnTo>
                <a:lnTo>
                  <a:pt x="3771787" y="170970"/>
                </a:lnTo>
                <a:lnTo>
                  <a:pt x="3796584" y="134259"/>
                </a:lnTo>
                <a:lnTo>
                  <a:pt x="3825763" y="101107"/>
                </a:lnTo>
                <a:lnTo>
                  <a:pt x="3858915" y="71928"/>
                </a:lnTo>
                <a:lnTo>
                  <a:pt x="3895626" y="47131"/>
                </a:lnTo>
                <a:lnTo>
                  <a:pt x="3935485" y="27128"/>
                </a:lnTo>
                <a:lnTo>
                  <a:pt x="3978082" y="12331"/>
                </a:lnTo>
                <a:lnTo>
                  <a:pt x="4023005" y="3151"/>
                </a:lnTo>
                <a:lnTo>
                  <a:pt x="4069841" y="0"/>
                </a:lnTo>
                <a:lnTo>
                  <a:pt x="7137654" y="0"/>
                </a:lnTo>
                <a:lnTo>
                  <a:pt x="7184490" y="3151"/>
                </a:lnTo>
                <a:lnTo>
                  <a:pt x="7229413" y="12331"/>
                </a:lnTo>
                <a:lnTo>
                  <a:pt x="7272010" y="27128"/>
                </a:lnTo>
                <a:lnTo>
                  <a:pt x="7311869" y="47131"/>
                </a:lnTo>
                <a:lnTo>
                  <a:pt x="7348580" y="71928"/>
                </a:lnTo>
                <a:lnTo>
                  <a:pt x="7381732" y="101107"/>
                </a:lnTo>
                <a:lnTo>
                  <a:pt x="7410911" y="134259"/>
                </a:lnTo>
                <a:lnTo>
                  <a:pt x="7435708" y="170970"/>
                </a:lnTo>
                <a:lnTo>
                  <a:pt x="7455711" y="210829"/>
                </a:lnTo>
                <a:lnTo>
                  <a:pt x="7470508" y="253426"/>
                </a:lnTo>
                <a:lnTo>
                  <a:pt x="7479688" y="298349"/>
                </a:lnTo>
                <a:lnTo>
                  <a:pt x="7482840" y="345186"/>
                </a:lnTo>
                <a:lnTo>
                  <a:pt x="7482840" y="1725930"/>
                </a:lnTo>
                <a:lnTo>
                  <a:pt x="7479688" y="1772766"/>
                </a:lnTo>
                <a:lnTo>
                  <a:pt x="7470508" y="1817689"/>
                </a:lnTo>
                <a:lnTo>
                  <a:pt x="7455711" y="1860286"/>
                </a:lnTo>
                <a:lnTo>
                  <a:pt x="7435708" y="1900145"/>
                </a:lnTo>
                <a:lnTo>
                  <a:pt x="7410911" y="1936856"/>
                </a:lnTo>
                <a:lnTo>
                  <a:pt x="7381732" y="1970008"/>
                </a:lnTo>
                <a:lnTo>
                  <a:pt x="7348580" y="1999187"/>
                </a:lnTo>
                <a:lnTo>
                  <a:pt x="7311869" y="2023984"/>
                </a:lnTo>
                <a:lnTo>
                  <a:pt x="7272010" y="2043987"/>
                </a:lnTo>
                <a:lnTo>
                  <a:pt x="7229413" y="2058784"/>
                </a:lnTo>
                <a:lnTo>
                  <a:pt x="7184490" y="2067964"/>
                </a:lnTo>
                <a:lnTo>
                  <a:pt x="7137654" y="2071116"/>
                </a:lnTo>
                <a:lnTo>
                  <a:pt x="4069841" y="2071116"/>
                </a:lnTo>
                <a:lnTo>
                  <a:pt x="4023005" y="2067964"/>
                </a:lnTo>
                <a:lnTo>
                  <a:pt x="3978082" y="2058784"/>
                </a:lnTo>
                <a:lnTo>
                  <a:pt x="3935485" y="2043987"/>
                </a:lnTo>
                <a:lnTo>
                  <a:pt x="3895626" y="2023984"/>
                </a:lnTo>
                <a:lnTo>
                  <a:pt x="3858915" y="1999187"/>
                </a:lnTo>
                <a:lnTo>
                  <a:pt x="3825763" y="1970008"/>
                </a:lnTo>
                <a:lnTo>
                  <a:pt x="3796584" y="1936856"/>
                </a:lnTo>
                <a:lnTo>
                  <a:pt x="3771787" y="1900145"/>
                </a:lnTo>
                <a:lnTo>
                  <a:pt x="3751784" y="1860286"/>
                </a:lnTo>
                <a:lnTo>
                  <a:pt x="3736987" y="1817689"/>
                </a:lnTo>
                <a:lnTo>
                  <a:pt x="3727807" y="1772766"/>
                </a:lnTo>
                <a:lnTo>
                  <a:pt x="3724655" y="1725930"/>
                </a:lnTo>
                <a:lnTo>
                  <a:pt x="3724655" y="345186"/>
                </a:lnTo>
                <a:close/>
              </a:path>
              <a:path w="11584305" h="4389120">
                <a:moveTo>
                  <a:pt x="7382256" y="769620"/>
                </a:moveTo>
                <a:lnTo>
                  <a:pt x="7385552" y="720600"/>
                </a:lnTo>
                <a:lnTo>
                  <a:pt x="7395155" y="673588"/>
                </a:lnTo>
                <a:lnTo>
                  <a:pt x="7410634" y="629013"/>
                </a:lnTo>
                <a:lnTo>
                  <a:pt x="7431560" y="587304"/>
                </a:lnTo>
                <a:lnTo>
                  <a:pt x="7457502" y="548892"/>
                </a:lnTo>
                <a:lnTo>
                  <a:pt x="7488031" y="514207"/>
                </a:lnTo>
                <a:lnTo>
                  <a:pt x="7522716" y="483678"/>
                </a:lnTo>
                <a:lnTo>
                  <a:pt x="7561128" y="457736"/>
                </a:lnTo>
                <a:lnTo>
                  <a:pt x="7602837" y="436810"/>
                </a:lnTo>
                <a:lnTo>
                  <a:pt x="7647412" y="421331"/>
                </a:lnTo>
                <a:lnTo>
                  <a:pt x="7694424" y="411728"/>
                </a:lnTo>
                <a:lnTo>
                  <a:pt x="7743444" y="408432"/>
                </a:lnTo>
                <a:lnTo>
                  <a:pt x="10634472" y="408432"/>
                </a:lnTo>
                <a:lnTo>
                  <a:pt x="10683491" y="411728"/>
                </a:lnTo>
                <a:lnTo>
                  <a:pt x="10730503" y="421331"/>
                </a:lnTo>
                <a:lnTo>
                  <a:pt x="10775078" y="436810"/>
                </a:lnTo>
                <a:lnTo>
                  <a:pt x="10816787" y="457736"/>
                </a:lnTo>
                <a:lnTo>
                  <a:pt x="10855199" y="483678"/>
                </a:lnTo>
                <a:lnTo>
                  <a:pt x="10889884" y="514207"/>
                </a:lnTo>
                <a:lnTo>
                  <a:pt x="10920413" y="548892"/>
                </a:lnTo>
                <a:lnTo>
                  <a:pt x="10946355" y="587304"/>
                </a:lnTo>
                <a:lnTo>
                  <a:pt x="10967281" y="629013"/>
                </a:lnTo>
                <a:lnTo>
                  <a:pt x="10982760" y="673588"/>
                </a:lnTo>
                <a:lnTo>
                  <a:pt x="10992363" y="720600"/>
                </a:lnTo>
                <a:lnTo>
                  <a:pt x="10995660" y="769620"/>
                </a:lnTo>
                <a:lnTo>
                  <a:pt x="10995660" y="2214372"/>
                </a:lnTo>
                <a:lnTo>
                  <a:pt x="10992363" y="2263391"/>
                </a:lnTo>
                <a:lnTo>
                  <a:pt x="10982760" y="2310403"/>
                </a:lnTo>
                <a:lnTo>
                  <a:pt x="10967281" y="2354978"/>
                </a:lnTo>
                <a:lnTo>
                  <a:pt x="10946355" y="2396687"/>
                </a:lnTo>
                <a:lnTo>
                  <a:pt x="10920413" y="2435099"/>
                </a:lnTo>
                <a:lnTo>
                  <a:pt x="10889884" y="2469784"/>
                </a:lnTo>
                <a:lnTo>
                  <a:pt x="10855199" y="2500313"/>
                </a:lnTo>
                <a:lnTo>
                  <a:pt x="10816787" y="2526255"/>
                </a:lnTo>
                <a:lnTo>
                  <a:pt x="10775078" y="2547181"/>
                </a:lnTo>
                <a:lnTo>
                  <a:pt x="10730503" y="2562660"/>
                </a:lnTo>
                <a:lnTo>
                  <a:pt x="10683491" y="2572263"/>
                </a:lnTo>
                <a:lnTo>
                  <a:pt x="10634472" y="2575560"/>
                </a:lnTo>
                <a:lnTo>
                  <a:pt x="7743444" y="2575560"/>
                </a:lnTo>
                <a:lnTo>
                  <a:pt x="7694424" y="2572263"/>
                </a:lnTo>
                <a:lnTo>
                  <a:pt x="7647412" y="2562660"/>
                </a:lnTo>
                <a:lnTo>
                  <a:pt x="7602837" y="2547181"/>
                </a:lnTo>
                <a:lnTo>
                  <a:pt x="7561128" y="2526255"/>
                </a:lnTo>
                <a:lnTo>
                  <a:pt x="7522716" y="2500313"/>
                </a:lnTo>
                <a:lnTo>
                  <a:pt x="7488031" y="2469784"/>
                </a:lnTo>
                <a:lnTo>
                  <a:pt x="7457502" y="2435099"/>
                </a:lnTo>
                <a:lnTo>
                  <a:pt x="7431560" y="2396687"/>
                </a:lnTo>
                <a:lnTo>
                  <a:pt x="7410634" y="2354978"/>
                </a:lnTo>
                <a:lnTo>
                  <a:pt x="7395155" y="2310403"/>
                </a:lnTo>
                <a:lnTo>
                  <a:pt x="7385552" y="2263391"/>
                </a:lnTo>
                <a:lnTo>
                  <a:pt x="7382256" y="2214372"/>
                </a:lnTo>
                <a:lnTo>
                  <a:pt x="7382256" y="769620"/>
                </a:lnTo>
                <a:close/>
              </a:path>
              <a:path w="11584305" h="4389120">
                <a:moveTo>
                  <a:pt x="0" y="2651252"/>
                </a:moveTo>
                <a:lnTo>
                  <a:pt x="4460" y="2601485"/>
                </a:lnTo>
                <a:lnTo>
                  <a:pt x="17320" y="2554645"/>
                </a:lnTo>
                <a:lnTo>
                  <a:pt x="37798" y="2511514"/>
                </a:lnTo>
                <a:lnTo>
                  <a:pt x="65113" y="2472873"/>
                </a:lnTo>
                <a:lnTo>
                  <a:pt x="98481" y="2439505"/>
                </a:lnTo>
                <a:lnTo>
                  <a:pt x="137122" y="2412190"/>
                </a:lnTo>
                <a:lnTo>
                  <a:pt x="180253" y="2391712"/>
                </a:lnTo>
                <a:lnTo>
                  <a:pt x="227093" y="2378852"/>
                </a:lnTo>
                <a:lnTo>
                  <a:pt x="276860" y="2374392"/>
                </a:lnTo>
                <a:lnTo>
                  <a:pt x="3978148" y="2374392"/>
                </a:lnTo>
                <a:lnTo>
                  <a:pt x="4027914" y="2378852"/>
                </a:lnTo>
                <a:lnTo>
                  <a:pt x="4074754" y="2391712"/>
                </a:lnTo>
                <a:lnTo>
                  <a:pt x="4117885" y="2412190"/>
                </a:lnTo>
                <a:lnTo>
                  <a:pt x="4156526" y="2439505"/>
                </a:lnTo>
                <a:lnTo>
                  <a:pt x="4189894" y="2472873"/>
                </a:lnTo>
                <a:lnTo>
                  <a:pt x="4217209" y="2511514"/>
                </a:lnTo>
                <a:lnTo>
                  <a:pt x="4237687" y="2554645"/>
                </a:lnTo>
                <a:lnTo>
                  <a:pt x="4250547" y="2601485"/>
                </a:lnTo>
                <a:lnTo>
                  <a:pt x="4255008" y="2651252"/>
                </a:lnTo>
                <a:lnTo>
                  <a:pt x="4255008" y="3758692"/>
                </a:lnTo>
                <a:lnTo>
                  <a:pt x="4250547" y="3808458"/>
                </a:lnTo>
                <a:lnTo>
                  <a:pt x="4237687" y="3855298"/>
                </a:lnTo>
                <a:lnTo>
                  <a:pt x="4217209" y="3898429"/>
                </a:lnTo>
                <a:lnTo>
                  <a:pt x="4189894" y="3937070"/>
                </a:lnTo>
                <a:lnTo>
                  <a:pt x="4156526" y="3970438"/>
                </a:lnTo>
                <a:lnTo>
                  <a:pt x="4117885" y="3997753"/>
                </a:lnTo>
                <a:lnTo>
                  <a:pt x="4074754" y="4018231"/>
                </a:lnTo>
                <a:lnTo>
                  <a:pt x="4027914" y="4031091"/>
                </a:lnTo>
                <a:lnTo>
                  <a:pt x="3978148" y="4035552"/>
                </a:lnTo>
                <a:lnTo>
                  <a:pt x="276860" y="4035552"/>
                </a:lnTo>
                <a:lnTo>
                  <a:pt x="227093" y="4031091"/>
                </a:lnTo>
                <a:lnTo>
                  <a:pt x="180253" y="4018231"/>
                </a:lnTo>
                <a:lnTo>
                  <a:pt x="137122" y="3997753"/>
                </a:lnTo>
                <a:lnTo>
                  <a:pt x="98481" y="3970438"/>
                </a:lnTo>
                <a:lnTo>
                  <a:pt x="65113" y="3937070"/>
                </a:lnTo>
                <a:lnTo>
                  <a:pt x="37798" y="3898429"/>
                </a:lnTo>
                <a:lnTo>
                  <a:pt x="17320" y="3855298"/>
                </a:lnTo>
                <a:lnTo>
                  <a:pt x="4460" y="3808458"/>
                </a:lnTo>
                <a:lnTo>
                  <a:pt x="0" y="3758692"/>
                </a:lnTo>
                <a:lnTo>
                  <a:pt x="0" y="2651252"/>
                </a:lnTo>
                <a:close/>
              </a:path>
              <a:path w="11584305" h="4389120">
                <a:moveTo>
                  <a:pt x="4131564" y="2359152"/>
                </a:moveTo>
                <a:lnTo>
                  <a:pt x="4134860" y="2310132"/>
                </a:lnTo>
                <a:lnTo>
                  <a:pt x="4144463" y="2263120"/>
                </a:lnTo>
                <a:lnTo>
                  <a:pt x="4159942" y="2218545"/>
                </a:lnTo>
                <a:lnTo>
                  <a:pt x="4180868" y="2176836"/>
                </a:lnTo>
                <a:lnTo>
                  <a:pt x="4206810" y="2138424"/>
                </a:lnTo>
                <a:lnTo>
                  <a:pt x="4237339" y="2103739"/>
                </a:lnTo>
                <a:lnTo>
                  <a:pt x="4272024" y="2073210"/>
                </a:lnTo>
                <a:lnTo>
                  <a:pt x="4310436" y="2047268"/>
                </a:lnTo>
                <a:lnTo>
                  <a:pt x="4352145" y="2026342"/>
                </a:lnTo>
                <a:lnTo>
                  <a:pt x="4396720" y="2010863"/>
                </a:lnTo>
                <a:lnTo>
                  <a:pt x="4443732" y="2001260"/>
                </a:lnTo>
                <a:lnTo>
                  <a:pt x="4492752" y="1997964"/>
                </a:lnTo>
                <a:lnTo>
                  <a:pt x="7246620" y="1997964"/>
                </a:lnTo>
                <a:lnTo>
                  <a:pt x="7295639" y="2001260"/>
                </a:lnTo>
                <a:lnTo>
                  <a:pt x="7342651" y="2010863"/>
                </a:lnTo>
                <a:lnTo>
                  <a:pt x="7387226" y="2026342"/>
                </a:lnTo>
                <a:lnTo>
                  <a:pt x="7428935" y="2047268"/>
                </a:lnTo>
                <a:lnTo>
                  <a:pt x="7467347" y="2073210"/>
                </a:lnTo>
                <a:lnTo>
                  <a:pt x="7502032" y="2103739"/>
                </a:lnTo>
                <a:lnTo>
                  <a:pt x="7532561" y="2138424"/>
                </a:lnTo>
                <a:lnTo>
                  <a:pt x="7558503" y="2176836"/>
                </a:lnTo>
                <a:lnTo>
                  <a:pt x="7579429" y="2218545"/>
                </a:lnTo>
                <a:lnTo>
                  <a:pt x="7594908" y="2263120"/>
                </a:lnTo>
                <a:lnTo>
                  <a:pt x="7604511" y="2310132"/>
                </a:lnTo>
                <a:lnTo>
                  <a:pt x="7607808" y="2359152"/>
                </a:lnTo>
                <a:lnTo>
                  <a:pt x="7607808" y="3803891"/>
                </a:lnTo>
                <a:lnTo>
                  <a:pt x="7604511" y="3852905"/>
                </a:lnTo>
                <a:lnTo>
                  <a:pt x="7594908" y="3899914"/>
                </a:lnTo>
                <a:lnTo>
                  <a:pt x="7579429" y="3944489"/>
                </a:lnTo>
                <a:lnTo>
                  <a:pt x="7558503" y="3986198"/>
                </a:lnTo>
                <a:lnTo>
                  <a:pt x="7532561" y="4024612"/>
                </a:lnTo>
                <a:lnTo>
                  <a:pt x="7502032" y="4059301"/>
                </a:lnTo>
                <a:lnTo>
                  <a:pt x="7467347" y="4089833"/>
                </a:lnTo>
                <a:lnTo>
                  <a:pt x="7428935" y="4115778"/>
                </a:lnTo>
                <a:lnTo>
                  <a:pt x="7387226" y="4136707"/>
                </a:lnTo>
                <a:lnTo>
                  <a:pt x="7342651" y="4152189"/>
                </a:lnTo>
                <a:lnTo>
                  <a:pt x="7295639" y="4161794"/>
                </a:lnTo>
                <a:lnTo>
                  <a:pt x="7246620" y="4165091"/>
                </a:lnTo>
                <a:lnTo>
                  <a:pt x="4492752" y="4165091"/>
                </a:lnTo>
                <a:lnTo>
                  <a:pt x="4443732" y="4161794"/>
                </a:lnTo>
                <a:lnTo>
                  <a:pt x="4396720" y="4152189"/>
                </a:lnTo>
                <a:lnTo>
                  <a:pt x="4352145" y="4136707"/>
                </a:lnTo>
                <a:lnTo>
                  <a:pt x="4310436" y="4115778"/>
                </a:lnTo>
                <a:lnTo>
                  <a:pt x="4272024" y="4089833"/>
                </a:lnTo>
                <a:lnTo>
                  <a:pt x="4237339" y="4059301"/>
                </a:lnTo>
                <a:lnTo>
                  <a:pt x="4206810" y="4024612"/>
                </a:lnTo>
                <a:lnTo>
                  <a:pt x="4180868" y="3986198"/>
                </a:lnTo>
                <a:lnTo>
                  <a:pt x="4159942" y="3944489"/>
                </a:lnTo>
                <a:lnTo>
                  <a:pt x="4144463" y="3899914"/>
                </a:lnTo>
                <a:lnTo>
                  <a:pt x="4134860" y="3852905"/>
                </a:lnTo>
                <a:lnTo>
                  <a:pt x="4131564" y="3803891"/>
                </a:lnTo>
                <a:lnTo>
                  <a:pt x="4131564" y="2359152"/>
                </a:lnTo>
                <a:close/>
              </a:path>
              <a:path w="11584305" h="4389120">
                <a:moveTo>
                  <a:pt x="7513320" y="2813050"/>
                </a:moveTo>
                <a:lnTo>
                  <a:pt x="7516737" y="2766463"/>
                </a:lnTo>
                <a:lnTo>
                  <a:pt x="7526663" y="2722001"/>
                </a:lnTo>
                <a:lnTo>
                  <a:pt x="7542612" y="2680151"/>
                </a:lnTo>
                <a:lnTo>
                  <a:pt x="7564095" y="2641399"/>
                </a:lnTo>
                <a:lnTo>
                  <a:pt x="7590626" y="2606234"/>
                </a:lnTo>
                <a:lnTo>
                  <a:pt x="7621718" y="2575142"/>
                </a:lnTo>
                <a:lnTo>
                  <a:pt x="7656883" y="2548611"/>
                </a:lnTo>
                <a:lnTo>
                  <a:pt x="7695635" y="2527128"/>
                </a:lnTo>
                <a:lnTo>
                  <a:pt x="7737485" y="2511179"/>
                </a:lnTo>
                <a:lnTo>
                  <a:pt x="7781947" y="2501253"/>
                </a:lnTo>
                <a:lnTo>
                  <a:pt x="7828533" y="2497836"/>
                </a:lnTo>
                <a:lnTo>
                  <a:pt x="11268710" y="2497836"/>
                </a:lnTo>
                <a:lnTo>
                  <a:pt x="11315296" y="2501253"/>
                </a:lnTo>
                <a:lnTo>
                  <a:pt x="11359758" y="2511179"/>
                </a:lnTo>
                <a:lnTo>
                  <a:pt x="11401608" y="2527128"/>
                </a:lnTo>
                <a:lnTo>
                  <a:pt x="11440360" y="2548611"/>
                </a:lnTo>
                <a:lnTo>
                  <a:pt x="11475525" y="2575142"/>
                </a:lnTo>
                <a:lnTo>
                  <a:pt x="11506617" y="2606234"/>
                </a:lnTo>
                <a:lnTo>
                  <a:pt x="11533148" y="2641399"/>
                </a:lnTo>
                <a:lnTo>
                  <a:pt x="11554631" y="2680151"/>
                </a:lnTo>
                <a:lnTo>
                  <a:pt x="11570580" y="2722001"/>
                </a:lnTo>
                <a:lnTo>
                  <a:pt x="11580506" y="2766463"/>
                </a:lnTo>
                <a:lnTo>
                  <a:pt x="11583924" y="2813050"/>
                </a:lnTo>
                <a:lnTo>
                  <a:pt x="11583924" y="4073905"/>
                </a:lnTo>
                <a:lnTo>
                  <a:pt x="11580506" y="4120483"/>
                </a:lnTo>
                <a:lnTo>
                  <a:pt x="11570580" y="4164940"/>
                </a:lnTo>
                <a:lnTo>
                  <a:pt x="11554631" y="4206788"/>
                </a:lnTo>
                <a:lnTo>
                  <a:pt x="11533148" y="4245539"/>
                </a:lnTo>
                <a:lnTo>
                  <a:pt x="11506617" y="4280705"/>
                </a:lnTo>
                <a:lnTo>
                  <a:pt x="11475525" y="4311800"/>
                </a:lnTo>
                <a:lnTo>
                  <a:pt x="11440360" y="4338334"/>
                </a:lnTo>
                <a:lnTo>
                  <a:pt x="11401608" y="4359821"/>
                </a:lnTo>
                <a:lnTo>
                  <a:pt x="11359758" y="4375773"/>
                </a:lnTo>
                <a:lnTo>
                  <a:pt x="11315296" y="4385702"/>
                </a:lnTo>
                <a:lnTo>
                  <a:pt x="11268710" y="4389120"/>
                </a:lnTo>
                <a:lnTo>
                  <a:pt x="7828533" y="4389120"/>
                </a:lnTo>
                <a:lnTo>
                  <a:pt x="7781947" y="4385702"/>
                </a:lnTo>
                <a:lnTo>
                  <a:pt x="7737485" y="4375773"/>
                </a:lnTo>
                <a:lnTo>
                  <a:pt x="7695635" y="4359821"/>
                </a:lnTo>
                <a:lnTo>
                  <a:pt x="7656883" y="4338334"/>
                </a:lnTo>
                <a:lnTo>
                  <a:pt x="7621718" y="4311800"/>
                </a:lnTo>
                <a:lnTo>
                  <a:pt x="7590626" y="4280705"/>
                </a:lnTo>
                <a:lnTo>
                  <a:pt x="7564095" y="4245539"/>
                </a:lnTo>
                <a:lnTo>
                  <a:pt x="7542612" y="4206788"/>
                </a:lnTo>
                <a:lnTo>
                  <a:pt x="7526663" y="4164940"/>
                </a:lnTo>
                <a:lnTo>
                  <a:pt x="7516737" y="4120483"/>
                </a:lnTo>
                <a:lnTo>
                  <a:pt x="7513320" y="4073905"/>
                </a:lnTo>
                <a:lnTo>
                  <a:pt x="7513320" y="2813050"/>
                </a:lnTo>
                <a:close/>
              </a:path>
            </a:pathLst>
          </a:custGeom>
          <a:ln w="127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3636" y="580390"/>
            <a:ext cx="9331452" cy="9601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6859" y="6539890"/>
            <a:ext cx="2746375" cy="182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114" dirty="0">
                <a:solidFill>
                  <a:srgbClr val="FBF5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1100" b="1" spc="-15" dirty="0">
                <a:solidFill>
                  <a:srgbClr val="FBF5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以上运营资源仅为</a:t>
            </a:r>
            <a:r>
              <a:rPr sz="1100" b="1" spc="-45" dirty="0">
                <a:solidFill>
                  <a:srgbClr val="FBF5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Demo</a:t>
            </a:r>
            <a:r>
              <a:rPr sz="1100" b="1" spc="-35" dirty="0">
                <a:solidFill>
                  <a:srgbClr val="FBF5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，实际以执行为准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1383" y="5489854"/>
            <a:ext cx="1043940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静态开屏</a:t>
            </a:r>
            <a:endParaRPr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6200">
              <a:lnSpc>
                <a:spcPct val="100000"/>
              </a:lnSpc>
              <a:spcBef>
                <a:spcPts val="25"/>
              </a:spcBef>
            </a:pP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第一眼拦截</a:t>
            </a:r>
            <a:endParaRPr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72358" y="5489854"/>
            <a:ext cx="1273810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信息流</a:t>
            </a:r>
            <a:endParaRPr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原生感吸引用户</a:t>
            </a:r>
            <a:endParaRPr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76921" y="5489854"/>
            <a:ext cx="1095375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火焰话题</a:t>
            </a:r>
            <a:endParaRPr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锁定热门搜索</a:t>
            </a:r>
            <a:endParaRPr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58630" y="5489854"/>
            <a:ext cx="1095375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品牌专区</a:t>
            </a:r>
            <a:endParaRPr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助推活动声量</a:t>
            </a:r>
            <a:endParaRPr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94121" y="5489854"/>
            <a:ext cx="1297940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活动话题页</a:t>
            </a:r>
            <a:endParaRPr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13030">
              <a:lnSpc>
                <a:spcPct val="100000"/>
              </a:lnSpc>
              <a:spcBef>
                <a:spcPts val="25"/>
              </a:spcBef>
            </a:pPr>
            <a:r>
              <a:rPr sz="140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聚拢话题内容</a:t>
            </a:r>
            <a:endParaRPr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039867" y="1786127"/>
            <a:ext cx="1804670" cy="3598545"/>
            <a:chOff x="5039867" y="1786127"/>
            <a:chExt cx="1804670" cy="359854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1975" y="1801367"/>
              <a:ext cx="1624583" cy="351586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9867" y="1786127"/>
              <a:ext cx="1804415" cy="359816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9003792" y="1801367"/>
            <a:ext cx="1804670" cy="3598545"/>
            <a:chOff x="9003792" y="1801367"/>
            <a:chExt cx="1804670" cy="359854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78468" y="1906523"/>
              <a:ext cx="1653539" cy="34579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3792" y="1801367"/>
              <a:ext cx="1804416" cy="3598163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3049523" y="1786127"/>
            <a:ext cx="1804670" cy="3598545"/>
            <a:chOff x="3049523" y="1786127"/>
            <a:chExt cx="1804670" cy="359854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9523" y="1831847"/>
              <a:ext cx="1723643" cy="355244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9523" y="1786127"/>
              <a:ext cx="1804416" cy="359816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915917" y="3152394"/>
              <a:ext cx="858519" cy="1228725"/>
            </a:xfrm>
            <a:custGeom>
              <a:avLst/>
              <a:gdLst/>
              <a:ahLst/>
              <a:cxnLst/>
              <a:rect l="l" t="t" r="r" b="b"/>
              <a:pathLst>
                <a:path w="858520" h="1228725">
                  <a:moveTo>
                    <a:pt x="0" y="21589"/>
                  </a:moveTo>
                  <a:lnTo>
                    <a:pt x="1694" y="13180"/>
                  </a:lnTo>
                  <a:lnTo>
                    <a:pt x="6318" y="6318"/>
                  </a:lnTo>
                  <a:lnTo>
                    <a:pt x="13180" y="1694"/>
                  </a:lnTo>
                  <a:lnTo>
                    <a:pt x="21590" y="0"/>
                  </a:lnTo>
                  <a:lnTo>
                    <a:pt x="836422" y="0"/>
                  </a:lnTo>
                  <a:lnTo>
                    <a:pt x="844831" y="1694"/>
                  </a:lnTo>
                  <a:lnTo>
                    <a:pt x="851693" y="6318"/>
                  </a:lnTo>
                  <a:lnTo>
                    <a:pt x="856317" y="13180"/>
                  </a:lnTo>
                  <a:lnTo>
                    <a:pt x="858012" y="21589"/>
                  </a:lnTo>
                  <a:lnTo>
                    <a:pt x="858012" y="1206753"/>
                  </a:lnTo>
                  <a:lnTo>
                    <a:pt x="856317" y="1215163"/>
                  </a:lnTo>
                  <a:lnTo>
                    <a:pt x="851693" y="1222025"/>
                  </a:lnTo>
                  <a:lnTo>
                    <a:pt x="844831" y="1226649"/>
                  </a:lnTo>
                  <a:lnTo>
                    <a:pt x="836422" y="1228343"/>
                  </a:lnTo>
                  <a:lnTo>
                    <a:pt x="21590" y="1228343"/>
                  </a:lnTo>
                  <a:lnTo>
                    <a:pt x="13180" y="1226649"/>
                  </a:lnTo>
                  <a:lnTo>
                    <a:pt x="6318" y="1222025"/>
                  </a:lnTo>
                  <a:lnTo>
                    <a:pt x="1694" y="1215163"/>
                  </a:lnTo>
                  <a:lnTo>
                    <a:pt x="0" y="1206753"/>
                  </a:lnTo>
                  <a:lnTo>
                    <a:pt x="0" y="21589"/>
                  </a:lnTo>
                  <a:close/>
                </a:path>
              </a:pathLst>
            </a:custGeom>
            <a:ln w="285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022592" y="1808988"/>
            <a:ext cx="1804670" cy="3598545"/>
            <a:chOff x="7022592" y="1808988"/>
            <a:chExt cx="1804670" cy="3598545"/>
          </a:xfrm>
        </p:grpSpPr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77456" y="1897380"/>
              <a:ext cx="1671827" cy="344271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22592" y="1808988"/>
              <a:ext cx="1804416" cy="359816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623810" y="2212086"/>
              <a:ext cx="532130" cy="175260"/>
            </a:xfrm>
            <a:custGeom>
              <a:avLst/>
              <a:gdLst/>
              <a:ahLst/>
              <a:cxnLst/>
              <a:rect l="l" t="t" r="r" b="b"/>
              <a:pathLst>
                <a:path w="532129" h="175260">
                  <a:moveTo>
                    <a:pt x="0" y="4444"/>
                  </a:moveTo>
                  <a:lnTo>
                    <a:pt x="0" y="2031"/>
                  </a:lnTo>
                  <a:lnTo>
                    <a:pt x="2032" y="0"/>
                  </a:lnTo>
                  <a:lnTo>
                    <a:pt x="4445" y="0"/>
                  </a:lnTo>
                  <a:lnTo>
                    <a:pt x="527431" y="0"/>
                  </a:lnTo>
                  <a:lnTo>
                    <a:pt x="529844" y="0"/>
                  </a:lnTo>
                  <a:lnTo>
                    <a:pt x="531876" y="2031"/>
                  </a:lnTo>
                  <a:lnTo>
                    <a:pt x="531876" y="4444"/>
                  </a:lnTo>
                  <a:lnTo>
                    <a:pt x="531876" y="170814"/>
                  </a:lnTo>
                  <a:lnTo>
                    <a:pt x="531876" y="173227"/>
                  </a:lnTo>
                  <a:lnTo>
                    <a:pt x="529844" y="175260"/>
                  </a:lnTo>
                  <a:lnTo>
                    <a:pt x="527431" y="175260"/>
                  </a:lnTo>
                  <a:lnTo>
                    <a:pt x="4445" y="175260"/>
                  </a:lnTo>
                  <a:lnTo>
                    <a:pt x="2032" y="175260"/>
                  </a:lnTo>
                  <a:lnTo>
                    <a:pt x="0" y="173227"/>
                  </a:lnTo>
                  <a:lnTo>
                    <a:pt x="0" y="170814"/>
                  </a:lnTo>
                  <a:lnTo>
                    <a:pt x="0" y="4444"/>
                  </a:lnTo>
                  <a:close/>
                </a:path>
              </a:pathLst>
            </a:custGeom>
            <a:ln w="285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040891" y="1808988"/>
            <a:ext cx="1804670" cy="3598545"/>
            <a:chOff x="1040891" y="1808988"/>
            <a:chExt cx="1804670" cy="3598545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4711" y="1874520"/>
              <a:ext cx="1647444" cy="345033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0891" y="1808988"/>
              <a:ext cx="1804416" cy="359816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5463" y="2458212"/>
              <a:ext cx="1726692" cy="13152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97643" y="6544804"/>
            <a:ext cx="2329815" cy="1905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i="1" spc="-1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1150" i="1" spc="-5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项目时间仅供参考</a:t>
            </a:r>
            <a:r>
              <a:rPr sz="1150" i="1" spc="-6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，以</a:t>
            </a:r>
            <a:r>
              <a:rPr sz="1150" i="1" spc="-5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实际</a:t>
            </a:r>
            <a:r>
              <a:rPr sz="1150" i="1" spc="-7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</a:t>
            </a:r>
            <a:r>
              <a:rPr sz="1150" i="1" spc="-5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行为</a:t>
            </a:r>
            <a:r>
              <a:rPr sz="1150" i="1" spc="-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</a:t>
            </a:r>
            <a:endParaRPr sz="115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01367" y="1991867"/>
            <a:ext cx="9287510" cy="297180"/>
            <a:chOff x="1801367" y="1991867"/>
            <a:chExt cx="9287510" cy="297180"/>
          </a:xfrm>
        </p:grpSpPr>
        <p:sp>
          <p:nvSpPr>
            <p:cNvPr id="4" name="object 4"/>
            <p:cNvSpPr/>
            <p:nvPr/>
          </p:nvSpPr>
          <p:spPr>
            <a:xfrm>
              <a:off x="1801367" y="2147315"/>
              <a:ext cx="9287510" cy="0"/>
            </a:xfrm>
            <a:custGeom>
              <a:avLst/>
              <a:gdLst/>
              <a:ahLst/>
              <a:cxnLst/>
              <a:rect l="l" t="t" r="r" b="b"/>
              <a:pathLst>
                <a:path w="9287510">
                  <a:moveTo>
                    <a:pt x="0" y="0"/>
                  </a:moveTo>
                  <a:lnTo>
                    <a:pt x="9287129" y="0"/>
                  </a:lnTo>
                </a:path>
              </a:pathLst>
            </a:custGeom>
            <a:ln w="635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153412" y="1991867"/>
              <a:ext cx="7827645" cy="297180"/>
            </a:xfrm>
            <a:custGeom>
              <a:avLst/>
              <a:gdLst/>
              <a:ahLst/>
              <a:cxnLst/>
              <a:rect l="l" t="t" r="r" b="b"/>
              <a:pathLst>
                <a:path w="7827645" h="297180">
                  <a:moveTo>
                    <a:pt x="280416" y="155448"/>
                  </a:moveTo>
                  <a:lnTo>
                    <a:pt x="273265" y="110667"/>
                  </a:lnTo>
                  <a:lnTo>
                    <a:pt x="253365" y="71767"/>
                  </a:lnTo>
                  <a:lnTo>
                    <a:pt x="223024" y="41084"/>
                  </a:lnTo>
                  <a:lnTo>
                    <a:pt x="184531" y="20955"/>
                  </a:lnTo>
                  <a:lnTo>
                    <a:pt x="140208" y="13716"/>
                  </a:lnTo>
                  <a:lnTo>
                    <a:pt x="95872" y="20955"/>
                  </a:lnTo>
                  <a:lnTo>
                    <a:pt x="57378" y="41084"/>
                  </a:lnTo>
                  <a:lnTo>
                    <a:pt x="27038" y="71767"/>
                  </a:lnTo>
                  <a:lnTo>
                    <a:pt x="7137" y="110667"/>
                  </a:lnTo>
                  <a:lnTo>
                    <a:pt x="0" y="155448"/>
                  </a:lnTo>
                  <a:lnTo>
                    <a:pt x="7137" y="200240"/>
                  </a:lnTo>
                  <a:lnTo>
                    <a:pt x="27038" y="239141"/>
                  </a:lnTo>
                  <a:lnTo>
                    <a:pt x="57378" y="269824"/>
                  </a:lnTo>
                  <a:lnTo>
                    <a:pt x="95872" y="289953"/>
                  </a:lnTo>
                  <a:lnTo>
                    <a:pt x="140208" y="297180"/>
                  </a:lnTo>
                  <a:lnTo>
                    <a:pt x="184531" y="289953"/>
                  </a:lnTo>
                  <a:lnTo>
                    <a:pt x="223024" y="269824"/>
                  </a:lnTo>
                  <a:lnTo>
                    <a:pt x="253365" y="239141"/>
                  </a:lnTo>
                  <a:lnTo>
                    <a:pt x="273265" y="200240"/>
                  </a:lnTo>
                  <a:lnTo>
                    <a:pt x="280416" y="155448"/>
                  </a:lnTo>
                  <a:close/>
                </a:path>
                <a:path w="7827645" h="297180">
                  <a:moveTo>
                    <a:pt x="4177284" y="140970"/>
                  </a:moveTo>
                  <a:lnTo>
                    <a:pt x="4170134" y="96418"/>
                  </a:lnTo>
                  <a:lnTo>
                    <a:pt x="4150233" y="57721"/>
                  </a:lnTo>
                  <a:lnTo>
                    <a:pt x="4119892" y="27203"/>
                  </a:lnTo>
                  <a:lnTo>
                    <a:pt x="4081399" y="7188"/>
                  </a:lnTo>
                  <a:lnTo>
                    <a:pt x="4037076" y="0"/>
                  </a:lnTo>
                  <a:lnTo>
                    <a:pt x="3992740" y="7188"/>
                  </a:lnTo>
                  <a:lnTo>
                    <a:pt x="3954246" y="27203"/>
                  </a:lnTo>
                  <a:lnTo>
                    <a:pt x="3923906" y="57721"/>
                  </a:lnTo>
                  <a:lnTo>
                    <a:pt x="3904005" y="96418"/>
                  </a:lnTo>
                  <a:lnTo>
                    <a:pt x="3896868" y="140970"/>
                  </a:lnTo>
                  <a:lnTo>
                    <a:pt x="3904005" y="185534"/>
                  </a:lnTo>
                  <a:lnTo>
                    <a:pt x="3923906" y="224231"/>
                  </a:lnTo>
                  <a:lnTo>
                    <a:pt x="3954246" y="254749"/>
                  </a:lnTo>
                  <a:lnTo>
                    <a:pt x="3992740" y="274764"/>
                  </a:lnTo>
                  <a:lnTo>
                    <a:pt x="4037076" y="281940"/>
                  </a:lnTo>
                  <a:lnTo>
                    <a:pt x="4081399" y="274764"/>
                  </a:lnTo>
                  <a:lnTo>
                    <a:pt x="4119892" y="254749"/>
                  </a:lnTo>
                  <a:lnTo>
                    <a:pt x="4150233" y="224231"/>
                  </a:lnTo>
                  <a:lnTo>
                    <a:pt x="4170134" y="185534"/>
                  </a:lnTo>
                  <a:lnTo>
                    <a:pt x="4177284" y="140970"/>
                  </a:lnTo>
                  <a:close/>
                </a:path>
                <a:path w="7827645" h="297180">
                  <a:moveTo>
                    <a:pt x="7827264" y="140970"/>
                  </a:moveTo>
                  <a:lnTo>
                    <a:pt x="7820114" y="96418"/>
                  </a:lnTo>
                  <a:lnTo>
                    <a:pt x="7800213" y="57721"/>
                  </a:lnTo>
                  <a:lnTo>
                    <a:pt x="7769873" y="27203"/>
                  </a:lnTo>
                  <a:lnTo>
                    <a:pt x="7731379" y="7188"/>
                  </a:lnTo>
                  <a:lnTo>
                    <a:pt x="7687056" y="0"/>
                  </a:lnTo>
                  <a:lnTo>
                    <a:pt x="7642720" y="7188"/>
                  </a:lnTo>
                  <a:lnTo>
                    <a:pt x="7604226" y="27203"/>
                  </a:lnTo>
                  <a:lnTo>
                    <a:pt x="7573886" y="57721"/>
                  </a:lnTo>
                  <a:lnTo>
                    <a:pt x="7553985" y="96418"/>
                  </a:lnTo>
                  <a:lnTo>
                    <a:pt x="7546848" y="140970"/>
                  </a:lnTo>
                  <a:lnTo>
                    <a:pt x="7553985" y="185534"/>
                  </a:lnTo>
                  <a:lnTo>
                    <a:pt x="7573886" y="224231"/>
                  </a:lnTo>
                  <a:lnTo>
                    <a:pt x="7604226" y="254749"/>
                  </a:lnTo>
                  <a:lnTo>
                    <a:pt x="7642720" y="274764"/>
                  </a:lnTo>
                  <a:lnTo>
                    <a:pt x="7687056" y="281940"/>
                  </a:lnTo>
                  <a:lnTo>
                    <a:pt x="7731379" y="274764"/>
                  </a:lnTo>
                  <a:lnTo>
                    <a:pt x="7769873" y="254749"/>
                  </a:lnTo>
                  <a:lnTo>
                    <a:pt x="7800213" y="224231"/>
                  </a:lnTo>
                  <a:lnTo>
                    <a:pt x="7820114" y="185534"/>
                  </a:lnTo>
                  <a:lnTo>
                    <a:pt x="7827264" y="14097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4．01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815076" y="1618310"/>
            <a:ext cx="7505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7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４．１5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522079" y="1618310"/>
            <a:ext cx="6375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5．01</a:t>
            </a:r>
          </a:p>
        </p:txBody>
      </p:sp>
      <p:sp>
        <p:nvSpPr>
          <p:cNvPr id="9" name="object 9"/>
          <p:cNvSpPr/>
          <p:nvPr/>
        </p:nvSpPr>
        <p:spPr>
          <a:xfrm>
            <a:off x="1802892" y="3886200"/>
            <a:ext cx="9284970" cy="0"/>
          </a:xfrm>
          <a:custGeom>
            <a:avLst/>
            <a:gdLst/>
            <a:ahLst/>
            <a:cxnLst/>
            <a:rect l="l" t="t" r="r" b="b"/>
            <a:pathLst>
              <a:path w="9284970">
                <a:moveTo>
                  <a:pt x="928446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4948" y="2765247"/>
            <a:ext cx="7112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平台侧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507223" y="2919983"/>
            <a:ext cx="2386965" cy="254000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92D05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190500">
              <a:lnSpc>
                <a:spcPct val="100000"/>
              </a:lnSpc>
              <a:spcBef>
                <a:spcPts val="265"/>
              </a:spcBef>
            </a:pPr>
            <a:r>
              <a:rPr sz="105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春天茶话会</a:t>
            </a:r>
            <a:r>
              <a:rPr sz="105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（３天２夜</a:t>
            </a:r>
            <a:r>
              <a:rPr sz="1050" b="1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05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开会通知</a:t>
            </a:r>
            <a:endParaRPr sz="105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1596" y="5064378"/>
            <a:ext cx="711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流量侧</a:t>
            </a:r>
          </a:p>
        </p:txBody>
      </p:sp>
      <p:sp>
        <p:nvSpPr>
          <p:cNvPr id="13" name="object 13"/>
          <p:cNvSpPr/>
          <p:nvPr/>
        </p:nvSpPr>
        <p:spPr>
          <a:xfrm>
            <a:off x="1830323" y="3195827"/>
            <a:ext cx="2394585" cy="226060"/>
          </a:xfrm>
          <a:custGeom>
            <a:avLst/>
            <a:gdLst/>
            <a:ahLst/>
            <a:cxnLst/>
            <a:rect l="l" t="t" r="r" b="b"/>
            <a:pathLst>
              <a:path w="2394585" h="226060">
                <a:moveTo>
                  <a:pt x="0" y="225551"/>
                </a:moveTo>
                <a:lnTo>
                  <a:pt x="2394204" y="225551"/>
                </a:lnTo>
                <a:lnTo>
                  <a:pt x="2394204" y="0"/>
                </a:lnTo>
                <a:lnTo>
                  <a:pt x="0" y="0"/>
                </a:lnTo>
                <a:lnTo>
                  <a:pt x="0" y="225551"/>
                </a:lnTo>
                <a:close/>
              </a:path>
            </a:pathLst>
          </a:custGeom>
          <a:ln w="12700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36673" y="3180842"/>
            <a:ext cx="2381885" cy="234315"/>
          </a:xfrm>
          <a:prstGeom prst="rect">
            <a:avLst/>
          </a:prstGeom>
          <a:solidFill>
            <a:srgbClr val="000000">
              <a:alpha val="50195"/>
            </a:srgbClr>
          </a:solidFill>
        </p:spPr>
        <p:txBody>
          <a:bodyPr vert="horz" wrap="square" lIns="0" tIns="43180" rIns="0" bIns="0" rtlCol="0">
            <a:spAutoFit/>
          </a:bodyPr>
          <a:lstStyle/>
          <a:p>
            <a:pPr marL="254635">
              <a:lnSpc>
                <a:spcPct val="100000"/>
              </a:lnSpc>
              <a:spcBef>
                <a:spcPts val="340"/>
              </a:spcBef>
            </a:pPr>
            <a:r>
              <a:rPr sz="105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＃我就要这样过春天＃话题征集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830323" y="2653283"/>
            <a:ext cx="9284335" cy="220979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FFFFFF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00"/>
              </a:spcBef>
            </a:pPr>
            <a:r>
              <a:rPr sz="105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r>
              <a:rPr sz="1050" b="1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５活动全程运营</a:t>
            </a:r>
            <a:endParaRPr sz="105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96840" y="4875276"/>
            <a:ext cx="1987550" cy="289560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9E97FF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257810">
              <a:lnSpc>
                <a:spcPct val="100000"/>
              </a:lnSpc>
              <a:spcBef>
                <a:spcPts val="475"/>
              </a:spcBef>
            </a:pPr>
            <a:r>
              <a:rPr sz="1050" b="1" spc="-2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笔记信息流＆开屏＆热搜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4885944" y="5251703"/>
            <a:ext cx="5920740" cy="297180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9E97FF"/>
            </a:solidFill>
          </a:ln>
        </p:spPr>
        <p:txBody>
          <a:bodyPr vert="horz" wrap="square" lIns="0" tIns="6413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505"/>
              </a:spcBef>
            </a:pPr>
            <a:r>
              <a:rPr sz="1050" b="1" spc="-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Wowcard</a:t>
            </a:r>
            <a:r>
              <a:rPr sz="105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信息流</a:t>
            </a:r>
            <a:endParaRPr sz="105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4948" y="5682488"/>
            <a:ext cx="711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外宣侧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196840" y="5728715"/>
            <a:ext cx="4352925" cy="285115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FFC000"/>
            </a:solidFill>
          </a:ln>
        </p:spPr>
        <p:txBody>
          <a:bodyPr vert="horz" wrap="square" lIns="0" tIns="58419" rIns="0" bIns="0" rtlCol="0">
            <a:spAutoFit/>
          </a:bodyPr>
          <a:lstStyle/>
          <a:p>
            <a:pPr marL="1039495">
              <a:lnSpc>
                <a:spcPct val="100000"/>
              </a:lnSpc>
              <a:spcBef>
                <a:spcPts val="460"/>
              </a:spcBef>
            </a:pPr>
            <a:r>
              <a:rPr sz="105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微博、微信、抖音等站外平台物料宣发</a:t>
            </a:r>
          </a:p>
        </p:txBody>
      </p:sp>
      <p:sp>
        <p:nvSpPr>
          <p:cNvPr id="20" name="object 20"/>
          <p:cNvSpPr/>
          <p:nvPr/>
        </p:nvSpPr>
        <p:spPr>
          <a:xfrm>
            <a:off x="1802892" y="4788408"/>
            <a:ext cx="9284970" cy="0"/>
          </a:xfrm>
          <a:custGeom>
            <a:avLst/>
            <a:gdLst/>
            <a:ahLst/>
            <a:cxnLst/>
            <a:rect l="l" t="t" r="r" b="b"/>
            <a:pathLst>
              <a:path w="9284970">
                <a:moveTo>
                  <a:pt x="928446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802892" y="6114288"/>
            <a:ext cx="9284970" cy="0"/>
          </a:xfrm>
          <a:custGeom>
            <a:avLst/>
            <a:gdLst/>
            <a:ahLst/>
            <a:cxnLst/>
            <a:rect l="l" t="t" r="r" b="b"/>
            <a:pathLst>
              <a:path w="9284970">
                <a:moveTo>
                  <a:pt x="928446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FEBF9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74364" y="5728715"/>
            <a:ext cx="1457325" cy="279400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FFC000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368935">
              <a:lnSpc>
                <a:spcPct val="100000"/>
              </a:lnSpc>
              <a:spcBef>
                <a:spcPts val="440"/>
              </a:spcBef>
            </a:pPr>
            <a:r>
              <a:rPr sz="1050" b="1" spc="-8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</a:t>
            </a:r>
            <a:r>
              <a:rPr sz="1050" b="1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预热稿件</a:t>
            </a:r>
            <a:endParaRPr sz="105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22535" y="5722620"/>
            <a:ext cx="1457325" cy="285115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FFC000"/>
            </a:solidFill>
          </a:ln>
        </p:spPr>
        <p:txBody>
          <a:bodyPr vert="horz" wrap="square" lIns="0" tIns="59054" rIns="0" bIns="0" rtlCol="0">
            <a:spAutoFit/>
          </a:bodyPr>
          <a:lstStyle/>
          <a:p>
            <a:pPr marL="370205">
              <a:lnSpc>
                <a:spcPct val="100000"/>
              </a:lnSpc>
              <a:spcBef>
                <a:spcPts val="465"/>
              </a:spcBef>
            </a:pPr>
            <a:r>
              <a:rPr sz="1050" b="1" spc="-8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</a:t>
            </a:r>
            <a:r>
              <a:rPr sz="1050" b="1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结案稿件</a:t>
            </a:r>
            <a:endParaRPr sz="105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30323" y="2319527"/>
            <a:ext cx="3115310" cy="2286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436245">
              <a:lnSpc>
                <a:spcPct val="100000"/>
              </a:lnSpc>
              <a:spcBef>
                <a:spcPts val="205"/>
              </a:spcBef>
            </a:pPr>
            <a:r>
              <a:rPr sz="1100" b="1" spc="-5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品牌态度种草：寻找春天</a:t>
            </a:r>
            <a:r>
              <a:rPr sz="1100" b="1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100" b="1" spc="-10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第一周</a:t>
            </a:r>
            <a:r>
              <a:rPr sz="1100" b="1" spc="-50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95671" y="2319527"/>
            <a:ext cx="3009900" cy="2286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385445">
              <a:lnSpc>
                <a:spcPct val="100000"/>
              </a:lnSpc>
              <a:spcBef>
                <a:spcPts val="205"/>
              </a:spcBef>
            </a:pPr>
            <a:r>
              <a:rPr sz="1100" b="1" spc="-5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品牌场景种草：打卡春天</a:t>
            </a:r>
            <a:r>
              <a:rPr sz="1100" b="1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100" b="1" spc="-10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第二周</a:t>
            </a:r>
            <a:r>
              <a:rPr sz="1100" b="1" spc="-50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57388" y="2319527"/>
            <a:ext cx="3060700" cy="2286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410210">
              <a:lnSpc>
                <a:spcPct val="100000"/>
              </a:lnSpc>
              <a:spcBef>
                <a:spcPts val="205"/>
              </a:spcBef>
            </a:pPr>
            <a:r>
              <a:rPr sz="1100" b="1" spc="-5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品牌互动种草：交换春天</a:t>
            </a:r>
            <a:r>
              <a:rPr sz="1100" b="1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100" b="1" spc="-10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第三周</a:t>
            </a:r>
            <a:r>
              <a:rPr sz="1100" b="1" spc="-50" dirty="0">
                <a:solidFill>
                  <a:srgbClr val="17171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1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02892" y="4415028"/>
            <a:ext cx="9284970" cy="0"/>
          </a:xfrm>
          <a:custGeom>
            <a:avLst/>
            <a:gdLst/>
            <a:ahLst/>
            <a:cxnLst/>
            <a:rect l="l" t="t" r="r" b="b"/>
            <a:pathLst>
              <a:path w="9284970">
                <a:moveTo>
                  <a:pt x="928446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02892" y="5634228"/>
            <a:ext cx="9284970" cy="0"/>
          </a:xfrm>
          <a:custGeom>
            <a:avLst/>
            <a:gdLst/>
            <a:ahLst/>
            <a:cxnLst/>
            <a:rect l="l" t="t" r="r" b="b"/>
            <a:pathLst>
              <a:path w="9284970">
                <a:moveTo>
                  <a:pt x="9284462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830323" y="5071871"/>
            <a:ext cx="1844039" cy="327660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9E97FF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 marL="385445">
              <a:lnSpc>
                <a:spcPct val="100000"/>
              </a:lnSpc>
              <a:spcBef>
                <a:spcPts val="625"/>
              </a:spcBef>
            </a:pPr>
            <a:r>
              <a:rPr sz="1050" b="1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话题热搜＆信息流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7432547" y="4873752"/>
            <a:ext cx="3374390" cy="297180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9E97FF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510"/>
              </a:spcBef>
            </a:pPr>
            <a:r>
              <a:rPr sz="105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开屏＆热搜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4421123" y="4465320"/>
            <a:ext cx="2054860" cy="254635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E1EFD9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340"/>
              </a:spcBef>
            </a:pPr>
            <a:r>
              <a:rPr sz="105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品牌发布春天接待处成立通知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7854695" y="4018788"/>
            <a:ext cx="3072765" cy="294640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A9D18E"/>
            </a:solidFill>
          </a:ln>
        </p:spPr>
        <p:txBody>
          <a:bodyPr vert="horz" wrap="square" lIns="0" tIns="62230" rIns="0" bIns="0" rtlCol="0">
            <a:spAutoFit/>
          </a:bodyPr>
          <a:lstStyle/>
          <a:p>
            <a:pPr marL="198120">
              <a:lnSpc>
                <a:spcPct val="100000"/>
              </a:lnSpc>
              <a:spcBef>
                <a:spcPts val="490"/>
              </a:spcBef>
            </a:pPr>
            <a:r>
              <a:rPr sz="105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定向邀约垂类</a:t>
            </a:r>
            <a:r>
              <a:rPr sz="1050" b="1" spc="-8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05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参与茶话会并发布打卡笔记</a:t>
            </a:r>
            <a:endParaRPr sz="105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95671" y="2919983"/>
            <a:ext cx="1908175" cy="238125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92D05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219075">
              <a:lnSpc>
                <a:spcPct val="100000"/>
              </a:lnSpc>
              <a:spcBef>
                <a:spcPts val="265"/>
              </a:spcBef>
            </a:pPr>
            <a:r>
              <a:rPr sz="1050" b="1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《中国正春天》打卡地图</a:t>
            </a:r>
          </a:p>
        </p:txBody>
      </p:sp>
      <p:sp>
        <p:nvSpPr>
          <p:cNvPr id="34" name="object 34"/>
          <p:cNvSpPr/>
          <p:nvPr/>
        </p:nvSpPr>
        <p:spPr>
          <a:xfrm>
            <a:off x="1830323" y="2924555"/>
            <a:ext cx="1457325" cy="228600"/>
          </a:xfrm>
          <a:custGeom>
            <a:avLst/>
            <a:gdLst/>
            <a:ahLst/>
            <a:cxnLst/>
            <a:rect l="l" t="t" r="r" b="b"/>
            <a:pathLst>
              <a:path w="1457325" h="228600">
                <a:moveTo>
                  <a:pt x="0" y="228600"/>
                </a:moveTo>
                <a:lnTo>
                  <a:pt x="1456944" y="228600"/>
                </a:lnTo>
                <a:lnTo>
                  <a:pt x="1456944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12700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36673" y="2930905"/>
            <a:ext cx="1444625" cy="237490"/>
          </a:xfrm>
          <a:prstGeom prst="rect">
            <a:avLst/>
          </a:prstGeom>
          <a:solidFill>
            <a:srgbClr val="000000">
              <a:alpha val="50195"/>
            </a:srgbClr>
          </a:solidFill>
        </p:spPr>
        <p:txBody>
          <a:bodyPr vert="horz" wrap="square" lIns="0" tIns="2286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80"/>
              </a:spcBef>
            </a:pPr>
            <a:r>
              <a:rPr sz="105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《过春天》预热短片</a:t>
            </a:r>
          </a:p>
        </p:txBody>
      </p:sp>
      <p:grpSp>
        <p:nvGrpSpPr>
          <p:cNvPr id="36" name="object 36"/>
          <p:cNvGrpSpPr/>
          <p:nvPr/>
        </p:nvGrpSpPr>
        <p:grpSpPr>
          <a:xfrm>
            <a:off x="1796542" y="3183382"/>
            <a:ext cx="9324340" cy="279400"/>
            <a:chOff x="1796542" y="3183382"/>
            <a:chExt cx="9324340" cy="279400"/>
          </a:xfrm>
        </p:grpSpPr>
        <p:sp>
          <p:nvSpPr>
            <p:cNvPr id="37" name="object 37"/>
            <p:cNvSpPr/>
            <p:nvPr/>
          </p:nvSpPr>
          <p:spPr>
            <a:xfrm>
              <a:off x="1802892" y="3456432"/>
              <a:ext cx="9284970" cy="0"/>
            </a:xfrm>
            <a:custGeom>
              <a:avLst/>
              <a:gdLst/>
              <a:ahLst/>
              <a:cxnLst/>
              <a:rect l="l" t="t" r="r" b="b"/>
              <a:pathLst>
                <a:path w="9284970">
                  <a:moveTo>
                    <a:pt x="9284462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FFFF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9584435" y="3189732"/>
              <a:ext cx="1530350" cy="238125"/>
            </a:xfrm>
            <a:custGeom>
              <a:avLst/>
              <a:gdLst/>
              <a:ahLst/>
              <a:cxnLst/>
              <a:rect l="l" t="t" r="r" b="b"/>
              <a:pathLst>
                <a:path w="1530350" h="238125">
                  <a:moveTo>
                    <a:pt x="0" y="237744"/>
                  </a:moveTo>
                  <a:lnTo>
                    <a:pt x="1530096" y="237744"/>
                  </a:lnTo>
                  <a:lnTo>
                    <a:pt x="1530096" y="0"/>
                  </a:lnTo>
                  <a:lnTo>
                    <a:pt x="0" y="0"/>
                  </a:lnTo>
                  <a:lnTo>
                    <a:pt x="0" y="237744"/>
                  </a:lnTo>
                  <a:close/>
                </a:path>
              </a:pathLst>
            </a:custGeom>
            <a:ln w="12700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834948" y="3478148"/>
            <a:ext cx="711200" cy="1263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明星侧</a:t>
            </a:r>
            <a:endParaRPr sz="1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63000"/>
              </a:lnSpc>
              <a:spcBef>
                <a:spcPts val="570"/>
              </a:spcBef>
            </a:pP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达人侧品牌侧</a:t>
            </a:r>
            <a:endParaRPr sz="1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91255" y="3518915"/>
            <a:ext cx="2423160" cy="294640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00AF5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476250">
              <a:lnSpc>
                <a:spcPct val="100000"/>
              </a:lnSpc>
              <a:spcBef>
                <a:spcPts val="495"/>
              </a:spcBef>
            </a:pPr>
            <a:r>
              <a:rPr sz="1050" b="1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明星限定城市过春天短片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9734804" y="3210559"/>
            <a:ext cx="12312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茶话会活动回顾视频</a:t>
            </a:r>
          </a:p>
        </p:txBody>
      </p:sp>
      <p:sp>
        <p:nvSpPr>
          <p:cNvPr id="42" name="object 42"/>
          <p:cNvSpPr/>
          <p:nvPr/>
        </p:nvSpPr>
        <p:spPr>
          <a:xfrm>
            <a:off x="3371088" y="2924555"/>
            <a:ext cx="1457325" cy="228600"/>
          </a:xfrm>
          <a:custGeom>
            <a:avLst/>
            <a:gdLst/>
            <a:ahLst/>
            <a:cxnLst/>
            <a:rect l="l" t="t" r="r" b="b"/>
            <a:pathLst>
              <a:path w="1457325" h="228600">
                <a:moveTo>
                  <a:pt x="0" y="228600"/>
                </a:moveTo>
                <a:lnTo>
                  <a:pt x="1456943" y="228600"/>
                </a:lnTo>
                <a:lnTo>
                  <a:pt x="1456943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ln w="12700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18738" y="2940177"/>
            <a:ext cx="9645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随机过春天胶囊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3717035" y="3995928"/>
            <a:ext cx="2958465" cy="294640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A9D18E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354965">
              <a:lnSpc>
                <a:spcPct val="100000"/>
              </a:lnSpc>
              <a:spcBef>
                <a:spcPts val="495"/>
              </a:spcBef>
            </a:pPr>
            <a:r>
              <a:rPr sz="105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垂类</a:t>
            </a:r>
            <a:r>
              <a:rPr sz="1050" b="1" spc="-8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05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晒胶囊+打卡春天接待处笔记</a:t>
            </a:r>
            <a:endParaRPr sz="105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507223" y="4456176"/>
            <a:ext cx="2054860" cy="254635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E1EFD9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424815">
              <a:lnSpc>
                <a:spcPct val="100000"/>
              </a:lnSpc>
              <a:spcBef>
                <a:spcPts val="340"/>
              </a:spcBef>
            </a:pPr>
            <a:r>
              <a:rPr sz="105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品牌春天茶话会通知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7507223" y="3518915"/>
            <a:ext cx="2042160" cy="294640"/>
          </a:xfrm>
          <a:prstGeom prst="rect">
            <a:avLst/>
          </a:prstGeom>
          <a:solidFill>
            <a:srgbClr val="000000">
              <a:alpha val="50195"/>
            </a:srgbClr>
          </a:solidFill>
          <a:ln w="12700">
            <a:solidFill>
              <a:srgbClr val="00AF5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139700">
              <a:lnSpc>
                <a:spcPct val="100000"/>
              </a:lnSpc>
              <a:spcBef>
                <a:spcPts val="495"/>
              </a:spcBef>
            </a:pPr>
            <a:r>
              <a:rPr sz="1050" b="1" spc="-1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明星发布茶话会开会通知</a:t>
            </a:r>
            <a:r>
              <a:rPr sz="1050" b="1" spc="-2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vlog</a:t>
            </a:r>
            <a:endParaRPr sz="105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31313" y="601726"/>
            <a:ext cx="7378700" cy="783590"/>
            <a:chOff x="2631313" y="601726"/>
            <a:chExt cx="7378700" cy="783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1313" y="601726"/>
              <a:ext cx="896112" cy="7833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9369" y="601726"/>
              <a:ext cx="985723" cy="7833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6594" y="601726"/>
              <a:ext cx="6273419" cy="78333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597643" y="6615445"/>
            <a:ext cx="1701800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i="1" spc="-100" dirty="0">
                <a:solidFill>
                  <a:srgbClr val="FFFFFF"/>
                </a:solidFill>
                <a:latin typeface="YGYruijin"/>
                <a:cs typeface="YGYruijin"/>
              </a:rPr>
              <a:t>*</a:t>
            </a:r>
            <a:r>
              <a:rPr sz="850" i="1" spc="-60" dirty="0">
                <a:solidFill>
                  <a:srgbClr val="FFFFFF"/>
                </a:solidFill>
                <a:latin typeface="YGYruijin"/>
                <a:cs typeface="YGYruijin"/>
              </a:rPr>
              <a:t>项目时间仅供参考，以实</a:t>
            </a:r>
            <a:r>
              <a:rPr sz="850" i="1" spc="-75" dirty="0">
                <a:solidFill>
                  <a:srgbClr val="FFFFFF"/>
                </a:solidFill>
                <a:latin typeface="YGYruijin"/>
                <a:cs typeface="YGYruijin"/>
              </a:rPr>
              <a:t>际</a:t>
            </a:r>
            <a:r>
              <a:rPr sz="850" i="1" spc="-60" dirty="0">
                <a:solidFill>
                  <a:srgbClr val="FFFFFF"/>
                </a:solidFill>
                <a:latin typeface="YGYruijin"/>
                <a:cs typeface="YGYruijin"/>
              </a:rPr>
              <a:t>执行</a:t>
            </a:r>
            <a:r>
              <a:rPr sz="850" i="1" spc="-65" dirty="0">
                <a:solidFill>
                  <a:srgbClr val="FFFFFF"/>
                </a:solidFill>
                <a:latin typeface="YGYruijin"/>
                <a:cs typeface="YGYruijin"/>
              </a:rPr>
              <a:t>为准</a:t>
            </a:r>
            <a:endParaRPr sz="850">
              <a:latin typeface="YGYruijin"/>
              <a:cs typeface="YGYruiji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528047" y="1591055"/>
            <a:ext cx="394970" cy="394970"/>
          </a:xfrm>
          <a:custGeom>
            <a:avLst/>
            <a:gdLst/>
            <a:ahLst/>
            <a:cxnLst/>
            <a:rect l="l" t="t" r="r" b="b"/>
            <a:pathLst>
              <a:path w="394970" h="394969">
                <a:moveTo>
                  <a:pt x="197357" y="0"/>
                </a:moveTo>
                <a:lnTo>
                  <a:pt x="152115" y="5214"/>
                </a:lnTo>
                <a:lnTo>
                  <a:pt x="110578" y="20065"/>
                </a:lnTo>
                <a:lnTo>
                  <a:pt x="73933" y="43367"/>
                </a:lnTo>
                <a:lnTo>
                  <a:pt x="43367" y="73933"/>
                </a:lnTo>
                <a:lnTo>
                  <a:pt x="20065" y="110578"/>
                </a:lnTo>
                <a:lnTo>
                  <a:pt x="5214" y="152115"/>
                </a:lnTo>
                <a:lnTo>
                  <a:pt x="0" y="197358"/>
                </a:lnTo>
                <a:lnTo>
                  <a:pt x="5214" y="242600"/>
                </a:lnTo>
                <a:lnTo>
                  <a:pt x="20065" y="284137"/>
                </a:lnTo>
                <a:lnTo>
                  <a:pt x="43367" y="320782"/>
                </a:lnTo>
                <a:lnTo>
                  <a:pt x="73933" y="351348"/>
                </a:lnTo>
                <a:lnTo>
                  <a:pt x="110578" y="374650"/>
                </a:lnTo>
                <a:lnTo>
                  <a:pt x="152115" y="389501"/>
                </a:lnTo>
                <a:lnTo>
                  <a:pt x="197357" y="394716"/>
                </a:lnTo>
                <a:lnTo>
                  <a:pt x="242600" y="389501"/>
                </a:lnTo>
                <a:lnTo>
                  <a:pt x="284137" y="374650"/>
                </a:lnTo>
                <a:lnTo>
                  <a:pt x="320782" y="351348"/>
                </a:lnTo>
                <a:lnTo>
                  <a:pt x="351348" y="320782"/>
                </a:lnTo>
                <a:lnTo>
                  <a:pt x="374650" y="284137"/>
                </a:lnTo>
                <a:lnTo>
                  <a:pt x="389501" y="242600"/>
                </a:lnTo>
                <a:lnTo>
                  <a:pt x="394716" y="197358"/>
                </a:lnTo>
                <a:lnTo>
                  <a:pt x="389501" y="152115"/>
                </a:lnTo>
                <a:lnTo>
                  <a:pt x="374650" y="110578"/>
                </a:lnTo>
                <a:lnTo>
                  <a:pt x="351348" y="73933"/>
                </a:lnTo>
                <a:lnTo>
                  <a:pt x="320782" y="43367"/>
                </a:lnTo>
                <a:lnTo>
                  <a:pt x="284137" y="20065"/>
                </a:lnTo>
                <a:lnTo>
                  <a:pt x="242600" y="5214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0093706" y="1639189"/>
            <a:ext cx="1005205" cy="364490"/>
            <a:chOff x="10093706" y="1639189"/>
            <a:chExt cx="1005205" cy="36449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93706" y="1639189"/>
              <a:ext cx="672998" cy="1965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93706" y="1806829"/>
              <a:ext cx="1005039" cy="196596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9528047" y="2125979"/>
            <a:ext cx="394970" cy="393700"/>
          </a:xfrm>
          <a:custGeom>
            <a:avLst/>
            <a:gdLst/>
            <a:ahLst/>
            <a:cxnLst/>
            <a:rect l="l" t="t" r="r" b="b"/>
            <a:pathLst>
              <a:path w="394970" h="393700">
                <a:moveTo>
                  <a:pt x="197357" y="0"/>
                </a:moveTo>
                <a:lnTo>
                  <a:pt x="152115" y="5191"/>
                </a:lnTo>
                <a:lnTo>
                  <a:pt x="110578" y="19980"/>
                </a:lnTo>
                <a:lnTo>
                  <a:pt x="73933" y="43187"/>
                </a:lnTo>
                <a:lnTo>
                  <a:pt x="43367" y="73631"/>
                </a:lnTo>
                <a:lnTo>
                  <a:pt x="20065" y="110134"/>
                </a:lnTo>
                <a:lnTo>
                  <a:pt x="5214" y="151515"/>
                </a:lnTo>
                <a:lnTo>
                  <a:pt x="0" y="196596"/>
                </a:lnTo>
                <a:lnTo>
                  <a:pt x="5214" y="241676"/>
                </a:lnTo>
                <a:lnTo>
                  <a:pt x="20065" y="283057"/>
                </a:lnTo>
                <a:lnTo>
                  <a:pt x="43367" y="319560"/>
                </a:lnTo>
                <a:lnTo>
                  <a:pt x="73933" y="350004"/>
                </a:lnTo>
                <a:lnTo>
                  <a:pt x="110578" y="373211"/>
                </a:lnTo>
                <a:lnTo>
                  <a:pt x="152115" y="388000"/>
                </a:lnTo>
                <a:lnTo>
                  <a:pt x="197357" y="393192"/>
                </a:lnTo>
                <a:lnTo>
                  <a:pt x="242600" y="388000"/>
                </a:lnTo>
                <a:lnTo>
                  <a:pt x="284137" y="373211"/>
                </a:lnTo>
                <a:lnTo>
                  <a:pt x="320782" y="350004"/>
                </a:lnTo>
                <a:lnTo>
                  <a:pt x="351348" y="319560"/>
                </a:lnTo>
                <a:lnTo>
                  <a:pt x="374650" y="283057"/>
                </a:lnTo>
                <a:lnTo>
                  <a:pt x="389501" y="241676"/>
                </a:lnTo>
                <a:lnTo>
                  <a:pt x="394716" y="196596"/>
                </a:lnTo>
                <a:lnTo>
                  <a:pt x="389501" y="151515"/>
                </a:lnTo>
                <a:lnTo>
                  <a:pt x="374650" y="110134"/>
                </a:lnTo>
                <a:lnTo>
                  <a:pt x="351348" y="73631"/>
                </a:lnTo>
                <a:lnTo>
                  <a:pt x="320782" y="43187"/>
                </a:lnTo>
                <a:lnTo>
                  <a:pt x="284137" y="19980"/>
                </a:lnTo>
                <a:lnTo>
                  <a:pt x="242600" y="5191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0093706" y="2685033"/>
            <a:ext cx="1450340" cy="364490"/>
            <a:chOff x="10093706" y="2685033"/>
            <a:chExt cx="1450340" cy="364490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93706" y="2685033"/>
              <a:ext cx="1005039" cy="1965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93706" y="2852673"/>
              <a:ext cx="1449958" cy="196596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9528047" y="2673095"/>
            <a:ext cx="394970" cy="394970"/>
          </a:xfrm>
          <a:custGeom>
            <a:avLst/>
            <a:gdLst/>
            <a:ahLst/>
            <a:cxnLst/>
            <a:rect l="l" t="t" r="r" b="b"/>
            <a:pathLst>
              <a:path w="394970" h="394969">
                <a:moveTo>
                  <a:pt x="197357" y="0"/>
                </a:moveTo>
                <a:lnTo>
                  <a:pt x="152115" y="5214"/>
                </a:lnTo>
                <a:lnTo>
                  <a:pt x="110578" y="20065"/>
                </a:lnTo>
                <a:lnTo>
                  <a:pt x="73933" y="43367"/>
                </a:lnTo>
                <a:lnTo>
                  <a:pt x="43367" y="73933"/>
                </a:lnTo>
                <a:lnTo>
                  <a:pt x="20065" y="110578"/>
                </a:lnTo>
                <a:lnTo>
                  <a:pt x="5214" y="152115"/>
                </a:lnTo>
                <a:lnTo>
                  <a:pt x="0" y="197357"/>
                </a:lnTo>
                <a:lnTo>
                  <a:pt x="5214" y="242600"/>
                </a:lnTo>
                <a:lnTo>
                  <a:pt x="20065" y="284137"/>
                </a:lnTo>
                <a:lnTo>
                  <a:pt x="43367" y="320782"/>
                </a:lnTo>
                <a:lnTo>
                  <a:pt x="73933" y="351348"/>
                </a:lnTo>
                <a:lnTo>
                  <a:pt x="110578" y="374650"/>
                </a:lnTo>
                <a:lnTo>
                  <a:pt x="152115" y="389501"/>
                </a:lnTo>
                <a:lnTo>
                  <a:pt x="197357" y="394715"/>
                </a:lnTo>
                <a:lnTo>
                  <a:pt x="242600" y="389501"/>
                </a:lnTo>
                <a:lnTo>
                  <a:pt x="284137" y="374650"/>
                </a:lnTo>
                <a:lnTo>
                  <a:pt x="320782" y="351348"/>
                </a:lnTo>
                <a:lnTo>
                  <a:pt x="351348" y="320782"/>
                </a:lnTo>
                <a:lnTo>
                  <a:pt x="374650" y="284137"/>
                </a:lnTo>
                <a:lnTo>
                  <a:pt x="389501" y="242600"/>
                </a:lnTo>
                <a:lnTo>
                  <a:pt x="394716" y="197357"/>
                </a:lnTo>
                <a:lnTo>
                  <a:pt x="389501" y="152115"/>
                </a:lnTo>
                <a:lnTo>
                  <a:pt x="374650" y="110578"/>
                </a:lnTo>
                <a:lnTo>
                  <a:pt x="351348" y="73933"/>
                </a:lnTo>
                <a:lnTo>
                  <a:pt x="320782" y="43367"/>
                </a:lnTo>
                <a:lnTo>
                  <a:pt x="284137" y="20065"/>
                </a:lnTo>
                <a:lnTo>
                  <a:pt x="242600" y="5214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639427" y="1613153"/>
            <a:ext cx="175260" cy="1413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1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2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3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0093706" y="3206445"/>
            <a:ext cx="1277620" cy="367030"/>
            <a:chOff x="10093706" y="3206445"/>
            <a:chExt cx="1277620" cy="36703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93706" y="3206445"/>
              <a:ext cx="1005039" cy="1969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93706" y="3376294"/>
              <a:ext cx="1227454" cy="19659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209655" y="3376294"/>
              <a:ext cx="161544" cy="196596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1277727" y="3368204"/>
            <a:ext cx="165735" cy="2032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i="1" spc="-50" dirty="0">
                <a:solidFill>
                  <a:srgbClr val="FFFFFF"/>
                </a:solidFill>
                <a:latin typeface="YGYruijin"/>
                <a:cs typeface="YGYruijin"/>
              </a:rPr>
              <a:t>５</a:t>
            </a:r>
            <a:endParaRPr sz="1150">
              <a:latin typeface="YGYruijin"/>
              <a:cs typeface="YGYruiji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0093706" y="2156714"/>
            <a:ext cx="1450340" cy="364490"/>
            <a:chOff x="10093706" y="2156714"/>
            <a:chExt cx="1450340" cy="364490"/>
          </a:xfrm>
        </p:grpSpPr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093706" y="2156714"/>
              <a:ext cx="782320" cy="19659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093706" y="2324049"/>
              <a:ext cx="1449958" cy="196900"/>
            </a:xfrm>
            <a:prstGeom prst="rect">
              <a:avLst/>
            </a:prstGeom>
          </p:spPr>
        </p:pic>
      </p:grpSp>
      <p:sp>
        <p:nvSpPr>
          <p:cNvPr id="25" name="object 25"/>
          <p:cNvSpPr/>
          <p:nvPr/>
        </p:nvSpPr>
        <p:spPr>
          <a:xfrm>
            <a:off x="9528047" y="3220211"/>
            <a:ext cx="394970" cy="393700"/>
          </a:xfrm>
          <a:custGeom>
            <a:avLst/>
            <a:gdLst/>
            <a:ahLst/>
            <a:cxnLst/>
            <a:rect l="l" t="t" r="r" b="b"/>
            <a:pathLst>
              <a:path w="394970" h="393700">
                <a:moveTo>
                  <a:pt x="197357" y="0"/>
                </a:moveTo>
                <a:lnTo>
                  <a:pt x="152115" y="5191"/>
                </a:lnTo>
                <a:lnTo>
                  <a:pt x="110578" y="19980"/>
                </a:lnTo>
                <a:lnTo>
                  <a:pt x="73933" y="43187"/>
                </a:lnTo>
                <a:lnTo>
                  <a:pt x="43367" y="73631"/>
                </a:lnTo>
                <a:lnTo>
                  <a:pt x="20065" y="110134"/>
                </a:lnTo>
                <a:lnTo>
                  <a:pt x="5214" y="151515"/>
                </a:lnTo>
                <a:lnTo>
                  <a:pt x="0" y="196596"/>
                </a:lnTo>
                <a:lnTo>
                  <a:pt x="5214" y="241676"/>
                </a:lnTo>
                <a:lnTo>
                  <a:pt x="20065" y="283057"/>
                </a:lnTo>
                <a:lnTo>
                  <a:pt x="43367" y="319560"/>
                </a:lnTo>
                <a:lnTo>
                  <a:pt x="73933" y="350004"/>
                </a:lnTo>
                <a:lnTo>
                  <a:pt x="110578" y="373211"/>
                </a:lnTo>
                <a:lnTo>
                  <a:pt x="152115" y="388000"/>
                </a:lnTo>
                <a:lnTo>
                  <a:pt x="197357" y="393192"/>
                </a:lnTo>
                <a:lnTo>
                  <a:pt x="242600" y="388000"/>
                </a:lnTo>
                <a:lnTo>
                  <a:pt x="284137" y="373211"/>
                </a:lnTo>
                <a:lnTo>
                  <a:pt x="320782" y="350004"/>
                </a:lnTo>
                <a:lnTo>
                  <a:pt x="351348" y="319560"/>
                </a:lnTo>
                <a:lnTo>
                  <a:pt x="374650" y="283057"/>
                </a:lnTo>
                <a:lnTo>
                  <a:pt x="389501" y="241676"/>
                </a:lnTo>
                <a:lnTo>
                  <a:pt x="394716" y="196596"/>
                </a:lnTo>
                <a:lnTo>
                  <a:pt x="389501" y="151515"/>
                </a:lnTo>
                <a:lnTo>
                  <a:pt x="374650" y="110134"/>
                </a:lnTo>
                <a:lnTo>
                  <a:pt x="351348" y="73631"/>
                </a:lnTo>
                <a:lnTo>
                  <a:pt x="320782" y="43187"/>
                </a:lnTo>
                <a:lnTo>
                  <a:pt x="284137" y="19980"/>
                </a:lnTo>
                <a:lnTo>
                  <a:pt x="242600" y="5191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0093706" y="3773678"/>
            <a:ext cx="1239520" cy="364490"/>
            <a:chOff x="10093706" y="3773678"/>
            <a:chExt cx="1239520" cy="364490"/>
          </a:xfrm>
        </p:grpSpPr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093706" y="3773678"/>
              <a:ext cx="1005039" cy="19659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93706" y="3941318"/>
              <a:ext cx="338327" cy="19659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319258" y="3941318"/>
              <a:ext cx="314959" cy="19659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555478" y="3941318"/>
              <a:ext cx="777341" cy="196595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9528047" y="3762755"/>
            <a:ext cx="394970" cy="393700"/>
          </a:xfrm>
          <a:custGeom>
            <a:avLst/>
            <a:gdLst/>
            <a:ahLst/>
            <a:cxnLst/>
            <a:rect l="l" t="t" r="r" b="b"/>
            <a:pathLst>
              <a:path w="394970" h="393700">
                <a:moveTo>
                  <a:pt x="197357" y="0"/>
                </a:moveTo>
                <a:lnTo>
                  <a:pt x="152115" y="5191"/>
                </a:lnTo>
                <a:lnTo>
                  <a:pt x="110578" y="19980"/>
                </a:lnTo>
                <a:lnTo>
                  <a:pt x="73933" y="43187"/>
                </a:lnTo>
                <a:lnTo>
                  <a:pt x="43367" y="73631"/>
                </a:lnTo>
                <a:lnTo>
                  <a:pt x="20065" y="110134"/>
                </a:lnTo>
                <a:lnTo>
                  <a:pt x="5214" y="151515"/>
                </a:lnTo>
                <a:lnTo>
                  <a:pt x="0" y="196596"/>
                </a:lnTo>
                <a:lnTo>
                  <a:pt x="5214" y="241676"/>
                </a:lnTo>
                <a:lnTo>
                  <a:pt x="20065" y="283057"/>
                </a:lnTo>
                <a:lnTo>
                  <a:pt x="43367" y="319560"/>
                </a:lnTo>
                <a:lnTo>
                  <a:pt x="73933" y="350004"/>
                </a:lnTo>
                <a:lnTo>
                  <a:pt x="110578" y="373211"/>
                </a:lnTo>
                <a:lnTo>
                  <a:pt x="152115" y="388000"/>
                </a:lnTo>
                <a:lnTo>
                  <a:pt x="197357" y="393192"/>
                </a:lnTo>
                <a:lnTo>
                  <a:pt x="242600" y="388000"/>
                </a:lnTo>
                <a:lnTo>
                  <a:pt x="284137" y="373211"/>
                </a:lnTo>
                <a:lnTo>
                  <a:pt x="320782" y="350004"/>
                </a:lnTo>
                <a:lnTo>
                  <a:pt x="351348" y="319560"/>
                </a:lnTo>
                <a:lnTo>
                  <a:pt x="374650" y="283057"/>
                </a:lnTo>
                <a:lnTo>
                  <a:pt x="389501" y="241676"/>
                </a:lnTo>
                <a:lnTo>
                  <a:pt x="394716" y="196596"/>
                </a:lnTo>
                <a:lnTo>
                  <a:pt x="389501" y="151515"/>
                </a:lnTo>
                <a:lnTo>
                  <a:pt x="374650" y="110134"/>
                </a:lnTo>
                <a:lnTo>
                  <a:pt x="351348" y="73631"/>
                </a:lnTo>
                <a:lnTo>
                  <a:pt x="320782" y="43187"/>
                </a:lnTo>
                <a:lnTo>
                  <a:pt x="284137" y="19980"/>
                </a:lnTo>
                <a:lnTo>
                  <a:pt x="242600" y="5191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257556" y="1496567"/>
            <a:ext cx="6817359" cy="5361940"/>
            <a:chOff x="257556" y="1496567"/>
            <a:chExt cx="6817359" cy="5361940"/>
          </a:xfrm>
        </p:grpSpPr>
        <p:sp>
          <p:nvSpPr>
            <p:cNvPr id="33" name="object 33"/>
            <p:cNvSpPr/>
            <p:nvPr/>
          </p:nvSpPr>
          <p:spPr>
            <a:xfrm>
              <a:off x="257556" y="1520951"/>
              <a:ext cx="2220595" cy="5337175"/>
            </a:xfrm>
            <a:custGeom>
              <a:avLst/>
              <a:gdLst/>
              <a:ahLst/>
              <a:cxnLst/>
              <a:rect l="l" t="t" r="r" b="b"/>
              <a:pathLst>
                <a:path w="2220595" h="5337175">
                  <a:moveTo>
                    <a:pt x="2220468" y="0"/>
                  </a:moveTo>
                  <a:lnTo>
                    <a:pt x="0" y="0"/>
                  </a:lnTo>
                  <a:lnTo>
                    <a:pt x="0" y="5337048"/>
                  </a:lnTo>
                  <a:lnTo>
                    <a:pt x="2220468" y="5337048"/>
                  </a:lnTo>
                  <a:lnTo>
                    <a:pt x="2220468" y="0"/>
                  </a:lnTo>
                  <a:close/>
                </a:path>
              </a:pathLst>
            </a:custGeom>
            <a:solidFill>
              <a:srgbClr val="ABCF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9080" y="1496567"/>
              <a:ext cx="2220468" cy="128320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3672" y="3360419"/>
              <a:ext cx="1891283" cy="1254252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159764" y="3707891"/>
              <a:ext cx="414655" cy="422275"/>
            </a:xfrm>
            <a:custGeom>
              <a:avLst/>
              <a:gdLst/>
              <a:ahLst/>
              <a:cxnLst/>
              <a:rect l="l" t="t" r="r" b="b"/>
              <a:pathLst>
                <a:path w="414655" h="422275">
                  <a:moveTo>
                    <a:pt x="207264" y="0"/>
                  </a:moveTo>
                  <a:lnTo>
                    <a:pt x="159741" y="5573"/>
                  </a:lnTo>
                  <a:lnTo>
                    <a:pt x="116116" y="21451"/>
                  </a:lnTo>
                  <a:lnTo>
                    <a:pt x="77632" y="46366"/>
                  </a:lnTo>
                  <a:lnTo>
                    <a:pt x="45534" y="79052"/>
                  </a:lnTo>
                  <a:lnTo>
                    <a:pt x="21067" y="118243"/>
                  </a:lnTo>
                  <a:lnTo>
                    <a:pt x="5474" y="162672"/>
                  </a:lnTo>
                  <a:lnTo>
                    <a:pt x="0" y="211073"/>
                  </a:lnTo>
                  <a:lnTo>
                    <a:pt x="5474" y="259475"/>
                  </a:lnTo>
                  <a:lnTo>
                    <a:pt x="21067" y="303904"/>
                  </a:lnTo>
                  <a:lnTo>
                    <a:pt x="45534" y="343095"/>
                  </a:lnTo>
                  <a:lnTo>
                    <a:pt x="77632" y="375781"/>
                  </a:lnTo>
                  <a:lnTo>
                    <a:pt x="116116" y="400696"/>
                  </a:lnTo>
                  <a:lnTo>
                    <a:pt x="159741" y="416574"/>
                  </a:lnTo>
                  <a:lnTo>
                    <a:pt x="207264" y="422147"/>
                  </a:lnTo>
                  <a:lnTo>
                    <a:pt x="254774" y="416574"/>
                  </a:lnTo>
                  <a:lnTo>
                    <a:pt x="298395" y="400696"/>
                  </a:lnTo>
                  <a:lnTo>
                    <a:pt x="336879" y="375781"/>
                  </a:lnTo>
                  <a:lnTo>
                    <a:pt x="368981" y="343095"/>
                  </a:lnTo>
                  <a:lnTo>
                    <a:pt x="393454" y="303904"/>
                  </a:lnTo>
                  <a:lnTo>
                    <a:pt x="409051" y="259475"/>
                  </a:lnTo>
                  <a:lnTo>
                    <a:pt x="414528" y="211073"/>
                  </a:lnTo>
                  <a:lnTo>
                    <a:pt x="409051" y="162672"/>
                  </a:lnTo>
                  <a:lnTo>
                    <a:pt x="393454" y="118243"/>
                  </a:lnTo>
                  <a:lnTo>
                    <a:pt x="368981" y="79052"/>
                  </a:lnTo>
                  <a:lnTo>
                    <a:pt x="336879" y="46366"/>
                  </a:lnTo>
                  <a:lnTo>
                    <a:pt x="298395" y="21451"/>
                  </a:lnTo>
                  <a:lnTo>
                    <a:pt x="254774" y="5573"/>
                  </a:lnTo>
                  <a:lnTo>
                    <a:pt x="207264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159764" y="3707891"/>
              <a:ext cx="414655" cy="422275"/>
            </a:xfrm>
            <a:custGeom>
              <a:avLst/>
              <a:gdLst/>
              <a:ahLst/>
              <a:cxnLst/>
              <a:rect l="l" t="t" r="r" b="b"/>
              <a:pathLst>
                <a:path w="414655" h="422275">
                  <a:moveTo>
                    <a:pt x="0" y="211073"/>
                  </a:moveTo>
                  <a:lnTo>
                    <a:pt x="5474" y="162672"/>
                  </a:lnTo>
                  <a:lnTo>
                    <a:pt x="21067" y="118243"/>
                  </a:lnTo>
                  <a:lnTo>
                    <a:pt x="45534" y="79052"/>
                  </a:lnTo>
                  <a:lnTo>
                    <a:pt x="77632" y="46366"/>
                  </a:lnTo>
                  <a:lnTo>
                    <a:pt x="116116" y="21451"/>
                  </a:lnTo>
                  <a:lnTo>
                    <a:pt x="159741" y="5573"/>
                  </a:lnTo>
                  <a:lnTo>
                    <a:pt x="207264" y="0"/>
                  </a:lnTo>
                  <a:lnTo>
                    <a:pt x="254774" y="5573"/>
                  </a:lnTo>
                  <a:lnTo>
                    <a:pt x="298395" y="21451"/>
                  </a:lnTo>
                  <a:lnTo>
                    <a:pt x="336879" y="46366"/>
                  </a:lnTo>
                  <a:lnTo>
                    <a:pt x="368981" y="79052"/>
                  </a:lnTo>
                  <a:lnTo>
                    <a:pt x="393454" y="118243"/>
                  </a:lnTo>
                  <a:lnTo>
                    <a:pt x="409051" y="162672"/>
                  </a:lnTo>
                  <a:lnTo>
                    <a:pt x="414528" y="211073"/>
                  </a:lnTo>
                  <a:lnTo>
                    <a:pt x="409051" y="259475"/>
                  </a:lnTo>
                  <a:lnTo>
                    <a:pt x="393454" y="303904"/>
                  </a:lnTo>
                  <a:lnTo>
                    <a:pt x="368981" y="343095"/>
                  </a:lnTo>
                  <a:lnTo>
                    <a:pt x="336879" y="375781"/>
                  </a:lnTo>
                  <a:lnTo>
                    <a:pt x="298395" y="400696"/>
                  </a:lnTo>
                  <a:lnTo>
                    <a:pt x="254774" y="416574"/>
                  </a:lnTo>
                  <a:lnTo>
                    <a:pt x="207264" y="422147"/>
                  </a:lnTo>
                  <a:lnTo>
                    <a:pt x="159741" y="416574"/>
                  </a:lnTo>
                  <a:lnTo>
                    <a:pt x="116116" y="400696"/>
                  </a:lnTo>
                  <a:lnTo>
                    <a:pt x="77632" y="375781"/>
                  </a:lnTo>
                  <a:lnTo>
                    <a:pt x="45534" y="343095"/>
                  </a:lnTo>
                  <a:lnTo>
                    <a:pt x="21067" y="303904"/>
                  </a:lnTo>
                  <a:lnTo>
                    <a:pt x="5474" y="259475"/>
                  </a:lnTo>
                  <a:lnTo>
                    <a:pt x="0" y="211073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64920" y="3759707"/>
              <a:ext cx="273050" cy="317500"/>
            </a:xfrm>
            <a:custGeom>
              <a:avLst/>
              <a:gdLst/>
              <a:ahLst/>
              <a:cxnLst/>
              <a:rect l="l" t="t" r="r" b="b"/>
              <a:pathLst>
                <a:path w="273050" h="317500">
                  <a:moveTo>
                    <a:pt x="0" y="0"/>
                  </a:moveTo>
                  <a:lnTo>
                    <a:pt x="0" y="316992"/>
                  </a:lnTo>
                  <a:lnTo>
                    <a:pt x="272796" y="158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64920" y="3759707"/>
              <a:ext cx="273050" cy="317500"/>
            </a:xfrm>
            <a:custGeom>
              <a:avLst/>
              <a:gdLst/>
              <a:ahLst/>
              <a:cxnLst/>
              <a:rect l="l" t="t" r="r" b="b"/>
              <a:pathLst>
                <a:path w="273050" h="317500">
                  <a:moveTo>
                    <a:pt x="0" y="316992"/>
                  </a:moveTo>
                  <a:lnTo>
                    <a:pt x="272796" y="158496"/>
                  </a:lnTo>
                  <a:lnTo>
                    <a:pt x="0" y="0"/>
                  </a:lnTo>
                  <a:lnTo>
                    <a:pt x="0" y="316992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95807" y="3013278"/>
              <a:ext cx="731926" cy="32034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44752" y="3013278"/>
              <a:ext cx="522223" cy="32034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560320" y="1520951"/>
              <a:ext cx="2220595" cy="5337175"/>
            </a:xfrm>
            <a:custGeom>
              <a:avLst/>
              <a:gdLst/>
              <a:ahLst/>
              <a:cxnLst/>
              <a:rect l="l" t="t" r="r" b="b"/>
              <a:pathLst>
                <a:path w="2220595" h="5337175">
                  <a:moveTo>
                    <a:pt x="2220468" y="0"/>
                  </a:moveTo>
                  <a:lnTo>
                    <a:pt x="0" y="0"/>
                  </a:lnTo>
                  <a:lnTo>
                    <a:pt x="0" y="5337048"/>
                  </a:lnTo>
                  <a:lnTo>
                    <a:pt x="2220468" y="5337048"/>
                  </a:lnTo>
                  <a:lnTo>
                    <a:pt x="2220468" y="0"/>
                  </a:lnTo>
                  <a:close/>
                </a:path>
              </a:pathLst>
            </a:custGeom>
            <a:solidFill>
              <a:srgbClr val="ABCF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034538" y="3963669"/>
              <a:ext cx="1463039" cy="32003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853940" y="1520951"/>
              <a:ext cx="2220595" cy="5337175"/>
            </a:xfrm>
            <a:custGeom>
              <a:avLst/>
              <a:gdLst/>
              <a:ahLst/>
              <a:cxnLst/>
              <a:rect l="l" t="t" r="r" b="b"/>
              <a:pathLst>
                <a:path w="2220595" h="5337175">
                  <a:moveTo>
                    <a:pt x="2220467" y="0"/>
                  </a:moveTo>
                  <a:lnTo>
                    <a:pt x="0" y="0"/>
                  </a:lnTo>
                  <a:lnTo>
                    <a:pt x="0" y="5337048"/>
                  </a:lnTo>
                  <a:lnTo>
                    <a:pt x="2220467" y="5337048"/>
                  </a:lnTo>
                  <a:lnTo>
                    <a:pt x="2220467" y="0"/>
                  </a:lnTo>
                  <a:close/>
                </a:path>
              </a:pathLst>
            </a:custGeom>
            <a:solidFill>
              <a:srgbClr val="ABCF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38648" y="1652015"/>
              <a:ext cx="2044318" cy="1110996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539740" y="2331719"/>
              <a:ext cx="795655" cy="347980"/>
            </a:xfrm>
            <a:custGeom>
              <a:avLst/>
              <a:gdLst/>
              <a:ahLst/>
              <a:cxnLst/>
              <a:rect l="l" t="t" r="r" b="b"/>
              <a:pathLst>
                <a:path w="795654" h="347980">
                  <a:moveTo>
                    <a:pt x="621792" y="0"/>
                  </a:moveTo>
                  <a:lnTo>
                    <a:pt x="173736" y="0"/>
                  </a:lnTo>
                  <a:lnTo>
                    <a:pt x="127529" y="6201"/>
                  </a:lnTo>
                  <a:lnTo>
                    <a:pt x="86021" y="23706"/>
                  </a:lnTo>
                  <a:lnTo>
                    <a:pt x="50863" y="50863"/>
                  </a:lnTo>
                  <a:lnTo>
                    <a:pt x="23706" y="86021"/>
                  </a:lnTo>
                  <a:lnTo>
                    <a:pt x="6201" y="127529"/>
                  </a:lnTo>
                  <a:lnTo>
                    <a:pt x="0" y="173735"/>
                  </a:lnTo>
                  <a:lnTo>
                    <a:pt x="6201" y="219942"/>
                  </a:lnTo>
                  <a:lnTo>
                    <a:pt x="23706" y="261450"/>
                  </a:lnTo>
                  <a:lnTo>
                    <a:pt x="50863" y="296608"/>
                  </a:lnTo>
                  <a:lnTo>
                    <a:pt x="86021" y="323765"/>
                  </a:lnTo>
                  <a:lnTo>
                    <a:pt x="127529" y="341270"/>
                  </a:lnTo>
                  <a:lnTo>
                    <a:pt x="173736" y="347471"/>
                  </a:lnTo>
                  <a:lnTo>
                    <a:pt x="621792" y="347471"/>
                  </a:lnTo>
                  <a:lnTo>
                    <a:pt x="667998" y="341270"/>
                  </a:lnTo>
                  <a:lnTo>
                    <a:pt x="709506" y="323765"/>
                  </a:lnTo>
                  <a:lnTo>
                    <a:pt x="744664" y="296608"/>
                  </a:lnTo>
                  <a:lnTo>
                    <a:pt x="771821" y="261450"/>
                  </a:lnTo>
                  <a:lnTo>
                    <a:pt x="789326" y="219942"/>
                  </a:lnTo>
                  <a:lnTo>
                    <a:pt x="795527" y="173735"/>
                  </a:lnTo>
                  <a:lnTo>
                    <a:pt x="789326" y="127529"/>
                  </a:lnTo>
                  <a:lnTo>
                    <a:pt x="771821" y="86021"/>
                  </a:lnTo>
                  <a:lnTo>
                    <a:pt x="744664" y="50863"/>
                  </a:lnTo>
                  <a:lnTo>
                    <a:pt x="709506" y="23706"/>
                  </a:lnTo>
                  <a:lnTo>
                    <a:pt x="667998" y="6201"/>
                  </a:lnTo>
                  <a:lnTo>
                    <a:pt x="6217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5672454" y="2412237"/>
            <a:ext cx="5314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胶囊认</a:t>
            </a:r>
            <a:r>
              <a:rPr sz="1000" b="1" spc="-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领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3022345" y="1620266"/>
            <a:ext cx="3917950" cy="5078095"/>
            <a:chOff x="3022345" y="1620266"/>
            <a:chExt cx="3917950" cy="5078095"/>
          </a:xfrm>
        </p:grpSpPr>
        <p:pic>
          <p:nvPicPr>
            <p:cNvPr id="49" name="object 4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022345" y="1620266"/>
              <a:ext cx="1463420" cy="32003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953000" y="3375660"/>
              <a:ext cx="1987296" cy="332232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424550" y="2998977"/>
              <a:ext cx="1280541" cy="320039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5404103" y="4204715"/>
            <a:ext cx="1120140" cy="398145"/>
          </a:xfrm>
          <a:prstGeom prst="rect">
            <a:avLst/>
          </a:prstGeom>
          <a:solidFill>
            <a:srgbClr val="FD6F52"/>
          </a:solidFill>
        </p:spPr>
        <p:txBody>
          <a:bodyPr vert="horz" wrap="square" lIns="0" tIns="126364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995"/>
              </a:spcBef>
            </a:pPr>
            <a:r>
              <a:rPr sz="9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打卡你想要的春天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385572" y="1520951"/>
            <a:ext cx="8990330" cy="5337175"/>
            <a:chOff x="385572" y="1520951"/>
            <a:chExt cx="8990330" cy="5337175"/>
          </a:xfrm>
        </p:grpSpPr>
        <p:pic>
          <p:nvPicPr>
            <p:cNvPr id="54" name="object 5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28167" y="4817617"/>
              <a:ext cx="1463421" cy="32003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5572" y="5193790"/>
              <a:ext cx="1929383" cy="159105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638044" y="2017776"/>
              <a:ext cx="2028444" cy="176326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714244" y="4355590"/>
              <a:ext cx="1862328" cy="246888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605527" y="4491228"/>
              <a:ext cx="175260" cy="2211324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549651" y="4491228"/>
              <a:ext cx="106680" cy="2211324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7155179" y="1520951"/>
              <a:ext cx="2220595" cy="5337175"/>
            </a:xfrm>
            <a:custGeom>
              <a:avLst/>
              <a:gdLst/>
              <a:ahLst/>
              <a:cxnLst/>
              <a:rect l="l" t="t" r="r" b="b"/>
              <a:pathLst>
                <a:path w="2220595" h="5337175">
                  <a:moveTo>
                    <a:pt x="2220468" y="0"/>
                  </a:moveTo>
                  <a:lnTo>
                    <a:pt x="0" y="0"/>
                  </a:lnTo>
                  <a:lnTo>
                    <a:pt x="0" y="5337048"/>
                  </a:lnTo>
                  <a:lnTo>
                    <a:pt x="2220468" y="5337048"/>
                  </a:lnTo>
                  <a:lnTo>
                    <a:pt x="2220468" y="0"/>
                  </a:lnTo>
                  <a:close/>
                </a:path>
              </a:pathLst>
            </a:custGeom>
            <a:solidFill>
              <a:srgbClr val="ABCF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795260" y="1579753"/>
              <a:ext cx="1097279" cy="32003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299960" y="3822191"/>
              <a:ext cx="1900427" cy="155448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726679" y="3421710"/>
              <a:ext cx="1097279" cy="32034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299960" y="5242558"/>
              <a:ext cx="1900427" cy="160629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226807" y="1920240"/>
              <a:ext cx="1991868" cy="1371600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7458456" y="5376671"/>
            <a:ext cx="1117600" cy="4603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17475" rIns="0" bIns="0" rtlCol="0">
            <a:spAutoFit/>
          </a:bodyPr>
          <a:lstStyle/>
          <a:p>
            <a:pPr marL="202565">
              <a:lnSpc>
                <a:spcPct val="100000"/>
              </a:lnSpc>
              <a:spcBef>
                <a:spcPts val="925"/>
              </a:spcBef>
            </a:pPr>
            <a:r>
              <a:rPr sz="1400" spc="-15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春天胶囊</a:t>
            </a:r>
            <a:endParaRPr sz="14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458456" y="6035040"/>
            <a:ext cx="1117600" cy="4603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3335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1050"/>
              </a:spcBef>
            </a:pPr>
            <a:r>
              <a:rPr sz="1200" spc="-10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茶话会入场券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084819" y="4448555"/>
            <a:ext cx="421005" cy="4603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0" rIns="0" bIns="0" rtlCol="0">
            <a:spAutoFit/>
          </a:bodyPr>
          <a:lstStyle/>
          <a:p>
            <a:pPr marL="95885" marR="88265">
              <a:lnSpc>
                <a:spcPct val="100000"/>
              </a:lnSpc>
              <a:spcBef>
                <a:spcPts val="700"/>
              </a:spcBef>
            </a:pPr>
            <a:r>
              <a:rPr sz="900" spc="-25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春天胶囊</a:t>
            </a:r>
            <a:endParaRPr sz="9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657843" y="4456176"/>
            <a:ext cx="421005" cy="4603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0320" rIns="0" bIns="0" rtlCol="0">
            <a:spAutoFit/>
          </a:bodyPr>
          <a:lstStyle/>
          <a:p>
            <a:pPr marL="96520" marR="87630" algn="just">
              <a:lnSpc>
                <a:spcPct val="100000"/>
              </a:lnSpc>
              <a:spcBef>
                <a:spcPts val="160"/>
              </a:spcBef>
            </a:pPr>
            <a:r>
              <a:rPr sz="900" spc="-25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春天入场</a:t>
            </a:r>
            <a:r>
              <a:rPr sz="900" spc="-50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券</a:t>
            </a:r>
            <a:endParaRPr sz="9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508747" y="4427220"/>
            <a:ext cx="421005" cy="4622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90170" rIns="0" bIns="0" rtlCol="0">
            <a:spAutoFit/>
          </a:bodyPr>
          <a:lstStyle/>
          <a:p>
            <a:pPr marL="95885" marR="87630">
              <a:lnSpc>
                <a:spcPct val="100000"/>
              </a:lnSpc>
              <a:spcBef>
                <a:spcPts val="710"/>
              </a:spcBef>
            </a:pPr>
            <a:r>
              <a:rPr sz="900" spc="-25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春天福利</a:t>
            </a:r>
            <a:endParaRPr sz="9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8955" y="3268979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8" y="5191"/>
                </a:lnTo>
                <a:lnTo>
                  <a:pt x="110137" y="19980"/>
                </a:lnTo>
                <a:lnTo>
                  <a:pt x="73635" y="43187"/>
                </a:lnTo>
                <a:lnTo>
                  <a:pt x="43189" y="73631"/>
                </a:lnTo>
                <a:lnTo>
                  <a:pt x="19982" y="110134"/>
                </a:lnTo>
                <a:lnTo>
                  <a:pt x="5192" y="151515"/>
                </a:lnTo>
                <a:lnTo>
                  <a:pt x="0" y="196596"/>
                </a:lnTo>
                <a:lnTo>
                  <a:pt x="5192" y="241676"/>
                </a:lnTo>
                <a:lnTo>
                  <a:pt x="19982" y="283057"/>
                </a:lnTo>
                <a:lnTo>
                  <a:pt x="43189" y="319560"/>
                </a:lnTo>
                <a:lnTo>
                  <a:pt x="73635" y="350004"/>
                </a:lnTo>
                <a:lnTo>
                  <a:pt x="110137" y="373211"/>
                </a:lnTo>
                <a:lnTo>
                  <a:pt x="151518" y="388000"/>
                </a:lnTo>
                <a:lnTo>
                  <a:pt x="196596" y="393192"/>
                </a:lnTo>
                <a:lnTo>
                  <a:pt x="241672" y="388000"/>
                </a:lnTo>
                <a:lnTo>
                  <a:pt x="283051" y="373211"/>
                </a:lnTo>
                <a:lnTo>
                  <a:pt x="319554" y="350004"/>
                </a:lnTo>
                <a:lnTo>
                  <a:pt x="350000" y="319560"/>
                </a:lnTo>
                <a:lnTo>
                  <a:pt x="373208" y="283057"/>
                </a:lnTo>
                <a:lnTo>
                  <a:pt x="387999" y="241676"/>
                </a:lnTo>
                <a:lnTo>
                  <a:pt x="393192" y="196596"/>
                </a:lnTo>
                <a:lnTo>
                  <a:pt x="387999" y="151515"/>
                </a:lnTo>
                <a:lnTo>
                  <a:pt x="373208" y="110134"/>
                </a:lnTo>
                <a:lnTo>
                  <a:pt x="350000" y="73631"/>
                </a:lnTo>
                <a:lnTo>
                  <a:pt x="319554" y="43187"/>
                </a:lnTo>
                <a:lnTo>
                  <a:pt x="283051" y="19980"/>
                </a:lnTo>
                <a:lnTo>
                  <a:pt x="241672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138480" y="3290442"/>
            <a:ext cx="1752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2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8955" y="1958339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8" y="5191"/>
                </a:lnTo>
                <a:lnTo>
                  <a:pt x="110137" y="19980"/>
                </a:lnTo>
                <a:lnTo>
                  <a:pt x="73635" y="43187"/>
                </a:lnTo>
                <a:lnTo>
                  <a:pt x="43189" y="73631"/>
                </a:lnTo>
                <a:lnTo>
                  <a:pt x="19982" y="110134"/>
                </a:lnTo>
                <a:lnTo>
                  <a:pt x="5192" y="151515"/>
                </a:lnTo>
                <a:lnTo>
                  <a:pt x="0" y="196596"/>
                </a:lnTo>
                <a:lnTo>
                  <a:pt x="5192" y="241676"/>
                </a:lnTo>
                <a:lnTo>
                  <a:pt x="19982" y="283057"/>
                </a:lnTo>
                <a:lnTo>
                  <a:pt x="43189" y="319560"/>
                </a:lnTo>
                <a:lnTo>
                  <a:pt x="73635" y="350004"/>
                </a:lnTo>
                <a:lnTo>
                  <a:pt x="110137" y="373211"/>
                </a:lnTo>
                <a:lnTo>
                  <a:pt x="151518" y="388000"/>
                </a:lnTo>
                <a:lnTo>
                  <a:pt x="196596" y="393192"/>
                </a:lnTo>
                <a:lnTo>
                  <a:pt x="241672" y="388000"/>
                </a:lnTo>
                <a:lnTo>
                  <a:pt x="283051" y="373211"/>
                </a:lnTo>
                <a:lnTo>
                  <a:pt x="319554" y="350004"/>
                </a:lnTo>
                <a:lnTo>
                  <a:pt x="350000" y="319560"/>
                </a:lnTo>
                <a:lnTo>
                  <a:pt x="373208" y="283057"/>
                </a:lnTo>
                <a:lnTo>
                  <a:pt x="387999" y="241676"/>
                </a:lnTo>
                <a:lnTo>
                  <a:pt x="393192" y="196596"/>
                </a:lnTo>
                <a:lnTo>
                  <a:pt x="387999" y="151515"/>
                </a:lnTo>
                <a:lnTo>
                  <a:pt x="373208" y="110134"/>
                </a:lnTo>
                <a:lnTo>
                  <a:pt x="350000" y="73631"/>
                </a:lnTo>
                <a:lnTo>
                  <a:pt x="319554" y="43187"/>
                </a:lnTo>
                <a:lnTo>
                  <a:pt x="283051" y="19980"/>
                </a:lnTo>
                <a:lnTo>
                  <a:pt x="241672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138480" y="1979117"/>
            <a:ext cx="1752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1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28955" y="5289803"/>
            <a:ext cx="393700" cy="394970"/>
          </a:xfrm>
          <a:custGeom>
            <a:avLst/>
            <a:gdLst/>
            <a:ahLst/>
            <a:cxnLst/>
            <a:rect l="l" t="t" r="r" b="b"/>
            <a:pathLst>
              <a:path w="393700" h="394970">
                <a:moveTo>
                  <a:pt x="196596" y="0"/>
                </a:moveTo>
                <a:lnTo>
                  <a:pt x="151518" y="5214"/>
                </a:lnTo>
                <a:lnTo>
                  <a:pt x="110137" y="20065"/>
                </a:lnTo>
                <a:lnTo>
                  <a:pt x="73635" y="43367"/>
                </a:lnTo>
                <a:lnTo>
                  <a:pt x="43189" y="73933"/>
                </a:lnTo>
                <a:lnTo>
                  <a:pt x="19982" y="110578"/>
                </a:lnTo>
                <a:lnTo>
                  <a:pt x="5192" y="152115"/>
                </a:lnTo>
                <a:lnTo>
                  <a:pt x="0" y="197358"/>
                </a:lnTo>
                <a:lnTo>
                  <a:pt x="5192" y="242608"/>
                </a:lnTo>
                <a:lnTo>
                  <a:pt x="19982" y="284148"/>
                </a:lnTo>
                <a:lnTo>
                  <a:pt x="43189" y="320792"/>
                </a:lnTo>
                <a:lnTo>
                  <a:pt x="73635" y="351356"/>
                </a:lnTo>
                <a:lnTo>
                  <a:pt x="110137" y="374655"/>
                </a:lnTo>
                <a:lnTo>
                  <a:pt x="151518" y="389503"/>
                </a:lnTo>
                <a:lnTo>
                  <a:pt x="196596" y="394716"/>
                </a:lnTo>
                <a:lnTo>
                  <a:pt x="241672" y="389503"/>
                </a:lnTo>
                <a:lnTo>
                  <a:pt x="283051" y="374655"/>
                </a:lnTo>
                <a:lnTo>
                  <a:pt x="319554" y="351356"/>
                </a:lnTo>
                <a:lnTo>
                  <a:pt x="350000" y="320792"/>
                </a:lnTo>
                <a:lnTo>
                  <a:pt x="373208" y="284148"/>
                </a:lnTo>
                <a:lnTo>
                  <a:pt x="387999" y="242608"/>
                </a:lnTo>
                <a:lnTo>
                  <a:pt x="393192" y="197358"/>
                </a:lnTo>
                <a:lnTo>
                  <a:pt x="387999" y="152115"/>
                </a:lnTo>
                <a:lnTo>
                  <a:pt x="373208" y="110578"/>
                </a:lnTo>
                <a:lnTo>
                  <a:pt x="350000" y="73933"/>
                </a:lnTo>
                <a:lnTo>
                  <a:pt x="319554" y="43367"/>
                </a:lnTo>
                <a:lnTo>
                  <a:pt x="283051" y="20065"/>
                </a:lnTo>
                <a:lnTo>
                  <a:pt x="241672" y="5214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138480" y="5313045"/>
            <a:ext cx="1752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3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2365248" y="1610867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5" y="0"/>
                </a:moveTo>
                <a:lnTo>
                  <a:pt x="151515" y="5191"/>
                </a:lnTo>
                <a:lnTo>
                  <a:pt x="110134" y="19980"/>
                </a:lnTo>
                <a:lnTo>
                  <a:pt x="73631" y="43187"/>
                </a:lnTo>
                <a:lnTo>
                  <a:pt x="43187" y="73631"/>
                </a:lnTo>
                <a:lnTo>
                  <a:pt x="19980" y="110134"/>
                </a:lnTo>
                <a:lnTo>
                  <a:pt x="5191" y="151515"/>
                </a:lnTo>
                <a:lnTo>
                  <a:pt x="0" y="196596"/>
                </a:lnTo>
                <a:lnTo>
                  <a:pt x="5191" y="241676"/>
                </a:lnTo>
                <a:lnTo>
                  <a:pt x="19980" y="283057"/>
                </a:lnTo>
                <a:lnTo>
                  <a:pt x="43187" y="319560"/>
                </a:lnTo>
                <a:lnTo>
                  <a:pt x="73631" y="350004"/>
                </a:lnTo>
                <a:lnTo>
                  <a:pt x="110134" y="373211"/>
                </a:lnTo>
                <a:lnTo>
                  <a:pt x="151515" y="388000"/>
                </a:lnTo>
                <a:lnTo>
                  <a:pt x="196595" y="393192"/>
                </a:lnTo>
                <a:lnTo>
                  <a:pt x="241676" y="388000"/>
                </a:lnTo>
                <a:lnTo>
                  <a:pt x="283057" y="373211"/>
                </a:lnTo>
                <a:lnTo>
                  <a:pt x="319560" y="350004"/>
                </a:lnTo>
                <a:lnTo>
                  <a:pt x="350004" y="319560"/>
                </a:lnTo>
                <a:lnTo>
                  <a:pt x="373211" y="283057"/>
                </a:lnTo>
                <a:lnTo>
                  <a:pt x="388000" y="241676"/>
                </a:lnTo>
                <a:lnTo>
                  <a:pt x="393191" y="196596"/>
                </a:lnTo>
                <a:lnTo>
                  <a:pt x="388000" y="151515"/>
                </a:lnTo>
                <a:lnTo>
                  <a:pt x="373211" y="110134"/>
                </a:lnTo>
                <a:lnTo>
                  <a:pt x="350004" y="73631"/>
                </a:lnTo>
                <a:lnTo>
                  <a:pt x="319560" y="43187"/>
                </a:lnTo>
                <a:lnTo>
                  <a:pt x="283057" y="19980"/>
                </a:lnTo>
                <a:lnTo>
                  <a:pt x="241676" y="5191"/>
                </a:lnTo>
                <a:lnTo>
                  <a:pt x="196595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2475102" y="1632585"/>
            <a:ext cx="1752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4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2502407" y="4158996"/>
            <a:ext cx="394970" cy="393700"/>
          </a:xfrm>
          <a:custGeom>
            <a:avLst/>
            <a:gdLst/>
            <a:ahLst/>
            <a:cxnLst/>
            <a:rect l="l" t="t" r="r" b="b"/>
            <a:pathLst>
              <a:path w="394969" h="393700">
                <a:moveTo>
                  <a:pt x="197358" y="0"/>
                </a:moveTo>
                <a:lnTo>
                  <a:pt x="152115" y="5191"/>
                </a:lnTo>
                <a:lnTo>
                  <a:pt x="110578" y="19980"/>
                </a:lnTo>
                <a:lnTo>
                  <a:pt x="73933" y="43187"/>
                </a:lnTo>
                <a:lnTo>
                  <a:pt x="43367" y="73631"/>
                </a:lnTo>
                <a:lnTo>
                  <a:pt x="20065" y="110134"/>
                </a:lnTo>
                <a:lnTo>
                  <a:pt x="5214" y="151515"/>
                </a:lnTo>
                <a:lnTo>
                  <a:pt x="0" y="196595"/>
                </a:lnTo>
                <a:lnTo>
                  <a:pt x="5214" y="241676"/>
                </a:lnTo>
                <a:lnTo>
                  <a:pt x="20065" y="283057"/>
                </a:lnTo>
                <a:lnTo>
                  <a:pt x="43367" y="319560"/>
                </a:lnTo>
                <a:lnTo>
                  <a:pt x="73933" y="350004"/>
                </a:lnTo>
                <a:lnTo>
                  <a:pt x="110578" y="373211"/>
                </a:lnTo>
                <a:lnTo>
                  <a:pt x="152115" y="388000"/>
                </a:lnTo>
                <a:lnTo>
                  <a:pt x="197358" y="393191"/>
                </a:lnTo>
                <a:lnTo>
                  <a:pt x="242600" y="388000"/>
                </a:lnTo>
                <a:lnTo>
                  <a:pt x="284137" y="373211"/>
                </a:lnTo>
                <a:lnTo>
                  <a:pt x="320782" y="350004"/>
                </a:lnTo>
                <a:lnTo>
                  <a:pt x="351348" y="319560"/>
                </a:lnTo>
                <a:lnTo>
                  <a:pt x="374650" y="283057"/>
                </a:lnTo>
                <a:lnTo>
                  <a:pt x="389501" y="241676"/>
                </a:lnTo>
                <a:lnTo>
                  <a:pt x="394716" y="196595"/>
                </a:lnTo>
                <a:lnTo>
                  <a:pt x="389501" y="151515"/>
                </a:lnTo>
                <a:lnTo>
                  <a:pt x="374650" y="110134"/>
                </a:lnTo>
                <a:lnTo>
                  <a:pt x="351348" y="73631"/>
                </a:lnTo>
                <a:lnTo>
                  <a:pt x="320782" y="43187"/>
                </a:lnTo>
                <a:lnTo>
                  <a:pt x="284137" y="19980"/>
                </a:lnTo>
                <a:lnTo>
                  <a:pt x="242600" y="5191"/>
                </a:lnTo>
                <a:lnTo>
                  <a:pt x="1973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2612517" y="4180459"/>
            <a:ext cx="1752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5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4811267" y="2232660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5" y="5191"/>
                </a:lnTo>
                <a:lnTo>
                  <a:pt x="110134" y="19980"/>
                </a:lnTo>
                <a:lnTo>
                  <a:pt x="73631" y="43187"/>
                </a:lnTo>
                <a:lnTo>
                  <a:pt x="43187" y="73631"/>
                </a:lnTo>
                <a:lnTo>
                  <a:pt x="19980" y="110134"/>
                </a:lnTo>
                <a:lnTo>
                  <a:pt x="5191" y="151515"/>
                </a:lnTo>
                <a:lnTo>
                  <a:pt x="0" y="196595"/>
                </a:lnTo>
                <a:lnTo>
                  <a:pt x="5191" y="241676"/>
                </a:lnTo>
                <a:lnTo>
                  <a:pt x="19980" y="283057"/>
                </a:lnTo>
                <a:lnTo>
                  <a:pt x="43187" y="319560"/>
                </a:lnTo>
                <a:lnTo>
                  <a:pt x="73631" y="350004"/>
                </a:lnTo>
                <a:lnTo>
                  <a:pt x="110134" y="373211"/>
                </a:lnTo>
                <a:lnTo>
                  <a:pt x="151515" y="388000"/>
                </a:lnTo>
                <a:lnTo>
                  <a:pt x="196596" y="393191"/>
                </a:lnTo>
                <a:lnTo>
                  <a:pt x="241676" y="388000"/>
                </a:lnTo>
                <a:lnTo>
                  <a:pt x="283057" y="373211"/>
                </a:lnTo>
                <a:lnTo>
                  <a:pt x="319560" y="350004"/>
                </a:lnTo>
                <a:lnTo>
                  <a:pt x="350004" y="319560"/>
                </a:lnTo>
                <a:lnTo>
                  <a:pt x="373211" y="283057"/>
                </a:lnTo>
                <a:lnTo>
                  <a:pt x="388000" y="241676"/>
                </a:lnTo>
                <a:lnTo>
                  <a:pt x="393192" y="196595"/>
                </a:lnTo>
                <a:lnTo>
                  <a:pt x="388000" y="151515"/>
                </a:lnTo>
                <a:lnTo>
                  <a:pt x="373211" y="110134"/>
                </a:lnTo>
                <a:lnTo>
                  <a:pt x="350004" y="73631"/>
                </a:lnTo>
                <a:lnTo>
                  <a:pt x="319560" y="43187"/>
                </a:lnTo>
                <a:lnTo>
                  <a:pt x="283057" y="19980"/>
                </a:lnTo>
                <a:lnTo>
                  <a:pt x="241676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4921122" y="2254123"/>
            <a:ext cx="1752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6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4759452" y="3578352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5" y="5191"/>
                </a:lnTo>
                <a:lnTo>
                  <a:pt x="110134" y="19980"/>
                </a:lnTo>
                <a:lnTo>
                  <a:pt x="73631" y="43187"/>
                </a:lnTo>
                <a:lnTo>
                  <a:pt x="43187" y="73631"/>
                </a:lnTo>
                <a:lnTo>
                  <a:pt x="19980" y="110134"/>
                </a:lnTo>
                <a:lnTo>
                  <a:pt x="5191" y="151515"/>
                </a:lnTo>
                <a:lnTo>
                  <a:pt x="0" y="196596"/>
                </a:lnTo>
                <a:lnTo>
                  <a:pt x="5191" y="241676"/>
                </a:lnTo>
                <a:lnTo>
                  <a:pt x="19980" y="283057"/>
                </a:lnTo>
                <a:lnTo>
                  <a:pt x="43187" y="319560"/>
                </a:lnTo>
                <a:lnTo>
                  <a:pt x="73631" y="350004"/>
                </a:lnTo>
                <a:lnTo>
                  <a:pt x="110134" y="373211"/>
                </a:lnTo>
                <a:lnTo>
                  <a:pt x="151515" y="388000"/>
                </a:lnTo>
                <a:lnTo>
                  <a:pt x="196596" y="393192"/>
                </a:lnTo>
                <a:lnTo>
                  <a:pt x="241676" y="388000"/>
                </a:lnTo>
                <a:lnTo>
                  <a:pt x="283057" y="373211"/>
                </a:lnTo>
                <a:lnTo>
                  <a:pt x="319560" y="350004"/>
                </a:lnTo>
                <a:lnTo>
                  <a:pt x="350004" y="319560"/>
                </a:lnTo>
                <a:lnTo>
                  <a:pt x="373211" y="283057"/>
                </a:lnTo>
                <a:lnTo>
                  <a:pt x="388000" y="241676"/>
                </a:lnTo>
                <a:lnTo>
                  <a:pt x="393192" y="196596"/>
                </a:lnTo>
                <a:lnTo>
                  <a:pt x="388000" y="151515"/>
                </a:lnTo>
                <a:lnTo>
                  <a:pt x="373211" y="110134"/>
                </a:lnTo>
                <a:lnTo>
                  <a:pt x="350004" y="73631"/>
                </a:lnTo>
                <a:lnTo>
                  <a:pt x="319560" y="43187"/>
                </a:lnTo>
                <a:lnTo>
                  <a:pt x="283057" y="19980"/>
                </a:lnTo>
                <a:lnTo>
                  <a:pt x="241676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4868926" y="3599763"/>
            <a:ext cx="1752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7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7071359" y="1897379"/>
            <a:ext cx="394970" cy="394970"/>
          </a:xfrm>
          <a:custGeom>
            <a:avLst/>
            <a:gdLst/>
            <a:ahLst/>
            <a:cxnLst/>
            <a:rect l="l" t="t" r="r" b="b"/>
            <a:pathLst>
              <a:path w="394970" h="394969">
                <a:moveTo>
                  <a:pt x="197358" y="0"/>
                </a:moveTo>
                <a:lnTo>
                  <a:pt x="152115" y="5214"/>
                </a:lnTo>
                <a:lnTo>
                  <a:pt x="110578" y="20065"/>
                </a:lnTo>
                <a:lnTo>
                  <a:pt x="73933" y="43367"/>
                </a:lnTo>
                <a:lnTo>
                  <a:pt x="43367" y="73933"/>
                </a:lnTo>
                <a:lnTo>
                  <a:pt x="20065" y="110578"/>
                </a:lnTo>
                <a:lnTo>
                  <a:pt x="5214" y="152115"/>
                </a:lnTo>
                <a:lnTo>
                  <a:pt x="0" y="197358"/>
                </a:lnTo>
                <a:lnTo>
                  <a:pt x="5214" y="242600"/>
                </a:lnTo>
                <a:lnTo>
                  <a:pt x="20065" y="284137"/>
                </a:lnTo>
                <a:lnTo>
                  <a:pt x="43367" y="320782"/>
                </a:lnTo>
                <a:lnTo>
                  <a:pt x="73933" y="351348"/>
                </a:lnTo>
                <a:lnTo>
                  <a:pt x="110578" y="374650"/>
                </a:lnTo>
                <a:lnTo>
                  <a:pt x="152115" y="389501"/>
                </a:lnTo>
                <a:lnTo>
                  <a:pt x="197358" y="394716"/>
                </a:lnTo>
                <a:lnTo>
                  <a:pt x="242600" y="389501"/>
                </a:lnTo>
                <a:lnTo>
                  <a:pt x="284137" y="374650"/>
                </a:lnTo>
                <a:lnTo>
                  <a:pt x="320782" y="351348"/>
                </a:lnTo>
                <a:lnTo>
                  <a:pt x="351348" y="320782"/>
                </a:lnTo>
                <a:lnTo>
                  <a:pt x="374650" y="284137"/>
                </a:lnTo>
                <a:lnTo>
                  <a:pt x="389501" y="242600"/>
                </a:lnTo>
                <a:lnTo>
                  <a:pt x="394716" y="197358"/>
                </a:lnTo>
                <a:lnTo>
                  <a:pt x="389501" y="152115"/>
                </a:lnTo>
                <a:lnTo>
                  <a:pt x="374650" y="110578"/>
                </a:lnTo>
                <a:lnTo>
                  <a:pt x="351348" y="73933"/>
                </a:lnTo>
                <a:lnTo>
                  <a:pt x="320782" y="43367"/>
                </a:lnTo>
                <a:lnTo>
                  <a:pt x="284137" y="20065"/>
                </a:lnTo>
                <a:lnTo>
                  <a:pt x="242600" y="5214"/>
                </a:lnTo>
                <a:lnTo>
                  <a:pt x="1973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7182357" y="1919732"/>
            <a:ext cx="1752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8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7071359" y="3674364"/>
            <a:ext cx="394970" cy="393700"/>
          </a:xfrm>
          <a:custGeom>
            <a:avLst/>
            <a:gdLst/>
            <a:ahLst/>
            <a:cxnLst/>
            <a:rect l="l" t="t" r="r" b="b"/>
            <a:pathLst>
              <a:path w="394970" h="393700">
                <a:moveTo>
                  <a:pt x="197358" y="0"/>
                </a:moveTo>
                <a:lnTo>
                  <a:pt x="152115" y="5191"/>
                </a:lnTo>
                <a:lnTo>
                  <a:pt x="110578" y="19980"/>
                </a:lnTo>
                <a:lnTo>
                  <a:pt x="73933" y="43187"/>
                </a:lnTo>
                <a:lnTo>
                  <a:pt x="43367" y="73631"/>
                </a:lnTo>
                <a:lnTo>
                  <a:pt x="20065" y="110134"/>
                </a:lnTo>
                <a:lnTo>
                  <a:pt x="5214" y="151515"/>
                </a:lnTo>
                <a:lnTo>
                  <a:pt x="0" y="196596"/>
                </a:lnTo>
                <a:lnTo>
                  <a:pt x="5214" y="241676"/>
                </a:lnTo>
                <a:lnTo>
                  <a:pt x="20065" y="283057"/>
                </a:lnTo>
                <a:lnTo>
                  <a:pt x="43367" y="319560"/>
                </a:lnTo>
                <a:lnTo>
                  <a:pt x="73933" y="350004"/>
                </a:lnTo>
                <a:lnTo>
                  <a:pt x="110578" y="373211"/>
                </a:lnTo>
                <a:lnTo>
                  <a:pt x="152115" y="388000"/>
                </a:lnTo>
                <a:lnTo>
                  <a:pt x="197358" y="393192"/>
                </a:lnTo>
                <a:lnTo>
                  <a:pt x="242600" y="388000"/>
                </a:lnTo>
                <a:lnTo>
                  <a:pt x="284137" y="373211"/>
                </a:lnTo>
                <a:lnTo>
                  <a:pt x="320782" y="350004"/>
                </a:lnTo>
                <a:lnTo>
                  <a:pt x="351348" y="319560"/>
                </a:lnTo>
                <a:lnTo>
                  <a:pt x="374650" y="283057"/>
                </a:lnTo>
                <a:lnTo>
                  <a:pt x="389501" y="241676"/>
                </a:lnTo>
                <a:lnTo>
                  <a:pt x="394716" y="196596"/>
                </a:lnTo>
                <a:lnTo>
                  <a:pt x="389501" y="151515"/>
                </a:lnTo>
                <a:lnTo>
                  <a:pt x="374650" y="110134"/>
                </a:lnTo>
                <a:lnTo>
                  <a:pt x="351348" y="73631"/>
                </a:lnTo>
                <a:lnTo>
                  <a:pt x="320782" y="43187"/>
                </a:lnTo>
                <a:lnTo>
                  <a:pt x="284137" y="19980"/>
                </a:lnTo>
                <a:lnTo>
                  <a:pt x="242600" y="5191"/>
                </a:lnTo>
                <a:lnTo>
                  <a:pt x="1973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7182357" y="3696461"/>
            <a:ext cx="1752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9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9528047" y="4306823"/>
            <a:ext cx="394970" cy="393700"/>
          </a:xfrm>
          <a:custGeom>
            <a:avLst/>
            <a:gdLst/>
            <a:ahLst/>
            <a:cxnLst/>
            <a:rect l="l" t="t" r="r" b="b"/>
            <a:pathLst>
              <a:path w="394970" h="393700">
                <a:moveTo>
                  <a:pt x="197357" y="0"/>
                </a:moveTo>
                <a:lnTo>
                  <a:pt x="152115" y="5191"/>
                </a:lnTo>
                <a:lnTo>
                  <a:pt x="110578" y="19980"/>
                </a:lnTo>
                <a:lnTo>
                  <a:pt x="73933" y="43187"/>
                </a:lnTo>
                <a:lnTo>
                  <a:pt x="43367" y="73631"/>
                </a:lnTo>
                <a:lnTo>
                  <a:pt x="20065" y="110134"/>
                </a:lnTo>
                <a:lnTo>
                  <a:pt x="5214" y="151515"/>
                </a:lnTo>
                <a:lnTo>
                  <a:pt x="0" y="196595"/>
                </a:lnTo>
                <a:lnTo>
                  <a:pt x="5214" y="241676"/>
                </a:lnTo>
                <a:lnTo>
                  <a:pt x="20065" y="283057"/>
                </a:lnTo>
                <a:lnTo>
                  <a:pt x="43367" y="319560"/>
                </a:lnTo>
                <a:lnTo>
                  <a:pt x="73933" y="350004"/>
                </a:lnTo>
                <a:lnTo>
                  <a:pt x="110578" y="373211"/>
                </a:lnTo>
                <a:lnTo>
                  <a:pt x="152115" y="388000"/>
                </a:lnTo>
                <a:lnTo>
                  <a:pt x="197357" y="393192"/>
                </a:lnTo>
                <a:lnTo>
                  <a:pt x="242600" y="388000"/>
                </a:lnTo>
                <a:lnTo>
                  <a:pt x="284137" y="373211"/>
                </a:lnTo>
                <a:lnTo>
                  <a:pt x="320782" y="350004"/>
                </a:lnTo>
                <a:lnTo>
                  <a:pt x="351348" y="319560"/>
                </a:lnTo>
                <a:lnTo>
                  <a:pt x="374650" y="283057"/>
                </a:lnTo>
                <a:lnTo>
                  <a:pt x="389501" y="241676"/>
                </a:lnTo>
                <a:lnTo>
                  <a:pt x="394716" y="196595"/>
                </a:lnTo>
                <a:lnTo>
                  <a:pt x="389501" y="151515"/>
                </a:lnTo>
                <a:lnTo>
                  <a:pt x="374650" y="110134"/>
                </a:lnTo>
                <a:lnTo>
                  <a:pt x="351348" y="73631"/>
                </a:lnTo>
                <a:lnTo>
                  <a:pt x="320782" y="43187"/>
                </a:lnTo>
                <a:lnTo>
                  <a:pt x="284137" y="19980"/>
                </a:lnTo>
                <a:lnTo>
                  <a:pt x="242600" y="5191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528047" y="4853940"/>
            <a:ext cx="394970" cy="394970"/>
          </a:xfrm>
          <a:custGeom>
            <a:avLst/>
            <a:gdLst/>
            <a:ahLst/>
            <a:cxnLst/>
            <a:rect l="l" t="t" r="r" b="b"/>
            <a:pathLst>
              <a:path w="394970" h="394970">
                <a:moveTo>
                  <a:pt x="197357" y="0"/>
                </a:moveTo>
                <a:lnTo>
                  <a:pt x="152115" y="5214"/>
                </a:lnTo>
                <a:lnTo>
                  <a:pt x="110578" y="20065"/>
                </a:lnTo>
                <a:lnTo>
                  <a:pt x="73933" y="43367"/>
                </a:lnTo>
                <a:lnTo>
                  <a:pt x="43367" y="73933"/>
                </a:lnTo>
                <a:lnTo>
                  <a:pt x="20065" y="110578"/>
                </a:lnTo>
                <a:lnTo>
                  <a:pt x="5214" y="152115"/>
                </a:lnTo>
                <a:lnTo>
                  <a:pt x="0" y="197358"/>
                </a:lnTo>
                <a:lnTo>
                  <a:pt x="5214" y="242600"/>
                </a:lnTo>
                <a:lnTo>
                  <a:pt x="20065" y="284137"/>
                </a:lnTo>
                <a:lnTo>
                  <a:pt x="43367" y="320782"/>
                </a:lnTo>
                <a:lnTo>
                  <a:pt x="73933" y="351348"/>
                </a:lnTo>
                <a:lnTo>
                  <a:pt x="110578" y="374650"/>
                </a:lnTo>
                <a:lnTo>
                  <a:pt x="152115" y="389501"/>
                </a:lnTo>
                <a:lnTo>
                  <a:pt x="197357" y="394716"/>
                </a:lnTo>
                <a:lnTo>
                  <a:pt x="242600" y="389501"/>
                </a:lnTo>
                <a:lnTo>
                  <a:pt x="284137" y="374650"/>
                </a:lnTo>
                <a:lnTo>
                  <a:pt x="320782" y="351348"/>
                </a:lnTo>
                <a:lnTo>
                  <a:pt x="351348" y="320782"/>
                </a:lnTo>
                <a:lnTo>
                  <a:pt x="374650" y="284137"/>
                </a:lnTo>
                <a:lnTo>
                  <a:pt x="389501" y="242600"/>
                </a:lnTo>
                <a:lnTo>
                  <a:pt x="394716" y="197358"/>
                </a:lnTo>
                <a:lnTo>
                  <a:pt x="389501" y="152115"/>
                </a:lnTo>
                <a:lnTo>
                  <a:pt x="374650" y="110578"/>
                </a:lnTo>
                <a:lnTo>
                  <a:pt x="351348" y="73933"/>
                </a:lnTo>
                <a:lnTo>
                  <a:pt x="320782" y="43367"/>
                </a:lnTo>
                <a:lnTo>
                  <a:pt x="284137" y="20065"/>
                </a:lnTo>
                <a:lnTo>
                  <a:pt x="242600" y="5214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528047" y="5401055"/>
            <a:ext cx="394970" cy="394970"/>
          </a:xfrm>
          <a:custGeom>
            <a:avLst/>
            <a:gdLst/>
            <a:ahLst/>
            <a:cxnLst/>
            <a:rect l="l" t="t" r="r" b="b"/>
            <a:pathLst>
              <a:path w="394970" h="394970">
                <a:moveTo>
                  <a:pt x="197357" y="0"/>
                </a:moveTo>
                <a:lnTo>
                  <a:pt x="152115" y="5214"/>
                </a:lnTo>
                <a:lnTo>
                  <a:pt x="110578" y="20065"/>
                </a:lnTo>
                <a:lnTo>
                  <a:pt x="73933" y="43367"/>
                </a:lnTo>
                <a:lnTo>
                  <a:pt x="43367" y="73933"/>
                </a:lnTo>
                <a:lnTo>
                  <a:pt x="20065" y="110578"/>
                </a:lnTo>
                <a:lnTo>
                  <a:pt x="5214" y="152115"/>
                </a:lnTo>
                <a:lnTo>
                  <a:pt x="0" y="197358"/>
                </a:lnTo>
                <a:lnTo>
                  <a:pt x="5214" y="242608"/>
                </a:lnTo>
                <a:lnTo>
                  <a:pt x="20065" y="284148"/>
                </a:lnTo>
                <a:lnTo>
                  <a:pt x="43367" y="320792"/>
                </a:lnTo>
                <a:lnTo>
                  <a:pt x="73933" y="351356"/>
                </a:lnTo>
                <a:lnTo>
                  <a:pt x="110578" y="374655"/>
                </a:lnTo>
                <a:lnTo>
                  <a:pt x="152115" y="389503"/>
                </a:lnTo>
                <a:lnTo>
                  <a:pt x="197357" y="394716"/>
                </a:lnTo>
                <a:lnTo>
                  <a:pt x="242600" y="389503"/>
                </a:lnTo>
                <a:lnTo>
                  <a:pt x="284137" y="374655"/>
                </a:lnTo>
                <a:lnTo>
                  <a:pt x="320782" y="351356"/>
                </a:lnTo>
                <a:lnTo>
                  <a:pt x="351348" y="320792"/>
                </a:lnTo>
                <a:lnTo>
                  <a:pt x="374650" y="284148"/>
                </a:lnTo>
                <a:lnTo>
                  <a:pt x="389501" y="242608"/>
                </a:lnTo>
                <a:lnTo>
                  <a:pt x="394716" y="197358"/>
                </a:lnTo>
                <a:lnTo>
                  <a:pt x="389501" y="152115"/>
                </a:lnTo>
                <a:lnTo>
                  <a:pt x="374650" y="110578"/>
                </a:lnTo>
                <a:lnTo>
                  <a:pt x="351348" y="73933"/>
                </a:lnTo>
                <a:lnTo>
                  <a:pt x="320782" y="43367"/>
                </a:lnTo>
                <a:lnTo>
                  <a:pt x="284137" y="20065"/>
                </a:lnTo>
                <a:lnTo>
                  <a:pt x="242600" y="5214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528047" y="5943600"/>
            <a:ext cx="394970" cy="393700"/>
          </a:xfrm>
          <a:custGeom>
            <a:avLst/>
            <a:gdLst/>
            <a:ahLst/>
            <a:cxnLst/>
            <a:rect l="l" t="t" r="r" b="b"/>
            <a:pathLst>
              <a:path w="394970" h="393700">
                <a:moveTo>
                  <a:pt x="197357" y="0"/>
                </a:moveTo>
                <a:lnTo>
                  <a:pt x="152115" y="5192"/>
                </a:lnTo>
                <a:lnTo>
                  <a:pt x="110578" y="19983"/>
                </a:lnTo>
                <a:lnTo>
                  <a:pt x="73933" y="43191"/>
                </a:lnTo>
                <a:lnTo>
                  <a:pt x="43367" y="73637"/>
                </a:lnTo>
                <a:lnTo>
                  <a:pt x="20065" y="110140"/>
                </a:lnTo>
                <a:lnTo>
                  <a:pt x="5214" y="151519"/>
                </a:lnTo>
                <a:lnTo>
                  <a:pt x="0" y="196595"/>
                </a:lnTo>
                <a:lnTo>
                  <a:pt x="5214" y="241672"/>
                </a:lnTo>
                <a:lnTo>
                  <a:pt x="20065" y="283051"/>
                </a:lnTo>
                <a:lnTo>
                  <a:pt x="43367" y="319554"/>
                </a:lnTo>
                <a:lnTo>
                  <a:pt x="73933" y="350000"/>
                </a:lnTo>
                <a:lnTo>
                  <a:pt x="110578" y="373208"/>
                </a:lnTo>
                <a:lnTo>
                  <a:pt x="152115" y="387999"/>
                </a:lnTo>
                <a:lnTo>
                  <a:pt x="197357" y="393192"/>
                </a:lnTo>
                <a:lnTo>
                  <a:pt x="242600" y="387999"/>
                </a:lnTo>
                <a:lnTo>
                  <a:pt x="284137" y="373208"/>
                </a:lnTo>
                <a:lnTo>
                  <a:pt x="320782" y="350000"/>
                </a:lnTo>
                <a:lnTo>
                  <a:pt x="351348" y="319554"/>
                </a:lnTo>
                <a:lnTo>
                  <a:pt x="374650" y="283051"/>
                </a:lnTo>
                <a:lnTo>
                  <a:pt x="389501" y="241672"/>
                </a:lnTo>
                <a:lnTo>
                  <a:pt x="394716" y="196595"/>
                </a:lnTo>
                <a:lnTo>
                  <a:pt x="389501" y="151519"/>
                </a:lnTo>
                <a:lnTo>
                  <a:pt x="374650" y="110140"/>
                </a:lnTo>
                <a:lnTo>
                  <a:pt x="351348" y="73637"/>
                </a:lnTo>
                <a:lnTo>
                  <a:pt x="320782" y="43191"/>
                </a:lnTo>
                <a:lnTo>
                  <a:pt x="284137" y="19983"/>
                </a:lnTo>
                <a:lnTo>
                  <a:pt x="242600" y="5192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9586976" y="3242310"/>
            <a:ext cx="280035" cy="3054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Unicode MS" panose="020B0604020202020204" charset="-122"/>
                <a:cs typeface="Arial Unicode MS" panose="020B0604020202020204" charset="-122"/>
              </a:rPr>
              <a:t>４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000" dirty="0">
                <a:latin typeface="Arial Unicode MS" panose="020B0604020202020204" charset="-122"/>
                <a:cs typeface="Arial Unicode MS" panose="020B0604020202020204" charset="-122"/>
              </a:rPr>
              <a:t>５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64770">
              <a:lnSpc>
                <a:spcPct val="100000"/>
              </a:lnSpc>
              <a:spcBef>
                <a:spcPts val="188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6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64770">
              <a:lnSpc>
                <a:spcPct val="100000"/>
              </a:lnSpc>
              <a:spcBef>
                <a:spcPts val="192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7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64770">
              <a:lnSpc>
                <a:spcPct val="100000"/>
              </a:lnSpc>
              <a:spcBef>
                <a:spcPts val="19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8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64770">
              <a:lnSpc>
                <a:spcPct val="100000"/>
              </a:lnSpc>
              <a:spcBef>
                <a:spcPts val="187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9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10093706" y="4301312"/>
            <a:ext cx="1783714" cy="365125"/>
            <a:chOff x="10093706" y="4301312"/>
            <a:chExt cx="1783714" cy="365125"/>
          </a:xfrm>
        </p:grpSpPr>
        <p:pic>
          <p:nvPicPr>
            <p:cNvPr id="95" name="object 9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093706" y="4301312"/>
              <a:ext cx="672998" cy="19690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093706" y="4469638"/>
              <a:ext cx="1783588" cy="196595"/>
            </a:xfrm>
            <a:prstGeom prst="rect">
              <a:avLst/>
            </a:prstGeom>
          </p:spPr>
        </p:pic>
      </p:grpSp>
      <p:grpSp>
        <p:nvGrpSpPr>
          <p:cNvPr id="97" name="object 97"/>
          <p:cNvGrpSpPr/>
          <p:nvPr/>
        </p:nvGrpSpPr>
        <p:grpSpPr>
          <a:xfrm>
            <a:off x="10093706" y="4829809"/>
            <a:ext cx="1672589" cy="364490"/>
            <a:chOff x="10093706" y="4829809"/>
            <a:chExt cx="1672589" cy="364490"/>
          </a:xfrm>
        </p:grpSpPr>
        <p:pic>
          <p:nvPicPr>
            <p:cNvPr id="98" name="object 9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093706" y="4829809"/>
              <a:ext cx="672998" cy="196595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093706" y="4997449"/>
              <a:ext cx="1672336" cy="196595"/>
            </a:xfrm>
            <a:prstGeom prst="rect">
              <a:avLst/>
            </a:prstGeom>
          </p:spPr>
        </p:pic>
      </p:grpSp>
      <p:grpSp>
        <p:nvGrpSpPr>
          <p:cNvPr id="100" name="object 100"/>
          <p:cNvGrpSpPr/>
          <p:nvPr/>
        </p:nvGrpSpPr>
        <p:grpSpPr>
          <a:xfrm>
            <a:off x="10093706" y="5415686"/>
            <a:ext cx="1561465" cy="364490"/>
            <a:chOff x="10093706" y="5415686"/>
            <a:chExt cx="1561465" cy="364490"/>
          </a:xfrm>
        </p:grpSpPr>
        <p:pic>
          <p:nvPicPr>
            <p:cNvPr id="101" name="object 10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0093706" y="5415686"/>
              <a:ext cx="782320" cy="196596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0093706" y="5583326"/>
              <a:ext cx="1561083" cy="196596"/>
            </a:xfrm>
            <a:prstGeom prst="rect">
              <a:avLst/>
            </a:prstGeom>
          </p:spPr>
        </p:pic>
      </p:grpSp>
      <p:grpSp>
        <p:nvGrpSpPr>
          <p:cNvPr id="103" name="object 103"/>
          <p:cNvGrpSpPr/>
          <p:nvPr/>
        </p:nvGrpSpPr>
        <p:grpSpPr>
          <a:xfrm>
            <a:off x="10093706" y="5949391"/>
            <a:ext cx="1450340" cy="364490"/>
            <a:chOff x="10093706" y="5949391"/>
            <a:chExt cx="1450340" cy="364490"/>
          </a:xfrm>
        </p:grpSpPr>
        <p:pic>
          <p:nvPicPr>
            <p:cNvPr id="104" name="object 10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093706" y="5949391"/>
              <a:ext cx="782320" cy="196595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093706" y="6117031"/>
              <a:ext cx="1449958" cy="19659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7659" y="2560320"/>
            <a:ext cx="1379220" cy="3001010"/>
          </a:xfrm>
          <a:custGeom>
            <a:avLst/>
            <a:gdLst/>
            <a:ahLst/>
            <a:cxnLst/>
            <a:rect l="l" t="t" r="r" b="b"/>
            <a:pathLst>
              <a:path w="1379220" h="3001010">
                <a:moveTo>
                  <a:pt x="1379220" y="0"/>
                </a:moveTo>
                <a:lnTo>
                  <a:pt x="0" y="0"/>
                </a:lnTo>
                <a:lnTo>
                  <a:pt x="0" y="3000755"/>
                </a:lnTo>
                <a:lnTo>
                  <a:pt x="1379220" y="3000755"/>
                </a:lnTo>
                <a:lnTo>
                  <a:pt x="1379220" y="0"/>
                </a:lnTo>
                <a:close/>
              </a:path>
            </a:pathLst>
          </a:custGeom>
          <a:solidFill>
            <a:srgbClr val="ABCFF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631313" y="601726"/>
            <a:ext cx="7378700" cy="783590"/>
            <a:chOff x="2631313" y="601726"/>
            <a:chExt cx="7378700" cy="7835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1313" y="601726"/>
              <a:ext cx="896112" cy="7833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9369" y="601726"/>
              <a:ext cx="985723" cy="7833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6594" y="601726"/>
              <a:ext cx="6273419" cy="78333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386696" y="6615445"/>
            <a:ext cx="1706880" cy="1549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i="1" spc="-100" dirty="0">
                <a:solidFill>
                  <a:srgbClr val="FFFFFF"/>
                </a:solidFill>
                <a:latin typeface="YGYruijin"/>
                <a:cs typeface="YGYruijin"/>
              </a:rPr>
              <a:t>*</a:t>
            </a:r>
            <a:r>
              <a:rPr sz="850" i="1" spc="-60" dirty="0">
                <a:solidFill>
                  <a:srgbClr val="FFFFFF"/>
                </a:solidFill>
                <a:latin typeface="YGYruijin"/>
                <a:cs typeface="YGYruijin"/>
              </a:rPr>
              <a:t>项目时间仅供参考，以实</a:t>
            </a:r>
            <a:r>
              <a:rPr sz="850" i="1" spc="-70" dirty="0">
                <a:solidFill>
                  <a:srgbClr val="FFFFFF"/>
                </a:solidFill>
                <a:latin typeface="YGYruijin"/>
                <a:cs typeface="YGYruijin"/>
              </a:rPr>
              <a:t>际</a:t>
            </a:r>
            <a:r>
              <a:rPr sz="850" i="1" spc="-60" dirty="0">
                <a:solidFill>
                  <a:srgbClr val="FFFFFF"/>
                </a:solidFill>
                <a:latin typeface="YGYruijin"/>
                <a:cs typeface="YGYruijin"/>
              </a:rPr>
              <a:t>执行为准</a:t>
            </a:r>
            <a:endParaRPr sz="850">
              <a:latin typeface="YGYruijin"/>
              <a:cs typeface="YGYruiji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317735" y="2039111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5" y="5191"/>
                </a:lnTo>
                <a:lnTo>
                  <a:pt x="110134" y="19980"/>
                </a:lnTo>
                <a:lnTo>
                  <a:pt x="73631" y="43187"/>
                </a:lnTo>
                <a:lnTo>
                  <a:pt x="43187" y="73631"/>
                </a:lnTo>
                <a:lnTo>
                  <a:pt x="19980" y="110134"/>
                </a:lnTo>
                <a:lnTo>
                  <a:pt x="5191" y="151515"/>
                </a:lnTo>
                <a:lnTo>
                  <a:pt x="0" y="196596"/>
                </a:lnTo>
                <a:lnTo>
                  <a:pt x="5191" y="241676"/>
                </a:lnTo>
                <a:lnTo>
                  <a:pt x="19980" y="283057"/>
                </a:lnTo>
                <a:lnTo>
                  <a:pt x="43187" y="319560"/>
                </a:lnTo>
                <a:lnTo>
                  <a:pt x="73631" y="350004"/>
                </a:lnTo>
                <a:lnTo>
                  <a:pt x="110134" y="373211"/>
                </a:lnTo>
                <a:lnTo>
                  <a:pt x="151515" y="388000"/>
                </a:lnTo>
                <a:lnTo>
                  <a:pt x="196596" y="393191"/>
                </a:lnTo>
                <a:lnTo>
                  <a:pt x="241676" y="388000"/>
                </a:lnTo>
                <a:lnTo>
                  <a:pt x="283057" y="373211"/>
                </a:lnTo>
                <a:lnTo>
                  <a:pt x="319560" y="350004"/>
                </a:lnTo>
                <a:lnTo>
                  <a:pt x="350004" y="319560"/>
                </a:lnTo>
                <a:lnTo>
                  <a:pt x="373211" y="283057"/>
                </a:lnTo>
                <a:lnTo>
                  <a:pt x="388000" y="241676"/>
                </a:lnTo>
                <a:lnTo>
                  <a:pt x="393192" y="196596"/>
                </a:lnTo>
                <a:lnTo>
                  <a:pt x="388000" y="151515"/>
                </a:lnTo>
                <a:lnTo>
                  <a:pt x="373211" y="110134"/>
                </a:lnTo>
                <a:lnTo>
                  <a:pt x="350004" y="73631"/>
                </a:lnTo>
                <a:lnTo>
                  <a:pt x="319560" y="43187"/>
                </a:lnTo>
                <a:lnTo>
                  <a:pt x="283057" y="19980"/>
                </a:lnTo>
                <a:lnTo>
                  <a:pt x="241676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883140" y="2086610"/>
            <a:ext cx="1227455" cy="364490"/>
            <a:chOff x="9883140" y="2086610"/>
            <a:chExt cx="1227455" cy="36449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83140" y="2086610"/>
              <a:ext cx="672998" cy="1965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83140" y="2254250"/>
              <a:ext cx="1227124" cy="196596"/>
            </a:xfrm>
            <a:prstGeom prst="rect">
              <a:avLst/>
            </a:prstGeom>
          </p:spPr>
        </p:pic>
      </p:grpSp>
      <p:sp>
        <p:nvSpPr>
          <p:cNvPr id="12" name="object 12"/>
          <p:cNvSpPr/>
          <p:nvPr/>
        </p:nvSpPr>
        <p:spPr>
          <a:xfrm>
            <a:off x="9317735" y="2572511"/>
            <a:ext cx="393700" cy="394970"/>
          </a:xfrm>
          <a:custGeom>
            <a:avLst/>
            <a:gdLst/>
            <a:ahLst/>
            <a:cxnLst/>
            <a:rect l="l" t="t" r="r" b="b"/>
            <a:pathLst>
              <a:path w="393700" h="394969">
                <a:moveTo>
                  <a:pt x="196596" y="0"/>
                </a:moveTo>
                <a:lnTo>
                  <a:pt x="151515" y="5214"/>
                </a:lnTo>
                <a:lnTo>
                  <a:pt x="110134" y="20065"/>
                </a:lnTo>
                <a:lnTo>
                  <a:pt x="73631" y="43367"/>
                </a:lnTo>
                <a:lnTo>
                  <a:pt x="43187" y="73933"/>
                </a:lnTo>
                <a:lnTo>
                  <a:pt x="19980" y="110578"/>
                </a:lnTo>
                <a:lnTo>
                  <a:pt x="5191" y="152115"/>
                </a:lnTo>
                <a:lnTo>
                  <a:pt x="0" y="197358"/>
                </a:lnTo>
                <a:lnTo>
                  <a:pt x="5191" y="242600"/>
                </a:lnTo>
                <a:lnTo>
                  <a:pt x="19980" y="284137"/>
                </a:lnTo>
                <a:lnTo>
                  <a:pt x="43187" y="320782"/>
                </a:lnTo>
                <a:lnTo>
                  <a:pt x="73631" y="351348"/>
                </a:lnTo>
                <a:lnTo>
                  <a:pt x="110134" y="374650"/>
                </a:lnTo>
                <a:lnTo>
                  <a:pt x="151515" y="389501"/>
                </a:lnTo>
                <a:lnTo>
                  <a:pt x="196596" y="394715"/>
                </a:lnTo>
                <a:lnTo>
                  <a:pt x="241676" y="389501"/>
                </a:lnTo>
                <a:lnTo>
                  <a:pt x="283057" y="374650"/>
                </a:lnTo>
                <a:lnTo>
                  <a:pt x="319560" y="351348"/>
                </a:lnTo>
                <a:lnTo>
                  <a:pt x="350004" y="320782"/>
                </a:lnTo>
                <a:lnTo>
                  <a:pt x="373211" y="284137"/>
                </a:lnTo>
                <a:lnTo>
                  <a:pt x="388000" y="242600"/>
                </a:lnTo>
                <a:lnTo>
                  <a:pt x="393192" y="197358"/>
                </a:lnTo>
                <a:lnTo>
                  <a:pt x="388000" y="152115"/>
                </a:lnTo>
                <a:lnTo>
                  <a:pt x="373211" y="110578"/>
                </a:lnTo>
                <a:lnTo>
                  <a:pt x="350004" y="73933"/>
                </a:lnTo>
                <a:lnTo>
                  <a:pt x="319560" y="43367"/>
                </a:lnTo>
                <a:lnTo>
                  <a:pt x="283057" y="20065"/>
                </a:lnTo>
                <a:lnTo>
                  <a:pt x="241676" y="5214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9883140" y="3132708"/>
            <a:ext cx="2005964" cy="364490"/>
            <a:chOff x="9883140" y="3132708"/>
            <a:chExt cx="2005964" cy="36449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83140" y="3132708"/>
              <a:ext cx="1004697" cy="1965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83140" y="3300348"/>
              <a:ext cx="2005711" cy="196596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9317735" y="3121151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5" y="5191"/>
                </a:lnTo>
                <a:lnTo>
                  <a:pt x="110134" y="19980"/>
                </a:lnTo>
                <a:lnTo>
                  <a:pt x="73631" y="43187"/>
                </a:lnTo>
                <a:lnTo>
                  <a:pt x="43187" y="73631"/>
                </a:lnTo>
                <a:lnTo>
                  <a:pt x="19980" y="110134"/>
                </a:lnTo>
                <a:lnTo>
                  <a:pt x="5191" y="151515"/>
                </a:lnTo>
                <a:lnTo>
                  <a:pt x="0" y="196596"/>
                </a:lnTo>
                <a:lnTo>
                  <a:pt x="5191" y="241676"/>
                </a:lnTo>
                <a:lnTo>
                  <a:pt x="19980" y="283057"/>
                </a:lnTo>
                <a:lnTo>
                  <a:pt x="43187" y="319560"/>
                </a:lnTo>
                <a:lnTo>
                  <a:pt x="73631" y="350004"/>
                </a:lnTo>
                <a:lnTo>
                  <a:pt x="110134" y="373211"/>
                </a:lnTo>
                <a:lnTo>
                  <a:pt x="151515" y="388000"/>
                </a:lnTo>
                <a:lnTo>
                  <a:pt x="196596" y="393192"/>
                </a:lnTo>
                <a:lnTo>
                  <a:pt x="241676" y="388000"/>
                </a:lnTo>
                <a:lnTo>
                  <a:pt x="283057" y="373211"/>
                </a:lnTo>
                <a:lnTo>
                  <a:pt x="319560" y="350004"/>
                </a:lnTo>
                <a:lnTo>
                  <a:pt x="350004" y="319560"/>
                </a:lnTo>
                <a:lnTo>
                  <a:pt x="373211" y="283057"/>
                </a:lnTo>
                <a:lnTo>
                  <a:pt x="388000" y="241676"/>
                </a:lnTo>
                <a:lnTo>
                  <a:pt x="393192" y="196596"/>
                </a:lnTo>
                <a:lnTo>
                  <a:pt x="388000" y="151515"/>
                </a:lnTo>
                <a:lnTo>
                  <a:pt x="373211" y="110134"/>
                </a:lnTo>
                <a:lnTo>
                  <a:pt x="350004" y="73631"/>
                </a:lnTo>
                <a:lnTo>
                  <a:pt x="319560" y="43187"/>
                </a:lnTo>
                <a:lnTo>
                  <a:pt x="283057" y="19980"/>
                </a:lnTo>
                <a:lnTo>
                  <a:pt x="241676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9883140" y="3654552"/>
            <a:ext cx="1227455" cy="364490"/>
            <a:chOff x="9883140" y="3654552"/>
            <a:chExt cx="1227455" cy="364490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83140" y="3654552"/>
              <a:ext cx="1004697" cy="19659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83140" y="3822192"/>
              <a:ext cx="1227124" cy="196595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9883140" y="2604516"/>
            <a:ext cx="1894839" cy="364490"/>
            <a:chOff x="9883140" y="2604516"/>
            <a:chExt cx="1894839" cy="364490"/>
          </a:xfrm>
        </p:grpSpPr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83140" y="2604516"/>
              <a:ext cx="782320" cy="19659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83140" y="2772156"/>
              <a:ext cx="1894458" cy="196596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9317735" y="3668267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5" y="5191"/>
                </a:lnTo>
                <a:lnTo>
                  <a:pt x="110134" y="19980"/>
                </a:lnTo>
                <a:lnTo>
                  <a:pt x="73631" y="43187"/>
                </a:lnTo>
                <a:lnTo>
                  <a:pt x="43187" y="73631"/>
                </a:lnTo>
                <a:lnTo>
                  <a:pt x="19980" y="110134"/>
                </a:lnTo>
                <a:lnTo>
                  <a:pt x="5191" y="151515"/>
                </a:lnTo>
                <a:lnTo>
                  <a:pt x="0" y="196595"/>
                </a:lnTo>
                <a:lnTo>
                  <a:pt x="5191" y="241676"/>
                </a:lnTo>
                <a:lnTo>
                  <a:pt x="19980" y="283057"/>
                </a:lnTo>
                <a:lnTo>
                  <a:pt x="43187" y="319560"/>
                </a:lnTo>
                <a:lnTo>
                  <a:pt x="73631" y="350004"/>
                </a:lnTo>
                <a:lnTo>
                  <a:pt x="110134" y="373211"/>
                </a:lnTo>
                <a:lnTo>
                  <a:pt x="151515" y="388000"/>
                </a:lnTo>
                <a:lnTo>
                  <a:pt x="196596" y="393191"/>
                </a:lnTo>
                <a:lnTo>
                  <a:pt x="241676" y="388000"/>
                </a:lnTo>
                <a:lnTo>
                  <a:pt x="283057" y="373211"/>
                </a:lnTo>
                <a:lnTo>
                  <a:pt x="319560" y="350004"/>
                </a:lnTo>
                <a:lnTo>
                  <a:pt x="350004" y="319560"/>
                </a:lnTo>
                <a:lnTo>
                  <a:pt x="373211" y="283057"/>
                </a:lnTo>
                <a:lnTo>
                  <a:pt x="388000" y="241676"/>
                </a:lnTo>
                <a:lnTo>
                  <a:pt x="393192" y="196595"/>
                </a:lnTo>
                <a:lnTo>
                  <a:pt x="388000" y="151515"/>
                </a:lnTo>
                <a:lnTo>
                  <a:pt x="373211" y="110134"/>
                </a:lnTo>
                <a:lnTo>
                  <a:pt x="350004" y="73631"/>
                </a:lnTo>
                <a:lnTo>
                  <a:pt x="319560" y="43187"/>
                </a:lnTo>
                <a:lnTo>
                  <a:pt x="283057" y="19980"/>
                </a:lnTo>
                <a:lnTo>
                  <a:pt x="241676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9883140" y="4221226"/>
            <a:ext cx="1350010" cy="364490"/>
            <a:chOff x="9883140" y="4221226"/>
            <a:chExt cx="1350010" cy="364490"/>
          </a:xfrm>
        </p:grpSpPr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83140" y="4221226"/>
              <a:ext cx="1004697" cy="19659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83140" y="4388866"/>
              <a:ext cx="451103" cy="19659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221468" y="4388866"/>
              <a:ext cx="312927" cy="19659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456164" y="4388866"/>
              <a:ext cx="776985" cy="196595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9317735" y="4210811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5" y="5191"/>
                </a:lnTo>
                <a:lnTo>
                  <a:pt x="110134" y="19980"/>
                </a:lnTo>
                <a:lnTo>
                  <a:pt x="73631" y="43187"/>
                </a:lnTo>
                <a:lnTo>
                  <a:pt x="43187" y="73631"/>
                </a:lnTo>
                <a:lnTo>
                  <a:pt x="19980" y="110134"/>
                </a:lnTo>
                <a:lnTo>
                  <a:pt x="5191" y="151515"/>
                </a:lnTo>
                <a:lnTo>
                  <a:pt x="0" y="196595"/>
                </a:lnTo>
                <a:lnTo>
                  <a:pt x="5191" y="241676"/>
                </a:lnTo>
                <a:lnTo>
                  <a:pt x="19980" y="283057"/>
                </a:lnTo>
                <a:lnTo>
                  <a:pt x="43187" y="319560"/>
                </a:lnTo>
                <a:lnTo>
                  <a:pt x="73631" y="350004"/>
                </a:lnTo>
                <a:lnTo>
                  <a:pt x="110134" y="373211"/>
                </a:lnTo>
                <a:lnTo>
                  <a:pt x="151515" y="388000"/>
                </a:lnTo>
                <a:lnTo>
                  <a:pt x="196596" y="393192"/>
                </a:lnTo>
                <a:lnTo>
                  <a:pt x="241676" y="388000"/>
                </a:lnTo>
                <a:lnTo>
                  <a:pt x="283057" y="373211"/>
                </a:lnTo>
                <a:lnTo>
                  <a:pt x="319560" y="350004"/>
                </a:lnTo>
                <a:lnTo>
                  <a:pt x="350004" y="319560"/>
                </a:lnTo>
                <a:lnTo>
                  <a:pt x="373211" y="283057"/>
                </a:lnTo>
                <a:lnTo>
                  <a:pt x="388000" y="241676"/>
                </a:lnTo>
                <a:lnTo>
                  <a:pt x="393192" y="196595"/>
                </a:lnTo>
                <a:lnTo>
                  <a:pt x="388000" y="151515"/>
                </a:lnTo>
                <a:lnTo>
                  <a:pt x="373211" y="110134"/>
                </a:lnTo>
                <a:lnTo>
                  <a:pt x="350004" y="73631"/>
                </a:lnTo>
                <a:lnTo>
                  <a:pt x="319560" y="43187"/>
                </a:lnTo>
                <a:lnTo>
                  <a:pt x="283057" y="19980"/>
                </a:lnTo>
                <a:lnTo>
                  <a:pt x="241676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2252472" y="1496567"/>
            <a:ext cx="6818630" cy="5361940"/>
            <a:chOff x="2252472" y="1496567"/>
            <a:chExt cx="6818630" cy="5361940"/>
          </a:xfrm>
        </p:grpSpPr>
        <p:sp>
          <p:nvSpPr>
            <p:cNvPr id="31" name="object 31"/>
            <p:cNvSpPr/>
            <p:nvPr/>
          </p:nvSpPr>
          <p:spPr>
            <a:xfrm>
              <a:off x="2252472" y="1520951"/>
              <a:ext cx="2220595" cy="5337175"/>
            </a:xfrm>
            <a:custGeom>
              <a:avLst/>
              <a:gdLst/>
              <a:ahLst/>
              <a:cxnLst/>
              <a:rect l="l" t="t" r="r" b="b"/>
              <a:pathLst>
                <a:path w="2220595" h="5337175">
                  <a:moveTo>
                    <a:pt x="2220468" y="0"/>
                  </a:moveTo>
                  <a:lnTo>
                    <a:pt x="0" y="0"/>
                  </a:lnTo>
                  <a:lnTo>
                    <a:pt x="0" y="5337048"/>
                  </a:lnTo>
                  <a:lnTo>
                    <a:pt x="2220468" y="5337048"/>
                  </a:lnTo>
                  <a:lnTo>
                    <a:pt x="2220468" y="0"/>
                  </a:lnTo>
                  <a:close/>
                </a:path>
              </a:pathLst>
            </a:custGeom>
            <a:solidFill>
              <a:srgbClr val="ABCF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53996" y="1496567"/>
              <a:ext cx="2220468" cy="128320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18588" y="3291839"/>
              <a:ext cx="1891284" cy="125272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154680" y="3637788"/>
              <a:ext cx="416559" cy="422275"/>
            </a:xfrm>
            <a:custGeom>
              <a:avLst/>
              <a:gdLst/>
              <a:ahLst/>
              <a:cxnLst/>
              <a:rect l="l" t="t" r="r" b="b"/>
              <a:pathLst>
                <a:path w="416560" h="422275">
                  <a:moveTo>
                    <a:pt x="208025" y="0"/>
                  </a:moveTo>
                  <a:lnTo>
                    <a:pt x="160313" y="5573"/>
                  </a:lnTo>
                  <a:lnTo>
                    <a:pt x="116521" y="21451"/>
                  </a:lnTo>
                  <a:lnTo>
                    <a:pt x="77897" y="46366"/>
                  </a:lnTo>
                  <a:lnTo>
                    <a:pt x="45686" y="79052"/>
                  </a:lnTo>
                  <a:lnTo>
                    <a:pt x="21136" y="118243"/>
                  </a:lnTo>
                  <a:lnTo>
                    <a:pt x="5491" y="162672"/>
                  </a:lnTo>
                  <a:lnTo>
                    <a:pt x="0" y="211074"/>
                  </a:lnTo>
                  <a:lnTo>
                    <a:pt x="5491" y="259475"/>
                  </a:lnTo>
                  <a:lnTo>
                    <a:pt x="21136" y="303904"/>
                  </a:lnTo>
                  <a:lnTo>
                    <a:pt x="45686" y="343095"/>
                  </a:lnTo>
                  <a:lnTo>
                    <a:pt x="77897" y="375781"/>
                  </a:lnTo>
                  <a:lnTo>
                    <a:pt x="116521" y="400696"/>
                  </a:lnTo>
                  <a:lnTo>
                    <a:pt x="160313" y="416574"/>
                  </a:lnTo>
                  <a:lnTo>
                    <a:pt x="208025" y="422148"/>
                  </a:lnTo>
                  <a:lnTo>
                    <a:pt x="255738" y="416574"/>
                  </a:lnTo>
                  <a:lnTo>
                    <a:pt x="299530" y="400696"/>
                  </a:lnTo>
                  <a:lnTo>
                    <a:pt x="338154" y="375781"/>
                  </a:lnTo>
                  <a:lnTo>
                    <a:pt x="370365" y="343095"/>
                  </a:lnTo>
                  <a:lnTo>
                    <a:pt x="394915" y="303904"/>
                  </a:lnTo>
                  <a:lnTo>
                    <a:pt x="410560" y="259475"/>
                  </a:lnTo>
                  <a:lnTo>
                    <a:pt x="416052" y="211074"/>
                  </a:lnTo>
                  <a:lnTo>
                    <a:pt x="410560" y="162672"/>
                  </a:lnTo>
                  <a:lnTo>
                    <a:pt x="394915" y="118243"/>
                  </a:lnTo>
                  <a:lnTo>
                    <a:pt x="370365" y="79052"/>
                  </a:lnTo>
                  <a:lnTo>
                    <a:pt x="338154" y="46366"/>
                  </a:lnTo>
                  <a:lnTo>
                    <a:pt x="299530" y="21451"/>
                  </a:lnTo>
                  <a:lnTo>
                    <a:pt x="255738" y="5573"/>
                  </a:lnTo>
                  <a:lnTo>
                    <a:pt x="208025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154680" y="3637788"/>
              <a:ext cx="416559" cy="422275"/>
            </a:xfrm>
            <a:custGeom>
              <a:avLst/>
              <a:gdLst/>
              <a:ahLst/>
              <a:cxnLst/>
              <a:rect l="l" t="t" r="r" b="b"/>
              <a:pathLst>
                <a:path w="416560" h="422275">
                  <a:moveTo>
                    <a:pt x="0" y="211074"/>
                  </a:moveTo>
                  <a:lnTo>
                    <a:pt x="5491" y="162672"/>
                  </a:lnTo>
                  <a:lnTo>
                    <a:pt x="21136" y="118243"/>
                  </a:lnTo>
                  <a:lnTo>
                    <a:pt x="45686" y="79052"/>
                  </a:lnTo>
                  <a:lnTo>
                    <a:pt x="77897" y="46366"/>
                  </a:lnTo>
                  <a:lnTo>
                    <a:pt x="116521" y="21451"/>
                  </a:lnTo>
                  <a:lnTo>
                    <a:pt x="160313" y="5573"/>
                  </a:lnTo>
                  <a:lnTo>
                    <a:pt x="208025" y="0"/>
                  </a:lnTo>
                  <a:lnTo>
                    <a:pt x="255738" y="5573"/>
                  </a:lnTo>
                  <a:lnTo>
                    <a:pt x="299530" y="21451"/>
                  </a:lnTo>
                  <a:lnTo>
                    <a:pt x="338154" y="46366"/>
                  </a:lnTo>
                  <a:lnTo>
                    <a:pt x="370365" y="79052"/>
                  </a:lnTo>
                  <a:lnTo>
                    <a:pt x="394915" y="118243"/>
                  </a:lnTo>
                  <a:lnTo>
                    <a:pt x="410560" y="162672"/>
                  </a:lnTo>
                  <a:lnTo>
                    <a:pt x="416052" y="211074"/>
                  </a:lnTo>
                  <a:lnTo>
                    <a:pt x="410560" y="259475"/>
                  </a:lnTo>
                  <a:lnTo>
                    <a:pt x="394915" y="303904"/>
                  </a:lnTo>
                  <a:lnTo>
                    <a:pt x="370365" y="343095"/>
                  </a:lnTo>
                  <a:lnTo>
                    <a:pt x="338154" y="375781"/>
                  </a:lnTo>
                  <a:lnTo>
                    <a:pt x="299530" y="400696"/>
                  </a:lnTo>
                  <a:lnTo>
                    <a:pt x="255738" y="416574"/>
                  </a:lnTo>
                  <a:lnTo>
                    <a:pt x="208025" y="422148"/>
                  </a:lnTo>
                  <a:lnTo>
                    <a:pt x="160313" y="416574"/>
                  </a:lnTo>
                  <a:lnTo>
                    <a:pt x="116521" y="400696"/>
                  </a:lnTo>
                  <a:lnTo>
                    <a:pt x="77897" y="375781"/>
                  </a:lnTo>
                  <a:lnTo>
                    <a:pt x="45686" y="343095"/>
                  </a:lnTo>
                  <a:lnTo>
                    <a:pt x="21136" y="303904"/>
                  </a:lnTo>
                  <a:lnTo>
                    <a:pt x="5491" y="259475"/>
                  </a:lnTo>
                  <a:lnTo>
                    <a:pt x="0" y="211074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259836" y="3691127"/>
              <a:ext cx="273050" cy="317500"/>
            </a:xfrm>
            <a:custGeom>
              <a:avLst/>
              <a:gdLst/>
              <a:ahLst/>
              <a:cxnLst/>
              <a:rect l="l" t="t" r="r" b="b"/>
              <a:pathLst>
                <a:path w="273050" h="317500">
                  <a:moveTo>
                    <a:pt x="0" y="0"/>
                  </a:moveTo>
                  <a:lnTo>
                    <a:pt x="0" y="316992"/>
                  </a:lnTo>
                  <a:lnTo>
                    <a:pt x="272796" y="158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1F1">
                <a:alpha val="6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259836" y="3691127"/>
              <a:ext cx="273050" cy="317500"/>
            </a:xfrm>
            <a:custGeom>
              <a:avLst/>
              <a:gdLst/>
              <a:ahLst/>
              <a:cxnLst/>
              <a:rect l="l" t="t" r="r" b="b"/>
              <a:pathLst>
                <a:path w="273050" h="317500">
                  <a:moveTo>
                    <a:pt x="0" y="316992"/>
                  </a:moveTo>
                  <a:lnTo>
                    <a:pt x="272796" y="158496"/>
                  </a:lnTo>
                  <a:lnTo>
                    <a:pt x="0" y="0"/>
                  </a:lnTo>
                  <a:lnTo>
                    <a:pt x="0" y="316992"/>
                  </a:lnTo>
                  <a:close/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91916" y="2943809"/>
              <a:ext cx="731519" cy="32034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440557" y="2943809"/>
              <a:ext cx="522224" cy="32034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24023" y="4730750"/>
              <a:ext cx="1463421" cy="32003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380488" y="5193790"/>
              <a:ext cx="1929384" cy="1591054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556760" y="1520951"/>
              <a:ext cx="2220595" cy="5337175"/>
            </a:xfrm>
            <a:custGeom>
              <a:avLst/>
              <a:gdLst/>
              <a:ahLst/>
              <a:cxnLst/>
              <a:rect l="l" t="t" r="r" b="b"/>
              <a:pathLst>
                <a:path w="2220595" h="5337175">
                  <a:moveTo>
                    <a:pt x="2220467" y="0"/>
                  </a:moveTo>
                  <a:lnTo>
                    <a:pt x="0" y="0"/>
                  </a:lnTo>
                  <a:lnTo>
                    <a:pt x="0" y="5337048"/>
                  </a:lnTo>
                  <a:lnTo>
                    <a:pt x="2220467" y="5337048"/>
                  </a:lnTo>
                  <a:lnTo>
                    <a:pt x="2220467" y="0"/>
                  </a:lnTo>
                  <a:close/>
                </a:path>
              </a:pathLst>
            </a:custGeom>
            <a:solidFill>
              <a:srgbClr val="ABCF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030470" y="3963669"/>
              <a:ext cx="1463421" cy="32003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018277" y="1620265"/>
              <a:ext cx="1463421" cy="32003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32960" y="2017775"/>
              <a:ext cx="2029967" cy="176326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710683" y="4355590"/>
              <a:ext cx="1860804" cy="246887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544567" y="4491227"/>
              <a:ext cx="106679" cy="221132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6850380" y="1520951"/>
              <a:ext cx="2220595" cy="5337175"/>
            </a:xfrm>
            <a:custGeom>
              <a:avLst/>
              <a:gdLst/>
              <a:ahLst/>
              <a:cxnLst/>
              <a:rect l="l" t="t" r="r" b="b"/>
              <a:pathLst>
                <a:path w="2220595" h="5337175">
                  <a:moveTo>
                    <a:pt x="2220468" y="0"/>
                  </a:moveTo>
                  <a:lnTo>
                    <a:pt x="0" y="0"/>
                  </a:lnTo>
                  <a:lnTo>
                    <a:pt x="0" y="5337048"/>
                  </a:lnTo>
                  <a:lnTo>
                    <a:pt x="2220468" y="5337048"/>
                  </a:lnTo>
                  <a:lnTo>
                    <a:pt x="2220468" y="0"/>
                  </a:lnTo>
                  <a:close/>
                </a:path>
              </a:pathLst>
            </a:custGeom>
            <a:solidFill>
              <a:srgbClr val="ABCF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490206" y="1579752"/>
              <a:ext cx="1097279" cy="32003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995160" y="3822191"/>
              <a:ext cx="1900427" cy="155448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421625" y="3489070"/>
              <a:ext cx="1097648" cy="32003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995160" y="5242557"/>
              <a:ext cx="1900427" cy="160629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922007" y="1920239"/>
              <a:ext cx="1991868" cy="1371600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7153656" y="5376671"/>
            <a:ext cx="1117600" cy="4603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17475" rIns="0" bIns="0" rtlCol="0">
            <a:spAutoFit/>
          </a:bodyPr>
          <a:lstStyle/>
          <a:p>
            <a:pPr marL="201930">
              <a:lnSpc>
                <a:spcPct val="100000"/>
              </a:lnSpc>
              <a:spcBef>
                <a:spcPts val="925"/>
              </a:spcBef>
            </a:pPr>
            <a:r>
              <a:rPr sz="1400" spc="-15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春天胶囊</a:t>
            </a:r>
            <a:endParaRPr sz="14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153656" y="6035040"/>
            <a:ext cx="1117600" cy="4603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33350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1050"/>
              </a:spcBef>
            </a:pPr>
            <a:r>
              <a:rPr sz="1200" spc="-10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茶话会入场券</a:t>
            </a:r>
            <a:endParaRPr sz="1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780019" y="4448555"/>
            <a:ext cx="421005" cy="4603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88900" rIns="0" bIns="0" rtlCol="0">
            <a:spAutoFit/>
          </a:bodyPr>
          <a:lstStyle/>
          <a:p>
            <a:pPr marL="95885" marR="88265">
              <a:lnSpc>
                <a:spcPct val="100000"/>
              </a:lnSpc>
              <a:spcBef>
                <a:spcPts val="700"/>
              </a:spcBef>
            </a:pPr>
            <a:r>
              <a:rPr sz="900" spc="-25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春天胶囊</a:t>
            </a:r>
            <a:endParaRPr sz="9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353043" y="4456176"/>
            <a:ext cx="421005" cy="46037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0320" rIns="0" bIns="0" rtlCol="0">
            <a:spAutoFit/>
          </a:bodyPr>
          <a:lstStyle/>
          <a:p>
            <a:pPr marL="96520" marR="87630" algn="just">
              <a:lnSpc>
                <a:spcPct val="100000"/>
              </a:lnSpc>
              <a:spcBef>
                <a:spcPts val="160"/>
              </a:spcBef>
            </a:pPr>
            <a:r>
              <a:rPr sz="900" spc="-25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春天入场</a:t>
            </a:r>
            <a:r>
              <a:rPr sz="900" spc="-50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券</a:t>
            </a:r>
            <a:endParaRPr sz="9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203947" y="4427220"/>
            <a:ext cx="421005" cy="46228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90170" rIns="0" bIns="0" rtlCol="0">
            <a:spAutoFit/>
          </a:bodyPr>
          <a:lstStyle/>
          <a:p>
            <a:pPr marL="95885" marR="87630">
              <a:lnSpc>
                <a:spcPct val="100000"/>
              </a:lnSpc>
              <a:spcBef>
                <a:spcPts val="710"/>
              </a:spcBef>
            </a:pPr>
            <a:r>
              <a:rPr sz="900" spc="-25" dirty="0">
                <a:solidFill>
                  <a:srgbClr val="0D0D0D"/>
                </a:solidFill>
                <a:latin typeface="Arial Unicode MS" panose="020B0604020202020204" charset="-122"/>
                <a:cs typeface="Arial Unicode MS" panose="020B0604020202020204" charset="-122"/>
              </a:rPr>
              <a:t>春天福利</a:t>
            </a:r>
            <a:endParaRPr sz="9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023872" y="3268979"/>
            <a:ext cx="394970" cy="393700"/>
          </a:xfrm>
          <a:custGeom>
            <a:avLst/>
            <a:gdLst/>
            <a:ahLst/>
            <a:cxnLst/>
            <a:rect l="l" t="t" r="r" b="b"/>
            <a:pathLst>
              <a:path w="394969" h="393700">
                <a:moveTo>
                  <a:pt x="197357" y="0"/>
                </a:moveTo>
                <a:lnTo>
                  <a:pt x="152115" y="5191"/>
                </a:lnTo>
                <a:lnTo>
                  <a:pt x="110578" y="19980"/>
                </a:lnTo>
                <a:lnTo>
                  <a:pt x="73933" y="43187"/>
                </a:lnTo>
                <a:lnTo>
                  <a:pt x="43367" y="73631"/>
                </a:lnTo>
                <a:lnTo>
                  <a:pt x="20065" y="110134"/>
                </a:lnTo>
                <a:lnTo>
                  <a:pt x="5214" y="151515"/>
                </a:lnTo>
                <a:lnTo>
                  <a:pt x="0" y="196596"/>
                </a:lnTo>
                <a:lnTo>
                  <a:pt x="5214" y="241676"/>
                </a:lnTo>
                <a:lnTo>
                  <a:pt x="20065" y="283057"/>
                </a:lnTo>
                <a:lnTo>
                  <a:pt x="43367" y="319560"/>
                </a:lnTo>
                <a:lnTo>
                  <a:pt x="73933" y="350004"/>
                </a:lnTo>
                <a:lnTo>
                  <a:pt x="110578" y="373211"/>
                </a:lnTo>
                <a:lnTo>
                  <a:pt x="152115" y="388000"/>
                </a:lnTo>
                <a:lnTo>
                  <a:pt x="197357" y="393192"/>
                </a:lnTo>
                <a:lnTo>
                  <a:pt x="242600" y="388000"/>
                </a:lnTo>
                <a:lnTo>
                  <a:pt x="284137" y="373211"/>
                </a:lnTo>
                <a:lnTo>
                  <a:pt x="320782" y="350004"/>
                </a:lnTo>
                <a:lnTo>
                  <a:pt x="351348" y="319560"/>
                </a:lnTo>
                <a:lnTo>
                  <a:pt x="374650" y="283057"/>
                </a:lnTo>
                <a:lnTo>
                  <a:pt x="389501" y="241676"/>
                </a:lnTo>
                <a:lnTo>
                  <a:pt x="394715" y="196596"/>
                </a:lnTo>
                <a:lnTo>
                  <a:pt x="389501" y="151515"/>
                </a:lnTo>
                <a:lnTo>
                  <a:pt x="374650" y="110134"/>
                </a:lnTo>
                <a:lnTo>
                  <a:pt x="351348" y="73631"/>
                </a:lnTo>
                <a:lnTo>
                  <a:pt x="320782" y="43187"/>
                </a:lnTo>
                <a:lnTo>
                  <a:pt x="284137" y="19980"/>
                </a:lnTo>
                <a:lnTo>
                  <a:pt x="242600" y="5191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2134361" y="3290442"/>
            <a:ext cx="1752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2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023872" y="1958339"/>
            <a:ext cx="394970" cy="393700"/>
          </a:xfrm>
          <a:custGeom>
            <a:avLst/>
            <a:gdLst/>
            <a:ahLst/>
            <a:cxnLst/>
            <a:rect l="l" t="t" r="r" b="b"/>
            <a:pathLst>
              <a:path w="394969" h="393700">
                <a:moveTo>
                  <a:pt x="197357" y="0"/>
                </a:moveTo>
                <a:lnTo>
                  <a:pt x="152115" y="5191"/>
                </a:lnTo>
                <a:lnTo>
                  <a:pt x="110578" y="19980"/>
                </a:lnTo>
                <a:lnTo>
                  <a:pt x="73933" y="43187"/>
                </a:lnTo>
                <a:lnTo>
                  <a:pt x="43367" y="73631"/>
                </a:lnTo>
                <a:lnTo>
                  <a:pt x="20065" y="110134"/>
                </a:lnTo>
                <a:lnTo>
                  <a:pt x="5214" y="151515"/>
                </a:lnTo>
                <a:lnTo>
                  <a:pt x="0" y="196596"/>
                </a:lnTo>
                <a:lnTo>
                  <a:pt x="5214" y="241676"/>
                </a:lnTo>
                <a:lnTo>
                  <a:pt x="20065" y="283057"/>
                </a:lnTo>
                <a:lnTo>
                  <a:pt x="43367" y="319560"/>
                </a:lnTo>
                <a:lnTo>
                  <a:pt x="73933" y="350004"/>
                </a:lnTo>
                <a:lnTo>
                  <a:pt x="110578" y="373211"/>
                </a:lnTo>
                <a:lnTo>
                  <a:pt x="152115" y="388000"/>
                </a:lnTo>
                <a:lnTo>
                  <a:pt x="197357" y="393192"/>
                </a:lnTo>
                <a:lnTo>
                  <a:pt x="242600" y="388000"/>
                </a:lnTo>
                <a:lnTo>
                  <a:pt x="284137" y="373211"/>
                </a:lnTo>
                <a:lnTo>
                  <a:pt x="320782" y="350004"/>
                </a:lnTo>
                <a:lnTo>
                  <a:pt x="351348" y="319560"/>
                </a:lnTo>
                <a:lnTo>
                  <a:pt x="374650" y="283057"/>
                </a:lnTo>
                <a:lnTo>
                  <a:pt x="389501" y="241676"/>
                </a:lnTo>
                <a:lnTo>
                  <a:pt x="394715" y="196596"/>
                </a:lnTo>
                <a:lnTo>
                  <a:pt x="389501" y="151515"/>
                </a:lnTo>
                <a:lnTo>
                  <a:pt x="374650" y="110134"/>
                </a:lnTo>
                <a:lnTo>
                  <a:pt x="351348" y="73631"/>
                </a:lnTo>
                <a:lnTo>
                  <a:pt x="320782" y="43187"/>
                </a:lnTo>
                <a:lnTo>
                  <a:pt x="284137" y="19980"/>
                </a:lnTo>
                <a:lnTo>
                  <a:pt x="242600" y="5191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2134361" y="1979117"/>
            <a:ext cx="1752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1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023872" y="5289803"/>
            <a:ext cx="394970" cy="394970"/>
          </a:xfrm>
          <a:custGeom>
            <a:avLst/>
            <a:gdLst/>
            <a:ahLst/>
            <a:cxnLst/>
            <a:rect l="l" t="t" r="r" b="b"/>
            <a:pathLst>
              <a:path w="394969" h="394970">
                <a:moveTo>
                  <a:pt x="197357" y="0"/>
                </a:moveTo>
                <a:lnTo>
                  <a:pt x="152115" y="5214"/>
                </a:lnTo>
                <a:lnTo>
                  <a:pt x="110578" y="20065"/>
                </a:lnTo>
                <a:lnTo>
                  <a:pt x="73933" y="43367"/>
                </a:lnTo>
                <a:lnTo>
                  <a:pt x="43367" y="73933"/>
                </a:lnTo>
                <a:lnTo>
                  <a:pt x="20065" y="110578"/>
                </a:lnTo>
                <a:lnTo>
                  <a:pt x="5214" y="152115"/>
                </a:lnTo>
                <a:lnTo>
                  <a:pt x="0" y="197358"/>
                </a:lnTo>
                <a:lnTo>
                  <a:pt x="5214" y="242608"/>
                </a:lnTo>
                <a:lnTo>
                  <a:pt x="20065" y="284148"/>
                </a:lnTo>
                <a:lnTo>
                  <a:pt x="43367" y="320792"/>
                </a:lnTo>
                <a:lnTo>
                  <a:pt x="73933" y="351356"/>
                </a:lnTo>
                <a:lnTo>
                  <a:pt x="110578" y="374655"/>
                </a:lnTo>
                <a:lnTo>
                  <a:pt x="152115" y="389503"/>
                </a:lnTo>
                <a:lnTo>
                  <a:pt x="197357" y="394716"/>
                </a:lnTo>
                <a:lnTo>
                  <a:pt x="242600" y="389503"/>
                </a:lnTo>
                <a:lnTo>
                  <a:pt x="284137" y="374655"/>
                </a:lnTo>
                <a:lnTo>
                  <a:pt x="320782" y="351356"/>
                </a:lnTo>
                <a:lnTo>
                  <a:pt x="351348" y="320792"/>
                </a:lnTo>
                <a:lnTo>
                  <a:pt x="374650" y="284148"/>
                </a:lnTo>
                <a:lnTo>
                  <a:pt x="389501" y="242608"/>
                </a:lnTo>
                <a:lnTo>
                  <a:pt x="394715" y="197358"/>
                </a:lnTo>
                <a:lnTo>
                  <a:pt x="389501" y="152115"/>
                </a:lnTo>
                <a:lnTo>
                  <a:pt x="374650" y="110578"/>
                </a:lnTo>
                <a:lnTo>
                  <a:pt x="351348" y="73933"/>
                </a:lnTo>
                <a:lnTo>
                  <a:pt x="320782" y="43367"/>
                </a:lnTo>
                <a:lnTo>
                  <a:pt x="284137" y="20065"/>
                </a:lnTo>
                <a:lnTo>
                  <a:pt x="242600" y="5214"/>
                </a:lnTo>
                <a:lnTo>
                  <a:pt x="19735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134361" y="5313045"/>
            <a:ext cx="1752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3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4361688" y="1610867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5" y="5191"/>
                </a:lnTo>
                <a:lnTo>
                  <a:pt x="110134" y="19980"/>
                </a:lnTo>
                <a:lnTo>
                  <a:pt x="73631" y="43187"/>
                </a:lnTo>
                <a:lnTo>
                  <a:pt x="43187" y="73631"/>
                </a:lnTo>
                <a:lnTo>
                  <a:pt x="19980" y="110134"/>
                </a:lnTo>
                <a:lnTo>
                  <a:pt x="5191" y="151515"/>
                </a:lnTo>
                <a:lnTo>
                  <a:pt x="0" y="196596"/>
                </a:lnTo>
                <a:lnTo>
                  <a:pt x="5191" y="241676"/>
                </a:lnTo>
                <a:lnTo>
                  <a:pt x="19980" y="283057"/>
                </a:lnTo>
                <a:lnTo>
                  <a:pt x="43187" y="319560"/>
                </a:lnTo>
                <a:lnTo>
                  <a:pt x="73631" y="350004"/>
                </a:lnTo>
                <a:lnTo>
                  <a:pt x="110134" y="373211"/>
                </a:lnTo>
                <a:lnTo>
                  <a:pt x="151515" y="388000"/>
                </a:lnTo>
                <a:lnTo>
                  <a:pt x="196596" y="393192"/>
                </a:lnTo>
                <a:lnTo>
                  <a:pt x="241676" y="388000"/>
                </a:lnTo>
                <a:lnTo>
                  <a:pt x="283057" y="373211"/>
                </a:lnTo>
                <a:lnTo>
                  <a:pt x="319560" y="350004"/>
                </a:lnTo>
                <a:lnTo>
                  <a:pt x="350004" y="319560"/>
                </a:lnTo>
                <a:lnTo>
                  <a:pt x="373211" y="283057"/>
                </a:lnTo>
                <a:lnTo>
                  <a:pt x="388000" y="241676"/>
                </a:lnTo>
                <a:lnTo>
                  <a:pt x="393191" y="196596"/>
                </a:lnTo>
                <a:lnTo>
                  <a:pt x="388000" y="151515"/>
                </a:lnTo>
                <a:lnTo>
                  <a:pt x="373211" y="110134"/>
                </a:lnTo>
                <a:lnTo>
                  <a:pt x="350004" y="73631"/>
                </a:lnTo>
                <a:lnTo>
                  <a:pt x="319560" y="43187"/>
                </a:lnTo>
                <a:lnTo>
                  <a:pt x="283057" y="19980"/>
                </a:lnTo>
                <a:lnTo>
                  <a:pt x="241676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4470908" y="1632585"/>
            <a:ext cx="1752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4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4498847" y="4158996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5" y="5191"/>
                </a:lnTo>
                <a:lnTo>
                  <a:pt x="110134" y="19980"/>
                </a:lnTo>
                <a:lnTo>
                  <a:pt x="73631" y="43187"/>
                </a:lnTo>
                <a:lnTo>
                  <a:pt x="43187" y="73631"/>
                </a:lnTo>
                <a:lnTo>
                  <a:pt x="19980" y="110134"/>
                </a:lnTo>
                <a:lnTo>
                  <a:pt x="5191" y="151515"/>
                </a:lnTo>
                <a:lnTo>
                  <a:pt x="0" y="196595"/>
                </a:lnTo>
                <a:lnTo>
                  <a:pt x="5191" y="241676"/>
                </a:lnTo>
                <a:lnTo>
                  <a:pt x="19980" y="283057"/>
                </a:lnTo>
                <a:lnTo>
                  <a:pt x="43187" y="319560"/>
                </a:lnTo>
                <a:lnTo>
                  <a:pt x="73631" y="350004"/>
                </a:lnTo>
                <a:lnTo>
                  <a:pt x="110134" y="373211"/>
                </a:lnTo>
                <a:lnTo>
                  <a:pt x="151515" y="388000"/>
                </a:lnTo>
                <a:lnTo>
                  <a:pt x="196596" y="393191"/>
                </a:lnTo>
                <a:lnTo>
                  <a:pt x="241676" y="388000"/>
                </a:lnTo>
                <a:lnTo>
                  <a:pt x="283057" y="373211"/>
                </a:lnTo>
                <a:lnTo>
                  <a:pt x="319560" y="350004"/>
                </a:lnTo>
                <a:lnTo>
                  <a:pt x="350004" y="319560"/>
                </a:lnTo>
                <a:lnTo>
                  <a:pt x="373211" y="283057"/>
                </a:lnTo>
                <a:lnTo>
                  <a:pt x="388000" y="241676"/>
                </a:lnTo>
                <a:lnTo>
                  <a:pt x="393191" y="196595"/>
                </a:lnTo>
                <a:lnTo>
                  <a:pt x="388000" y="151515"/>
                </a:lnTo>
                <a:lnTo>
                  <a:pt x="373211" y="110134"/>
                </a:lnTo>
                <a:lnTo>
                  <a:pt x="350004" y="73631"/>
                </a:lnTo>
                <a:lnTo>
                  <a:pt x="319560" y="43187"/>
                </a:lnTo>
                <a:lnTo>
                  <a:pt x="283057" y="19980"/>
                </a:lnTo>
                <a:lnTo>
                  <a:pt x="241676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4608321" y="4180459"/>
            <a:ext cx="1752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5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6766559" y="1897379"/>
            <a:ext cx="394970" cy="394970"/>
          </a:xfrm>
          <a:custGeom>
            <a:avLst/>
            <a:gdLst/>
            <a:ahLst/>
            <a:cxnLst/>
            <a:rect l="l" t="t" r="r" b="b"/>
            <a:pathLst>
              <a:path w="394970" h="394969">
                <a:moveTo>
                  <a:pt x="197358" y="0"/>
                </a:moveTo>
                <a:lnTo>
                  <a:pt x="152115" y="5214"/>
                </a:lnTo>
                <a:lnTo>
                  <a:pt x="110578" y="20065"/>
                </a:lnTo>
                <a:lnTo>
                  <a:pt x="73933" y="43367"/>
                </a:lnTo>
                <a:lnTo>
                  <a:pt x="43367" y="73933"/>
                </a:lnTo>
                <a:lnTo>
                  <a:pt x="20065" y="110578"/>
                </a:lnTo>
                <a:lnTo>
                  <a:pt x="5214" y="152115"/>
                </a:lnTo>
                <a:lnTo>
                  <a:pt x="0" y="197358"/>
                </a:lnTo>
                <a:lnTo>
                  <a:pt x="5214" y="242600"/>
                </a:lnTo>
                <a:lnTo>
                  <a:pt x="20065" y="284137"/>
                </a:lnTo>
                <a:lnTo>
                  <a:pt x="43367" y="320782"/>
                </a:lnTo>
                <a:lnTo>
                  <a:pt x="73933" y="351348"/>
                </a:lnTo>
                <a:lnTo>
                  <a:pt x="110578" y="374650"/>
                </a:lnTo>
                <a:lnTo>
                  <a:pt x="152115" y="389501"/>
                </a:lnTo>
                <a:lnTo>
                  <a:pt x="197358" y="394716"/>
                </a:lnTo>
                <a:lnTo>
                  <a:pt x="242600" y="389501"/>
                </a:lnTo>
                <a:lnTo>
                  <a:pt x="284137" y="374650"/>
                </a:lnTo>
                <a:lnTo>
                  <a:pt x="320782" y="351348"/>
                </a:lnTo>
                <a:lnTo>
                  <a:pt x="351348" y="320782"/>
                </a:lnTo>
                <a:lnTo>
                  <a:pt x="374650" y="284137"/>
                </a:lnTo>
                <a:lnTo>
                  <a:pt x="389501" y="242600"/>
                </a:lnTo>
                <a:lnTo>
                  <a:pt x="394716" y="197358"/>
                </a:lnTo>
                <a:lnTo>
                  <a:pt x="389501" y="152115"/>
                </a:lnTo>
                <a:lnTo>
                  <a:pt x="374650" y="110578"/>
                </a:lnTo>
                <a:lnTo>
                  <a:pt x="351348" y="73933"/>
                </a:lnTo>
                <a:lnTo>
                  <a:pt x="320782" y="43367"/>
                </a:lnTo>
                <a:lnTo>
                  <a:pt x="284137" y="20065"/>
                </a:lnTo>
                <a:lnTo>
                  <a:pt x="242600" y="5214"/>
                </a:lnTo>
                <a:lnTo>
                  <a:pt x="1973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6877557" y="1919732"/>
            <a:ext cx="1752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6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6766559" y="3674364"/>
            <a:ext cx="394970" cy="393700"/>
          </a:xfrm>
          <a:custGeom>
            <a:avLst/>
            <a:gdLst/>
            <a:ahLst/>
            <a:cxnLst/>
            <a:rect l="l" t="t" r="r" b="b"/>
            <a:pathLst>
              <a:path w="394970" h="393700">
                <a:moveTo>
                  <a:pt x="197358" y="0"/>
                </a:moveTo>
                <a:lnTo>
                  <a:pt x="152115" y="5191"/>
                </a:lnTo>
                <a:lnTo>
                  <a:pt x="110578" y="19980"/>
                </a:lnTo>
                <a:lnTo>
                  <a:pt x="73933" y="43187"/>
                </a:lnTo>
                <a:lnTo>
                  <a:pt x="43367" y="73631"/>
                </a:lnTo>
                <a:lnTo>
                  <a:pt x="20065" y="110134"/>
                </a:lnTo>
                <a:lnTo>
                  <a:pt x="5214" y="151515"/>
                </a:lnTo>
                <a:lnTo>
                  <a:pt x="0" y="196596"/>
                </a:lnTo>
                <a:lnTo>
                  <a:pt x="5214" y="241676"/>
                </a:lnTo>
                <a:lnTo>
                  <a:pt x="20065" y="283057"/>
                </a:lnTo>
                <a:lnTo>
                  <a:pt x="43367" y="319560"/>
                </a:lnTo>
                <a:lnTo>
                  <a:pt x="73933" y="350004"/>
                </a:lnTo>
                <a:lnTo>
                  <a:pt x="110578" y="373211"/>
                </a:lnTo>
                <a:lnTo>
                  <a:pt x="152115" y="388000"/>
                </a:lnTo>
                <a:lnTo>
                  <a:pt x="197358" y="393192"/>
                </a:lnTo>
                <a:lnTo>
                  <a:pt x="242600" y="388000"/>
                </a:lnTo>
                <a:lnTo>
                  <a:pt x="284137" y="373211"/>
                </a:lnTo>
                <a:lnTo>
                  <a:pt x="320782" y="350004"/>
                </a:lnTo>
                <a:lnTo>
                  <a:pt x="351348" y="319560"/>
                </a:lnTo>
                <a:lnTo>
                  <a:pt x="374650" y="283057"/>
                </a:lnTo>
                <a:lnTo>
                  <a:pt x="389501" y="241676"/>
                </a:lnTo>
                <a:lnTo>
                  <a:pt x="394716" y="196596"/>
                </a:lnTo>
                <a:lnTo>
                  <a:pt x="389501" y="151515"/>
                </a:lnTo>
                <a:lnTo>
                  <a:pt x="374650" y="110134"/>
                </a:lnTo>
                <a:lnTo>
                  <a:pt x="351348" y="73631"/>
                </a:lnTo>
                <a:lnTo>
                  <a:pt x="320782" y="43187"/>
                </a:lnTo>
                <a:lnTo>
                  <a:pt x="284137" y="19980"/>
                </a:lnTo>
                <a:lnTo>
                  <a:pt x="242600" y="5191"/>
                </a:lnTo>
                <a:lnTo>
                  <a:pt x="1973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6877557" y="3696461"/>
            <a:ext cx="1752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7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9317735" y="4753355"/>
            <a:ext cx="393700" cy="394970"/>
          </a:xfrm>
          <a:custGeom>
            <a:avLst/>
            <a:gdLst/>
            <a:ahLst/>
            <a:cxnLst/>
            <a:rect l="l" t="t" r="r" b="b"/>
            <a:pathLst>
              <a:path w="393700" h="394970">
                <a:moveTo>
                  <a:pt x="196596" y="0"/>
                </a:moveTo>
                <a:lnTo>
                  <a:pt x="151515" y="5214"/>
                </a:lnTo>
                <a:lnTo>
                  <a:pt x="110134" y="20065"/>
                </a:lnTo>
                <a:lnTo>
                  <a:pt x="73631" y="43367"/>
                </a:lnTo>
                <a:lnTo>
                  <a:pt x="43187" y="73933"/>
                </a:lnTo>
                <a:lnTo>
                  <a:pt x="19980" y="110578"/>
                </a:lnTo>
                <a:lnTo>
                  <a:pt x="5191" y="152115"/>
                </a:lnTo>
                <a:lnTo>
                  <a:pt x="0" y="197358"/>
                </a:lnTo>
                <a:lnTo>
                  <a:pt x="5191" y="242600"/>
                </a:lnTo>
                <a:lnTo>
                  <a:pt x="19980" y="284137"/>
                </a:lnTo>
                <a:lnTo>
                  <a:pt x="43187" y="320782"/>
                </a:lnTo>
                <a:lnTo>
                  <a:pt x="73631" y="351348"/>
                </a:lnTo>
                <a:lnTo>
                  <a:pt x="110134" y="374650"/>
                </a:lnTo>
                <a:lnTo>
                  <a:pt x="151515" y="389501"/>
                </a:lnTo>
                <a:lnTo>
                  <a:pt x="196596" y="394716"/>
                </a:lnTo>
                <a:lnTo>
                  <a:pt x="241676" y="389501"/>
                </a:lnTo>
                <a:lnTo>
                  <a:pt x="283057" y="374650"/>
                </a:lnTo>
                <a:lnTo>
                  <a:pt x="319560" y="351348"/>
                </a:lnTo>
                <a:lnTo>
                  <a:pt x="350004" y="320782"/>
                </a:lnTo>
                <a:lnTo>
                  <a:pt x="373211" y="284137"/>
                </a:lnTo>
                <a:lnTo>
                  <a:pt x="388000" y="242600"/>
                </a:lnTo>
                <a:lnTo>
                  <a:pt x="393192" y="197358"/>
                </a:lnTo>
                <a:lnTo>
                  <a:pt x="388000" y="152115"/>
                </a:lnTo>
                <a:lnTo>
                  <a:pt x="373211" y="110578"/>
                </a:lnTo>
                <a:lnTo>
                  <a:pt x="350004" y="73933"/>
                </a:lnTo>
                <a:lnTo>
                  <a:pt x="319560" y="43367"/>
                </a:lnTo>
                <a:lnTo>
                  <a:pt x="283057" y="20065"/>
                </a:lnTo>
                <a:lnTo>
                  <a:pt x="241676" y="5214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317735" y="5301996"/>
            <a:ext cx="393700" cy="393700"/>
          </a:xfrm>
          <a:custGeom>
            <a:avLst/>
            <a:gdLst/>
            <a:ahLst/>
            <a:cxnLst/>
            <a:rect l="l" t="t" r="r" b="b"/>
            <a:pathLst>
              <a:path w="393700" h="393700">
                <a:moveTo>
                  <a:pt x="196596" y="0"/>
                </a:moveTo>
                <a:lnTo>
                  <a:pt x="151515" y="5191"/>
                </a:lnTo>
                <a:lnTo>
                  <a:pt x="110134" y="19980"/>
                </a:lnTo>
                <a:lnTo>
                  <a:pt x="73631" y="43187"/>
                </a:lnTo>
                <a:lnTo>
                  <a:pt x="43187" y="73631"/>
                </a:lnTo>
                <a:lnTo>
                  <a:pt x="19980" y="110134"/>
                </a:lnTo>
                <a:lnTo>
                  <a:pt x="5191" y="151515"/>
                </a:lnTo>
                <a:lnTo>
                  <a:pt x="0" y="196595"/>
                </a:lnTo>
                <a:lnTo>
                  <a:pt x="5191" y="241672"/>
                </a:lnTo>
                <a:lnTo>
                  <a:pt x="19980" y="283051"/>
                </a:lnTo>
                <a:lnTo>
                  <a:pt x="43187" y="319554"/>
                </a:lnTo>
                <a:lnTo>
                  <a:pt x="73631" y="350000"/>
                </a:lnTo>
                <a:lnTo>
                  <a:pt x="110134" y="373208"/>
                </a:lnTo>
                <a:lnTo>
                  <a:pt x="151515" y="387999"/>
                </a:lnTo>
                <a:lnTo>
                  <a:pt x="196596" y="393191"/>
                </a:lnTo>
                <a:lnTo>
                  <a:pt x="241676" y="387999"/>
                </a:lnTo>
                <a:lnTo>
                  <a:pt x="283057" y="373208"/>
                </a:lnTo>
                <a:lnTo>
                  <a:pt x="319560" y="350000"/>
                </a:lnTo>
                <a:lnTo>
                  <a:pt x="350004" y="319554"/>
                </a:lnTo>
                <a:lnTo>
                  <a:pt x="373211" y="283051"/>
                </a:lnTo>
                <a:lnTo>
                  <a:pt x="388000" y="241672"/>
                </a:lnTo>
                <a:lnTo>
                  <a:pt x="393192" y="196595"/>
                </a:lnTo>
                <a:lnTo>
                  <a:pt x="388000" y="151515"/>
                </a:lnTo>
                <a:lnTo>
                  <a:pt x="373211" y="110134"/>
                </a:lnTo>
                <a:lnTo>
                  <a:pt x="350004" y="73631"/>
                </a:lnTo>
                <a:lnTo>
                  <a:pt x="319560" y="43187"/>
                </a:lnTo>
                <a:lnTo>
                  <a:pt x="283057" y="19980"/>
                </a:lnTo>
                <a:lnTo>
                  <a:pt x="241676" y="5191"/>
                </a:lnTo>
                <a:lnTo>
                  <a:pt x="1965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9376029" y="2060829"/>
            <a:ext cx="280670" cy="3594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770">
              <a:lnSpc>
                <a:spcPct val="100000"/>
              </a:lnSpc>
              <a:spcBef>
                <a:spcPts val="10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1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64770">
              <a:lnSpc>
                <a:spcPct val="100000"/>
              </a:lnSpc>
              <a:spcBef>
                <a:spcPts val="180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2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64770">
              <a:lnSpc>
                <a:spcPct val="100000"/>
              </a:lnSpc>
              <a:spcBef>
                <a:spcPts val="1920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3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</a:pPr>
            <a:r>
              <a:rPr sz="2000" spc="5" dirty="0">
                <a:latin typeface="Arial Unicode MS" panose="020B0604020202020204" charset="-122"/>
                <a:cs typeface="Arial Unicode MS" panose="020B0604020202020204" charset="-122"/>
              </a:rPr>
              <a:t>４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000" spc="5" dirty="0">
                <a:latin typeface="Arial Unicode MS" panose="020B0604020202020204" charset="-122"/>
                <a:cs typeface="Arial Unicode MS" panose="020B0604020202020204" charset="-122"/>
              </a:rPr>
              <a:t>５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64770">
              <a:lnSpc>
                <a:spcPct val="100000"/>
              </a:lnSpc>
              <a:spcBef>
                <a:spcPts val="188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6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64770">
              <a:lnSpc>
                <a:spcPct val="100000"/>
              </a:lnSpc>
              <a:spcBef>
                <a:spcPts val="1915"/>
              </a:spcBef>
            </a:pPr>
            <a:r>
              <a:rPr sz="2000" spc="60" dirty="0">
                <a:latin typeface="Arial Unicode MS" panose="020B0604020202020204" charset="-122"/>
                <a:cs typeface="Arial Unicode MS" panose="020B0604020202020204" charset="-122"/>
              </a:rPr>
              <a:t>7</a:t>
            </a:r>
            <a:endParaRPr sz="20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9883140" y="4749419"/>
            <a:ext cx="1783714" cy="364490"/>
            <a:chOff x="9883140" y="4749419"/>
            <a:chExt cx="1783714" cy="364490"/>
          </a:xfrm>
        </p:grpSpPr>
        <p:pic>
          <p:nvPicPr>
            <p:cNvPr id="77" name="object 7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883140" y="4749419"/>
              <a:ext cx="782320" cy="196595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9883140" y="4917059"/>
              <a:ext cx="1783333" cy="196595"/>
            </a:xfrm>
            <a:prstGeom prst="rect">
              <a:avLst/>
            </a:prstGeom>
          </p:spPr>
        </p:pic>
      </p:grpSp>
      <p:grpSp>
        <p:nvGrpSpPr>
          <p:cNvPr id="79" name="object 79"/>
          <p:cNvGrpSpPr/>
          <p:nvPr/>
        </p:nvGrpSpPr>
        <p:grpSpPr>
          <a:xfrm>
            <a:off x="9883140" y="5277611"/>
            <a:ext cx="2005964" cy="364490"/>
            <a:chOff x="9883140" y="5277611"/>
            <a:chExt cx="2005964" cy="364490"/>
          </a:xfrm>
        </p:grpSpPr>
        <p:pic>
          <p:nvPicPr>
            <p:cNvPr id="80" name="object 8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9883140" y="5277611"/>
              <a:ext cx="672998" cy="196596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883140" y="5445251"/>
              <a:ext cx="2005711" cy="196596"/>
            </a:xfrm>
            <a:prstGeom prst="rect">
              <a:avLst/>
            </a:prstGeom>
          </p:spPr>
        </p:pic>
      </p:grpSp>
      <p:pic>
        <p:nvPicPr>
          <p:cNvPr id="82" name="object 82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329184" y="3241548"/>
            <a:ext cx="1386840" cy="2319528"/>
          </a:xfrm>
          <a:prstGeom prst="rect">
            <a:avLst/>
          </a:prstGeom>
        </p:spPr>
      </p:pic>
      <p:grpSp>
        <p:nvGrpSpPr>
          <p:cNvPr id="83" name="object 83"/>
          <p:cNvGrpSpPr/>
          <p:nvPr/>
        </p:nvGrpSpPr>
        <p:grpSpPr>
          <a:xfrm>
            <a:off x="456590" y="2616707"/>
            <a:ext cx="1227455" cy="532130"/>
            <a:chOff x="456590" y="2616707"/>
            <a:chExt cx="1227455" cy="532130"/>
          </a:xfrm>
        </p:grpSpPr>
        <p:pic>
          <p:nvPicPr>
            <p:cNvPr id="84" name="object 8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33958" y="2616707"/>
              <a:ext cx="672998" cy="196596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56590" y="2784347"/>
              <a:ext cx="1227124" cy="196596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22706" y="2951987"/>
              <a:ext cx="893495" cy="196596"/>
            </a:xfrm>
            <a:prstGeom prst="rect">
              <a:avLst/>
            </a:prstGeom>
          </p:spPr>
        </p:pic>
      </p:grpSp>
      <p:sp>
        <p:nvSpPr>
          <p:cNvPr id="87" name="object 87"/>
          <p:cNvSpPr txBox="1"/>
          <p:nvPr/>
        </p:nvSpPr>
        <p:spPr>
          <a:xfrm>
            <a:off x="643127" y="3820667"/>
            <a:ext cx="782320" cy="277495"/>
          </a:xfrm>
          <a:prstGeom prst="rect">
            <a:avLst/>
          </a:prstGeom>
          <a:solidFill>
            <a:srgbClr val="FD6F52"/>
          </a:solidFill>
        </p:spPr>
        <p:txBody>
          <a:bodyPr vert="horz" wrap="square" lIns="0" tIns="1905" rIns="0" bIns="0" rtlCol="0">
            <a:spAutoFit/>
          </a:bodyPr>
          <a:lstStyle/>
          <a:p>
            <a:pPr marL="219710" marR="96520" indent="-114300">
              <a:lnSpc>
                <a:spcPts val="1080"/>
              </a:lnSpc>
              <a:spcBef>
                <a:spcPts val="15"/>
              </a:spcBef>
            </a:pPr>
            <a:r>
              <a:rPr sz="9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打卡你想要</a:t>
            </a:r>
            <a:r>
              <a:rPr sz="900" b="1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的春天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1830323" y="3838955"/>
            <a:ext cx="279400" cy="779145"/>
          </a:xfrm>
          <a:custGeom>
            <a:avLst/>
            <a:gdLst/>
            <a:ahLst/>
            <a:cxnLst/>
            <a:rect l="l" t="t" r="r" b="b"/>
            <a:pathLst>
              <a:path w="279400" h="779145">
                <a:moveTo>
                  <a:pt x="0" y="194691"/>
                </a:moveTo>
                <a:lnTo>
                  <a:pt x="139445" y="194691"/>
                </a:lnTo>
                <a:lnTo>
                  <a:pt x="139445" y="0"/>
                </a:lnTo>
                <a:lnTo>
                  <a:pt x="278892" y="389382"/>
                </a:lnTo>
                <a:lnTo>
                  <a:pt x="139445" y="778764"/>
                </a:lnTo>
                <a:lnTo>
                  <a:pt x="139445" y="584073"/>
                </a:lnTo>
                <a:lnTo>
                  <a:pt x="0" y="584073"/>
                </a:lnTo>
                <a:lnTo>
                  <a:pt x="0" y="194691"/>
                </a:lnTo>
                <a:close/>
              </a:path>
            </a:pathLst>
          </a:custGeom>
          <a:ln w="1269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7550" y="669036"/>
            <a:ext cx="3584829" cy="7833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84650" y="5830030"/>
            <a:ext cx="1047618" cy="35801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80445" y="4521660"/>
            <a:ext cx="1058172" cy="59846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930063" y="4500371"/>
            <a:ext cx="1156970" cy="1696720"/>
            <a:chOff x="6930063" y="4500371"/>
            <a:chExt cx="1156970" cy="169672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84650" y="5320351"/>
              <a:ext cx="1047618" cy="55461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30063" y="4500371"/>
              <a:ext cx="1156832" cy="169610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30052" y="4503379"/>
            <a:ext cx="1043615" cy="168527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7870571" y="4500371"/>
            <a:ext cx="1626235" cy="1710689"/>
            <a:chOff x="7870571" y="4500371"/>
            <a:chExt cx="1626235" cy="1710689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16640" y="4551922"/>
              <a:ext cx="1043737" cy="16548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80289" y="4500371"/>
              <a:ext cx="1116398" cy="171035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870571" y="5749094"/>
              <a:ext cx="590550" cy="48895"/>
            </a:xfrm>
            <a:custGeom>
              <a:avLst/>
              <a:gdLst/>
              <a:ahLst/>
              <a:cxnLst/>
              <a:rect l="l" t="t" r="r" b="b"/>
              <a:pathLst>
                <a:path w="590550" h="48895">
                  <a:moveTo>
                    <a:pt x="541957" y="32341"/>
                  </a:moveTo>
                  <a:lnTo>
                    <a:pt x="541863" y="48450"/>
                  </a:lnTo>
                  <a:lnTo>
                    <a:pt x="574566" y="32367"/>
                  </a:lnTo>
                  <a:lnTo>
                    <a:pt x="550071" y="32367"/>
                  </a:lnTo>
                  <a:lnTo>
                    <a:pt x="541957" y="32341"/>
                  </a:lnTo>
                  <a:close/>
                </a:path>
                <a:path w="590550" h="48895">
                  <a:moveTo>
                    <a:pt x="542052" y="16016"/>
                  </a:moveTo>
                  <a:lnTo>
                    <a:pt x="541957" y="32341"/>
                  </a:lnTo>
                  <a:lnTo>
                    <a:pt x="550071" y="32367"/>
                  </a:lnTo>
                  <a:lnTo>
                    <a:pt x="550071" y="16042"/>
                  </a:lnTo>
                  <a:lnTo>
                    <a:pt x="542052" y="16016"/>
                  </a:lnTo>
                  <a:close/>
                </a:path>
                <a:path w="590550" h="48895">
                  <a:moveTo>
                    <a:pt x="542146" y="0"/>
                  </a:moveTo>
                  <a:lnTo>
                    <a:pt x="542052" y="16016"/>
                  </a:lnTo>
                  <a:lnTo>
                    <a:pt x="550071" y="16042"/>
                  </a:lnTo>
                  <a:lnTo>
                    <a:pt x="550071" y="32367"/>
                  </a:lnTo>
                  <a:lnTo>
                    <a:pt x="574566" y="32367"/>
                  </a:lnTo>
                  <a:lnTo>
                    <a:pt x="590425" y="24568"/>
                  </a:lnTo>
                  <a:lnTo>
                    <a:pt x="542146" y="0"/>
                  </a:lnTo>
                  <a:close/>
                </a:path>
                <a:path w="590550" h="48895">
                  <a:moveTo>
                    <a:pt x="0" y="14224"/>
                  </a:moveTo>
                  <a:lnTo>
                    <a:pt x="0" y="30589"/>
                  </a:lnTo>
                  <a:lnTo>
                    <a:pt x="541957" y="32341"/>
                  </a:lnTo>
                  <a:lnTo>
                    <a:pt x="542052" y="16016"/>
                  </a:lnTo>
                  <a:lnTo>
                    <a:pt x="0" y="142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97012" y="5167883"/>
              <a:ext cx="273050" cy="228600"/>
            </a:xfrm>
            <a:custGeom>
              <a:avLst/>
              <a:gdLst/>
              <a:ahLst/>
              <a:cxnLst/>
              <a:rect l="l" t="t" r="r" b="b"/>
              <a:pathLst>
                <a:path w="273050" h="228600">
                  <a:moveTo>
                    <a:pt x="44196" y="0"/>
                  </a:moveTo>
                  <a:lnTo>
                    <a:pt x="44196" y="228600"/>
                  </a:lnTo>
                  <a:lnTo>
                    <a:pt x="196596" y="152400"/>
                  </a:lnTo>
                  <a:lnTo>
                    <a:pt x="82296" y="152400"/>
                  </a:lnTo>
                  <a:lnTo>
                    <a:pt x="82296" y="76200"/>
                  </a:lnTo>
                  <a:lnTo>
                    <a:pt x="196596" y="76200"/>
                  </a:lnTo>
                  <a:lnTo>
                    <a:pt x="44196" y="0"/>
                  </a:lnTo>
                  <a:close/>
                </a:path>
                <a:path w="273050" h="228600">
                  <a:moveTo>
                    <a:pt x="44196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44196" y="152400"/>
                  </a:lnTo>
                  <a:lnTo>
                    <a:pt x="44196" y="76200"/>
                  </a:lnTo>
                  <a:close/>
                </a:path>
                <a:path w="273050" h="228600">
                  <a:moveTo>
                    <a:pt x="196596" y="76200"/>
                  </a:moveTo>
                  <a:lnTo>
                    <a:pt x="82296" y="76200"/>
                  </a:lnTo>
                  <a:lnTo>
                    <a:pt x="82296" y="152400"/>
                  </a:lnTo>
                  <a:lnTo>
                    <a:pt x="196596" y="152400"/>
                  </a:lnTo>
                  <a:lnTo>
                    <a:pt x="272796" y="114300"/>
                  </a:lnTo>
                  <a:lnTo>
                    <a:pt x="196596" y="762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256276" y="4500371"/>
            <a:ext cx="1688464" cy="1696720"/>
            <a:chOff x="5256276" y="4500371"/>
            <a:chExt cx="1688464" cy="1696720"/>
          </a:xfrm>
        </p:grpSpPr>
        <p:sp>
          <p:nvSpPr>
            <p:cNvPr id="15" name="object 15"/>
            <p:cNvSpPr/>
            <p:nvPr/>
          </p:nvSpPr>
          <p:spPr>
            <a:xfrm>
              <a:off x="6284849" y="5581233"/>
              <a:ext cx="649605" cy="48895"/>
            </a:xfrm>
            <a:custGeom>
              <a:avLst/>
              <a:gdLst/>
              <a:ahLst/>
              <a:cxnLst/>
              <a:rect l="l" t="t" r="r" b="b"/>
              <a:pathLst>
                <a:path w="649604" h="48895">
                  <a:moveTo>
                    <a:pt x="600655" y="32182"/>
                  </a:moveTo>
                  <a:lnTo>
                    <a:pt x="600655" y="48572"/>
                  </a:lnTo>
                  <a:lnTo>
                    <a:pt x="633379" y="32206"/>
                  </a:lnTo>
                  <a:lnTo>
                    <a:pt x="608863" y="32206"/>
                  </a:lnTo>
                  <a:lnTo>
                    <a:pt x="600655" y="32182"/>
                  </a:lnTo>
                  <a:close/>
                </a:path>
                <a:path w="649604" h="48895">
                  <a:moveTo>
                    <a:pt x="600655" y="16058"/>
                  </a:moveTo>
                  <a:lnTo>
                    <a:pt x="600655" y="32182"/>
                  </a:lnTo>
                  <a:lnTo>
                    <a:pt x="608863" y="32206"/>
                  </a:lnTo>
                  <a:lnTo>
                    <a:pt x="608863" y="16082"/>
                  </a:lnTo>
                  <a:lnTo>
                    <a:pt x="600655" y="16058"/>
                  </a:lnTo>
                  <a:close/>
                </a:path>
                <a:path w="649604" h="48895">
                  <a:moveTo>
                    <a:pt x="600655" y="0"/>
                  </a:moveTo>
                  <a:lnTo>
                    <a:pt x="600655" y="16058"/>
                  </a:lnTo>
                  <a:lnTo>
                    <a:pt x="608863" y="16082"/>
                  </a:lnTo>
                  <a:lnTo>
                    <a:pt x="608863" y="32206"/>
                  </a:lnTo>
                  <a:lnTo>
                    <a:pt x="633379" y="32206"/>
                  </a:lnTo>
                  <a:lnTo>
                    <a:pt x="649217" y="24286"/>
                  </a:lnTo>
                  <a:lnTo>
                    <a:pt x="600655" y="0"/>
                  </a:lnTo>
                  <a:close/>
                </a:path>
                <a:path w="649604" h="48895">
                  <a:moveTo>
                    <a:pt x="0" y="14264"/>
                  </a:moveTo>
                  <a:lnTo>
                    <a:pt x="0" y="30428"/>
                  </a:lnTo>
                  <a:lnTo>
                    <a:pt x="600655" y="32182"/>
                  </a:lnTo>
                  <a:lnTo>
                    <a:pt x="600655" y="16058"/>
                  </a:lnTo>
                  <a:lnTo>
                    <a:pt x="0" y="142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69324" y="4500371"/>
              <a:ext cx="1157156" cy="169610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256276" y="6043314"/>
              <a:ext cx="1688464" cy="75565"/>
            </a:xfrm>
            <a:custGeom>
              <a:avLst/>
              <a:gdLst/>
              <a:ahLst/>
              <a:cxnLst/>
              <a:rect l="l" t="t" r="r" b="b"/>
              <a:pathLst>
                <a:path w="1688465" h="75564">
                  <a:moveTo>
                    <a:pt x="1623487" y="0"/>
                  </a:moveTo>
                  <a:lnTo>
                    <a:pt x="1618554" y="1171"/>
                  </a:lnTo>
                  <a:lnTo>
                    <a:pt x="1616451" y="5091"/>
                  </a:lnTo>
                  <a:lnTo>
                    <a:pt x="1614065" y="9092"/>
                  </a:lnTo>
                  <a:lnTo>
                    <a:pt x="1615561" y="13941"/>
                  </a:lnTo>
                  <a:lnTo>
                    <a:pt x="1641808" y="29362"/>
                  </a:lnTo>
                  <a:lnTo>
                    <a:pt x="1671968" y="29377"/>
                  </a:lnTo>
                  <a:lnTo>
                    <a:pt x="1671968" y="45541"/>
                  </a:lnTo>
                  <a:lnTo>
                    <a:pt x="1642138" y="45541"/>
                  </a:lnTo>
                  <a:lnTo>
                    <a:pt x="1619160" y="58876"/>
                  </a:lnTo>
                  <a:lnTo>
                    <a:pt x="1615278" y="60977"/>
                  </a:lnTo>
                  <a:lnTo>
                    <a:pt x="1614065" y="66069"/>
                  </a:lnTo>
                  <a:lnTo>
                    <a:pt x="1616451" y="69786"/>
                  </a:lnTo>
                  <a:lnTo>
                    <a:pt x="1618554" y="73706"/>
                  </a:lnTo>
                  <a:lnTo>
                    <a:pt x="1623487" y="75201"/>
                  </a:lnTo>
                  <a:lnTo>
                    <a:pt x="1627409" y="72817"/>
                  </a:lnTo>
                  <a:lnTo>
                    <a:pt x="1674327" y="45541"/>
                  </a:lnTo>
                  <a:lnTo>
                    <a:pt x="1671968" y="45541"/>
                  </a:lnTo>
                  <a:lnTo>
                    <a:pt x="1674353" y="45526"/>
                  </a:lnTo>
                  <a:lnTo>
                    <a:pt x="1688020" y="37580"/>
                  </a:lnTo>
                  <a:lnTo>
                    <a:pt x="1627409" y="2101"/>
                  </a:lnTo>
                  <a:lnTo>
                    <a:pt x="1623487" y="0"/>
                  </a:lnTo>
                  <a:close/>
                </a:path>
                <a:path w="1688465" h="75564">
                  <a:moveTo>
                    <a:pt x="1655825" y="37598"/>
                  </a:moveTo>
                  <a:lnTo>
                    <a:pt x="1642164" y="45526"/>
                  </a:lnTo>
                  <a:lnTo>
                    <a:pt x="1671968" y="45541"/>
                  </a:lnTo>
                  <a:lnTo>
                    <a:pt x="1671968" y="44611"/>
                  </a:lnTo>
                  <a:lnTo>
                    <a:pt x="1667762" y="44611"/>
                  </a:lnTo>
                  <a:lnTo>
                    <a:pt x="1655825" y="37598"/>
                  </a:lnTo>
                  <a:close/>
                </a:path>
                <a:path w="1688465" h="75564">
                  <a:moveTo>
                    <a:pt x="0" y="28532"/>
                  </a:moveTo>
                  <a:lnTo>
                    <a:pt x="0" y="44696"/>
                  </a:lnTo>
                  <a:lnTo>
                    <a:pt x="1642164" y="45526"/>
                  </a:lnTo>
                  <a:lnTo>
                    <a:pt x="1655825" y="37598"/>
                  </a:lnTo>
                  <a:lnTo>
                    <a:pt x="1641808" y="29362"/>
                  </a:lnTo>
                  <a:lnTo>
                    <a:pt x="0" y="28532"/>
                  </a:lnTo>
                  <a:close/>
                </a:path>
                <a:path w="1688465" h="75564">
                  <a:moveTo>
                    <a:pt x="1667762" y="30670"/>
                  </a:moveTo>
                  <a:lnTo>
                    <a:pt x="1655825" y="37598"/>
                  </a:lnTo>
                  <a:lnTo>
                    <a:pt x="1667762" y="44611"/>
                  </a:lnTo>
                  <a:lnTo>
                    <a:pt x="1667762" y="30670"/>
                  </a:lnTo>
                  <a:close/>
                </a:path>
                <a:path w="1688465" h="75564">
                  <a:moveTo>
                    <a:pt x="1671968" y="30670"/>
                  </a:moveTo>
                  <a:lnTo>
                    <a:pt x="1667762" y="30670"/>
                  </a:lnTo>
                  <a:lnTo>
                    <a:pt x="1667762" y="44611"/>
                  </a:lnTo>
                  <a:lnTo>
                    <a:pt x="1671968" y="44611"/>
                  </a:lnTo>
                  <a:lnTo>
                    <a:pt x="1671968" y="30670"/>
                  </a:lnTo>
                  <a:close/>
                </a:path>
                <a:path w="1688465" h="75564">
                  <a:moveTo>
                    <a:pt x="1641808" y="29362"/>
                  </a:moveTo>
                  <a:lnTo>
                    <a:pt x="1655825" y="37598"/>
                  </a:lnTo>
                  <a:lnTo>
                    <a:pt x="1667762" y="30670"/>
                  </a:lnTo>
                  <a:lnTo>
                    <a:pt x="1671968" y="30670"/>
                  </a:lnTo>
                  <a:lnTo>
                    <a:pt x="1671968" y="29377"/>
                  </a:lnTo>
                  <a:lnTo>
                    <a:pt x="1641808" y="2936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025003" y="5710867"/>
            <a:ext cx="551815" cy="121285"/>
          </a:xfrm>
          <a:prstGeom prst="rect">
            <a:avLst/>
          </a:prstGeom>
          <a:solidFill>
            <a:srgbClr val="232323"/>
          </a:solidFill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680"/>
              </a:lnSpc>
            </a:pPr>
            <a:r>
              <a:rPr sz="600" spc="9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浏览品</a:t>
            </a:r>
            <a:r>
              <a:rPr sz="600" spc="95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牌账</a:t>
            </a:r>
            <a:r>
              <a:rPr sz="600" spc="-5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号</a:t>
            </a:r>
            <a:endParaRPr sz="6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01012" y="5162383"/>
            <a:ext cx="551180" cy="122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00" spc="95" dirty="0">
                <a:latin typeface="Arial Unicode MS" panose="020B0604020202020204" charset="-122"/>
                <a:cs typeface="Arial Unicode MS" panose="020B0604020202020204" charset="-122"/>
              </a:rPr>
              <a:t>做任</a:t>
            </a:r>
            <a:r>
              <a:rPr sz="600" spc="90" dirty="0">
                <a:latin typeface="Arial Unicode MS" panose="020B0604020202020204" charset="-122"/>
                <a:cs typeface="Arial Unicode MS" panose="020B0604020202020204" charset="-122"/>
              </a:rPr>
              <a:t>务赢</a:t>
            </a:r>
            <a:r>
              <a:rPr sz="600" spc="20" dirty="0">
                <a:latin typeface="Arial Unicode MS" panose="020B0604020202020204" charset="-122"/>
                <a:cs typeface="Arial Unicode MS" panose="020B0604020202020204" charset="-122"/>
              </a:rPr>
              <a:t>福利</a:t>
            </a:r>
            <a:endParaRPr sz="6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238755" y="2596895"/>
            <a:ext cx="1148080" cy="398145"/>
          </a:xfrm>
          <a:custGeom>
            <a:avLst/>
            <a:gdLst/>
            <a:ahLst/>
            <a:cxnLst/>
            <a:rect l="l" t="t" r="r" b="b"/>
            <a:pathLst>
              <a:path w="1148079" h="398144">
                <a:moveTo>
                  <a:pt x="948689" y="0"/>
                </a:moveTo>
                <a:lnTo>
                  <a:pt x="198881" y="0"/>
                </a:lnTo>
                <a:lnTo>
                  <a:pt x="153275" y="5251"/>
                </a:lnTo>
                <a:lnTo>
                  <a:pt x="111411" y="20211"/>
                </a:lnTo>
                <a:lnTo>
                  <a:pt x="74484" y="43687"/>
                </a:lnTo>
                <a:lnTo>
                  <a:pt x="43687" y="74484"/>
                </a:lnTo>
                <a:lnTo>
                  <a:pt x="20211" y="111411"/>
                </a:lnTo>
                <a:lnTo>
                  <a:pt x="5251" y="153275"/>
                </a:lnTo>
                <a:lnTo>
                  <a:pt x="0" y="198881"/>
                </a:lnTo>
                <a:lnTo>
                  <a:pt x="5251" y="244488"/>
                </a:lnTo>
                <a:lnTo>
                  <a:pt x="20211" y="286352"/>
                </a:lnTo>
                <a:lnTo>
                  <a:pt x="43687" y="323279"/>
                </a:lnTo>
                <a:lnTo>
                  <a:pt x="74484" y="354076"/>
                </a:lnTo>
                <a:lnTo>
                  <a:pt x="111411" y="377552"/>
                </a:lnTo>
                <a:lnTo>
                  <a:pt x="153275" y="392512"/>
                </a:lnTo>
                <a:lnTo>
                  <a:pt x="198881" y="397763"/>
                </a:lnTo>
                <a:lnTo>
                  <a:pt x="948689" y="397763"/>
                </a:lnTo>
                <a:lnTo>
                  <a:pt x="994296" y="392512"/>
                </a:lnTo>
                <a:lnTo>
                  <a:pt x="1036160" y="377552"/>
                </a:lnTo>
                <a:lnTo>
                  <a:pt x="1073087" y="354076"/>
                </a:lnTo>
                <a:lnTo>
                  <a:pt x="1103884" y="323279"/>
                </a:lnTo>
                <a:lnTo>
                  <a:pt x="1127360" y="286352"/>
                </a:lnTo>
                <a:lnTo>
                  <a:pt x="1142320" y="244488"/>
                </a:lnTo>
                <a:lnTo>
                  <a:pt x="1147571" y="198881"/>
                </a:lnTo>
                <a:lnTo>
                  <a:pt x="1142320" y="153275"/>
                </a:lnTo>
                <a:lnTo>
                  <a:pt x="1127360" y="111411"/>
                </a:lnTo>
                <a:lnTo>
                  <a:pt x="1103884" y="74484"/>
                </a:lnTo>
                <a:lnTo>
                  <a:pt x="1073087" y="43687"/>
                </a:lnTo>
                <a:lnTo>
                  <a:pt x="1036160" y="20211"/>
                </a:lnTo>
                <a:lnTo>
                  <a:pt x="994296" y="5251"/>
                </a:lnTo>
                <a:lnTo>
                  <a:pt x="9486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530855" y="2694813"/>
            <a:ext cx="5619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5" dirty="0">
                <a:latin typeface="微软雅黑" panose="020B0503020204020204" charset="-122"/>
                <a:cs typeface="微软雅黑" panose="020B0503020204020204" charset="-122"/>
              </a:rPr>
              <a:t>线下用户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820667" y="2596895"/>
            <a:ext cx="1148080" cy="398145"/>
          </a:xfrm>
          <a:custGeom>
            <a:avLst/>
            <a:gdLst/>
            <a:ahLst/>
            <a:cxnLst/>
            <a:rect l="l" t="t" r="r" b="b"/>
            <a:pathLst>
              <a:path w="1148079" h="398144">
                <a:moveTo>
                  <a:pt x="948690" y="0"/>
                </a:moveTo>
                <a:lnTo>
                  <a:pt x="198882" y="0"/>
                </a:lnTo>
                <a:lnTo>
                  <a:pt x="153275" y="5251"/>
                </a:lnTo>
                <a:lnTo>
                  <a:pt x="111411" y="20211"/>
                </a:lnTo>
                <a:lnTo>
                  <a:pt x="74484" y="43687"/>
                </a:lnTo>
                <a:lnTo>
                  <a:pt x="43687" y="74484"/>
                </a:lnTo>
                <a:lnTo>
                  <a:pt x="20211" y="111411"/>
                </a:lnTo>
                <a:lnTo>
                  <a:pt x="5251" y="153275"/>
                </a:lnTo>
                <a:lnTo>
                  <a:pt x="0" y="198881"/>
                </a:lnTo>
                <a:lnTo>
                  <a:pt x="5251" y="244488"/>
                </a:lnTo>
                <a:lnTo>
                  <a:pt x="20211" y="286352"/>
                </a:lnTo>
                <a:lnTo>
                  <a:pt x="43687" y="323279"/>
                </a:lnTo>
                <a:lnTo>
                  <a:pt x="74484" y="354076"/>
                </a:lnTo>
                <a:lnTo>
                  <a:pt x="111411" y="377552"/>
                </a:lnTo>
                <a:lnTo>
                  <a:pt x="153275" y="392512"/>
                </a:lnTo>
                <a:lnTo>
                  <a:pt x="198882" y="397763"/>
                </a:lnTo>
                <a:lnTo>
                  <a:pt x="948690" y="397763"/>
                </a:lnTo>
                <a:lnTo>
                  <a:pt x="994296" y="392512"/>
                </a:lnTo>
                <a:lnTo>
                  <a:pt x="1036160" y="377552"/>
                </a:lnTo>
                <a:lnTo>
                  <a:pt x="1073087" y="354076"/>
                </a:lnTo>
                <a:lnTo>
                  <a:pt x="1103884" y="323279"/>
                </a:lnTo>
                <a:lnTo>
                  <a:pt x="1127360" y="286352"/>
                </a:lnTo>
                <a:lnTo>
                  <a:pt x="1142320" y="244488"/>
                </a:lnTo>
                <a:lnTo>
                  <a:pt x="1147572" y="198881"/>
                </a:lnTo>
                <a:lnTo>
                  <a:pt x="1142320" y="153275"/>
                </a:lnTo>
                <a:lnTo>
                  <a:pt x="1127360" y="111411"/>
                </a:lnTo>
                <a:lnTo>
                  <a:pt x="1103884" y="74484"/>
                </a:lnTo>
                <a:lnTo>
                  <a:pt x="1073087" y="43687"/>
                </a:lnTo>
                <a:lnTo>
                  <a:pt x="1036160" y="20211"/>
                </a:lnTo>
                <a:lnTo>
                  <a:pt x="994296" y="5251"/>
                </a:lnTo>
                <a:lnTo>
                  <a:pt x="9486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066794" y="2713481"/>
            <a:ext cx="6578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微软雅黑" panose="020B0503020204020204" charset="-122"/>
                <a:cs typeface="微软雅黑" panose="020B0503020204020204" charset="-122"/>
              </a:rPr>
              <a:t>春天茶话</a:t>
            </a:r>
            <a:r>
              <a:rPr sz="1000" b="1" spc="-50" dirty="0">
                <a:latin typeface="微软雅黑" panose="020B0503020204020204" charset="-122"/>
                <a:cs typeface="微软雅黑" panose="020B0503020204020204" charset="-122"/>
              </a:rPr>
              <a:t>会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263896" y="3528059"/>
            <a:ext cx="1059180" cy="218440"/>
          </a:xfrm>
          <a:custGeom>
            <a:avLst/>
            <a:gdLst/>
            <a:ahLst/>
            <a:cxnLst/>
            <a:rect l="l" t="t" r="r" b="b"/>
            <a:pathLst>
              <a:path w="1059179" h="218439">
                <a:moveTo>
                  <a:pt x="950213" y="0"/>
                </a:moveTo>
                <a:lnTo>
                  <a:pt x="108965" y="0"/>
                </a:lnTo>
                <a:lnTo>
                  <a:pt x="66544" y="8560"/>
                </a:lnTo>
                <a:lnTo>
                  <a:pt x="31908" y="31908"/>
                </a:lnTo>
                <a:lnTo>
                  <a:pt x="8560" y="66544"/>
                </a:lnTo>
                <a:lnTo>
                  <a:pt x="0" y="108965"/>
                </a:lnTo>
                <a:lnTo>
                  <a:pt x="8560" y="151387"/>
                </a:lnTo>
                <a:lnTo>
                  <a:pt x="31908" y="186023"/>
                </a:lnTo>
                <a:lnTo>
                  <a:pt x="66544" y="209371"/>
                </a:lnTo>
                <a:lnTo>
                  <a:pt x="108965" y="217931"/>
                </a:lnTo>
                <a:lnTo>
                  <a:pt x="950213" y="217931"/>
                </a:lnTo>
                <a:lnTo>
                  <a:pt x="992635" y="209371"/>
                </a:lnTo>
                <a:lnTo>
                  <a:pt x="1027271" y="186023"/>
                </a:lnTo>
                <a:lnTo>
                  <a:pt x="1050619" y="151387"/>
                </a:lnTo>
                <a:lnTo>
                  <a:pt x="1059179" y="108965"/>
                </a:lnTo>
                <a:lnTo>
                  <a:pt x="1050619" y="66544"/>
                </a:lnTo>
                <a:lnTo>
                  <a:pt x="1027271" y="31908"/>
                </a:lnTo>
                <a:lnTo>
                  <a:pt x="992635" y="8560"/>
                </a:lnTo>
                <a:lnTo>
                  <a:pt x="9502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3461194" y="1998154"/>
            <a:ext cx="2846705" cy="1544955"/>
            <a:chOff x="3461194" y="1998154"/>
            <a:chExt cx="2846705" cy="1544955"/>
          </a:xfrm>
        </p:grpSpPr>
        <p:sp>
          <p:nvSpPr>
            <p:cNvPr id="26" name="object 26"/>
            <p:cNvSpPr/>
            <p:nvPr/>
          </p:nvSpPr>
          <p:spPr>
            <a:xfrm>
              <a:off x="3475482" y="2012442"/>
              <a:ext cx="388620" cy="1516380"/>
            </a:xfrm>
            <a:custGeom>
              <a:avLst/>
              <a:gdLst/>
              <a:ahLst/>
              <a:cxnLst/>
              <a:rect l="l" t="t" r="r" b="b"/>
              <a:pathLst>
                <a:path w="388620" h="1516379">
                  <a:moveTo>
                    <a:pt x="388619" y="1516380"/>
                  </a:moveTo>
                  <a:lnTo>
                    <a:pt x="312985" y="1513838"/>
                  </a:lnTo>
                  <a:lnTo>
                    <a:pt x="251221" y="1506902"/>
                  </a:lnTo>
                  <a:lnTo>
                    <a:pt x="209579" y="1496609"/>
                  </a:lnTo>
                  <a:lnTo>
                    <a:pt x="194309" y="1483995"/>
                  </a:lnTo>
                  <a:lnTo>
                    <a:pt x="194309" y="782828"/>
                  </a:lnTo>
                  <a:lnTo>
                    <a:pt x="179040" y="770266"/>
                  </a:lnTo>
                  <a:lnTo>
                    <a:pt x="137398" y="759968"/>
                  </a:lnTo>
                  <a:lnTo>
                    <a:pt x="75634" y="753002"/>
                  </a:lnTo>
                  <a:lnTo>
                    <a:pt x="0" y="750443"/>
                  </a:lnTo>
                  <a:lnTo>
                    <a:pt x="75634" y="747901"/>
                  </a:lnTo>
                  <a:lnTo>
                    <a:pt x="137398" y="740965"/>
                  </a:lnTo>
                  <a:lnTo>
                    <a:pt x="179040" y="730672"/>
                  </a:lnTo>
                  <a:lnTo>
                    <a:pt x="194309" y="718058"/>
                  </a:lnTo>
                  <a:lnTo>
                    <a:pt x="194309" y="32385"/>
                  </a:lnTo>
                  <a:lnTo>
                    <a:pt x="209579" y="19770"/>
                  </a:lnTo>
                  <a:lnTo>
                    <a:pt x="251221" y="9477"/>
                  </a:lnTo>
                  <a:lnTo>
                    <a:pt x="312985" y="2541"/>
                  </a:lnTo>
                  <a:lnTo>
                    <a:pt x="388619" y="0"/>
                  </a:lnTo>
                </a:path>
              </a:pathLst>
            </a:custGeom>
            <a:ln w="28574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48655" y="3236976"/>
              <a:ext cx="1059180" cy="218440"/>
            </a:xfrm>
            <a:custGeom>
              <a:avLst/>
              <a:gdLst/>
              <a:ahLst/>
              <a:cxnLst/>
              <a:rect l="l" t="t" r="r" b="b"/>
              <a:pathLst>
                <a:path w="1059179" h="218439">
                  <a:moveTo>
                    <a:pt x="950214" y="0"/>
                  </a:moveTo>
                  <a:lnTo>
                    <a:pt x="108966" y="0"/>
                  </a:lnTo>
                  <a:lnTo>
                    <a:pt x="66544" y="8560"/>
                  </a:lnTo>
                  <a:lnTo>
                    <a:pt x="31908" y="31908"/>
                  </a:lnTo>
                  <a:lnTo>
                    <a:pt x="8560" y="66544"/>
                  </a:lnTo>
                  <a:lnTo>
                    <a:pt x="0" y="108965"/>
                  </a:lnTo>
                  <a:lnTo>
                    <a:pt x="8560" y="151387"/>
                  </a:lnTo>
                  <a:lnTo>
                    <a:pt x="31908" y="186023"/>
                  </a:lnTo>
                  <a:lnTo>
                    <a:pt x="66544" y="209371"/>
                  </a:lnTo>
                  <a:lnTo>
                    <a:pt x="108966" y="217932"/>
                  </a:lnTo>
                  <a:lnTo>
                    <a:pt x="950214" y="217932"/>
                  </a:lnTo>
                  <a:lnTo>
                    <a:pt x="992635" y="209371"/>
                  </a:lnTo>
                  <a:lnTo>
                    <a:pt x="1027271" y="186023"/>
                  </a:lnTo>
                  <a:lnTo>
                    <a:pt x="1050619" y="151387"/>
                  </a:lnTo>
                  <a:lnTo>
                    <a:pt x="1059180" y="108965"/>
                  </a:lnTo>
                  <a:lnTo>
                    <a:pt x="1050619" y="66544"/>
                  </a:lnTo>
                  <a:lnTo>
                    <a:pt x="1027271" y="31908"/>
                  </a:lnTo>
                  <a:lnTo>
                    <a:pt x="992635" y="8560"/>
                  </a:lnTo>
                  <a:lnTo>
                    <a:pt x="9502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410961" y="3551935"/>
            <a:ext cx="7112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线下福利兑换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02351" y="3267836"/>
            <a:ext cx="397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线上</a:t>
            </a:r>
            <a:r>
              <a:rPr sz="900" b="1" spc="-4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h5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985194" y="2558795"/>
            <a:ext cx="1309370" cy="1217930"/>
            <a:chOff x="4985194" y="2558795"/>
            <a:chExt cx="1309370" cy="1217930"/>
          </a:xfrm>
        </p:grpSpPr>
        <p:sp>
          <p:nvSpPr>
            <p:cNvPr id="31" name="object 31"/>
            <p:cNvSpPr/>
            <p:nvPr/>
          </p:nvSpPr>
          <p:spPr>
            <a:xfrm>
              <a:off x="5002530" y="3240785"/>
              <a:ext cx="196850" cy="521334"/>
            </a:xfrm>
            <a:custGeom>
              <a:avLst/>
              <a:gdLst/>
              <a:ahLst/>
              <a:cxnLst/>
              <a:rect l="l" t="t" r="r" b="b"/>
              <a:pathLst>
                <a:path w="196850" h="521335">
                  <a:moveTo>
                    <a:pt x="196596" y="521207"/>
                  </a:moveTo>
                  <a:lnTo>
                    <a:pt x="158359" y="519916"/>
                  </a:lnTo>
                  <a:lnTo>
                    <a:pt x="127111" y="516397"/>
                  </a:lnTo>
                  <a:lnTo>
                    <a:pt x="106031" y="511188"/>
                  </a:lnTo>
                  <a:lnTo>
                    <a:pt x="98298" y="504825"/>
                  </a:lnTo>
                  <a:lnTo>
                    <a:pt x="98298" y="293497"/>
                  </a:lnTo>
                  <a:lnTo>
                    <a:pt x="90564" y="287133"/>
                  </a:lnTo>
                  <a:lnTo>
                    <a:pt x="69484" y="281924"/>
                  </a:lnTo>
                  <a:lnTo>
                    <a:pt x="38236" y="278405"/>
                  </a:lnTo>
                  <a:lnTo>
                    <a:pt x="0" y="277113"/>
                  </a:lnTo>
                  <a:lnTo>
                    <a:pt x="38236" y="275822"/>
                  </a:lnTo>
                  <a:lnTo>
                    <a:pt x="69484" y="272303"/>
                  </a:lnTo>
                  <a:lnTo>
                    <a:pt x="90564" y="267094"/>
                  </a:lnTo>
                  <a:lnTo>
                    <a:pt x="98298" y="260730"/>
                  </a:lnTo>
                  <a:lnTo>
                    <a:pt x="98298" y="16383"/>
                  </a:lnTo>
                  <a:lnTo>
                    <a:pt x="106031" y="10019"/>
                  </a:lnTo>
                  <a:lnTo>
                    <a:pt x="127111" y="4810"/>
                  </a:lnTo>
                  <a:lnTo>
                    <a:pt x="158359" y="1291"/>
                  </a:lnTo>
                  <a:lnTo>
                    <a:pt x="196596" y="0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221224" y="2558795"/>
              <a:ext cx="1073150" cy="509270"/>
            </a:xfrm>
            <a:custGeom>
              <a:avLst/>
              <a:gdLst/>
              <a:ahLst/>
              <a:cxnLst/>
              <a:rect l="l" t="t" r="r" b="b"/>
              <a:pathLst>
                <a:path w="1073150" h="509269">
                  <a:moveTo>
                    <a:pt x="1057656" y="108966"/>
                  </a:moveTo>
                  <a:lnTo>
                    <a:pt x="1049083" y="66548"/>
                  </a:lnTo>
                  <a:lnTo>
                    <a:pt x="1025740" y="31915"/>
                  </a:lnTo>
                  <a:lnTo>
                    <a:pt x="991108" y="8572"/>
                  </a:lnTo>
                  <a:lnTo>
                    <a:pt x="948690" y="0"/>
                  </a:lnTo>
                  <a:lnTo>
                    <a:pt x="108966" y="0"/>
                  </a:lnTo>
                  <a:lnTo>
                    <a:pt x="66535" y="8572"/>
                  </a:lnTo>
                  <a:lnTo>
                    <a:pt x="31902" y="31915"/>
                  </a:lnTo>
                  <a:lnTo>
                    <a:pt x="8559" y="66548"/>
                  </a:lnTo>
                  <a:lnTo>
                    <a:pt x="0" y="108966"/>
                  </a:lnTo>
                  <a:lnTo>
                    <a:pt x="8559" y="151396"/>
                  </a:lnTo>
                  <a:lnTo>
                    <a:pt x="31902" y="186029"/>
                  </a:lnTo>
                  <a:lnTo>
                    <a:pt x="66535" y="209372"/>
                  </a:lnTo>
                  <a:lnTo>
                    <a:pt x="108966" y="217932"/>
                  </a:lnTo>
                  <a:lnTo>
                    <a:pt x="948690" y="217932"/>
                  </a:lnTo>
                  <a:lnTo>
                    <a:pt x="991108" y="209372"/>
                  </a:lnTo>
                  <a:lnTo>
                    <a:pt x="1025740" y="186029"/>
                  </a:lnTo>
                  <a:lnTo>
                    <a:pt x="1049083" y="151396"/>
                  </a:lnTo>
                  <a:lnTo>
                    <a:pt x="1057656" y="108966"/>
                  </a:lnTo>
                  <a:close/>
                </a:path>
                <a:path w="1073150" h="509269">
                  <a:moveTo>
                    <a:pt x="1072896" y="400050"/>
                  </a:moveTo>
                  <a:lnTo>
                    <a:pt x="1064323" y="357632"/>
                  </a:lnTo>
                  <a:lnTo>
                    <a:pt x="1040980" y="322999"/>
                  </a:lnTo>
                  <a:lnTo>
                    <a:pt x="1006348" y="299656"/>
                  </a:lnTo>
                  <a:lnTo>
                    <a:pt x="963930" y="291084"/>
                  </a:lnTo>
                  <a:lnTo>
                    <a:pt x="122682" y="291084"/>
                  </a:lnTo>
                  <a:lnTo>
                    <a:pt x="80251" y="299656"/>
                  </a:lnTo>
                  <a:lnTo>
                    <a:pt x="45618" y="322999"/>
                  </a:lnTo>
                  <a:lnTo>
                    <a:pt x="22275" y="357632"/>
                  </a:lnTo>
                  <a:lnTo>
                    <a:pt x="13716" y="400050"/>
                  </a:lnTo>
                  <a:lnTo>
                    <a:pt x="22275" y="442480"/>
                  </a:lnTo>
                  <a:lnTo>
                    <a:pt x="45618" y="477113"/>
                  </a:lnTo>
                  <a:lnTo>
                    <a:pt x="80251" y="500456"/>
                  </a:lnTo>
                  <a:lnTo>
                    <a:pt x="122682" y="509016"/>
                  </a:lnTo>
                  <a:lnTo>
                    <a:pt x="963930" y="509016"/>
                  </a:lnTo>
                  <a:lnTo>
                    <a:pt x="1006348" y="500456"/>
                  </a:lnTo>
                  <a:lnTo>
                    <a:pt x="1040980" y="477113"/>
                  </a:lnTo>
                  <a:lnTo>
                    <a:pt x="1064323" y="442480"/>
                  </a:lnTo>
                  <a:lnTo>
                    <a:pt x="1072896" y="400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99482" y="2574797"/>
              <a:ext cx="196850" cy="521334"/>
            </a:xfrm>
            <a:custGeom>
              <a:avLst/>
              <a:gdLst/>
              <a:ahLst/>
              <a:cxnLst/>
              <a:rect l="l" t="t" r="r" b="b"/>
              <a:pathLst>
                <a:path w="196850" h="521335">
                  <a:moveTo>
                    <a:pt x="196595" y="521207"/>
                  </a:moveTo>
                  <a:lnTo>
                    <a:pt x="158359" y="519916"/>
                  </a:lnTo>
                  <a:lnTo>
                    <a:pt x="127111" y="516397"/>
                  </a:lnTo>
                  <a:lnTo>
                    <a:pt x="106031" y="511188"/>
                  </a:lnTo>
                  <a:lnTo>
                    <a:pt x="98297" y="504825"/>
                  </a:lnTo>
                  <a:lnTo>
                    <a:pt x="98297" y="293497"/>
                  </a:lnTo>
                  <a:lnTo>
                    <a:pt x="90564" y="287133"/>
                  </a:lnTo>
                  <a:lnTo>
                    <a:pt x="69484" y="281924"/>
                  </a:lnTo>
                  <a:lnTo>
                    <a:pt x="38236" y="278405"/>
                  </a:lnTo>
                  <a:lnTo>
                    <a:pt x="0" y="277113"/>
                  </a:lnTo>
                  <a:lnTo>
                    <a:pt x="38236" y="275822"/>
                  </a:lnTo>
                  <a:lnTo>
                    <a:pt x="69484" y="272303"/>
                  </a:lnTo>
                  <a:lnTo>
                    <a:pt x="90564" y="267094"/>
                  </a:lnTo>
                  <a:lnTo>
                    <a:pt x="98297" y="260730"/>
                  </a:lnTo>
                  <a:lnTo>
                    <a:pt x="98297" y="16382"/>
                  </a:lnTo>
                  <a:lnTo>
                    <a:pt x="106031" y="10019"/>
                  </a:lnTo>
                  <a:lnTo>
                    <a:pt x="127111" y="4810"/>
                  </a:lnTo>
                  <a:lnTo>
                    <a:pt x="158359" y="1291"/>
                  </a:lnTo>
                  <a:lnTo>
                    <a:pt x="196595" y="0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567934" y="2572003"/>
            <a:ext cx="397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线上</a:t>
            </a:r>
            <a:r>
              <a:rPr sz="900" b="1" spc="-4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h5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10961" y="2868548"/>
            <a:ext cx="7112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线下福利兑换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221223" y="2200655"/>
            <a:ext cx="1057910" cy="218440"/>
          </a:xfrm>
          <a:custGeom>
            <a:avLst/>
            <a:gdLst/>
            <a:ahLst/>
            <a:cxnLst/>
            <a:rect l="l" t="t" r="r" b="b"/>
            <a:pathLst>
              <a:path w="1057910" h="218439">
                <a:moveTo>
                  <a:pt x="948689" y="0"/>
                </a:moveTo>
                <a:lnTo>
                  <a:pt x="108965" y="0"/>
                </a:lnTo>
                <a:lnTo>
                  <a:pt x="66544" y="8560"/>
                </a:lnTo>
                <a:lnTo>
                  <a:pt x="31908" y="31908"/>
                </a:lnTo>
                <a:lnTo>
                  <a:pt x="8560" y="66544"/>
                </a:lnTo>
                <a:lnTo>
                  <a:pt x="0" y="108966"/>
                </a:lnTo>
                <a:lnTo>
                  <a:pt x="8560" y="151387"/>
                </a:lnTo>
                <a:lnTo>
                  <a:pt x="31908" y="186023"/>
                </a:lnTo>
                <a:lnTo>
                  <a:pt x="66544" y="209371"/>
                </a:lnTo>
                <a:lnTo>
                  <a:pt x="108965" y="217932"/>
                </a:lnTo>
                <a:lnTo>
                  <a:pt x="948689" y="217932"/>
                </a:lnTo>
                <a:lnTo>
                  <a:pt x="991111" y="209371"/>
                </a:lnTo>
                <a:lnTo>
                  <a:pt x="1025747" y="186023"/>
                </a:lnTo>
                <a:lnTo>
                  <a:pt x="1049095" y="151387"/>
                </a:lnTo>
                <a:lnTo>
                  <a:pt x="1057655" y="108966"/>
                </a:lnTo>
                <a:lnTo>
                  <a:pt x="1049095" y="66544"/>
                </a:lnTo>
                <a:lnTo>
                  <a:pt x="1025747" y="31908"/>
                </a:lnTo>
                <a:lnTo>
                  <a:pt x="991111" y="8560"/>
                </a:lnTo>
                <a:lnTo>
                  <a:pt x="9486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367909" y="2224532"/>
            <a:ext cx="7112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线下福利兑换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205984" y="1911095"/>
            <a:ext cx="1059180" cy="216535"/>
          </a:xfrm>
          <a:custGeom>
            <a:avLst/>
            <a:gdLst/>
            <a:ahLst/>
            <a:cxnLst/>
            <a:rect l="l" t="t" r="r" b="b"/>
            <a:pathLst>
              <a:path w="1059179" h="216535">
                <a:moveTo>
                  <a:pt x="950976" y="0"/>
                </a:moveTo>
                <a:lnTo>
                  <a:pt x="108203" y="0"/>
                </a:lnTo>
                <a:lnTo>
                  <a:pt x="66061" y="8495"/>
                </a:lnTo>
                <a:lnTo>
                  <a:pt x="31670" y="31670"/>
                </a:lnTo>
                <a:lnTo>
                  <a:pt x="8495" y="66061"/>
                </a:lnTo>
                <a:lnTo>
                  <a:pt x="0" y="108203"/>
                </a:lnTo>
                <a:lnTo>
                  <a:pt x="8495" y="150346"/>
                </a:lnTo>
                <a:lnTo>
                  <a:pt x="31670" y="184737"/>
                </a:lnTo>
                <a:lnTo>
                  <a:pt x="66061" y="207912"/>
                </a:lnTo>
                <a:lnTo>
                  <a:pt x="108203" y="216407"/>
                </a:lnTo>
                <a:lnTo>
                  <a:pt x="950976" y="216407"/>
                </a:lnTo>
                <a:lnTo>
                  <a:pt x="993118" y="207912"/>
                </a:lnTo>
                <a:lnTo>
                  <a:pt x="1027509" y="184737"/>
                </a:lnTo>
                <a:lnTo>
                  <a:pt x="1050684" y="150346"/>
                </a:lnTo>
                <a:lnTo>
                  <a:pt x="1059179" y="108203"/>
                </a:lnTo>
                <a:lnTo>
                  <a:pt x="1050684" y="66061"/>
                </a:lnTo>
                <a:lnTo>
                  <a:pt x="1027509" y="31670"/>
                </a:lnTo>
                <a:lnTo>
                  <a:pt x="993118" y="8495"/>
                </a:lnTo>
                <a:lnTo>
                  <a:pt x="9509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537453" y="1946528"/>
            <a:ext cx="397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线上</a:t>
            </a:r>
            <a:r>
              <a:rPr sz="900" b="1" spc="-4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h5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974526" y="1641538"/>
            <a:ext cx="1290955" cy="782955"/>
            <a:chOff x="4974526" y="1641538"/>
            <a:chExt cx="1290955" cy="782955"/>
          </a:xfrm>
        </p:grpSpPr>
        <p:sp>
          <p:nvSpPr>
            <p:cNvPr id="41" name="object 41"/>
            <p:cNvSpPr/>
            <p:nvPr/>
          </p:nvSpPr>
          <p:spPr>
            <a:xfrm>
              <a:off x="4988814" y="1655826"/>
              <a:ext cx="216535" cy="754380"/>
            </a:xfrm>
            <a:custGeom>
              <a:avLst/>
              <a:gdLst/>
              <a:ahLst/>
              <a:cxnLst/>
              <a:rect l="l" t="t" r="r" b="b"/>
              <a:pathLst>
                <a:path w="216535" h="754380">
                  <a:moveTo>
                    <a:pt x="216408" y="754379"/>
                  </a:moveTo>
                  <a:lnTo>
                    <a:pt x="174265" y="752955"/>
                  </a:lnTo>
                  <a:lnTo>
                    <a:pt x="139874" y="749077"/>
                  </a:lnTo>
                  <a:lnTo>
                    <a:pt x="116699" y="743342"/>
                  </a:lnTo>
                  <a:lnTo>
                    <a:pt x="108203" y="736346"/>
                  </a:lnTo>
                  <a:lnTo>
                    <a:pt x="108203" y="419100"/>
                  </a:lnTo>
                  <a:lnTo>
                    <a:pt x="99708" y="412049"/>
                  </a:lnTo>
                  <a:lnTo>
                    <a:pt x="76533" y="406320"/>
                  </a:lnTo>
                  <a:lnTo>
                    <a:pt x="42142" y="402472"/>
                  </a:lnTo>
                  <a:lnTo>
                    <a:pt x="0" y="401065"/>
                  </a:lnTo>
                  <a:lnTo>
                    <a:pt x="42142" y="399641"/>
                  </a:lnTo>
                  <a:lnTo>
                    <a:pt x="76533" y="395763"/>
                  </a:lnTo>
                  <a:lnTo>
                    <a:pt x="99708" y="390028"/>
                  </a:lnTo>
                  <a:lnTo>
                    <a:pt x="108203" y="383032"/>
                  </a:lnTo>
                  <a:lnTo>
                    <a:pt x="108203" y="18034"/>
                  </a:lnTo>
                  <a:lnTo>
                    <a:pt x="116699" y="11037"/>
                  </a:lnTo>
                  <a:lnTo>
                    <a:pt x="139874" y="5302"/>
                  </a:lnTo>
                  <a:lnTo>
                    <a:pt x="174265" y="1424"/>
                  </a:lnTo>
                  <a:lnTo>
                    <a:pt x="216408" y="0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05984" y="1642872"/>
              <a:ext cx="1059180" cy="218440"/>
            </a:xfrm>
            <a:custGeom>
              <a:avLst/>
              <a:gdLst/>
              <a:ahLst/>
              <a:cxnLst/>
              <a:rect l="l" t="t" r="r" b="b"/>
              <a:pathLst>
                <a:path w="1059179" h="218439">
                  <a:moveTo>
                    <a:pt x="950213" y="0"/>
                  </a:moveTo>
                  <a:lnTo>
                    <a:pt x="108965" y="0"/>
                  </a:lnTo>
                  <a:lnTo>
                    <a:pt x="66544" y="8560"/>
                  </a:lnTo>
                  <a:lnTo>
                    <a:pt x="31908" y="31908"/>
                  </a:lnTo>
                  <a:lnTo>
                    <a:pt x="8560" y="66544"/>
                  </a:lnTo>
                  <a:lnTo>
                    <a:pt x="0" y="108965"/>
                  </a:lnTo>
                  <a:lnTo>
                    <a:pt x="8560" y="151387"/>
                  </a:lnTo>
                  <a:lnTo>
                    <a:pt x="31908" y="186023"/>
                  </a:lnTo>
                  <a:lnTo>
                    <a:pt x="66544" y="209371"/>
                  </a:lnTo>
                  <a:lnTo>
                    <a:pt x="108965" y="217931"/>
                  </a:lnTo>
                  <a:lnTo>
                    <a:pt x="950213" y="217931"/>
                  </a:lnTo>
                  <a:lnTo>
                    <a:pt x="992635" y="209371"/>
                  </a:lnTo>
                  <a:lnTo>
                    <a:pt x="1027271" y="186023"/>
                  </a:lnTo>
                  <a:lnTo>
                    <a:pt x="1050619" y="151387"/>
                  </a:lnTo>
                  <a:lnTo>
                    <a:pt x="1059179" y="108965"/>
                  </a:lnTo>
                  <a:lnTo>
                    <a:pt x="1050619" y="66544"/>
                  </a:lnTo>
                  <a:lnTo>
                    <a:pt x="1027271" y="31908"/>
                  </a:lnTo>
                  <a:lnTo>
                    <a:pt x="992635" y="8560"/>
                  </a:lnTo>
                  <a:lnTo>
                    <a:pt x="950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5463032" y="1653666"/>
            <a:ext cx="4826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购买产品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355079" y="1871472"/>
            <a:ext cx="2077720" cy="269875"/>
            <a:chOff x="6355079" y="1871472"/>
            <a:chExt cx="2077720" cy="269875"/>
          </a:xfrm>
        </p:grpSpPr>
        <p:sp>
          <p:nvSpPr>
            <p:cNvPr id="45" name="object 45"/>
            <p:cNvSpPr/>
            <p:nvPr/>
          </p:nvSpPr>
          <p:spPr>
            <a:xfrm>
              <a:off x="7063739" y="1871472"/>
              <a:ext cx="1369060" cy="226060"/>
            </a:xfrm>
            <a:custGeom>
              <a:avLst/>
              <a:gdLst/>
              <a:ahLst/>
              <a:cxnLst/>
              <a:rect l="l" t="t" r="r" b="b"/>
              <a:pathLst>
                <a:path w="1369059" h="226060">
                  <a:moveTo>
                    <a:pt x="1255776" y="0"/>
                  </a:moveTo>
                  <a:lnTo>
                    <a:pt x="112775" y="0"/>
                  </a:lnTo>
                  <a:lnTo>
                    <a:pt x="68901" y="8870"/>
                  </a:lnTo>
                  <a:lnTo>
                    <a:pt x="33051" y="33051"/>
                  </a:lnTo>
                  <a:lnTo>
                    <a:pt x="8870" y="68901"/>
                  </a:lnTo>
                  <a:lnTo>
                    <a:pt x="0" y="112775"/>
                  </a:lnTo>
                  <a:lnTo>
                    <a:pt x="8870" y="156650"/>
                  </a:lnTo>
                  <a:lnTo>
                    <a:pt x="33051" y="192500"/>
                  </a:lnTo>
                  <a:lnTo>
                    <a:pt x="68901" y="216681"/>
                  </a:lnTo>
                  <a:lnTo>
                    <a:pt x="112775" y="225551"/>
                  </a:lnTo>
                  <a:lnTo>
                    <a:pt x="1255776" y="225551"/>
                  </a:lnTo>
                  <a:lnTo>
                    <a:pt x="1299650" y="216681"/>
                  </a:lnTo>
                  <a:lnTo>
                    <a:pt x="1335500" y="192500"/>
                  </a:lnTo>
                  <a:lnTo>
                    <a:pt x="1359681" y="156650"/>
                  </a:lnTo>
                  <a:lnTo>
                    <a:pt x="1368552" y="112775"/>
                  </a:lnTo>
                  <a:lnTo>
                    <a:pt x="1359681" y="68901"/>
                  </a:lnTo>
                  <a:lnTo>
                    <a:pt x="1335500" y="33051"/>
                  </a:lnTo>
                  <a:lnTo>
                    <a:pt x="1299650" y="8870"/>
                  </a:lnTo>
                  <a:lnTo>
                    <a:pt x="12557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55079" y="1912620"/>
              <a:ext cx="670560" cy="228600"/>
            </a:xfrm>
            <a:custGeom>
              <a:avLst/>
              <a:gdLst/>
              <a:ahLst/>
              <a:cxnLst/>
              <a:rect l="l" t="t" r="r" b="b"/>
              <a:pathLst>
                <a:path w="670559" h="228600">
                  <a:moveTo>
                    <a:pt x="441960" y="0"/>
                  </a:moveTo>
                  <a:lnTo>
                    <a:pt x="441960" y="228600"/>
                  </a:lnTo>
                  <a:lnTo>
                    <a:pt x="594360" y="152400"/>
                  </a:lnTo>
                  <a:lnTo>
                    <a:pt x="480060" y="152400"/>
                  </a:lnTo>
                  <a:lnTo>
                    <a:pt x="480060" y="76200"/>
                  </a:lnTo>
                  <a:lnTo>
                    <a:pt x="594360" y="76200"/>
                  </a:lnTo>
                  <a:lnTo>
                    <a:pt x="441960" y="0"/>
                  </a:lnTo>
                  <a:close/>
                </a:path>
                <a:path w="670559" h="228600">
                  <a:moveTo>
                    <a:pt x="441960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441960" y="152400"/>
                  </a:lnTo>
                  <a:lnTo>
                    <a:pt x="441960" y="76200"/>
                  </a:lnTo>
                  <a:close/>
                </a:path>
                <a:path w="670559" h="228600">
                  <a:moveTo>
                    <a:pt x="594360" y="76200"/>
                  </a:moveTo>
                  <a:lnTo>
                    <a:pt x="480060" y="76200"/>
                  </a:lnTo>
                  <a:lnTo>
                    <a:pt x="480060" y="152400"/>
                  </a:lnTo>
                  <a:lnTo>
                    <a:pt x="594360" y="152400"/>
                  </a:lnTo>
                  <a:lnTo>
                    <a:pt x="670560" y="114300"/>
                  </a:lnTo>
                  <a:lnTo>
                    <a:pt x="594360" y="762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7367143" y="1905761"/>
            <a:ext cx="7645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互动/</a:t>
            </a:r>
            <a:r>
              <a:rPr sz="900" b="1" spc="-1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发布笔记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063740" y="2212848"/>
            <a:ext cx="1369060" cy="224154"/>
          </a:xfrm>
          <a:custGeom>
            <a:avLst/>
            <a:gdLst/>
            <a:ahLst/>
            <a:cxnLst/>
            <a:rect l="l" t="t" r="r" b="b"/>
            <a:pathLst>
              <a:path w="1369059" h="224155">
                <a:moveTo>
                  <a:pt x="1256537" y="0"/>
                </a:moveTo>
                <a:lnTo>
                  <a:pt x="112013" y="0"/>
                </a:lnTo>
                <a:lnTo>
                  <a:pt x="68419" y="8804"/>
                </a:lnTo>
                <a:lnTo>
                  <a:pt x="32813" y="32813"/>
                </a:lnTo>
                <a:lnTo>
                  <a:pt x="8804" y="68419"/>
                </a:lnTo>
                <a:lnTo>
                  <a:pt x="0" y="112013"/>
                </a:lnTo>
                <a:lnTo>
                  <a:pt x="8804" y="155608"/>
                </a:lnTo>
                <a:lnTo>
                  <a:pt x="32813" y="191214"/>
                </a:lnTo>
                <a:lnTo>
                  <a:pt x="68419" y="215223"/>
                </a:lnTo>
                <a:lnTo>
                  <a:pt x="112013" y="224027"/>
                </a:lnTo>
                <a:lnTo>
                  <a:pt x="1256537" y="224027"/>
                </a:lnTo>
                <a:lnTo>
                  <a:pt x="1300132" y="215223"/>
                </a:lnTo>
                <a:lnTo>
                  <a:pt x="1335738" y="191214"/>
                </a:lnTo>
                <a:lnTo>
                  <a:pt x="1359747" y="155608"/>
                </a:lnTo>
                <a:lnTo>
                  <a:pt x="1368552" y="112013"/>
                </a:lnTo>
                <a:lnTo>
                  <a:pt x="1359747" y="68419"/>
                </a:lnTo>
                <a:lnTo>
                  <a:pt x="1335738" y="32813"/>
                </a:lnTo>
                <a:lnTo>
                  <a:pt x="1300132" y="8804"/>
                </a:lnTo>
                <a:lnTo>
                  <a:pt x="12565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7278751" y="2238883"/>
            <a:ext cx="9423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92D050"/>
                </a:solidFill>
                <a:latin typeface="微软雅黑" panose="020B0503020204020204" charset="-122"/>
                <a:cs typeface="微软雅黑" panose="020B0503020204020204" charset="-122"/>
              </a:rPr>
              <a:t>引导关注品牌账号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348984" y="2243327"/>
            <a:ext cx="2083435" cy="532130"/>
            <a:chOff x="6348984" y="2243327"/>
            <a:chExt cx="2083435" cy="532130"/>
          </a:xfrm>
        </p:grpSpPr>
        <p:sp>
          <p:nvSpPr>
            <p:cNvPr id="51" name="object 51"/>
            <p:cNvSpPr/>
            <p:nvPr/>
          </p:nvSpPr>
          <p:spPr>
            <a:xfrm>
              <a:off x="6348984" y="2243327"/>
              <a:ext cx="683260" cy="228600"/>
            </a:xfrm>
            <a:custGeom>
              <a:avLst/>
              <a:gdLst/>
              <a:ahLst/>
              <a:cxnLst/>
              <a:rect l="l" t="t" r="r" b="b"/>
              <a:pathLst>
                <a:path w="683259" h="228600">
                  <a:moveTo>
                    <a:pt x="454151" y="0"/>
                  </a:moveTo>
                  <a:lnTo>
                    <a:pt x="454151" y="228600"/>
                  </a:lnTo>
                  <a:lnTo>
                    <a:pt x="606551" y="152400"/>
                  </a:lnTo>
                  <a:lnTo>
                    <a:pt x="492251" y="152400"/>
                  </a:lnTo>
                  <a:lnTo>
                    <a:pt x="492251" y="76200"/>
                  </a:lnTo>
                  <a:lnTo>
                    <a:pt x="606551" y="76200"/>
                  </a:lnTo>
                  <a:lnTo>
                    <a:pt x="454151" y="0"/>
                  </a:lnTo>
                  <a:close/>
                </a:path>
                <a:path w="683259" h="228600">
                  <a:moveTo>
                    <a:pt x="454151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454151" y="152400"/>
                  </a:lnTo>
                  <a:lnTo>
                    <a:pt x="454151" y="76200"/>
                  </a:lnTo>
                  <a:close/>
                </a:path>
                <a:path w="683259" h="228600">
                  <a:moveTo>
                    <a:pt x="606551" y="76200"/>
                  </a:moveTo>
                  <a:lnTo>
                    <a:pt x="492251" y="76200"/>
                  </a:lnTo>
                  <a:lnTo>
                    <a:pt x="492251" y="152400"/>
                  </a:lnTo>
                  <a:lnTo>
                    <a:pt x="606551" y="152400"/>
                  </a:lnTo>
                  <a:lnTo>
                    <a:pt x="682751" y="114300"/>
                  </a:lnTo>
                  <a:lnTo>
                    <a:pt x="606551" y="762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063740" y="2532887"/>
              <a:ext cx="1369060" cy="224154"/>
            </a:xfrm>
            <a:custGeom>
              <a:avLst/>
              <a:gdLst/>
              <a:ahLst/>
              <a:cxnLst/>
              <a:rect l="l" t="t" r="r" b="b"/>
              <a:pathLst>
                <a:path w="1369059" h="224155">
                  <a:moveTo>
                    <a:pt x="1256537" y="0"/>
                  </a:moveTo>
                  <a:lnTo>
                    <a:pt x="112013" y="0"/>
                  </a:lnTo>
                  <a:lnTo>
                    <a:pt x="68419" y="8804"/>
                  </a:lnTo>
                  <a:lnTo>
                    <a:pt x="32813" y="32813"/>
                  </a:lnTo>
                  <a:lnTo>
                    <a:pt x="8804" y="68419"/>
                  </a:lnTo>
                  <a:lnTo>
                    <a:pt x="0" y="112013"/>
                  </a:lnTo>
                  <a:lnTo>
                    <a:pt x="8804" y="155608"/>
                  </a:lnTo>
                  <a:lnTo>
                    <a:pt x="32813" y="191214"/>
                  </a:lnTo>
                  <a:lnTo>
                    <a:pt x="68419" y="215223"/>
                  </a:lnTo>
                  <a:lnTo>
                    <a:pt x="112013" y="224027"/>
                  </a:lnTo>
                  <a:lnTo>
                    <a:pt x="1256537" y="224027"/>
                  </a:lnTo>
                  <a:lnTo>
                    <a:pt x="1300132" y="215223"/>
                  </a:lnTo>
                  <a:lnTo>
                    <a:pt x="1335738" y="191214"/>
                  </a:lnTo>
                  <a:lnTo>
                    <a:pt x="1359747" y="155608"/>
                  </a:lnTo>
                  <a:lnTo>
                    <a:pt x="1368552" y="112013"/>
                  </a:lnTo>
                  <a:lnTo>
                    <a:pt x="1359747" y="68419"/>
                  </a:lnTo>
                  <a:lnTo>
                    <a:pt x="1335738" y="32813"/>
                  </a:lnTo>
                  <a:lnTo>
                    <a:pt x="1300132" y="8804"/>
                  </a:lnTo>
                  <a:lnTo>
                    <a:pt x="12565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353556" y="2546603"/>
              <a:ext cx="673735" cy="228600"/>
            </a:xfrm>
            <a:custGeom>
              <a:avLst/>
              <a:gdLst/>
              <a:ahLst/>
              <a:cxnLst/>
              <a:rect l="l" t="t" r="r" b="b"/>
              <a:pathLst>
                <a:path w="673734" h="228600">
                  <a:moveTo>
                    <a:pt x="445008" y="0"/>
                  </a:moveTo>
                  <a:lnTo>
                    <a:pt x="445008" y="228600"/>
                  </a:lnTo>
                  <a:lnTo>
                    <a:pt x="597408" y="152400"/>
                  </a:lnTo>
                  <a:lnTo>
                    <a:pt x="483108" y="152400"/>
                  </a:lnTo>
                  <a:lnTo>
                    <a:pt x="483108" y="76200"/>
                  </a:lnTo>
                  <a:lnTo>
                    <a:pt x="597408" y="76200"/>
                  </a:lnTo>
                  <a:lnTo>
                    <a:pt x="445008" y="0"/>
                  </a:lnTo>
                  <a:close/>
                </a:path>
                <a:path w="673734" h="228600">
                  <a:moveTo>
                    <a:pt x="445008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445008" y="152400"/>
                  </a:lnTo>
                  <a:lnTo>
                    <a:pt x="445008" y="76200"/>
                  </a:lnTo>
                  <a:close/>
                </a:path>
                <a:path w="673734" h="228600">
                  <a:moveTo>
                    <a:pt x="597408" y="76200"/>
                  </a:moveTo>
                  <a:lnTo>
                    <a:pt x="483108" y="76200"/>
                  </a:lnTo>
                  <a:lnTo>
                    <a:pt x="483108" y="152400"/>
                  </a:lnTo>
                  <a:lnTo>
                    <a:pt x="597408" y="152400"/>
                  </a:lnTo>
                  <a:lnTo>
                    <a:pt x="673608" y="114300"/>
                  </a:lnTo>
                  <a:lnTo>
                    <a:pt x="597408" y="762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7278751" y="2566796"/>
            <a:ext cx="9423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带话题法发布笔记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063740" y="2919983"/>
            <a:ext cx="1369060" cy="224154"/>
          </a:xfrm>
          <a:custGeom>
            <a:avLst/>
            <a:gdLst/>
            <a:ahLst/>
            <a:cxnLst/>
            <a:rect l="l" t="t" r="r" b="b"/>
            <a:pathLst>
              <a:path w="1369059" h="224155">
                <a:moveTo>
                  <a:pt x="1256537" y="0"/>
                </a:moveTo>
                <a:lnTo>
                  <a:pt x="112013" y="0"/>
                </a:lnTo>
                <a:lnTo>
                  <a:pt x="68419" y="8804"/>
                </a:lnTo>
                <a:lnTo>
                  <a:pt x="32813" y="32813"/>
                </a:lnTo>
                <a:lnTo>
                  <a:pt x="8804" y="68419"/>
                </a:lnTo>
                <a:lnTo>
                  <a:pt x="0" y="112013"/>
                </a:lnTo>
                <a:lnTo>
                  <a:pt x="8804" y="155608"/>
                </a:lnTo>
                <a:lnTo>
                  <a:pt x="32813" y="191214"/>
                </a:lnTo>
                <a:lnTo>
                  <a:pt x="68419" y="215223"/>
                </a:lnTo>
                <a:lnTo>
                  <a:pt x="112013" y="224027"/>
                </a:lnTo>
                <a:lnTo>
                  <a:pt x="1256537" y="224027"/>
                </a:lnTo>
                <a:lnTo>
                  <a:pt x="1300132" y="215223"/>
                </a:lnTo>
                <a:lnTo>
                  <a:pt x="1335738" y="191214"/>
                </a:lnTo>
                <a:lnTo>
                  <a:pt x="1359747" y="155608"/>
                </a:lnTo>
                <a:lnTo>
                  <a:pt x="1368552" y="112013"/>
                </a:lnTo>
                <a:lnTo>
                  <a:pt x="1359747" y="68419"/>
                </a:lnTo>
                <a:lnTo>
                  <a:pt x="1335738" y="32813"/>
                </a:lnTo>
                <a:lnTo>
                  <a:pt x="1300132" y="8804"/>
                </a:lnTo>
                <a:lnTo>
                  <a:pt x="12565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7279005" y="2937509"/>
            <a:ext cx="9398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92D050"/>
                </a:solidFill>
                <a:latin typeface="微软雅黑" panose="020B0503020204020204" charset="-122"/>
                <a:cs typeface="微软雅黑" panose="020B0503020204020204" charset="-122"/>
              </a:rPr>
              <a:t>引导关注品牌账号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6370320" y="2903220"/>
            <a:ext cx="2062480" cy="579120"/>
            <a:chOff x="6370320" y="2903220"/>
            <a:chExt cx="2062480" cy="579120"/>
          </a:xfrm>
        </p:grpSpPr>
        <p:sp>
          <p:nvSpPr>
            <p:cNvPr id="58" name="object 58"/>
            <p:cNvSpPr/>
            <p:nvPr/>
          </p:nvSpPr>
          <p:spPr>
            <a:xfrm>
              <a:off x="6370320" y="2903220"/>
              <a:ext cx="640080" cy="228600"/>
            </a:xfrm>
            <a:custGeom>
              <a:avLst/>
              <a:gdLst/>
              <a:ahLst/>
              <a:cxnLst/>
              <a:rect l="l" t="t" r="r" b="b"/>
              <a:pathLst>
                <a:path w="640079" h="228600">
                  <a:moveTo>
                    <a:pt x="411479" y="0"/>
                  </a:moveTo>
                  <a:lnTo>
                    <a:pt x="411479" y="228600"/>
                  </a:lnTo>
                  <a:lnTo>
                    <a:pt x="563879" y="152400"/>
                  </a:lnTo>
                  <a:lnTo>
                    <a:pt x="449579" y="152400"/>
                  </a:lnTo>
                  <a:lnTo>
                    <a:pt x="449579" y="76200"/>
                  </a:lnTo>
                  <a:lnTo>
                    <a:pt x="563879" y="76200"/>
                  </a:lnTo>
                  <a:lnTo>
                    <a:pt x="411479" y="0"/>
                  </a:lnTo>
                  <a:close/>
                </a:path>
                <a:path w="640079" h="228600">
                  <a:moveTo>
                    <a:pt x="411479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411479" y="152400"/>
                  </a:lnTo>
                  <a:lnTo>
                    <a:pt x="411479" y="76200"/>
                  </a:lnTo>
                  <a:close/>
                </a:path>
                <a:path w="640079" h="228600">
                  <a:moveTo>
                    <a:pt x="563879" y="76200"/>
                  </a:moveTo>
                  <a:lnTo>
                    <a:pt x="449579" y="76200"/>
                  </a:lnTo>
                  <a:lnTo>
                    <a:pt x="449579" y="152400"/>
                  </a:lnTo>
                  <a:lnTo>
                    <a:pt x="563879" y="152400"/>
                  </a:lnTo>
                  <a:lnTo>
                    <a:pt x="640079" y="114300"/>
                  </a:lnTo>
                  <a:lnTo>
                    <a:pt x="563879" y="762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063740" y="3243072"/>
              <a:ext cx="1369060" cy="224154"/>
            </a:xfrm>
            <a:custGeom>
              <a:avLst/>
              <a:gdLst/>
              <a:ahLst/>
              <a:cxnLst/>
              <a:rect l="l" t="t" r="r" b="b"/>
              <a:pathLst>
                <a:path w="1369059" h="224154">
                  <a:moveTo>
                    <a:pt x="1256537" y="0"/>
                  </a:moveTo>
                  <a:lnTo>
                    <a:pt x="112013" y="0"/>
                  </a:lnTo>
                  <a:lnTo>
                    <a:pt x="68419" y="8804"/>
                  </a:lnTo>
                  <a:lnTo>
                    <a:pt x="32813" y="32813"/>
                  </a:lnTo>
                  <a:lnTo>
                    <a:pt x="8804" y="68419"/>
                  </a:lnTo>
                  <a:lnTo>
                    <a:pt x="0" y="112013"/>
                  </a:lnTo>
                  <a:lnTo>
                    <a:pt x="8804" y="155608"/>
                  </a:lnTo>
                  <a:lnTo>
                    <a:pt x="32813" y="191214"/>
                  </a:lnTo>
                  <a:lnTo>
                    <a:pt x="68419" y="215223"/>
                  </a:lnTo>
                  <a:lnTo>
                    <a:pt x="112013" y="224027"/>
                  </a:lnTo>
                  <a:lnTo>
                    <a:pt x="1256537" y="224027"/>
                  </a:lnTo>
                  <a:lnTo>
                    <a:pt x="1300132" y="215223"/>
                  </a:lnTo>
                  <a:lnTo>
                    <a:pt x="1335738" y="191214"/>
                  </a:lnTo>
                  <a:lnTo>
                    <a:pt x="1359747" y="155608"/>
                  </a:lnTo>
                  <a:lnTo>
                    <a:pt x="1368552" y="112013"/>
                  </a:lnTo>
                  <a:lnTo>
                    <a:pt x="1359747" y="68419"/>
                  </a:lnTo>
                  <a:lnTo>
                    <a:pt x="1335738" y="32813"/>
                  </a:lnTo>
                  <a:lnTo>
                    <a:pt x="1300132" y="8804"/>
                  </a:lnTo>
                  <a:lnTo>
                    <a:pt x="12565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370320" y="3253740"/>
              <a:ext cx="640080" cy="228600"/>
            </a:xfrm>
            <a:custGeom>
              <a:avLst/>
              <a:gdLst/>
              <a:ahLst/>
              <a:cxnLst/>
              <a:rect l="l" t="t" r="r" b="b"/>
              <a:pathLst>
                <a:path w="640079" h="228600">
                  <a:moveTo>
                    <a:pt x="411479" y="0"/>
                  </a:moveTo>
                  <a:lnTo>
                    <a:pt x="411479" y="228600"/>
                  </a:lnTo>
                  <a:lnTo>
                    <a:pt x="563879" y="152400"/>
                  </a:lnTo>
                  <a:lnTo>
                    <a:pt x="449579" y="152400"/>
                  </a:lnTo>
                  <a:lnTo>
                    <a:pt x="449579" y="76200"/>
                  </a:lnTo>
                  <a:lnTo>
                    <a:pt x="563879" y="76200"/>
                  </a:lnTo>
                  <a:lnTo>
                    <a:pt x="411479" y="0"/>
                  </a:lnTo>
                  <a:close/>
                </a:path>
                <a:path w="640079" h="228600">
                  <a:moveTo>
                    <a:pt x="411479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411479" y="152400"/>
                  </a:lnTo>
                  <a:lnTo>
                    <a:pt x="411479" y="76200"/>
                  </a:lnTo>
                  <a:close/>
                </a:path>
                <a:path w="640079" h="228600">
                  <a:moveTo>
                    <a:pt x="563879" y="76200"/>
                  </a:moveTo>
                  <a:lnTo>
                    <a:pt x="449579" y="76200"/>
                  </a:lnTo>
                  <a:lnTo>
                    <a:pt x="449579" y="152400"/>
                  </a:lnTo>
                  <a:lnTo>
                    <a:pt x="563879" y="152400"/>
                  </a:lnTo>
                  <a:lnTo>
                    <a:pt x="640079" y="114300"/>
                  </a:lnTo>
                  <a:lnTo>
                    <a:pt x="563879" y="762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7279640" y="3269741"/>
            <a:ext cx="9398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带话题法发布笔记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063740" y="3544823"/>
            <a:ext cx="1369060" cy="226060"/>
          </a:xfrm>
          <a:custGeom>
            <a:avLst/>
            <a:gdLst/>
            <a:ahLst/>
            <a:cxnLst/>
            <a:rect l="l" t="t" r="r" b="b"/>
            <a:pathLst>
              <a:path w="1369059" h="226060">
                <a:moveTo>
                  <a:pt x="1255776" y="0"/>
                </a:moveTo>
                <a:lnTo>
                  <a:pt x="112775" y="0"/>
                </a:lnTo>
                <a:lnTo>
                  <a:pt x="68901" y="8870"/>
                </a:lnTo>
                <a:lnTo>
                  <a:pt x="33051" y="33051"/>
                </a:lnTo>
                <a:lnTo>
                  <a:pt x="8870" y="68901"/>
                </a:lnTo>
                <a:lnTo>
                  <a:pt x="0" y="112775"/>
                </a:lnTo>
                <a:lnTo>
                  <a:pt x="8870" y="156650"/>
                </a:lnTo>
                <a:lnTo>
                  <a:pt x="33051" y="192500"/>
                </a:lnTo>
                <a:lnTo>
                  <a:pt x="68901" y="216681"/>
                </a:lnTo>
                <a:lnTo>
                  <a:pt x="112775" y="225551"/>
                </a:lnTo>
                <a:lnTo>
                  <a:pt x="1255776" y="225551"/>
                </a:lnTo>
                <a:lnTo>
                  <a:pt x="1299650" y="216681"/>
                </a:lnTo>
                <a:lnTo>
                  <a:pt x="1335500" y="192500"/>
                </a:lnTo>
                <a:lnTo>
                  <a:pt x="1359681" y="156650"/>
                </a:lnTo>
                <a:lnTo>
                  <a:pt x="1368552" y="112775"/>
                </a:lnTo>
                <a:lnTo>
                  <a:pt x="1359681" y="68901"/>
                </a:lnTo>
                <a:lnTo>
                  <a:pt x="1335500" y="33051"/>
                </a:lnTo>
                <a:lnTo>
                  <a:pt x="1299650" y="8870"/>
                </a:lnTo>
                <a:lnTo>
                  <a:pt x="12557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7279640" y="3563873"/>
            <a:ext cx="9398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92D050"/>
                </a:solidFill>
                <a:latin typeface="微软雅黑" panose="020B0503020204020204" charset="-122"/>
                <a:cs typeface="微软雅黑" panose="020B0503020204020204" charset="-122"/>
              </a:rPr>
              <a:t>引导关注品牌账号</a:t>
            </a:r>
            <a:endParaRPr sz="9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238755" y="5000244"/>
            <a:ext cx="1148080" cy="396240"/>
          </a:xfrm>
          <a:custGeom>
            <a:avLst/>
            <a:gdLst/>
            <a:ahLst/>
            <a:cxnLst/>
            <a:rect l="l" t="t" r="r" b="b"/>
            <a:pathLst>
              <a:path w="1148079" h="396239">
                <a:moveTo>
                  <a:pt x="949451" y="0"/>
                </a:moveTo>
                <a:lnTo>
                  <a:pt x="198119" y="0"/>
                </a:ln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19"/>
                </a:lnTo>
                <a:lnTo>
                  <a:pt x="5229" y="243564"/>
                </a:lnTo>
                <a:lnTo>
                  <a:pt x="20127" y="285272"/>
                </a:lnTo>
                <a:lnTo>
                  <a:pt x="43507" y="322057"/>
                </a:lnTo>
                <a:lnTo>
                  <a:pt x="74182" y="352732"/>
                </a:lnTo>
                <a:lnTo>
                  <a:pt x="110967" y="376112"/>
                </a:lnTo>
                <a:lnTo>
                  <a:pt x="152675" y="391010"/>
                </a:lnTo>
                <a:lnTo>
                  <a:pt x="198119" y="396239"/>
                </a:lnTo>
                <a:lnTo>
                  <a:pt x="949451" y="396239"/>
                </a:lnTo>
                <a:lnTo>
                  <a:pt x="994896" y="391010"/>
                </a:lnTo>
                <a:lnTo>
                  <a:pt x="1036604" y="376112"/>
                </a:lnTo>
                <a:lnTo>
                  <a:pt x="1073389" y="352732"/>
                </a:lnTo>
                <a:lnTo>
                  <a:pt x="1104064" y="322057"/>
                </a:lnTo>
                <a:lnTo>
                  <a:pt x="1127444" y="285272"/>
                </a:lnTo>
                <a:lnTo>
                  <a:pt x="1142342" y="243564"/>
                </a:lnTo>
                <a:lnTo>
                  <a:pt x="1147571" y="198119"/>
                </a:lnTo>
                <a:lnTo>
                  <a:pt x="1142342" y="152675"/>
                </a:lnTo>
                <a:lnTo>
                  <a:pt x="1127444" y="110967"/>
                </a:lnTo>
                <a:lnTo>
                  <a:pt x="1104064" y="74182"/>
                </a:lnTo>
                <a:lnTo>
                  <a:pt x="1073389" y="43507"/>
                </a:lnTo>
                <a:lnTo>
                  <a:pt x="1036604" y="20127"/>
                </a:lnTo>
                <a:lnTo>
                  <a:pt x="994896" y="5229"/>
                </a:lnTo>
                <a:lnTo>
                  <a:pt x="9494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3820667" y="1932051"/>
            <a:ext cx="6173470" cy="4530090"/>
            <a:chOff x="3820667" y="1932051"/>
            <a:chExt cx="6173470" cy="4530090"/>
          </a:xfrm>
        </p:grpSpPr>
        <p:sp>
          <p:nvSpPr>
            <p:cNvPr id="66" name="object 66"/>
            <p:cNvSpPr/>
            <p:nvPr/>
          </p:nvSpPr>
          <p:spPr>
            <a:xfrm>
              <a:off x="6369557" y="3546094"/>
              <a:ext cx="641350" cy="228600"/>
            </a:xfrm>
            <a:custGeom>
              <a:avLst/>
              <a:gdLst/>
              <a:ahLst/>
              <a:cxnLst/>
              <a:rect l="l" t="t" r="r" b="b"/>
              <a:pathLst>
                <a:path w="641350" h="228600">
                  <a:moveTo>
                    <a:pt x="414782" y="0"/>
                  </a:moveTo>
                  <a:lnTo>
                    <a:pt x="413131" y="76144"/>
                  </a:lnTo>
                  <a:lnTo>
                    <a:pt x="451231" y="76961"/>
                  </a:lnTo>
                  <a:lnTo>
                    <a:pt x="449580" y="153161"/>
                  </a:lnTo>
                  <a:lnTo>
                    <a:pt x="411461" y="153161"/>
                  </a:lnTo>
                  <a:lnTo>
                    <a:pt x="409828" y="228472"/>
                  </a:lnTo>
                  <a:lnTo>
                    <a:pt x="568935" y="153161"/>
                  </a:lnTo>
                  <a:lnTo>
                    <a:pt x="449580" y="153161"/>
                  </a:lnTo>
                  <a:lnTo>
                    <a:pt x="411479" y="152344"/>
                  </a:lnTo>
                  <a:lnTo>
                    <a:pt x="570663" y="152344"/>
                  </a:lnTo>
                  <a:lnTo>
                    <a:pt x="640841" y="119125"/>
                  </a:lnTo>
                  <a:lnTo>
                    <a:pt x="414782" y="0"/>
                  </a:lnTo>
                  <a:close/>
                </a:path>
                <a:path w="641350" h="228600">
                  <a:moveTo>
                    <a:pt x="413131" y="76144"/>
                  </a:moveTo>
                  <a:lnTo>
                    <a:pt x="411479" y="152344"/>
                  </a:lnTo>
                  <a:lnTo>
                    <a:pt x="449580" y="153161"/>
                  </a:lnTo>
                  <a:lnTo>
                    <a:pt x="451231" y="76961"/>
                  </a:lnTo>
                  <a:lnTo>
                    <a:pt x="413131" y="76144"/>
                  </a:lnTo>
                  <a:close/>
                </a:path>
                <a:path w="641350" h="228600">
                  <a:moveTo>
                    <a:pt x="1524" y="67309"/>
                  </a:moveTo>
                  <a:lnTo>
                    <a:pt x="0" y="143509"/>
                  </a:lnTo>
                  <a:lnTo>
                    <a:pt x="411479" y="152344"/>
                  </a:lnTo>
                  <a:lnTo>
                    <a:pt x="413131" y="76144"/>
                  </a:lnTo>
                  <a:lnTo>
                    <a:pt x="1524" y="6730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735696" y="2238248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5" h="24764">
                  <a:moveTo>
                    <a:pt x="19303" y="0"/>
                  </a:moveTo>
                  <a:lnTo>
                    <a:pt x="5587" y="0"/>
                  </a:lnTo>
                  <a:lnTo>
                    <a:pt x="0" y="5461"/>
                  </a:lnTo>
                  <a:lnTo>
                    <a:pt x="0" y="19176"/>
                  </a:lnTo>
                  <a:lnTo>
                    <a:pt x="5587" y="24764"/>
                  </a:lnTo>
                  <a:lnTo>
                    <a:pt x="19303" y="24764"/>
                  </a:lnTo>
                  <a:lnTo>
                    <a:pt x="24764" y="19176"/>
                  </a:lnTo>
                  <a:lnTo>
                    <a:pt x="24764" y="12318"/>
                  </a:lnTo>
                  <a:lnTo>
                    <a:pt x="24764" y="5461"/>
                  </a:lnTo>
                  <a:lnTo>
                    <a:pt x="1930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462010" y="1932050"/>
              <a:ext cx="1501140" cy="1482725"/>
            </a:xfrm>
            <a:custGeom>
              <a:avLst/>
              <a:gdLst/>
              <a:ahLst/>
              <a:cxnLst/>
              <a:rect l="l" t="t" r="r" b="b"/>
              <a:pathLst>
                <a:path w="1501140" h="1482725">
                  <a:moveTo>
                    <a:pt x="1473708" y="1439799"/>
                  </a:moveTo>
                  <a:lnTo>
                    <a:pt x="1445044" y="1425448"/>
                  </a:lnTo>
                  <a:lnTo>
                    <a:pt x="1387983" y="1396873"/>
                  </a:lnTo>
                  <a:lnTo>
                    <a:pt x="1387983" y="1425448"/>
                  </a:lnTo>
                  <a:lnTo>
                    <a:pt x="10668" y="1425448"/>
                  </a:lnTo>
                  <a:lnTo>
                    <a:pt x="10668" y="1454023"/>
                  </a:lnTo>
                  <a:lnTo>
                    <a:pt x="1387983" y="1454023"/>
                  </a:lnTo>
                  <a:lnTo>
                    <a:pt x="1387983" y="1482598"/>
                  </a:lnTo>
                  <a:lnTo>
                    <a:pt x="1445209" y="1454023"/>
                  </a:lnTo>
                  <a:lnTo>
                    <a:pt x="1473708" y="1439799"/>
                  </a:lnTo>
                  <a:close/>
                </a:path>
                <a:path w="1501140" h="1482725">
                  <a:moveTo>
                    <a:pt x="1491996" y="711327"/>
                  </a:moveTo>
                  <a:lnTo>
                    <a:pt x="1463332" y="696976"/>
                  </a:lnTo>
                  <a:lnTo>
                    <a:pt x="1406271" y="668401"/>
                  </a:lnTo>
                  <a:lnTo>
                    <a:pt x="1406271" y="696988"/>
                  </a:lnTo>
                  <a:lnTo>
                    <a:pt x="0" y="697103"/>
                  </a:lnTo>
                  <a:lnTo>
                    <a:pt x="0" y="725678"/>
                  </a:lnTo>
                  <a:lnTo>
                    <a:pt x="1406271" y="725563"/>
                  </a:lnTo>
                  <a:lnTo>
                    <a:pt x="1406271" y="754126"/>
                  </a:lnTo>
                  <a:lnTo>
                    <a:pt x="1491996" y="711327"/>
                  </a:lnTo>
                  <a:close/>
                </a:path>
                <a:path w="1501140" h="1482725">
                  <a:moveTo>
                    <a:pt x="1501140" y="42291"/>
                  </a:moveTo>
                  <a:lnTo>
                    <a:pt x="1472984" y="28448"/>
                  </a:lnTo>
                  <a:lnTo>
                    <a:pt x="1415161" y="0"/>
                  </a:lnTo>
                  <a:lnTo>
                    <a:pt x="1415326" y="28536"/>
                  </a:lnTo>
                  <a:lnTo>
                    <a:pt x="10541" y="37211"/>
                  </a:lnTo>
                  <a:lnTo>
                    <a:pt x="10795" y="65659"/>
                  </a:lnTo>
                  <a:lnTo>
                    <a:pt x="1415491" y="57111"/>
                  </a:lnTo>
                  <a:lnTo>
                    <a:pt x="1415669" y="85725"/>
                  </a:lnTo>
                  <a:lnTo>
                    <a:pt x="1501140" y="42291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681721" y="6447282"/>
              <a:ext cx="2281555" cy="0"/>
            </a:xfrm>
            <a:custGeom>
              <a:avLst/>
              <a:gdLst/>
              <a:ahLst/>
              <a:cxnLst/>
              <a:rect l="l" t="t" r="r" b="b"/>
              <a:pathLst>
                <a:path w="2281554">
                  <a:moveTo>
                    <a:pt x="0" y="0"/>
                  </a:moveTo>
                  <a:lnTo>
                    <a:pt x="2281047" y="0"/>
                  </a:lnTo>
                </a:path>
              </a:pathLst>
            </a:custGeom>
            <a:ln w="28575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638796" y="1963673"/>
              <a:ext cx="2355215" cy="4483735"/>
            </a:xfrm>
            <a:custGeom>
              <a:avLst/>
              <a:gdLst/>
              <a:ahLst/>
              <a:cxnLst/>
              <a:rect l="l" t="t" r="r" b="b"/>
              <a:pathLst>
                <a:path w="2355215" h="4483735">
                  <a:moveTo>
                    <a:pt x="85725" y="4301109"/>
                  </a:moveTo>
                  <a:lnTo>
                    <a:pt x="78587" y="4286821"/>
                  </a:lnTo>
                  <a:lnTo>
                    <a:pt x="42926" y="4215384"/>
                  </a:lnTo>
                  <a:lnTo>
                    <a:pt x="0" y="4301109"/>
                  </a:lnTo>
                  <a:lnTo>
                    <a:pt x="28575" y="4301109"/>
                  </a:lnTo>
                  <a:lnTo>
                    <a:pt x="28575" y="4483608"/>
                  </a:lnTo>
                  <a:lnTo>
                    <a:pt x="57150" y="4483608"/>
                  </a:lnTo>
                  <a:lnTo>
                    <a:pt x="57150" y="4301109"/>
                  </a:lnTo>
                  <a:lnTo>
                    <a:pt x="85725" y="4301109"/>
                  </a:lnTo>
                  <a:close/>
                </a:path>
                <a:path w="2355215" h="4483735">
                  <a:moveTo>
                    <a:pt x="2355215" y="4397984"/>
                  </a:moveTo>
                  <a:lnTo>
                    <a:pt x="2326665" y="4397921"/>
                  </a:lnTo>
                  <a:lnTo>
                    <a:pt x="2337181" y="0"/>
                  </a:lnTo>
                  <a:lnTo>
                    <a:pt x="2308606" y="0"/>
                  </a:lnTo>
                  <a:lnTo>
                    <a:pt x="2298090" y="4397857"/>
                  </a:lnTo>
                  <a:lnTo>
                    <a:pt x="2269490" y="4397781"/>
                  </a:lnTo>
                  <a:lnTo>
                    <a:pt x="2312162" y="4483608"/>
                  </a:lnTo>
                  <a:lnTo>
                    <a:pt x="2348052" y="4412221"/>
                  </a:lnTo>
                  <a:lnTo>
                    <a:pt x="2355215" y="4397984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449818" y="2283586"/>
              <a:ext cx="727075" cy="1781810"/>
            </a:xfrm>
            <a:custGeom>
              <a:avLst/>
              <a:gdLst/>
              <a:ahLst/>
              <a:cxnLst/>
              <a:rect l="l" t="t" r="r" b="b"/>
              <a:pathLst>
                <a:path w="727075" h="1781810">
                  <a:moveTo>
                    <a:pt x="678180" y="42799"/>
                  </a:moveTo>
                  <a:lnTo>
                    <a:pt x="592455" y="0"/>
                  </a:lnTo>
                  <a:lnTo>
                    <a:pt x="592455" y="28575"/>
                  </a:lnTo>
                  <a:lnTo>
                    <a:pt x="0" y="28448"/>
                  </a:lnTo>
                  <a:lnTo>
                    <a:pt x="0" y="57023"/>
                  </a:lnTo>
                  <a:lnTo>
                    <a:pt x="592455" y="57150"/>
                  </a:lnTo>
                  <a:lnTo>
                    <a:pt x="592455" y="85725"/>
                  </a:lnTo>
                  <a:lnTo>
                    <a:pt x="649516" y="57150"/>
                  </a:lnTo>
                  <a:lnTo>
                    <a:pt x="678180" y="42799"/>
                  </a:lnTo>
                  <a:close/>
                </a:path>
                <a:path w="727075" h="1781810">
                  <a:moveTo>
                    <a:pt x="727075" y="1695958"/>
                  </a:moveTo>
                  <a:lnTo>
                    <a:pt x="698500" y="1695958"/>
                  </a:lnTo>
                  <a:lnTo>
                    <a:pt x="698627" y="54991"/>
                  </a:lnTo>
                  <a:lnTo>
                    <a:pt x="670052" y="54991"/>
                  </a:lnTo>
                  <a:lnTo>
                    <a:pt x="669988" y="730605"/>
                  </a:lnTo>
                  <a:lnTo>
                    <a:pt x="649516" y="720344"/>
                  </a:lnTo>
                  <a:lnTo>
                    <a:pt x="592455" y="691769"/>
                  </a:lnTo>
                  <a:lnTo>
                    <a:pt x="592455" y="720344"/>
                  </a:lnTo>
                  <a:lnTo>
                    <a:pt x="0" y="720344"/>
                  </a:lnTo>
                  <a:lnTo>
                    <a:pt x="0" y="748919"/>
                  </a:lnTo>
                  <a:lnTo>
                    <a:pt x="592455" y="748919"/>
                  </a:lnTo>
                  <a:lnTo>
                    <a:pt x="592455" y="777494"/>
                  </a:lnTo>
                  <a:lnTo>
                    <a:pt x="649681" y="748919"/>
                  </a:lnTo>
                  <a:lnTo>
                    <a:pt x="669988" y="738784"/>
                  </a:lnTo>
                  <a:lnTo>
                    <a:pt x="669937" y="1352372"/>
                  </a:lnTo>
                  <a:lnTo>
                    <a:pt x="649516" y="1342136"/>
                  </a:lnTo>
                  <a:lnTo>
                    <a:pt x="592455" y="1313561"/>
                  </a:lnTo>
                  <a:lnTo>
                    <a:pt x="592455" y="1342136"/>
                  </a:lnTo>
                  <a:lnTo>
                    <a:pt x="0" y="1342136"/>
                  </a:lnTo>
                  <a:lnTo>
                    <a:pt x="0" y="1370711"/>
                  </a:lnTo>
                  <a:lnTo>
                    <a:pt x="592455" y="1370711"/>
                  </a:lnTo>
                  <a:lnTo>
                    <a:pt x="592455" y="1399286"/>
                  </a:lnTo>
                  <a:lnTo>
                    <a:pt x="649681" y="1370711"/>
                  </a:lnTo>
                  <a:lnTo>
                    <a:pt x="669937" y="1360601"/>
                  </a:lnTo>
                  <a:lnTo>
                    <a:pt x="669925" y="1695958"/>
                  </a:lnTo>
                  <a:lnTo>
                    <a:pt x="641350" y="1695958"/>
                  </a:lnTo>
                  <a:lnTo>
                    <a:pt x="684276" y="1781683"/>
                  </a:lnTo>
                  <a:lnTo>
                    <a:pt x="719899" y="1710309"/>
                  </a:lnTo>
                  <a:lnTo>
                    <a:pt x="727075" y="1695958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820667" y="3308604"/>
              <a:ext cx="1148080" cy="398145"/>
            </a:xfrm>
            <a:custGeom>
              <a:avLst/>
              <a:gdLst/>
              <a:ahLst/>
              <a:cxnLst/>
              <a:rect l="l" t="t" r="r" b="b"/>
              <a:pathLst>
                <a:path w="1148079" h="398145">
                  <a:moveTo>
                    <a:pt x="948690" y="0"/>
                  </a:moveTo>
                  <a:lnTo>
                    <a:pt x="198882" y="0"/>
                  </a:lnTo>
                  <a:lnTo>
                    <a:pt x="153275" y="5251"/>
                  </a:lnTo>
                  <a:lnTo>
                    <a:pt x="111411" y="20211"/>
                  </a:lnTo>
                  <a:lnTo>
                    <a:pt x="74484" y="43687"/>
                  </a:lnTo>
                  <a:lnTo>
                    <a:pt x="43687" y="74484"/>
                  </a:lnTo>
                  <a:lnTo>
                    <a:pt x="20211" y="111411"/>
                  </a:lnTo>
                  <a:lnTo>
                    <a:pt x="5251" y="153275"/>
                  </a:lnTo>
                  <a:lnTo>
                    <a:pt x="0" y="198882"/>
                  </a:lnTo>
                  <a:lnTo>
                    <a:pt x="5251" y="244488"/>
                  </a:lnTo>
                  <a:lnTo>
                    <a:pt x="20211" y="286352"/>
                  </a:lnTo>
                  <a:lnTo>
                    <a:pt x="43687" y="323279"/>
                  </a:lnTo>
                  <a:lnTo>
                    <a:pt x="74484" y="354076"/>
                  </a:lnTo>
                  <a:lnTo>
                    <a:pt x="111411" y="377552"/>
                  </a:lnTo>
                  <a:lnTo>
                    <a:pt x="153275" y="392512"/>
                  </a:lnTo>
                  <a:lnTo>
                    <a:pt x="198882" y="397764"/>
                  </a:lnTo>
                  <a:lnTo>
                    <a:pt x="948690" y="397764"/>
                  </a:lnTo>
                  <a:lnTo>
                    <a:pt x="994296" y="392512"/>
                  </a:lnTo>
                  <a:lnTo>
                    <a:pt x="1036160" y="377552"/>
                  </a:lnTo>
                  <a:lnTo>
                    <a:pt x="1073087" y="354076"/>
                  </a:lnTo>
                  <a:lnTo>
                    <a:pt x="1103884" y="323279"/>
                  </a:lnTo>
                  <a:lnTo>
                    <a:pt x="1127360" y="286352"/>
                  </a:lnTo>
                  <a:lnTo>
                    <a:pt x="1142320" y="244488"/>
                  </a:lnTo>
                  <a:lnTo>
                    <a:pt x="1147572" y="198882"/>
                  </a:lnTo>
                  <a:lnTo>
                    <a:pt x="1142320" y="153275"/>
                  </a:lnTo>
                  <a:lnTo>
                    <a:pt x="1127360" y="111411"/>
                  </a:lnTo>
                  <a:lnTo>
                    <a:pt x="1103884" y="74484"/>
                  </a:lnTo>
                  <a:lnTo>
                    <a:pt x="1073087" y="43687"/>
                  </a:lnTo>
                  <a:lnTo>
                    <a:pt x="1036160" y="20211"/>
                  </a:lnTo>
                  <a:lnTo>
                    <a:pt x="994296" y="5251"/>
                  </a:lnTo>
                  <a:lnTo>
                    <a:pt x="9486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2531745" y="5113985"/>
            <a:ext cx="561975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20" dirty="0">
                <a:latin typeface="微软雅黑" panose="020B0503020204020204" charset="-122"/>
                <a:cs typeface="微软雅黑" panose="020B0503020204020204" charset="-122"/>
              </a:rPr>
              <a:t>线上用户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3463290" y="4159758"/>
            <a:ext cx="356870" cy="2106295"/>
          </a:xfrm>
          <a:custGeom>
            <a:avLst/>
            <a:gdLst/>
            <a:ahLst/>
            <a:cxnLst/>
            <a:rect l="l" t="t" r="r" b="b"/>
            <a:pathLst>
              <a:path w="356870" h="2106295">
                <a:moveTo>
                  <a:pt x="356615" y="2106168"/>
                </a:moveTo>
                <a:lnTo>
                  <a:pt x="287232" y="2103831"/>
                </a:lnTo>
                <a:lnTo>
                  <a:pt x="230552" y="2097462"/>
                </a:lnTo>
                <a:lnTo>
                  <a:pt x="192327" y="2088015"/>
                </a:lnTo>
                <a:lnTo>
                  <a:pt x="178308" y="2076450"/>
                </a:lnTo>
                <a:lnTo>
                  <a:pt x="178308" y="1072134"/>
                </a:lnTo>
                <a:lnTo>
                  <a:pt x="164288" y="1060578"/>
                </a:lnTo>
                <a:lnTo>
                  <a:pt x="126063" y="1051131"/>
                </a:lnTo>
                <a:lnTo>
                  <a:pt x="69383" y="1044755"/>
                </a:lnTo>
                <a:lnTo>
                  <a:pt x="0" y="1042416"/>
                </a:lnTo>
                <a:lnTo>
                  <a:pt x="69383" y="1040076"/>
                </a:lnTo>
                <a:lnTo>
                  <a:pt x="126063" y="1033700"/>
                </a:lnTo>
                <a:lnTo>
                  <a:pt x="164288" y="1024253"/>
                </a:lnTo>
                <a:lnTo>
                  <a:pt x="178308" y="1012698"/>
                </a:lnTo>
                <a:lnTo>
                  <a:pt x="178308" y="29718"/>
                </a:lnTo>
                <a:lnTo>
                  <a:pt x="192327" y="18162"/>
                </a:lnTo>
                <a:lnTo>
                  <a:pt x="230552" y="8715"/>
                </a:lnTo>
                <a:lnTo>
                  <a:pt x="287232" y="2339"/>
                </a:lnTo>
                <a:lnTo>
                  <a:pt x="356615" y="0"/>
                </a:lnTo>
              </a:path>
            </a:pathLst>
          </a:custGeom>
          <a:ln w="28575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" name="object 75"/>
          <p:cNvGrpSpPr/>
          <p:nvPr/>
        </p:nvGrpSpPr>
        <p:grpSpPr>
          <a:xfrm>
            <a:off x="3882897" y="5368797"/>
            <a:ext cx="913765" cy="203200"/>
            <a:chOff x="3882897" y="5368797"/>
            <a:chExt cx="913765" cy="203200"/>
          </a:xfrm>
        </p:grpSpPr>
        <p:sp>
          <p:nvSpPr>
            <p:cNvPr id="76" name="object 76"/>
            <p:cNvSpPr/>
            <p:nvPr/>
          </p:nvSpPr>
          <p:spPr>
            <a:xfrm>
              <a:off x="3889247" y="5375147"/>
              <a:ext cx="901065" cy="190500"/>
            </a:xfrm>
            <a:custGeom>
              <a:avLst/>
              <a:gdLst/>
              <a:ahLst/>
              <a:cxnLst/>
              <a:rect l="l" t="t" r="r" b="b"/>
              <a:pathLst>
                <a:path w="901064" h="190500">
                  <a:moveTo>
                    <a:pt x="900684" y="0"/>
                  </a:moveTo>
                  <a:lnTo>
                    <a:pt x="0" y="0"/>
                  </a:lnTo>
                  <a:lnTo>
                    <a:pt x="0" y="190499"/>
                  </a:lnTo>
                  <a:lnTo>
                    <a:pt x="900684" y="190499"/>
                  </a:lnTo>
                  <a:lnTo>
                    <a:pt x="900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889247" y="5375147"/>
              <a:ext cx="901065" cy="190500"/>
            </a:xfrm>
            <a:custGeom>
              <a:avLst/>
              <a:gdLst/>
              <a:ahLst/>
              <a:cxnLst/>
              <a:rect l="l" t="t" r="r" b="b"/>
              <a:pathLst>
                <a:path w="901064" h="190500">
                  <a:moveTo>
                    <a:pt x="0" y="190499"/>
                  </a:moveTo>
                  <a:lnTo>
                    <a:pt x="900684" y="190499"/>
                  </a:lnTo>
                  <a:lnTo>
                    <a:pt x="900684" y="0"/>
                  </a:lnTo>
                  <a:lnTo>
                    <a:pt x="0" y="0"/>
                  </a:lnTo>
                  <a:lnTo>
                    <a:pt x="0" y="1904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3889247" y="5402326"/>
            <a:ext cx="90106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3685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latin typeface="微软雅黑" panose="020B0503020204020204" charset="-122"/>
                <a:cs typeface="微软雅黑" panose="020B0503020204020204" charset="-122"/>
              </a:rPr>
              <a:t>活动开</a:t>
            </a:r>
            <a:r>
              <a:rPr sz="700" b="1" spc="-50" dirty="0">
                <a:latin typeface="微软雅黑" panose="020B0503020204020204" charset="-122"/>
                <a:cs typeface="微软雅黑" panose="020B0503020204020204" charset="-122"/>
              </a:rPr>
              <a:t>屏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3882897" y="4676902"/>
            <a:ext cx="913765" cy="281305"/>
            <a:chOff x="3882897" y="4676902"/>
            <a:chExt cx="913765" cy="281305"/>
          </a:xfrm>
        </p:grpSpPr>
        <p:sp>
          <p:nvSpPr>
            <p:cNvPr id="80" name="object 80"/>
            <p:cNvSpPr/>
            <p:nvPr/>
          </p:nvSpPr>
          <p:spPr>
            <a:xfrm>
              <a:off x="3889247" y="4683252"/>
              <a:ext cx="901065" cy="268605"/>
            </a:xfrm>
            <a:custGeom>
              <a:avLst/>
              <a:gdLst/>
              <a:ahLst/>
              <a:cxnLst/>
              <a:rect l="l" t="t" r="r" b="b"/>
              <a:pathLst>
                <a:path w="901064" h="268604">
                  <a:moveTo>
                    <a:pt x="900684" y="0"/>
                  </a:moveTo>
                  <a:lnTo>
                    <a:pt x="0" y="0"/>
                  </a:lnTo>
                  <a:lnTo>
                    <a:pt x="0" y="268224"/>
                  </a:lnTo>
                  <a:lnTo>
                    <a:pt x="900684" y="268224"/>
                  </a:lnTo>
                  <a:lnTo>
                    <a:pt x="900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889247" y="4683252"/>
              <a:ext cx="901065" cy="268605"/>
            </a:xfrm>
            <a:custGeom>
              <a:avLst/>
              <a:gdLst/>
              <a:ahLst/>
              <a:cxnLst/>
              <a:rect l="l" t="t" r="r" b="b"/>
              <a:pathLst>
                <a:path w="901064" h="268604">
                  <a:moveTo>
                    <a:pt x="0" y="268224"/>
                  </a:moveTo>
                  <a:lnTo>
                    <a:pt x="900684" y="268224"/>
                  </a:lnTo>
                  <a:lnTo>
                    <a:pt x="900684" y="0"/>
                  </a:lnTo>
                  <a:lnTo>
                    <a:pt x="0" y="0"/>
                  </a:lnTo>
                  <a:lnTo>
                    <a:pt x="0" y="26822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3889247" y="4683252"/>
            <a:ext cx="901065" cy="26860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615"/>
              </a:spcBef>
            </a:pPr>
            <a:r>
              <a:rPr sz="700" b="1" spc="-10" dirty="0">
                <a:latin typeface="微软雅黑" panose="020B0503020204020204" charset="-122"/>
                <a:cs typeface="微软雅黑" panose="020B0503020204020204" charset="-122"/>
              </a:rPr>
              <a:t>发现页大</a:t>
            </a:r>
            <a:r>
              <a:rPr sz="700" b="1" spc="-50" dirty="0">
                <a:latin typeface="微软雅黑" panose="020B0503020204020204" charset="-122"/>
                <a:cs typeface="微软雅黑" panose="020B0503020204020204" charset="-122"/>
              </a:rPr>
              <a:t>卡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3882897" y="5048758"/>
            <a:ext cx="913765" cy="252095"/>
            <a:chOff x="3882897" y="5048758"/>
            <a:chExt cx="913765" cy="252095"/>
          </a:xfrm>
        </p:grpSpPr>
        <p:sp>
          <p:nvSpPr>
            <p:cNvPr id="84" name="object 84"/>
            <p:cNvSpPr/>
            <p:nvPr/>
          </p:nvSpPr>
          <p:spPr>
            <a:xfrm>
              <a:off x="3889247" y="5055108"/>
              <a:ext cx="901065" cy="239395"/>
            </a:xfrm>
            <a:custGeom>
              <a:avLst/>
              <a:gdLst/>
              <a:ahLst/>
              <a:cxnLst/>
              <a:rect l="l" t="t" r="r" b="b"/>
              <a:pathLst>
                <a:path w="901064" h="239395">
                  <a:moveTo>
                    <a:pt x="900684" y="0"/>
                  </a:moveTo>
                  <a:lnTo>
                    <a:pt x="0" y="0"/>
                  </a:lnTo>
                  <a:lnTo>
                    <a:pt x="0" y="239268"/>
                  </a:lnTo>
                  <a:lnTo>
                    <a:pt x="900684" y="239268"/>
                  </a:lnTo>
                  <a:lnTo>
                    <a:pt x="900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889247" y="5055108"/>
              <a:ext cx="901065" cy="239395"/>
            </a:xfrm>
            <a:custGeom>
              <a:avLst/>
              <a:gdLst/>
              <a:ahLst/>
              <a:cxnLst/>
              <a:rect l="l" t="t" r="r" b="b"/>
              <a:pathLst>
                <a:path w="901064" h="239395">
                  <a:moveTo>
                    <a:pt x="0" y="239268"/>
                  </a:moveTo>
                  <a:lnTo>
                    <a:pt x="900684" y="239268"/>
                  </a:lnTo>
                  <a:lnTo>
                    <a:pt x="900684" y="0"/>
                  </a:lnTo>
                  <a:lnTo>
                    <a:pt x="0" y="0"/>
                  </a:lnTo>
                  <a:lnTo>
                    <a:pt x="0" y="23926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3889247" y="5055108"/>
            <a:ext cx="901065" cy="23939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500"/>
              </a:spcBef>
            </a:pPr>
            <a:r>
              <a:rPr sz="700" b="1" spc="-10" dirty="0">
                <a:latin typeface="微软雅黑" panose="020B0503020204020204" charset="-122"/>
                <a:cs typeface="微软雅黑" panose="020B0503020204020204" charset="-122"/>
              </a:rPr>
              <a:t>发现页笔</a:t>
            </a:r>
            <a:r>
              <a:rPr sz="700" b="1" spc="-50" dirty="0">
                <a:latin typeface="微软雅黑" panose="020B0503020204020204" charset="-122"/>
                <a:cs typeface="微软雅黑" panose="020B0503020204020204" charset="-122"/>
              </a:rPr>
              <a:t>记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3887470" y="4396485"/>
            <a:ext cx="915035" cy="203200"/>
            <a:chOff x="3887470" y="4396485"/>
            <a:chExt cx="915035" cy="203200"/>
          </a:xfrm>
        </p:grpSpPr>
        <p:sp>
          <p:nvSpPr>
            <p:cNvPr id="88" name="object 88"/>
            <p:cNvSpPr/>
            <p:nvPr/>
          </p:nvSpPr>
          <p:spPr>
            <a:xfrm>
              <a:off x="3893820" y="4402835"/>
              <a:ext cx="902335" cy="190500"/>
            </a:xfrm>
            <a:custGeom>
              <a:avLst/>
              <a:gdLst/>
              <a:ahLst/>
              <a:cxnLst/>
              <a:rect l="l" t="t" r="r" b="b"/>
              <a:pathLst>
                <a:path w="902335" h="190500">
                  <a:moveTo>
                    <a:pt x="902208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902208" y="190500"/>
                  </a:lnTo>
                  <a:lnTo>
                    <a:pt x="9022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893820" y="4402835"/>
              <a:ext cx="902335" cy="190500"/>
            </a:xfrm>
            <a:custGeom>
              <a:avLst/>
              <a:gdLst/>
              <a:ahLst/>
              <a:cxnLst/>
              <a:rect l="l" t="t" r="r" b="b"/>
              <a:pathLst>
                <a:path w="902335" h="190500">
                  <a:moveTo>
                    <a:pt x="0" y="190500"/>
                  </a:moveTo>
                  <a:lnTo>
                    <a:pt x="902208" y="190500"/>
                  </a:lnTo>
                  <a:lnTo>
                    <a:pt x="902208" y="0"/>
                  </a:lnTo>
                  <a:lnTo>
                    <a:pt x="0" y="0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3893820" y="4402835"/>
            <a:ext cx="902335" cy="19050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74955">
              <a:lnSpc>
                <a:spcPct val="100000"/>
              </a:lnSpc>
              <a:spcBef>
                <a:spcPts val="315"/>
              </a:spcBef>
            </a:pPr>
            <a:r>
              <a:rPr sz="700" b="1" spc="-10" dirty="0">
                <a:latin typeface="微软雅黑" panose="020B0503020204020204" charset="-122"/>
                <a:cs typeface="微软雅黑" panose="020B0503020204020204" charset="-122"/>
              </a:rPr>
              <a:t>活动专</a:t>
            </a:r>
            <a:r>
              <a:rPr sz="700" b="1" spc="-50" dirty="0">
                <a:latin typeface="微软雅黑" panose="020B0503020204020204" charset="-122"/>
                <a:cs typeface="微软雅黑" panose="020B0503020204020204" charset="-122"/>
              </a:rPr>
              <a:t>区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3887470" y="4093209"/>
            <a:ext cx="915035" cy="203200"/>
            <a:chOff x="3887470" y="4093209"/>
            <a:chExt cx="915035" cy="203200"/>
          </a:xfrm>
        </p:grpSpPr>
        <p:sp>
          <p:nvSpPr>
            <p:cNvPr id="92" name="object 92"/>
            <p:cNvSpPr/>
            <p:nvPr/>
          </p:nvSpPr>
          <p:spPr>
            <a:xfrm>
              <a:off x="3893820" y="4099559"/>
              <a:ext cx="902335" cy="190500"/>
            </a:xfrm>
            <a:custGeom>
              <a:avLst/>
              <a:gdLst/>
              <a:ahLst/>
              <a:cxnLst/>
              <a:rect l="l" t="t" r="r" b="b"/>
              <a:pathLst>
                <a:path w="902335" h="190500">
                  <a:moveTo>
                    <a:pt x="902208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902208" y="190500"/>
                  </a:lnTo>
                  <a:lnTo>
                    <a:pt x="90220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893820" y="4099559"/>
              <a:ext cx="902335" cy="190500"/>
            </a:xfrm>
            <a:custGeom>
              <a:avLst/>
              <a:gdLst/>
              <a:ahLst/>
              <a:cxnLst/>
              <a:rect l="l" t="t" r="r" b="b"/>
              <a:pathLst>
                <a:path w="902335" h="190500">
                  <a:moveTo>
                    <a:pt x="0" y="190500"/>
                  </a:moveTo>
                  <a:lnTo>
                    <a:pt x="902208" y="190500"/>
                  </a:lnTo>
                  <a:lnTo>
                    <a:pt x="902208" y="0"/>
                  </a:lnTo>
                  <a:lnTo>
                    <a:pt x="0" y="0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3893820" y="4099559"/>
            <a:ext cx="902335" cy="190500"/>
          </a:xfrm>
          <a:prstGeom prst="rect">
            <a:avLst/>
          </a:prstGeom>
        </p:spPr>
        <p:txBody>
          <a:bodyPr vert="horz" wrap="square" lIns="0" tIns="39369" rIns="0" bIns="0" rtlCol="0">
            <a:spAutoFit/>
          </a:bodyPr>
          <a:lstStyle/>
          <a:p>
            <a:pPr marL="274955">
              <a:lnSpc>
                <a:spcPct val="100000"/>
              </a:lnSpc>
              <a:spcBef>
                <a:spcPts val="310"/>
              </a:spcBef>
            </a:pPr>
            <a:r>
              <a:rPr sz="700" b="1" spc="-20" dirty="0">
                <a:latin typeface="微软雅黑" panose="020B0503020204020204" charset="-122"/>
                <a:cs typeface="微软雅黑" panose="020B0503020204020204" charset="-122"/>
              </a:rPr>
              <a:t>火焰热</a:t>
            </a:r>
            <a:r>
              <a:rPr sz="700" b="1" spc="-50" dirty="0">
                <a:latin typeface="微软雅黑" panose="020B0503020204020204" charset="-122"/>
                <a:cs typeface="微软雅黑" panose="020B0503020204020204" charset="-122"/>
              </a:rPr>
              <a:t>搜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3882897" y="5612638"/>
            <a:ext cx="913765" cy="203200"/>
            <a:chOff x="3882897" y="5612638"/>
            <a:chExt cx="913765" cy="203200"/>
          </a:xfrm>
        </p:grpSpPr>
        <p:sp>
          <p:nvSpPr>
            <p:cNvPr id="96" name="object 96"/>
            <p:cNvSpPr/>
            <p:nvPr/>
          </p:nvSpPr>
          <p:spPr>
            <a:xfrm>
              <a:off x="3889247" y="5618988"/>
              <a:ext cx="901065" cy="190500"/>
            </a:xfrm>
            <a:custGeom>
              <a:avLst/>
              <a:gdLst/>
              <a:ahLst/>
              <a:cxnLst/>
              <a:rect l="l" t="t" r="r" b="b"/>
              <a:pathLst>
                <a:path w="901064" h="190500">
                  <a:moveTo>
                    <a:pt x="900684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900684" y="190500"/>
                  </a:lnTo>
                  <a:lnTo>
                    <a:pt x="900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889247" y="5618988"/>
              <a:ext cx="901065" cy="190500"/>
            </a:xfrm>
            <a:custGeom>
              <a:avLst/>
              <a:gdLst/>
              <a:ahLst/>
              <a:cxnLst/>
              <a:rect l="l" t="t" r="r" b="b"/>
              <a:pathLst>
                <a:path w="901064" h="190500">
                  <a:moveTo>
                    <a:pt x="0" y="190500"/>
                  </a:moveTo>
                  <a:lnTo>
                    <a:pt x="900684" y="190500"/>
                  </a:lnTo>
                  <a:lnTo>
                    <a:pt x="900684" y="0"/>
                  </a:lnTo>
                  <a:lnTo>
                    <a:pt x="0" y="0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3889247" y="5646826"/>
            <a:ext cx="90106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3685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latin typeface="微软雅黑" panose="020B0503020204020204" charset="-122"/>
                <a:cs typeface="微软雅黑" panose="020B0503020204020204" charset="-122"/>
              </a:rPr>
              <a:t>搜索彩</a:t>
            </a:r>
            <a:r>
              <a:rPr sz="700" b="1" spc="-50" dirty="0">
                <a:latin typeface="微软雅黑" panose="020B0503020204020204" charset="-122"/>
                <a:cs typeface="微软雅黑" panose="020B0503020204020204" charset="-122"/>
              </a:rPr>
              <a:t>蛋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3882897" y="5883909"/>
            <a:ext cx="913765" cy="447040"/>
            <a:chOff x="3882897" y="5883909"/>
            <a:chExt cx="913765" cy="447040"/>
          </a:xfrm>
        </p:grpSpPr>
        <p:sp>
          <p:nvSpPr>
            <p:cNvPr id="100" name="object 100"/>
            <p:cNvSpPr/>
            <p:nvPr/>
          </p:nvSpPr>
          <p:spPr>
            <a:xfrm>
              <a:off x="3889247" y="5890259"/>
              <a:ext cx="901065" cy="190500"/>
            </a:xfrm>
            <a:custGeom>
              <a:avLst/>
              <a:gdLst/>
              <a:ahLst/>
              <a:cxnLst/>
              <a:rect l="l" t="t" r="r" b="b"/>
              <a:pathLst>
                <a:path w="901064" h="190500">
                  <a:moveTo>
                    <a:pt x="900684" y="0"/>
                  </a:moveTo>
                  <a:lnTo>
                    <a:pt x="0" y="0"/>
                  </a:lnTo>
                  <a:lnTo>
                    <a:pt x="0" y="190499"/>
                  </a:lnTo>
                  <a:lnTo>
                    <a:pt x="900684" y="190499"/>
                  </a:lnTo>
                  <a:lnTo>
                    <a:pt x="900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889247" y="5890259"/>
              <a:ext cx="901065" cy="190500"/>
            </a:xfrm>
            <a:custGeom>
              <a:avLst/>
              <a:gdLst/>
              <a:ahLst/>
              <a:cxnLst/>
              <a:rect l="l" t="t" r="r" b="b"/>
              <a:pathLst>
                <a:path w="901064" h="190500">
                  <a:moveTo>
                    <a:pt x="0" y="190499"/>
                  </a:moveTo>
                  <a:lnTo>
                    <a:pt x="900684" y="190499"/>
                  </a:lnTo>
                  <a:lnTo>
                    <a:pt x="900684" y="0"/>
                  </a:lnTo>
                  <a:lnTo>
                    <a:pt x="0" y="0"/>
                  </a:lnTo>
                  <a:lnTo>
                    <a:pt x="0" y="19049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889247" y="6134099"/>
              <a:ext cx="901065" cy="190500"/>
            </a:xfrm>
            <a:custGeom>
              <a:avLst/>
              <a:gdLst/>
              <a:ahLst/>
              <a:cxnLst/>
              <a:rect l="l" t="t" r="r" b="b"/>
              <a:pathLst>
                <a:path w="901064" h="190500">
                  <a:moveTo>
                    <a:pt x="900684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900684" y="190500"/>
                  </a:lnTo>
                  <a:lnTo>
                    <a:pt x="900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889247" y="6134099"/>
              <a:ext cx="901065" cy="190500"/>
            </a:xfrm>
            <a:custGeom>
              <a:avLst/>
              <a:gdLst/>
              <a:ahLst/>
              <a:cxnLst/>
              <a:rect l="l" t="t" r="r" b="b"/>
              <a:pathLst>
                <a:path w="901064" h="190500">
                  <a:moveTo>
                    <a:pt x="0" y="190500"/>
                  </a:moveTo>
                  <a:lnTo>
                    <a:pt x="900684" y="190500"/>
                  </a:lnTo>
                  <a:lnTo>
                    <a:pt x="900684" y="0"/>
                  </a:lnTo>
                  <a:lnTo>
                    <a:pt x="0" y="0"/>
                  </a:lnTo>
                  <a:lnTo>
                    <a:pt x="0" y="1905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 txBox="1"/>
          <p:nvPr/>
        </p:nvSpPr>
        <p:spPr>
          <a:xfrm>
            <a:off x="3889247" y="5918403"/>
            <a:ext cx="901065" cy="374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987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latin typeface="微软雅黑" panose="020B0503020204020204" charset="-122"/>
                <a:cs typeface="微软雅黑" panose="020B0503020204020204" charset="-122"/>
              </a:rPr>
              <a:t>搜索话题</a:t>
            </a:r>
            <a:r>
              <a:rPr sz="700" b="1" spc="-50" dirty="0">
                <a:latin typeface="微软雅黑" panose="020B0503020204020204" charset="-122"/>
                <a:cs typeface="微软雅黑" panose="020B0503020204020204" charset="-122"/>
              </a:rPr>
              <a:t>词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500">
              <a:latin typeface="微软雅黑" panose="020B0503020204020204" charset="-122"/>
              <a:cs typeface="微软雅黑" panose="020B0503020204020204" charset="-122"/>
            </a:endParaRPr>
          </a:p>
          <a:p>
            <a:pPr marL="273685">
              <a:lnSpc>
                <a:spcPct val="100000"/>
              </a:lnSpc>
            </a:pPr>
            <a:r>
              <a:rPr sz="700" b="1" spc="-10" dirty="0">
                <a:latin typeface="微软雅黑" panose="020B0503020204020204" charset="-122"/>
                <a:cs typeface="微软雅黑" panose="020B0503020204020204" charset="-122"/>
              </a:rPr>
              <a:t>官号笔</a:t>
            </a:r>
            <a:r>
              <a:rPr sz="700" b="1" spc="-50" dirty="0">
                <a:latin typeface="微软雅黑" panose="020B0503020204020204" charset="-122"/>
                <a:cs typeface="微软雅黑" panose="020B0503020204020204" charset="-122"/>
              </a:rPr>
              <a:t>记</a:t>
            </a:r>
            <a:endParaRPr sz="700"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2011489" y="2616517"/>
            <a:ext cx="396875" cy="367665"/>
            <a:chOff x="2011489" y="2616517"/>
            <a:chExt cx="396875" cy="367665"/>
          </a:xfrm>
        </p:grpSpPr>
        <p:sp>
          <p:nvSpPr>
            <p:cNvPr id="106" name="object 106"/>
            <p:cNvSpPr/>
            <p:nvPr/>
          </p:nvSpPr>
          <p:spPr>
            <a:xfrm>
              <a:off x="2016251" y="2621279"/>
              <a:ext cx="387350" cy="358140"/>
            </a:xfrm>
            <a:custGeom>
              <a:avLst/>
              <a:gdLst/>
              <a:ahLst/>
              <a:cxnLst/>
              <a:rect l="l" t="t" r="r" b="b"/>
              <a:pathLst>
                <a:path w="387350" h="358139">
                  <a:moveTo>
                    <a:pt x="331597" y="0"/>
                  </a:moveTo>
                  <a:lnTo>
                    <a:pt x="55499" y="0"/>
                  </a:lnTo>
                  <a:lnTo>
                    <a:pt x="51435" y="3556"/>
                  </a:lnTo>
                  <a:lnTo>
                    <a:pt x="51435" y="46609"/>
                  </a:lnTo>
                  <a:lnTo>
                    <a:pt x="1143" y="128397"/>
                  </a:lnTo>
                  <a:lnTo>
                    <a:pt x="381" y="129540"/>
                  </a:lnTo>
                  <a:lnTo>
                    <a:pt x="38" y="130683"/>
                  </a:lnTo>
                  <a:lnTo>
                    <a:pt x="0" y="354584"/>
                  </a:lnTo>
                  <a:lnTo>
                    <a:pt x="4064" y="358140"/>
                  </a:lnTo>
                  <a:lnTo>
                    <a:pt x="383031" y="358140"/>
                  </a:lnTo>
                  <a:lnTo>
                    <a:pt x="387096" y="354584"/>
                  </a:lnTo>
                  <a:lnTo>
                    <a:pt x="387096" y="342519"/>
                  </a:lnTo>
                  <a:lnTo>
                    <a:pt x="18034" y="342519"/>
                  </a:lnTo>
                  <a:lnTo>
                    <a:pt x="18034" y="172593"/>
                  </a:lnTo>
                  <a:lnTo>
                    <a:pt x="48979" y="172593"/>
                  </a:lnTo>
                  <a:lnTo>
                    <a:pt x="36591" y="166338"/>
                  </a:lnTo>
                  <a:lnTo>
                    <a:pt x="25068" y="154535"/>
                  </a:lnTo>
                  <a:lnTo>
                    <a:pt x="18796" y="139827"/>
                  </a:lnTo>
                  <a:lnTo>
                    <a:pt x="387096" y="139827"/>
                  </a:lnTo>
                  <a:lnTo>
                    <a:pt x="386969" y="130683"/>
                  </a:lnTo>
                  <a:lnTo>
                    <a:pt x="386588" y="129412"/>
                  </a:lnTo>
                  <a:lnTo>
                    <a:pt x="383463" y="124333"/>
                  </a:lnTo>
                  <a:lnTo>
                    <a:pt x="24130" y="124333"/>
                  </a:lnTo>
                  <a:lnTo>
                    <a:pt x="65912" y="56387"/>
                  </a:lnTo>
                  <a:lnTo>
                    <a:pt x="341675" y="56387"/>
                  </a:lnTo>
                  <a:lnTo>
                    <a:pt x="335661" y="46609"/>
                  </a:lnTo>
                  <a:lnTo>
                    <a:pt x="335661" y="40767"/>
                  </a:lnTo>
                  <a:lnTo>
                    <a:pt x="69468" y="40767"/>
                  </a:lnTo>
                  <a:lnTo>
                    <a:pt x="69468" y="15621"/>
                  </a:lnTo>
                  <a:lnTo>
                    <a:pt x="335661" y="15621"/>
                  </a:lnTo>
                  <a:lnTo>
                    <a:pt x="335661" y="3556"/>
                  </a:lnTo>
                  <a:lnTo>
                    <a:pt x="331597" y="0"/>
                  </a:lnTo>
                  <a:close/>
                </a:path>
                <a:path w="387350" h="358139">
                  <a:moveTo>
                    <a:pt x="257683" y="211328"/>
                  </a:moveTo>
                  <a:lnTo>
                    <a:pt x="129412" y="211328"/>
                  </a:lnTo>
                  <a:lnTo>
                    <a:pt x="125349" y="214884"/>
                  </a:lnTo>
                  <a:lnTo>
                    <a:pt x="125349" y="342519"/>
                  </a:lnTo>
                  <a:lnTo>
                    <a:pt x="143383" y="342519"/>
                  </a:lnTo>
                  <a:lnTo>
                    <a:pt x="143383" y="226949"/>
                  </a:lnTo>
                  <a:lnTo>
                    <a:pt x="261747" y="226949"/>
                  </a:lnTo>
                  <a:lnTo>
                    <a:pt x="261747" y="214884"/>
                  </a:lnTo>
                  <a:lnTo>
                    <a:pt x="257683" y="211328"/>
                  </a:lnTo>
                  <a:close/>
                </a:path>
                <a:path w="387350" h="358139">
                  <a:moveTo>
                    <a:pt x="261747" y="226949"/>
                  </a:moveTo>
                  <a:lnTo>
                    <a:pt x="243712" y="226949"/>
                  </a:lnTo>
                  <a:lnTo>
                    <a:pt x="243712" y="342519"/>
                  </a:lnTo>
                  <a:lnTo>
                    <a:pt x="261747" y="342519"/>
                  </a:lnTo>
                  <a:lnTo>
                    <a:pt x="261747" y="226949"/>
                  </a:lnTo>
                  <a:close/>
                </a:path>
                <a:path w="387350" h="358139">
                  <a:moveTo>
                    <a:pt x="387096" y="172974"/>
                  </a:moveTo>
                  <a:lnTo>
                    <a:pt x="369062" y="172974"/>
                  </a:lnTo>
                  <a:lnTo>
                    <a:pt x="369062" y="342519"/>
                  </a:lnTo>
                  <a:lnTo>
                    <a:pt x="387096" y="342519"/>
                  </a:lnTo>
                  <a:lnTo>
                    <a:pt x="387096" y="172974"/>
                  </a:lnTo>
                  <a:close/>
                </a:path>
                <a:path w="387350" h="358139">
                  <a:moveTo>
                    <a:pt x="183896" y="270637"/>
                  </a:moveTo>
                  <a:lnTo>
                    <a:pt x="155067" y="270637"/>
                  </a:lnTo>
                  <a:lnTo>
                    <a:pt x="151003" y="274193"/>
                  </a:lnTo>
                  <a:lnTo>
                    <a:pt x="151003" y="282702"/>
                  </a:lnTo>
                  <a:lnTo>
                    <a:pt x="155067" y="286258"/>
                  </a:lnTo>
                  <a:lnTo>
                    <a:pt x="183896" y="286258"/>
                  </a:lnTo>
                  <a:lnTo>
                    <a:pt x="187960" y="282702"/>
                  </a:lnTo>
                  <a:lnTo>
                    <a:pt x="187960" y="274193"/>
                  </a:lnTo>
                  <a:lnTo>
                    <a:pt x="183896" y="270637"/>
                  </a:lnTo>
                  <a:close/>
                </a:path>
                <a:path w="387350" h="358139">
                  <a:moveTo>
                    <a:pt x="154846" y="161925"/>
                  </a:moveTo>
                  <a:lnTo>
                    <a:pt x="131953" y="161925"/>
                  </a:lnTo>
                  <a:lnTo>
                    <a:pt x="142952" y="174722"/>
                  </a:lnTo>
                  <a:lnTo>
                    <a:pt x="157368" y="184673"/>
                  </a:lnTo>
                  <a:lnTo>
                    <a:pt x="174476" y="191125"/>
                  </a:lnTo>
                  <a:lnTo>
                    <a:pt x="193548" y="193421"/>
                  </a:lnTo>
                  <a:lnTo>
                    <a:pt x="212601" y="191144"/>
                  </a:lnTo>
                  <a:lnTo>
                    <a:pt x="229679" y="184737"/>
                  </a:lnTo>
                  <a:lnTo>
                    <a:pt x="239769" y="177800"/>
                  </a:lnTo>
                  <a:lnTo>
                    <a:pt x="193548" y="177800"/>
                  </a:lnTo>
                  <a:lnTo>
                    <a:pt x="175131" y="174884"/>
                  </a:lnTo>
                  <a:lnTo>
                    <a:pt x="159559" y="166862"/>
                  </a:lnTo>
                  <a:lnTo>
                    <a:pt x="154846" y="161925"/>
                  </a:lnTo>
                  <a:close/>
                </a:path>
                <a:path w="387350" h="358139">
                  <a:moveTo>
                    <a:pt x="278031" y="162052"/>
                  </a:moveTo>
                  <a:lnTo>
                    <a:pt x="255143" y="162052"/>
                  </a:lnTo>
                  <a:lnTo>
                    <a:pt x="266122" y="174829"/>
                  </a:lnTo>
                  <a:lnTo>
                    <a:pt x="280495" y="184737"/>
                  </a:lnTo>
                  <a:lnTo>
                    <a:pt x="297559" y="191144"/>
                  </a:lnTo>
                  <a:lnTo>
                    <a:pt x="316611" y="193421"/>
                  </a:lnTo>
                  <a:lnTo>
                    <a:pt x="331771" y="191976"/>
                  </a:lnTo>
                  <a:lnTo>
                    <a:pt x="345789" y="187864"/>
                  </a:lnTo>
                  <a:lnTo>
                    <a:pt x="358330" y="181419"/>
                  </a:lnTo>
                  <a:lnTo>
                    <a:pt x="362929" y="177800"/>
                  </a:lnTo>
                  <a:lnTo>
                    <a:pt x="316611" y="177800"/>
                  </a:lnTo>
                  <a:lnTo>
                    <a:pt x="298194" y="174884"/>
                  </a:lnTo>
                  <a:lnTo>
                    <a:pt x="282622" y="166862"/>
                  </a:lnTo>
                  <a:lnTo>
                    <a:pt x="278031" y="162052"/>
                  </a:lnTo>
                  <a:close/>
                </a:path>
                <a:path w="387350" h="358139">
                  <a:moveTo>
                    <a:pt x="48979" y="172593"/>
                  </a:moveTo>
                  <a:lnTo>
                    <a:pt x="18034" y="172593"/>
                  </a:lnTo>
                  <a:lnTo>
                    <a:pt x="18923" y="173355"/>
                  </a:lnTo>
                  <a:lnTo>
                    <a:pt x="19812" y="174244"/>
                  </a:lnTo>
                  <a:lnTo>
                    <a:pt x="56651" y="191490"/>
                  </a:lnTo>
                  <a:lnTo>
                    <a:pt x="70485" y="192659"/>
                  </a:lnTo>
                  <a:lnTo>
                    <a:pt x="84391" y="191490"/>
                  </a:lnTo>
                  <a:lnTo>
                    <a:pt x="97536" y="188071"/>
                  </a:lnTo>
                  <a:lnTo>
                    <a:pt x="109632" y="182532"/>
                  </a:lnTo>
                  <a:lnTo>
                    <a:pt x="117490" y="177037"/>
                  </a:lnTo>
                  <a:lnTo>
                    <a:pt x="70485" y="177037"/>
                  </a:lnTo>
                  <a:lnTo>
                    <a:pt x="52139" y="174188"/>
                  </a:lnTo>
                  <a:lnTo>
                    <a:pt x="48979" y="172593"/>
                  </a:lnTo>
                  <a:close/>
                </a:path>
                <a:path w="387350" h="358139">
                  <a:moveTo>
                    <a:pt x="264922" y="139827"/>
                  </a:moveTo>
                  <a:lnTo>
                    <a:pt x="245237" y="139827"/>
                  </a:lnTo>
                  <a:lnTo>
                    <a:pt x="239035" y="154814"/>
                  </a:lnTo>
                  <a:lnTo>
                    <a:pt x="227536" y="166862"/>
                  </a:lnTo>
                  <a:lnTo>
                    <a:pt x="211964" y="174884"/>
                  </a:lnTo>
                  <a:lnTo>
                    <a:pt x="193548" y="177800"/>
                  </a:lnTo>
                  <a:lnTo>
                    <a:pt x="239769" y="177800"/>
                  </a:lnTo>
                  <a:lnTo>
                    <a:pt x="244090" y="174829"/>
                  </a:lnTo>
                  <a:lnTo>
                    <a:pt x="255143" y="162052"/>
                  </a:lnTo>
                  <a:lnTo>
                    <a:pt x="278031" y="162052"/>
                  </a:lnTo>
                  <a:lnTo>
                    <a:pt x="271123" y="154814"/>
                  </a:lnTo>
                  <a:lnTo>
                    <a:pt x="264922" y="139827"/>
                  </a:lnTo>
                  <a:close/>
                </a:path>
                <a:path w="387350" h="358139">
                  <a:moveTo>
                    <a:pt x="387096" y="139827"/>
                  </a:moveTo>
                  <a:lnTo>
                    <a:pt x="368300" y="139827"/>
                  </a:lnTo>
                  <a:lnTo>
                    <a:pt x="362098" y="154814"/>
                  </a:lnTo>
                  <a:lnTo>
                    <a:pt x="350599" y="166862"/>
                  </a:lnTo>
                  <a:lnTo>
                    <a:pt x="335027" y="174884"/>
                  </a:lnTo>
                  <a:lnTo>
                    <a:pt x="316611" y="177800"/>
                  </a:lnTo>
                  <a:lnTo>
                    <a:pt x="362929" y="177800"/>
                  </a:lnTo>
                  <a:lnTo>
                    <a:pt x="369062" y="172974"/>
                  </a:lnTo>
                  <a:lnTo>
                    <a:pt x="387096" y="172974"/>
                  </a:lnTo>
                  <a:lnTo>
                    <a:pt x="387096" y="139827"/>
                  </a:lnTo>
                  <a:close/>
                </a:path>
                <a:path w="387350" h="358139">
                  <a:moveTo>
                    <a:pt x="141859" y="139827"/>
                  </a:moveTo>
                  <a:lnTo>
                    <a:pt x="122174" y="139827"/>
                  </a:lnTo>
                  <a:lnTo>
                    <a:pt x="115919" y="154535"/>
                  </a:lnTo>
                  <a:lnTo>
                    <a:pt x="104425" y="166338"/>
                  </a:lnTo>
                  <a:lnTo>
                    <a:pt x="88884" y="174188"/>
                  </a:lnTo>
                  <a:lnTo>
                    <a:pt x="70485" y="177037"/>
                  </a:lnTo>
                  <a:lnTo>
                    <a:pt x="117490" y="177037"/>
                  </a:lnTo>
                  <a:lnTo>
                    <a:pt x="120396" y="175006"/>
                  </a:lnTo>
                  <a:lnTo>
                    <a:pt x="124968" y="171069"/>
                  </a:lnTo>
                  <a:lnTo>
                    <a:pt x="128905" y="166624"/>
                  </a:lnTo>
                  <a:lnTo>
                    <a:pt x="131953" y="161925"/>
                  </a:lnTo>
                  <a:lnTo>
                    <a:pt x="154846" y="161925"/>
                  </a:lnTo>
                  <a:lnTo>
                    <a:pt x="148060" y="154814"/>
                  </a:lnTo>
                  <a:lnTo>
                    <a:pt x="141859" y="139827"/>
                  </a:lnTo>
                  <a:close/>
                </a:path>
                <a:path w="387350" h="358139">
                  <a:moveTo>
                    <a:pt x="158369" y="56387"/>
                  </a:moveTo>
                  <a:lnTo>
                    <a:pt x="139954" y="56387"/>
                  </a:lnTo>
                  <a:lnTo>
                    <a:pt x="124587" y="124333"/>
                  </a:lnTo>
                  <a:lnTo>
                    <a:pt x="143002" y="124333"/>
                  </a:lnTo>
                  <a:lnTo>
                    <a:pt x="158369" y="56387"/>
                  </a:lnTo>
                  <a:close/>
                </a:path>
                <a:path w="387350" h="358139">
                  <a:moveTo>
                    <a:pt x="247015" y="56387"/>
                  </a:moveTo>
                  <a:lnTo>
                    <a:pt x="228600" y="56387"/>
                  </a:lnTo>
                  <a:lnTo>
                    <a:pt x="244094" y="124333"/>
                  </a:lnTo>
                  <a:lnTo>
                    <a:pt x="262381" y="124333"/>
                  </a:lnTo>
                  <a:lnTo>
                    <a:pt x="247015" y="56387"/>
                  </a:lnTo>
                  <a:close/>
                </a:path>
                <a:path w="387350" h="358139">
                  <a:moveTo>
                    <a:pt x="341675" y="56387"/>
                  </a:moveTo>
                  <a:lnTo>
                    <a:pt x="321183" y="56387"/>
                  </a:lnTo>
                  <a:lnTo>
                    <a:pt x="363093" y="124333"/>
                  </a:lnTo>
                  <a:lnTo>
                    <a:pt x="383463" y="124333"/>
                  </a:lnTo>
                  <a:lnTo>
                    <a:pt x="341675" y="56387"/>
                  </a:lnTo>
                  <a:close/>
                </a:path>
                <a:path w="387350" h="358139">
                  <a:moveTo>
                    <a:pt x="335661" y="15621"/>
                  </a:moveTo>
                  <a:lnTo>
                    <a:pt x="317627" y="15621"/>
                  </a:lnTo>
                  <a:lnTo>
                    <a:pt x="317627" y="40767"/>
                  </a:lnTo>
                  <a:lnTo>
                    <a:pt x="335661" y="40767"/>
                  </a:lnTo>
                  <a:lnTo>
                    <a:pt x="335661" y="15621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034285" y="2783204"/>
              <a:ext cx="351155" cy="180975"/>
            </a:xfrm>
            <a:custGeom>
              <a:avLst/>
              <a:gdLst/>
              <a:ahLst/>
              <a:cxnLst/>
              <a:rect l="l" t="t" r="r" b="b"/>
              <a:pathLst>
                <a:path w="351155" h="180975">
                  <a:moveTo>
                    <a:pt x="141986" y="108712"/>
                  </a:moveTo>
                  <a:lnTo>
                    <a:pt x="160908" y="108712"/>
                  </a:lnTo>
                  <a:lnTo>
                    <a:pt x="165862" y="108712"/>
                  </a:lnTo>
                  <a:lnTo>
                    <a:pt x="169925" y="112268"/>
                  </a:lnTo>
                  <a:lnTo>
                    <a:pt x="169925" y="116586"/>
                  </a:lnTo>
                  <a:lnTo>
                    <a:pt x="169925" y="120777"/>
                  </a:lnTo>
                  <a:lnTo>
                    <a:pt x="165862" y="124333"/>
                  </a:lnTo>
                  <a:lnTo>
                    <a:pt x="160908" y="124333"/>
                  </a:lnTo>
                  <a:lnTo>
                    <a:pt x="141986" y="124333"/>
                  </a:lnTo>
                  <a:lnTo>
                    <a:pt x="137032" y="124333"/>
                  </a:lnTo>
                  <a:lnTo>
                    <a:pt x="132969" y="120777"/>
                  </a:lnTo>
                  <a:lnTo>
                    <a:pt x="132969" y="116586"/>
                  </a:lnTo>
                  <a:lnTo>
                    <a:pt x="132969" y="112268"/>
                  </a:lnTo>
                  <a:lnTo>
                    <a:pt x="137032" y="108712"/>
                  </a:lnTo>
                  <a:lnTo>
                    <a:pt x="141986" y="108712"/>
                  </a:lnTo>
                  <a:close/>
                </a:path>
                <a:path w="351155" h="180975">
                  <a:moveTo>
                    <a:pt x="125349" y="65024"/>
                  </a:moveTo>
                  <a:lnTo>
                    <a:pt x="125349" y="180594"/>
                  </a:lnTo>
                  <a:lnTo>
                    <a:pt x="225678" y="180594"/>
                  </a:lnTo>
                  <a:lnTo>
                    <a:pt x="225678" y="65024"/>
                  </a:lnTo>
                  <a:lnTo>
                    <a:pt x="125349" y="65024"/>
                  </a:lnTo>
                  <a:close/>
                </a:path>
                <a:path w="351155" h="180975">
                  <a:moveTo>
                    <a:pt x="113918" y="0"/>
                  </a:moveTo>
                  <a:lnTo>
                    <a:pt x="79502" y="26146"/>
                  </a:lnTo>
                  <a:lnTo>
                    <a:pt x="52450" y="30734"/>
                  </a:lnTo>
                  <a:lnTo>
                    <a:pt x="38617" y="29565"/>
                  </a:lnTo>
                  <a:lnTo>
                    <a:pt x="2666" y="13081"/>
                  </a:lnTo>
                  <a:lnTo>
                    <a:pt x="888" y="11430"/>
                  </a:lnTo>
                  <a:lnTo>
                    <a:pt x="0" y="10668"/>
                  </a:lnTo>
                  <a:lnTo>
                    <a:pt x="0" y="180594"/>
                  </a:lnTo>
                  <a:lnTo>
                    <a:pt x="107314" y="180594"/>
                  </a:lnTo>
                  <a:lnTo>
                    <a:pt x="107314" y="57150"/>
                  </a:lnTo>
                  <a:lnTo>
                    <a:pt x="107314" y="52959"/>
                  </a:lnTo>
                  <a:lnTo>
                    <a:pt x="111378" y="49403"/>
                  </a:lnTo>
                  <a:lnTo>
                    <a:pt x="116331" y="49403"/>
                  </a:lnTo>
                  <a:lnTo>
                    <a:pt x="234695" y="49403"/>
                  </a:lnTo>
                  <a:lnTo>
                    <a:pt x="239649" y="49403"/>
                  </a:lnTo>
                  <a:lnTo>
                    <a:pt x="243712" y="52959"/>
                  </a:lnTo>
                  <a:lnTo>
                    <a:pt x="243712" y="57150"/>
                  </a:lnTo>
                  <a:lnTo>
                    <a:pt x="243712" y="180594"/>
                  </a:lnTo>
                  <a:lnTo>
                    <a:pt x="351027" y="180594"/>
                  </a:lnTo>
                  <a:lnTo>
                    <a:pt x="351027" y="11049"/>
                  </a:lnTo>
                  <a:lnTo>
                    <a:pt x="340296" y="19494"/>
                  </a:lnTo>
                  <a:lnTo>
                    <a:pt x="327755" y="25939"/>
                  </a:lnTo>
                  <a:lnTo>
                    <a:pt x="313737" y="30051"/>
                  </a:lnTo>
                  <a:lnTo>
                    <a:pt x="298576" y="31496"/>
                  </a:lnTo>
                  <a:lnTo>
                    <a:pt x="279525" y="29219"/>
                  </a:lnTo>
                  <a:lnTo>
                    <a:pt x="262461" y="22812"/>
                  </a:lnTo>
                  <a:lnTo>
                    <a:pt x="248088" y="12904"/>
                  </a:lnTo>
                  <a:lnTo>
                    <a:pt x="237108" y="127"/>
                  </a:lnTo>
                  <a:lnTo>
                    <a:pt x="226056" y="12904"/>
                  </a:lnTo>
                  <a:lnTo>
                    <a:pt x="211645" y="22812"/>
                  </a:lnTo>
                  <a:lnTo>
                    <a:pt x="194567" y="29219"/>
                  </a:lnTo>
                  <a:lnTo>
                    <a:pt x="175513" y="31496"/>
                  </a:lnTo>
                  <a:lnTo>
                    <a:pt x="156442" y="29200"/>
                  </a:lnTo>
                  <a:lnTo>
                    <a:pt x="139334" y="22748"/>
                  </a:lnTo>
                  <a:lnTo>
                    <a:pt x="124918" y="12797"/>
                  </a:lnTo>
                  <a:lnTo>
                    <a:pt x="113918" y="0"/>
                  </a:lnTo>
                  <a:close/>
                </a:path>
              </a:pathLst>
            </a:custGeom>
            <a:ln w="95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30285" y="2672905"/>
              <a:ext cx="359028" cy="130937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2016251" y="2621279"/>
              <a:ext cx="387350" cy="358140"/>
            </a:xfrm>
            <a:custGeom>
              <a:avLst/>
              <a:gdLst/>
              <a:ahLst/>
              <a:cxnLst/>
              <a:rect l="l" t="t" r="r" b="b"/>
              <a:pathLst>
                <a:path w="387350" h="358139">
                  <a:moveTo>
                    <a:pt x="69468" y="15621"/>
                  </a:moveTo>
                  <a:lnTo>
                    <a:pt x="69468" y="40767"/>
                  </a:lnTo>
                  <a:lnTo>
                    <a:pt x="317627" y="40767"/>
                  </a:lnTo>
                  <a:lnTo>
                    <a:pt x="317627" y="15621"/>
                  </a:lnTo>
                  <a:lnTo>
                    <a:pt x="69468" y="15621"/>
                  </a:lnTo>
                  <a:close/>
                </a:path>
                <a:path w="387350" h="358139">
                  <a:moveTo>
                    <a:pt x="60452" y="0"/>
                  </a:moveTo>
                  <a:lnTo>
                    <a:pt x="326644" y="0"/>
                  </a:lnTo>
                  <a:lnTo>
                    <a:pt x="331597" y="0"/>
                  </a:lnTo>
                  <a:lnTo>
                    <a:pt x="335661" y="3556"/>
                  </a:lnTo>
                  <a:lnTo>
                    <a:pt x="335661" y="7747"/>
                  </a:lnTo>
                  <a:lnTo>
                    <a:pt x="335661" y="46609"/>
                  </a:lnTo>
                  <a:lnTo>
                    <a:pt x="385953" y="128397"/>
                  </a:lnTo>
                  <a:lnTo>
                    <a:pt x="386588" y="129412"/>
                  </a:lnTo>
                  <a:lnTo>
                    <a:pt x="386969" y="130683"/>
                  </a:lnTo>
                  <a:lnTo>
                    <a:pt x="387096" y="131953"/>
                  </a:lnTo>
                  <a:lnTo>
                    <a:pt x="387096" y="350393"/>
                  </a:lnTo>
                  <a:lnTo>
                    <a:pt x="387096" y="354584"/>
                  </a:lnTo>
                  <a:lnTo>
                    <a:pt x="383031" y="358140"/>
                  </a:lnTo>
                  <a:lnTo>
                    <a:pt x="378079" y="358140"/>
                  </a:lnTo>
                  <a:lnTo>
                    <a:pt x="9017" y="358140"/>
                  </a:lnTo>
                  <a:lnTo>
                    <a:pt x="4064" y="358140"/>
                  </a:lnTo>
                  <a:lnTo>
                    <a:pt x="0" y="354584"/>
                  </a:lnTo>
                  <a:lnTo>
                    <a:pt x="0" y="350393"/>
                  </a:lnTo>
                  <a:lnTo>
                    <a:pt x="0" y="132080"/>
                  </a:lnTo>
                  <a:lnTo>
                    <a:pt x="0" y="130810"/>
                  </a:lnTo>
                  <a:lnTo>
                    <a:pt x="381" y="129540"/>
                  </a:lnTo>
                  <a:lnTo>
                    <a:pt x="1143" y="128397"/>
                  </a:lnTo>
                  <a:lnTo>
                    <a:pt x="51435" y="46609"/>
                  </a:lnTo>
                  <a:lnTo>
                    <a:pt x="51435" y="7747"/>
                  </a:lnTo>
                  <a:lnTo>
                    <a:pt x="51435" y="3556"/>
                  </a:lnTo>
                  <a:lnTo>
                    <a:pt x="55499" y="0"/>
                  </a:lnTo>
                  <a:lnTo>
                    <a:pt x="60452" y="0"/>
                  </a:lnTo>
                  <a:close/>
                </a:path>
              </a:pathLst>
            </a:custGeom>
            <a:ln w="95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0" name="object 110"/>
          <p:cNvGrpSpPr/>
          <p:nvPr/>
        </p:nvGrpSpPr>
        <p:grpSpPr>
          <a:xfrm>
            <a:off x="2048065" y="5071681"/>
            <a:ext cx="389255" cy="329565"/>
            <a:chOff x="2048065" y="5071681"/>
            <a:chExt cx="389255" cy="329565"/>
          </a:xfrm>
        </p:grpSpPr>
        <p:sp>
          <p:nvSpPr>
            <p:cNvPr id="111" name="object 111"/>
            <p:cNvSpPr/>
            <p:nvPr/>
          </p:nvSpPr>
          <p:spPr>
            <a:xfrm>
              <a:off x="2052827" y="5076444"/>
              <a:ext cx="379730" cy="320040"/>
            </a:xfrm>
            <a:custGeom>
              <a:avLst/>
              <a:gdLst/>
              <a:ahLst/>
              <a:cxnLst/>
              <a:rect l="l" t="t" r="r" b="b"/>
              <a:pathLst>
                <a:path w="379730" h="320039">
                  <a:moveTo>
                    <a:pt x="360172" y="0"/>
                  </a:moveTo>
                  <a:lnTo>
                    <a:pt x="19177" y="0"/>
                  </a:lnTo>
                  <a:lnTo>
                    <a:pt x="12700" y="2539"/>
                  </a:lnTo>
                  <a:lnTo>
                    <a:pt x="2540" y="12445"/>
                  </a:lnTo>
                  <a:lnTo>
                    <a:pt x="0" y="18922"/>
                  </a:lnTo>
                  <a:lnTo>
                    <a:pt x="0" y="234441"/>
                  </a:lnTo>
                  <a:lnTo>
                    <a:pt x="2540" y="240791"/>
                  </a:lnTo>
                  <a:lnTo>
                    <a:pt x="7620" y="245871"/>
                  </a:lnTo>
                  <a:lnTo>
                    <a:pt x="12700" y="250824"/>
                  </a:lnTo>
                  <a:lnTo>
                    <a:pt x="19177" y="253364"/>
                  </a:lnTo>
                  <a:lnTo>
                    <a:pt x="360299" y="253364"/>
                  </a:lnTo>
                  <a:lnTo>
                    <a:pt x="366776" y="250824"/>
                  </a:lnTo>
                  <a:lnTo>
                    <a:pt x="371856" y="245871"/>
                  </a:lnTo>
                  <a:lnTo>
                    <a:pt x="376936" y="240791"/>
                  </a:lnTo>
                  <a:lnTo>
                    <a:pt x="377240" y="240029"/>
                  </a:lnTo>
                  <a:lnTo>
                    <a:pt x="18034" y="240029"/>
                  </a:lnTo>
                  <a:lnTo>
                    <a:pt x="13589" y="235584"/>
                  </a:lnTo>
                  <a:lnTo>
                    <a:pt x="13589" y="17779"/>
                  </a:lnTo>
                  <a:lnTo>
                    <a:pt x="18034" y="13334"/>
                  </a:lnTo>
                  <a:lnTo>
                    <a:pt x="377240" y="13334"/>
                  </a:lnTo>
                  <a:lnTo>
                    <a:pt x="376936" y="12572"/>
                  </a:lnTo>
                  <a:lnTo>
                    <a:pt x="371856" y="7492"/>
                  </a:lnTo>
                  <a:lnTo>
                    <a:pt x="366776" y="2539"/>
                  </a:lnTo>
                  <a:lnTo>
                    <a:pt x="360172" y="0"/>
                  </a:lnTo>
                  <a:close/>
                </a:path>
                <a:path w="379730" h="320039">
                  <a:moveTo>
                    <a:pt x="377240" y="13334"/>
                  </a:moveTo>
                  <a:lnTo>
                    <a:pt x="361315" y="13334"/>
                  </a:lnTo>
                  <a:lnTo>
                    <a:pt x="365887" y="17779"/>
                  </a:lnTo>
                  <a:lnTo>
                    <a:pt x="365887" y="235584"/>
                  </a:lnTo>
                  <a:lnTo>
                    <a:pt x="361315" y="240029"/>
                  </a:lnTo>
                  <a:lnTo>
                    <a:pt x="377240" y="240029"/>
                  </a:lnTo>
                  <a:lnTo>
                    <a:pt x="379476" y="234441"/>
                  </a:lnTo>
                  <a:lnTo>
                    <a:pt x="379476" y="18922"/>
                  </a:lnTo>
                  <a:lnTo>
                    <a:pt x="377240" y="13334"/>
                  </a:lnTo>
                  <a:close/>
                </a:path>
                <a:path w="379730" h="320039">
                  <a:moveTo>
                    <a:pt x="350139" y="26669"/>
                  </a:moveTo>
                  <a:lnTo>
                    <a:pt x="29337" y="26669"/>
                  </a:lnTo>
                  <a:lnTo>
                    <a:pt x="27051" y="28828"/>
                  </a:lnTo>
                  <a:lnTo>
                    <a:pt x="27051" y="224408"/>
                  </a:lnTo>
                  <a:lnTo>
                    <a:pt x="29337" y="226694"/>
                  </a:lnTo>
                  <a:lnTo>
                    <a:pt x="350139" y="226694"/>
                  </a:lnTo>
                  <a:lnTo>
                    <a:pt x="352425" y="224408"/>
                  </a:lnTo>
                  <a:lnTo>
                    <a:pt x="352425" y="213359"/>
                  </a:lnTo>
                  <a:lnTo>
                    <a:pt x="40640" y="213359"/>
                  </a:lnTo>
                  <a:lnTo>
                    <a:pt x="40640" y="40004"/>
                  </a:lnTo>
                  <a:lnTo>
                    <a:pt x="352425" y="40004"/>
                  </a:lnTo>
                  <a:lnTo>
                    <a:pt x="352425" y="28828"/>
                  </a:lnTo>
                  <a:lnTo>
                    <a:pt x="350139" y="26669"/>
                  </a:lnTo>
                  <a:close/>
                </a:path>
                <a:path w="379730" h="320039">
                  <a:moveTo>
                    <a:pt x="352425" y="40004"/>
                  </a:moveTo>
                  <a:lnTo>
                    <a:pt x="338836" y="40004"/>
                  </a:lnTo>
                  <a:lnTo>
                    <a:pt x="338836" y="213359"/>
                  </a:lnTo>
                  <a:lnTo>
                    <a:pt x="352425" y="213359"/>
                  </a:lnTo>
                  <a:lnTo>
                    <a:pt x="352425" y="40004"/>
                  </a:lnTo>
                  <a:close/>
                </a:path>
                <a:path w="379730" h="320039">
                  <a:moveTo>
                    <a:pt x="268732" y="306704"/>
                  </a:moveTo>
                  <a:lnTo>
                    <a:pt x="110744" y="306704"/>
                  </a:lnTo>
                  <a:lnTo>
                    <a:pt x="108458" y="308863"/>
                  </a:lnTo>
                  <a:lnTo>
                    <a:pt x="108585" y="317880"/>
                  </a:lnTo>
                  <a:lnTo>
                    <a:pt x="110744" y="320039"/>
                  </a:lnTo>
                  <a:lnTo>
                    <a:pt x="268859" y="320039"/>
                  </a:lnTo>
                  <a:lnTo>
                    <a:pt x="271145" y="317880"/>
                  </a:lnTo>
                  <a:lnTo>
                    <a:pt x="271145" y="313308"/>
                  </a:lnTo>
                  <a:lnTo>
                    <a:pt x="271018" y="308863"/>
                  </a:lnTo>
                  <a:lnTo>
                    <a:pt x="268732" y="306704"/>
                  </a:lnTo>
                  <a:close/>
                </a:path>
                <a:path w="379730" h="320039">
                  <a:moveTo>
                    <a:pt x="146812" y="266699"/>
                  </a:moveTo>
                  <a:lnTo>
                    <a:pt x="137795" y="266699"/>
                  </a:lnTo>
                  <a:lnTo>
                    <a:pt x="135509" y="268858"/>
                  </a:lnTo>
                  <a:lnTo>
                    <a:pt x="135509" y="306704"/>
                  </a:lnTo>
                  <a:lnTo>
                    <a:pt x="149098" y="306704"/>
                  </a:lnTo>
                  <a:lnTo>
                    <a:pt x="149098" y="268858"/>
                  </a:lnTo>
                  <a:lnTo>
                    <a:pt x="146812" y="266699"/>
                  </a:lnTo>
                  <a:close/>
                </a:path>
                <a:path w="379730" h="320039">
                  <a:moveTo>
                    <a:pt x="241681" y="266699"/>
                  </a:moveTo>
                  <a:lnTo>
                    <a:pt x="232664" y="266699"/>
                  </a:lnTo>
                  <a:lnTo>
                    <a:pt x="230378" y="268858"/>
                  </a:lnTo>
                  <a:lnTo>
                    <a:pt x="230378" y="306704"/>
                  </a:lnTo>
                  <a:lnTo>
                    <a:pt x="243967" y="306704"/>
                  </a:lnTo>
                  <a:lnTo>
                    <a:pt x="243967" y="268858"/>
                  </a:lnTo>
                  <a:lnTo>
                    <a:pt x="241681" y="266699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052827" y="5076444"/>
              <a:ext cx="379730" cy="320040"/>
            </a:xfrm>
            <a:custGeom>
              <a:avLst/>
              <a:gdLst/>
              <a:ahLst/>
              <a:cxnLst/>
              <a:rect l="l" t="t" r="r" b="b"/>
              <a:pathLst>
                <a:path w="379730" h="320039">
                  <a:moveTo>
                    <a:pt x="352425" y="253364"/>
                  </a:moveTo>
                  <a:lnTo>
                    <a:pt x="27051" y="253364"/>
                  </a:lnTo>
                  <a:lnTo>
                    <a:pt x="19177" y="253364"/>
                  </a:lnTo>
                  <a:lnTo>
                    <a:pt x="12700" y="250824"/>
                  </a:lnTo>
                  <a:lnTo>
                    <a:pt x="7620" y="245871"/>
                  </a:lnTo>
                  <a:lnTo>
                    <a:pt x="2540" y="240791"/>
                  </a:lnTo>
                  <a:lnTo>
                    <a:pt x="0" y="234441"/>
                  </a:lnTo>
                  <a:lnTo>
                    <a:pt x="0" y="226694"/>
                  </a:lnTo>
                  <a:lnTo>
                    <a:pt x="0" y="26669"/>
                  </a:lnTo>
                  <a:lnTo>
                    <a:pt x="0" y="18922"/>
                  </a:lnTo>
                  <a:lnTo>
                    <a:pt x="2540" y="12445"/>
                  </a:lnTo>
                  <a:lnTo>
                    <a:pt x="7620" y="7492"/>
                  </a:lnTo>
                  <a:lnTo>
                    <a:pt x="12700" y="2539"/>
                  </a:lnTo>
                  <a:lnTo>
                    <a:pt x="19177" y="0"/>
                  </a:lnTo>
                  <a:lnTo>
                    <a:pt x="27051" y="0"/>
                  </a:lnTo>
                  <a:lnTo>
                    <a:pt x="352298" y="0"/>
                  </a:lnTo>
                  <a:lnTo>
                    <a:pt x="360172" y="0"/>
                  </a:lnTo>
                  <a:lnTo>
                    <a:pt x="366776" y="2539"/>
                  </a:lnTo>
                  <a:lnTo>
                    <a:pt x="371856" y="7492"/>
                  </a:lnTo>
                  <a:lnTo>
                    <a:pt x="376936" y="12572"/>
                  </a:lnTo>
                  <a:lnTo>
                    <a:pt x="379476" y="18922"/>
                  </a:lnTo>
                  <a:lnTo>
                    <a:pt x="379476" y="26669"/>
                  </a:lnTo>
                  <a:lnTo>
                    <a:pt x="379476" y="226694"/>
                  </a:lnTo>
                  <a:lnTo>
                    <a:pt x="379476" y="234441"/>
                  </a:lnTo>
                  <a:lnTo>
                    <a:pt x="376936" y="240791"/>
                  </a:lnTo>
                  <a:lnTo>
                    <a:pt x="371856" y="245871"/>
                  </a:lnTo>
                  <a:lnTo>
                    <a:pt x="366776" y="250824"/>
                  </a:lnTo>
                  <a:lnTo>
                    <a:pt x="360299" y="253364"/>
                  </a:lnTo>
                  <a:lnTo>
                    <a:pt x="352425" y="253364"/>
                  </a:lnTo>
                  <a:close/>
                </a:path>
                <a:path w="379730" h="320039">
                  <a:moveTo>
                    <a:pt x="27051" y="13334"/>
                  </a:moveTo>
                  <a:lnTo>
                    <a:pt x="18034" y="13334"/>
                  </a:lnTo>
                  <a:lnTo>
                    <a:pt x="13589" y="17779"/>
                  </a:lnTo>
                  <a:lnTo>
                    <a:pt x="13589" y="26669"/>
                  </a:lnTo>
                  <a:lnTo>
                    <a:pt x="13589" y="226694"/>
                  </a:lnTo>
                  <a:lnTo>
                    <a:pt x="13589" y="235584"/>
                  </a:lnTo>
                  <a:lnTo>
                    <a:pt x="18034" y="240029"/>
                  </a:lnTo>
                  <a:lnTo>
                    <a:pt x="27051" y="240029"/>
                  </a:lnTo>
                  <a:lnTo>
                    <a:pt x="352298" y="240029"/>
                  </a:lnTo>
                  <a:lnTo>
                    <a:pt x="361315" y="240029"/>
                  </a:lnTo>
                  <a:lnTo>
                    <a:pt x="365887" y="235584"/>
                  </a:lnTo>
                  <a:lnTo>
                    <a:pt x="365887" y="226694"/>
                  </a:lnTo>
                  <a:lnTo>
                    <a:pt x="365887" y="26669"/>
                  </a:lnTo>
                  <a:lnTo>
                    <a:pt x="365887" y="17779"/>
                  </a:lnTo>
                  <a:lnTo>
                    <a:pt x="361315" y="13334"/>
                  </a:lnTo>
                  <a:lnTo>
                    <a:pt x="352298" y="13334"/>
                  </a:lnTo>
                  <a:lnTo>
                    <a:pt x="27051" y="13334"/>
                  </a:lnTo>
                  <a:close/>
                </a:path>
                <a:path w="379730" h="320039">
                  <a:moveTo>
                    <a:pt x="345567" y="226694"/>
                  </a:moveTo>
                  <a:lnTo>
                    <a:pt x="33909" y="226694"/>
                  </a:lnTo>
                  <a:lnTo>
                    <a:pt x="29337" y="226694"/>
                  </a:lnTo>
                  <a:lnTo>
                    <a:pt x="27051" y="224408"/>
                  </a:lnTo>
                  <a:lnTo>
                    <a:pt x="27051" y="219963"/>
                  </a:lnTo>
                  <a:lnTo>
                    <a:pt x="27051" y="33273"/>
                  </a:lnTo>
                  <a:lnTo>
                    <a:pt x="27051" y="28828"/>
                  </a:lnTo>
                  <a:lnTo>
                    <a:pt x="29337" y="26669"/>
                  </a:lnTo>
                  <a:lnTo>
                    <a:pt x="33909" y="26669"/>
                  </a:lnTo>
                  <a:lnTo>
                    <a:pt x="345567" y="26669"/>
                  </a:lnTo>
                  <a:lnTo>
                    <a:pt x="350139" y="26669"/>
                  </a:lnTo>
                  <a:lnTo>
                    <a:pt x="352425" y="28828"/>
                  </a:lnTo>
                  <a:lnTo>
                    <a:pt x="352425" y="33273"/>
                  </a:lnTo>
                  <a:lnTo>
                    <a:pt x="352425" y="219963"/>
                  </a:lnTo>
                  <a:lnTo>
                    <a:pt x="352425" y="224408"/>
                  </a:lnTo>
                  <a:lnTo>
                    <a:pt x="350139" y="226694"/>
                  </a:lnTo>
                  <a:lnTo>
                    <a:pt x="345567" y="226694"/>
                  </a:lnTo>
                  <a:close/>
                </a:path>
                <a:path w="379730" h="320039">
                  <a:moveTo>
                    <a:pt x="40640" y="213359"/>
                  </a:moveTo>
                  <a:lnTo>
                    <a:pt x="338836" y="213359"/>
                  </a:lnTo>
                  <a:lnTo>
                    <a:pt x="338836" y="40004"/>
                  </a:lnTo>
                  <a:lnTo>
                    <a:pt x="40640" y="40004"/>
                  </a:lnTo>
                  <a:lnTo>
                    <a:pt x="40640" y="213359"/>
                  </a:lnTo>
                  <a:close/>
                </a:path>
                <a:path w="379730" h="320039">
                  <a:moveTo>
                    <a:pt x="264287" y="306704"/>
                  </a:moveTo>
                  <a:lnTo>
                    <a:pt x="243967" y="306704"/>
                  </a:lnTo>
                  <a:lnTo>
                    <a:pt x="243967" y="273303"/>
                  </a:lnTo>
                  <a:lnTo>
                    <a:pt x="243967" y="268858"/>
                  </a:lnTo>
                  <a:lnTo>
                    <a:pt x="241681" y="266699"/>
                  </a:lnTo>
                  <a:lnTo>
                    <a:pt x="237109" y="266699"/>
                  </a:lnTo>
                  <a:lnTo>
                    <a:pt x="232664" y="266699"/>
                  </a:lnTo>
                  <a:lnTo>
                    <a:pt x="230378" y="268858"/>
                  </a:lnTo>
                  <a:lnTo>
                    <a:pt x="230378" y="273303"/>
                  </a:lnTo>
                  <a:lnTo>
                    <a:pt x="230378" y="306704"/>
                  </a:lnTo>
                  <a:lnTo>
                    <a:pt x="149098" y="306704"/>
                  </a:lnTo>
                  <a:lnTo>
                    <a:pt x="149098" y="273303"/>
                  </a:lnTo>
                  <a:lnTo>
                    <a:pt x="149098" y="268858"/>
                  </a:lnTo>
                  <a:lnTo>
                    <a:pt x="146812" y="266699"/>
                  </a:lnTo>
                  <a:lnTo>
                    <a:pt x="142240" y="266699"/>
                  </a:lnTo>
                  <a:lnTo>
                    <a:pt x="137795" y="266699"/>
                  </a:lnTo>
                  <a:lnTo>
                    <a:pt x="135509" y="268858"/>
                  </a:lnTo>
                  <a:lnTo>
                    <a:pt x="135509" y="273303"/>
                  </a:lnTo>
                  <a:lnTo>
                    <a:pt x="135509" y="306704"/>
                  </a:lnTo>
                  <a:lnTo>
                    <a:pt x="115189" y="306704"/>
                  </a:lnTo>
                  <a:lnTo>
                    <a:pt x="110744" y="306704"/>
                  </a:lnTo>
                  <a:lnTo>
                    <a:pt x="108458" y="308863"/>
                  </a:lnTo>
                  <a:lnTo>
                    <a:pt x="108458" y="313308"/>
                  </a:lnTo>
                  <a:lnTo>
                    <a:pt x="108458" y="317753"/>
                  </a:lnTo>
                  <a:lnTo>
                    <a:pt x="110744" y="320039"/>
                  </a:lnTo>
                  <a:lnTo>
                    <a:pt x="115189" y="320039"/>
                  </a:lnTo>
                  <a:lnTo>
                    <a:pt x="264287" y="320039"/>
                  </a:lnTo>
                  <a:lnTo>
                    <a:pt x="268859" y="320039"/>
                  </a:lnTo>
                  <a:lnTo>
                    <a:pt x="271145" y="317880"/>
                  </a:lnTo>
                  <a:lnTo>
                    <a:pt x="271145" y="313308"/>
                  </a:lnTo>
                  <a:lnTo>
                    <a:pt x="271018" y="308863"/>
                  </a:lnTo>
                  <a:lnTo>
                    <a:pt x="268732" y="306704"/>
                  </a:lnTo>
                  <a:lnTo>
                    <a:pt x="264287" y="306704"/>
                  </a:lnTo>
                  <a:close/>
                </a:path>
              </a:pathLst>
            </a:custGeom>
            <a:ln w="9525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5655055" y="4144780"/>
            <a:ext cx="427990" cy="57594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050" spc="-2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话题页</a:t>
            </a:r>
            <a:endParaRPr sz="1050">
              <a:latin typeface="Arial Unicode MS" panose="020B0604020202020204" charset="-122"/>
              <a:cs typeface="Arial Unicode MS" panose="020B0604020202020204" charset="-122"/>
            </a:endParaRPr>
          </a:p>
          <a:p>
            <a:pPr marL="86995">
              <a:lnSpc>
                <a:spcPct val="100000"/>
              </a:lnSpc>
              <a:spcBef>
                <a:spcPts val="685"/>
              </a:spcBef>
            </a:pPr>
            <a:r>
              <a:rPr sz="1600" spc="-10" dirty="0">
                <a:solidFill>
                  <a:srgbClr val="009051"/>
                </a:solidFill>
                <a:latin typeface="Arial Unicode MS" panose="020B0604020202020204" charset="-122"/>
                <a:cs typeface="Arial Unicode MS" panose="020B0604020202020204" charset="-122"/>
              </a:rPr>
              <a:t>页</a:t>
            </a:r>
            <a:endParaRPr sz="16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7346695" y="4203319"/>
            <a:ext cx="45465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活动</a:t>
            </a:r>
            <a:r>
              <a:rPr sz="1050" spc="-25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h5</a:t>
            </a:r>
            <a:endParaRPr sz="105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8600693" y="4203319"/>
            <a:ext cx="5619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5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品牌账号</a:t>
            </a:r>
            <a:endParaRPr sz="105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4873752" y="5119115"/>
            <a:ext cx="2011680" cy="277495"/>
          </a:xfrm>
          <a:custGeom>
            <a:avLst/>
            <a:gdLst/>
            <a:ahLst/>
            <a:cxnLst/>
            <a:rect l="l" t="t" r="r" b="b"/>
            <a:pathLst>
              <a:path w="2011679" h="277495">
                <a:moveTo>
                  <a:pt x="382524" y="114300"/>
                </a:moveTo>
                <a:lnTo>
                  <a:pt x="306324" y="76212"/>
                </a:lnTo>
                <a:lnTo>
                  <a:pt x="153924" y="0"/>
                </a:lnTo>
                <a:lnTo>
                  <a:pt x="153924" y="76212"/>
                </a:lnTo>
                <a:lnTo>
                  <a:pt x="0" y="76212"/>
                </a:lnTo>
                <a:lnTo>
                  <a:pt x="0" y="152400"/>
                </a:lnTo>
                <a:lnTo>
                  <a:pt x="153924" y="152400"/>
                </a:lnTo>
                <a:lnTo>
                  <a:pt x="153924" y="228600"/>
                </a:lnTo>
                <a:lnTo>
                  <a:pt x="306324" y="152400"/>
                </a:lnTo>
                <a:lnTo>
                  <a:pt x="382524" y="114300"/>
                </a:lnTo>
                <a:close/>
              </a:path>
              <a:path w="2011679" h="277495">
                <a:moveTo>
                  <a:pt x="2011680" y="163068"/>
                </a:moveTo>
                <a:lnTo>
                  <a:pt x="1935480" y="124968"/>
                </a:lnTo>
                <a:lnTo>
                  <a:pt x="1783067" y="48768"/>
                </a:lnTo>
                <a:lnTo>
                  <a:pt x="1783067" y="124968"/>
                </a:lnTo>
                <a:lnTo>
                  <a:pt x="1629143" y="124968"/>
                </a:lnTo>
                <a:lnTo>
                  <a:pt x="1629143" y="201168"/>
                </a:lnTo>
                <a:lnTo>
                  <a:pt x="1783067" y="201168"/>
                </a:lnTo>
                <a:lnTo>
                  <a:pt x="1783067" y="277368"/>
                </a:lnTo>
                <a:lnTo>
                  <a:pt x="1935480" y="201168"/>
                </a:lnTo>
                <a:lnTo>
                  <a:pt x="2011680" y="16306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1718817" y="2502484"/>
            <a:ext cx="2647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1</a:t>
            </a:r>
            <a:endParaRPr sz="3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723389" y="4869637"/>
            <a:ext cx="2647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00" dirty="0">
                <a:solidFill>
                  <a:srgbClr val="FFFFFF"/>
                </a:solidFill>
                <a:latin typeface="Arial Unicode MS" panose="020B0604020202020204" charset="-122"/>
                <a:cs typeface="Arial Unicode MS" panose="020B0604020202020204" charset="-122"/>
              </a:rPr>
              <a:t>2</a:t>
            </a:r>
            <a:endParaRPr sz="3200">
              <a:latin typeface="Arial Unicode MS" panose="020B0604020202020204" charset="-122"/>
              <a:cs typeface="Arial Unicode MS" panose="020B0604020202020204" charset="-122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4002785" y="3421507"/>
            <a:ext cx="7848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微软雅黑" panose="020B0503020204020204" charset="-122"/>
                <a:cs typeface="微软雅黑" panose="020B0503020204020204" charset="-122"/>
              </a:rPr>
              <a:t>其他线下场</a:t>
            </a:r>
            <a:r>
              <a:rPr sz="1000" b="1" spc="-50" dirty="0">
                <a:latin typeface="微软雅黑" panose="020B0503020204020204" charset="-122"/>
                <a:cs typeface="微软雅黑" panose="020B0503020204020204" charset="-122"/>
              </a:rPr>
              <a:t>景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3820667" y="1860804"/>
            <a:ext cx="1148080" cy="396240"/>
          </a:xfrm>
          <a:custGeom>
            <a:avLst/>
            <a:gdLst/>
            <a:ahLst/>
            <a:cxnLst/>
            <a:rect l="l" t="t" r="r" b="b"/>
            <a:pathLst>
              <a:path w="1148079" h="396239">
                <a:moveTo>
                  <a:pt x="949452" y="0"/>
                </a:moveTo>
                <a:lnTo>
                  <a:pt x="198120" y="0"/>
                </a:lnTo>
                <a:lnTo>
                  <a:pt x="152675" y="5229"/>
                </a:lnTo>
                <a:lnTo>
                  <a:pt x="110967" y="20127"/>
                </a:lnTo>
                <a:lnTo>
                  <a:pt x="74182" y="43507"/>
                </a:lnTo>
                <a:lnTo>
                  <a:pt x="43507" y="74182"/>
                </a:lnTo>
                <a:lnTo>
                  <a:pt x="20127" y="110967"/>
                </a:lnTo>
                <a:lnTo>
                  <a:pt x="5229" y="152675"/>
                </a:lnTo>
                <a:lnTo>
                  <a:pt x="0" y="198120"/>
                </a:lnTo>
                <a:lnTo>
                  <a:pt x="5229" y="243564"/>
                </a:lnTo>
                <a:lnTo>
                  <a:pt x="20127" y="285272"/>
                </a:lnTo>
                <a:lnTo>
                  <a:pt x="43507" y="322057"/>
                </a:lnTo>
                <a:lnTo>
                  <a:pt x="74182" y="352732"/>
                </a:lnTo>
                <a:lnTo>
                  <a:pt x="110967" y="376112"/>
                </a:lnTo>
                <a:lnTo>
                  <a:pt x="152675" y="391010"/>
                </a:lnTo>
                <a:lnTo>
                  <a:pt x="198120" y="396240"/>
                </a:lnTo>
                <a:lnTo>
                  <a:pt x="949452" y="396240"/>
                </a:lnTo>
                <a:lnTo>
                  <a:pt x="994896" y="391010"/>
                </a:lnTo>
                <a:lnTo>
                  <a:pt x="1036604" y="376112"/>
                </a:lnTo>
                <a:lnTo>
                  <a:pt x="1073389" y="352732"/>
                </a:lnTo>
                <a:lnTo>
                  <a:pt x="1104064" y="322057"/>
                </a:lnTo>
                <a:lnTo>
                  <a:pt x="1127444" y="285272"/>
                </a:lnTo>
                <a:lnTo>
                  <a:pt x="1142342" y="243564"/>
                </a:lnTo>
                <a:lnTo>
                  <a:pt x="1147572" y="198120"/>
                </a:lnTo>
                <a:lnTo>
                  <a:pt x="1142342" y="152675"/>
                </a:lnTo>
                <a:lnTo>
                  <a:pt x="1127444" y="110967"/>
                </a:lnTo>
                <a:lnTo>
                  <a:pt x="1104064" y="74182"/>
                </a:lnTo>
                <a:lnTo>
                  <a:pt x="1073389" y="43507"/>
                </a:lnTo>
                <a:lnTo>
                  <a:pt x="1036604" y="20127"/>
                </a:lnTo>
                <a:lnTo>
                  <a:pt x="994896" y="5229"/>
                </a:lnTo>
                <a:lnTo>
                  <a:pt x="9494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 txBox="1"/>
          <p:nvPr/>
        </p:nvSpPr>
        <p:spPr>
          <a:xfrm>
            <a:off x="4066159" y="1970912"/>
            <a:ext cx="6578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微软雅黑" panose="020B0503020204020204" charset="-122"/>
                <a:cs typeface="微软雅黑" panose="020B0503020204020204" charset="-122"/>
              </a:rPr>
              <a:t>春天接待</a:t>
            </a:r>
            <a:r>
              <a:rPr sz="1000" b="1" spc="-50" dirty="0">
                <a:latin typeface="微软雅黑" panose="020B0503020204020204" charset="-122"/>
                <a:cs typeface="微软雅黑" panose="020B0503020204020204" charset="-122"/>
              </a:rPr>
              <a:t>处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51578" y="669036"/>
            <a:ext cx="3136773" cy="7833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924811" y="1811401"/>
            <a:ext cx="8342630" cy="3905250"/>
            <a:chOff x="1924811" y="1811401"/>
            <a:chExt cx="8342630" cy="39052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4811" y="2266188"/>
              <a:ext cx="8342376" cy="34503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20513" y="1811401"/>
              <a:ext cx="1707261" cy="4267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83808" y="1893697"/>
              <a:ext cx="1280160" cy="3200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81088" y="1893697"/>
              <a:ext cx="522224" cy="3200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68239" y="3152851"/>
              <a:ext cx="1219581" cy="4270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43853" y="3235147"/>
              <a:ext cx="1463040" cy="3203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36414" y="3767582"/>
              <a:ext cx="1219200" cy="4267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11775" y="3849877"/>
              <a:ext cx="2743580" cy="3200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69182" y="4382135"/>
              <a:ext cx="1951101" cy="4267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76315" y="4464430"/>
              <a:ext cx="365760" cy="3200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59196" y="4464430"/>
              <a:ext cx="514096" cy="32003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44767" y="4464430"/>
              <a:ext cx="2377820" cy="32003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4359275" y="5791504"/>
            <a:ext cx="3658235" cy="426720"/>
            <a:chOff x="4359275" y="5791504"/>
            <a:chExt cx="3658235" cy="426720"/>
          </a:xfrm>
        </p:grpSpPr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59275" y="5791504"/>
              <a:ext cx="1707261" cy="42672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22569" y="5873800"/>
              <a:ext cx="2194941" cy="320039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3597528" y="4991353"/>
            <a:ext cx="5520690" cy="426720"/>
            <a:chOff x="3597528" y="4991353"/>
            <a:chExt cx="5520690" cy="426720"/>
          </a:xfrm>
        </p:grpSpPr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97528" y="4991353"/>
              <a:ext cx="1219200" cy="42671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572888" y="4991353"/>
              <a:ext cx="432815" cy="42671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789296" y="4991353"/>
              <a:ext cx="1463421" cy="42671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08877" y="5073649"/>
              <a:ext cx="3109341" cy="3200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71392" y="2285822"/>
            <a:ext cx="5908040" cy="2216785"/>
            <a:chOff x="3380232" y="1741627"/>
            <a:chExt cx="5908040" cy="22167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4866" y="1741627"/>
              <a:ext cx="975360" cy="8537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2546" y="1741627"/>
              <a:ext cx="1828800" cy="8537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5586" y="1741627"/>
              <a:ext cx="1951100" cy="8537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80232" y="2233930"/>
              <a:ext cx="5907786" cy="17238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72f5f381-e710-4e0e-a0a9-c24388f77056"/>
  <p:tag name="COMMONDATA" val="eyJoZGlkIjoiZWNmMWUyNzZkMDVhOTIzYzAwYzM5YTA3NjRkODQ4OG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更多免费方案资料加微信：chuangshiji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516</Words>
  <Application>Microsoft Office PowerPoint</Application>
  <PresentationFormat>宽屏</PresentationFormat>
  <Paragraphs>268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7" baseType="lpstr">
      <vt:lpstr>Arial Unicode MS</vt:lpstr>
      <vt:lpstr>YGYruijin</vt:lpstr>
      <vt:lpstr>微软雅黑</vt:lpstr>
      <vt:lpstr>Arial</vt:lpstr>
      <vt:lpstr>Calibri</vt:lpstr>
      <vt:lpstr>更多免费方案资料加微信：chuangshiji02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4．01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2023-04-06T06:13:05Z</dcterms:created>
  <dcterms:modified xsi:type="dcterms:W3CDTF">2023-04-06T06:13:33Z</dcterms:modified>
</cp:coreProperties>
</file>