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0.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12.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4.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1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1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18.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4" r:id="rId2"/>
    <p:sldMasterId id="2147483660" r:id="rId3"/>
  </p:sldMasterIdLst>
  <p:notesMasterIdLst>
    <p:notesMasterId r:id="rId27"/>
  </p:notesMasterIdLst>
  <p:handoutMasterIdLst>
    <p:handoutMasterId r:id="rId28"/>
  </p:handoutMasterIdLst>
  <p:sldIdLst>
    <p:sldId id="405" r:id="rId4"/>
    <p:sldId id="332" r:id="rId5"/>
    <p:sldId id="411" r:id="rId6"/>
    <p:sldId id="349" r:id="rId7"/>
    <p:sldId id="350" r:id="rId8"/>
    <p:sldId id="412" r:id="rId9"/>
    <p:sldId id="351" r:id="rId10"/>
    <p:sldId id="352" r:id="rId11"/>
    <p:sldId id="413" r:id="rId12"/>
    <p:sldId id="354" r:id="rId13"/>
    <p:sldId id="357" r:id="rId14"/>
    <p:sldId id="355" r:id="rId15"/>
    <p:sldId id="358" r:id="rId16"/>
    <p:sldId id="356" r:id="rId17"/>
    <p:sldId id="414" r:id="rId18"/>
    <p:sldId id="359" r:id="rId19"/>
    <p:sldId id="371" r:id="rId20"/>
    <p:sldId id="372" r:id="rId21"/>
    <p:sldId id="373" r:id="rId22"/>
    <p:sldId id="360" r:id="rId23"/>
    <p:sldId id="346" r:id="rId24"/>
    <p:sldId id="348" r:id="rId25"/>
    <p:sldId id="415" r:id="rId26"/>
  </p:sldIdLst>
  <p:sldSz cx="12192000" cy="6858000"/>
  <p:notesSz cx="6858000" cy="9144000"/>
  <p:embeddedFontLst>
    <p:embeddedFont>
      <p:font typeface="Aa润行体 (非商业使用)" panose="02010600030101010101" charset="-122"/>
      <p:regular r:id="rId29"/>
    </p:embeddedFont>
    <p:embeddedFont>
      <p:font typeface="等线" panose="02010600030101010101" pitchFamily="2" charset="-122"/>
      <p:regular r:id="rId30"/>
      <p:bold r:id="rId31"/>
    </p:embeddedFont>
    <p:embeddedFont>
      <p:font typeface="等线 Light" panose="02010600030101010101" pitchFamily="2" charset="-122"/>
      <p:regular r:id="rId32"/>
    </p:embeddedFont>
    <p:embeddedFont>
      <p:font typeface="微软雅黑" panose="020B0503020204020204" pitchFamily="34" charset="-122"/>
      <p:regular r:id="rId33"/>
      <p:bold r:id="rId34"/>
    </p:embeddedFont>
  </p:embeddedFontLst>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凌燕" initials="a"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6152B"/>
    <a:srgbClr val="5B9BD5"/>
    <a:srgbClr val="1C97E8"/>
    <a:srgbClr val="047DDA"/>
    <a:srgbClr val="0353AF"/>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997" autoAdjust="0"/>
    <p:restoredTop sz="94660"/>
  </p:normalViewPr>
  <p:slideViewPr>
    <p:cSldViewPr snapToGrid="0">
      <p:cViewPr varScale="1">
        <p:scale>
          <a:sx n="73" d="100"/>
          <a:sy n="73" d="100"/>
        </p:scale>
        <p:origin x="80" y="5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font" Target="fonts/font6.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5.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3.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tags" Target="tags/tag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阿里巴巴普惠体" panose="00020600040101010101" charset="-122"/>
                <a:ea typeface="阿里巴巴普惠体" panose="00020600040101010101" charset="-122"/>
                <a:cs typeface="阿里巴巴普惠体" panose="00020600040101010101" charset="-122"/>
              </a:rPr>
              <a:t>2023/9/6</a:t>
            </a:fld>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阿里巴巴普惠体" panose="00020600040101010101" charset="-122"/>
                <a:ea typeface="阿里巴巴普惠体" panose="00020600040101010101" charset="-122"/>
                <a:cs typeface="阿里巴巴普惠体" panose="00020600040101010101" charset="-122"/>
              </a:rPr>
              <a:t>‹#›</a:t>
            </a:fld>
            <a:endParaRPr lang="zh-CN" altLang="en-US">
              <a:latin typeface="阿里巴巴普惠体" panose="00020600040101010101" charset="-122"/>
              <a:ea typeface="阿里巴巴普惠体" panose="00020600040101010101" charset="-122"/>
              <a:cs typeface="阿里巴巴普惠体" panose="00020600040101010101"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阿里巴巴普惠体" panose="00020600040101010101" charset="-122"/>
                <a:ea typeface="阿里巴巴普惠体" panose="00020600040101010101" charset="-122"/>
                <a:cs typeface="阿里巴巴普惠体" panose="00020600040101010101"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阿里巴巴普惠体" panose="00020600040101010101" charset="-122"/>
                <a:ea typeface="阿里巴巴普惠体" panose="00020600040101010101" charset="-122"/>
                <a:cs typeface="阿里巴巴普惠体" panose="00020600040101010101" charset="-122"/>
              </a:defRPr>
            </a:lvl1pPr>
          </a:lstStyle>
          <a:p>
            <a:fld id="{D2A48B96-639E-45A3-A0BA-2464DFDB1FAA}" type="datetimeFigureOut">
              <a:rPr lang="zh-CN" altLang="en-US" smtClean="0"/>
              <a:t>2023/9/6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阿里巴巴普惠体" panose="00020600040101010101" charset="-122"/>
                <a:ea typeface="阿里巴巴普惠体" panose="00020600040101010101" charset="-122"/>
                <a:cs typeface="阿里巴巴普惠体" panose="00020600040101010101"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阿里巴巴普惠体" panose="00020600040101010101" charset="-122"/>
                <a:ea typeface="阿里巴巴普惠体" panose="00020600040101010101" charset="-122"/>
                <a:cs typeface="阿里巴巴普惠体" panose="00020600040101010101" charset="-122"/>
              </a:defRPr>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1pPr>
    <a:lvl2pPr marL="4572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2pPr>
    <a:lvl3pPr marL="9144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3pPr>
    <a:lvl4pPr marL="13716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4pPr>
    <a:lvl5pPr marL="1828800" algn="l" defTabSz="914400" rtl="0" eaLnBrk="1" latinLnBrk="0" hangingPunct="1">
      <a:defRPr sz="1200" kern="1200">
        <a:solidFill>
          <a:schemeClr val="tx1"/>
        </a:solidFill>
        <a:latin typeface="阿里巴巴普惠体" panose="00020600040101010101" charset="-122"/>
        <a:ea typeface="阿里巴巴普惠体" panose="00020600040101010101" charset="-122"/>
        <a:cs typeface="阿里巴巴普惠体" panose="00020600040101010101"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561844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16</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18</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20</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21</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22</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819275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D60D9C-48EF-4E62-8BEB-30DBE0A6BC9B}"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16478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813707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384637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10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B79858-D333-4F85-8DF3-AE79225D1AA1}"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073112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1895745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126929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727558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088800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772219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雷锋PPT网www.LFPPT.com">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166862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725776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894508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2377261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9EB2-0717-409A-B1C1-EC7F80FF8E51}" type="datetimeFigureOut">
              <a:rPr lang="zh-CN" altLang="en-US" smtClean="0"/>
              <a:t>2023/9/6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362DDA3C-55E3-436C-8907-1B92F441DF6A}" type="slidenum">
              <a:rPr lang="zh-CN" altLang="en-US" smtClean="0"/>
              <a:t>‹#›</a:t>
            </a:fld>
            <a:endParaRPr lang="zh-CN" altLang="en-US"/>
          </a:p>
        </p:txBody>
      </p:sp>
    </p:spTree>
    <p:extLst>
      <p:ext uri="{BB962C8B-B14F-4D97-AF65-F5344CB8AC3E}">
        <p14:creationId xmlns:p14="http://schemas.microsoft.com/office/powerpoint/2010/main" val="3414997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93234" y="691082"/>
            <a:ext cx="3820277" cy="428322"/>
          </a:xfrm>
        </p:spPr>
        <p:txBody>
          <a:bodyPr wrap="none">
            <a:spAutoFit/>
          </a:bodyPr>
          <a:lstStyle>
            <a:lvl1pPr>
              <a:defRPr sz="2400" b="1">
                <a:solidFill>
                  <a:srgbClr val="C00000"/>
                </a:solidFill>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93234" y="691082"/>
            <a:ext cx="3820277" cy="428322"/>
          </a:xfrm>
        </p:spPr>
        <p:txBody>
          <a:bodyPr wrap="none">
            <a:spAutoFit/>
          </a:bodyPr>
          <a:lstStyle>
            <a:lvl1pPr>
              <a:defRPr sz="2400" b="1">
                <a:solidFill>
                  <a:srgbClr val="C00000"/>
                </a:solidFill>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cs typeface="阿里巴巴普惠体" panose="00020600040101010101" charset="-122"/>
              </a:defRPr>
            </a:lvl1p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cs typeface="阿里巴巴普惠体" panose="00020600040101010101"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cs typeface="阿里巴巴普惠体" panose="00020600040101010101" charset="-122"/>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阿里巴巴普惠体"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阿里巴巴普惠体"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阿里巴巴普惠体"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阿里巴巴普惠体"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阿里巴巴普惠体"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阿里巴巴普惠体"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cs typeface="阿里巴巴普惠体" panose="00020600040101010101" charset="-122"/>
              </a:defRPr>
            </a:lvl1pPr>
          </a:lstStyle>
          <a:p>
            <a:fld id="{D997B5FA-0921-464F-AAE1-844C04324D75}" type="datetimeFigureOut">
              <a:rPr lang="zh-CN" altLang="en-US" smtClean="0"/>
              <a:t>2023/9/6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cs typeface="阿里巴巴普惠体" panose="00020600040101010101"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cs typeface="阿里巴巴普惠体" panose="00020600040101010101" charset="-122"/>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阿里巴巴普惠体"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阿里巴巴普惠体"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阿里巴巴普惠体"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阿里巴巴普惠体"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阿里巴巴普惠体"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阿里巴巴普惠体"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文本框 6"/>
          <p:cNvSpPr txBox="1"/>
          <p:nvPr userDrawn="1"/>
        </p:nvSpPr>
        <p:spPr>
          <a:xfrm>
            <a:off x="0" y="8235"/>
            <a:ext cx="678628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 </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 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a:t>
            </a:r>
          </a:p>
          <a:p>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免费</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模板免费下载</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教程</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素材</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LFPPT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网</a:t>
            </a:r>
            <a:r>
              <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-WWW.LFPPT.COM PPT</a:t>
            </a:r>
            <a:r>
              <a:rPr lang="zh-CN" altLang="en-US"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rPr>
              <a:t>课件</a:t>
            </a:r>
            <a:endParaRPr lang="en-US" altLang="zh-CN" sz="1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0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a:p>
            <a:endParaRPr lang="en-US" altLang="zh-CN" sz="1000" dirty="0">
              <a:solidFill>
                <a:schemeClr val="tx1">
                  <a:alpha val="0"/>
                </a:schemeClr>
              </a:solidFill>
              <a:effectLst>
                <a:outerShdw sx="1000" sy="1000" algn="ctr" rotWithShape="0">
                  <a:schemeClr val="tx1"/>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33870519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2.jpeg"/><Relationship Id="rId5" Type="http://schemas.openxmlformats.org/officeDocument/2006/relationships/tags" Target="../tags/tag6.xml"/><Relationship Id="rId10" Type="http://schemas.openxmlformats.org/officeDocument/2006/relationships/notesSlide" Target="../notesSlides/notesSlide1.xml"/><Relationship Id="rId4" Type="http://schemas.openxmlformats.org/officeDocument/2006/relationships/tags" Target="../tags/tag5.xml"/><Relationship Id="rId9"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tags" Target="../tags/tag58.xml"/><Relationship Id="rId7" Type="http://schemas.openxmlformats.org/officeDocument/2006/relationships/notesSlide" Target="../notesSlides/notesSlide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5.xml"/><Relationship Id="rId11" Type="http://schemas.openxmlformats.org/officeDocument/2006/relationships/image" Target="../media/image12.jpeg"/><Relationship Id="rId5" Type="http://schemas.openxmlformats.org/officeDocument/2006/relationships/tags" Target="../tags/tag60.xml"/><Relationship Id="rId10" Type="http://schemas.openxmlformats.org/officeDocument/2006/relationships/image" Target="../media/image11.jpeg"/><Relationship Id="rId4" Type="http://schemas.openxmlformats.org/officeDocument/2006/relationships/tags" Target="../tags/tag59.xml"/><Relationship Id="rId9"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14.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13.jpeg"/><Relationship Id="rId5" Type="http://schemas.openxmlformats.org/officeDocument/2006/relationships/notesSlide" Target="../notesSlides/notesSlide9.xml"/><Relationship Id="rId4"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5" Type="http://schemas.openxmlformats.org/officeDocument/2006/relationships/tags" Target="../tags/tag68.xml"/><Relationship Id="rId10" Type="http://schemas.openxmlformats.org/officeDocument/2006/relationships/image" Target="../media/image15.jpeg"/><Relationship Id="rId4" Type="http://schemas.openxmlformats.org/officeDocument/2006/relationships/tags" Target="../tags/tag67.xml"/><Relationship Id="rId9"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74.xml"/><Relationship Id="rId7" Type="http://schemas.openxmlformats.org/officeDocument/2006/relationships/tags" Target="../tags/tag78.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tags" Target="../tags/tag91.xml"/><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tags" Target="../tags/tag90.xml"/><Relationship Id="rId2" Type="http://schemas.openxmlformats.org/officeDocument/2006/relationships/tags" Target="../tags/tag80.xml"/><Relationship Id="rId16" Type="http://schemas.openxmlformats.org/officeDocument/2006/relationships/image" Target="../media/image17.jpeg"/><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tags" Target="../tags/tag89.xml"/><Relationship Id="rId5" Type="http://schemas.openxmlformats.org/officeDocument/2006/relationships/tags" Target="../tags/tag83.xml"/><Relationship Id="rId15" Type="http://schemas.openxmlformats.org/officeDocument/2006/relationships/notesSlide" Target="../notesSlides/notesSlide10.xml"/><Relationship Id="rId10" Type="http://schemas.openxmlformats.org/officeDocument/2006/relationships/tags" Target="../tags/tag88.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94.xml"/><Relationship Id="rId7" Type="http://schemas.openxmlformats.org/officeDocument/2006/relationships/tags" Target="../tags/tag98.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10" Type="http://schemas.openxmlformats.org/officeDocument/2006/relationships/image" Target="../media/image2.jpeg"/><Relationship Id="rId4" Type="http://schemas.openxmlformats.org/officeDocument/2006/relationships/tags" Target="../tags/tag95.xml"/><Relationship Id="rId9"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openxmlformats.org/officeDocument/2006/relationships/tags" Target="../tags/tag101.xml"/><Relationship Id="rId7" Type="http://schemas.openxmlformats.org/officeDocument/2006/relationships/slideLayout" Target="../slideLayouts/slideLayout5.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5" Type="http://schemas.openxmlformats.org/officeDocument/2006/relationships/tags" Target="../tags/tag103.xml"/><Relationship Id="rId10" Type="http://schemas.openxmlformats.org/officeDocument/2006/relationships/image" Target="../media/image19.png"/><Relationship Id="rId4" Type="http://schemas.openxmlformats.org/officeDocument/2006/relationships/tags" Target="../tags/tag102.xml"/><Relationship Id="rId9" Type="http://schemas.openxmlformats.org/officeDocument/2006/relationships/image" Target="../media/image18.jpe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10" Type="http://schemas.openxmlformats.org/officeDocument/2006/relationships/image" Target="../media/image20.jpeg"/><Relationship Id="rId4" Type="http://schemas.openxmlformats.org/officeDocument/2006/relationships/tags" Target="../tags/tag108.xml"/><Relationship Id="rId9"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image" Target="../media/image22.jpe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1.jpeg"/><Relationship Id="rId5" Type="http://schemas.openxmlformats.org/officeDocument/2006/relationships/notesSlide" Target="../notesSlides/notesSlide14.xml"/><Relationship Id="rId4"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5" Type="http://schemas.openxmlformats.org/officeDocument/2006/relationships/tags" Target="../tags/tag119.xml"/><Relationship Id="rId10" Type="http://schemas.openxmlformats.org/officeDocument/2006/relationships/image" Target="../media/image23.jpeg"/><Relationship Id="rId4" Type="http://schemas.openxmlformats.org/officeDocument/2006/relationships/tags" Target="../tags/tag118.xml"/><Relationship Id="rId9"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tags" Target="../tags/tag124.xml"/><Relationship Id="rId7" Type="http://schemas.openxmlformats.org/officeDocument/2006/relationships/notesSlide" Target="../notesSlides/notesSlide16.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5.xml"/><Relationship Id="rId5" Type="http://schemas.openxmlformats.org/officeDocument/2006/relationships/tags" Target="../tags/tag126.xml"/><Relationship Id="rId4" Type="http://schemas.openxmlformats.org/officeDocument/2006/relationships/tags" Target="../tags/tag12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image" Target="../media/image25.jpe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19.png"/><Relationship Id="rId5" Type="http://schemas.openxmlformats.org/officeDocument/2006/relationships/image" Target="../media/image26.jpeg"/><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8" Type="http://schemas.openxmlformats.org/officeDocument/2006/relationships/tags" Target="../tags/tag138.xml"/><Relationship Id="rId3" Type="http://schemas.openxmlformats.org/officeDocument/2006/relationships/tags" Target="../tags/tag133.xml"/><Relationship Id="rId7" Type="http://schemas.openxmlformats.org/officeDocument/2006/relationships/tags" Target="../tags/tag137.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image" Target="../media/image2.jpeg"/><Relationship Id="rId5" Type="http://schemas.openxmlformats.org/officeDocument/2006/relationships/tags" Target="../tags/tag135.xml"/><Relationship Id="rId10" Type="http://schemas.openxmlformats.org/officeDocument/2006/relationships/notesSlide" Target="../notesSlides/notesSlide19.xml"/><Relationship Id="rId4" Type="http://schemas.openxmlformats.org/officeDocument/2006/relationships/tags" Target="../tags/tag134.xml"/><Relationship Id="rId9"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10" Type="http://schemas.openxmlformats.org/officeDocument/2006/relationships/image" Target="../media/image2.jpeg"/><Relationship Id="rId4" Type="http://schemas.openxmlformats.org/officeDocument/2006/relationships/tags" Target="../tags/tag13.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5.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21.xml"/><Relationship Id="rId7" Type="http://schemas.openxmlformats.org/officeDocument/2006/relationships/tags" Target="../tags/tag25.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28.xml"/><Relationship Id="rId7" Type="http://schemas.openxmlformats.org/officeDocument/2006/relationships/tags" Target="../tags/tag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10" Type="http://schemas.openxmlformats.org/officeDocument/2006/relationships/image" Target="../media/image2.jpeg"/><Relationship Id="rId4" Type="http://schemas.openxmlformats.org/officeDocument/2006/relationships/tags" Target="../tags/tag29.xml"/><Relationship Id="rId9"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10" Type="http://schemas.openxmlformats.org/officeDocument/2006/relationships/image" Target="../media/image7.jpeg"/><Relationship Id="rId4" Type="http://schemas.openxmlformats.org/officeDocument/2006/relationships/tags" Target="../tags/tag36.xml"/><Relationship Id="rId9"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8.jpeg"/><Relationship Id="rId5" Type="http://schemas.openxmlformats.org/officeDocument/2006/relationships/tags" Target="../tags/tag44.xml"/><Relationship Id="rId10" Type="http://schemas.openxmlformats.org/officeDocument/2006/relationships/slideLayout" Target="../slideLayouts/slideLayout5.xml"/><Relationship Id="rId4" Type="http://schemas.openxmlformats.org/officeDocument/2006/relationships/tags" Target="../tags/tag43.xml"/><Relationship Id="rId9" Type="http://schemas.openxmlformats.org/officeDocument/2006/relationships/tags" Target="../tags/tag48.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10" Type="http://schemas.openxmlformats.org/officeDocument/2006/relationships/image" Target="../media/image2.jpeg"/><Relationship Id="rId4" Type="http://schemas.openxmlformats.org/officeDocument/2006/relationships/tags" Target="../tags/tag52.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a:extLst>
              <a:ext uri="{FF2B5EF4-FFF2-40B4-BE49-F238E27FC236}">
                <a16:creationId xmlns:a16="http://schemas.microsoft.com/office/drawing/2014/main" id="{152C2D41-DB46-21FE-F8A2-7D68D3D40EB9}"/>
              </a:ext>
            </a:extLst>
          </p:cNvPr>
          <p:cNvSpPr txBox="1"/>
          <p:nvPr/>
        </p:nvSpPr>
        <p:spPr>
          <a:xfrm>
            <a:off x="0" y="8235"/>
            <a:ext cx="678628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 </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 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免费</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模板免费下载</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教程</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素材</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LFPPT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网</a:t>
            </a:r>
            <a:r>
              <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-WWW.LFPPT.COM PPT</a:t>
            </a:r>
            <a:r>
              <a:rPr kumimoji="0" lang="zh-CN" altLang="en-US"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rPr>
              <a:t>课件</a:t>
            </a:r>
            <a:endParaRPr kumimoji="0" lang="en-US" altLang="zh-CN" sz="1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1200" cap="none" spc="0" normalizeH="0" baseline="0" noProof="0" dirty="0">
              <a:ln>
                <a:noFill/>
              </a:ln>
              <a:solidFill>
                <a:prstClr val="black">
                  <a:alpha val="0"/>
                </a:prstClr>
              </a:solidFill>
              <a:effectLst>
                <a:outerShdw sx="1000" sy="1000" algn="ctr" rotWithShape="0">
                  <a:prstClr val="black"/>
                </a:outerShdw>
              </a:effectLst>
              <a:uLnTx/>
              <a:uFillTx/>
              <a:latin typeface="微软雅黑" panose="020B0503020204020204" pitchFamily="34" charset="-122"/>
              <a:ea typeface="微软雅黑" panose="020B0503020204020204" pitchFamily="34" charset="-122"/>
              <a:cs typeface="+mn-cs"/>
              <a:sym typeface="+mn-ea"/>
            </a:endParaRPr>
          </a:p>
        </p:txBody>
      </p:sp>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algn="dist"/>
            <a:r>
              <a:rPr lang="zh-CN" altLang="en-US" sz="1200" dirty="0">
                <a:solidFill>
                  <a:schemeClr val="bg1"/>
                </a:solidFill>
                <a:latin typeface="阿里巴巴普惠体" panose="00020600040101010101" charset="-122"/>
                <a:ea typeface="阿里巴巴普惠体" panose="00020600040101010101" charset="-122"/>
                <a:cs typeface="阿里巴巴普惠体" panose="00020600040101010101" charset="-122"/>
                <a:sym typeface="+mn-lt"/>
              </a:rPr>
              <a:t>体育亚运</a:t>
            </a:r>
            <a:r>
              <a:rPr lang="en-US" altLang="zh-CN" sz="1200" dirty="0">
                <a:solidFill>
                  <a:schemeClr val="bg1"/>
                </a:solidFill>
                <a:latin typeface="阿里巴巴普惠体" panose="00020600040101010101" charset="-122"/>
                <a:ea typeface="阿里巴巴普惠体" panose="00020600040101010101" charset="-122"/>
                <a:cs typeface="阿里巴巴普惠体" panose="00020600040101010101" charset="-122"/>
                <a:sym typeface="+mn-lt"/>
              </a:rPr>
              <a:t>|</a:t>
            </a:r>
            <a:r>
              <a:rPr sz="1200" dirty="0" err="1">
                <a:solidFill>
                  <a:schemeClr val="bg1"/>
                </a:solidFill>
                <a:latin typeface="阿里巴巴普惠体" panose="00020600040101010101" charset="-122"/>
                <a:ea typeface="阿里巴巴普惠体" panose="00020600040101010101" charset="-122"/>
                <a:cs typeface="阿里巴巴普惠体" panose="00020600040101010101" charset="-122"/>
                <a:sym typeface="+mn-lt"/>
              </a:rPr>
              <a:t>城市亚运</a:t>
            </a:r>
            <a:r>
              <a:rPr lang="en-US" altLang="zh-CN" sz="1200" dirty="0">
                <a:solidFill>
                  <a:schemeClr val="bg1"/>
                </a:solidFill>
                <a:latin typeface="阿里巴巴普惠体" panose="00020600040101010101" charset="-122"/>
                <a:ea typeface="阿里巴巴普惠体" panose="00020600040101010101" charset="-122"/>
                <a:cs typeface="阿里巴巴普惠体" panose="00020600040101010101" charset="-122"/>
                <a:sym typeface="+mn-lt"/>
              </a:rPr>
              <a:t>|</a:t>
            </a:r>
            <a:r>
              <a:rPr lang="zh-CN" altLang="en-US" sz="1200" dirty="0">
                <a:solidFill>
                  <a:schemeClr val="bg1"/>
                </a:solidFill>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3" name="2"/>
          <p:cNvSpPr/>
          <p:nvPr>
            <p:custDataLst>
              <p:tags r:id="rId3"/>
            </p:custDataLst>
          </p:nvPr>
        </p:nvSpPr>
        <p:spPr>
          <a:xfrm>
            <a:off x="1259432" y="3885172"/>
            <a:ext cx="3672840" cy="417487"/>
          </a:xfrm>
          <a:prstGeom prst="rect">
            <a:avLst/>
          </a:prstGeom>
        </p:spPr>
        <p:txBody>
          <a:bodyPr wrap="square">
            <a:spAutoFit/>
          </a:bodyPr>
          <a:lstStyle/>
          <a:p>
            <a:pPr algn="l">
              <a:lnSpc>
                <a:spcPct val="130000"/>
              </a:lnSpc>
            </a:pPr>
            <a:r>
              <a:rPr lang="en-US" altLang="zh-CN" dirty="0">
                <a:solidFill>
                  <a:schemeClr val="bg1"/>
                </a:solidFill>
                <a:latin typeface="思源黑体" panose="020B0500000000000000" pitchFamily="34" charset="-122"/>
                <a:ea typeface="思源黑体" panose="020B0500000000000000" pitchFamily="34" charset="-122"/>
              </a:rPr>
              <a:t>Heart to Heart @ Future</a:t>
            </a:r>
          </a:p>
        </p:txBody>
      </p:sp>
      <p:sp>
        <p:nvSpPr>
          <p:cNvPr id="11" name="3" hidden="1"/>
          <p:cNvSpPr txBox="1"/>
          <p:nvPr>
            <p:custDataLst>
              <p:tags r:id="rId4"/>
            </p:custDataLst>
          </p:nvPr>
        </p:nvSpPr>
        <p:spPr>
          <a:xfrm>
            <a:off x="561340" y="4577760"/>
            <a:ext cx="8971280" cy="307777"/>
          </a:xfrm>
          <a:prstGeom prst="rect">
            <a:avLst/>
          </a:prstGeom>
          <a:noFill/>
        </p:spPr>
        <p:txBody>
          <a:bodyPr wrap="square" rtlCol="0">
            <a:spAutoFit/>
          </a:bodyPr>
          <a:lstStyle/>
          <a:p>
            <a:pPr algn="l"/>
            <a:r>
              <a:rPr sz="1400" dirty="0" err="1">
                <a:solidFill>
                  <a:schemeClr val="bg1"/>
                </a:solidFill>
                <a:effectLst/>
              </a:rPr>
              <a:t>中国特色</a:t>
            </a:r>
            <a:r>
              <a:rPr lang="en-US" sz="1400" dirty="0">
                <a:solidFill>
                  <a:schemeClr val="bg1"/>
                </a:solidFill>
                <a:effectLst/>
              </a:rPr>
              <a:t>/</a:t>
            </a:r>
            <a:r>
              <a:rPr sz="1400" dirty="0" err="1">
                <a:solidFill>
                  <a:schemeClr val="bg1"/>
                </a:solidFill>
                <a:effectLst/>
              </a:rPr>
              <a:t>浙江风采</a:t>
            </a:r>
            <a:r>
              <a:rPr lang="en-US" sz="1400" dirty="0">
                <a:solidFill>
                  <a:schemeClr val="bg1"/>
                </a:solidFill>
                <a:effectLst/>
              </a:rPr>
              <a:t>/</a:t>
            </a:r>
            <a:r>
              <a:rPr sz="1400" dirty="0" err="1">
                <a:solidFill>
                  <a:schemeClr val="bg1"/>
                </a:solidFill>
                <a:effectLst/>
              </a:rPr>
              <a:t>杭州韵味</a:t>
            </a:r>
            <a:r>
              <a:rPr lang="en-US" sz="1400" dirty="0">
                <a:solidFill>
                  <a:schemeClr val="bg1"/>
                </a:solidFill>
                <a:effectLst/>
              </a:rPr>
              <a:t>/</a:t>
            </a:r>
            <a:r>
              <a:rPr sz="1400" dirty="0" err="1">
                <a:solidFill>
                  <a:schemeClr val="bg1"/>
                </a:solidFill>
                <a:effectLst/>
              </a:rPr>
              <a:t>精彩纷呈</a:t>
            </a:r>
            <a:endParaRPr sz="1400" dirty="0">
              <a:solidFill>
                <a:schemeClr val="bg1"/>
              </a:solidFill>
              <a:effectLst/>
            </a:endParaRPr>
          </a:p>
        </p:txBody>
      </p:sp>
      <p:cxnSp>
        <p:nvCxnSpPr>
          <p:cNvPr id="13" name="4"/>
          <p:cNvCxnSpPr/>
          <p:nvPr>
            <p:custDataLst>
              <p:tags r:id="rId5"/>
            </p:custDataLst>
          </p:nvPr>
        </p:nvCxnSpPr>
        <p:spPr>
          <a:xfrm>
            <a:off x="622609" y="5413867"/>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5"/>
          <p:cNvSpPr txBox="1"/>
          <p:nvPr>
            <p:custDataLst>
              <p:tags r:id="rId6"/>
            </p:custDataLst>
          </p:nvPr>
        </p:nvSpPr>
        <p:spPr>
          <a:xfrm>
            <a:off x="421635" y="4525069"/>
            <a:ext cx="8971280" cy="480060"/>
          </a:xfrm>
          <a:prstGeom prst="rect">
            <a:avLst/>
          </a:prstGeom>
          <a:noFill/>
        </p:spPr>
        <p:txBody>
          <a:bodyPr wrap="square" rtlCol="0">
            <a:noAutofit/>
          </a:bodyPr>
          <a:lstStyle/>
          <a:p>
            <a:pPr algn="l"/>
            <a:r>
              <a:rPr lang="en-US" sz="3000" dirty="0">
                <a:solidFill>
                  <a:schemeClr val="bg1"/>
                </a:solidFill>
                <a:effectLst/>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·2</a:t>
            </a:r>
            <a:r>
              <a:rPr sz="3000" dirty="0">
                <a:solidFill>
                  <a:schemeClr val="bg1"/>
                </a:solidFill>
                <a:effectLst/>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023杭州亚运会</a:t>
            </a:r>
          </a:p>
        </p:txBody>
      </p:sp>
      <p:sp>
        <p:nvSpPr>
          <p:cNvPr id="16" name="6" hidden="1"/>
          <p:cNvSpPr/>
          <p:nvPr>
            <p:custDataLst>
              <p:tags r:id="rId7"/>
            </p:custDataLst>
          </p:nvPr>
        </p:nvSpPr>
        <p:spPr>
          <a:xfrm>
            <a:off x="561340" y="3249295"/>
            <a:ext cx="3672840" cy="450850"/>
          </a:xfrm>
          <a:prstGeom prst="rect">
            <a:avLst/>
          </a:prstGeom>
        </p:spPr>
        <p:txBody>
          <a:bodyPr wrap="square">
            <a:spAutoFit/>
          </a:bodyPr>
          <a:lstStyle/>
          <a:p>
            <a:pPr algn="l">
              <a:lnSpc>
                <a:spcPct val="130000"/>
              </a:lnSpc>
            </a:pPr>
            <a:r>
              <a:rPr lang="en-US" altLang="zh-CN" b="1" dirty="0">
                <a:solidFill>
                  <a:schemeClr val="bg1"/>
                </a:solidFill>
                <a:latin typeface="思源宋体 CN Heavy" panose="02020900000000000000" charset="-122"/>
                <a:ea typeface="思源宋体 CN Heavy" panose="02020900000000000000" charset="-122"/>
              </a:rPr>
              <a:t>Hangzhou Asian Games</a:t>
            </a:r>
          </a:p>
        </p:txBody>
      </p:sp>
      <p:sp>
        <p:nvSpPr>
          <p:cNvPr id="20" name="8" hidden="1"/>
          <p:cNvSpPr/>
          <p:nvPr>
            <p:custDataLst>
              <p:tags r:id="rId8"/>
            </p:custDataLst>
          </p:nvPr>
        </p:nvSpPr>
        <p:spPr>
          <a:xfrm>
            <a:off x="9597747" y="1613909"/>
            <a:ext cx="1597025" cy="338554"/>
          </a:xfrm>
          <a:prstGeom prst="rect">
            <a:avLst/>
          </a:prstGeom>
        </p:spPr>
        <p:txBody>
          <a:bodyPr wrap="square">
            <a:spAutoFit/>
          </a:bodyPr>
          <a:lstStyle/>
          <a:p>
            <a:r>
              <a:rPr lang="en-US" altLang="zh-CN" sz="1600" dirty="0">
                <a:solidFill>
                  <a:schemeClr val="bg1"/>
                </a:solidFill>
                <a:latin typeface="思源黑体" panose="020B0500000000000000" pitchFamily="34" charset="-122"/>
                <a:ea typeface="思源黑体" panose="020B0500000000000000" pitchFamily="34" charset="-122"/>
                <a:cs typeface="+mn-ea"/>
                <a:sym typeface="+mn-lt"/>
              </a:rPr>
              <a:t>@ 2023</a:t>
            </a:r>
            <a:endParaRPr lang="zh-CN" altLang="en-US" sz="1600" dirty="0">
              <a:solidFill>
                <a:schemeClr val="bg1"/>
              </a:solidFill>
              <a:latin typeface="思源黑体" panose="020B0500000000000000" pitchFamily="34" charset="-122"/>
              <a:ea typeface="思源黑体" panose="020B0500000000000000" pitchFamily="34" charset="-122"/>
              <a:cs typeface="+mn-ea"/>
              <a:sym typeface="+mn-lt"/>
            </a:endParaRPr>
          </a:p>
        </p:txBody>
      </p:sp>
      <p:sp>
        <p:nvSpPr>
          <p:cNvPr id="21" name="9"/>
          <p:cNvSpPr txBox="1"/>
          <p:nvPr/>
        </p:nvSpPr>
        <p:spPr>
          <a:xfrm>
            <a:off x="533778" y="5623151"/>
            <a:ext cx="5500136" cy="469552"/>
          </a:xfrm>
          <a:prstGeom prst="rect">
            <a:avLst/>
          </a:prstGeom>
          <a:noFill/>
        </p:spPr>
        <p:txBody>
          <a:bodyPr wrap="square" rtlCol="0">
            <a:spAutoFit/>
          </a:bodyPr>
          <a:lstStyle/>
          <a:p>
            <a:pPr algn="just">
              <a:lnSpc>
                <a:spcPct val="120000"/>
              </a:lnSpc>
            </a:pPr>
            <a:r>
              <a:rPr lang="en-US" altLang="zh-CN" sz="1050" dirty="0">
                <a:solidFill>
                  <a:schemeClr val="bg1"/>
                </a:solidFill>
              </a:rPr>
              <a:t>Lorem ipsum dolor sit amet, consectetuer adipiscing elit. Maecenas porttitor congue massa. </a:t>
            </a:r>
            <a:r>
              <a:rPr lang="en-US" altLang="zh-CN" sz="1050" dirty="0" err="1">
                <a:solidFill>
                  <a:schemeClr val="bg1"/>
                </a:solidFill>
              </a:rPr>
              <a:t>Fusce</a:t>
            </a:r>
            <a:r>
              <a:rPr lang="en-US" altLang="zh-CN" sz="1050" dirty="0">
                <a:solidFill>
                  <a:schemeClr val="bg1"/>
                </a:solidFill>
              </a:rPr>
              <a:t> </a:t>
            </a:r>
            <a:r>
              <a:rPr lang="en-US" altLang="zh-CN" sz="1050" dirty="0" err="1">
                <a:solidFill>
                  <a:schemeClr val="bg1"/>
                </a:solidFill>
              </a:rPr>
              <a:t>posuere</a:t>
            </a:r>
            <a:r>
              <a:rPr lang="en-US" altLang="zh-CN" sz="1050" dirty="0">
                <a:solidFill>
                  <a:schemeClr val="bg1"/>
                </a:solidFill>
              </a:rPr>
              <a:t>.</a:t>
            </a:r>
          </a:p>
        </p:txBody>
      </p:sp>
      <p:cxnSp>
        <p:nvCxnSpPr>
          <p:cNvPr id="23" name="10"/>
          <p:cNvCxnSpPr/>
          <p:nvPr/>
        </p:nvCxnSpPr>
        <p:spPr>
          <a:xfrm flipV="1">
            <a:off x="550039" y="371134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11"/>
          <p:cNvCxnSpPr/>
          <p:nvPr/>
        </p:nvCxnSpPr>
        <p:spPr>
          <a:xfrm flipH="1">
            <a:off x="789449" y="414612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12"/>
          <p:cNvCxnSpPr>
            <a:cxnSpLocks/>
          </p:cNvCxnSpPr>
          <p:nvPr/>
        </p:nvCxnSpPr>
        <p:spPr>
          <a:xfrm flipH="1">
            <a:off x="5271420" y="990847"/>
            <a:ext cx="707215" cy="768358"/>
          </a:xfrm>
          <a:prstGeom prst="line">
            <a:avLst/>
          </a:prstGeom>
          <a:ln w="57150">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 name="13"/>
          <p:cNvSpPr txBox="1"/>
          <p:nvPr/>
        </p:nvSpPr>
        <p:spPr>
          <a:xfrm>
            <a:off x="2353699" y="1264590"/>
            <a:ext cx="2082621" cy="461665"/>
          </a:xfrm>
          <a:prstGeom prst="rect">
            <a:avLst/>
          </a:prstGeom>
          <a:noFill/>
        </p:spPr>
        <p:txBody>
          <a:bodyPr wrap="none" rtlCol="0">
            <a:spAutoFit/>
          </a:bodyPr>
          <a:lstStyle/>
          <a:p>
            <a:r>
              <a:rPr lang="zh-CN" altLang="en-US" sz="2400" b="1" dirty="0">
                <a:solidFill>
                  <a:schemeClr val="bg1"/>
                </a:solidFill>
                <a:effectLst/>
                <a:latin typeface="思源宋体 CN" panose="02020400000000000000" pitchFamily="18" charset="-122"/>
                <a:ea typeface="思源宋体 CN" panose="02020400000000000000" pitchFamily="18" charset="-122"/>
                <a:cs typeface="阿里巴巴普惠体 Medium" panose="00020600040101010101" pitchFamily="18" charset="-122"/>
              </a:rPr>
              <a:t>第</a:t>
            </a:r>
            <a:r>
              <a:rPr lang="en-US" altLang="zh-CN" sz="2400" b="1" dirty="0">
                <a:solidFill>
                  <a:schemeClr val="bg1"/>
                </a:solidFill>
                <a:effectLst/>
                <a:latin typeface="思源宋体 CN" panose="02020400000000000000" pitchFamily="18" charset="-122"/>
                <a:ea typeface="思源宋体 CN" panose="02020400000000000000" pitchFamily="18" charset="-122"/>
                <a:cs typeface="阿里巴巴普惠体 Medium" panose="00020600040101010101" pitchFamily="18" charset="-122"/>
              </a:rPr>
              <a:t>19</a:t>
            </a:r>
            <a:r>
              <a:rPr lang="zh-CN" altLang="en-US" sz="2400" b="1" dirty="0">
                <a:solidFill>
                  <a:schemeClr val="bg1"/>
                </a:solidFill>
                <a:effectLst/>
                <a:latin typeface="思源宋体 CN" panose="02020400000000000000" pitchFamily="18" charset="-122"/>
                <a:ea typeface="思源宋体 CN" panose="02020400000000000000" pitchFamily="18" charset="-122"/>
                <a:cs typeface="阿里巴巴普惠体 Medium" panose="00020600040101010101" pitchFamily="18" charset="-122"/>
              </a:rPr>
              <a:t>届亚运会</a:t>
            </a:r>
            <a:endParaRPr lang="zh-CN" altLang="en-US" sz="2400" b="1" dirty="0">
              <a:latin typeface="思源宋体 CN" panose="02020400000000000000" pitchFamily="18" charset="-122"/>
              <a:ea typeface="思源宋体 CN" panose="02020400000000000000" pitchFamily="18" charset="-122"/>
            </a:endParaRPr>
          </a:p>
        </p:txBody>
      </p:sp>
      <p:sp>
        <p:nvSpPr>
          <p:cNvPr id="4" name="14"/>
          <p:cNvSpPr txBox="1"/>
          <p:nvPr/>
        </p:nvSpPr>
        <p:spPr>
          <a:xfrm>
            <a:off x="498337" y="987263"/>
            <a:ext cx="1986441" cy="1015663"/>
          </a:xfrm>
          <a:prstGeom prst="rect">
            <a:avLst/>
          </a:prstGeom>
          <a:noFill/>
        </p:spPr>
        <p:txBody>
          <a:bodyPr wrap="none" rtlCol="0">
            <a:spAutoFit/>
          </a:bodyPr>
          <a:lstStyle/>
          <a:p>
            <a:r>
              <a:rPr lang="en-US" altLang="zh-CN" sz="6000" dirty="0">
                <a:solidFill>
                  <a:schemeClr val="bg1"/>
                </a:solidFill>
                <a:effectLst/>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2023</a:t>
            </a:r>
            <a:endParaRPr lang="zh-CN" altLang="en-US" sz="6000" dirty="0"/>
          </a:p>
        </p:txBody>
      </p:sp>
      <p:sp>
        <p:nvSpPr>
          <p:cNvPr id="5" name="15"/>
          <p:cNvSpPr txBox="1"/>
          <p:nvPr/>
        </p:nvSpPr>
        <p:spPr>
          <a:xfrm>
            <a:off x="281939" y="1674779"/>
            <a:ext cx="1659429" cy="1862048"/>
          </a:xfrm>
          <a:prstGeom prst="rect">
            <a:avLst/>
          </a:prstGeom>
          <a:noFill/>
        </p:spPr>
        <p:txBody>
          <a:bodyPr wrap="none" rtlCol="0">
            <a:spAutoFit/>
          </a:bodyPr>
          <a:lstStyle/>
          <a:p>
            <a:r>
              <a:rPr lang="zh-CN" altLang="zh-CN" sz="115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心</a:t>
            </a:r>
            <a:endParaRPr lang="zh-CN" altLang="en-US" sz="2000" dirty="0">
              <a:latin typeface="Aa润行体 (非商业使用)" panose="02010600010101010101" pitchFamily="2" charset="-122"/>
              <a:ea typeface="Aa润行体 (非商业使用)" panose="02010600010101010101" pitchFamily="2" charset="-122"/>
            </a:endParaRPr>
          </a:p>
        </p:txBody>
      </p:sp>
      <p:sp>
        <p:nvSpPr>
          <p:cNvPr id="6" name="16"/>
          <p:cNvSpPr txBox="1"/>
          <p:nvPr/>
        </p:nvSpPr>
        <p:spPr>
          <a:xfrm>
            <a:off x="1490224" y="2505126"/>
            <a:ext cx="1210588" cy="1323439"/>
          </a:xfrm>
          <a:prstGeom prst="rect">
            <a:avLst/>
          </a:prstGeom>
          <a:noFill/>
        </p:spPr>
        <p:txBody>
          <a:bodyPr wrap="none" rtlCol="0">
            <a:spAutoFit/>
          </a:bodyPr>
          <a:lstStyle/>
          <a:p>
            <a:r>
              <a:rPr lang="zh-CN" altLang="zh-CN" sz="80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心</a:t>
            </a:r>
            <a:endParaRPr lang="zh-CN" altLang="en-US" sz="1400" dirty="0">
              <a:latin typeface="Aa润行体 (非商业使用)" panose="02010600010101010101" pitchFamily="2" charset="-122"/>
              <a:ea typeface="Aa润行体 (非商业使用)" panose="02010600010101010101" pitchFamily="2" charset="-122"/>
            </a:endParaRPr>
          </a:p>
        </p:txBody>
      </p:sp>
      <p:sp>
        <p:nvSpPr>
          <p:cNvPr id="22" name="17"/>
          <p:cNvSpPr txBox="1"/>
          <p:nvPr/>
        </p:nvSpPr>
        <p:spPr>
          <a:xfrm>
            <a:off x="2529065" y="1980180"/>
            <a:ext cx="1210588" cy="1323439"/>
          </a:xfrm>
          <a:prstGeom prst="rect">
            <a:avLst/>
          </a:prstGeom>
          <a:noFill/>
        </p:spPr>
        <p:txBody>
          <a:bodyPr wrap="none" rtlCol="0">
            <a:spAutoFit/>
          </a:bodyPr>
          <a:lstStyle/>
          <a:p>
            <a:r>
              <a:rPr lang="zh-CN" altLang="zh-CN" sz="80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相</a:t>
            </a:r>
            <a:endParaRPr lang="zh-CN" altLang="en-US" sz="1400" dirty="0">
              <a:latin typeface="Aa润行体 (非商业使用)" panose="02010600010101010101" pitchFamily="2" charset="-122"/>
              <a:ea typeface="Aa润行体 (非商业使用)" panose="02010600010101010101" pitchFamily="2" charset="-122"/>
            </a:endParaRPr>
          </a:p>
        </p:txBody>
      </p:sp>
      <p:sp>
        <p:nvSpPr>
          <p:cNvPr id="24" name="18"/>
          <p:cNvSpPr txBox="1"/>
          <p:nvPr/>
        </p:nvSpPr>
        <p:spPr>
          <a:xfrm>
            <a:off x="3644969" y="2333380"/>
            <a:ext cx="1210588" cy="1323439"/>
          </a:xfrm>
          <a:prstGeom prst="rect">
            <a:avLst/>
          </a:prstGeom>
          <a:noFill/>
        </p:spPr>
        <p:txBody>
          <a:bodyPr wrap="none" rtlCol="0">
            <a:spAutoFit/>
          </a:bodyPr>
          <a:lstStyle/>
          <a:p>
            <a:r>
              <a:rPr lang="zh-CN" altLang="zh-CN" sz="80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融</a:t>
            </a:r>
            <a:endParaRPr lang="zh-CN" altLang="en-US" sz="1400" dirty="0">
              <a:latin typeface="Aa润行体 (非商业使用)" panose="02010600010101010101" pitchFamily="2" charset="-122"/>
              <a:ea typeface="Aa润行体 (非商业使用)" panose="02010600010101010101" pitchFamily="2" charset="-122"/>
            </a:endParaRPr>
          </a:p>
        </p:txBody>
      </p:sp>
      <p:sp>
        <p:nvSpPr>
          <p:cNvPr id="25" name="19"/>
          <p:cNvSpPr txBox="1"/>
          <p:nvPr/>
        </p:nvSpPr>
        <p:spPr>
          <a:xfrm>
            <a:off x="5450304" y="2210269"/>
            <a:ext cx="1313180" cy="1446550"/>
          </a:xfrm>
          <a:prstGeom prst="rect">
            <a:avLst/>
          </a:prstGeom>
          <a:noFill/>
        </p:spPr>
        <p:txBody>
          <a:bodyPr wrap="none" rtlCol="0">
            <a:spAutoFit/>
          </a:bodyPr>
          <a:lstStyle/>
          <a:p>
            <a:r>
              <a:rPr lang="zh-CN" altLang="en-US" sz="88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未</a:t>
            </a:r>
            <a:endParaRPr lang="zh-CN" altLang="en-US" sz="1600" dirty="0">
              <a:latin typeface="Aa润行体 (非商业使用)" panose="02010600010101010101" pitchFamily="2" charset="-122"/>
              <a:ea typeface="Aa润行体 (非商业使用)" panose="02010600010101010101" pitchFamily="2" charset="-122"/>
            </a:endParaRPr>
          </a:p>
        </p:txBody>
      </p:sp>
      <p:sp>
        <p:nvSpPr>
          <p:cNvPr id="26" name="20"/>
          <p:cNvSpPr txBox="1"/>
          <p:nvPr/>
        </p:nvSpPr>
        <p:spPr>
          <a:xfrm>
            <a:off x="6320851" y="1643351"/>
            <a:ext cx="1544012" cy="1723549"/>
          </a:xfrm>
          <a:prstGeom prst="rect">
            <a:avLst/>
          </a:prstGeom>
          <a:noFill/>
        </p:spPr>
        <p:txBody>
          <a:bodyPr wrap="none" rtlCol="0">
            <a:spAutoFit/>
          </a:bodyPr>
          <a:lstStyle/>
          <a:p>
            <a:r>
              <a:rPr lang="zh-CN" altLang="en-US" sz="106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来</a:t>
            </a:r>
            <a:endParaRPr lang="zh-CN" altLang="en-US" sz="10600" dirty="0">
              <a:latin typeface="Aa润行体 (非商业使用)" panose="02010600010101010101" pitchFamily="2" charset="-122"/>
              <a:ea typeface="Aa润行体 (非商业使用)" panose="02010600010101010101" pitchFamily="2" charset="-122"/>
            </a:endParaRPr>
          </a:p>
        </p:txBody>
      </p:sp>
      <p:sp>
        <p:nvSpPr>
          <p:cNvPr id="27" name="21"/>
          <p:cNvSpPr txBox="1"/>
          <p:nvPr/>
        </p:nvSpPr>
        <p:spPr>
          <a:xfrm>
            <a:off x="4776638" y="2487267"/>
            <a:ext cx="811441" cy="1015663"/>
          </a:xfrm>
          <a:prstGeom prst="rect">
            <a:avLst/>
          </a:prstGeom>
          <a:noFill/>
        </p:spPr>
        <p:txBody>
          <a:bodyPr wrap="none" rtlCol="0">
            <a:spAutoFit/>
          </a:bodyPr>
          <a:lstStyle/>
          <a:p>
            <a:pPr algn="l"/>
            <a:r>
              <a:rPr lang="en-US" altLang="zh-CN" sz="60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75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3"/>
                                        </p:tgtEl>
                                        <p:attrNameLst>
                                          <p:attrName>ppt_w</p:attrName>
                                        </p:attrNameLst>
                                      </p:cBhvr>
                                      <p:tavLst>
                                        <p:tav tm="0">
                                          <p:val>
                                            <p:strVal val="#ppt_w*.05"/>
                                          </p:val>
                                        </p:tav>
                                        <p:tav tm="100000">
                                          <p:val>
                                            <p:strVal val="#ppt_w"/>
                                          </p:val>
                                        </p:tav>
                                      </p:tavLst>
                                    </p:anim>
                                    <p:anim calcmode="lin" valueType="num">
                                      <p:cBhvr>
                                        <p:cTn id="12" dur="1500" fill="hold"/>
                                        <p:tgtEl>
                                          <p:spTgt spid="3"/>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3"/>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3"/>
                                        </p:tgtEl>
                                      </p:cBhvr>
                                    </p:animEffect>
                                  </p:childTnLst>
                                </p:cTn>
                              </p:par>
                              <p:par>
                                <p:cTn id="17" presetID="25"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2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2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22" dur="1500" fill="hold"/>
                                        <p:tgtEl>
                                          <p:spTgt spid="16"/>
                                        </p:tgtEl>
                                        <p:attrNameLst>
                                          <p:attrName>ppt_h</p:attrName>
                                        </p:attrNameLst>
                                      </p:cBhvr>
                                      <p:tavLst>
                                        <p:tav tm="0">
                                          <p:val>
                                            <p:strVal val="#ppt_h"/>
                                          </p:val>
                                        </p:tav>
                                        <p:tav tm="100000">
                                          <p:val>
                                            <p:strVal val="#ppt_h"/>
                                          </p:val>
                                        </p:tav>
                                      </p:tavLst>
                                    </p:anim>
                                    <p:anim calcmode="lin" valueType="num">
                                      <p:cBhvr>
                                        <p:cTn id="2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2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2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26" dur="1500" decel="50000">
                                          <p:stCondLst>
                                            <p:cond delay="0"/>
                                          </p:stCondLst>
                                        </p:cTn>
                                        <p:tgtEl>
                                          <p:spTgt spid="16"/>
                                        </p:tgtEl>
                                      </p:cBhvr>
                                    </p:animEffect>
                                  </p:childTnLst>
                                </p:cTn>
                              </p:par>
                            </p:childTnLst>
                          </p:cTn>
                        </p:par>
                        <p:par>
                          <p:cTn id="27" fill="hold">
                            <p:stCondLst>
                              <p:cond delay="0"/>
                            </p:stCondLst>
                            <p:childTnLst>
                              <p:par>
                                <p:cTn id="28" presetID="14" presetClass="entr" presetSubtype="1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1" grpId="0"/>
      <p:bldP spid="14" grpId="0"/>
      <p:bldP spid="16"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1"/>
          <p:cNvSpPr/>
          <p:nvPr/>
        </p:nvSpPr>
        <p:spPr bwMode="auto">
          <a:xfrm>
            <a:off x="1310005" y="2682875"/>
            <a:ext cx="1619885" cy="1619885"/>
          </a:xfrm>
          <a:prstGeom prst="ellipse">
            <a:avLst/>
          </a:prstGeom>
          <a:blipFill dpi="0" rotWithShape="1">
            <a:blip r:embed="rId8"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cs typeface="+mn-ea"/>
              <a:sym typeface="+mn-lt"/>
            </a:endParaRPr>
          </a:p>
        </p:txBody>
      </p:sp>
      <p:grpSp>
        <p:nvGrpSpPr>
          <p:cNvPr id="38" name="2"/>
          <p:cNvGrpSpPr/>
          <p:nvPr/>
        </p:nvGrpSpPr>
        <p:grpSpPr>
          <a:xfrm>
            <a:off x="1073785" y="4438015"/>
            <a:ext cx="2091690" cy="1036320"/>
            <a:chOff x="908681" y="4689000"/>
            <a:chExt cx="2091932" cy="1036427"/>
          </a:xfrm>
        </p:grpSpPr>
        <p:sp>
          <p:nvSpPr>
            <p:cNvPr id="39" name="ïS1ídé"/>
            <p:cNvSpPr/>
            <p:nvPr/>
          </p:nvSpPr>
          <p:spPr bwMode="auto">
            <a:xfrm>
              <a:off x="908681" y="5101880"/>
              <a:ext cx="2091932" cy="62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ctr">
                <a:lnSpc>
                  <a:spcPct val="120000"/>
                </a:lnSpc>
                <a:spcBef>
                  <a:spcPct val="0"/>
                </a:spcBef>
              </a:pPr>
              <a:r>
                <a:rPr sz="1200" dirty="0">
                  <a:cs typeface="+mn-ea"/>
                  <a:sym typeface="+mn-lt"/>
                </a:rPr>
                <a:t>彰显杭州独特的人文底蕴，保护生态文明</a:t>
              </a:r>
            </a:p>
          </p:txBody>
        </p:sp>
        <p:sp>
          <p:nvSpPr>
            <p:cNvPr id="40" name="iṥḷiḑê"/>
            <p:cNvSpPr txBox="1"/>
            <p:nvPr/>
          </p:nvSpPr>
          <p:spPr bwMode="auto">
            <a:xfrm>
              <a:off x="908681" y="4689000"/>
              <a:ext cx="209193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p>
              <a:pPr algn="ctr" eaLnBrk="1" hangingPunct="1">
                <a:spcBef>
                  <a:spcPct val="0"/>
                </a:spcBef>
              </a:pPr>
              <a:r>
                <a:rPr lang="zh-CN" altLang="en-US" sz="2000" b="1" dirty="0">
                  <a:solidFill>
                    <a:srgbClr val="0353AF"/>
                  </a:solidFill>
                  <a:cs typeface="+mn-ea"/>
                  <a:sym typeface="+mn-lt"/>
                </a:rPr>
                <a:t>绿色</a:t>
              </a:r>
            </a:p>
          </p:txBody>
        </p:sp>
      </p:grpSp>
      <p:sp>
        <p:nvSpPr>
          <p:cNvPr id="31" name="3"/>
          <p:cNvSpPr/>
          <p:nvPr/>
        </p:nvSpPr>
        <p:spPr bwMode="auto">
          <a:xfrm>
            <a:off x="4010660" y="2682875"/>
            <a:ext cx="1619885" cy="1619885"/>
          </a:xfrm>
          <a:prstGeom prst="ellipse">
            <a:avLst/>
          </a:prstGeom>
          <a:blipFill dpi="0" rotWithShape="1">
            <a:blip r:embed="rId9"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cs typeface="+mn-ea"/>
              <a:sym typeface="+mn-lt"/>
            </a:endParaRPr>
          </a:p>
        </p:txBody>
      </p:sp>
      <p:grpSp>
        <p:nvGrpSpPr>
          <p:cNvPr id="32" name="4"/>
          <p:cNvGrpSpPr/>
          <p:nvPr/>
        </p:nvGrpSpPr>
        <p:grpSpPr>
          <a:xfrm>
            <a:off x="3774440" y="4438015"/>
            <a:ext cx="2091690" cy="1036320"/>
            <a:chOff x="908681" y="4689000"/>
            <a:chExt cx="2091932" cy="1036427"/>
          </a:xfrm>
        </p:grpSpPr>
        <p:sp>
          <p:nvSpPr>
            <p:cNvPr id="33" name="íṧḻíďê"/>
            <p:cNvSpPr/>
            <p:nvPr/>
          </p:nvSpPr>
          <p:spPr bwMode="auto">
            <a:xfrm>
              <a:off x="908681" y="5101880"/>
              <a:ext cx="2091932" cy="62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ctr">
                <a:lnSpc>
                  <a:spcPct val="120000"/>
                </a:lnSpc>
                <a:buClrTx/>
                <a:buSzTx/>
                <a:buFontTx/>
              </a:pPr>
              <a:r>
                <a:rPr sz="1200" dirty="0">
                  <a:cs typeface="+mn-ea"/>
                  <a:sym typeface="+mn-lt"/>
                </a:rPr>
                <a:t>可视化的场馆运维平台，</a:t>
              </a:r>
            </a:p>
            <a:p>
              <a:pPr algn="ctr">
                <a:lnSpc>
                  <a:spcPct val="120000"/>
                </a:lnSpc>
                <a:buClrTx/>
                <a:buSzTx/>
                <a:buFontTx/>
              </a:pPr>
              <a:r>
                <a:rPr sz="1200" dirty="0">
                  <a:cs typeface="+mn-ea"/>
                  <a:sym typeface="+mn-lt"/>
                </a:rPr>
                <a:t>4K超高清转播</a:t>
              </a:r>
            </a:p>
          </p:txBody>
        </p:sp>
        <p:sp>
          <p:nvSpPr>
            <p:cNvPr id="34" name="íṧ1íḑê"/>
            <p:cNvSpPr txBox="1"/>
            <p:nvPr/>
          </p:nvSpPr>
          <p:spPr bwMode="auto">
            <a:xfrm>
              <a:off x="908681" y="4689000"/>
              <a:ext cx="209193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lstStyle/>
            <a:p>
              <a:pPr algn="ctr" eaLnBrk="1" hangingPunct="1">
                <a:buClrTx/>
                <a:buSzTx/>
                <a:buFontTx/>
              </a:pPr>
              <a:r>
                <a:rPr lang="zh-CN" altLang="en-US" sz="2000" b="1" dirty="0">
                  <a:solidFill>
                    <a:srgbClr val="0353AF"/>
                  </a:solidFill>
                  <a:cs typeface="+mn-ea"/>
                  <a:sym typeface="+mn-lt"/>
                </a:rPr>
                <a:t>智能</a:t>
              </a:r>
            </a:p>
          </p:txBody>
        </p:sp>
      </p:grpSp>
      <p:sp>
        <p:nvSpPr>
          <p:cNvPr id="25" name="5"/>
          <p:cNvSpPr/>
          <p:nvPr/>
        </p:nvSpPr>
        <p:spPr bwMode="auto">
          <a:xfrm>
            <a:off x="6710680" y="2682875"/>
            <a:ext cx="1619885" cy="1619885"/>
          </a:xfrm>
          <a:prstGeom prst="ellipse">
            <a:avLst/>
          </a:prstGeom>
          <a:blipFill dpi="0" rotWithShape="1">
            <a:blip r:embed="rId10"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dirty="0">
              <a:cs typeface="+mn-ea"/>
              <a:sym typeface="+mn-lt"/>
            </a:endParaRPr>
          </a:p>
        </p:txBody>
      </p:sp>
      <p:grpSp>
        <p:nvGrpSpPr>
          <p:cNvPr id="26" name="6"/>
          <p:cNvGrpSpPr/>
          <p:nvPr/>
        </p:nvGrpSpPr>
        <p:grpSpPr>
          <a:xfrm>
            <a:off x="6474460" y="4438015"/>
            <a:ext cx="2091690" cy="1036320"/>
            <a:chOff x="908681" y="4689000"/>
            <a:chExt cx="2091932" cy="1036427"/>
          </a:xfrm>
        </p:grpSpPr>
        <p:sp>
          <p:nvSpPr>
            <p:cNvPr id="27" name="îSľïḓê"/>
            <p:cNvSpPr/>
            <p:nvPr/>
          </p:nvSpPr>
          <p:spPr bwMode="auto">
            <a:xfrm>
              <a:off x="908681" y="5101880"/>
              <a:ext cx="2091932" cy="62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ctr">
                <a:lnSpc>
                  <a:spcPct val="120000"/>
                </a:lnSpc>
                <a:buClrTx/>
                <a:buSzTx/>
                <a:buNone/>
              </a:pPr>
              <a:r>
                <a:rPr sz="1200" dirty="0">
                  <a:cs typeface="+mn-ea"/>
                  <a:sym typeface="+mn-lt"/>
                </a:rPr>
                <a:t>只有12个为新建场馆，</a:t>
              </a:r>
            </a:p>
            <a:p>
              <a:pPr algn="ctr">
                <a:lnSpc>
                  <a:spcPct val="120000"/>
                </a:lnSpc>
                <a:buClrTx/>
                <a:buSzTx/>
                <a:buNone/>
              </a:pPr>
              <a:r>
                <a:rPr sz="1200" dirty="0">
                  <a:cs typeface="+mn-ea"/>
                  <a:sym typeface="+mn-lt"/>
                </a:rPr>
                <a:t>占比仅21%</a:t>
              </a:r>
            </a:p>
          </p:txBody>
        </p:sp>
        <p:sp>
          <p:nvSpPr>
            <p:cNvPr id="28" name="iśļîḋe"/>
            <p:cNvSpPr txBox="1"/>
            <p:nvPr/>
          </p:nvSpPr>
          <p:spPr bwMode="auto">
            <a:xfrm>
              <a:off x="908681" y="4689000"/>
              <a:ext cx="209193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p>
              <a:pPr algn="ctr" eaLnBrk="1" hangingPunct="1">
                <a:spcBef>
                  <a:spcPct val="0"/>
                </a:spcBef>
              </a:pPr>
              <a:r>
                <a:rPr lang="zh-CN" altLang="en-US" sz="2000" b="1" dirty="0">
                  <a:solidFill>
                    <a:srgbClr val="0353AF"/>
                  </a:solidFill>
                  <a:cs typeface="+mn-ea"/>
                  <a:sym typeface="+mn-lt"/>
                </a:rPr>
                <a:t>节俭</a:t>
              </a:r>
            </a:p>
          </p:txBody>
        </p:sp>
      </p:grpSp>
      <p:sp>
        <p:nvSpPr>
          <p:cNvPr id="19" name="7"/>
          <p:cNvSpPr/>
          <p:nvPr/>
        </p:nvSpPr>
        <p:spPr bwMode="auto">
          <a:xfrm>
            <a:off x="9410700" y="2682875"/>
            <a:ext cx="1619885" cy="1619885"/>
          </a:xfrm>
          <a:prstGeom prst="ellipse">
            <a:avLst/>
          </a:prstGeom>
          <a:blipFill dpi="0" rotWithShape="1">
            <a:blip r:embed="rId1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dirty="0">
              <a:cs typeface="+mn-ea"/>
              <a:sym typeface="+mn-lt"/>
            </a:endParaRPr>
          </a:p>
        </p:txBody>
      </p:sp>
      <p:grpSp>
        <p:nvGrpSpPr>
          <p:cNvPr id="20" name="8"/>
          <p:cNvGrpSpPr/>
          <p:nvPr/>
        </p:nvGrpSpPr>
        <p:grpSpPr>
          <a:xfrm>
            <a:off x="9174480" y="4438015"/>
            <a:ext cx="2091690" cy="1036320"/>
            <a:chOff x="908681" y="4689000"/>
            <a:chExt cx="2091932" cy="1036427"/>
          </a:xfrm>
        </p:grpSpPr>
        <p:sp>
          <p:nvSpPr>
            <p:cNvPr id="21" name="ïṧľïḓè"/>
            <p:cNvSpPr/>
            <p:nvPr/>
          </p:nvSpPr>
          <p:spPr bwMode="auto">
            <a:xfrm>
              <a:off x="908681" y="5101880"/>
              <a:ext cx="2091932" cy="623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ctr">
                <a:lnSpc>
                  <a:spcPct val="120000"/>
                </a:lnSpc>
                <a:buClrTx/>
                <a:buSzTx/>
                <a:buNone/>
              </a:pPr>
              <a:r>
                <a:rPr sz="1200" dirty="0">
                  <a:cs typeface="+mn-ea"/>
                  <a:sym typeface="+mn-lt"/>
                </a:rPr>
                <a:t>人性化的无障碍环境，</a:t>
              </a:r>
            </a:p>
            <a:p>
              <a:pPr algn="ctr">
                <a:lnSpc>
                  <a:spcPct val="120000"/>
                </a:lnSpc>
                <a:buClrTx/>
                <a:buSzTx/>
                <a:buNone/>
              </a:pPr>
              <a:r>
                <a:rPr sz="1200" dirty="0">
                  <a:cs typeface="+mn-ea"/>
                  <a:sym typeface="+mn-lt"/>
                </a:rPr>
                <a:t>彰显城市包容性和人文关怀</a:t>
              </a:r>
            </a:p>
          </p:txBody>
        </p:sp>
        <p:sp>
          <p:nvSpPr>
            <p:cNvPr id="22" name="íṩḻíḍè"/>
            <p:cNvSpPr txBox="1"/>
            <p:nvPr/>
          </p:nvSpPr>
          <p:spPr bwMode="auto">
            <a:xfrm>
              <a:off x="908681" y="4689000"/>
              <a:ext cx="2091932"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Autofit/>
            </a:bodyPr>
            <a:lstStyle/>
            <a:p>
              <a:pPr algn="ctr" eaLnBrk="1" hangingPunct="1">
                <a:spcBef>
                  <a:spcPct val="0"/>
                </a:spcBef>
              </a:pPr>
              <a:r>
                <a:rPr lang="zh-CN" altLang="en-US" sz="2000" b="1" dirty="0">
                  <a:solidFill>
                    <a:srgbClr val="0353AF"/>
                  </a:solidFill>
                  <a:cs typeface="+mn-ea"/>
                  <a:sym typeface="+mn-lt"/>
                </a:rPr>
                <a:t>文明</a:t>
              </a:r>
            </a:p>
          </p:txBody>
        </p:sp>
      </p:grpSp>
      <p:grpSp>
        <p:nvGrpSpPr>
          <p:cNvPr id="5" name="10"/>
          <p:cNvGrpSpPr/>
          <p:nvPr/>
        </p:nvGrpSpPr>
        <p:grpSpPr>
          <a:xfrm>
            <a:off x="320675" y="299720"/>
            <a:ext cx="3742055" cy="993775"/>
            <a:chOff x="13171" y="2021"/>
            <a:chExt cx="5893" cy="1565"/>
          </a:xfrm>
        </p:grpSpPr>
        <p:sp>
          <p:nvSpPr>
            <p:cNvPr id="41" name="文本框 40"/>
            <p:cNvSpPr txBox="1"/>
            <p:nvPr>
              <p:custDataLst>
                <p:tags r:id="rId4"/>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赛事文化</a:t>
              </a:r>
            </a:p>
            <a:p>
              <a:pPr algn="l">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03</a:t>
              </a:r>
            </a:p>
          </p:txBody>
        </p:sp>
        <p:sp>
          <p:nvSpPr>
            <p:cNvPr id="43" name="矩形 42"/>
            <p:cNvSpPr/>
            <p:nvPr>
              <p:custDataLst>
                <p:tags r:id="rId5"/>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cxnSp>
        <p:nvCxnSpPr>
          <p:cNvPr id="45" name="11"/>
          <p:cNvCxnSpPr/>
          <p:nvPr/>
        </p:nvCxnSpPr>
        <p:spPr>
          <a:xfrm>
            <a:off x="3464305" y="2594670"/>
            <a:ext cx="12065" cy="280289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6" name="12"/>
          <p:cNvCxnSpPr/>
          <p:nvPr/>
        </p:nvCxnSpPr>
        <p:spPr>
          <a:xfrm>
            <a:off x="6164325" y="2594670"/>
            <a:ext cx="12065" cy="280289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7" name="13"/>
          <p:cNvCxnSpPr/>
          <p:nvPr/>
        </p:nvCxnSpPr>
        <p:spPr>
          <a:xfrm>
            <a:off x="8863075" y="2595940"/>
            <a:ext cx="12065" cy="280289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50" name="14"/>
          <p:cNvGrpSpPr/>
          <p:nvPr/>
        </p:nvGrpSpPr>
        <p:grpSpPr>
          <a:xfrm>
            <a:off x="1662430" y="1435100"/>
            <a:ext cx="8868410" cy="581660"/>
            <a:chOff x="1937" y="2260"/>
            <a:chExt cx="13966" cy="916"/>
          </a:xfrm>
        </p:grpSpPr>
        <p:sp>
          <p:nvSpPr>
            <p:cNvPr id="48" name="矩形 47"/>
            <p:cNvSpPr/>
            <p:nvPr>
              <p:custDataLst>
                <p:tags r:id="rId2"/>
              </p:custDataLst>
            </p:nvPr>
          </p:nvSpPr>
          <p:spPr>
            <a:xfrm>
              <a:off x="5475" y="2362"/>
              <a:ext cx="10429" cy="713"/>
            </a:xfrm>
            <a:prstGeom prst="rect">
              <a:avLst/>
            </a:prstGeom>
          </p:spPr>
          <p:txBody>
            <a:bodyPr wrap="square" lIns="121880" tIns="60940" rIns="121880" bIns="60940">
              <a:spAutoFit/>
            </a:bodyPr>
            <a:lstStyle/>
            <a:p>
              <a:pPr algn="l">
                <a:lnSpc>
                  <a:spcPct val="120000"/>
                </a:lnSpc>
                <a:defRPr/>
              </a:pPr>
              <a:r>
                <a:rPr lang="zh-CN" altLang="en-US" kern="0" dirty="0">
                  <a:solidFill>
                    <a:schemeClr val="tx1">
                      <a:lumMod val="75000"/>
                      <a:lumOff val="25000"/>
                    </a:schemeClr>
                  </a:solidFill>
                  <a:latin typeface="+mn-ea"/>
                  <a:cs typeface="+mn-ea"/>
                  <a:sym typeface="方正兰亭黑_GBK" pitchFamily="2" charset="-122"/>
                </a:rPr>
                <a:t>杭州亚运会秉持“绿色、智能、节俭、文明”的办会理念。 </a:t>
              </a:r>
            </a:p>
          </p:txBody>
        </p:sp>
        <p:sp>
          <p:nvSpPr>
            <p:cNvPr id="49" name="TextBox 42"/>
            <p:cNvSpPr txBox="1"/>
            <p:nvPr>
              <p:custDataLst>
                <p:tags r:id="rId3"/>
              </p:custDataLst>
            </p:nvPr>
          </p:nvSpPr>
          <p:spPr>
            <a:xfrm>
              <a:off x="1937" y="2260"/>
              <a:ext cx="4188" cy="917"/>
            </a:xfrm>
            <a:prstGeom prst="rect">
              <a:avLst/>
            </a:prstGeom>
            <a:noFill/>
          </p:spPr>
          <p:txBody>
            <a:bodyPr wrap="square" lIns="91398" tIns="45698" rIns="91398" bIns="45698" rtlCol="0">
              <a:spAutoFit/>
            </a:bodyPr>
            <a:lstStyle/>
            <a:p>
              <a:pPr algn="ctr" defTabSz="1218565">
                <a:defRPr/>
              </a:pPr>
              <a:r>
                <a:rPr lang="zh-CN" altLang="en-US" sz="3200" b="1" kern="0" dirty="0">
                  <a:solidFill>
                    <a:schemeClr val="tx1">
                      <a:lumMod val="75000"/>
                      <a:lumOff val="25000"/>
                    </a:schemeClr>
                  </a:solidFill>
                  <a:latin typeface="+mn-ea"/>
                  <a:cs typeface="+mn-ea"/>
                </a:rPr>
                <a:t>办会理念</a:t>
              </a:r>
            </a:p>
          </p:txBody>
        </p:sp>
      </p:grpSp>
      <p:sp>
        <p:nvSpPr>
          <p:cNvPr id="51" name="15"/>
          <p:cNvSpPr/>
          <p:nvPr>
            <p:custDataLst>
              <p:tags r:id="rId1"/>
            </p:custDataLst>
          </p:nvPr>
        </p:nvSpPr>
        <p:spPr>
          <a:xfrm rot="16200000" flipH="1" flipV="1">
            <a:off x="6060440" y="657860"/>
            <a:ext cx="76200" cy="11269980"/>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diamond(in)">
                                      <p:cBhvr>
                                        <p:cTn id="12" dur="2000"/>
                                        <p:tgtEl>
                                          <p:spTgt spid="50"/>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up)">
                                      <p:cBhvr>
                                        <p:cTn id="16" dur="500"/>
                                        <p:tgtEl>
                                          <p:spTgt spid="37"/>
                                        </p:tgtEl>
                                      </p:cBhvr>
                                    </p:animEffect>
                                  </p:childTnLst>
                                </p:cTn>
                              </p:par>
                            </p:childTnLst>
                          </p:cTn>
                        </p:par>
                        <p:par>
                          <p:cTn id="17" fill="hold">
                            <p:stCondLst>
                              <p:cond delay="2500"/>
                            </p:stCondLst>
                            <p:childTnLst>
                              <p:par>
                                <p:cTn id="18" presetID="22" presetClass="entr" presetSubtype="1" fill="hold"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up)">
                                      <p:cBhvr>
                                        <p:cTn id="20" dur="500"/>
                                        <p:tgtEl>
                                          <p:spTgt spid="38"/>
                                        </p:tgtEl>
                                      </p:cBhvr>
                                    </p:animEffect>
                                  </p:childTnLst>
                                </p:cTn>
                              </p:par>
                            </p:childTnLst>
                          </p:cTn>
                        </p:par>
                        <p:par>
                          <p:cTn id="21" fill="hold">
                            <p:stCondLst>
                              <p:cond delay="3000"/>
                            </p:stCondLst>
                            <p:childTnLst>
                              <p:par>
                                <p:cTn id="22" presetID="22" presetClass="entr" presetSubtype="1"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up)">
                                      <p:cBhvr>
                                        <p:cTn id="24" dur="500"/>
                                        <p:tgtEl>
                                          <p:spTgt spid="31"/>
                                        </p:tgtEl>
                                      </p:cBhvr>
                                    </p:animEffect>
                                  </p:childTnLst>
                                </p:cTn>
                              </p:par>
                            </p:childTnLst>
                          </p:cTn>
                        </p:par>
                        <p:par>
                          <p:cTn id="25" fill="hold">
                            <p:stCondLst>
                              <p:cond delay="3500"/>
                            </p:stCondLst>
                            <p:childTnLst>
                              <p:par>
                                <p:cTn id="26" presetID="22" presetClass="entr" presetSubtype="1" fill="hold"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up)">
                                      <p:cBhvr>
                                        <p:cTn id="28" dur="500"/>
                                        <p:tgtEl>
                                          <p:spTgt spid="32"/>
                                        </p:tgtEl>
                                      </p:cBhvr>
                                    </p:animEffect>
                                  </p:childTnLst>
                                </p:cTn>
                              </p:par>
                            </p:childTnLst>
                          </p:cTn>
                        </p:par>
                        <p:par>
                          <p:cTn id="29" fill="hold">
                            <p:stCondLst>
                              <p:cond delay="4000"/>
                            </p:stCondLst>
                            <p:childTnLst>
                              <p:par>
                                <p:cTn id="30" presetID="22" presetClass="entr" presetSubtype="1"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up)">
                                      <p:cBhvr>
                                        <p:cTn id="32" dur="500"/>
                                        <p:tgtEl>
                                          <p:spTgt spid="25"/>
                                        </p:tgtEl>
                                      </p:cBhvr>
                                    </p:animEffect>
                                  </p:childTnLst>
                                </p:cTn>
                              </p:par>
                            </p:childTnLst>
                          </p:cTn>
                        </p:par>
                        <p:par>
                          <p:cTn id="33" fill="hold">
                            <p:stCondLst>
                              <p:cond delay="4500"/>
                            </p:stCondLst>
                            <p:childTnLst>
                              <p:par>
                                <p:cTn id="34" presetID="22" presetClass="entr" presetSubtype="1"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par>
                          <p:cTn id="37" fill="hold">
                            <p:stCondLst>
                              <p:cond delay="5000"/>
                            </p:stCondLst>
                            <p:childTnLst>
                              <p:par>
                                <p:cTn id="38" presetID="22" presetClass="entr" presetSubtype="1"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childTnLst>
                          </p:cTn>
                        </p:par>
                        <p:par>
                          <p:cTn id="41" fill="hold">
                            <p:stCondLst>
                              <p:cond delay="5500"/>
                            </p:stCondLst>
                            <p:childTnLst>
                              <p:par>
                                <p:cTn id="42" presetID="22" presetClass="entr" presetSubtype="1" fill="hold"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up)">
                                      <p:cBhvr>
                                        <p:cTn id="44" dur="500"/>
                                        <p:tgtEl>
                                          <p:spTgt spid="20"/>
                                        </p:tgtEl>
                                      </p:cBhvr>
                                    </p:animEffect>
                                  </p:childTnLst>
                                </p:cTn>
                              </p:par>
                            </p:childTnLst>
                          </p:cTn>
                        </p:par>
                        <p:par>
                          <p:cTn id="45" fill="hold">
                            <p:stCondLst>
                              <p:cond delay="6000"/>
                            </p:stCondLst>
                            <p:childTnLst>
                              <p:par>
                                <p:cTn id="46" presetID="22" presetClass="entr" presetSubtype="1" fill="hold"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up)">
                                      <p:cBhvr>
                                        <p:cTn id="48" dur="500"/>
                                        <p:tgtEl>
                                          <p:spTgt spid="45"/>
                                        </p:tgtEl>
                                      </p:cBhvr>
                                    </p:animEffect>
                                  </p:childTnLst>
                                </p:cTn>
                              </p:par>
                            </p:childTnLst>
                          </p:cTn>
                        </p:par>
                        <p:par>
                          <p:cTn id="49" fill="hold">
                            <p:stCondLst>
                              <p:cond delay="6500"/>
                            </p:stCondLst>
                            <p:childTnLst>
                              <p:par>
                                <p:cTn id="50" presetID="22" presetClass="entr" presetSubtype="1" fill="hold" nodeType="after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up)">
                                      <p:cBhvr>
                                        <p:cTn id="52" dur="500"/>
                                        <p:tgtEl>
                                          <p:spTgt spid="46"/>
                                        </p:tgtEl>
                                      </p:cBhvr>
                                    </p:animEffect>
                                  </p:childTnLst>
                                </p:cTn>
                              </p:par>
                            </p:childTnLst>
                          </p:cTn>
                        </p:par>
                        <p:par>
                          <p:cTn id="53" fill="hold">
                            <p:stCondLst>
                              <p:cond delay="7000"/>
                            </p:stCondLst>
                            <p:childTnLst>
                              <p:par>
                                <p:cTn id="54" presetID="22" presetClass="entr" presetSubtype="1" fill="hold" nodeType="after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wipe(up)">
                                      <p:cBhvr>
                                        <p:cTn id="5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1" grpId="0" animBg="1"/>
      <p:bldP spid="25"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nvGrpSpPr>
        <p:grpSpPr>
          <a:xfrm>
            <a:off x="657225" y="610132"/>
            <a:ext cx="10850880" cy="4447008"/>
            <a:chOff x="669925" y="1619962"/>
            <a:chExt cx="10850563" cy="4447225"/>
          </a:xfrm>
        </p:grpSpPr>
        <p:cxnSp>
          <p:nvCxnSpPr>
            <p:cNvPr id="42" name="直接连接符 41"/>
            <p:cNvCxnSpPr/>
            <p:nvPr/>
          </p:nvCxnSpPr>
          <p:spPr>
            <a:xfrm>
              <a:off x="669925" y="3955857"/>
              <a:ext cx="10850563"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63" name="îŝľîḑe"/>
            <p:cNvSpPr/>
            <p:nvPr/>
          </p:nvSpPr>
          <p:spPr bwMode="auto">
            <a:xfrm>
              <a:off x="708615" y="3683232"/>
              <a:ext cx="535350" cy="535350"/>
            </a:xfrm>
            <a:prstGeom prst="roundRect">
              <a:avLst/>
            </a:prstGeom>
            <a:solidFill>
              <a:srgbClr val="0353AF"/>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cs typeface="+mn-ea"/>
                <a:sym typeface="+mn-lt"/>
              </a:endParaRPr>
            </a:p>
          </p:txBody>
        </p:sp>
        <p:sp>
          <p:nvSpPr>
            <p:cNvPr id="59" name="ïṥľîḑè"/>
            <p:cNvSpPr/>
            <p:nvPr/>
          </p:nvSpPr>
          <p:spPr bwMode="auto">
            <a:xfrm>
              <a:off x="4601538" y="3683232"/>
              <a:ext cx="535350" cy="535350"/>
            </a:xfrm>
            <a:prstGeom prst="roundRect">
              <a:avLst/>
            </a:prstGeom>
            <a:solidFill>
              <a:srgbClr val="0353AF"/>
            </a:solidFill>
            <a:ln w="38100">
              <a:noFill/>
            </a:ln>
          </p:spPr>
          <p:style>
            <a:lnRef idx="2">
              <a:schemeClr val="dk1"/>
            </a:lnRef>
            <a:fillRef idx="1">
              <a:schemeClr val="lt1"/>
            </a:fillRef>
            <a:effectRef idx="0">
              <a:schemeClr val="dk1"/>
            </a:effectRef>
            <a:fontRef idx="minor">
              <a:schemeClr val="dk1"/>
            </a:fontRef>
          </p:style>
          <p:txBody>
            <a:bodyPr rtlCol="0" anchor="ct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lang="zh-CN" altLang="en-US" dirty="0">
                <a:solidFill>
                  <a:schemeClr val="dk1"/>
                </a:solidFill>
                <a:cs typeface="+mn-ea"/>
                <a:sym typeface="+mn-lt"/>
              </a:endParaRPr>
            </a:p>
          </p:txBody>
        </p:sp>
        <p:sp>
          <p:nvSpPr>
            <p:cNvPr id="57" name="işḷíďè"/>
            <p:cNvSpPr/>
            <p:nvPr/>
          </p:nvSpPr>
          <p:spPr bwMode="auto">
            <a:xfrm>
              <a:off x="8462077" y="3683232"/>
              <a:ext cx="535350" cy="535350"/>
            </a:xfrm>
            <a:prstGeom prst="roundRect">
              <a:avLst/>
            </a:prstGeom>
            <a:solidFill>
              <a:srgbClr val="0353AF"/>
            </a:solidFill>
            <a:ln w="38100">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dk1"/>
                  </a:solidFill>
                </a:defRPr>
              </a:lvl1pPr>
              <a:lvl2pPr marL="457200" algn="l" defTabSz="914400" rtl="0" eaLnBrk="1" latinLnBrk="0" hangingPunct="1">
                <a:defRPr sz="1800" kern="1200">
                  <a:solidFill>
                    <a:schemeClr val="dk1"/>
                  </a:solidFill>
                </a:defRPr>
              </a:lvl2pPr>
              <a:lvl3pPr marL="914400" algn="l" defTabSz="914400" rtl="0" eaLnBrk="1" latinLnBrk="0" hangingPunct="1">
                <a:defRPr sz="1800" kern="1200">
                  <a:solidFill>
                    <a:schemeClr val="dk1"/>
                  </a:solidFill>
                </a:defRPr>
              </a:lvl3pPr>
              <a:lvl4pPr marL="1371600" algn="l" defTabSz="914400" rtl="0" eaLnBrk="1" latinLnBrk="0" hangingPunct="1">
                <a:defRPr sz="1800" kern="1200">
                  <a:solidFill>
                    <a:schemeClr val="dk1"/>
                  </a:solidFill>
                </a:defRPr>
              </a:lvl4pPr>
              <a:lvl5pPr marL="1828800" algn="l" defTabSz="914400" rtl="0" eaLnBrk="1" latinLnBrk="0" hangingPunct="1">
                <a:defRPr sz="1800" kern="1200">
                  <a:solidFill>
                    <a:schemeClr val="dk1"/>
                  </a:solidFill>
                </a:defRPr>
              </a:lvl5pPr>
              <a:lvl6pPr marL="2286000" algn="l" defTabSz="914400" rtl="0" eaLnBrk="1" latinLnBrk="0" hangingPunct="1">
                <a:defRPr sz="1800" kern="1200">
                  <a:solidFill>
                    <a:schemeClr val="dk1"/>
                  </a:solidFill>
                </a:defRPr>
              </a:lvl6pPr>
              <a:lvl7pPr marL="2743200" algn="l" defTabSz="914400" rtl="0" eaLnBrk="1" latinLnBrk="0" hangingPunct="1">
                <a:defRPr sz="1800" kern="1200">
                  <a:solidFill>
                    <a:schemeClr val="dk1"/>
                  </a:solidFill>
                </a:defRPr>
              </a:lvl7pPr>
              <a:lvl8pPr marL="3200400" algn="l" defTabSz="914400" rtl="0" eaLnBrk="1" latinLnBrk="0" hangingPunct="1">
                <a:defRPr sz="1800" kern="1200">
                  <a:solidFill>
                    <a:schemeClr val="dk1"/>
                  </a:solidFill>
                </a:defRPr>
              </a:lvl8pPr>
              <a:lvl9pPr marL="3657600" algn="l" defTabSz="914400" rtl="0" eaLnBrk="1" latinLnBrk="0" hangingPunct="1">
                <a:defRPr sz="1800" kern="1200">
                  <a:solidFill>
                    <a:schemeClr val="dk1"/>
                  </a:solidFill>
                </a:defRPr>
              </a:lvl9pPr>
            </a:lstStyle>
            <a:p>
              <a:pPr algn="ctr"/>
              <a:endParaRPr lang="zh-CN" altLang="en-US">
                <a:solidFill>
                  <a:schemeClr val="dk1"/>
                </a:solidFill>
                <a:cs typeface="+mn-ea"/>
                <a:sym typeface="+mn-lt"/>
              </a:endParaRPr>
            </a:p>
          </p:txBody>
        </p:sp>
        <p:cxnSp>
          <p:nvCxnSpPr>
            <p:cNvPr id="47" name="直接连接符 46"/>
            <p:cNvCxnSpPr/>
            <p:nvPr/>
          </p:nvCxnSpPr>
          <p:spPr>
            <a:xfrm>
              <a:off x="4129800" y="4522562"/>
              <a:ext cx="0" cy="154462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7996950" y="4522562"/>
              <a:ext cx="0" cy="1544625"/>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50" name="îṣ1ïďe"/>
            <p:cNvSpPr txBox="1"/>
            <p:nvPr/>
          </p:nvSpPr>
          <p:spPr>
            <a:xfrm>
              <a:off x="669925" y="1619962"/>
              <a:ext cx="4536504" cy="1224136"/>
            </a:xfrm>
            <a:prstGeom prst="rect">
              <a:avLst/>
            </a:prstGeom>
            <a:noFill/>
          </p:spPr>
          <p:txBody>
            <a:bodyPr wrap="square" lIns="90000" tIns="46800" rIns="90000" bIns="46800" rtlCol="0">
              <a:normAutofit/>
            </a:bodyPr>
            <a:lstStyle/>
            <a:p>
              <a:pPr>
                <a:lnSpc>
                  <a:spcPct val="150000"/>
                </a:lnSpc>
              </a:pPr>
              <a:endParaRPr lang="en-US" sz="1600" b="1" dirty="0">
                <a:solidFill>
                  <a:schemeClr val="tx1">
                    <a:lumMod val="75000"/>
                    <a:lumOff val="25000"/>
                  </a:schemeClr>
                </a:solidFill>
                <a:cs typeface="+mn-ea"/>
                <a:sym typeface="+mn-lt"/>
              </a:endParaRPr>
            </a:p>
          </p:txBody>
        </p:sp>
      </p:grpSp>
      <p:sp>
        <p:nvSpPr>
          <p:cNvPr id="5" name="2"/>
          <p:cNvSpPr/>
          <p:nvPr/>
        </p:nvSpPr>
        <p:spPr bwMode="auto">
          <a:xfrm>
            <a:off x="741045" y="3546475"/>
            <a:ext cx="3154045" cy="291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just">
              <a:lnSpc>
                <a:spcPct val="120000"/>
              </a:lnSpc>
              <a:spcBef>
                <a:spcPct val="0"/>
              </a:spcBef>
            </a:pPr>
            <a:r>
              <a:rPr sz="1600" dirty="0">
                <a:cs typeface="+mn-ea"/>
                <a:sym typeface="+mn-lt"/>
              </a:rPr>
              <a:t>办会理念中最能体现杭州特色的就是“智能”。亚运会的智能无处不在：场地周边的智慧灯杆，所有场馆布满的5G系统、新能源充电桩、物联网设备、可视化的场馆运维平台，4K超高清转播。</a:t>
            </a:r>
          </a:p>
        </p:txBody>
      </p:sp>
      <p:sp>
        <p:nvSpPr>
          <p:cNvPr id="8" name="3"/>
          <p:cNvSpPr/>
          <p:nvPr/>
        </p:nvSpPr>
        <p:spPr bwMode="auto">
          <a:xfrm>
            <a:off x="4486275" y="3519170"/>
            <a:ext cx="3154045" cy="294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just">
              <a:lnSpc>
                <a:spcPct val="120000"/>
              </a:lnSpc>
              <a:spcBef>
                <a:spcPct val="0"/>
              </a:spcBef>
            </a:pPr>
            <a:r>
              <a:rPr sz="1600" dirty="0">
                <a:cs typeface="+mn-ea"/>
                <a:sym typeface="+mn-lt"/>
              </a:rPr>
              <a:t>大运河亚运公园做了一整套智能化配套，比如赛时即时计分系统，路灯自带“5G”，除了照明功能，还是一个个小型信号发射塔。同时，引入无人驾驶接驳系统，配置无人机、无人驾驶的物流配送，2~7岁萌娃代步系统等。</a:t>
            </a:r>
          </a:p>
        </p:txBody>
      </p:sp>
      <p:sp>
        <p:nvSpPr>
          <p:cNvPr id="10" name="4"/>
          <p:cNvSpPr/>
          <p:nvPr/>
        </p:nvSpPr>
        <p:spPr bwMode="auto">
          <a:xfrm>
            <a:off x="8354060" y="3546475"/>
            <a:ext cx="3154045" cy="2914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Autofit/>
          </a:bodyPr>
          <a:lstStyle/>
          <a:p>
            <a:pPr algn="just">
              <a:lnSpc>
                <a:spcPct val="120000"/>
              </a:lnSpc>
              <a:spcBef>
                <a:spcPct val="0"/>
              </a:spcBef>
            </a:pPr>
            <a:r>
              <a:rPr sz="1600" dirty="0">
                <a:cs typeface="+mn-ea"/>
                <a:sym typeface="+mn-lt"/>
              </a:rPr>
              <a:t>基于VR和5G技术的智能观赛，打造全新的沉浸式观赛体验。富阳水上运动中心有配套赛事直播的VR眼镜。激流回旋和皮划艇赛道长250米，静水赛道长2150米，观众无法定点观看全程比赛，VR机位有助于观众实现赛场任一位置的360°观赛。</a:t>
            </a:r>
          </a:p>
        </p:txBody>
      </p:sp>
      <p:grpSp>
        <p:nvGrpSpPr>
          <p:cNvPr id="13" name="5"/>
          <p:cNvGrpSpPr/>
          <p:nvPr/>
        </p:nvGrpSpPr>
        <p:grpSpPr>
          <a:xfrm>
            <a:off x="320675" y="299720"/>
            <a:ext cx="3742055" cy="993775"/>
            <a:chOff x="13171" y="2021"/>
            <a:chExt cx="5893" cy="1565"/>
          </a:xfrm>
        </p:grpSpPr>
        <p:sp>
          <p:nvSpPr>
            <p:cNvPr id="14" name="文本框 13"/>
            <p:cNvSpPr txBox="1"/>
            <p:nvPr>
              <p:custDataLst>
                <p:tags r:id="rId2"/>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赛事文化</a:t>
              </a:r>
            </a:p>
            <a:p>
              <a:pPr algn="l">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03</a:t>
              </a:r>
            </a:p>
          </p:txBody>
        </p:sp>
        <p:sp>
          <p:nvSpPr>
            <p:cNvPr id="15" name="矩形 14"/>
            <p:cNvSpPr/>
            <p:nvPr>
              <p:custDataLst>
                <p:tags r:id="rId3"/>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16" name="6"/>
          <p:cNvSpPr/>
          <p:nvPr>
            <p:custDataLst>
              <p:tags r:id="rId1"/>
            </p:custDataLst>
          </p:nvPr>
        </p:nvSpPr>
        <p:spPr>
          <a:xfrm>
            <a:off x="741045" y="1816100"/>
            <a:ext cx="3611880"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lang="zh-CN" altLang="en-US" sz="3200" b="1" i="1" dirty="0">
                <a:solidFill>
                  <a:schemeClr val="tx1">
                    <a:lumMod val="75000"/>
                    <a:lumOff val="25000"/>
                  </a:schemeClr>
                </a:solidFill>
                <a:cs typeface="+mn-ea"/>
                <a:sym typeface="+mn-lt"/>
              </a:rPr>
              <a:t>办会理念</a:t>
            </a:r>
            <a:r>
              <a:rPr lang="en-US" altLang="zh-CN" sz="3200" b="1" i="1" dirty="0">
                <a:solidFill>
                  <a:schemeClr val="tx1">
                    <a:lumMod val="75000"/>
                    <a:lumOff val="25000"/>
                  </a:schemeClr>
                </a:solidFill>
                <a:cs typeface="+mn-ea"/>
                <a:sym typeface="+mn-lt"/>
              </a:rPr>
              <a:t>·“</a:t>
            </a:r>
            <a:r>
              <a:rPr lang="zh-CN" altLang="en-US" sz="3200" b="1" i="1" dirty="0">
                <a:solidFill>
                  <a:schemeClr val="tx1">
                    <a:lumMod val="75000"/>
                    <a:lumOff val="25000"/>
                  </a:schemeClr>
                </a:solidFill>
                <a:cs typeface="+mn-ea"/>
                <a:sym typeface="+mn-lt"/>
              </a:rPr>
              <a:t>智能</a:t>
            </a:r>
            <a:r>
              <a:rPr lang="en-US" altLang="zh-CN" sz="3200" b="1" i="1" dirty="0">
                <a:solidFill>
                  <a:schemeClr val="tx1">
                    <a:lumMod val="75000"/>
                    <a:lumOff val="25000"/>
                  </a:schemeClr>
                </a:solidFill>
                <a:cs typeface="+mn-ea"/>
                <a:sym typeface="+mn-lt"/>
              </a:rPr>
              <a:t>”</a:t>
            </a:r>
          </a:p>
        </p:txBody>
      </p:sp>
      <p:sp>
        <p:nvSpPr>
          <p:cNvPr id="17" name="7"/>
          <p:cNvSpPr/>
          <p:nvPr/>
        </p:nvSpPr>
        <p:spPr bwMode="auto">
          <a:xfrm>
            <a:off x="5340350" y="610870"/>
            <a:ext cx="6278880" cy="1617980"/>
          </a:xfrm>
          <a:prstGeom prst="wedgeRectCallout">
            <a:avLst>
              <a:gd name="adj1" fmla="val -30680"/>
              <a:gd name="adj2" fmla="val 73697"/>
            </a:avLst>
          </a:prstGeom>
          <a:blipFill rotWithShape="1">
            <a:blip r:embed="rId6" cstate="email">
              <a:extLst>
                <a:ext uri="{28A0092B-C50C-407E-A947-70E740481C1C}">
                  <a14:useLocalDpi xmlns:a14="http://schemas.microsoft.com/office/drawing/2010/main"/>
                </a:ext>
              </a:extLst>
            </a:blip>
            <a:stretch>
              <a:fillRect/>
            </a:stretch>
          </a:blipFill>
          <a:ln w="38100" cap="flat" cmpd="sng" algn="ctr">
            <a:solidFill>
              <a:schemeClr val="bg1"/>
            </a:solidFill>
            <a:prstDash val="solid"/>
            <a:miter lim="800000"/>
          </a:ln>
          <a:effectLst>
            <a:outerShdw sx="102000" sy="102000" algn="ctr"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dirty="0">
              <a:solidFill>
                <a:schemeClr val="lt1"/>
              </a:solidFill>
              <a:cs typeface="+mn-ea"/>
              <a:sym typeface="+mn-lt"/>
            </a:endParaRPr>
          </a:p>
        </p:txBody>
      </p:sp>
      <p:pic>
        <p:nvPicPr>
          <p:cNvPr id="18" name="8" descr="51miz-E584415-BD6A893A"/>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9150" y="2794635"/>
            <a:ext cx="271780" cy="271780"/>
          </a:xfrm>
          <a:prstGeom prst="rect">
            <a:avLst/>
          </a:prstGeom>
        </p:spPr>
      </p:pic>
      <p:pic>
        <p:nvPicPr>
          <p:cNvPr id="19" name="9" descr="51miz-E584415-BD6A893A"/>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715510" y="2794635"/>
            <a:ext cx="271780" cy="271780"/>
          </a:xfrm>
          <a:prstGeom prst="rect">
            <a:avLst/>
          </a:prstGeom>
        </p:spPr>
      </p:pic>
      <p:pic>
        <p:nvPicPr>
          <p:cNvPr id="20" name="10" descr="51miz-E584415-BD6A893A"/>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581390" y="2794635"/>
            <a:ext cx="271780" cy="2717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par>
                                <p:cTn id="24" presetID="22" presetClass="entr" presetSubtype="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par>
                                <p:cTn id="27" presetID="22" presetClass="entr" presetSubtype="1"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par>
                                <p:cTn id="30" presetID="22" presetClass="entr" presetSubtype="1"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up)">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6" grpId="0" bldLvl="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p:cNvPicPr>
            <a:picLocks noChangeAspect="1"/>
          </p:cNvPicPr>
          <p:nvPr>
            <p:custDataLst>
              <p:tags r:id="rId2"/>
            </p:custDataLst>
          </p:nvPr>
        </p:nvPicPr>
        <p:blipFill rotWithShape="1">
          <a:blip r:embed="rId10" cstate="email">
            <a:extLst>
              <a:ext uri="{28A0092B-C50C-407E-A947-70E740481C1C}">
                <a14:useLocalDpi xmlns:a14="http://schemas.microsoft.com/office/drawing/2010/main"/>
              </a:ext>
            </a:extLst>
          </a:blip>
          <a:srcRect/>
          <a:stretch/>
        </p:blipFill>
        <p:spPr>
          <a:xfrm>
            <a:off x="0" y="546100"/>
            <a:ext cx="5243195" cy="5852285"/>
          </a:xfrm>
          <a:custGeom>
            <a:avLst/>
            <a:gdLst>
              <a:gd name="connsiteX0" fmla="*/ 2904121 w 6204258"/>
              <a:gd name="connsiteY0" fmla="*/ 0 h 6856743"/>
              <a:gd name="connsiteX1" fmla="*/ 6204258 w 6204258"/>
              <a:gd name="connsiteY1" fmla="*/ 3425857 h 6856743"/>
              <a:gd name="connsiteX2" fmla="*/ 2904121 w 6204258"/>
              <a:gd name="connsiteY2" fmla="*/ 6851714 h 6856743"/>
              <a:gd name="connsiteX3" fmla="*/ 2904121 w 6204258"/>
              <a:gd name="connsiteY3" fmla="*/ 6856743 h 6856743"/>
              <a:gd name="connsiteX4" fmla="*/ 0 w 6204258"/>
              <a:gd name="connsiteY4" fmla="*/ 6856743 h 6856743"/>
              <a:gd name="connsiteX5" fmla="*/ 0 w 6204258"/>
              <a:gd name="connsiteY5" fmla="*/ 5029 h 6856743"/>
              <a:gd name="connsiteX6" fmla="*/ 2904121 w 6204258"/>
              <a:gd name="connsiteY6" fmla="*/ 5029 h 6856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4258" h="6856743">
                <a:moveTo>
                  <a:pt x="2904121" y="0"/>
                </a:moveTo>
                <a:lnTo>
                  <a:pt x="6204258" y="3425857"/>
                </a:lnTo>
                <a:lnTo>
                  <a:pt x="2904121" y="6851714"/>
                </a:lnTo>
                <a:lnTo>
                  <a:pt x="2904121" y="6856743"/>
                </a:lnTo>
                <a:lnTo>
                  <a:pt x="0" y="6856743"/>
                </a:lnTo>
                <a:lnTo>
                  <a:pt x="0" y="5029"/>
                </a:lnTo>
                <a:lnTo>
                  <a:pt x="2904121" y="5029"/>
                </a:lnTo>
                <a:close/>
              </a:path>
            </a:pathLst>
          </a:custGeom>
        </p:spPr>
      </p:pic>
      <p:sp>
        <p:nvSpPr>
          <p:cNvPr id="117" name="2"/>
          <p:cNvSpPr/>
          <p:nvPr>
            <p:custDataLst>
              <p:tags r:id="rId3"/>
            </p:custDataLst>
          </p:nvPr>
        </p:nvSpPr>
        <p:spPr>
          <a:xfrm>
            <a:off x="5641871" y="2963611"/>
            <a:ext cx="930781" cy="930782"/>
          </a:xfrm>
          <a:custGeom>
            <a:avLst/>
            <a:gdLst>
              <a:gd name="connsiteX0" fmla="*/ 537427 w 1074850"/>
              <a:gd name="connsiteY0" fmla="*/ 0 h 1074851"/>
              <a:gd name="connsiteX1" fmla="*/ 1074850 w 1074850"/>
              <a:gd name="connsiteY1" fmla="*/ 537428 h 1074851"/>
              <a:gd name="connsiteX2" fmla="*/ 537423 w 1074850"/>
              <a:gd name="connsiteY2" fmla="*/ 1074851 h 1074851"/>
              <a:gd name="connsiteX3" fmla="*/ 0 w 1074850"/>
              <a:gd name="connsiteY3" fmla="*/ 537428 h 1074851"/>
            </a:gdLst>
            <a:ahLst/>
            <a:cxnLst>
              <a:cxn ang="0">
                <a:pos x="connsiteX0" y="connsiteY0"/>
              </a:cxn>
              <a:cxn ang="0">
                <a:pos x="connsiteX1" y="connsiteY1"/>
              </a:cxn>
              <a:cxn ang="0">
                <a:pos x="connsiteX2" y="connsiteY2"/>
              </a:cxn>
              <a:cxn ang="0">
                <a:pos x="connsiteX3" y="connsiteY3"/>
              </a:cxn>
            </a:cxnLst>
            <a:rect l="l" t="t" r="r" b="b"/>
            <a:pathLst>
              <a:path w="1074850" h="1074851">
                <a:moveTo>
                  <a:pt x="537427" y="0"/>
                </a:moveTo>
                <a:lnTo>
                  <a:pt x="1074850" y="537428"/>
                </a:lnTo>
                <a:lnTo>
                  <a:pt x="537423" y="1074851"/>
                </a:lnTo>
                <a:lnTo>
                  <a:pt x="0" y="537428"/>
                </a:lnTo>
                <a:close/>
              </a:path>
            </a:pathLst>
          </a:custGeom>
          <a:noFill/>
          <a:ln w="101600">
            <a:solidFill>
              <a:schemeClr val="accent1">
                <a:lumMod val="60000"/>
                <a:lumOff val="40000"/>
                <a:alpha val="23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83" name="3"/>
          <p:cNvSpPr/>
          <p:nvPr>
            <p:custDataLst>
              <p:tags r:id="rId4"/>
            </p:custDataLst>
          </p:nvPr>
        </p:nvSpPr>
        <p:spPr>
          <a:xfrm>
            <a:off x="5778227" y="3099970"/>
            <a:ext cx="658076" cy="658077"/>
          </a:xfrm>
          <a:custGeom>
            <a:avLst/>
            <a:gdLst>
              <a:gd name="connsiteX0" fmla="*/ 379966 w 759935"/>
              <a:gd name="connsiteY0" fmla="*/ 0 h 759936"/>
              <a:gd name="connsiteX1" fmla="*/ 759935 w 759935"/>
              <a:gd name="connsiteY1" fmla="*/ 379969 h 759936"/>
              <a:gd name="connsiteX2" fmla="*/ 379966 w 759935"/>
              <a:gd name="connsiteY2" fmla="*/ 759936 h 759936"/>
              <a:gd name="connsiteX3" fmla="*/ 0 w 759935"/>
              <a:gd name="connsiteY3" fmla="*/ 379967 h 759936"/>
            </a:gdLst>
            <a:ahLst/>
            <a:cxnLst>
              <a:cxn ang="0">
                <a:pos x="connsiteX0" y="connsiteY0"/>
              </a:cxn>
              <a:cxn ang="0">
                <a:pos x="connsiteX1" y="connsiteY1"/>
              </a:cxn>
              <a:cxn ang="0">
                <a:pos x="connsiteX2" y="connsiteY2"/>
              </a:cxn>
              <a:cxn ang="0">
                <a:pos x="connsiteX3" y="connsiteY3"/>
              </a:cxn>
            </a:cxnLst>
            <a:rect l="l" t="t" r="r" b="b"/>
            <a:pathLst>
              <a:path w="759935" h="759936">
                <a:moveTo>
                  <a:pt x="379966" y="0"/>
                </a:moveTo>
                <a:lnTo>
                  <a:pt x="759935" y="379969"/>
                </a:lnTo>
                <a:lnTo>
                  <a:pt x="379966" y="759936"/>
                </a:lnTo>
                <a:lnTo>
                  <a:pt x="0" y="379967"/>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7" name="4"/>
          <p:cNvSpPr/>
          <p:nvPr>
            <p:custDataLst>
              <p:tags r:id="rId5"/>
            </p:custDataLst>
          </p:nvPr>
        </p:nvSpPr>
        <p:spPr>
          <a:xfrm>
            <a:off x="2627644" y="459614"/>
            <a:ext cx="3082400" cy="5938778"/>
          </a:xfrm>
          <a:custGeom>
            <a:avLst/>
            <a:gdLst>
              <a:gd name="connsiteX0" fmla="*/ 1 w 3559502"/>
              <a:gd name="connsiteY0" fmla="*/ 0 h 6857998"/>
              <a:gd name="connsiteX1" fmla="*/ 130508 w 3559502"/>
              <a:gd name="connsiteY1" fmla="*/ 0 h 6857998"/>
              <a:gd name="connsiteX2" fmla="*/ 3559502 w 3559502"/>
              <a:gd name="connsiteY2" fmla="*/ 3428996 h 6857998"/>
              <a:gd name="connsiteX3" fmla="*/ 130502 w 3559502"/>
              <a:gd name="connsiteY3" fmla="*/ 6857998 h 6857998"/>
              <a:gd name="connsiteX4" fmla="*/ 0 w 3559502"/>
              <a:gd name="connsiteY4" fmla="*/ 6857997 h 6857998"/>
              <a:gd name="connsiteX5" fmla="*/ 3428998 w 3559502"/>
              <a:gd name="connsiteY5" fmla="*/ 3428999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9502" h="6857998">
                <a:moveTo>
                  <a:pt x="1" y="0"/>
                </a:moveTo>
                <a:lnTo>
                  <a:pt x="130508" y="0"/>
                </a:lnTo>
                <a:lnTo>
                  <a:pt x="3559502" y="3428996"/>
                </a:lnTo>
                <a:lnTo>
                  <a:pt x="130502" y="6857998"/>
                </a:lnTo>
                <a:lnTo>
                  <a:pt x="0" y="6857997"/>
                </a:lnTo>
                <a:lnTo>
                  <a:pt x="3428998" y="3428999"/>
                </a:lnTo>
                <a:close/>
              </a:path>
            </a:pathLst>
          </a:custGeom>
          <a:solidFill>
            <a:schemeClr val="accent1">
              <a:lumMod val="40000"/>
              <a:lumOff val="60000"/>
            </a:schemeClr>
          </a:solidFill>
          <a:ln w="5284"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solidFill>
                <a:schemeClr val="tx1"/>
              </a:solidFill>
            </a:endParaRPr>
          </a:p>
        </p:txBody>
      </p:sp>
      <p:sp>
        <p:nvSpPr>
          <p:cNvPr id="11" name="5"/>
          <p:cNvSpPr txBox="1"/>
          <p:nvPr>
            <p:custDataLst>
              <p:tags r:id="rId6"/>
            </p:custDataLst>
          </p:nvPr>
        </p:nvSpPr>
        <p:spPr>
          <a:xfrm>
            <a:off x="6842125" y="2724785"/>
            <a:ext cx="4751070" cy="309372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auto">
              <a:lnSpc>
                <a:spcPct val="130000"/>
              </a:lnSpc>
              <a:spcBef>
                <a:spcPts val="0"/>
              </a:spcBef>
              <a:spcAft>
                <a:spcPts val="800"/>
              </a:spcAft>
              <a:buSzPct val="100000"/>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杭州亚组委研究编制了一系列绿色环保标准，涵盖了绿色建筑、健康建筑、室内环境控制等方面，其中室内空气污染控制技术导则的制定，成为国内大型综合性体育运动会场馆建设的首次使用。场馆建设注重场馆和生态的有机结合，富阳、桐庐、淳安等钱塘江流域场馆都把富春山水、千岛湖景等元素充分和场馆融合，既彰显杭州独特的人文底蕴，又保护了生态文明。</a:t>
            </a:r>
          </a:p>
        </p:txBody>
      </p:sp>
      <p:grpSp>
        <p:nvGrpSpPr>
          <p:cNvPr id="7" name="6"/>
          <p:cNvGrpSpPr/>
          <p:nvPr/>
        </p:nvGrpSpPr>
        <p:grpSpPr>
          <a:xfrm>
            <a:off x="8058785" y="459740"/>
            <a:ext cx="3709670" cy="993775"/>
            <a:chOff x="12691" y="2041"/>
            <a:chExt cx="5842" cy="1565"/>
          </a:xfrm>
        </p:grpSpPr>
        <p:sp>
          <p:nvSpPr>
            <p:cNvPr id="6" name="文本框 5"/>
            <p:cNvSpPr txBox="1"/>
            <p:nvPr>
              <p:custDataLst>
                <p:tags r:id="rId7"/>
              </p:custDataLst>
            </p:nvPr>
          </p:nvSpPr>
          <p:spPr>
            <a:xfrm>
              <a:off x="12691" y="2041"/>
              <a:ext cx="5653" cy="1565"/>
            </a:xfrm>
            <a:prstGeom prst="rect">
              <a:avLst/>
            </a:prstGeom>
            <a:noFill/>
          </p:spPr>
          <p:txBody>
            <a:bodyPr wrap="square" rtlCol="0">
              <a:noAutofit/>
            </a:bodyPr>
            <a:lstStyle/>
            <a:p>
              <a:pPr algn="r">
                <a:lnSpc>
                  <a:spcPct val="110000"/>
                </a:lnSpc>
              </a:pPr>
              <a:r>
                <a:rPr lang="zh-CN" altLang="en-US" sz="2800" spc="220" dirty="0">
                  <a:solidFill>
                    <a:srgbClr val="0353AF"/>
                  </a:solidFill>
                  <a:uFillTx/>
                  <a:latin typeface="+mj-lt"/>
                  <a:ea typeface="+mj-lt"/>
                  <a:sym typeface="+mn-ea"/>
                </a:rPr>
                <a:t>赛事文化</a:t>
              </a:r>
            </a:p>
            <a:p>
              <a:pPr algn="r">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03</a:t>
              </a:r>
            </a:p>
          </p:txBody>
        </p:sp>
        <p:sp>
          <p:nvSpPr>
            <p:cNvPr id="5" name="矩形 4"/>
            <p:cNvSpPr/>
            <p:nvPr>
              <p:custDataLst>
                <p:tags r:id="rId8"/>
              </p:custDataLst>
            </p:nvPr>
          </p:nvSpPr>
          <p:spPr>
            <a:xfrm flipV="1">
              <a:off x="18413"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44" name="7"/>
          <p:cNvSpPr/>
          <p:nvPr/>
        </p:nvSpPr>
        <p:spPr>
          <a:xfrm>
            <a:off x="6767195" y="2096770"/>
            <a:ext cx="4046220"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lang="zh-CN" altLang="en-US" sz="3200" b="1" i="1" dirty="0">
                <a:solidFill>
                  <a:schemeClr val="tx1">
                    <a:lumMod val="75000"/>
                    <a:lumOff val="25000"/>
                  </a:schemeClr>
                </a:solidFill>
                <a:cs typeface="+mn-ea"/>
                <a:sym typeface="+mn-lt"/>
              </a:rPr>
              <a:t>办会理念</a:t>
            </a:r>
            <a:r>
              <a:rPr lang="en-US" altLang="zh-CN" sz="3200" b="1" i="1" dirty="0">
                <a:solidFill>
                  <a:schemeClr val="tx1">
                    <a:lumMod val="75000"/>
                    <a:lumOff val="25000"/>
                  </a:schemeClr>
                </a:solidFill>
                <a:cs typeface="+mn-ea"/>
                <a:sym typeface="+mn-lt"/>
              </a:rPr>
              <a:t>·“</a:t>
            </a:r>
            <a:r>
              <a:rPr lang="zh-CN" altLang="en-US" sz="3200" b="1" i="1" dirty="0">
                <a:solidFill>
                  <a:schemeClr val="tx1">
                    <a:lumMod val="75000"/>
                    <a:lumOff val="25000"/>
                  </a:schemeClr>
                </a:solidFill>
                <a:cs typeface="+mn-ea"/>
                <a:sym typeface="+mn-lt"/>
              </a:rPr>
              <a:t>绿色</a:t>
            </a:r>
            <a:r>
              <a:rPr lang="en-US" altLang="zh-CN" sz="3200" b="1" i="1" dirty="0">
                <a:solidFill>
                  <a:schemeClr val="tx1">
                    <a:lumMod val="75000"/>
                    <a:lumOff val="25000"/>
                  </a:schemeClr>
                </a:solidFill>
                <a:cs typeface="+mn-ea"/>
                <a:sym typeface="+mn-lt"/>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heel(1)">
                                      <p:cBhvr>
                                        <p:cTn id="12" dur="20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p:cNvPicPr>
            <a:picLocks noChangeAspect="1"/>
          </p:cNvPicPr>
          <p:nvPr>
            <p:custDataLst>
              <p:tags r:id="rId2"/>
            </p:custDataLst>
          </p:nvPr>
        </p:nvPicPr>
        <p:blipFill rotWithShape="1">
          <a:blip r:embed="rId9" cstate="email">
            <a:extLst>
              <a:ext uri="{28A0092B-C50C-407E-A947-70E740481C1C}">
                <a14:useLocalDpi xmlns:a14="http://schemas.microsoft.com/office/drawing/2010/main"/>
              </a:ext>
            </a:extLst>
          </a:blip>
          <a:srcRect/>
          <a:stretch/>
        </p:blipFill>
        <p:spPr>
          <a:xfrm>
            <a:off x="5397071" y="0"/>
            <a:ext cx="6794919" cy="6858000"/>
          </a:xfrm>
          <a:custGeom>
            <a:avLst/>
            <a:gdLst/>
            <a:ahLst/>
            <a:cxnLst>
              <a:cxn ang="3">
                <a:pos x="hc" y="t"/>
              </a:cxn>
              <a:cxn ang="cd2">
                <a:pos x="l" y="vc"/>
              </a:cxn>
              <a:cxn ang="cd4">
                <a:pos x="hc" y="b"/>
              </a:cxn>
              <a:cxn ang="0">
                <a:pos x="r" y="vc"/>
              </a:cxn>
            </a:cxnLst>
            <a:rect l="l" t="t" r="r" b="b"/>
            <a:pathLst>
              <a:path w="10701" h="10800">
                <a:moveTo>
                  <a:pt x="3501" y="0"/>
                </a:moveTo>
                <a:lnTo>
                  <a:pt x="10701" y="0"/>
                </a:lnTo>
                <a:lnTo>
                  <a:pt x="10701" y="10800"/>
                </a:lnTo>
                <a:lnTo>
                  <a:pt x="0" y="10800"/>
                </a:lnTo>
                <a:lnTo>
                  <a:pt x="3501" y="0"/>
                </a:lnTo>
                <a:close/>
              </a:path>
            </a:pathLst>
          </a:custGeom>
        </p:spPr>
      </p:pic>
      <p:sp>
        <p:nvSpPr>
          <p:cNvPr id="8" name="2"/>
          <p:cNvSpPr/>
          <p:nvPr>
            <p:custDataLst>
              <p:tags r:id="rId3"/>
            </p:custDataLst>
          </p:nvPr>
        </p:nvSpPr>
        <p:spPr>
          <a:xfrm>
            <a:off x="5397071" y="0"/>
            <a:ext cx="2645839" cy="6858000"/>
          </a:xfrm>
          <a:custGeom>
            <a:avLst/>
            <a:gdLst/>
            <a:ahLst/>
            <a:cxnLst>
              <a:cxn ang="3">
                <a:pos x="hc" y="t"/>
              </a:cxn>
              <a:cxn ang="cd2">
                <a:pos x="l" y="vc"/>
              </a:cxn>
              <a:cxn ang="cd4">
                <a:pos x="hc" y="b"/>
              </a:cxn>
              <a:cxn ang="0">
                <a:pos x="r" y="vc"/>
              </a:cxn>
            </a:cxnLst>
            <a:rect l="l" t="t" r="r" b="b"/>
            <a:pathLst>
              <a:path w="4167" h="10800">
                <a:moveTo>
                  <a:pt x="3501" y="0"/>
                </a:moveTo>
                <a:lnTo>
                  <a:pt x="4167" y="0"/>
                </a:lnTo>
                <a:lnTo>
                  <a:pt x="4167" y="4"/>
                </a:lnTo>
                <a:lnTo>
                  <a:pt x="565" y="10800"/>
                </a:lnTo>
                <a:lnTo>
                  <a:pt x="0" y="10800"/>
                </a:lnTo>
                <a:lnTo>
                  <a:pt x="3501" y="0"/>
                </a:lnTo>
                <a:close/>
              </a:path>
            </a:pathLst>
          </a:custGeom>
          <a:solidFill>
            <a:schemeClr val="l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12" name="3"/>
          <p:cNvSpPr txBox="1"/>
          <p:nvPr>
            <p:custDataLst>
              <p:tags r:id="rId4"/>
            </p:custDataLst>
          </p:nvPr>
        </p:nvSpPr>
        <p:spPr>
          <a:xfrm>
            <a:off x="811530" y="3493135"/>
            <a:ext cx="4883150" cy="11182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ctr">
              <a:lnSpc>
                <a:spcPct val="120000"/>
              </a:lnSpc>
              <a:spcBef>
                <a:spcPts val="0"/>
              </a:spcBef>
              <a:spcAft>
                <a:spcPts val="800"/>
              </a:spcAft>
              <a:buSzPct val="100000"/>
            </a:pPr>
            <a:r>
              <a:rPr lang="zh-CN" altLang="zh-CN" sz="1600" spc="80" dirty="0">
                <a:ln w="3175">
                  <a:noFill/>
                  <a:prstDash val="dash"/>
                </a:ln>
                <a:solidFill>
                  <a:schemeClr val="dk1">
                    <a:lumMod val="75000"/>
                    <a:lumOff val="25000"/>
                  </a:schemeClr>
                </a:solidFill>
                <a:uFillTx/>
                <a:latin typeface="阿里巴巴普惠体" panose="00020600040101010101" charset="-122"/>
                <a:ea typeface="阿里巴巴普惠体" panose="00020600040101010101" charset="-122"/>
                <a:cs typeface="阿里巴巴普惠体" panose="00020600040101010101" charset="-122"/>
                <a:sym typeface="+mn-ea"/>
              </a:rPr>
              <a:t>杭州亚运会、亚残运会57个竞赛场馆中，只有12个为新建场馆，占比仅21%，这在历届亚运会中是比较低的，其余场馆则进行改建。 </a:t>
            </a:r>
          </a:p>
          <a:p>
            <a:pPr lvl="0" indent="0" algn="l" fontAlgn="ctr">
              <a:lnSpc>
                <a:spcPct val="120000"/>
              </a:lnSpc>
              <a:spcBef>
                <a:spcPts val="0"/>
              </a:spcBef>
              <a:spcAft>
                <a:spcPts val="800"/>
              </a:spcAft>
              <a:buSzPct val="100000"/>
            </a:pPr>
            <a:endParaRPr lang="zh-CN" altLang="zh-CN" sz="1600" spc="80" dirty="0">
              <a:ln w="3175">
                <a:noFill/>
                <a:prstDash val="dash"/>
              </a:ln>
              <a:solidFill>
                <a:schemeClr val="dk1">
                  <a:lumMod val="75000"/>
                  <a:lumOff val="25000"/>
                </a:schemeClr>
              </a:solidFill>
              <a:uFillTx/>
              <a:latin typeface="阿里巴巴普惠体" panose="00020600040101010101" charset="-122"/>
              <a:ea typeface="阿里巴巴普惠体" panose="00020600040101010101" charset="-122"/>
              <a:cs typeface="阿里巴巴普惠体" panose="00020600040101010101" charset="-122"/>
              <a:sym typeface="+mn-ea"/>
            </a:endParaRPr>
          </a:p>
        </p:txBody>
      </p:sp>
      <p:grpSp>
        <p:nvGrpSpPr>
          <p:cNvPr id="5" name="4"/>
          <p:cNvGrpSpPr/>
          <p:nvPr/>
        </p:nvGrpSpPr>
        <p:grpSpPr>
          <a:xfrm>
            <a:off x="320675" y="299720"/>
            <a:ext cx="3742055" cy="993775"/>
            <a:chOff x="13171" y="2021"/>
            <a:chExt cx="5893" cy="1565"/>
          </a:xfrm>
        </p:grpSpPr>
        <p:sp>
          <p:nvSpPr>
            <p:cNvPr id="10" name="www.LFPPT.com"/>
            <p:cNvSpPr txBox="1"/>
            <p:nvPr>
              <p:custDataLst>
                <p:tags r:id="rId6"/>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2023年杭州亚运会</a:t>
              </a:r>
              <a:r>
                <a:rPr lang="en-US" altLang="zh-CN" sz="1200" spc="300" dirty="0">
                  <a:solidFill>
                    <a:srgbClr val="0353AF"/>
                  </a:solidFill>
                  <a:latin typeface="思源黑体 Normal" panose="020B0400000000000000" charset="-122"/>
                  <a:ea typeface="思源黑体 Normal" panose="020B0400000000000000" charset="-122"/>
                  <a:sym typeface="+mn-ea"/>
                </a:rPr>
                <a:t>Chapter 01</a:t>
              </a:r>
            </a:p>
          </p:txBody>
        </p:sp>
        <p:sp>
          <p:nvSpPr>
            <p:cNvPr id="30" name="矩形 29"/>
            <p:cNvSpPr/>
            <p:nvPr>
              <p:custDataLst>
                <p:tags r:id="rId7"/>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44" name="5"/>
          <p:cNvSpPr/>
          <p:nvPr>
            <p:custDataLst>
              <p:tags r:id="rId5"/>
            </p:custDataLst>
          </p:nvPr>
        </p:nvSpPr>
        <p:spPr>
          <a:xfrm>
            <a:off x="770890" y="2874010"/>
            <a:ext cx="3319780"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lstStyle/>
          <a:p>
            <a:pPr algn="l"/>
            <a:r>
              <a:rPr lang="zh-CN" altLang="en-US" sz="3200" b="1" i="1" dirty="0">
                <a:solidFill>
                  <a:schemeClr val="tx1">
                    <a:lumMod val="75000"/>
                    <a:lumOff val="25000"/>
                  </a:schemeClr>
                </a:solidFill>
                <a:cs typeface="+mn-ea"/>
                <a:sym typeface="+mn-lt"/>
              </a:rPr>
              <a:t>办会理念·“节俭”</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
          <p:cNvPicPr>
            <a:picLocks noChangeAspect="1"/>
          </p:cNvPicPr>
          <p:nvPr>
            <p:custDataLst>
              <p:tags r:id="rId2"/>
            </p:custDataLst>
          </p:nvPr>
        </p:nvPicPr>
        <p:blipFill rotWithShape="1">
          <a:blip r:embed="rId16" cstate="email">
            <a:extLst>
              <a:ext uri="{28A0092B-C50C-407E-A947-70E740481C1C}">
                <a14:useLocalDpi xmlns:a14="http://schemas.microsoft.com/office/drawing/2010/main"/>
              </a:ext>
            </a:extLst>
          </a:blip>
          <a:srcRect/>
          <a:stretch/>
        </p:blipFill>
        <p:spPr>
          <a:xfrm flipH="1">
            <a:off x="-1" y="145143"/>
            <a:ext cx="6694805" cy="6712857"/>
          </a:xfrm>
          <a:custGeom>
            <a:avLst/>
            <a:gdLst>
              <a:gd name="connsiteX0" fmla="*/ 6081129 w 6095999"/>
              <a:gd name="connsiteY0" fmla="*/ 0 h 6858000"/>
              <a:gd name="connsiteX1" fmla="*/ 6095999 w 6095999"/>
              <a:gd name="connsiteY1" fmla="*/ 0 h 6858000"/>
              <a:gd name="connsiteX2" fmla="*/ 6095999 w 6095999"/>
              <a:gd name="connsiteY2" fmla="*/ 6858000 h 6858000"/>
              <a:gd name="connsiteX3" fmla="*/ 0 w 6095999"/>
              <a:gd name="connsiteY3" fmla="*/ 6858000 h 6858000"/>
              <a:gd name="connsiteX4" fmla="*/ 0 w 6095999"/>
              <a:gd name="connsiteY4" fmla="*/ 684303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5999" h="6858000">
                <a:moveTo>
                  <a:pt x="6081129" y="0"/>
                </a:moveTo>
                <a:lnTo>
                  <a:pt x="6095999" y="0"/>
                </a:lnTo>
                <a:lnTo>
                  <a:pt x="6095999" y="6858000"/>
                </a:lnTo>
                <a:lnTo>
                  <a:pt x="0" y="6858000"/>
                </a:lnTo>
                <a:lnTo>
                  <a:pt x="0" y="6843039"/>
                </a:lnTo>
                <a:close/>
              </a:path>
            </a:pathLst>
          </a:custGeom>
        </p:spPr>
      </p:pic>
      <p:grpSp>
        <p:nvGrpSpPr>
          <p:cNvPr id="2" name="2"/>
          <p:cNvGrpSpPr/>
          <p:nvPr>
            <p:custDataLst>
              <p:tags r:id="rId3"/>
            </p:custDataLst>
          </p:nvPr>
        </p:nvGrpSpPr>
        <p:grpSpPr>
          <a:xfrm>
            <a:off x="3973268" y="1106708"/>
            <a:ext cx="2154587" cy="1080000"/>
            <a:chOff x="5708957" y="1036960"/>
            <a:chExt cx="2154587" cy="1080000"/>
          </a:xfrm>
          <a:solidFill>
            <a:schemeClr val="accent1">
              <a:lumMod val="40000"/>
              <a:lumOff val="60000"/>
            </a:schemeClr>
          </a:solidFill>
        </p:grpSpPr>
        <p:sp>
          <p:nvSpPr>
            <p:cNvPr id="22" name="矩形 21"/>
            <p:cNvSpPr/>
            <p:nvPr>
              <p:custDataLst>
                <p:tags r:id="rId12"/>
              </p:custDataLst>
            </p:nvPr>
          </p:nvSpPr>
          <p:spPr>
            <a:xfrm>
              <a:off x="5708957" y="1208540"/>
              <a:ext cx="2154587" cy="957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dirty="0">
                <a:latin typeface="Arial" panose="020B0604020202020204" pitchFamily="34" charset="0"/>
                <a:ea typeface="微软雅黑" panose="020B0503020204020204" charset="-122"/>
                <a:sym typeface="Arial" panose="020B0604020202020204" pitchFamily="34" charset="0"/>
              </a:endParaRPr>
            </a:p>
          </p:txBody>
        </p:sp>
        <p:sp>
          <p:nvSpPr>
            <p:cNvPr id="24" name="矩形 23"/>
            <p:cNvSpPr/>
            <p:nvPr>
              <p:custDataLst>
                <p:tags r:id="rId13"/>
              </p:custDataLst>
            </p:nvPr>
          </p:nvSpPr>
          <p:spPr>
            <a:xfrm rot="5400000">
              <a:off x="5437030" y="1529063"/>
              <a:ext cx="1080000" cy="957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grpSp>
      <p:grpSp>
        <p:nvGrpSpPr>
          <p:cNvPr id="10" name="3"/>
          <p:cNvGrpSpPr/>
          <p:nvPr>
            <p:custDataLst>
              <p:tags r:id="rId4"/>
            </p:custDataLst>
          </p:nvPr>
        </p:nvGrpSpPr>
        <p:grpSpPr>
          <a:xfrm flipH="1" flipV="1">
            <a:off x="9441271" y="4303010"/>
            <a:ext cx="2154587" cy="1080000"/>
            <a:chOff x="5708957" y="1036960"/>
            <a:chExt cx="2154587" cy="1080000"/>
          </a:xfrm>
          <a:solidFill>
            <a:schemeClr val="accent1">
              <a:lumMod val="40000"/>
              <a:lumOff val="60000"/>
            </a:schemeClr>
          </a:solidFill>
        </p:grpSpPr>
        <p:sp>
          <p:nvSpPr>
            <p:cNvPr id="12" name="矩形 11"/>
            <p:cNvSpPr/>
            <p:nvPr>
              <p:custDataLst>
                <p:tags r:id="rId10"/>
              </p:custDataLst>
            </p:nvPr>
          </p:nvSpPr>
          <p:spPr>
            <a:xfrm>
              <a:off x="5708957" y="1208540"/>
              <a:ext cx="2154587" cy="957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dirty="0">
                <a:latin typeface="Arial" panose="020B0604020202020204" pitchFamily="34" charset="0"/>
                <a:ea typeface="微软雅黑" panose="020B0503020204020204" charset="-122"/>
                <a:sym typeface="Arial" panose="020B0604020202020204" pitchFamily="34" charset="0"/>
              </a:endParaRPr>
            </a:p>
          </p:txBody>
        </p:sp>
        <p:sp>
          <p:nvSpPr>
            <p:cNvPr id="13" name="矩形 12"/>
            <p:cNvSpPr/>
            <p:nvPr>
              <p:custDataLst>
                <p:tags r:id="rId11"/>
              </p:custDataLst>
            </p:nvPr>
          </p:nvSpPr>
          <p:spPr>
            <a:xfrm rot="5400000">
              <a:off x="5437030" y="1529063"/>
              <a:ext cx="1080000" cy="957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grpSp>
      <p:sp>
        <p:nvSpPr>
          <p:cNvPr id="5" name="4"/>
          <p:cNvSpPr/>
          <p:nvPr>
            <p:custDataLst>
              <p:tags r:id="rId5"/>
            </p:custDataLst>
          </p:nvPr>
        </p:nvSpPr>
        <p:spPr>
          <a:xfrm rot="19020000">
            <a:off x="2965450" y="-1485265"/>
            <a:ext cx="640715" cy="100990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微软雅黑" panose="020B0503020204020204" charset="-122"/>
              <a:ea typeface="微软雅黑" panose="020B0503020204020204" charset="-122"/>
              <a:sym typeface="+mn-ea"/>
            </a:endParaRPr>
          </a:p>
        </p:txBody>
      </p:sp>
      <p:sp>
        <p:nvSpPr>
          <p:cNvPr id="3" name="5"/>
          <p:cNvSpPr txBox="1"/>
          <p:nvPr>
            <p:custDataLst>
              <p:tags r:id="rId6"/>
            </p:custDataLst>
          </p:nvPr>
        </p:nvSpPr>
        <p:spPr>
          <a:xfrm>
            <a:off x="5164455" y="2445385"/>
            <a:ext cx="6052185" cy="223710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auto">
              <a:lnSpc>
                <a:spcPct val="130000"/>
              </a:lnSpc>
              <a:spcBef>
                <a:spcPts val="0"/>
              </a:spcBef>
              <a:spcAft>
                <a:spcPts val="800"/>
              </a:spcAft>
              <a:buSzPct val="100000"/>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亚运场馆是人性化的无障碍环境，按照“国内领先、国际一流”标准打造，彰显城市包容性和人文关怀。同时，场馆设计凸显文化特色，34000块旋转百叶，富阳射击射箭现代五项馆把《富春山居图》从画纸搬到现实；杭州奥体中心综合训练馆设计成良渚玉琮的形状，让中华五千年文明精华盛放。</a:t>
            </a:r>
          </a:p>
        </p:txBody>
      </p:sp>
      <p:sp>
        <p:nvSpPr>
          <p:cNvPr id="44" name="6"/>
          <p:cNvSpPr/>
          <p:nvPr>
            <p:custDataLst>
              <p:tags r:id="rId7"/>
            </p:custDataLst>
          </p:nvPr>
        </p:nvSpPr>
        <p:spPr>
          <a:xfrm>
            <a:off x="5087620" y="1817370"/>
            <a:ext cx="3611880"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lang="zh-CN" altLang="en-US" sz="3200" b="1" i="1" dirty="0">
                <a:solidFill>
                  <a:schemeClr val="tx1">
                    <a:lumMod val="75000"/>
                    <a:lumOff val="25000"/>
                  </a:schemeClr>
                </a:solidFill>
                <a:cs typeface="+mn-ea"/>
                <a:sym typeface="+mn-lt"/>
              </a:rPr>
              <a:t>办会理念</a:t>
            </a:r>
            <a:r>
              <a:rPr lang="en-US" altLang="zh-CN" sz="3200" b="1" i="1" dirty="0">
                <a:solidFill>
                  <a:schemeClr val="tx1">
                    <a:lumMod val="75000"/>
                    <a:lumOff val="25000"/>
                  </a:schemeClr>
                </a:solidFill>
                <a:cs typeface="+mn-ea"/>
                <a:sym typeface="+mn-lt"/>
              </a:rPr>
              <a:t>·“</a:t>
            </a:r>
            <a:r>
              <a:rPr lang="zh-CN" altLang="en-US" sz="3200" b="1" i="1" dirty="0">
                <a:solidFill>
                  <a:schemeClr val="tx1">
                    <a:lumMod val="75000"/>
                    <a:lumOff val="25000"/>
                  </a:schemeClr>
                </a:solidFill>
                <a:cs typeface="+mn-ea"/>
                <a:sym typeface="+mn-lt"/>
              </a:rPr>
              <a:t>文明</a:t>
            </a:r>
            <a:r>
              <a:rPr lang="en-US" altLang="zh-CN" sz="3200" b="1" i="1" dirty="0">
                <a:solidFill>
                  <a:schemeClr val="tx1">
                    <a:lumMod val="75000"/>
                    <a:lumOff val="25000"/>
                  </a:schemeClr>
                </a:solidFill>
                <a:cs typeface="+mn-ea"/>
                <a:sym typeface="+mn-lt"/>
              </a:rPr>
              <a:t>”</a:t>
            </a:r>
          </a:p>
        </p:txBody>
      </p:sp>
      <p:grpSp>
        <p:nvGrpSpPr>
          <p:cNvPr id="7" name="7"/>
          <p:cNvGrpSpPr/>
          <p:nvPr/>
        </p:nvGrpSpPr>
        <p:grpSpPr>
          <a:xfrm>
            <a:off x="8058785" y="459740"/>
            <a:ext cx="3709670" cy="993775"/>
            <a:chOff x="12691" y="2041"/>
            <a:chExt cx="5842" cy="1565"/>
          </a:xfrm>
        </p:grpSpPr>
        <p:sp>
          <p:nvSpPr>
            <p:cNvPr id="15" name="文本框 14"/>
            <p:cNvSpPr txBox="1"/>
            <p:nvPr>
              <p:custDataLst>
                <p:tags r:id="rId8"/>
              </p:custDataLst>
            </p:nvPr>
          </p:nvSpPr>
          <p:spPr>
            <a:xfrm>
              <a:off x="12691" y="2041"/>
              <a:ext cx="5653" cy="1565"/>
            </a:xfrm>
            <a:prstGeom prst="rect">
              <a:avLst/>
            </a:prstGeom>
            <a:noFill/>
          </p:spPr>
          <p:txBody>
            <a:bodyPr wrap="square" rtlCol="0">
              <a:noAutofit/>
            </a:bodyPr>
            <a:lstStyle/>
            <a:p>
              <a:pPr algn="r">
                <a:lnSpc>
                  <a:spcPct val="110000"/>
                </a:lnSpc>
              </a:pPr>
              <a:r>
                <a:rPr lang="zh-CN" altLang="en-US" sz="2800" spc="220" dirty="0">
                  <a:solidFill>
                    <a:srgbClr val="0353AF"/>
                  </a:solidFill>
                  <a:uFillTx/>
                  <a:latin typeface="+mj-lt"/>
                  <a:ea typeface="+mj-lt"/>
                  <a:sym typeface="+mn-ea"/>
                </a:rPr>
                <a:t>赛事文化</a:t>
              </a:r>
            </a:p>
            <a:p>
              <a:pPr algn="r">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03</a:t>
              </a:r>
            </a:p>
          </p:txBody>
        </p:sp>
        <p:sp>
          <p:nvSpPr>
            <p:cNvPr id="16" name="矩形 15"/>
            <p:cNvSpPr/>
            <p:nvPr>
              <p:custDataLst>
                <p:tags r:id="rId9"/>
              </p:custDataLst>
            </p:nvPr>
          </p:nvSpPr>
          <p:spPr>
            <a:xfrm flipV="1">
              <a:off x="18413"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heel(1)">
                                      <p:cBhvr>
                                        <p:cTn id="7" dur="2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down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阿里巴巴普惠体"/>
              <a:cs typeface="+mn-cs"/>
            </a:endParaRPr>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体育亚运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sz="1200" b="0" i="0" u="none" strike="noStrike" kern="1200" cap="none" spc="0" normalizeH="0" baseline="0" noProof="0" dirty="0" err="1">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城市亚运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11" name="3" hidden="1"/>
          <p:cNvSpPr txBox="1"/>
          <p:nvPr>
            <p:custDataLst>
              <p:tags r:id="rId3"/>
            </p:custDataLst>
          </p:nvPr>
        </p:nvSpPr>
        <p:spPr>
          <a:xfrm>
            <a:off x="561340" y="4577760"/>
            <a:ext cx="89712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prstClr val="white"/>
                </a:solidFill>
                <a:effectLst/>
                <a:uLnTx/>
                <a:uFillTx/>
                <a:ea typeface="阿里巴巴普惠体"/>
                <a:cs typeface="+mn-cs"/>
              </a:rPr>
              <a:t>中国特色</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浙江风采</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杭州韵味</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精彩纷呈</a:t>
            </a:r>
            <a:endParaRPr kumimoji="0" sz="1400" b="0" i="0" u="none" strike="noStrike" kern="1200" cap="none" spc="0" normalizeH="0" baseline="0" noProof="0" dirty="0">
              <a:ln>
                <a:noFill/>
              </a:ln>
              <a:solidFill>
                <a:prstClr val="white"/>
              </a:solidFill>
              <a:effectLst/>
              <a:uLnTx/>
              <a:uFillTx/>
              <a:ea typeface="阿里巴巴普惠体"/>
              <a:cs typeface="+mn-cs"/>
            </a:endParaRPr>
          </a:p>
        </p:txBody>
      </p:sp>
      <p:sp>
        <p:nvSpPr>
          <p:cNvPr id="16" name="6" hidden="1"/>
          <p:cNvSpPr/>
          <p:nvPr>
            <p:custDataLst>
              <p:tags r:id="rId4"/>
            </p:custDataLst>
          </p:nvPr>
        </p:nvSpPr>
        <p:spPr>
          <a:xfrm>
            <a:off x="561340" y="3249295"/>
            <a:ext cx="3672840" cy="45085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宋体 CN Heavy" panose="02020900000000000000" charset="-122"/>
                <a:ea typeface="思源宋体 CN Heavy" panose="02020900000000000000" charset="-122"/>
                <a:cs typeface="+mn-cs"/>
              </a:rPr>
              <a:t>Hangzhou Asian Games</a:t>
            </a:r>
          </a:p>
        </p:txBody>
      </p:sp>
      <p:sp>
        <p:nvSpPr>
          <p:cNvPr id="20" name="8" hidden="1"/>
          <p:cNvSpPr/>
          <p:nvPr>
            <p:custDataLst>
              <p:tags r:id="rId5"/>
            </p:custDataLst>
          </p:nvPr>
        </p:nvSpPr>
        <p:spPr>
          <a:xfrm>
            <a:off x="9597747" y="1613909"/>
            <a:ext cx="159702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rPr>
              <a:t>@ 2023</a:t>
            </a:r>
            <a:endPar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endParaRPr>
          </a:p>
        </p:txBody>
      </p:sp>
      <p:cxnSp>
        <p:nvCxnSpPr>
          <p:cNvPr id="7" name="3">
            <a:extLst>
              <a:ext uri="{FF2B5EF4-FFF2-40B4-BE49-F238E27FC236}">
                <a16:creationId xmlns:a16="http://schemas.microsoft.com/office/drawing/2014/main" id="{768893A9-9032-8138-C31C-E59F133DAFC8}"/>
              </a:ext>
            </a:extLst>
          </p:cNvPr>
          <p:cNvCxnSpPr/>
          <p:nvPr>
            <p:custDataLst>
              <p:tags r:id="rId6"/>
            </p:custDataLst>
          </p:nvPr>
        </p:nvCxnSpPr>
        <p:spPr>
          <a:xfrm>
            <a:off x="790546" y="5398739"/>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7">
            <a:extLst>
              <a:ext uri="{FF2B5EF4-FFF2-40B4-BE49-F238E27FC236}">
                <a16:creationId xmlns:a16="http://schemas.microsoft.com/office/drawing/2014/main" id="{60E1B77C-6E4D-045F-0162-77D388464B7A}"/>
              </a:ext>
            </a:extLst>
          </p:cNvPr>
          <p:cNvSpPr txBox="1"/>
          <p:nvPr/>
        </p:nvSpPr>
        <p:spPr>
          <a:xfrm>
            <a:off x="701715" y="5539110"/>
            <a:ext cx="5500136" cy="469552"/>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prstClr val="white"/>
                </a:solidFill>
                <a:effectLst/>
                <a:uLnTx/>
                <a:uFillTx/>
                <a:ea typeface="阿里巴巴普惠体"/>
                <a:cs typeface="+mn-cs"/>
              </a:rPr>
              <a:t>Lorem ipsum dolor sit amet, consectetuer adipiscing elit. Maecenas porttitor congue massa.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Fusce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posuere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a:t>
            </a:r>
          </a:p>
        </p:txBody>
      </p:sp>
      <p:cxnSp>
        <p:nvCxnSpPr>
          <p:cNvPr id="10" name="8">
            <a:extLst>
              <a:ext uri="{FF2B5EF4-FFF2-40B4-BE49-F238E27FC236}">
                <a16:creationId xmlns:a16="http://schemas.microsoft.com/office/drawing/2014/main" id="{B3B0421B-57F5-7784-FC06-8FD4A477AC4A}"/>
              </a:ext>
            </a:extLst>
          </p:cNvPr>
          <p:cNvCxnSpPr/>
          <p:nvPr/>
        </p:nvCxnSpPr>
        <p:spPr>
          <a:xfrm flipV="1">
            <a:off x="-286513" y="539518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9">
            <a:extLst>
              <a:ext uri="{FF2B5EF4-FFF2-40B4-BE49-F238E27FC236}">
                <a16:creationId xmlns:a16="http://schemas.microsoft.com/office/drawing/2014/main" id="{1C861BDB-7B07-CDC7-6630-D38EDA855C49}"/>
              </a:ext>
            </a:extLst>
          </p:cNvPr>
          <p:cNvCxnSpPr/>
          <p:nvPr/>
        </p:nvCxnSpPr>
        <p:spPr>
          <a:xfrm flipH="1">
            <a:off x="-47103" y="582996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10">
            <a:extLst>
              <a:ext uri="{FF2B5EF4-FFF2-40B4-BE49-F238E27FC236}">
                <a16:creationId xmlns:a16="http://schemas.microsoft.com/office/drawing/2014/main" id="{0DC0A49F-2C3A-0440-EA35-A54FC33A82B6}"/>
              </a:ext>
            </a:extLst>
          </p:cNvPr>
          <p:cNvCxnSpPr/>
          <p:nvPr/>
        </p:nvCxnSpPr>
        <p:spPr>
          <a:xfrm flipH="1">
            <a:off x="5685089" y="1450190"/>
            <a:ext cx="584121" cy="634622"/>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11">
            <a:extLst>
              <a:ext uri="{FF2B5EF4-FFF2-40B4-BE49-F238E27FC236}">
                <a16:creationId xmlns:a16="http://schemas.microsoft.com/office/drawing/2014/main" id="{AB64AD90-6EBF-E517-6E5F-76DA58627A5E}"/>
              </a:ext>
            </a:extLst>
          </p:cNvPr>
          <p:cNvSpPr txBox="1"/>
          <p:nvPr/>
        </p:nvSpPr>
        <p:spPr>
          <a:xfrm>
            <a:off x="595891" y="2552900"/>
            <a:ext cx="5827236" cy="2529923"/>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88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杭州</a:t>
            </a:r>
            <a:endParaRPr kumimoji="0" lang="en-US" altLang="zh-CN" sz="88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88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亚运会知识</a:t>
            </a:r>
          </a:p>
        </p:txBody>
      </p:sp>
      <p:sp>
        <p:nvSpPr>
          <p:cNvPr id="28" name="12">
            <a:extLst>
              <a:ext uri="{FF2B5EF4-FFF2-40B4-BE49-F238E27FC236}">
                <a16:creationId xmlns:a16="http://schemas.microsoft.com/office/drawing/2014/main" id="{DE9EBCD6-3B71-D089-7497-3688414E00F0}"/>
              </a:ext>
            </a:extLst>
          </p:cNvPr>
          <p:cNvSpPr txBox="1"/>
          <p:nvPr/>
        </p:nvSpPr>
        <p:spPr>
          <a:xfrm>
            <a:off x="659920" y="1450190"/>
            <a:ext cx="310353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300" normalizeH="0" baseline="0" noProof="0" dirty="0">
                <a:ln>
                  <a:noFill/>
                </a:ln>
                <a:solidFill>
                  <a:prstClr val="white"/>
                </a:solidFill>
                <a:effectLst>
                  <a:outerShdw blurRad="63500" sx="102000" sy="102000" algn="ctr" rotWithShape="0">
                    <a:prstClr val="black">
                      <a:alpha val="40000"/>
                    </a:prstClr>
                  </a:outerShdw>
                </a:effectLst>
                <a:uLnTx/>
                <a:uFillTx/>
                <a:latin typeface="演示佛系体" panose="00000500000000000000" pitchFamily="2" charset="-122"/>
                <a:ea typeface="演示佛系体" panose="00000500000000000000" pitchFamily="2" charset="-122"/>
                <a:cs typeface="汉呈王天喜毛笔书法" panose="03000509000000000000" charset="-128"/>
              </a:rPr>
              <a:t>Part 04</a:t>
            </a:r>
            <a:endParaRPr kumimoji="0" lang="zh-CN" altLang="en-US" sz="1000" b="1" i="0" u="none" strike="noStrike" kern="1200" cap="none" spc="-300" normalizeH="0" baseline="0" noProof="0" dirty="0">
              <a:ln>
                <a:noFill/>
              </a:ln>
              <a:solidFill>
                <a:prstClr val="black"/>
              </a:solidFill>
              <a:effectLst/>
              <a:uLnTx/>
              <a:uFillTx/>
              <a:latin typeface="演示佛系体" panose="00000500000000000000" pitchFamily="2" charset="-122"/>
              <a:ea typeface="演示佛系体" panose="00000500000000000000" pitchFamily="2" charset="-122"/>
              <a:cs typeface="+mn-cs"/>
            </a:endParaRPr>
          </a:p>
        </p:txBody>
      </p:sp>
      <p:sp>
        <p:nvSpPr>
          <p:cNvPr id="30" name="13">
            <a:extLst>
              <a:ext uri="{FF2B5EF4-FFF2-40B4-BE49-F238E27FC236}">
                <a16:creationId xmlns:a16="http://schemas.microsoft.com/office/drawing/2014/main" id="{6B16BEE5-A0F3-0F48-2A18-182A0EA45C61}"/>
              </a:ext>
            </a:extLst>
          </p:cNvPr>
          <p:cNvSpPr/>
          <p:nvPr>
            <p:custDataLst>
              <p:tags r:id="rId7"/>
            </p:custDataLst>
          </p:nvPr>
        </p:nvSpPr>
        <p:spPr>
          <a:xfrm>
            <a:off x="4123952" y="140355"/>
            <a:ext cx="4886693" cy="3137269"/>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8000" b="1" i="0" u="none" strike="noStrike" kern="1200" cap="none" spc="0" normalizeH="0" baseline="0" noProof="0" dirty="0">
                <a:ln>
                  <a:noFill/>
                </a:ln>
                <a:gradFill>
                  <a:gsLst>
                    <a:gs pos="0">
                      <a:srgbClr val="5B9BD5">
                        <a:lumMod val="5000"/>
                        <a:lumOff val="95000"/>
                        <a:alpha val="10000"/>
                      </a:srgbClr>
                    </a:gs>
                    <a:gs pos="100000">
                      <a:srgbClr val="5B9BD5">
                        <a:lumMod val="30000"/>
                        <a:lumOff val="70000"/>
                        <a:alpha val="7000"/>
                      </a:srgbClr>
                    </a:gs>
                  </a:gsLst>
                  <a:lin ang="10800000" scaled="0"/>
                </a:gradFill>
                <a:effectLst/>
                <a:uLnTx/>
                <a:uFillTx/>
                <a:latin typeface="思源黑体" panose="020B0500000000000000" pitchFamily="34" charset="-122"/>
                <a:ea typeface="思源黑体" panose="020B0500000000000000" pitchFamily="34" charset="-122"/>
                <a:cs typeface="+mn-cs"/>
              </a:rPr>
              <a:t>Heart to Future</a:t>
            </a:r>
          </a:p>
        </p:txBody>
      </p:sp>
    </p:spTree>
    <p:custDataLst>
      <p:tags r:id="rId1"/>
    </p:custDataLst>
    <p:extLst>
      <p:ext uri="{BB962C8B-B14F-4D97-AF65-F5344CB8AC3E}">
        <p14:creationId xmlns:p14="http://schemas.microsoft.com/office/powerpoint/2010/main" val="66826866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12" dur="1500" fill="hold"/>
                                        <p:tgtEl>
                                          <p:spTgt spid="16"/>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16"/>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750" decel="50000" fill="hold">
                                          <p:stCondLst>
                                            <p:cond delay="0"/>
                                          </p:stCondLst>
                                        </p:cTn>
                                        <p:tgtEl>
                                          <p:spTgt spid="30"/>
                                        </p:tgtEl>
                                        <p:attrNameLst>
                                          <p:attrName>style.rotation</p:attrName>
                                        </p:attrNameLst>
                                      </p:cBhvr>
                                      <p:tavLst>
                                        <p:tav tm="0">
                                          <p:val>
                                            <p:fltVal val="-90"/>
                                          </p:val>
                                        </p:tav>
                                        <p:tav tm="100000">
                                          <p:val>
                                            <p:fltVal val="0"/>
                                          </p:val>
                                        </p:tav>
                                      </p:tavLst>
                                    </p:anim>
                                    <p:anim calcmode="lin" valueType="num">
                                      <p:cBhvr>
                                        <p:cTn id="28" dur="750" decel="50000" fill="hold">
                                          <p:stCondLst>
                                            <p:cond delay="0"/>
                                          </p:stCondLst>
                                        </p:cTn>
                                        <p:tgtEl>
                                          <p:spTgt spid="30"/>
                                        </p:tgtEl>
                                        <p:attrNameLst>
                                          <p:attrName>ppt_w</p:attrName>
                                        </p:attrNameLst>
                                      </p:cBhvr>
                                      <p:tavLst>
                                        <p:tav tm="0">
                                          <p:val>
                                            <p:strVal val="#ppt_w"/>
                                          </p:val>
                                        </p:tav>
                                        <p:tav tm="100000">
                                          <p:val>
                                            <p:strVal val="#ppt_w*.05"/>
                                          </p:val>
                                        </p:tav>
                                      </p:tavLst>
                                    </p:anim>
                                    <p:anim calcmode="lin" valueType="num">
                                      <p:cBhvr>
                                        <p:cTn id="29" dur="750" accel="50000" fill="hold">
                                          <p:stCondLst>
                                            <p:cond delay="750"/>
                                          </p:stCondLst>
                                        </p:cTn>
                                        <p:tgtEl>
                                          <p:spTgt spid="30"/>
                                        </p:tgtEl>
                                        <p:attrNameLst>
                                          <p:attrName>ppt_w</p:attrName>
                                        </p:attrNameLst>
                                      </p:cBhvr>
                                      <p:tavLst>
                                        <p:tav tm="0">
                                          <p:val>
                                            <p:strVal val="#ppt_w*.05"/>
                                          </p:val>
                                        </p:tav>
                                        <p:tav tm="100000">
                                          <p:val>
                                            <p:strVal val="#ppt_w"/>
                                          </p:val>
                                        </p:tav>
                                      </p:tavLst>
                                    </p:anim>
                                    <p:anim calcmode="lin" valueType="num">
                                      <p:cBhvr>
                                        <p:cTn id="30" dur="1500" fill="hold"/>
                                        <p:tgtEl>
                                          <p:spTgt spid="30"/>
                                        </p:tgtEl>
                                        <p:attrNameLst>
                                          <p:attrName>ppt_h</p:attrName>
                                        </p:attrNameLst>
                                      </p:cBhvr>
                                      <p:tavLst>
                                        <p:tav tm="0">
                                          <p:val>
                                            <p:strVal val="#ppt_h"/>
                                          </p:val>
                                        </p:tav>
                                        <p:tav tm="100000">
                                          <p:val>
                                            <p:strVal val="#ppt_h"/>
                                          </p:val>
                                        </p:tav>
                                      </p:tavLst>
                                    </p:anim>
                                    <p:anim calcmode="lin" valueType="num">
                                      <p:cBhvr>
                                        <p:cTn id="31" dur="750" decel="50000" fill="hold">
                                          <p:stCondLst>
                                            <p:cond delay="0"/>
                                          </p:stCondLst>
                                        </p:cTn>
                                        <p:tgtEl>
                                          <p:spTgt spid="30"/>
                                        </p:tgtEl>
                                        <p:attrNameLst>
                                          <p:attrName>ppt_x</p:attrName>
                                        </p:attrNameLst>
                                      </p:cBhvr>
                                      <p:tavLst>
                                        <p:tav tm="0">
                                          <p:val>
                                            <p:strVal val="#ppt_x+.4"/>
                                          </p:val>
                                        </p:tav>
                                        <p:tav tm="100000">
                                          <p:val>
                                            <p:strVal val="#ppt_x"/>
                                          </p:val>
                                        </p:tav>
                                      </p:tavLst>
                                    </p:anim>
                                    <p:anim calcmode="lin" valueType="num">
                                      <p:cBhvr>
                                        <p:cTn id="32" dur="750" decel="50000" fill="hold">
                                          <p:stCondLst>
                                            <p:cond delay="0"/>
                                          </p:stCondLst>
                                        </p:cTn>
                                        <p:tgtEl>
                                          <p:spTgt spid="30"/>
                                        </p:tgtEl>
                                        <p:attrNameLst>
                                          <p:attrName>ppt_y</p:attrName>
                                        </p:attrNameLst>
                                      </p:cBhvr>
                                      <p:tavLst>
                                        <p:tav tm="0">
                                          <p:val>
                                            <p:strVal val="#ppt_y-.2"/>
                                          </p:val>
                                        </p:tav>
                                        <p:tav tm="100000">
                                          <p:val>
                                            <p:strVal val="#ppt_y+.1"/>
                                          </p:val>
                                        </p:tav>
                                      </p:tavLst>
                                    </p:anim>
                                    <p:anim calcmode="lin" valueType="num">
                                      <p:cBhvr>
                                        <p:cTn id="33" dur="750" accel="50000" fill="hold">
                                          <p:stCondLst>
                                            <p:cond delay="750"/>
                                          </p:stCondLst>
                                        </p:cTn>
                                        <p:tgtEl>
                                          <p:spTgt spid="30"/>
                                        </p:tgtEl>
                                        <p:attrNameLst>
                                          <p:attrName>ppt_y</p:attrName>
                                        </p:attrNameLst>
                                      </p:cBhvr>
                                      <p:tavLst>
                                        <p:tav tm="0">
                                          <p:val>
                                            <p:strVal val="#ppt_y+.1"/>
                                          </p:val>
                                        </p:tav>
                                        <p:tav tm="100000">
                                          <p:val>
                                            <p:strVal val="#ppt_y"/>
                                          </p:val>
                                        </p:tav>
                                      </p:tavLst>
                                    </p:anim>
                                    <p:animEffect transition="in" filter="fade">
                                      <p:cBhvr>
                                        <p:cTn id="34" dur="1500" decel="50000">
                                          <p:stCondLst>
                                            <p:cond delay="0"/>
                                          </p:stCondLst>
                                        </p:cTn>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6" grpId="0"/>
      <p:bldP spid="20"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330098" y="1537392"/>
            <a:ext cx="11531803" cy="4609408"/>
            <a:chOff x="330098" y="1537392"/>
            <a:chExt cx="11531803" cy="4609408"/>
          </a:xfrm>
        </p:grpSpPr>
        <p:sp>
          <p:nvSpPr>
            <p:cNvPr id="32" name="íṩḻiḍé"/>
            <p:cNvSpPr/>
            <p:nvPr/>
          </p:nvSpPr>
          <p:spPr>
            <a:xfrm>
              <a:off x="330098" y="1537392"/>
              <a:ext cx="673100" cy="235332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en-US">
                <a:cs typeface="+mn-ea"/>
                <a:sym typeface="+mn-lt"/>
              </a:endParaRPr>
            </a:p>
          </p:txBody>
        </p:sp>
        <p:sp>
          <p:nvSpPr>
            <p:cNvPr id="33" name="iṥ1ïḍe"/>
            <p:cNvSpPr/>
            <p:nvPr/>
          </p:nvSpPr>
          <p:spPr>
            <a:xfrm>
              <a:off x="11188801" y="1537392"/>
              <a:ext cx="673100" cy="235332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en-US">
                <a:cs typeface="+mn-ea"/>
                <a:sym typeface="+mn-lt"/>
              </a:endParaRPr>
            </a:p>
          </p:txBody>
        </p:sp>
        <p:sp>
          <p:nvSpPr>
            <p:cNvPr id="34" name="íṩḻîďe"/>
            <p:cNvSpPr/>
            <p:nvPr/>
          </p:nvSpPr>
          <p:spPr>
            <a:xfrm>
              <a:off x="669823" y="1537392"/>
              <a:ext cx="10845800" cy="2241550"/>
            </a:xfrm>
            <a:prstGeom prst="rect">
              <a:avLst/>
            </a:prstGeom>
            <a:blipFill dpi="0" rotWithShape="1">
              <a:blip r:embed="rId9"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lang="en-US" sz="2800">
                <a:solidFill>
                  <a:schemeClr val="tx1"/>
                </a:solidFill>
                <a:cs typeface="+mn-ea"/>
                <a:sym typeface="+mn-lt"/>
              </a:endParaRPr>
            </a:p>
          </p:txBody>
        </p:sp>
        <p:sp>
          <p:nvSpPr>
            <p:cNvPr id="53" name="ïş1îḋê"/>
            <p:cNvSpPr/>
            <p:nvPr/>
          </p:nvSpPr>
          <p:spPr>
            <a:xfrm>
              <a:off x="2535521" y="2831802"/>
              <a:ext cx="1137002" cy="1123950"/>
            </a:xfrm>
            <a:prstGeom prst="ellipse">
              <a:avLst/>
            </a:prstGeom>
            <a:solidFill>
              <a:schemeClr val="bg1"/>
            </a:solidFill>
            <a:ln w="2222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cs typeface="+mn-ea"/>
                <a:sym typeface="+mn-lt"/>
              </a:endParaRPr>
            </a:p>
          </p:txBody>
        </p:sp>
        <p:sp>
          <p:nvSpPr>
            <p:cNvPr id="51" name="íş1ïde"/>
            <p:cNvSpPr/>
            <p:nvPr/>
          </p:nvSpPr>
          <p:spPr>
            <a:xfrm>
              <a:off x="5526763" y="2831802"/>
              <a:ext cx="1137002" cy="1123950"/>
            </a:xfrm>
            <a:prstGeom prst="ellipse">
              <a:avLst/>
            </a:prstGeom>
            <a:solidFill>
              <a:srgbClr val="0353AF"/>
            </a:solidFill>
            <a:ln w="571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cs typeface="+mn-ea"/>
                <a:sym typeface="+mn-lt"/>
              </a:endParaRPr>
            </a:p>
          </p:txBody>
        </p:sp>
        <p:sp>
          <p:nvSpPr>
            <p:cNvPr id="48" name="îṩļïḑé"/>
            <p:cNvSpPr/>
            <p:nvPr/>
          </p:nvSpPr>
          <p:spPr>
            <a:xfrm>
              <a:off x="4799228" y="4145337"/>
              <a:ext cx="2593340" cy="1700530"/>
            </a:xfrm>
            <a:prstGeom prst="rect">
              <a:avLst/>
            </a:prstGeom>
          </p:spPr>
          <p:txBody>
            <a:bodyPr wrap="square" lIns="91440" tIns="45720" rIns="91440" bIns="45720" anchor="t" anchorCtr="1">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50000"/>
                </a:lnSpc>
                <a:spcBef>
                  <a:spcPct val="0"/>
                </a:spcBef>
              </a:pPr>
              <a:r>
                <a:rPr lang="en-US" altLang="zh-CN" sz="1200" dirty="0">
                  <a:solidFill>
                    <a:schemeClr val="tx1">
                      <a:lumMod val="75000"/>
                      <a:lumOff val="25000"/>
                    </a:schemeClr>
                  </a:solidFill>
                  <a:cs typeface="+mn-ea"/>
                  <a:sym typeface="+mn-lt"/>
                </a:rPr>
                <a:t>据官方介绍，会徽“潮涌”由扇面、钱塘江、钱江潮头、赛道、互联网符号及象征亚奥理事会的太阳图形六个元素组成。整个会徽形象象征着涌动和发展，也象征亚奥理。</a:t>
              </a:r>
            </a:p>
          </p:txBody>
        </p:sp>
        <p:sp>
          <p:nvSpPr>
            <p:cNvPr id="46" name="íşľïdê"/>
            <p:cNvSpPr/>
            <p:nvPr/>
          </p:nvSpPr>
          <p:spPr>
            <a:xfrm>
              <a:off x="1807108" y="4102157"/>
              <a:ext cx="2593340" cy="2023745"/>
            </a:xfrm>
            <a:prstGeom prst="rect">
              <a:avLst/>
            </a:prstGeom>
          </p:spPr>
          <p:txBody>
            <a:bodyPr wrap="square" lIns="91440" tIns="45720" rIns="91440" bIns="45720" anchor="t" anchorCtr="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50000"/>
                </a:lnSpc>
                <a:spcBef>
                  <a:spcPct val="0"/>
                </a:spcBef>
              </a:pPr>
              <a:r>
                <a:rPr lang="en-US" altLang="zh-CN" sz="1200" dirty="0">
                  <a:solidFill>
                    <a:schemeClr val="tx1">
                      <a:lumMod val="75000"/>
                      <a:lumOff val="25000"/>
                    </a:schemeClr>
                  </a:solidFill>
                  <a:cs typeface="+mn-ea"/>
                  <a:sym typeface="+mn-lt"/>
                </a:rPr>
                <a:t>杭州亚运会会徽是展示杭州亚运会理念和中国文化的重要载体，杭州2022年第19届亚运会会徽设计关键词是：绿色、智能、节俭、文明;中国风范、江南特色、杭州韵味;创新、发展、繁荣、进步;参与、凝聚、体育、力量、亚洲、欢聚、节日。</a:t>
              </a:r>
            </a:p>
          </p:txBody>
        </p:sp>
        <p:sp>
          <p:nvSpPr>
            <p:cNvPr id="44" name="î$lïḋè"/>
            <p:cNvSpPr/>
            <p:nvPr/>
          </p:nvSpPr>
          <p:spPr>
            <a:xfrm>
              <a:off x="7791348" y="4145337"/>
              <a:ext cx="2593340" cy="1699895"/>
            </a:xfrm>
            <a:prstGeom prst="rect">
              <a:avLst/>
            </a:prstGeom>
          </p:spPr>
          <p:txBody>
            <a:bodyPr wrap="square" lIns="91440" tIns="45720" rIns="91440" bIns="45720" anchor="t" anchorCtr="1">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50000"/>
                </a:lnSpc>
                <a:spcBef>
                  <a:spcPct val="0"/>
                </a:spcBef>
              </a:pPr>
              <a:r>
                <a:rPr lang="en-US" altLang="zh-CN" sz="1200" dirty="0">
                  <a:solidFill>
                    <a:schemeClr val="tx1">
                      <a:lumMod val="75000"/>
                      <a:lumOff val="25000"/>
                    </a:schemeClr>
                  </a:solidFill>
                  <a:cs typeface="+mn-ea"/>
                  <a:sym typeface="+mn-lt"/>
                </a:rPr>
                <a:t>会徽由中国美院袁由敏教授设计，会徽"潮涌"的主体图形由扇面、钱塘江、钱江潮头、赛道、互联网符号及象征亚奥理事会的太阳图形六个元素组成，下方是主办城市名。</a:t>
              </a:r>
            </a:p>
          </p:txBody>
        </p:sp>
        <p:cxnSp>
          <p:nvCxnSpPr>
            <p:cNvPr id="41" name="直接连接符 40"/>
            <p:cNvCxnSpPr/>
            <p:nvPr/>
          </p:nvCxnSpPr>
          <p:spPr>
            <a:xfrm>
              <a:off x="4600011" y="4562800"/>
              <a:ext cx="0" cy="1584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7591988" y="4562800"/>
              <a:ext cx="0" cy="1584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îś1ïďe"/>
            <p:cNvSpPr/>
            <p:nvPr/>
          </p:nvSpPr>
          <p:spPr>
            <a:xfrm>
              <a:off x="8519476" y="2831802"/>
              <a:ext cx="1137002" cy="1123950"/>
            </a:xfrm>
            <a:prstGeom prst="ellipse">
              <a:avLst/>
            </a:prstGeom>
            <a:solidFill>
              <a:schemeClr val="bg1"/>
            </a:solidFill>
            <a:ln w="2222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cs typeface="+mn-ea"/>
                <a:sym typeface="+mn-lt"/>
              </a:endParaRPr>
            </a:p>
          </p:txBody>
        </p:sp>
      </p:grpSp>
      <p:grpSp>
        <p:nvGrpSpPr>
          <p:cNvPr id="5" name="2"/>
          <p:cNvGrpSpPr/>
          <p:nvPr/>
        </p:nvGrpSpPr>
        <p:grpSpPr>
          <a:xfrm>
            <a:off x="433070" y="290195"/>
            <a:ext cx="3754755" cy="993775"/>
            <a:chOff x="13171" y="2041"/>
            <a:chExt cx="5913" cy="1565"/>
          </a:xfrm>
        </p:grpSpPr>
        <p:sp>
          <p:nvSpPr>
            <p:cNvPr id="10" name="文本框 9"/>
            <p:cNvSpPr txBox="1"/>
            <p:nvPr>
              <p:custDataLst>
                <p:tags r:id="rId5"/>
              </p:custDataLst>
            </p:nvPr>
          </p:nvSpPr>
          <p:spPr>
            <a:xfrm>
              <a:off x="13431" y="204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8" name="矩形 7"/>
            <p:cNvSpPr/>
            <p:nvPr>
              <p:custDataLst>
                <p:tags r:id="rId6"/>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11" name="3"/>
          <p:cNvSpPr txBox="1"/>
          <p:nvPr/>
        </p:nvSpPr>
        <p:spPr>
          <a:xfrm>
            <a:off x="3048000" y="1781810"/>
            <a:ext cx="6096000" cy="460375"/>
          </a:xfrm>
          <a:prstGeom prst="rect">
            <a:avLst/>
          </a:prstGeom>
          <a:noFill/>
        </p:spPr>
        <p:txBody>
          <a:bodyPr wrap="square" rtlCol="0" anchor="t">
            <a:spAutoFit/>
          </a:bodyPr>
          <a:lstStyle/>
          <a:p>
            <a:pPr algn="ctr"/>
            <a:r>
              <a:rPr lang="zh-CN" altLang="en-US" sz="2400" b="1" dirty="0">
                <a:solidFill>
                  <a:schemeClr val="bg1"/>
                </a:solidFill>
                <a:sym typeface="+mn-ea"/>
              </a:rPr>
              <a:t>2023杭州亚运会会徽有什么寓意</a:t>
            </a:r>
          </a:p>
        </p:txBody>
      </p:sp>
      <p:pic>
        <p:nvPicPr>
          <p:cNvPr id="12" name="4" descr="bb796c06_E363836_567ac3bb"/>
          <p:cNvPicPr>
            <a:picLocks noChangeAspect="1"/>
          </p:cNvPicPr>
          <p:nvPr>
            <p:custDataLst>
              <p:tags r:id="rId2"/>
            </p:custDataLst>
          </p:nvPr>
        </p:nvPicPr>
        <p:blipFill>
          <a:blip r:embed="rId10" cstate="email">
            <a:lum bright="-24000"/>
            <a:extLst>
              <a:ext uri="{28A0092B-C50C-407E-A947-70E740481C1C}">
                <a14:useLocalDpi xmlns:a14="http://schemas.microsoft.com/office/drawing/2010/main"/>
              </a:ext>
            </a:extLst>
          </a:blip>
          <a:srcRect/>
          <a:stretch>
            <a:fillRect/>
          </a:stretch>
        </p:blipFill>
        <p:spPr>
          <a:xfrm>
            <a:off x="2825115" y="3133090"/>
            <a:ext cx="557530" cy="521335"/>
          </a:xfrm>
          <a:prstGeom prst="rect">
            <a:avLst/>
          </a:prstGeom>
        </p:spPr>
      </p:pic>
      <p:pic>
        <p:nvPicPr>
          <p:cNvPr id="13" name="5" descr="bb796c06_E363836_567ac3bb"/>
          <p:cNvPicPr>
            <a:picLocks noChangeAspect="1"/>
          </p:cNvPicPr>
          <p:nvPr>
            <p:custDataLst>
              <p:tags r:id="rId3"/>
            </p:custDataLst>
          </p:nvPr>
        </p:nvPicPr>
        <p:blipFill>
          <a:blip r:embed="rId10" cstate="email">
            <a:lum bright="72000" contrast="24000"/>
            <a:extLst>
              <a:ext uri="{28A0092B-C50C-407E-A947-70E740481C1C}">
                <a14:useLocalDpi xmlns:a14="http://schemas.microsoft.com/office/drawing/2010/main"/>
              </a:ext>
            </a:extLst>
          </a:blip>
          <a:srcRect/>
          <a:stretch>
            <a:fillRect/>
          </a:stretch>
        </p:blipFill>
        <p:spPr>
          <a:xfrm>
            <a:off x="5817235" y="3133090"/>
            <a:ext cx="557530" cy="521335"/>
          </a:xfrm>
          <a:prstGeom prst="rect">
            <a:avLst/>
          </a:prstGeom>
        </p:spPr>
      </p:pic>
      <p:pic>
        <p:nvPicPr>
          <p:cNvPr id="14" name="6" descr="bb796c06_E363836_567ac3bb"/>
          <p:cNvPicPr>
            <a:picLocks noChangeAspect="1"/>
          </p:cNvPicPr>
          <p:nvPr>
            <p:custDataLst>
              <p:tags r:id="rId4"/>
            </p:custDataLst>
          </p:nvPr>
        </p:nvPicPr>
        <p:blipFill>
          <a:blip r:embed="rId10" cstate="email">
            <a:lum bright="-24000"/>
            <a:extLst>
              <a:ext uri="{28A0092B-C50C-407E-A947-70E740481C1C}">
                <a14:useLocalDpi xmlns:a14="http://schemas.microsoft.com/office/drawing/2010/main"/>
              </a:ext>
            </a:extLst>
          </a:blip>
          <a:srcRect/>
          <a:stretch>
            <a:fillRect/>
          </a:stretch>
        </p:blipFill>
        <p:spPr>
          <a:xfrm>
            <a:off x="8809355" y="3133090"/>
            <a:ext cx="557530" cy="5213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par>
                                <p:cTn id="18" presetID="6" presetClass="entr" presetSubtype="16"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par>
                                <p:cTn id="21" presetID="6"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circle(in)">
                                      <p:cBhvr>
                                        <p:cTn id="2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1"/>
          <p:cNvPicPr>
            <a:picLocks noChangeAspect="1"/>
          </p:cNvPicPr>
          <p:nvPr>
            <p:custDataLst>
              <p:tags r:id="rId2"/>
            </p:custDataLst>
          </p:nvPr>
        </p:nvPicPr>
        <p:blipFill rotWithShape="1">
          <a:blip r:embed="rId10" cstate="email">
            <a:extLst>
              <a:ext uri="{28A0092B-C50C-407E-A947-70E740481C1C}">
                <a14:useLocalDpi xmlns:a14="http://schemas.microsoft.com/office/drawing/2010/main"/>
              </a:ext>
            </a:extLst>
          </a:blip>
          <a:srcRect/>
          <a:stretch/>
        </p:blipFill>
        <p:spPr>
          <a:xfrm>
            <a:off x="7004685" y="317"/>
            <a:ext cx="5177155" cy="6857365"/>
          </a:xfrm>
          <a:custGeom>
            <a:avLst/>
            <a:gdLst>
              <a:gd name="connsiteX0" fmla="*/ 1544293 w 4591833"/>
              <a:gd name="connsiteY0" fmla="*/ 0 h 6857999"/>
              <a:gd name="connsiteX1" fmla="*/ 4591833 w 4591833"/>
              <a:gd name="connsiteY1" fmla="*/ 0 h 6857999"/>
              <a:gd name="connsiteX2" fmla="*/ 4591833 w 4591833"/>
              <a:gd name="connsiteY2" fmla="*/ 1143499 h 6857999"/>
              <a:gd name="connsiteX3" fmla="*/ 4581915 w 4591833"/>
              <a:gd name="connsiteY3" fmla="*/ 1142998 h 6857999"/>
              <a:gd name="connsiteX4" fmla="*/ 2295914 w 4591833"/>
              <a:gd name="connsiteY4" fmla="*/ 3428999 h 6857999"/>
              <a:gd name="connsiteX5" fmla="*/ 4581915 w 4591833"/>
              <a:gd name="connsiteY5" fmla="*/ 5715000 h 6857999"/>
              <a:gd name="connsiteX6" fmla="*/ 4591833 w 4591833"/>
              <a:gd name="connsiteY6" fmla="*/ 5714499 h 6857999"/>
              <a:gd name="connsiteX7" fmla="*/ 4591833 w 4591833"/>
              <a:gd name="connsiteY7" fmla="*/ 6857999 h 6857999"/>
              <a:gd name="connsiteX8" fmla="*/ 1550070 w 4591833"/>
              <a:gd name="connsiteY8" fmla="*/ 6857999 h 6857999"/>
              <a:gd name="connsiteX9" fmla="*/ 1342011 w 4591833"/>
              <a:gd name="connsiteY9" fmla="*/ 6668903 h 6857999"/>
              <a:gd name="connsiteX10" fmla="*/ 5961 w 4591833"/>
              <a:gd name="connsiteY10" fmla="*/ 3664784 h 6857999"/>
              <a:gd name="connsiteX11" fmla="*/ 0 w 4591833"/>
              <a:gd name="connsiteY11" fmla="*/ 3429037 h 6857999"/>
              <a:gd name="connsiteX12" fmla="*/ 0 w 4591833"/>
              <a:gd name="connsiteY12" fmla="*/ 3428964 h 6857999"/>
              <a:gd name="connsiteX13" fmla="*/ 6726 w 4591833"/>
              <a:gd name="connsiteY13" fmla="*/ 3178578 h 6857999"/>
              <a:gd name="connsiteX14" fmla="*/ 1501138 w 4591833"/>
              <a:gd name="connsiteY14" fmla="*/ 3738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91833" h="6857999">
                <a:moveTo>
                  <a:pt x="1544293" y="0"/>
                </a:moveTo>
                <a:lnTo>
                  <a:pt x="4591833" y="0"/>
                </a:lnTo>
                <a:lnTo>
                  <a:pt x="4591833" y="1143499"/>
                </a:lnTo>
                <a:lnTo>
                  <a:pt x="4581915" y="1142998"/>
                </a:lnTo>
                <a:cubicBezTo>
                  <a:pt x="3319392" y="1142998"/>
                  <a:pt x="2295914" y="2166476"/>
                  <a:pt x="2295914" y="3428999"/>
                </a:cubicBezTo>
                <a:cubicBezTo>
                  <a:pt x="2295914" y="4691522"/>
                  <a:pt x="3319392" y="5715000"/>
                  <a:pt x="4581915" y="5715000"/>
                </a:cubicBezTo>
                <a:lnTo>
                  <a:pt x="4591833" y="5714499"/>
                </a:lnTo>
                <a:lnTo>
                  <a:pt x="4591833" y="6857999"/>
                </a:lnTo>
                <a:lnTo>
                  <a:pt x="1550070" y="6857999"/>
                </a:lnTo>
                <a:lnTo>
                  <a:pt x="1342011" y="6668903"/>
                </a:lnTo>
                <a:cubicBezTo>
                  <a:pt x="564671" y="5891562"/>
                  <a:pt x="65341" y="4836210"/>
                  <a:pt x="5961" y="3664784"/>
                </a:cubicBezTo>
                <a:lnTo>
                  <a:pt x="0" y="3429037"/>
                </a:lnTo>
                <a:lnTo>
                  <a:pt x="0" y="3428964"/>
                </a:lnTo>
                <a:lnTo>
                  <a:pt x="6726" y="3178578"/>
                </a:lnTo>
                <a:cubicBezTo>
                  <a:pt x="73710" y="1934969"/>
                  <a:pt x="636594" y="823157"/>
                  <a:pt x="1501138" y="37382"/>
                </a:cubicBezTo>
                <a:close/>
              </a:path>
            </a:pathLst>
          </a:custGeom>
        </p:spPr>
      </p:pic>
      <p:sp>
        <p:nvSpPr>
          <p:cNvPr id="15" name="2"/>
          <p:cNvSpPr/>
          <p:nvPr>
            <p:custDataLst>
              <p:tags r:id="rId3"/>
            </p:custDataLst>
          </p:nvPr>
        </p:nvSpPr>
        <p:spPr>
          <a:xfrm>
            <a:off x="10694670" y="2113915"/>
            <a:ext cx="1497330" cy="2630170"/>
          </a:xfrm>
          <a:custGeom>
            <a:avLst/>
            <a:gdLst>
              <a:gd name="connsiteX0" fmla="*/ 1055557 w 1075391"/>
              <a:gd name="connsiteY0" fmla="*/ 0 h 2111114"/>
              <a:gd name="connsiteX1" fmla="*/ 1075391 w 1075391"/>
              <a:gd name="connsiteY1" fmla="*/ 1002 h 2111114"/>
              <a:gd name="connsiteX2" fmla="*/ 1075391 w 1075391"/>
              <a:gd name="connsiteY2" fmla="*/ 2110113 h 2111114"/>
              <a:gd name="connsiteX3" fmla="*/ 1055557 w 1075391"/>
              <a:gd name="connsiteY3" fmla="*/ 2111114 h 2111114"/>
              <a:gd name="connsiteX4" fmla="*/ 0 w 1075391"/>
              <a:gd name="connsiteY4" fmla="*/ 1055557 h 2111114"/>
              <a:gd name="connsiteX5" fmla="*/ 1055557 w 1075391"/>
              <a:gd name="connsiteY5" fmla="*/ 0 h 211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91" h="2111114">
                <a:moveTo>
                  <a:pt x="1055557" y="0"/>
                </a:moveTo>
                <a:lnTo>
                  <a:pt x="1075391" y="1002"/>
                </a:lnTo>
                <a:lnTo>
                  <a:pt x="1075391" y="2110113"/>
                </a:lnTo>
                <a:lnTo>
                  <a:pt x="1055557" y="2111114"/>
                </a:lnTo>
                <a:cubicBezTo>
                  <a:pt x="472589" y="2111114"/>
                  <a:pt x="0" y="1638525"/>
                  <a:pt x="0" y="1055557"/>
                </a:cubicBezTo>
                <a:cubicBezTo>
                  <a:pt x="0" y="472589"/>
                  <a:pt x="472589" y="0"/>
                  <a:pt x="1055557" y="0"/>
                </a:cubicBezTo>
                <a:close/>
              </a:path>
            </a:pathLst>
          </a:cu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5" name="3"/>
          <p:cNvGrpSpPr/>
          <p:nvPr/>
        </p:nvGrpSpPr>
        <p:grpSpPr>
          <a:xfrm>
            <a:off x="433070" y="290195"/>
            <a:ext cx="3754755" cy="993775"/>
            <a:chOff x="13171" y="2041"/>
            <a:chExt cx="5913" cy="1565"/>
          </a:xfrm>
        </p:grpSpPr>
        <p:sp>
          <p:nvSpPr>
            <p:cNvPr id="10" name="文本框 9"/>
            <p:cNvSpPr txBox="1"/>
            <p:nvPr>
              <p:custDataLst>
                <p:tags r:id="rId6"/>
              </p:custDataLst>
            </p:nvPr>
          </p:nvSpPr>
          <p:spPr>
            <a:xfrm>
              <a:off x="13431" y="204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6" name="矩形 5"/>
            <p:cNvSpPr/>
            <p:nvPr>
              <p:custDataLst>
                <p:tags r:id="rId7"/>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11" name="4"/>
          <p:cNvSpPr txBox="1"/>
          <p:nvPr>
            <p:custDataLst>
              <p:tags r:id="rId4"/>
            </p:custDataLst>
          </p:nvPr>
        </p:nvSpPr>
        <p:spPr>
          <a:xfrm>
            <a:off x="1001395" y="2712720"/>
            <a:ext cx="4953635" cy="309372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auto">
              <a:lnSpc>
                <a:spcPct val="130000"/>
              </a:lnSpc>
              <a:spcBef>
                <a:spcPts val="0"/>
              </a:spcBef>
              <a:spcAft>
                <a:spcPts val="800"/>
              </a:spcAft>
              <a:buSzPct val="100000"/>
              <a:buFont typeface="Arial" panose="020B0604020202020204" pitchFamily="34" charset="0"/>
              <a:buChar char="•"/>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亚运会三个吉祥物分别取名琮琮、莲莲、宸宸。</a:t>
            </a:r>
          </a:p>
          <a:p>
            <a:pPr marL="285750" lvl="0" indent="-285750" algn="l" fontAlgn="auto">
              <a:lnSpc>
                <a:spcPct val="130000"/>
              </a:lnSpc>
              <a:spcBef>
                <a:spcPts val="0"/>
              </a:spcBef>
              <a:spcAft>
                <a:spcPts val="800"/>
              </a:spcAft>
              <a:buSzPct val="100000"/>
              <a:buFont typeface="Arial" panose="020B0604020202020204" pitchFamily="34" charset="0"/>
              <a:buChar char="•"/>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琮琮代表世界遗产良渚古城遗址，莲莲代表世界遗产西湖，宸宸代表世界遗产京杭大运河。以机器人的造型代表世界遗产良渚古城遗址，名字源于良渚古城遗址出土的代表性文物玉琮。具有精美绝伦纹饰的玉琮是良渚文化的重要标志物，散发着永恒的魅力。</a:t>
            </a:r>
          </a:p>
          <a:p>
            <a:pPr marL="285750" lvl="0" indent="-285750" algn="l" fontAlgn="auto">
              <a:lnSpc>
                <a:spcPct val="130000"/>
              </a:lnSpc>
              <a:spcBef>
                <a:spcPts val="0"/>
              </a:spcBef>
              <a:spcAft>
                <a:spcPts val="800"/>
              </a:spcAft>
              <a:buSzPct val="100000"/>
              <a:buFont typeface="Arial" panose="020B0604020202020204" pitchFamily="34" charset="0"/>
              <a:buChar char="•"/>
            </a:pPr>
            <a:endPar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endParaRPr>
          </a:p>
          <a:p>
            <a:pPr marL="285750" lvl="0" indent="-285750" algn="l" fontAlgn="auto">
              <a:lnSpc>
                <a:spcPct val="130000"/>
              </a:lnSpc>
              <a:spcBef>
                <a:spcPts val="0"/>
              </a:spcBef>
              <a:spcAft>
                <a:spcPts val="800"/>
              </a:spcAft>
              <a:buSzPct val="100000"/>
              <a:buFont typeface="Arial" panose="020B0604020202020204" pitchFamily="34" charset="0"/>
              <a:buChar char="•"/>
            </a:pPr>
            <a:endPar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endParaRPr>
          </a:p>
        </p:txBody>
      </p:sp>
      <p:sp>
        <p:nvSpPr>
          <p:cNvPr id="44" name="5"/>
          <p:cNvSpPr/>
          <p:nvPr>
            <p:custDataLst>
              <p:tags r:id="rId5"/>
            </p:custDataLst>
          </p:nvPr>
        </p:nvSpPr>
        <p:spPr>
          <a:xfrm>
            <a:off x="926465" y="2084705"/>
            <a:ext cx="5028565"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sz="3200" b="1" i="1" dirty="0">
                <a:solidFill>
                  <a:schemeClr val="tx1">
                    <a:lumMod val="75000"/>
                    <a:lumOff val="25000"/>
                  </a:schemeClr>
                </a:solidFill>
                <a:cs typeface="+mn-ea"/>
                <a:sym typeface="+mn-lt"/>
              </a:rPr>
              <a:t>2023杭州亚运会吉祥物</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heel(1)">
                                      <p:cBhvr>
                                        <p:cTn id="12" dur="20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p:custDataLst>
              <p:tags r:id="rId1"/>
            </p:custDataLst>
          </p:nvPr>
        </p:nvGrpSpPr>
        <p:grpSpPr>
          <a:xfrm>
            <a:off x="669926" y="2100768"/>
            <a:ext cx="10848974" cy="3323833"/>
            <a:chOff x="669926" y="2215068"/>
            <a:chExt cx="10848974" cy="3323833"/>
          </a:xfrm>
        </p:grpSpPr>
        <p:sp>
          <p:nvSpPr>
            <p:cNvPr id="10" name="îṧḷîḋè"/>
            <p:cNvSpPr/>
            <p:nvPr/>
          </p:nvSpPr>
          <p:spPr>
            <a:xfrm>
              <a:off x="774700" y="2215068"/>
              <a:ext cx="4981575" cy="2053369"/>
            </a:xfrm>
            <a:prstGeom prst="rect">
              <a:avLst/>
            </a:prstGeom>
            <a:blipFill dpi="0" rotWithShape="1">
              <a:blip r:embed="rId6" cstate="email">
                <a:extLst>
                  <a:ext uri="{28A0092B-C50C-407E-A947-70E740481C1C}">
                    <a14:useLocalDpi xmlns:a14="http://schemas.microsoft.com/office/drawing/2010/main"/>
                  </a:ext>
                </a:extLst>
              </a:blip>
              <a:srcRect/>
              <a:stretch>
                <a:fillRect/>
              </a:stretch>
            </a:blipFill>
            <a:ln w="3175">
              <a:noFill/>
              <a:prstDash val="sysDash"/>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endParaRPr lang="zh-CN" altLang="en-US" sz="2800" b="1">
                <a:cs typeface="+mn-ea"/>
                <a:sym typeface="+mn-lt"/>
              </a:endParaRPr>
            </a:p>
          </p:txBody>
        </p:sp>
        <p:sp>
          <p:nvSpPr>
            <p:cNvPr id="11" name="î$ľïďê"/>
            <p:cNvSpPr/>
            <p:nvPr/>
          </p:nvSpPr>
          <p:spPr>
            <a:xfrm>
              <a:off x="669926" y="2215068"/>
              <a:ext cx="104774" cy="205337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cs typeface="+mn-ea"/>
                <a:sym typeface="+mn-lt"/>
              </a:endParaRPr>
            </a:p>
          </p:txBody>
        </p:sp>
        <p:grpSp>
          <p:nvGrpSpPr>
            <p:cNvPr id="12" name="íṧḻïḋé"/>
            <p:cNvGrpSpPr/>
            <p:nvPr/>
          </p:nvGrpSpPr>
          <p:grpSpPr>
            <a:xfrm>
              <a:off x="774700" y="3823131"/>
              <a:ext cx="581025" cy="1304925"/>
              <a:chOff x="774700" y="3823131"/>
              <a:chExt cx="581025" cy="1304925"/>
            </a:xfrm>
          </p:grpSpPr>
          <p:sp>
            <p:nvSpPr>
              <p:cNvPr id="27" name="ïṥļîḍè"/>
              <p:cNvSpPr/>
              <p:nvPr/>
            </p:nvSpPr>
            <p:spPr>
              <a:xfrm>
                <a:off x="774700" y="4547031"/>
                <a:ext cx="581025" cy="5810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rmAutofit/>
              </a:bodyPr>
              <a:lstStyle/>
              <a:p>
                <a:pPr algn="ctr"/>
                <a:endParaRPr lang="zh-CN" altLang="en-US" sz="1600" b="1" dirty="0">
                  <a:cs typeface="+mn-ea"/>
                  <a:sym typeface="+mn-lt"/>
                </a:endParaRPr>
              </a:p>
            </p:txBody>
          </p:sp>
          <p:cxnSp>
            <p:nvCxnSpPr>
              <p:cNvPr id="28" name="直接连接符 27"/>
              <p:cNvCxnSpPr>
                <a:stCxn id="27" idx="0"/>
              </p:cNvCxnSpPr>
              <p:nvPr/>
            </p:nvCxnSpPr>
            <p:spPr>
              <a:xfrm flipV="1">
                <a:off x="1065213" y="3823131"/>
                <a:ext cx="0" cy="723900"/>
              </a:xfrm>
              <a:prstGeom prst="line">
                <a:avLst/>
              </a:prstGeom>
              <a:ln w="3175" cap="rnd">
                <a:solidFill>
                  <a:schemeClr val="accent1"/>
                </a:solidFill>
                <a:prstDash val="solid"/>
                <a:round/>
                <a:tailEnd type="oval"/>
              </a:ln>
            </p:spPr>
            <p:style>
              <a:lnRef idx="1">
                <a:schemeClr val="accent1"/>
              </a:lnRef>
              <a:fillRef idx="0">
                <a:schemeClr val="accent1"/>
              </a:fillRef>
              <a:effectRef idx="0">
                <a:schemeClr val="accent1"/>
              </a:effectRef>
              <a:fontRef idx="minor">
                <a:schemeClr val="tx1"/>
              </a:fontRef>
            </p:style>
          </p:cxnSp>
        </p:grpSp>
        <p:sp>
          <p:nvSpPr>
            <p:cNvPr id="26" name="ïslîḍê"/>
            <p:cNvSpPr/>
            <p:nvPr/>
          </p:nvSpPr>
          <p:spPr bwMode="auto">
            <a:xfrm>
              <a:off x="1441451" y="4547423"/>
              <a:ext cx="4315460" cy="99123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en-US" altLang="zh-CN" sz="1400" dirty="0">
                  <a:solidFill>
                    <a:schemeClr val="tx1">
                      <a:lumMod val="75000"/>
                      <a:lumOff val="25000"/>
                    </a:schemeClr>
                  </a:solidFill>
                  <a:cs typeface="+mn-ea"/>
                  <a:sym typeface="+mn-lt"/>
                </a:rPr>
                <a:t>亚洲运动会简称亚运会，是亚洲规模最大的综合性运动会，由亚洲奥林匹克理事会的成员国轮流主办，每四年举办一届。</a:t>
              </a:r>
            </a:p>
          </p:txBody>
        </p:sp>
        <p:sp>
          <p:nvSpPr>
            <p:cNvPr id="14" name="is1îďe"/>
            <p:cNvSpPr/>
            <p:nvPr/>
          </p:nvSpPr>
          <p:spPr>
            <a:xfrm>
              <a:off x="6537325" y="2215068"/>
              <a:ext cx="4981575" cy="2053369"/>
            </a:xfrm>
            <a:prstGeom prst="rect">
              <a:avLst/>
            </a:prstGeom>
            <a:blipFill dpi="0" rotWithShape="1">
              <a:blip r:embed="rId7" cstate="email">
                <a:extLst>
                  <a:ext uri="{28A0092B-C50C-407E-A947-70E740481C1C}">
                    <a14:useLocalDpi xmlns:a14="http://schemas.microsoft.com/office/drawing/2010/main"/>
                  </a:ext>
                </a:extLst>
              </a:blip>
              <a:srcRect/>
              <a:stretch>
                <a:fillRect/>
              </a:stretch>
            </a:blipFill>
            <a:ln w="3175">
              <a:noFill/>
              <a:prstDash val="sysDash"/>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endParaRPr lang="zh-CN" altLang="en-US" sz="2800" b="1">
                <a:cs typeface="+mn-ea"/>
                <a:sym typeface="+mn-lt"/>
              </a:endParaRPr>
            </a:p>
          </p:txBody>
        </p:sp>
        <p:sp>
          <p:nvSpPr>
            <p:cNvPr id="15" name="iślîḓè"/>
            <p:cNvSpPr/>
            <p:nvPr/>
          </p:nvSpPr>
          <p:spPr>
            <a:xfrm>
              <a:off x="6432551" y="2215068"/>
              <a:ext cx="104774" cy="205337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a:cs typeface="+mn-ea"/>
                <a:sym typeface="+mn-lt"/>
              </a:endParaRPr>
            </a:p>
          </p:txBody>
        </p:sp>
        <p:sp>
          <p:nvSpPr>
            <p:cNvPr id="16" name="íṣḻiḓê"/>
            <p:cNvSpPr/>
            <p:nvPr/>
          </p:nvSpPr>
          <p:spPr>
            <a:xfrm>
              <a:off x="6537325" y="4547031"/>
              <a:ext cx="581025" cy="581025"/>
            </a:xfrm>
            <a:prstGeom prst="ellips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lstStyle/>
            <a:p>
              <a:pPr algn="ctr"/>
              <a:endParaRPr lang="en-US" altLang="zh-CN" sz="1600" b="1" dirty="0">
                <a:cs typeface="+mn-ea"/>
                <a:sym typeface="+mn-lt"/>
              </a:endParaRPr>
            </a:p>
          </p:txBody>
        </p:sp>
        <p:cxnSp>
          <p:nvCxnSpPr>
            <p:cNvPr id="17" name="直接连接符 16"/>
            <p:cNvCxnSpPr>
              <a:stCxn id="16" idx="0"/>
            </p:cNvCxnSpPr>
            <p:nvPr/>
          </p:nvCxnSpPr>
          <p:spPr>
            <a:xfrm flipV="1">
              <a:off x="6827838" y="3823131"/>
              <a:ext cx="0" cy="723900"/>
            </a:xfrm>
            <a:prstGeom prst="line">
              <a:avLst/>
            </a:prstGeom>
            <a:ln w="3175" cap="rnd">
              <a:solidFill>
                <a:srgbClr val="5B9BD5"/>
              </a:solidFill>
              <a:prstDash val="solid"/>
              <a:round/>
              <a:tailEnd type="oval"/>
            </a:ln>
          </p:spPr>
          <p:style>
            <a:lnRef idx="1">
              <a:schemeClr val="accent1"/>
            </a:lnRef>
            <a:fillRef idx="0">
              <a:schemeClr val="accent1"/>
            </a:fillRef>
            <a:effectRef idx="0">
              <a:schemeClr val="accent1"/>
            </a:effectRef>
            <a:fontRef idx="minor">
              <a:schemeClr val="tx1"/>
            </a:fontRef>
          </p:style>
        </p:cxnSp>
        <p:grpSp>
          <p:nvGrpSpPr>
            <p:cNvPr id="19" name="íṩľîdè"/>
            <p:cNvGrpSpPr/>
            <p:nvPr/>
          </p:nvGrpSpPr>
          <p:grpSpPr>
            <a:xfrm>
              <a:off x="745980" y="4547031"/>
              <a:ext cx="10772140" cy="991870"/>
              <a:chOff x="-5016645" y="4638675"/>
              <a:chExt cx="10772140" cy="991870"/>
            </a:xfrm>
          </p:grpSpPr>
          <p:sp>
            <p:nvSpPr>
              <p:cNvPr id="22" name="iSḻîďé"/>
              <p:cNvSpPr/>
              <p:nvPr/>
            </p:nvSpPr>
            <p:spPr bwMode="auto">
              <a:xfrm>
                <a:off x="1441305" y="4638675"/>
                <a:ext cx="4314190" cy="99187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a:lnSpc>
                    <a:spcPct val="150000"/>
                  </a:lnSpc>
                  <a:buClrTx/>
                  <a:buSzTx/>
                  <a:buFontTx/>
                </a:pPr>
                <a:r>
                  <a:rPr lang="en-US" altLang="zh-CN" sz="1400" dirty="0">
                    <a:solidFill>
                      <a:schemeClr val="tx1">
                        <a:lumMod val="75000"/>
                        <a:lumOff val="25000"/>
                      </a:schemeClr>
                    </a:solidFill>
                    <a:cs typeface="+mn-ea"/>
                    <a:sym typeface="+mn-lt"/>
                  </a:rPr>
                  <a:t>综合赛会的有亚洲夏季运动会(亚运会)、亚洲冬季运动会(亚冬会)、亚洲青年运动会(亚青会)、亚洲残疾人运动会(亚残会)、亚洲大学生运动会(亚大会)、亚洲沙滩运动会(亚沙会)、亚洲室内与武道运动会(亚室武会)等种类。</a:t>
                </a:r>
              </a:p>
            </p:txBody>
          </p:sp>
          <p:sp>
            <p:nvSpPr>
              <p:cNvPr id="31" name="í$ḷîḑe"/>
              <p:cNvSpPr txBox="1"/>
              <p:nvPr/>
            </p:nvSpPr>
            <p:spPr bwMode="auto">
              <a:xfrm>
                <a:off x="752475" y="4711065"/>
                <a:ext cx="614045" cy="455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400" b="1" dirty="0">
                    <a:solidFill>
                      <a:schemeClr val="bg1"/>
                    </a:solidFill>
                    <a:cs typeface="+mn-ea"/>
                    <a:sym typeface="+mn-lt"/>
                  </a:rPr>
                  <a:t>02</a:t>
                </a:r>
              </a:p>
            </p:txBody>
          </p:sp>
          <p:sp>
            <p:nvSpPr>
              <p:cNvPr id="32" name="í$ḷîḑe"/>
              <p:cNvSpPr txBox="1"/>
              <p:nvPr/>
            </p:nvSpPr>
            <p:spPr bwMode="auto">
              <a:xfrm>
                <a:off x="-5016645" y="4701540"/>
                <a:ext cx="655955" cy="455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400" b="1" dirty="0">
                    <a:solidFill>
                      <a:schemeClr val="bg1"/>
                    </a:solidFill>
                    <a:cs typeface="+mn-ea"/>
                    <a:sym typeface="+mn-lt"/>
                  </a:rPr>
                  <a:t>01</a:t>
                </a:r>
              </a:p>
            </p:txBody>
          </p:sp>
        </p:grpSp>
      </p:grpSp>
      <p:grpSp>
        <p:nvGrpSpPr>
          <p:cNvPr id="5" name="2"/>
          <p:cNvGrpSpPr/>
          <p:nvPr/>
        </p:nvGrpSpPr>
        <p:grpSpPr>
          <a:xfrm>
            <a:off x="433070" y="290195"/>
            <a:ext cx="3754755" cy="993775"/>
            <a:chOff x="13171" y="2041"/>
            <a:chExt cx="5913" cy="1565"/>
          </a:xfrm>
        </p:grpSpPr>
        <p:sp>
          <p:nvSpPr>
            <p:cNvPr id="29" name="文本框 28"/>
            <p:cNvSpPr txBox="1"/>
            <p:nvPr>
              <p:custDataLst>
                <p:tags r:id="rId2"/>
              </p:custDataLst>
            </p:nvPr>
          </p:nvSpPr>
          <p:spPr>
            <a:xfrm>
              <a:off x="13431" y="204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30" name="矩形 29"/>
            <p:cNvSpPr/>
            <p:nvPr>
              <p:custDataLst>
                <p:tags r:id="rId3"/>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trips(downLeft)">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1"/>
          <p:cNvSpPr/>
          <p:nvPr>
            <p:custDataLst>
              <p:tags r:id="rId2"/>
            </p:custDataLst>
          </p:nvPr>
        </p:nvSpPr>
        <p:spPr>
          <a:xfrm>
            <a:off x="171" y="1465405"/>
            <a:ext cx="3785055" cy="5392393"/>
          </a:xfrm>
          <a:prstGeom prst="rect">
            <a:avLst/>
          </a:prstGeom>
          <a:solidFill>
            <a:schemeClr val="accent1">
              <a:lumMod val="60000"/>
              <a:lumOff val="40000"/>
            </a:schemeClr>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2"/>
          <p:cNvPicPr>
            <a:picLocks noChangeAspect="1"/>
          </p:cNvPicPr>
          <p:nvPr>
            <p:custDataLst>
              <p:tags r:id="rId3"/>
            </p:custDataLst>
          </p:nvPr>
        </p:nvPicPr>
        <p:blipFill>
          <a:blip r:embed="rId10" cstate="email">
            <a:extLst>
              <a:ext uri="{28A0092B-C50C-407E-A947-70E740481C1C}">
                <a14:useLocalDpi xmlns:a14="http://schemas.microsoft.com/office/drawing/2010/main"/>
              </a:ext>
            </a:extLst>
          </a:blip>
          <a:srcRect/>
          <a:stretch/>
        </p:blipFill>
        <p:spPr>
          <a:xfrm flipH="1">
            <a:off x="778722" y="0"/>
            <a:ext cx="4090246" cy="6135370"/>
          </a:xfrm>
          <a:prstGeom prst="rect">
            <a:avLst/>
          </a:prstGeom>
        </p:spPr>
      </p:pic>
      <p:sp>
        <p:nvSpPr>
          <p:cNvPr id="3" name="3"/>
          <p:cNvSpPr txBox="1"/>
          <p:nvPr>
            <p:custDataLst>
              <p:tags r:id="rId4"/>
            </p:custDataLst>
          </p:nvPr>
        </p:nvSpPr>
        <p:spPr>
          <a:xfrm>
            <a:off x="6139815" y="2513965"/>
            <a:ext cx="4998085" cy="223710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auto">
              <a:lnSpc>
                <a:spcPct val="130000"/>
              </a:lnSpc>
              <a:spcBef>
                <a:spcPts val="0"/>
              </a:spcBef>
              <a:spcAft>
                <a:spcPts val="800"/>
              </a:spcAft>
              <a:buSzPct val="100000"/>
              <a:buFont typeface="Arial" panose="020B0604020202020204" pitchFamily="34" charset="0"/>
              <a:buChar char="•"/>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从比赛时间上看，杭州亚运会最早进行的比赛项目是男子足球，开赛，最晚结束的比赛。申办成功以来，杭州亚运会的总赛程(每日竞赛日程)就是社会各界关注的焦点之一。目前根据预估报名人数形成杭州2023年第19届亚运会总赛程(第一版)并对外正式公布。</a:t>
            </a:r>
          </a:p>
          <a:p>
            <a:pPr marL="285750" lvl="0" indent="-285750" algn="l" fontAlgn="auto">
              <a:lnSpc>
                <a:spcPct val="130000"/>
              </a:lnSpc>
              <a:spcBef>
                <a:spcPts val="0"/>
              </a:spcBef>
              <a:spcAft>
                <a:spcPts val="800"/>
              </a:spcAft>
              <a:buSzPct val="100000"/>
              <a:buFont typeface="Arial" panose="020B0604020202020204" pitchFamily="34" charset="0"/>
              <a:buChar char="•"/>
            </a:pPr>
            <a:r>
              <a:rPr sz="1700" spc="160" dirty="0">
                <a:ln w="3175">
                  <a:noFill/>
                  <a:prstDash val="dash"/>
                </a:ln>
                <a:solidFill>
                  <a:schemeClr val="tx1">
                    <a:lumMod val="75000"/>
                    <a:lumOff val="25000"/>
                  </a:schemeClr>
                </a:solidFill>
                <a:uFillTx/>
                <a:latin typeface="阿里巴巴普惠体" panose="00020600040101010101" charset="-122"/>
                <a:ea typeface="阿里巴巴普惠体" panose="00020600040101010101" charset="-122"/>
                <a:cs typeface="微软雅黑" panose="020B0503020204020204" charset="-122"/>
                <a:sym typeface="+mn-ea"/>
              </a:rPr>
              <a:t>2023赛季欧罗巴联赛半决赛18日迎来次回合较量，勒沃库森主场迎战罗马，双方均未能进球。罗马凭借首回合的优势总比分胜出，闯入欧联决赛。</a:t>
            </a:r>
          </a:p>
        </p:txBody>
      </p:sp>
      <p:sp>
        <p:nvSpPr>
          <p:cNvPr id="44" name="4"/>
          <p:cNvSpPr/>
          <p:nvPr>
            <p:custDataLst>
              <p:tags r:id="rId5"/>
            </p:custDataLst>
          </p:nvPr>
        </p:nvSpPr>
        <p:spPr>
          <a:xfrm>
            <a:off x="6062980" y="1885950"/>
            <a:ext cx="4465320"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sz="3200" b="1" i="1" dirty="0">
                <a:solidFill>
                  <a:schemeClr val="tx1">
                    <a:lumMod val="75000"/>
                    <a:lumOff val="25000"/>
                  </a:schemeClr>
                </a:solidFill>
                <a:cs typeface="+mn-ea"/>
                <a:sym typeface="+mn-lt"/>
              </a:rPr>
              <a:t>杭州亚运会总赛程公布</a:t>
            </a:r>
          </a:p>
        </p:txBody>
      </p:sp>
      <p:grpSp>
        <p:nvGrpSpPr>
          <p:cNvPr id="7" name="5"/>
          <p:cNvGrpSpPr/>
          <p:nvPr/>
        </p:nvGrpSpPr>
        <p:grpSpPr>
          <a:xfrm>
            <a:off x="8058785" y="459740"/>
            <a:ext cx="3709670" cy="993775"/>
            <a:chOff x="12691" y="2041"/>
            <a:chExt cx="5842" cy="1565"/>
          </a:xfrm>
        </p:grpSpPr>
        <p:sp>
          <p:nvSpPr>
            <p:cNvPr id="15" name="文本框 14"/>
            <p:cNvSpPr txBox="1"/>
            <p:nvPr>
              <p:custDataLst>
                <p:tags r:id="rId6"/>
              </p:custDataLst>
            </p:nvPr>
          </p:nvSpPr>
          <p:spPr>
            <a:xfrm>
              <a:off x="12691" y="2041"/>
              <a:ext cx="5653" cy="1565"/>
            </a:xfrm>
            <a:prstGeom prst="rect">
              <a:avLst/>
            </a:prstGeom>
            <a:noFill/>
          </p:spPr>
          <p:txBody>
            <a:bodyPr wrap="square" rtlCol="0">
              <a:noAutofit/>
            </a:bodyPr>
            <a:lstStyle/>
            <a:p>
              <a:pPr algn="r">
                <a:lnSpc>
                  <a:spcPct val="110000"/>
                </a:lnSpc>
              </a:pPr>
              <a:r>
                <a:rPr lang="zh-CN" altLang="en-US" sz="2800" spc="220" dirty="0">
                  <a:solidFill>
                    <a:srgbClr val="0353AF"/>
                  </a:solidFill>
                  <a:uFillTx/>
                  <a:latin typeface="+mj-lt"/>
                  <a:ea typeface="+mj-lt"/>
                  <a:sym typeface="+mn-ea"/>
                </a:rPr>
                <a:t>赛事文化</a:t>
              </a:r>
            </a:p>
            <a:p>
              <a:pPr algn="r">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03</a:t>
              </a:r>
            </a:p>
          </p:txBody>
        </p:sp>
        <p:sp>
          <p:nvSpPr>
            <p:cNvPr id="6" name="矩形 5"/>
            <p:cNvSpPr/>
            <p:nvPr>
              <p:custDataLst>
                <p:tags r:id="rId7"/>
              </p:custDataLst>
            </p:nvPr>
          </p:nvSpPr>
          <p:spPr>
            <a:xfrm flipV="1">
              <a:off x="18413"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heel(1)">
                                      <p:cBhvr>
                                        <p:cTn id="7" dur="2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down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pic>
        <p:nvPicPr>
          <p:cNvPr id="20" name="1"/>
          <p:cNvPicPr>
            <a:picLocks noChangeAspect="1"/>
          </p:cNvPicPr>
          <p:nvPr/>
        </p:nvPicPr>
        <p:blipFill rotWithShape="1">
          <a:blip r:embed="rId4" cstate="email">
            <a:extLst>
              <a:ext uri="{28A0092B-C50C-407E-A947-70E740481C1C}">
                <a14:useLocalDpi xmlns:a14="http://schemas.microsoft.com/office/drawing/2010/main"/>
              </a:ext>
            </a:extLst>
          </a:blip>
          <a:srcRect l="-34798" t="-768"/>
          <a:stretch/>
        </p:blipFill>
        <p:spPr>
          <a:xfrm flipH="1">
            <a:off x="0" y="12560"/>
            <a:ext cx="12192000" cy="6832879"/>
          </a:xfrm>
          <a:prstGeom prst="rect">
            <a:avLst/>
          </a:prstGeom>
        </p:spPr>
      </p:pic>
      <p:sp>
        <p:nvSpPr>
          <p:cNvPr id="14" name="2"/>
          <p:cNvSpPr/>
          <p:nvPr/>
        </p:nvSpPr>
        <p:spPr>
          <a:xfrm>
            <a:off x="5175888" y="-278190"/>
            <a:ext cx="11380764" cy="7469945"/>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3"/>
          <p:cNvGrpSpPr/>
          <p:nvPr/>
        </p:nvGrpSpPr>
        <p:grpSpPr>
          <a:xfrm>
            <a:off x="7752715" y="1733550"/>
            <a:ext cx="3822700" cy="584200"/>
            <a:chOff x="12072" y="2049"/>
            <a:chExt cx="6020" cy="920"/>
          </a:xfrm>
        </p:grpSpPr>
        <p:sp>
          <p:nvSpPr>
            <p:cNvPr id="2" name="椭圆 1"/>
            <p:cNvSpPr/>
            <p:nvPr/>
          </p:nvSpPr>
          <p:spPr>
            <a:xfrm>
              <a:off x="12072" y="2049"/>
              <a:ext cx="920" cy="920"/>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rgbClr val="063443"/>
                  </a:solidFill>
                  <a:latin typeface="+mn-ea"/>
                  <a:cs typeface="+mn-ea"/>
                </a:rPr>
                <a:t>1</a:t>
              </a:r>
              <a:endParaRPr lang="zh-CN" altLang="en-US" sz="2400" dirty="0">
                <a:solidFill>
                  <a:srgbClr val="063443"/>
                </a:solidFill>
                <a:latin typeface="+mn-ea"/>
                <a:cs typeface="+mn-ea"/>
              </a:endParaRPr>
            </a:p>
          </p:txBody>
        </p:sp>
        <p:sp>
          <p:nvSpPr>
            <p:cNvPr id="5" name="矩形 4"/>
            <p:cNvSpPr/>
            <p:nvPr/>
          </p:nvSpPr>
          <p:spPr>
            <a:xfrm>
              <a:off x="13470" y="2147"/>
              <a:ext cx="4623" cy="725"/>
            </a:xfrm>
            <a:prstGeom prst="rect">
              <a:avLst/>
            </a:prstGeom>
          </p:spPr>
          <p:txBody>
            <a:bodyPr wrap="square">
              <a:spAutoFit/>
            </a:bodyPr>
            <a:lstStyle/>
            <a:p>
              <a:pPr algn="l">
                <a:defRPr/>
              </a:pPr>
              <a:r>
                <a:rPr kumimoji="1" lang="zh-CN" altLang="en-US" sz="2400" dirty="0">
                  <a:solidFill>
                    <a:srgbClr val="063443"/>
                  </a:solidFill>
                  <a:latin typeface="+mn-ea"/>
                  <a:cs typeface="+mn-ea"/>
                </a:rPr>
                <a:t>2023年杭州亚运会</a:t>
              </a:r>
            </a:p>
          </p:txBody>
        </p:sp>
      </p:grpSp>
      <p:grpSp>
        <p:nvGrpSpPr>
          <p:cNvPr id="17" name="4"/>
          <p:cNvGrpSpPr/>
          <p:nvPr/>
        </p:nvGrpSpPr>
        <p:grpSpPr>
          <a:xfrm>
            <a:off x="7752714" y="2854960"/>
            <a:ext cx="3111500" cy="584200"/>
            <a:chOff x="12072" y="3803"/>
            <a:chExt cx="4900" cy="920"/>
          </a:xfrm>
        </p:grpSpPr>
        <p:sp>
          <p:nvSpPr>
            <p:cNvPr id="3" name="椭圆 2"/>
            <p:cNvSpPr/>
            <p:nvPr/>
          </p:nvSpPr>
          <p:spPr>
            <a:xfrm>
              <a:off x="12072" y="3803"/>
              <a:ext cx="920" cy="920"/>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rgbClr val="063443"/>
                  </a:solidFill>
                  <a:latin typeface="+mn-ea"/>
                  <a:cs typeface="+mn-ea"/>
                </a:rPr>
                <a:t>2</a:t>
              </a:r>
              <a:endParaRPr lang="zh-CN" altLang="en-US" sz="2400" dirty="0">
                <a:solidFill>
                  <a:srgbClr val="063443"/>
                </a:solidFill>
                <a:latin typeface="+mn-ea"/>
                <a:cs typeface="+mn-ea"/>
              </a:endParaRPr>
            </a:p>
          </p:txBody>
        </p:sp>
        <p:sp>
          <p:nvSpPr>
            <p:cNvPr id="6" name="www.LFPPT.com"/>
            <p:cNvSpPr/>
            <p:nvPr/>
          </p:nvSpPr>
          <p:spPr>
            <a:xfrm>
              <a:off x="13470" y="3900"/>
              <a:ext cx="3503" cy="725"/>
            </a:xfrm>
            <a:prstGeom prst="rect">
              <a:avLst/>
            </a:prstGeom>
          </p:spPr>
          <p:txBody>
            <a:bodyPr wrap="square">
              <a:spAutoFit/>
            </a:bodyPr>
            <a:lstStyle/>
            <a:p>
              <a:pPr algn="l">
                <a:defRPr/>
              </a:pPr>
              <a:r>
                <a:rPr kumimoji="1" lang="zh-CN" altLang="en-US" sz="2400" dirty="0">
                  <a:solidFill>
                    <a:srgbClr val="063443"/>
                  </a:solidFill>
                  <a:latin typeface="+mn-ea"/>
                  <a:cs typeface="+mn-ea"/>
                </a:rPr>
                <a:t>亚运会历史</a:t>
              </a:r>
            </a:p>
          </p:txBody>
        </p:sp>
      </p:grpSp>
      <p:grpSp>
        <p:nvGrpSpPr>
          <p:cNvPr id="18" name="5"/>
          <p:cNvGrpSpPr/>
          <p:nvPr/>
        </p:nvGrpSpPr>
        <p:grpSpPr>
          <a:xfrm>
            <a:off x="7752714" y="3976370"/>
            <a:ext cx="2720340" cy="584200"/>
            <a:chOff x="12072" y="5597"/>
            <a:chExt cx="4284" cy="920"/>
          </a:xfrm>
        </p:grpSpPr>
        <p:sp>
          <p:nvSpPr>
            <p:cNvPr id="4" name="椭圆 3"/>
            <p:cNvSpPr/>
            <p:nvPr/>
          </p:nvSpPr>
          <p:spPr>
            <a:xfrm>
              <a:off x="12072" y="5597"/>
              <a:ext cx="920" cy="920"/>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rgbClr val="063443"/>
                  </a:solidFill>
                  <a:latin typeface="+mn-ea"/>
                  <a:cs typeface="+mn-ea"/>
                </a:rPr>
                <a:t>3</a:t>
              </a:r>
              <a:endParaRPr lang="zh-CN" altLang="en-US" sz="2400" dirty="0">
                <a:solidFill>
                  <a:srgbClr val="063443"/>
                </a:solidFill>
                <a:latin typeface="+mn-ea"/>
                <a:cs typeface="+mn-ea"/>
              </a:endParaRPr>
            </a:p>
          </p:txBody>
        </p:sp>
        <p:sp>
          <p:nvSpPr>
            <p:cNvPr id="7" name="矩形 6"/>
            <p:cNvSpPr/>
            <p:nvPr/>
          </p:nvSpPr>
          <p:spPr>
            <a:xfrm>
              <a:off x="13470" y="5694"/>
              <a:ext cx="2886" cy="725"/>
            </a:xfrm>
            <a:prstGeom prst="rect">
              <a:avLst/>
            </a:prstGeom>
          </p:spPr>
          <p:txBody>
            <a:bodyPr wrap="square">
              <a:spAutoFit/>
            </a:bodyPr>
            <a:lstStyle/>
            <a:p>
              <a:pPr algn="l">
                <a:defRPr/>
              </a:pPr>
              <a:r>
                <a:rPr kumimoji="1" lang="zh-CN" altLang="en-US" sz="2400" dirty="0">
                  <a:solidFill>
                    <a:srgbClr val="063443"/>
                  </a:solidFill>
                  <a:latin typeface="+mn-ea"/>
                  <a:cs typeface="+mn-ea"/>
                </a:rPr>
                <a:t>赛事文化</a:t>
              </a:r>
            </a:p>
          </p:txBody>
        </p:sp>
      </p:grpSp>
      <p:grpSp>
        <p:nvGrpSpPr>
          <p:cNvPr id="19" name="6"/>
          <p:cNvGrpSpPr/>
          <p:nvPr/>
        </p:nvGrpSpPr>
        <p:grpSpPr>
          <a:xfrm>
            <a:off x="7753018" y="5097800"/>
            <a:ext cx="5072077" cy="584365"/>
            <a:chOff x="12072" y="6869"/>
            <a:chExt cx="7988" cy="920"/>
          </a:xfrm>
        </p:grpSpPr>
        <p:sp>
          <p:nvSpPr>
            <p:cNvPr id="8" name="矩形 7"/>
            <p:cNvSpPr/>
            <p:nvPr/>
          </p:nvSpPr>
          <p:spPr>
            <a:xfrm>
              <a:off x="13470" y="6967"/>
              <a:ext cx="6590" cy="725"/>
            </a:xfrm>
            <a:prstGeom prst="rect">
              <a:avLst/>
            </a:prstGeom>
          </p:spPr>
          <p:txBody>
            <a:bodyPr wrap="square">
              <a:spAutoFit/>
            </a:bodyPr>
            <a:lstStyle/>
            <a:p>
              <a:pPr algn="l">
                <a:defRPr/>
              </a:pPr>
              <a:r>
                <a:rPr kumimoji="1" lang="zh-CN" altLang="en-US" sz="2400" dirty="0">
                  <a:solidFill>
                    <a:srgbClr val="063443"/>
                  </a:solidFill>
                  <a:latin typeface="+mn-ea"/>
                  <a:cs typeface="+mn-ea"/>
                </a:rPr>
                <a:t>杭州亚运会知识</a:t>
              </a:r>
            </a:p>
          </p:txBody>
        </p:sp>
        <p:sp>
          <p:nvSpPr>
            <p:cNvPr id="9" name="椭圆 8"/>
            <p:cNvSpPr/>
            <p:nvPr/>
          </p:nvSpPr>
          <p:spPr>
            <a:xfrm>
              <a:off x="12072" y="6869"/>
              <a:ext cx="920" cy="920"/>
            </a:xfrm>
            <a:prstGeom prst="ellipse">
              <a:avLst/>
            </a:prstGeom>
            <a:gradFill flip="none" rotWithShape="1">
              <a:gsLst>
                <a:gs pos="0">
                  <a:schemeClr val="bg1"/>
                </a:gs>
                <a:gs pos="100000">
                  <a:srgbClr val="C8C8C8"/>
                </a:gs>
              </a:gsLst>
              <a:lin ang="19800000" scaled="0"/>
              <a:tileRect/>
            </a:gradFill>
            <a:ln w="127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r>
                <a:rPr lang="en-US" altLang="zh-CN" sz="2400" dirty="0">
                  <a:solidFill>
                    <a:srgbClr val="063443"/>
                  </a:solidFill>
                  <a:latin typeface="+mn-ea"/>
                  <a:cs typeface="+mn-ea"/>
                </a:rPr>
                <a:t>4</a:t>
              </a:r>
              <a:endParaRPr lang="zh-CN" altLang="en-US" sz="2400" dirty="0">
                <a:solidFill>
                  <a:srgbClr val="063443"/>
                </a:solidFill>
                <a:latin typeface="+mn-ea"/>
                <a:cs typeface="+mn-ea"/>
              </a:endParaRPr>
            </a:p>
          </p:txBody>
        </p:sp>
      </p:grpSp>
      <p:sp>
        <p:nvSpPr>
          <p:cNvPr id="10" name="7"/>
          <p:cNvSpPr/>
          <p:nvPr/>
        </p:nvSpPr>
        <p:spPr>
          <a:xfrm>
            <a:off x="5032408" y="2213554"/>
            <a:ext cx="2430893" cy="2430893"/>
          </a:xfrm>
          <a:prstGeom prst="ellipse">
            <a:avLst/>
          </a:prstGeom>
          <a:solidFill>
            <a:srgbClr val="5B9BD5"/>
          </a:solidFill>
          <a:ln w="25400">
            <a:gradFill flip="none" rotWithShape="1">
              <a:gsLst>
                <a:gs pos="53000">
                  <a:schemeClr val="bg1">
                    <a:alpha val="90000"/>
                  </a:schemeClr>
                </a:gs>
                <a:gs pos="100000">
                  <a:schemeClr val="tx1">
                    <a:lumMod val="50000"/>
                    <a:lumOff val="50000"/>
                  </a:schemeClr>
                </a:gs>
              </a:gsLst>
              <a:lin ang="7200000" scaled="0"/>
              <a:tileRect/>
            </a:gradFill>
          </a:ln>
          <a:effectLst>
            <a:outerShdw blurRad="482600" dist="203200" dir="8100000" algn="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eaLnBrk="0" fontAlgn="base" hangingPunct="0">
              <a:spcBef>
                <a:spcPct val="0"/>
              </a:spcBef>
              <a:spcAft>
                <a:spcPct val="0"/>
              </a:spcAft>
              <a:buFont typeface="Arial" panose="020B0604020202020204" pitchFamily="34" charset="0"/>
            </a:pPr>
            <a:endParaRPr lang="zh-CN" altLang="en-US" sz="1400" b="1" dirty="0">
              <a:solidFill>
                <a:srgbClr val="063443"/>
              </a:solidFill>
              <a:latin typeface="+mn-ea"/>
              <a:cs typeface="+mn-ea"/>
            </a:endParaRPr>
          </a:p>
        </p:txBody>
      </p:sp>
      <p:sp>
        <p:nvSpPr>
          <p:cNvPr id="11" name="8"/>
          <p:cNvSpPr txBox="1"/>
          <p:nvPr/>
        </p:nvSpPr>
        <p:spPr>
          <a:xfrm>
            <a:off x="5215283" y="3136613"/>
            <a:ext cx="2057343" cy="584775"/>
          </a:xfrm>
          <a:prstGeom prst="rect">
            <a:avLst/>
          </a:prstGeom>
          <a:noFill/>
        </p:spPr>
        <p:txBody>
          <a:bodyPr wrap="square" rtlCol="0">
            <a:spAutoFit/>
          </a:bodyPr>
          <a:lstStyle>
            <a:defPPr>
              <a:defRPr lang="zh-CN"/>
            </a:defPPr>
            <a:lvl1pPr>
              <a:defRPr sz="3600">
                <a:solidFill>
                  <a:srgbClr val="00AF90"/>
                </a:solidFill>
                <a:effectLst>
                  <a:innerShdw blurRad="38100">
                    <a:prstClr val="black">
                      <a:alpha val="48000"/>
                    </a:prstClr>
                  </a:innerShdw>
                </a:effectLst>
                <a:latin typeface="微软雅黑 Light" panose="020B0502040204020203" pitchFamily="34" charset="-122"/>
                <a:ea typeface="微软雅黑 Light" panose="020B0502040204020203" pitchFamily="34" charset="-122"/>
              </a:defRPr>
            </a:lvl1pPr>
          </a:lstStyle>
          <a:p>
            <a:pPr algn="ctr"/>
            <a:r>
              <a:rPr lang="en-US" altLang="zh-CN" sz="3200" b="1" dirty="0">
                <a:solidFill>
                  <a:schemeClr val="bg1"/>
                </a:solidFill>
                <a:latin typeface="+mn-ea"/>
                <a:ea typeface="+mn-ea"/>
                <a:cs typeface="+mn-ea"/>
              </a:rPr>
              <a:t>CONTEN</a:t>
            </a:r>
            <a:endParaRPr lang="zh-CN" altLang="en-US" sz="3200" b="1" dirty="0">
              <a:solidFill>
                <a:schemeClr val="bg1"/>
              </a:solidFill>
              <a:latin typeface="+mn-ea"/>
              <a:ea typeface="+mn-ea"/>
              <a:cs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down)">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0" grpId="0" bldLvl="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1"/>
          <p:cNvCxnSpPr/>
          <p:nvPr/>
        </p:nvCxnSpPr>
        <p:spPr>
          <a:xfrm rot="10800000" flipV="1">
            <a:off x="5177155" y="2533015"/>
            <a:ext cx="1755775" cy="2655570"/>
          </a:xfrm>
          <a:prstGeom prst="bentConnector3">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39" name="2"/>
          <p:cNvSpPr/>
          <p:nvPr/>
        </p:nvSpPr>
        <p:spPr>
          <a:xfrm>
            <a:off x="6932930" y="4342765"/>
            <a:ext cx="4545330" cy="1530350"/>
          </a:xfrm>
          <a:prstGeom prst="flowChartTerminator">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just"/>
            <a:r>
              <a:rPr lang="en-US" altLang="zh-CN" sz="1600" dirty="0">
                <a:solidFill>
                  <a:schemeClr val="tx1">
                    <a:lumMod val="75000"/>
                    <a:lumOff val="25000"/>
                  </a:schemeClr>
                </a:solidFill>
                <a:cs typeface="+mn-ea"/>
                <a:sym typeface="+mn-lt"/>
              </a:rPr>
              <a:t>口号的亮点是@，这是全球互联网通用符号，也契合了杭州互联网之城的特征。</a:t>
            </a:r>
          </a:p>
        </p:txBody>
      </p:sp>
      <p:sp>
        <p:nvSpPr>
          <p:cNvPr id="42" name="3"/>
          <p:cNvSpPr/>
          <p:nvPr/>
        </p:nvSpPr>
        <p:spPr>
          <a:xfrm>
            <a:off x="6948170" y="1500505"/>
            <a:ext cx="4530090" cy="1717040"/>
          </a:xfrm>
          <a:prstGeom prst="flowChartTerminator">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just"/>
            <a:r>
              <a:rPr lang="en-US" altLang="zh-CN" sz="1600" dirty="0">
                <a:solidFill>
                  <a:schemeClr val="tx1">
                    <a:lumMod val="75000"/>
                    <a:lumOff val="25000"/>
                  </a:schemeClr>
                </a:solidFill>
                <a:cs typeface="+mn-ea"/>
                <a:sym typeface="+mn-lt"/>
              </a:rPr>
              <a:t>杭州亚运会主题口号英文表述为“Heart to Heart, @Future”，中文表述为“心心相融，@未来”(读作“心心相融，爱达未来”)。</a:t>
            </a:r>
          </a:p>
        </p:txBody>
      </p:sp>
      <p:cxnSp>
        <p:nvCxnSpPr>
          <p:cNvPr id="46" name="4"/>
          <p:cNvCxnSpPr/>
          <p:nvPr/>
        </p:nvCxnSpPr>
        <p:spPr>
          <a:xfrm>
            <a:off x="5177155" y="5188585"/>
            <a:ext cx="1755775"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5" name="5"/>
          <p:cNvGrpSpPr/>
          <p:nvPr/>
        </p:nvGrpSpPr>
        <p:grpSpPr>
          <a:xfrm>
            <a:off x="433070" y="290195"/>
            <a:ext cx="3754755" cy="993775"/>
            <a:chOff x="13171" y="2041"/>
            <a:chExt cx="5913" cy="1565"/>
          </a:xfrm>
        </p:grpSpPr>
        <p:sp>
          <p:nvSpPr>
            <p:cNvPr id="10" name="文本框 9"/>
            <p:cNvSpPr txBox="1"/>
            <p:nvPr>
              <p:custDataLst>
                <p:tags r:id="rId4"/>
              </p:custDataLst>
            </p:nvPr>
          </p:nvSpPr>
          <p:spPr>
            <a:xfrm>
              <a:off x="13431" y="204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8" name="矩形 7"/>
            <p:cNvSpPr/>
            <p:nvPr>
              <p:custDataLst>
                <p:tags r:id="rId5"/>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pic>
        <p:nvPicPr>
          <p:cNvPr id="14" name="6"/>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24018" y="1500504"/>
            <a:ext cx="3991821" cy="4922837"/>
          </a:xfrm>
          <a:prstGeom prst="rect">
            <a:avLst/>
          </a:prstGeom>
        </p:spPr>
      </p:pic>
      <p:sp>
        <p:nvSpPr>
          <p:cNvPr id="15" name="7"/>
          <p:cNvSpPr/>
          <p:nvPr>
            <p:custDataLst>
              <p:tags r:id="rId1"/>
            </p:custDataLst>
          </p:nvPr>
        </p:nvSpPr>
        <p:spPr>
          <a:xfrm>
            <a:off x="-436880" y="5188585"/>
            <a:ext cx="2349500" cy="2132330"/>
          </a:xfrm>
          <a:custGeom>
            <a:avLst/>
            <a:gdLst>
              <a:gd name="connsiteX0" fmla="*/ 1656414 w 3312826"/>
              <a:gd name="connsiteY0" fmla="*/ 492490 h 3312826"/>
              <a:gd name="connsiteX1" fmla="*/ 492490 w 3312826"/>
              <a:gd name="connsiteY1" fmla="*/ 1656414 h 3312826"/>
              <a:gd name="connsiteX2" fmla="*/ 1656414 w 3312826"/>
              <a:gd name="connsiteY2" fmla="*/ 2820338 h 3312826"/>
              <a:gd name="connsiteX3" fmla="*/ 2820338 w 3312826"/>
              <a:gd name="connsiteY3" fmla="*/ 1656414 h 3312826"/>
              <a:gd name="connsiteX4" fmla="*/ 1656414 w 3312826"/>
              <a:gd name="connsiteY4" fmla="*/ 492490 h 3312826"/>
              <a:gd name="connsiteX5" fmla="*/ 1656413 w 3312826"/>
              <a:gd name="connsiteY5" fmla="*/ 0 h 3312826"/>
              <a:gd name="connsiteX6" fmla="*/ 3312826 w 3312826"/>
              <a:gd name="connsiteY6" fmla="*/ 1656413 h 3312826"/>
              <a:gd name="connsiteX7" fmla="*/ 1656413 w 3312826"/>
              <a:gd name="connsiteY7" fmla="*/ 3312826 h 3312826"/>
              <a:gd name="connsiteX8" fmla="*/ 0 w 3312826"/>
              <a:gd name="connsiteY8" fmla="*/ 1656413 h 3312826"/>
              <a:gd name="connsiteX9" fmla="*/ 1656413 w 3312826"/>
              <a:gd name="connsiteY9" fmla="*/ 0 h 331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12826" h="3312826">
                <a:moveTo>
                  <a:pt x="1656414" y="492490"/>
                </a:moveTo>
                <a:cubicBezTo>
                  <a:pt x="1013597" y="492490"/>
                  <a:pt x="492490" y="1013597"/>
                  <a:pt x="492490" y="1656414"/>
                </a:cubicBezTo>
                <a:cubicBezTo>
                  <a:pt x="492490" y="2299231"/>
                  <a:pt x="1013597" y="2820338"/>
                  <a:pt x="1656414" y="2820338"/>
                </a:cubicBezTo>
                <a:cubicBezTo>
                  <a:pt x="2299231" y="2820338"/>
                  <a:pt x="2820338" y="2299231"/>
                  <a:pt x="2820338" y="1656414"/>
                </a:cubicBezTo>
                <a:cubicBezTo>
                  <a:pt x="2820338" y="1013597"/>
                  <a:pt x="2299231" y="492490"/>
                  <a:pt x="1656414" y="492490"/>
                </a:cubicBezTo>
                <a:close/>
                <a:moveTo>
                  <a:pt x="1656413" y="0"/>
                </a:moveTo>
                <a:cubicBezTo>
                  <a:pt x="2571225" y="0"/>
                  <a:pt x="3312826" y="741601"/>
                  <a:pt x="3312826" y="1656413"/>
                </a:cubicBezTo>
                <a:cubicBezTo>
                  <a:pt x="3312826" y="2571225"/>
                  <a:pt x="2571225" y="3312826"/>
                  <a:pt x="1656413" y="3312826"/>
                </a:cubicBezTo>
                <a:cubicBezTo>
                  <a:pt x="741601" y="3312826"/>
                  <a:pt x="0" y="2571225"/>
                  <a:pt x="0" y="1656413"/>
                </a:cubicBezTo>
                <a:cubicBezTo>
                  <a:pt x="0" y="741601"/>
                  <a:pt x="741601" y="0"/>
                  <a:pt x="1656413"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8"/>
          <p:cNvSpPr/>
          <p:nvPr>
            <p:custDataLst>
              <p:tags r:id="rId2"/>
            </p:custDataLst>
          </p:nvPr>
        </p:nvSpPr>
        <p:spPr>
          <a:xfrm>
            <a:off x="2111351" y="5310164"/>
            <a:ext cx="563383" cy="56338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9"/>
          <p:cNvSpPr/>
          <p:nvPr>
            <p:custDataLst>
              <p:tags r:id="rId3"/>
            </p:custDataLst>
          </p:nvPr>
        </p:nvSpPr>
        <p:spPr>
          <a:xfrm>
            <a:off x="937260" y="1849120"/>
            <a:ext cx="3611880" cy="876935"/>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sz="3200" b="1" i="1" dirty="0">
                <a:solidFill>
                  <a:srgbClr val="06152B"/>
                </a:solidFill>
                <a:cs typeface="+mn-ea"/>
                <a:sym typeface="+mn-lt"/>
              </a:rPr>
              <a:t>2023杭州亚运会口号是什么</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1)">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
          <p:cNvSpPr txBox="1"/>
          <p:nvPr/>
        </p:nvSpPr>
        <p:spPr>
          <a:xfrm>
            <a:off x="6405245" y="2823210"/>
            <a:ext cx="5213350" cy="605790"/>
          </a:xfrm>
          <a:prstGeom prst="rect">
            <a:avLst/>
          </a:prstGeom>
          <a:noFill/>
          <a:ln>
            <a:noFill/>
          </a:ln>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buSzPct val="25000"/>
            </a:pPr>
            <a:r>
              <a:rPr lang="en-US" sz="2800" b="1" dirty="0">
                <a:cs typeface="+mn-ea"/>
                <a:sym typeface="+mn-lt"/>
              </a:rPr>
              <a:t>2023杭州亚运会口号是什么</a:t>
            </a:r>
          </a:p>
        </p:txBody>
      </p:sp>
      <p:cxnSp>
        <p:nvCxnSpPr>
          <p:cNvPr id="16" name="2"/>
          <p:cNvCxnSpPr/>
          <p:nvPr/>
        </p:nvCxnSpPr>
        <p:spPr>
          <a:xfrm>
            <a:off x="5019675" y="3639185"/>
            <a:ext cx="650113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7" name="3"/>
          <p:cNvSpPr/>
          <p:nvPr/>
        </p:nvSpPr>
        <p:spPr>
          <a:xfrm>
            <a:off x="4780915" y="4100830"/>
            <a:ext cx="669925" cy="653415"/>
          </a:xfrm>
          <a:prstGeom prst="ellipse">
            <a:avLst/>
          </a:prstGeom>
          <a:noFill/>
          <a:ln w="28575">
            <a:solidFill>
              <a:srgbClr val="0353AF"/>
            </a:solidFill>
          </a:ln>
        </p:spPr>
        <p:txBody>
          <a:bodyPr rot="0" spcFirstLastPara="0" vert="horz" wrap="square" lIns="91440" tIns="45720" rIns="91440" bIns="45720" numCol="1" spcCol="0" rtlCol="0" fromWordArt="0" anchor="ctr" anchorCtr="0" forceAA="0" compatLnSpc="1"/>
          <a:lstStyle/>
          <a:p>
            <a:pPr algn="ctr">
              <a:buSzPct val="25000"/>
            </a:pPr>
            <a:r>
              <a:rPr lang="en-US" altLang="zh-CN" b="1" i="1" dirty="0">
                <a:cs typeface="+mn-ea"/>
                <a:sym typeface="+mn-lt"/>
              </a:rPr>
              <a:t>01</a:t>
            </a:r>
          </a:p>
        </p:txBody>
      </p:sp>
      <p:sp>
        <p:nvSpPr>
          <p:cNvPr id="29" name="4"/>
          <p:cNvSpPr txBox="1"/>
          <p:nvPr/>
        </p:nvSpPr>
        <p:spPr bwMode="auto">
          <a:xfrm>
            <a:off x="5579745" y="3962400"/>
            <a:ext cx="6112510" cy="9474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spcBef>
                <a:spcPct val="0"/>
              </a:spcBef>
            </a:pPr>
            <a:endParaRPr lang="zh-CN" altLang="en-US" sz="1600" dirty="0">
              <a:cs typeface="+mn-ea"/>
              <a:sym typeface="+mn-lt"/>
            </a:endParaRPr>
          </a:p>
          <a:p>
            <a:pPr>
              <a:lnSpc>
                <a:spcPct val="130000"/>
              </a:lnSpc>
              <a:spcBef>
                <a:spcPct val="0"/>
              </a:spcBef>
            </a:pPr>
            <a:r>
              <a:rPr lang="zh-CN" altLang="en-US" sz="1600" dirty="0">
                <a:cs typeface="+mn-ea"/>
                <a:sym typeface="+mn-lt"/>
              </a:rPr>
              <a:t>“心心相融(Heart to Heart)”，意在各国人民在亚运会这个大舞台上交融，也体现亚奥理事会大家庭团结向上、紧密相拥、充满活力的愿景，倡导全民健身和投身奥林匹克运动;</a:t>
            </a:r>
          </a:p>
        </p:txBody>
      </p:sp>
      <p:sp>
        <p:nvSpPr>
          <p:cNvPr id="23" name="5"/>
          <p:cNvSpPr/>
          <p:nvPr/>
        </p:nvSpPr>
        <p:spPr>
          <a:xfrm>
            <a:off x="4780915" y="5290185"/>
            <a:ext cx="669925" cy="653415"/>
          </a:xfrm>
          <a:prstGeom prst="ellipse">
            <a:avLst/>
          </a:prstGeom>
          <a:noFill/>
          <a:ln w="28575">
            <a:solidFill>
              <a:srgbClr val="0353AF"/>
            </a:solidFill>
          </a:ln>
        </p:spPr>
        <p:txBody>
          <a:bodyPr rot="0" spcFirstLastPara="0" vert="horz" wrap="square" lIns="91440" tIns="45720" rIns="91440" bIns="45720" numCol="1" spcCol="0" rtlCol="0" fromWordArt="0" anchor="ctr" anchorCtr="0" forceAA="0" compatLnSpc="1"/>
          <a:lstStyle/>
          <a:p>
            <a:pPr algn="ctr">
              <a:buSzPct val="25000"/>
            </a:pPr>
            <a:r>
              <a:rPr lang="en-US" altLang="zh-CN" b="1" i="1" dirty="0">
                <a:cs typeface="+mn-ea"/>
                <a:sym typeface="+mn-lt"/>
              </a:rPr>
              <a:t>02</a:t>
            </a:r>
          </a:p>
        </p:txBody>
      </p:sp>
      <p:sp>
        <p:nvSpPr>
          <p:cNvPr id="25" name="6"/>
          <p:cNvSpPr txBox="1"/>
          <p:nvPr/>
        </p:nvSpPr>
        <p:spPr bwMode="auto">
          <a:xfrm>
            <a:off x="5580380" y="5194935"/>
            <a:ext cx="6112510" cy="7848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a:lnSpc>
                <a:spcPct val="130000"/>
              </a:lnSpc>
              <a:buClrTx/>
              <a:buSzTx/>
              <a:buNone/>
            </a:pPr>
            <a:r>
              <a:rPr lang="zh-CN" altLang="en-US" sz="1600" dirty="0">
                <a:cs typeface="+mn-ea"/>
                <a:sym typeface="+mn-lt"/>
              </a:rPr>
              <a:t>“@未来(@Future)”，传递自信乐观、不畏挑战、共迎美好的期许，与“永远向前”以及“更快、更高、更强”</a:t>
            </a:r>
          </a:p>
        </p:txBody>
      </p:sp>
      <p:cxnSp>
        <p:nvCxnSpPr>
          <p:cNvPr id="20" name="7"/>
          <p:cNvCxnSpPr/>
          <p:nvPr/>
        </p:nvCxnSpPr>
        <p:spPr>
          <a:xfrm>
            <a:off x="5861050" y="5070475"/>
            <a:ext cx="5831840"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19" name="8"/>
          <p:cNvGrpSpPr/>
          <p:nvPr/>
        </p:nvGrpSpPr>
        <p:grpSpPr>
          <a:xfrm>
            <a:off x="0" y="0"/>
            <a:ext cx="12192000" cy="5123180"/>
            <a:chOff x="0" y="0"/>
            <a:chExt cx="12192000" cy="5123061"/>
          </a:xfrm>
        </p:grpSpPr>
        <p:sp>
          <p:nvSpPr>
            <p:cNvPr id="21" name="íṣlîḍê"/>
            <p:cNvSpPr/>
            <p:nvPr/>
          </p:nvSpPr>
          <p:spPr bwMode="auto">
            <a:xfrm>
              <a:off x="3943" y="0"/>
              <a:ext cx="12184113" cy="5123061"/>
            </a:xfrm>
            <a:custGeom>
              <a:avLst/>
              <a:gdLst>
                <a:gd name="connsiteX0" fmla="*/ 0 w 12263438"/>
                <a:gd name="connsiteY0" fmla="*/ 0 h 5123061"/>
                <a:gd name="connsiteX1" fmla="*/ 12263438 w 12263438"/>
                <a:gd name="connsiteY1" fmla="*/ 0 h 5123061"/>
                <a:gd name="connsiteX2" fmla="*/ 12263438 w 12263438"/>
                <a:gd name="connsiteY2" fmla="*/ 929373 h 5123061"/>
                <a:gd name="connsiteX3" fmla="*/ 6131719 w 12263438"/>
                <a:gd name="connsiteY3" fmla="*/ 2602243 h 5123061"/>
                <a:gd name="connsiteX4" fmla="*/ 0 w 12263438"/>
                <a:gd name="connsiteY4" fmla="*/ 4275114 h 5123061"/>
                <a:gd name="connsiteX5" fmla="*/ 0 w 12263438"/>
                <a:gd name="connsiteY5" fmla="*/ 0 h 512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3438" h="5123061">
                  <a:moveTo>
                    <a:pt x="0" y="0"/>
                  </a:moveTo>
                  <a:cubicBezTo>
                    <a:pt x="4135347" y="0"/>
                    <a:pt x="8128093" y="0"/>
                    <a:pt x="12263438" y="0"/>
                  </a:cubicBezTo>
                  <a:cubicBezTo>
                    <a:pt x="12263438" y="371749"/>
                    <a:pt x="12263438" y="557624"/>
                    <a:pt x="12263438" y="929373"/>
                  </a:cubicBezTo>
                  <a:cubicBezTo>
                    <a:pt x="10124467" y="-185875"/>
                    <a:pt x="8128093" y="557624"/>
                    <a:pt x="6131719" y="2602243"/>
                  </a:cubicBezTo>
                  <a:cubicBezTo>
                    <a:pt x="4135347" y="4646863"/>
                    <a:pt x="2138972" y="6133859"/>
                    <a:pt x="0" y="4275114"/>
                  </a:cubicBezTo>
                  <a:cubicBezTo>
                    <a:pt x="0" y="2788118"/>
                    <a:pt x="0" y="1301121"/>
                    <a:pt x="0" y="0"/>
                  </a:cubicBezTo>
                  <a:close/>
                </a:path>
              </a:pathLst>
            </a:custGeom>
            <a:solidFill>
              <a:srgbClr val="0353AF"/>
            </a:solidFill>
            <a:ln>
              <a:noFill/>
            </a:ln>
          </p:spPr>
          <p:txBody>
            <a:bodyPr vert="horz" wrap="square" lIns="91440" tIns="45720" rIns="91440" bIns="4572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cs typeface="+mn-ea"/>
                <a:sym typeface="+mn-lt"/>
              </a:endParaRPr>
            </a:p>
          </p:txBody>
        </p:sp>
        <p:sp>
          <p:nvSpPr>
            <p:cNvPr id="22" name="ïṣļiḋè"/>
            <p:cNvSpPr/>
            <p:nvPr/>
          </p:nvSpPr>
          <p:spPr bwMode="auto">
            <a:xfrm>
              <a:off x="0" y="0"/>
              <a:ext cx="12192000" cy="4230037"/>
            </a:xfrm>
            <a:custGeom>
              <a:avLst/>
              <a:gdLst>
                <a:gd name="connsiteX0" fmla="*/ 0 w 12263438"/>
                <a:gd name="connsiteY0" fmla="*/ 0 h 5123061"/>
                <a:gd name="connsiteX1" fmla="*/ 12263438 w 12263438"/>
                <a:gd name="connsiteY1" fmla="*/ 0 h 5123061"/>
                <a:gd name="connsiteX2" fmla="*/ 12263438 w 12263438"/>
                <a:gd name="connsiteY2" fmla="*/ 929373 h 5123061"/>
                <a:gd name="connsiteX3" fmla="*/ 6131719 w 12263438"/>
                <a:gd name="connsiteY3" fmla="*/ 2602243 h 5123061"/>
                <a:gd name="connsiteX4" fmla="*/ 0 w 12263438"/>
                <a:gd name="connsiteY4" fmla="*/ 4275114 h 5123061"/>
                <a:gd name="connsiteX5" fmla="*/ 0 w 12263438"/>
                <a:gd name="connsiteY5" fmla="*/ 0 h 512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3438" h="5123061">
                  <a:moveTo>
                    <a:pt x="0" y="0"/>
                  </a:moveTo>
                  <a:cubicBezTo>
                    <a:pt x="4135347" y="0"/>
                    <a:pt x="8128093" y="0"/>
                    <a:pt x="12263438" y="0"/>
                  </a:cubicBezTo>
                  <a:cubicBezTo>
                    <a:pt x="12263438" y="371749"/>
                    <a:pt x="12263438" y="557624"/>
                    <a:pt x="12263438" y="929373"/>
                  </a:cubicBezTo>
                  <a:cubicBezTo>
                    <a:pt x="10124467" y="-185875"/>
                    <a:pt x="8128093" y="557624"/>
                    <a:pt x="6131719" y="2602243"/>
                  </a:cubicBezTo>
                  <a:cubicBezTo>
                    <a:pt x="4135347" y="4646863"/>
                    <a:pt x="2138972" y="6133859"/>
                    <a:pt x="0" y="4275114"/>
                  </a:cubicBezTo>
                  <a:cubicBezTo>
                    <a:pt x="0" y="2788118"/>
                    <a:pt x="0" y="1301121"/>
                    <a:pt x="0" y="0"/>
                  </a:cubicBezTo>
                  <a:close/>
                </a:path>
              </a:pathLst>
            </a:custGeom>
            <a:blipFill dpi="0" rotWithShape="1">
              <a:blip r:embed="rId5" cstate="email">
                <a:extLst>
                  <a:ext uri="{28A0092B-C50C-407E-A947-70E740481C1C}">
                    <a14:useLocalDpi xmlns:a14="http://schemas.microsoft.com/office/drawing/2010/main"/>
                  </a:ext>
                </a:extLst>
              </a:blip>
              <a:srcRect/>
              <a:stretch>
                <a:fillRect/>
              </a:stretch>
            </a:blipFill>
            <a:ln w="2222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en-US" sz="2800" b="1">
                <a:solidFill>
                  <a:schemeClr val="lt1"/>
                </a:solidFill>
                <a:cs typeface="+mn-ea"/>
                <a:sym typeface="+mn-lt"/>
              </a:endParaRPr>
            </a:p>
          </p:txBody>
        </p:sp>
      </p:grpSp>
      <p:grpSp>
        <p:nvGrpSpPr>
          <p:cNvPr id="7" name="9"/>
          <p:cNvGrpSpPr/>
          <p:nvPr/>
        </p:nvGrpSpPr>
        <p:grpSpPr>
          <a:xfrm>
            <a:off x="8058785" y="1296035"/>
            <a:ext cx="3709670" cy="993775"/>
            <a:chOff x="12691" y="2041"/>
            <a:chExt cx="5842" cy="1565"/>
          </a:xfrm>
        </p:grpSpPr>
        <p:sp>
          <p:nvSpPr>
            <p:cNvPr id="6" name="文本框 5"/>
            <p:cNvSpPr txBox="1"/>
            <p:nvPr>
              <p:custDataLst>
                <p:tags r:id="rId1"/>
              </p:custDataLst>
            </p:nvPr>
          </p:nvSpPr>
          <p:spPr>
            <a:xfrm>
              <a:off x="12691" y="2041"/>
              <a:ext cx="5653" cy="1565"/>
            </a:xfrm>
            <a:prstGeom prst="rect">
              <a:avLst/>
            </a:prstGeom>
            <a:noFill/>
          </p:spPr>
          <p:txBody>
            <a:bodyPr wrap="square" rtlCol="0">
              <a:noAutofit/>
            </a:bodyPr>
            <a:lstStyle/>
            <a:p>
              <a:pPr algn="r">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5" name="矩形 4"/>
            <p:cNvSpPr/>
            <p:nvPr>
              <p:custDataLst>
                <p:tags r:id="rId2"/>
              </p:custDataLst>
            </p:nvPr>
          </p:nvSpPr>
          <p:spPr>
            <a:xfrm flipV="1">
              <a:off x="18413"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strips(downLeft)">
                                      <p:cBhvr>
                                        <p:cTn id="17" dur="500"/>
                                        <p:tgtEl>
                                          <p:spTgt spid="29"/>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strips(downLeft)">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amond(in)">
                                      <p:cBhvr>
                                        <p:cTn id="25" dur="2000"/>
                                        <p:tgtEl>
                                          <p:spTgt spid="23"/>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amond(in)">
                                      <p:cBhvr>
                                        <p:cTn id="28"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7" grpId="0" animBg="1"/>
      <p:bldP spid="29" grpId="0"/>
      <p:bldP spid="23" grpId="0" animBg="1"/>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1"/>
          <p:cNvCxnSpPr/>
          <p:nvPr/>
        </p:nvCxnSpPr>
        <p:spPr>
          <a:xfrm flipV="1">
            <a:off x="4593590" y="4092575"/>
            <a:ext cx="6582410" cy="0"/>
          </a:xfrm>
          <a:prstGeom prst="line">
            <a:avLst/>
          </a:prstGeom>
          <a:ln w="3175" cap="rnd">
            <a:solidFill>
              <a:srgbClr val="0353AF"/>
            </a:solidFill>
            <a:round/>
          </a:ln>
        </p:spPr>
        <p:style>
          <a:lnRef idx="1">
            <a:schemeClr val="accent1"/>
          </a:lnRef>
          <a:fillRef idx="0">
            <a:schemeClr val="accent1"/>
          </a:fillRef>
          <a:effectRef idx="0">
            <a:schemeClr val="accent1"/>
          </a:effectRef>
          <a:fontRef idx="minor">
            <a:schemeClr val="tx1"/>
          </a:fontRef>
        </p:style>
      </p:cxnSp>
      <p:sp>
        <p:nvSpPr>
          <p:cNvPr id="29" name="2"/>
          <p:cNvSpPr/>
          <p:nvPr/>
        </p:nvSpPr>
        <p:spPr>
          <a:xfrm>
            <a:off x="528320" y="1297305"/>
            <a:ext cx="5584825" cy="4892040"/>
          </a:xfrm>
          <a:custGeom>
            <a:avLst/>
            <a:gdLst>
              <a:gd name="connsiteX0" fmla="*/ 2718857 w 6311298"/>
              <a:gd name="connsiteY0" fmla="*/ 0 h 5505949"/>
              <a:gd name="connsiteX1" fmla="*/ 2923176 w 6311298"/>
              <a:gd name="connsiteY1" fmla="*/ 18600 h 5505949"/>
              <a:gd name="connsiteX2" fmla="*/ 4520587 w 6311298"/>
              <a:gd name="connsiteY2" fmla="*/ 2632068 h 5505949"/>
              <a:gd name="connsiteX3" fmla="*/ 5746505 w 6311298"/>
              <a:gd name="connsiteY3" fmla="*/ 4929314 h 5505949"/>
              <a:gd name="connsiteX4" fmla="*/ 3536138 w 6311298"/>
              <a:gd name="connsiteY4" fmla="*/ 5505949 h 5505949"/>
              <a:gd name="connsiteX5" fmla="*/ 202008 w 6311298"/>
              <a:gd name="connsiteY5" fmla="*/ 4129462 h 5505949"/>
              <a:gd name="connsiteX6" fmla="*/ 2718857 w 6311298"/>
              <a:gd name="connsiteY6" fmla="*/ 0 h 550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1298" h="5505949">
                <a:moveTo>
                  <a:pt x="2718857" y="0"/>
                </a:moveTo>
                <a:cubicBezTo>
                  <a:pt x="2783869" y="0"/>
                  <a:pt x="2848879" y="9300"/>
                  <a:pt x="2923176" y="18600"/>
                </a:cubicBezTo>
                <a:cubicBezTo>
                  <a:pt x="4892079" y="232515"/>
                  <a:pt x="3935490" y="1934523"/>
                  <a:pt x="4520587" y="2632068"/>
                </a:cubicBezTo>
                <a:cubicBezTo>
                  <a:pt x="5105686" y="3320312"/>
                  <a:pt x="7343915" y="3748138"/>
                  <a:pt x="5746505" y="4929314"/>
                </a:cubicBezTo>
                <a:cubicBezTo>
                  <a:pt x="5244993" y="5301336"/>
                  <a:pt x="4418427" y="5505949"/>
                  <a:pt x="3536138" y="5505949"/>
                </a:cubicBezTo>
                <a:cubicBezTo>
                  <a:pt x="2300930" y="5505949"/>
                  <a:pt x="944989" y="5096723"/>
                  <a:pt x="202008" y="4129462"/>
                </a:cubicBezTo>
                <a:cubicBezTo>
                  <a:pt x="-503824" y="3218004"/>
                  <a:pt x="712807" y="0"/>
                  <a:pt x="2718857" y="0"/>
                </a:cubicBezTo>
                <a:close/>
              </a:path>
            </a:pathLst>
          </a:custGeom>
          <a:blipFill rotWithShape="1">
            <a:blip r:embed="rId5" cstate="email">
              <a:extLst>
                <a:ext uri="{28A0092B-C50C-407E-A947-70E740481C1C}">
                  <a14:useLocalDpi xmlns:a14="http://schemas.microsoft.com/office/drawing/2010/main"/>
                </a:ext>
              </a:extLst>
            </a:blip>
            <a:stretch>
              <a:fillRect/>
            </a:stretch>
          </a:blip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en-US" dirty="0">
              <a:cs typeface="+mn-ea"/>
              <a:sym typeface="+mn-lt"/>
            </a:endParaRPr>
          </a:p>
        </p:txBody>
      </p:sp>
      <p:grpSp>
        <p:nvGrpSpPr>
          <p:cNvPr id="13" name="3"/>
          <p:cNvGrpSpPr/>
          <p:nvPr/>
        </p:nvGrpSpPr>
        <p:grpSpPr>
          <a:xfrm>
            <a:off x="6445250" y="4937125"/>
            <a:ext cx="1431925" cy="839470"/>
            <a:chOff x="6553263" y="4439485"/>
            <a:chExt cx="1361802" cy="951664"/>
          </a:xfrm>
        </p:grpSpPr>
        <p:sp>
          <p:nvSpPr>
            <p:cNvPr id="27" name="îṥḷîḑé"/>
            <p:cNvSpPr/>
            <p:nvPr/>
          </p:nvSpPr>
          <p:spPr bwMode="auto">
            <a:xfrm>
              <a:off x="6553263" y="4881290"/>
              <a:ext cx="1361802" cy="509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buClrTx/>
                <a:buSzTx/>
                <a:buFontTx/>
              </a:pPr>
              <a:r>
                <a:rPr sz="1100" dirty="0">
                  <a:cs typeface="+mn-ea"/>
                  <a:sym typeface="+mn-lt"/>
                </a:rPr>
                <a:t> Chinese characteristics</a:t>
              </a:r>
            </a:p>
          </p:txBody>
        </p:sp>
        <p:sp>
          <p:nvSpPr>
            <p:cNvPr id="28" name="ïSḷîḍé"/>
            <p:cNvSpPr txBox="1"/>
            <p:nvPr/>
          </p:nvSpPr>
          <p:spPr bwMode="auto">
            <a:xfrm>
              <a:off x="6553263" y="4439485"/>
              <a:ext cx="1361802"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eaLnBrk="1" hangingPunct="1">
                <a:lnSpc>
                  <a:spcPct val="100000"/>
                </a:lnSpc>
                <a:spcBef>
                  <a:spcPct val="0"/>
                </a:spcBef>
              </a:pPr>
              <a:r>
                <a:rPr lang="zh-CN" altLang="en-US" b="1" dirty="0">
                  <a:cs typeface="+mn-ea"/>
                  <a:sym typeface="+mn-lt"/>
                </a:rPr>
                <a:t>中国特色</a:t>
              </a:r>
            </a:p>
          </p:txBody>
        </p:sp>
      </p:grpSp>
      <p:grpSp>
        <p:nvGrpSpPr>
          <p:cNvPr id="15" name="4"/>
          <p:cNvGrpSpPr/>
          <p:nvPr/>
        </p:nvGrpSpPr>
        <p:grpSpPr>
          <a:xfrm>
            <a:off x="8094345" y="4937125"/>
            <a:ext cx="1431925" cy="839470"/>
            <a:chOff x="8750374" y="4439485"/>
            <a:chExt cx="1361802" cy="951664"/>
          </a:xfrm>
        </p:grpSpPr>
        <p:sp>
          <p:nvSpPr>
            <p:cNvPr id="25" name="isľiḓê"/>
            <p:cNvSpPr/>
            <p:nvPr/>
          </p:nvSpPr>
          <p:spPr bwMode="auto">
            <a:xfrm>
              <a:off x="8750374" y="4881290"/>
              <a:ext cx="1361802" cy="509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sz="1100" dirty="0">
                  <a:cs typeface="+mn-ea"/>
                  <a:sym typeface="+mn-lt"/>
                </a:rPr>
                <a:t>Zhejiang</a:t>
              </a:r>
            </a:p>
            <a:p>
              <a:pPr algn="ctr">
                <a:lnSpc>
                  <a:spcPct val="150000"/>
                </a:lnSpc>
                <a:spcBef>
                  <a:spcPct val="0"/>
                </a:spcBef>
              </a:pPr>
              <a:r>
                <a:rPr sz="1100" dirty="0">
                  <a:cs typeface="+mn-ea"/>
                  <a:sym typeface="+mn-lt"/>
                </a:rPr>
                <a:t> style</a:t>
              </a:r>
            </a:p>
          </p:txBody>
        </p:sp>
        <p:sp>
          <p:nvSpPr>
            <p:cNvPr id="26" name="iš1idé"/>
            <p:cNvSpPr txBox="1"/>
            <p:nvPr/>
          </p:nvSpPr>
          <p:spPr bwMode="auto">
            <a:xfrm>
              <a:off x="8750374" y="4439485"/>
              <a:ext cx="1361802"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b="1" dirty="0">
                  <a:cs typeface="+mn-ea"/>
                  <a:sym typeface="+mn-lt"/>
                </a:rPr>
                <a:t>浙江风采</a:t>
              </a:r>
            </a:p>
          </p:txBody>
        </p:sp>
      </p:grpSp>
      <p:grpSp>
        <p:nvGrpSpPr>
          <p:cNvPr id="17" name="5"/>
          <p:cNvGrpSpPr/>
          <p:nvPr/>
        </p:nvGrpSpPr>
        <p:grpSpPr>
          <a:xfrm>
            <a:off x="9742805" y="4937125"/>
            <a:ext cx="1431925" cy="839470"/>
            <a:chOff x="10118873" y="4439485"/>
            <a:chExt cx="1361802" cy="951664"/>
          </a:xfrm>
        </p:grpSpPr>
        <p:sp>
          <p:nvSpPr>
            <p:cNvPr id="23" name="îš1îḓê"/>
            <p:cNvSpPr/>
            <p:nvPr/>
          </p:nvSpPr>
          <p:spPr bwMode="auto">
            <a:xfrm>
              <a:off x="10118873" y="4881290"/>
              <a:ext cx="1361802" cy="509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sz="1100" dirty="0">
                  <a:cs typeface="+mn-ea"/>
                  <a:sym typeface="+mn-lt"/>
                </a:rPr>
                <a:t>Hangzhou </a:t>
              </a:r>
            </a:p>
            <a:p>
              <a:pPr algn="ctr">
                <a:lnSpc>
                  <a:spcPct val="150000"/>
                </a:lnSpc>
                <a:spcBef>
                  <a:spcPct val="0"/>
                </a:spcBef>
              </a:pPr>
              <a:r>
                <a:rPr sz="1100" dirty="0">
                  <a:cs typeface="+mn-ea"/>
                  <a:sym typeface="+mn-lt"/>
                </a:rPr>
                <a:t>charm</a:t>
              </a:r>
            </a:p>
          </p:txBody>
        </p:sp>
        <p:sp>
          <p:nvSpPr>
            <p:cNvPr id="24" name="islidé"/>
            <p:cNvSpPr txBox="1"/>
            <p:nvPr/>
          </p:nvSpPr>
          <p:spPr bwMode="auto">
            <a:xfrm>
              <a:off x="10118873" y="4439485"/>
              <a:ext cx="1361802" cy="4418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b="1" dirty="0">
                  <a:cs typeface="+mn-ea"/>
                  <a:sym typeface="+mn-lt"/>
                </a:rPr>
                <a:t>杭州韵味</a:t>
              </a:r>
            </a:p>
          </p:txBody>
        </p:sp>
      </p:grpSp>
      <p:cxnSp>
        <p:nvCxnSpPr>
          <p:cNvPr id="18" name="6"/>
          <p:cNvCxnSpPr/>
          <p:nvPr/>
        </p:nvCxnSpPr>
        <p:spPr>
          <a:xfrm>
            <a:off x="7985760" y="5050790"/>
            <a:ext cx="0" cy="7905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7"/>
          <p:cNvCxnSpPr/>
          <p:nvPr/>
        </p:nvCxnSpPr>
        <p:spPr>
          <a:xfrm>
            <a:off x="9634220" y="5050790"/>
            <a:ext cx="0" cy="7905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8"/>
          <p:cNvSpPr txBox="1"/>
          <p:nvPr/>
        </p:nvSpPr>
        <p:spPr>
          <a:xfrm>
            <a:off x="4921250" y="1955165"/>
            <a:ext cx="6253480" cy="1717675"/>
          </a:xfrm>
          <a:prstGeom prst="rect">
            <a:avLst/>
          </a:prstGeom>
          <a:noFill/>
          <a:ln>
            <a:noFill/>
          </a:ln>
        </p:spPr>
        <p:txBody>
          <a:bodyPr wrap="square" lIns="91440" tIns="45720" rIns="91440" bIns="45720" anchor="b" anchorCtr="0">
            <a:normAutofit fontScale="77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indent="0" algn="just" fontAlgn="auto">
              <a:lnSpc>
                <a:spcPct val="150000"/>
              </a:lnSpc>
              <a:buSzPct val="25000"/>
            </a:pPr>
            <a:r>
              <a:rPr lang="en-US" altLang="zh-CN" sz="2400" dirty="0">
                <a:cs typeface="+mn-ea"/>
                <a:sym typeface="+mn-lt"/>
              </a:rPr>
              <a:t>杭州奥运会展示了中国跨越几千年的文化碰撞，从千年经典到@未来，体现“传统”和“现代”融合，既彰显了中国五千年的文化底蕴，也展示了新时代中国的魅力，最后预祝此次杭州亚运会中国可以取得好得成绩。</a:t>
            </a:r>
          </a:p>
        </p:txBody>
      </p:sp>
      <p:grpSp>
        <p:nvGrpSpPr>
          <p:cNvPr id="5" name="9"/>
          <p:cNvGrpSpPr/>
          <p:nvPr/>
        </p:nvGrpSpPr>
        <p:grpSpPr>
          <a:xfrm>
            <a:off x="433070" y="290195"/>
            <a:ext cx="3754755" cy="993775"/>
            <a:chOff x="13171" y="2041"/>
            <a:chExt cx="5913" cy="1565"/>
          </a:xfrm>
        </p:grpSpPr>
        <p:sp>
          <p:nvSpPr>
            <p:cNvPr id="10" name="文本框 9"/>
            <p:cNvSpPr txBox="1"/>
            <p:nvPr>
              <p:custDataLst>
                <p:tags r:id="rId1"/>
              </p:custDataLst>
            </p:nvPr>
          </p:nvSpPr>
          <p:spPr>
            <a:xfrm>
              <a:off x="13431" y="204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杭州亚运会知识</a:t>
              </a:r>
              <a:r>
                <a:rPr lang="en-US" altLang="zh-CN" sz="1200" spc="300" dirty="0">
                  <a:solidFill>
                    <a:srgbClr val="0353AF"/>
                  </a:solidFill>
                  <a:latin typeface="思源黑体 Normal" panose="020B0400000000000000" charset="-122"/>
                  <a:ea typeface="思源黑体 Normal" panose="020B0400000000000000" charset="-122"/>
                  <a:sym typeface="+mn-ea"/>
                </a:rPr>
                <a:t>Chapter 04</a:t>
              </a:r>
            </a:p>
          </p:txBody>
        </p:sp>
        <p:sp>
          <p:nvSpPr>
            <p:cNvPr id="30" name="矩形 29"/>
            <p:cNvSpPr/>
            <p:nvPr>
              <p:custDataLst>
                <p:tags r:id="rId2"/>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pic>
        <p:nvPicPr>
          <p:cNvPr id="31" name="10" descr="bb796c06_E363836_567ac3bb"/>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531860" y="4349115"/>
            <a:ext cx="557530" cy="521335"/>
          </a:xfrm>
          <a:prstGeom prst="rect">
            <a:avLst/>
          </a:prstGeom>
        </p:spPr>
      </p:pic>
      <p:pic>
        <p:nvPicPr>
          <p:cNvPr id="32" name="11" descr="bb796c06_E363836_567ac3bb"/>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882765" y="4349115"/>
            <a:ext cx="557530" cy="521335"/>
          </a:xfrm>
          <a:prstGeom prst="rect">
            <a:avLst/>
          </a:prstGeom>
        </p:spPr>
      </p:pic>
      <p:pic>
        <p:nvPicPr>
          <p:cNvPr id="33" name="12" descr="bb796c06_E363836_567ac3bb"/>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0180955" y="4349115"/>
            <a:ext cx="557530" cy="5213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circle(in)">
                                      <p:cBhvr>
                                        <p:cTn id="12" dur="20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strips(downLeft)">
                                      <p:cBhvr>
                                        <p:cTn id="17" dur="500"/>
                                        <p:tgtEl>
                                          <p:spTgt spid="2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par>
                                <p:cTn id="28" presetID="6" presetClass="entr" presetSubtype="16"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circle(in)">
                                      <p:cBhvr>
                                        <p:cTn id="30" dur="2000"/>
                                        <p:tgtEl>
                                          <p:spTgt spid="15"/>
                                        </p:tgtEl>
                                      </p:cBhvr>
                                    </p:animEffect>
                                  </p:childTnLst>
                                </p:cTn>
                              </p:par>
                              <p:par>
                                <p:cTn id="31" presetID="6" presetClass="entr" presetSubtype="16"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2000"/>
                                        <p:tgtEl>
                                          <p:spTgt spid="17"/>
                                        </p:tgtEl>
                                      </p:cBhvr>
                                    </p:animEffect>
                                  </p:childTnLst>
                                </p:cTn>
                              </p:par>
                              <p:par>
                                <p:cTn id="34" presetID="6" presetClass="entr" presetSubtype="16"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2000"/>
                                        <p:tgtEl>
                                          <p:spTgt spid="18"/>
                                        </p:tgtEl>
                                      </p:cBhvr>
                                    </p:animEffect>
                                  </p:childTnLst>
                                </p:cTn>
                              </p:par>
                              <p:par>
                                <p:cTn id="37" presetID="6" presetClass="entr" presetSubtype="16"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par>
                                <p:cTn id="40" presetID="6" presetClass="entr" presetSubtype="16"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circle(in)">
                                      <p:cBhvr>
                                        <p:cTn id="42" dur="2000"/>
                                        <p:tgtEl>
                                          <p:spTgt spid="31"/>
                                        </p:tgtEl>
                                      </p:cBhvr>
                                    </p:animEffect>
                                  </p:childTnLst>
                                </p:cTn>
                              </p:par>
                              <p:par>
                                <p:cTn id="43" presetID="6" presetClass="entr" presetSubtype="16"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circle(in)">
                                      <p:cBhvr>
                                        <p:cTn id="45" dur="2000"/>
                                        <p:tgtEl>
                                          <p:spTgt spid="32"/>
                                        </p:tgtEl>
                                      </p:cBhvr>
                                    </p:animEffect>
                                  </p:childTnLst>
                                </p:cTn>
                              </p:par>
                              <p:par>
                                <p:cTn id="46" presetID="6" presetClass="entr" presetSubtype="16"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circle(in)">
                                      <p:cBhvr>
                                        <p:cTn id="48"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阿里巴巴普惠体"/>
              <a:cs typeface="+mn-cs"/>
            </a:endParaRPr>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体育亚运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sz="1200" b="0" i="0" u="none" strike="noStrike" kern="1200" cap="none" spc="0" normalizeH="0" baseline="0" noProof="0" dirty="0" err="1">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城市亚运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3" name="2"/>
          <p:cNvSpPr/>
          <p:nvPr>
            <p:custDataLst>
              <p:tags r:id="rId3"/>
            </p:custDataLst>
          </p:nvPr>
        </p:nvSpPr>
        <p:spPr>
          <a:xfrm>
            <a:off x="1259432" y="3885172"/>
            <a:ext cx="3672840" cy="417487"/>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Heart to Heart @ Future</a:t>
            </a:r>
          </a:p>
        </p:txBody>
      </p:sp>
      <p:sp>
        <p:nvSpPr>
          <p:cNvPr id="11" name="3" hidden="1"/>
          <p:cNvSpPr txBox="1"/>
          <p:nvPr>
            <p:custDataLst>
              <p:tags r:id="rId4"/>
            </p:custDataLst>
          </p:nvPr>
        </p:nvSpPr>
        <p:spPr>
          <a:xfrm>
            <a:off x="561340" y="4577760"/>
            <a:ext cx="89712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prstClr val="white"/>
                </a:solidFill>
                <a:effectLst/>
                <a:uLnTx/>
                <a:uFillTx/>
                <a:ea typeface="阿里巴巴普惠体"/>
                <a:cs typeface="+mn-cs"/>
              </a:rPr>
              <a:t>中国特色</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浙江风采</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杭州韵味</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精彩纷呈</a:t>
            </a:r>
            <a:endParaRPr kumimoji="0" sz="1400" b="0" i="0" u="none" strike="noStrike" kern="1200" cap="none" spc="0" normalizeH="0" baseline="0" noProof="0" dirty="0">
              <a:ln>
                <a:noFill/>
              </a:ln>
              <a:solidFill>
                <a:prstClr val="white"/>
              </a:solidFill>
              <a:effectLst/>
              <a:uLnTx/>
              <a:uFillTx/>
              <a:ea typeface="阿里巴巴普惠体"/>
              <a:cs typeface="+mn-cs"/>
            </a:endParaRPr>
          </a:p>
        </p:txBody>
      </p:sp>
      <p:cxnSp>
        <p:nvCxnSpPr>
          <p:cNvPr id="13" name="4"/>
          <p:cNvCxnSpPr/>
          <p:nvPr>
            <p:custDataLst>
              <p:tags r:id="rId5"/>
            </p:custDataLst>
          </p:nvPr>
        </p:nvCxnSpPr>
        <p:spPr>
          <a:xfrm>
            <a:off x="622609" y="5413867"/>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5"/>
          <p:cNvSpPr txBox="1"/>
          <p:nvPr>
            <p:custDataLst>
              <p:tags r:id="rId6"/>
            </p:custDataLst>
          </p:nvPr>
        </p:nvSpPr>
        <p:spPr>
          <a:xfrm>
            <a:off x="421635" y="4525069"/>
            <a:ext cx="8971280" cy="48006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·2</a:t>
            </a:r>
            <a:r>
              <a:rPr kumimoji="0" sz="3000" b="0" i="0" u="none" strike="noStrike" kern="1200" cap="none" spc="0" normalizeH="0" baseline="0" noProof="0" dirty="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023杭州亚运会</a:t>
            </a:r>
          </a:p>
        </p:txBody>
      </p:sp>
      <p:sp>
        <p:nvSpPr>
          <p:cNvPr id="16" name="6" hidden="1"/>
          <p:cNvSpPr/>
          <p:nvPr>
            <p:custDataLst>
              <p:tags r:id="rId7"/>
            </p:custDataLst>
          </p:nvPr>
        </p:nvSpPr>
        <p:spPr>
          <a:xfrm>
            <a:off x="561340" y="3249295"/>
            <a:ext cx="3672840" cy="45085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宋体 CN Heavy" panose="02020900000000000000" charset="-122"/>
                <a:ea typeface="思源宋体 CN Heavy" panose="02020900000000000000" charset="-122"/>
                <a:cs typeface="+mn-cs"/>
              </a:rPr>
              <a:t>Hangzhou Asian Games</a:t>
            </a:r>
          </a:p>
        </p:txBody>
      </p:sp>
      <p:sp>
        <p:nvSpPr>
          <p:cNvPr id="20" name="8" hidden="1"/>
          <p:cNvSpPr/>
          <p:nvPr>
            <p:custDataLst>
              <p:tags r:id="rId8"/>
            </p:custDataLst>
          </p:nvPr>
        </p:nvSpPr>
        <p:spPr>
          <a:xfrm>
            <a:off x="9597747" y="1613909"/>
            <a:ext cx="159702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rPr>
              <a:t>@ 2023</a:t>
            </a:r>
            <a:endPar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endParaRPr>
          </a:p>
        </p:txBody>
      </p:sp>
      <p:sp>
        <p:nvSpPr>
          <p:cNvPr id="21" name="9"/>
          <p:cNvSpPr txBox="1"/>
          <p:nvPr/>
        </p:nvSpPr>
        <p:spPr>
          <a:xfrm>
            <a:off x="533778" y="5623151"/>
            <a:ext cx="5500136" cy="469552"/>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prstClr val="white"/>
                </a:solidFill>
                <a:effectLst/>
                <a:uLnTx/>
                <a:uFillTx/>
                <a:ea typeface="阿里巴巴普惠体"/>
                <a:cs typeface="+mn-cs"/>
              </a:rPr>
              <a:t>Lorem ipsum dolor sit amet, consectetuer adipiscing elit. Maecenas porttitor congue massa.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Fusce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posuere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a:t>
            </a:r>
          </a:p>
        </p:txBody>
      </p:sp>
      <p:cxnSp>
        <p:nvCxnSpPr>
          <p:cNvPr id="23" name="10"/>
          <p:cNvCxnSpPr/>
          <p:nvPr/>
        </p:nvCxnSpPr>
        <p:spPr>
          <a:xfrm flipV="1">
            <a:off x="550039" y="371134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11"/>
          <p:cNvCxnSpPr/>
          <p:nvPr/>
        </p:nvCxnSpPr>
        <p:spPr>
          <a:xfrm flipH="1">
            <a:off x="789449" y="414612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12"/>
          <p:cNvCxnSpPr>
            <a:cxnSpLocks/>
          </p:cNvCxnSpPr>
          <p:nvPr/>
        </p:nvCxnSpPr>
        <p:spPr>
          <a:xfrm flipH="1">
            <a:off x="5271420" y="990847"/>
            <a:ext cx="707215" cy="768358"/>
          </a:xfrm>
          <a:prstGeom prst="line">
            <a:avLst/>
          </a:prstGeom>
          <a:ln w="57150">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 name="13"/>
          <p:cNvSpPr txBox="1"/>
          <p:nvPr/>
        </p:nvSpPr>
        <p:spPr>
          <a:xfrm>
            <a:off x="2353699" y="1264590"/>
            <a:ext cx="20826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思源宋体 CN" panose="02020400000000000000" pitchFamily="18" charset="-122"/>
                <a:ea typeface="思源宋体 CN" panose="02020400000000000000" pitchFamily="18" charset="-122"/>
                <a:cs typeface="阿里巴巴普惠体 Medium" panose="00020600040101010101" pitchFamily="18" charset="-122"/>
              </a:rPr>
              <a:t>第</a:t>
            </a:r>
            <a:r>
              <a:rPr kumimoji="0" lang="en-US" altLang="zh-CN" sz="2400" b="1" i="0" u="none" strike="noStrike" kern="1200" cap="none" spc="0" normalizeH="0" baseline="0" noProof="0" dirty="0">
                <a:ln>
                  <a:noFill/>
                </a:ln>
                <a:solidFill>
                  <a:prstClr val="white"/>
                </a:solidFill>
                <a:effectLst/>
                <a:uLnTx/>
                <a:uFillTx/>
                <a:latin typeface="思源宋体 CN" panose="02020400000000000000" pitchFamily="18" charset="-122"/>
                <a:ea typeface="思源宋体 CN" panose="02020400000000000000" pitchFamily="18" charset="-122"/>
                <a:cs typeface="阿里巴巴普惠体 Medium" panose="00020600040101010101" pitchFamily="18" charset="-122"/>
              </a:rPr>
              <a:t>19</a:t>
            </a:r>
            <a:r>
              <a:rPr kumimoji="0" lang="zh-CN" altLang="en-US" sz="2400" b="1" i="0" u="none" strike="noStrike" kern="1200" cap="none" spc="0" normalizeH="0" baseline="0" noProof="0" dirty="0">
                <a:ln>
                  <a:noFill/>
                </a:ln>
                <a:solidFill>
                  <a:prstClr val="white"/>
                </a:solidFill>
                <a:effectLst/>
                <a:uLnTx/>
                <a:uFillTx/>
                <a:latin typeface="思源宋体 CN" panose="02020400000000000000" pitchFamily="18" charset="-122"/>
                <a:ea typeface="思源宋体 CN" panose="02020400000000000000" pitchFamily="18" charset="-122"/>
                <a:cs typeface="阿里巴巴普惠体 Medium" panose="00020600040101010101" pitchFamily="18" charset="-122"/>
              </a:rPr>
              <a:t>届亚运会</a:t>
            </a:r>
            <a:endParaRPr kumimoji="0" lang="zh-CN" altLang="en-US" sz="2400" b="1" i="0" u="none" strike="noStrike" kern="1200" cap="none" spc="0" normalizeH="0" baseline="0" noProof="0" dirty="0">
              <a:ln>
                <a:noFill/>
              </a:ln>
              <a:solidFill>
                <a:prstClr val="black"/>
              </a:solidFill>
              <a:effectLst/>
              <a:uLnTx/>
              <a:uFillTx/>
              <a:latin typeface="思源宋体 CN" panose="02020400000000000000" pitchFamily="18" charset="-122"/>
              <a:ea typeface="思源宋体 CN" panose="02020400000000000000" pitchFamily="18" charset="-122"/>
              <a:cs typeface="+mn-cs"/>
            </a:endParaRPr>
          </a:p>
        </p:txBody>
      </p:sp>
      <p:sp>
        <p:nvSpPr>
          <p:cNvPr id="4" name="14"/>
          <p:cNvSpPr txBox="1"/>
          <p:nvPr/>
        </p:nvSpPr>
        <p:spPr>
          <a:xfrm>
            <a:off x="498337" y="987263"/>
            <a:ext cx="198644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2023</a:t>
            </a:r>
            <a:endParaRPr kumimoji="0" lang="zh-CN" altLang="en-US" sz="6000" b="0" i="0" u="none" strike="noStrike" kern="1200" cap="none" spc="0" normalizeH="0" baseline="0" noProof="0" dirty="0">
              <a:ln>
                <a:noFill/>
              </a:ln>
              <a:solidFill>
                <a:prstClr val="black"/>
              </a:solidFill>
              <a:effectLst/>
              <a:uLnTx/>
              <a:uFillTx/>
              <a:ea typeface="阿里巴巴普惠体"/>
              <a:cs typeface="+mn-cs"/>
            </a:endParaRPr>
          </a:p>
        </p:txBody>
      </p:sp>
      <p:sp>
        <p:nvSpPr>
          <p:cNvPr id="5" name="15"/>
          <p:cNvSpPr txBox="1"/>
          <p:nvPr/>
        </p:nvSpPr>
        <p:spPr>
          <a:xfrm>
            <a:off x="281939" y="1674779"/>
            <a:ext cx="1659429"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感</a:t>
            </a:r>
            <a:endParaRPr kumimoji="0" lang="zh-CN" altLang="en-US" sz="20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
        <p:nvSpPr>
          <p:cNvPr id="6" name="16"/>
          <p:cNvSpPr txBox="1"/>
          <p:nvPr/>
        </p:nvSpPr>
        <p:spPr>
          <a:xfrm>
            <a:off x="1790981" y="2484554"/>
            <a:ext cx="121058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谢</a:t>
            </a:r>
            <a:endParaRPr kumimoji="0" lang="zh-CN" altLang="en-US" sz="14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
        <p:nvSpPr>
          <p:cNvPr id="22" name="17"/>
          <p:cNvSpPr txBox="1"/>
          <p:nvPr/>
        </p:nvSpPr>
        <p:spPr>
          <a:xfrm>
            <a:off x="2822437" y="1939298"/>
            <a:ext cx="121058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您</a:t>
            </a:r>
            <a:endParaRPr kumimoji="0" lang="zh-CN" altLang="en-US" sz="14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
        <p:nvSpPr>
          <p:cNvPr id="24" name="18"/>
          <p:cNvSpPr txBox="1"/>
          <p:nvPr/>
        </p:nvSpPr>
        <p:spPr>
          <a:xfrm>
            <a:off x="3831898" y="2364454"/>
            <a:ext cx="1210588"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0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的</a:t>
            </a:r>
            <a:endParaRPr kumimoji="0" lang="zh-CN" altLang="en-US" sz="14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
        <p:nvSpPr>
          <p:cNvPr id="25" name="19"/>
          <p:cNvSpPr txBox="1"/>
          <p:nvPr/>
        </p:nvSpPr>
        <p:spPr>
          <a:xfrm>
            <a:off x="4783643" y="1759675"/>
            <a:ext cx="1313180"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88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观</a:t>
            </a:r>
            <a:endParaRPr kumimoji="0" lang="zh-CN" altLang="en-US" sz="16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
        <p:nvSpPr>
          <p:cNvPr id="26" name="20"/>
          <p:cNvSpPr txBox="1"/>
          <p:nvPr/>
        </p:nvSpPr>
        <p:spPr>
          <a:xfrm>
            <a:off x="5899547" y="2002926"/>
            <a:ext cx="1544012" cy="172354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6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看</a:t>
            </a:r>
            <a:endParaRPr kumimoji="0" lang="zh-CN" altLang="en-US" sz="10600" b="0" i="0" u="none" strike="noStrike" kern="1200" cap="none" spc="0" normalizeH="0" baseline="0" noProof="0" dirty="0">
              <a:ln>
                <a:noFill/>
              </a:ln>
              <a:solidFill>
                <a:prstClr val="black"/>
              </a:solidFill>
              <a:effectLst/>
              <a:uLnTx/>
              <a:uFillTx/>
              <a:latin typeface="Aa润行体 (非商业使用)" panose="02010600010101010101" pitchFamily="2" charset="-122"/>
              <a:ea typeface="Aa润行体 (非商业使用)" panose="02010600010101010101" pitchFamily="2" charset="-122"/>
              <a:cs typeface="+mn-cs"/>
            </a:endParaRPr>
          </a:p>
        </p:txBody>
      </p:sp>
    </p:spTree>
    <p:custDataLst>
      <p:tags r:id="rId1"/>
    </p:custDataLst>
    <p:extLst>
      <p:ext uri="{BB962C8B-B14F-4D97-AF65-F5344CB8AC3E}">
        <p14:creationId xmlns:p14="http://schemas.microsoft.com/office/powerpoint/2010/main" val="112252320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75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3"/>
                                        </p:tgtEl>
                                        <p:attrNameLst>
                                          <p:attrName>ppt_w</p:attrName>
                                        </p:attrNameLst>
                                      </p:cBhvr>
                                      <p:tavLst>
                                        <p:tav tm="0">
                                          <p:val>
                                            <p:strVal val="#ppt_w*.05"/>
                                          </p:val>
                                        </p:tav>
                                        <p:tav tm="100000">
                                          <p:val>
                                            <p:strVal val="#ppt_w"/>
                                          </p:val>
                                        </p:tav>
                                      </p:tavLst>
                                    </p:anim>
                                    <p:anim calcmode="lin" valueType="num">
                                      <p:cBhvr>
                                        <p:cTn id="12" dur="1500" fill="hold"/>
                                        <p:tgtEl>
                                          <p:spTgt spid="3"/>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3"/>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3"/>
                                        </p:tgtEl>
                                      </p:cBhvr>
                                    </p:animEffect>
                                  </p:childTnLst>
                                </p:cTn>
                              </p:par>
                              <p:par>
                                <p:cTn id="17" presetID="25"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2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2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22" dur="1500" fill="hold"/>
                                        <p:tgtEl>
                                          <p:spTgt spid="16"/>
                                        </p:tgtEl>
                                        <p:attrNameLst>
                                          <p:attrName>ppt_h</p:attrName>
                                        </p:attrNameLst>
                                      </p:cBhvr>
                                      <p:tavLst>
                                        <p:tav tm="0">
                                          <p:val>
                                            <p:strVal val="#ppt_h"/>
                                          </p:val>
                                        </p:tav>
                                        <p:tav tm="100000">
                                          <p:val>
                                            <p:strVal val="#ppt_h"/>
                                          </p:val>
                                        </p:tav>
                                      </p:tavLst>
                                    </p:anim>
                                    <p:anim calcmode="lin" valueType="num">
                                      <p:cBhvr>
                                        <p:cTn id="2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2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2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26" dur="1500" decel="50000">
                                          <p:stCondLst>
                                            <p:cond delay="0"/>
                                          </p:stCondLst>
                                        </p:cTn>
                                        <p:tgtEl>
                                          <p:spTgt spid="16"/>
                                        </p:tgtEl>
                                      </p:cBhvr>
                                    </p:animEffect>
                                  </p:childTnLst>
                                </p:cTn>
                              </p:par>
                            </p:childTnLst>
                          </p:cTn>
                        </p:par>
                        <p:par>
                          <p:cTn id="27" fill="hold">
                            <p:stCondLst>
                              <p:cond delay="0"/>
                            </p:stCondLst>
                            <p:childTnLst>
                              <p:par>
                                <p:cTn id="28" presetID="14" presetClass="entr" presetSubtype="1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11" grpId="0"/>
      <p:bldP spid="14" grpId="0"/>
      <p:bldP spid="16"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阿里巴巴普惠体"/>
              <a:cs typeface="+mn-cs"/>
            </a:endParaRPr>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体育亚运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sz="1200" b="0" i="0" u="none" strike="noStrike" kern="1200" cap="none" spc="0" normalizeH="0" baseline="0" noProof="0" dirty="0" err="1">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城市亚运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11" name="3" hidden="1"/>
          <p:cNvSpPr txBox="1"/>
          <p:nvPr>
            <p:custDataLst>
              <p:tags r:id="rId3"/>
            </p:custDataLst>
          </p:nvPr>
        </p:nvSpPr>
        <p:spPr>
          <a:xfrm>
            <a:off x="561340" y="4577760"/>
            <a:ext cx="89712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prstClr val="white"/>
                </a:solidFill>
                <a:effectLst/>
                <a:uLnTx/>
                <a:uFillTx/>
                <a:ea typeface="阿里巴巴普惠体"/>
                <a:cs typeface="+mn-cs"/>
              </a:rPr>
              <a:t>中国特色</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浙江风采</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杭州韵味</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精彩纷呈</a:t>
            </a:r>
            <a:endParaRPr kumimoji="0" sz="1400" b="0" i="0" u="none" strike="noStrike" kern="1200" cap="none" spc="0" normalizeH="0" baseline="0" noProof="0" dirty="0">
              <a:ln>
                <a:noFill/>
              </a:ln>
              <a:solidFill>
                <a:prstClr val="white"/>
              </a:solidFill>
              <a:effectLst/>
              <a:uLnTx/>
              <a:uFillTx/>
              <a:ea typeface="阿里巴巴普惠体"/>
              <a:cs typeface="+mn-cs"/>
            </a:endParaRPr>
          </a:p>
        </p:txBody>
      </p:sp>
      <p:sp>
        <p:nvSpPr>
          <p:cNvPr id="16" name="6" hidden="1"/>
          <p:cNvSpPr/>
          <p:nvPr>
            <p:custDataLst>
              <p:tags r:id="rId4"/>
            </p:custDataLst>
          </p:nvPr>
        </p:nvSpPr>
        <p:spPr>
          <a:xfrm>
            <a:off x="561340" y="3249295"/>
            <a:ext cx="3672840" cy="45085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宋体 CN Heavy" panose="02020900000000000000" charset="-122"/>
                <a:ea typeface="思源宋体 CN Heavy" panose="02020900000000000000" charset="-122"/>
                <a:cs typeface="+mn-cs"/>
              </a:rPr>
              <a:t>Hangzhou Asian Games</a:t>
            </a:r>
          </a:p>
        </p:txBody>
      </p:sp>
      <p:sp>
        <p:nvSpPr>
          <p:cNvPr id="20" name="8" hidden="1"/>
          <p:cNvSpPr/>
          <p:nvPr>
            <p:custDataLst>
              <p:tags r:id="rId5"/>
            </p:custDataLst>
          </p:nvPr>
        </p:nvSpPr>
        <p:spPr>
          <a:xfrm>
            <a:off x="9597747" y="1613909"/>
            <a:ext cx="159702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rPr>
              <a:t>@ 2023</a:t>
            </a:r>
            <a:endPar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endParaRPr>
          </a:p>
        </p:txBody>
      </p:sp>
      <p:cxnSp>
        <p:nvCxnSpPr>
          <p:cNvPr id="7" name="3">
            <a:extLst>
              <a:ext uri="{FF2B5EF4-FFF2-40B4-BE49-F238E27FC236}">
                <a16:creationId xmlns:a16="http://schemas.microsoft.com/office/drawing/2014/main" id="{768893A9-9032-8138-C31C-E59F133DAFC8}"/>
              </a:ext>
            </a:extLst>
          </p:cNvPr>
          <p:cNvCxnSpPr/>
          <p:nvPr>
            <p:custDataLst>
              <p:tags r:id="rId6"/>
            </p:custDataLst>
          </p:nvPr>
        </p:nvCxnSpPr>
        <p:spPr>
          <a:xfrm>
            <a:off x="790546" y="5398739"/>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7">
            <a:extLst>
              <a:ext uri="{FF2B5EF4-FFF2-40B4-BE49-F238E27FC236}">
                <a16:creationId xmlns:a16="http://schemas.microsoft.com/office/drawing/2014/main" id="{60E1B77C-6E4D-045F-0162-77D388464B7A}"/>
              </a:ext>
            </a:extLst>
          </p:cNvPr>
          <p:cNvSpPr txBox="1"/>
          <p:nvPr/>
        </p:nvSpPr>
        <p:spPr>
          <a:xfrm>
            <a:off x="701715" y="5539110"/>
            <a:ext cx="5500136" cy="469552"/>
          </a:xfrm>
          <a:prstGeom prst="rect">
            <a:avLst/>
          </a:prstGeom>
          <a:noFill/>
        </p:spPr>
        <p:txBody>
          <a:bodyPr wrap="square" rtlCol="0">
            <a:spAutoFit/>
          </a:bodyPr>
          <a:lstStyle/>
          <a:p>
            <a:pPr algn="just">
              <a:lnSpc>
                <a:spcPct val="120000"/>
              </a:lnSpc>
            </a:pPr>
            <a:r>
              <a:rPr lang="en-US" altLang="zh-CN" sz="1050" dirty="0">
                <a:solidFill>
                  <a:schemeClr val="bg1"/>
                </a:solidFill>
              </a:rPr>
              <a:t>Lorem ipsum dolor sit amet, consectetuer adipiscing elit. Maecenas porttitor congue massa. </a:t>
            </a:r>
            <a:r>
              <a:rPr lang="en-US" altLang="zh-CN" sz="1050" dirty="0" err="1">
                <a:solidFill>
                  <a:schemeClr val="bg1"/>
                </a:solidFill>
              </a:rPr>
              <a:t>Fusce</a:t>
            </a:r>
            <a:r>
              <a:rPr lang="en-US" altLang="zh-CN" sz="1050" dirty="0">
                <a:solidFill>
                  <a:schemeClr val="bg1"/>
                </a:solidFill>
              </a:rPr>
              <a:t> </a:t>
            </a:r>
            <a:r>
              <a:rPr lang="en-US" altLang="zh-CN" sz="1050" dirty="0" err="1">
                <a:solidFill>
                  <a:schemeClr val="bg1"/>
                </a:solidFill>
              </a:rPr>
              <a:t>posuere</a:t>
            </a:r>
            <a:r>
              <a:rPr lang="en-US" altLang="zh-CN" sz="1050" dirty="0">
                <a:solidFill>
                  <a:schemeClr val="bg1"/>
                </a:solidFill>
              </a:rPr>
              <a:t>.</a:t>
            </a:r>
          </a:p>
        </p:txBody>
      </p:sp>
      <p:cxnSp>
        <p:nvCxnSpPr>
          <p:cNvPr id="10" name="8">
            <a:extLst>
              <a:ext uri="{FF2B5EF4-FFF2-40B4-BE49-F238E27FC236}">
                <a16:creationId xmlns:a16="http://schemas.microsoft.com/office/drawing/2014/main" id="{B3B0421B-57F5-7784-FC06-8FD4A477AC4A}"/>
              </a:ext>
            </a:extLst>
          </p:cNvPr>
          <p:cNvCxnSpPr/>
          <p:nvPr/>
        </p:nvCxnSpPr>
        <p:spPr>
          <a:xfrm flipV="1">
            <a:off x="-286513" y="539518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9">
            <a:extLst>
              <a:ext uri="{FF2B5EF4-FFF2-40B4-BE49-F238E27FC236}">
                <a16:creationId xmlns:a16="http://schemas.microsoft.com/office/drawing/2014/main" id="{1C861BDB-7B07-CDC7-6630-D38EDA855C49}"/>
              </a:ext>
            </a:extLst>
          </p:cNvPr>
          <p:cNvCxnSpPr/>
          <p:nvPr/>
        </p:nvCxnSpPr>
        <p:spPr>
          <a:xfrm flipH="1">
            <a:off x="-47103" y="582996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10">
            <a:extLst>
              <a:ext uri="{FF2B5EF4-FFF2-40B4-BE49-F238E27FC236}">
                <a16:creationId xmlns:a16="http://schemas.microsoft.com/office/drawing/2014/main" id="{0DC0A49F-2C3A-0440-EA35-A54FC33A82B6}"/>
              </a:ext>
            </a:extLst>
          </p:cNvPr>
          <p:cNvCxnSpPr/>
          <p:nvPr/>
        </p:nvCxnSpPr>
        <p:spPr>
          <a:xfrm flipH="1">
            <a:off x="5685089" y="1450190"/>
            <a:ext cx="584121" cy="634622"/>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11">
            <a:extLst>
              <a:ext uri="{FF2B5EF4-FFF2-40B4-BE49-F238E27FC236}">
                <a16:creationId xmlns:a16="http://schemas.microsoft.com/office/drawing/2014/main" id="{AB64AD90-6EBF-E517-6E5F-76DA58627A5E}"/>
              </a:ext>
            </a:extLst>
          </p:cNvPr>
          <p:cNvSpPr txBox="1"/>
          <p:nvPr/>
        </p:nvSpPr>
        <p:spPr>
          <a:xfrm>
            <a:off x="573243" y="2596443"/>
            <a:ext cx="6340197" cy="2640723"/>
          </a:xfrm>
          <a:prstGeom prst="rect">
            <a:avLst/>
          </a:prstGeom>
          <a:noFill/>
        </p:spPr>
        <p:txBody>
          <a:bodyPr wrap="none" rtlCol="0">
            <a:spAutoFit/>
          </a:bodyPr>
          <a:lstStyle/>
          <a:p>
            <a:pPr>
              <a:lnSpc>
                <a:spcPct val="90000"/>
              </a:lnSpc>
            </a:pPr>
            <a:r>
              <a:rPr lang="en-US" altLang="zh-CN" sz="88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2023</a:t>
            </a:r>
            <a:r>
              <a:rPr lang="zh-CN" altLang="en-US" sz="88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年</a:t>
            </a:r>
            <a:endParaRPr lang="en-US" altLang="zh-CN" sz="88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endParaRPr>
          </a:p>
          <a:p>
            <a:pPr>
              <a:lnSpc>
                <a:spcPct val="90000"/>
              </a:lnSpc>
            </a:pPr>
            <a:r>
              <a:rPr lang="zh-CN" altLang="en-US" sz="96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rPr>
              <a:t>杭州亚运会</a:t>
            </a:r>
            <a:endParaRPr lang="zh-CN" altLang="en-US" sz="8800" dirty="0">
              <a:solidFill>
                <a:schemeClr val="bg1"/>
              </a:solidFill>
              <a:effectLst>
                <a:outerShdw blurRad="63500" sx="102000" sy="102000" algn="ctr" rotWithShape="0">
                  <a:prstClr val="black">
                    <a:alpha val="40000"/>
                  </a:prstClr>
                </a:outerShdw>
              </a:effectLst>
              <a:latin typeface="Aa润行体 (非商业使用)" panose="02010600010101010101" pitchFamily="2" charset="-122"/>
              <a:ea typeface="Aa润行体 (非商业使用)" panose="02010600010101010101" pitchFamily="2" charset="-122"/>
              <a:cs typeface="汉呈王天喜毛笔书法" panose="03000509000000000000" charset="-128"/>
            </a:endParaRPr>
          </a:p>
        </p:txBody>
      </p:sp>
      <p:sp>
        <p:nvSpPr>
          <p:cNvPr id="28" name="12">
            <a:extLst>
              <a:ext uri="{FF2B5EF4-FFF2-40B4-BE49-F238E27FC236}">
                <a16:creationId xmlns:a16="http://schemas.microsoft.com/office/drawing/2014/main" id="{DE9EBCD6-3B71-D089-7497-3688414E00F0}"/>
              </a:ext>
            </a:extLst>
          </p:cNvPr>
          <p:cNvSpPr txBox="1"/>
          <p:nvPr/>
        </p:nvSpPr>
        <p:spPr>
          <a:xfrm>
            <a:off x="659920" y="1450190"/>
            <a:ext cx="3103532" cy="923330"/>
          </a:xfrm>
          <a:prstGeom prst="rect">
            <a:avLst/>
          </a:prstGeom>
          <a:noFill/>
        </p:spPr>
        <p:txBody>
          <a:bodyPr wrap="square" rtlCol="0">
            <a:spAutoFit/>
          </a:bodyPr>
          <a:lstStyle/>
          <a:p>
            <a:r>
              <a:rPr lang="en-US" altLang="zh-CN" sz="5400" b="1" spc="-300" dirty="0">
                <a:solidFill>
                  <a:schemeClr val="bg1"/>
                </a:solidFill>
                <a:effectLst>
                  <a:outerShdw blurRad="63500" sx="102000" sy="102000" algn="ctr" rotWithShape="0">
                    <a:prstClr val="black">
                      <a:alpha val="40000"/>
                    </a:prstClr>
                  </a:outerShdw>
                </a:effectLst>
                <a:latin typeface="演示佛系体" panose="00000500000000000000" pitchFamily="2" charset="-122"/>
                <a:ea typeface="演示佛系体" panose="00000500000000000000" pitchFamily="2" charset="-122"/>
                <a:cs typeface="汉呈王天喜毛笔书法" panose="03000509000000000000" charset="-128"/>
              </a:rPr>
              <a:t>Part 01</a:t>
            </a:r>
            <a:endParaRPr lang="zh-CN" altLang="en-US" sz="1000" b="1" spc="-300" dirty="0">
              <a:latin typeface="演示佛系体" panose="00000500000000000000" pitchFamily="2" charset="-122"/>
              <a:ea typeface="演示佛系体" panose="00000500000000000000" pitchFamily="2" charset="-122"/>
            </a:endParaRPr>
          </a:p>
        </p:txBody>
      </p:sp>
      <p:sp>
        <p:nvSpPr>
          <p:cNvPr id="30" name="13">
            <a:extLst>
              <a:ext uri="{FF2B5EF4-FFF2-40B4-BE49-F238E27FC236}">
                <a16:creationId xmlns:a16="http://schemas.microsoft.com/office/drawing/2014/main" id="{6B16BEE5-A0F3-0F48-2A18-182A0EA45C61}"/>
              </a:ext>
            </a:extLst>
          </p:cNvPr>
          <p:cNvSpPr/>
          <p:nvPr>
            <p:custDataLst>
              <p:tags r:id="rId7"/>
            </p:custDataLst>
          </p:nvPr>
        </p:nvSpPr>
        <p:spPr>
          <a:xfrm>
            <a:off x="4123952" y="140355"/>
            <a:ext cx="4886693" cy="3137269"/>
          </a:xfrm>
          <a:prstGeom prst="rect">
            <a:avLst/>
          </a:prstGeom>
          <a:noFill/>
        </p:spPr>
        <p:txBody>
          <a:bodyPr wrap="square">
            <a:spAutoFit/>
          </a:bodyPr>
          <a:lstStyle/>
          <a:p>
            <a:pPr algn="l">
              <a:lnSpc>
                <a:spcPct val="130000"/>
              </a:lnSpc>
            </a:pPr>
            <a:r>
              <a:rPr lang="en-US" altLang="zh-CN" sz="8000" b="1" dirty="0">
                <a:gradFill>
                  <a:gsLst>
                    <a:gs pos="0">
                      <a:schemeClr val="accent1">
                        <a:lumMod val="5000"/>
                        <a:lumOff val="95000"/>
                        <a:alpha val="10000"/>
                      </a:schemeClr>
                    </a:gs>
                    <a:gs pos="100000">
                      <a:schemeClr val="accent1">
                        <a:lumMod val="30000"/>
                        <a:lumOff val="70000"/>
                        <a:alpha val="7000"/>
                      </a:schemeClr>
                    </a:gs>
                  </a:gsLst>
                  <a:lin ang="10800000" scaled="0"/>
                </a:gradFill>
                <a:latin typeface="思源黑体" panose="020B0500000000000000" pitchFamily="34" charset="-122"/>
                <a:ea typeface="思源黑体" panose="020B0500000000000000" pitchFamily="34" charset="-122"/>
              </a:rPr>
              <a:t>Heart to Future</a:t>
            </a:r>
          </a:p>
        </p:txBody>
      </p:sp>
    </p:spTree>
    <p:custDataLst>
      <p:tags r:id="rId1"/>
    </p:custDataLst>
    <p:extLst>
      <p:ext uri="{BB962C8B-B14F-4D97-AF65-F5344CB8AC3E}">
        <p14:creationId xmlns:p14="http://schemas.microsoft.com/office/powerpoint/2010/main" val="16869592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12" dur="1500" fill="hold"/>
                                        <p:tgtEl>
                                          <p:spTgt spid="16"/>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16"/>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750" decel="50000" fill="hold">
                                          <p:stCondLst>
                                            <p:cond delay="0"/>
                                          </p:stCondLst>
                                        </p:cTn>
                                        <p:tgtEl>
                                          <p:spTgt spid="30"/>
                                        </p:tgtEl>
                                        <p:attrNameLst>
                                          <p:attrName>style.rotation</p:attrName>
                                        </p:attrNameLst>
                                      </p:cBhvr>
                                      <p:tavLst>
                                        <p:tav tm="0">
                                          <p:val>
                                            <p:fltVal val="-90"/>
                                          </p:val>
                                        </p:tav>
                                        <p:tav tm="100000">
                                          <p:val>
                                            <p:fltVal val="0"/>
                                          </p:val>
                                        </p:tav>
                                      </p:tavLst>
                                    </p:anim>
                                    <p:anim calcmode="lin" valueType="num">
                                      <p:cBhvr>
                                        <p:cTn id="28" dur="750" decel="50000" fill="hold">
                                          <p:stCondLst>
                                            <p:cond delay="0"/>
                                          </p:stCondLst>
                                        </p:cTn>
                                        <p:tgtEl>
                                          <p:spTgt spid="30"/>
                                        </p:tgtEl>
                                        <p:attrNameLst>
                                          <p:attrName>ppt_w</p:attrName>
                                        </p:attrNameLst>
                                      </p:cBhvr>
                                      <p:tavLst>
                                        <p:tav tm="0">
                                          <p:val>
                                            <p:strVal val="#ppt_w"/>
                                          </p:val>
                                        </p:tav>
                                        <p:tav tm="100000">
                                          <p:val>
                                            <p:strVal val="#ppt_w*.05"/>
                                          </p:val>
                                        </p:tav>
                                      </p:tavLst>
                                    </p:anim>
                                    <p:anim calcmode="lin" valueType="num">
                                      <p:cBhvr>
                                        <p:cTn id="29" dur="750" accel="50000" fill="hold">
                                          <p:stCondLst>
                                            <p:cond delay="750"/>
                                          </p:stCondLst>
                                        </p:cTn>
                                        <p:tgtEl>
                                          <p:spTgt spid="30"/>
                                        </p:tgtEl>
                                        <p:attrNameLst>
                                          <p:attrName>ppt_w</p:attrName>
                                        </p:attrNameLst>
                                      </p:cBhvr>
                                      <p:tavLst>
                                        <p:tav tm="0">
                                          <p:val>
                                            <p:strVal val="#ppt_w*.05"/>
                                          </p:val>
                                        </p:tav>
                                        <p:tav tm="100000">
                                          <p:val>
                                            <p:strVal val="#ppt_w"/>
                                          </p:val>
                                        </p:tav>
                                      </p:tavLst>
                                    </p:anim>
                                    <p:anim calcmode="lin" valueType="num">
                                      <p:cBhvr>
                                        <p:cTn id="30" dur="1500" fill="hold"/>
                                        <p:tgtEl>
                                          <p:spTgt spid="30"/>
                                        </p:tgtEl>
                                        <p:attrNameLst>
                                          <p:attrName>ppt_h</p:attrName>
                                        </p:attrNameLst>
                                      </p:cBhvr>
                                      <p:tavLst>
                                        <p:tav tm="0">
                                          <p:val>
                                            <p:strVal val="#ppt_h"/>
                                          </p:val>
                                        </p:tav>
                                        <p:tav tm="100000">
                                          <p:val>
                                            <p:strVal val="#ppt_h"/>
                                          </p:val>
                                        </p:tav>
                                      </p:tavLst>
                                    </p:anim>
                                    <p:anim calcmode="lin" valueType="num">
                                      <p:cBhvr>
                                        <p:cTn id="31" dur="750" decel="50000" fill="hold">
                                          <p:stCondLst>
                                            <p:cond delay="0"/>
                                          </p:stCondLst>
                                        </p:cTn>
                                        <p:tgtEl>
                                          <p:spTgt spid="30"/>
                                        </p:tgtEl>
                                        <p:attrNameLst>
                                          <p:attrName>ppt_x</p:attrName>
                                        </p:attrNameLst>
                                      </p:cBhvr>
                                      <p:tavLst>
                                        <p:tav tm="0">
                                          <p:val>
                                            <p:strVal val="#ppt_x+.4"/>
                                          </p:val>
                                        </p:tav>
                                        <p:tav tm="100000">
                                          <p:val>
                                            <p:strVal val="#ppt_x"/>
                                          </p:val>
                                        </p:tav>
                                      </p:tavLst>
                                    </p:anim>
                                    <p:anim calcmode="lin" valueType="num">
                                      <p:cBhvr>
                                        <p:cTn id="32" dur="750" decel="50000" fill="hold">
                                          <p:stCondLst>
                                            <p:cond delay="0"/>
                                          </p:stCondLst>
                                        </p:cTn>
                                        <p:tgtEl>
                                          <p:spTgt spid="30"/>
                                        </p:tgtEl>
                                        <p:attrNameLst>
                                          <p:attrName>ppt_y</p:attrName>
                                        </p:attrNameLst>
                                      </p:cBhvr>
                                      <p:tavLst>
                                        <p:tav tm="0">
                                          <p:val>
                                            <p:strVal val="#ppt_y-.2"/>
                                          </p:val>
                                        </p:tav>
                                        <p:tav tm="100000">
                                          <p:val>
                                            <p:strVal val="#ppt_y+.1"/>
                                          </p:val>
                                        </p:tav>
                                      </p:tavLst>
                                    </p:anim>
                                    <p:anim calcmode="lin" valueType="num">
                                      <p:cBhvr>
                                        <p:cTn id="33" dur="750" accel="50000" fill="hold">
                                          <p:stCondLst>
                                            <p:cond delay="750"/>
                                          </p:stCondLst>
                                        </p:cTn>
                                        <p:tgtEl>
                                          <p:spTgt spid="30"/>
                                        </p:tgtEl>
                                        <p:attrNameLst>
                                          <p:attrName>ppt_y</p:attrName>
                                        </p:attrNameLst>
                                      </p:cBhvr>
                                      <p:tavLst>
                                        <p:tav tm="0">
                                          <p:val>
                                            <p:strVal val="#ppt_y+.1"/>
                                          </p:val>
                                        </p:tav>
                                        <p:tav tm="100000">
                                          <p:val>
                                            <p:strVal val="#ppt_y"/>
                                          </p:val>
                                        </p:tav>
                                      </p:tavLst>
                                    </p:anim>
                                    <p:animEffect transition="in" filter="fade">
                                      <p:cBhvr>
                                        <p:cTn id="34" dur="1500" decel="50000">
                                          <p:stCondLst>
                                            <p:cond delay="0"/>
                                          </p:stCondLst>
                                        </p:cTn>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6" grpId="0"/>
      <p:bldP spid="20"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1"/>
          <p:cNvSpPr/>
          <p:nvPr/>
        </p:nvSpPr>
        <p:spPr>
          <a:xfrm>
            <a:off x="0" y="0"/>
            <a:ext cx="12192000" cy="3919855"/>
          </a:xfrm>
          <a:custGeom>
            <a:avLst/>
            <a:gdLst>
              <a:gd name="connsiteX0" fmla="*/ 0 w 12192000"/>
              <a:gd name="connsiteY0" fmla="*/ 0 h 3920052"/>
              <a:gd name="connsiteX1" fmla="*/ 12192000 w 12192000"/>
              <a:gd name="connsiteY1" fmla="*/ 0 h 3920052"/>
              <a:gd name="connsiteX2" fmla="*/ 12192000 w 12192000"/>
              <a:gd name="connsiteY2" fmla="*/ 3920052 h 3920052"/>
              <a:gd name="connsiteX3" fmla="*/ 12073399 w 12192000"/>
              <a:gd name="connsiteY3" fmla="*/ 3854859 h 3920052"/>
              <a:gd name="connsiteX4" fmla="*/ 11149781 w 12192000"/>
              <a:gd name="connsiteY4" fmla="*/ 3480619 h 3920052"/>
              <a:gd name="connsiteX5" fmla="*/ 8023123 w 12192000"/>
              <a:gd name="connsiteY5" fmla="*/ 3156155 h 3920052"/>
              <a:gd name="connsiteX6" fmla="*/ 6253316 w 12192000"/>
              <a:gd name="connsiteY6" fmla="*/ 2241755 h 3920052"/>
              <a:gd name="connsiteX7" fmla="*/ 3510116 w 12192000"/>
              <a:gd name="connsiteY7" fmla="*/ 2123768 h 3920052"/>
              <a:gd name="connsiteX8" fmla="*/ 1297858 w 12192000"/>
              <a:gd name="connsiteY8" fmla="*/ 973394 h 3920052"/>
              <a:gd name="connsiteX9" fmla="*/ 49776 w 12192000"/>
              <a:gd name="connsiteY9" fmla="*/ 883059 h 3920052"/>
              <a:gd name="connsiteX10" fmla="*/ 0 w 12192000"/>
              <a:gd name="connsiteY10" fmla="*/ 883718 h 392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920052">
                <a:moveTo>
                  <a:pt x="0" y="0"/>
                </a:moveTo>
                <a:lnTo>
                  <a:pt x="12192000" y="0"/>
                </a:lnTo>
                <a:lnTo>
                  <a:pt x="12192000" y="3920052"/>
                </a:lnTo>
                <a:lnTo>
                  <a:pt x="12073399" y="3854859"/>
                </a:lnTo>
                <a:cubicBezTo>
                  <a:pt x="11824520" y="3715364"/>
                  <a:pt x="11552904" y="3564193"/>
                  <a:pt x="11149781" y="3480619"/>
                </a:cubicBezTo>
                <a:cubicBezTo>
                  <a:pt x="10343536" y="3313471"/>
                  <a:pt x="8839201" y="3362632"/>
                  <a:pt x="8023123" y="3156155"/>
                </a:cubicBezTo>
                <a:cubicBezTo>
                  <a:pt x="7207046" y="2949678"/>
                  <a:pt x="7005484" y="2413819"/>
                  <a:pt x="6253316" y="2241755"/>
                </a:cubicBezTo>
                <a:cubicBezTo>
                  <a:pt x="5501148" y="2069691"/>
                  <a:pt x="4336027" y="2335161"/>
                  <a:pt x="3510116" y="2123768"/>
                </a:cubicBezTo>
                <a:cubicBezTo>
                  <a:pt x="2684206" y="1912375"/>
                  <a:pt x="2050026" y="1199536"/>
                  <a:pt x="1297858" y="973394"/>
                </a:cubicBezTo>
                <a:cubicBezTo>
                  <a:pt x="921774" y="860323"/>
                  <a:pt x="469491" y="873842"/>
                  <a:pt x="49776" y="883059"/>
                </a:cubicBezTo>
                <a:lnTo>
                  <a:pt x="0" y="883718"/>
                </a:lnTo>
                <a:close/>
              </a:path>
            </a:pathLst>
          </a:custGeom>
          <a:blipFill dpi="0" rotWithShape="1">
            <a:blip r:embed="rId5" cstate="email">
              <a:extLst>
                <a:ext uri="{28A0092B-C50C-407E-A947-70E740481C1C}">
                  <a14:useLocalDpi xmlns:a14="http://schemas.microsoft.com/office/drawing/2010/main"/>
                </a:ext>
              </a:extLst>
            </a:blip>
            <a:srcRect/>
            <a:tile tx="0" ty="0" sx="60000" sy="60000" flip="none" algn="b"/>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a:endParaRPr lang="en-US">
              <a:cs typeface="+mn-ea"/>
              <a:sym typeface="+mn-lt"/>
            </a:endParaRPr>
          </a:p>
        </p:txBody>
      </p:sp>
      <p:sp>
        <p:nvSpPr>
          <p:cNvPr id="41" name="2"/>
          <p:cNvSpPr txBox="1"/>
          <p:nvPr/>
        </p:nvSpPr>
        <p:spPr>
          <a:xfrm>
            <a:off x="321310" y="2985135"/>
            <a:ext cx="4398010" cy="2726055"/>
          </a:xfrm>
          <a:prstGeom prst="rect">
            <a:avLst/>
          </a:prstGeom>
          <a:noFill/>
          <a:ln>
            <a:noFill/>
          </a:ln>
        </p:spPr>
        <p:txBody>
          <a:bodyPr wrap="square" lIns="91440" tIns="45720" rIns="91440" bIns="45720" anchor="ctr" anchorCtr="0"/>
          <a:lstStyle/>
          <a:p>
            <a:pPr>
              <a:lnSpc>
                <a:spcPct val="150000"/>
              </a:lnSpc>
              <a:buSzPct val="25000"/>
            </a:pPr>
            <a:r>
              <a:rPr lang="en-US" sz="1600" dirty="0">
                <a:cs typeface="+mn-ea"/>
                <a:sym typeface="+mn-lt"/>
              </a:rPr>
              <a:t>2022年杭州亚运会（Asian Games Hangzhou 2022），又称“杭州2022年第19届亚运会”，将在中国浙江杭州举行，原定于2022年9月10日至25日举办；2022年7月19日亚洲奥林匹克理事会宣布将于2023年9月23日至10月8日举办，赛事名称和标志保持不变。</a:t>
            </a:r>
          </a:p>
        </p:txBody>
      </p:sp>
      <p:grpSp>
        <p:nvGrpSpPr>
          <p:cNvPr id="2" name="3"/>
          <p:cNvGrpSpPr/>
          <p:nvPr/>
        </p:nvGrpSpPr>
        <p:grpSpPr>
          <a:xfrm>
            <a:off x="4871720" y="1289050"/>
            <a:ext cx="3231515" cy="4358640"/>
            <a:chOff x="7672" y="2030"/>
            <a:chExt cx="5089" cy="6864"/>
          </a:xfrm>
        </p:grpSpPr>
        <p:sp>
          <p:nvSpPr>
            <p:cNvPr id="38" name="ïşḷiḍè"/>
            <p:cNvSpPr/>
            <p:nvPr/>
          </p:nvSpPr>
          <p:spPr>
            <a:xfrm>
              <a:off x="7672" y="2644"/>
              <a:ext cx="5089" cy="6250"/>
            </a:xfrm>
            <a:prstGeom prst="roundRect">
              <a:avLst>
                <a:gd name="adj" fmla="val 4401"/>
              </a:avLst>
            </a:prstGeom>
            <a:solidFill>
              <a:schemeClr val="bg1"/>
            </a:solidFill>
            <a:ln>
              <a:noFill/>
            </a:ln>
            <a:effectLst>
              <a:outerShdw blurRad="1270000" dist="647700" dir="2700000" sx="89000" sy="89000" algn="tl"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dirty="0">
                <a:solidFill>
                  <a:schemeClr val="tx1">
                    <a:lumMod val="75000"/>
                    <a:lumOff val="25000"/>
                  </a:schemeClr>
                </a:solidFill>
                <a:cs typeface="+mn-ea"/>
                <a:sym typeface="+mn-lt"/>
              </a:endParaRPr>
            </a:p>
          </p:txBody>
        </p:sp>
        <p:grpSp>
          <p:nvGrpSpPr>
            <p:cNvPr id="42" name="ïşļíďè"/>
            <p:cNvGrpSpPr/>
            <p:nvPr/>
          </p:nvGrpSpPr>
          <p:grpSpPr>
            <a:xfrm>
              <a:off x="9603" y="2030"/>
              <a:ext cx="1228" cy="1228"/>
              <a:chOff x="5945381" y="1288838"/>
              <a:chExt cx="779671" cy="779669"/>
            </a:xfrm>
          </p:grpSpPr>
          <p:sp>
            <p:nvSpPr>
              <p:cNvPr id="52" name="ïŝľîḓé"/>
              <p:cNvSpPr/>
              <p:nvPr/>
            </p:nvSpPr>
            <p:spPr bwMode="auto">
              <a:xfrm>
                <a:off x="5945381" y="1288838"/>
                <a:ext cx="779671" cy="779669"/>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solidFill>
              <a:ln w="57150">
                <a:solidFill>
                  <a:schemeClr val="bg1"/>
                </a:solidFill>
              </a:ln>
              <a:effectLst/>
            </p:spPr>
            <p:txBody>
              <a:bodyPr wrap="square" lIns="91440" tIns="45720" rIns="91440" bIns="45720" anchor="ctr">
                <a:normAutofit/>
              </a:bodyPr>
              <a:lstStyle/>
              <a:p>
                <a:pPr algn="ctr"/>
                <a:endParaRPr>
                  <a:cs typeface="+mn-ea"/>
                  <a:sym typeface="+mn-lt"/>
                </a:endParaRPr>
              </a:p>
            </p:txBody>
          </p:sp>
          <p:sp>
            <p:nvSpPr>
              <p:cNvPr id="53" name="îšlíḓê"/>
              <p:cNvSpPr/>
              <p:nvPr/>
            </p:nvSpPr>
            <p:spPr bwMode="auto">
              <a:xfrm>
                <a:off x="6168033" y="1495696"/>
                <a:ext cx="334368" cy="3668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lnTo>
                      <a:pt x="15882" y="21600"/>
                    </a:lnTo>
                    <a:lnTo>
                      <a:pt x="15882" y="0"/>
                    </a:lnTo>
                    <a:lnTo>
                      <a:pt x="21600" y="0"/>
                    </a:lnTo>
                    <a:cubicBezTo>
                      <a:pt x="21600" y="0"/>
                      <a:pt x="21600" y="21600"/>
                      <a:pt x="21600" y="21600"/>
                    </a:cubicBezTo>
                    <a:close/>
                    <a:moveTo>
                      <a:pt x="13658" y="21600"/>
                    </a:moveTo>
                    <a:lnTo>
                      <a:pt x="7941" y="21600"/>
                    </a:lnTo>
                    <a:lnTo>
                      <a:pt x="7941" y="9983"/>
                    </a:lnTo>
                    <a:lnTo>
                      <a:pt x="13658" y="9983"/>
                    </a:lnTo>
                    <a:cubicBezTo>
                      <a:pt x="13658" y="9983"/>
                      <a:pt x="13658" y="21600"/>
                      <a:pt x="13658" y="21600"/>
                    </a:cubicBezTo>
                    <a:close/>
                    <a:moveTo>
                      <a:pt x="5717" y="21600"/>
                    </a:moveTo>
                    <a:lnTo>
                      <a:pt x="0" y="21600"/>
                    </a:lnTo>
                    <a:lnTo>
                      <a:pt x="0" y="5989"/>
                    </a:lnTo>
                    <a:lnTo>
                      <a:pt x="5717" y="5989"/>
                    </a:lnTo>
                    <a:cubicBezTo>
                      <a:pt x="5717" y="5989"/>
                      <a:pt x="5717" y="21600"/>
                      <a:pt x="5717" y="21600"/>
                    </a:cubicBezTo>
                    <a:close/>
                  </a:path>
                </a:pathLst>
              </a:custGeom>
              <a:solidFill>
                <a:srgbClr val="FFFFFF"/>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40" tIns="45720" rIns="91440" bIns="45720" anchor="ctr">
                <a:normAutofit/>
              </a:bodyPr>
              <a:lstStyle/>
              <a:p>
                <a:pPr algn="ctr"/>
                <a:endParaRPr>
                  <a:cs typeface="+mn-ea"/>
                  <a:sym typeface="+mn-lt"/>
                </a:endParaRPr>
              </a:p>
            </p:txBody>
          </p:sp>
        </p:grpSp>
        <p:sp>
          <p:nvSpPr>
            <p:cNvPr id="44" name="íšļîḍê"/>
            <p:cNvSpPr/>
            <p:nvPr/>
          </p:nvSpPr>
          <p:spPr>
            <a:xfrm>
              <a:off x="8413" y="3400"/>
              <a:ext cx="3607" cy="851"/>
            </a:xfrm>
            <a:prstGeom prst="roundRect">
              <a:avLst>
                <a:gd name="adj" fmla="val 135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zh-CN" altLang="en-US" sz="2400" b="1" i="1" dirty="0">
                  <a:solidFill>
                    <a:schemeClr val="tx1">
                      <a:lumMod val="75000"/>
                      <a:lumOff val="25000"/>
                    </a:schemeClr>
                  </a:solidFill>
                  <a:cs typeface="+mn-ea"/>
                  <a:sym typeface="+mn-lt"/>
                </a:rPr>
                <a:t>竞赛项目</a:t>
              </a:r>
            </a:p>
          </p:txBody>
        </p:sp>
        <p:sp>
          <p:nvSpPr>
            <p:cNvPr id="45" name="íśḻîḋé"/>
            <p:cNvSpPr/>
            <p:nvPr/>
          </p:nvSpPr>
          <p:spPr bwMode="auto">
            <a:xfrm>
              <a:off x="8007" y="4630"/>
              <a:ext cx="4420" cy="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20000"/>
                </a:lnSpc>
              </a:pPr>
              <a:r>
                <a:rPr lang="en-US" altLang="zh-CN" sz="1600" dirty="0">
                  <a:cs typeface="+mn-ea"/>
                  <a:sym typeface="+mn-lt"/>
                </a:rPr>
                <a:t>截至2020年12月，本届亚运会共设40个竞赛大项，包括31个奥运项目和9个非奥运项目。同时，在保持40个大项目不变的前提下，增设电子竞技、霹雳舞两个竞赛项目 。</a:t>
              </a:r>
            </a:p>
          </p:txBody>
        </p:sp>
      </p:grpSp>
      <p:grpSp>
        <p:nvGrpSpPr>
          <p:cNvPr id="3" name="4"/>
          <p:cNvGrpSpPr/>
          <p:nvPr/>
        </p:nvGrpSpPr>
        <p:grpSpPr>
          <a:xfrm>
            <a:off x="8441055" y="1289050"/>
            <a:ext cx="3230880" cy="4358640"/>
            <a:chOff x="13293" y="2030"/>
            <a:chExt cx="5088" cy="6864"/>
          </a:xfrm>
        </p:grpSpPr>
        <p:sp>
          <p:nvSpPr>
            <p:cNvPr id="39" name="ïşlíḓê"/>
            <p:cNvSpPr/>
            <p:nvPr/>
          </p:nvSpPr>
          <p:spPr>
            <a:xfrm>
              <a:off x="13293" y="2644"/>
              <a:ext cx="5089" cy="6250"/>
            </a:xfrm>
            <a:prstGeom prst="roundRect">
              <a:avLst>
                <a:gd name="adj" fmla="val 4401"/>
              </a:avLst>
            </a:prstGeom>
            <a:solidFill>
              <a:schemeClr val="bg1"/>
            </a:solidFill>
            <a:ln>
              <a:noFill/>
            </a:ln>
            <a:effectLst>
              <a:outerShdw blurRad="1270000" dist="647700" dir="2700000" sx="89000" sy="89000" algn="tl"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dirty="0">
                <a:cs typeface="+mn-ea"/>
                <a:sym typeface="+mn-lt"/>
              </a:endParaRPr>
            </a:p>
          </p:txBody>
        </p:sp>
        <p:grpSp>
          <p:nvGrpSpPr>
            <p:cNvPr id="43" name="is1ïḋe"/>
            <p:cNvGrpSpPr/>
            <p:nvPr/>
          </p:nvGrpSpPr>
          <p:grpSpPr>
            <a:xfrm>
              <a:off x="15224" y="2030"/>
              <a:ext cx="1228" cy="1228"/>
              <a:chOff x="5945381" y="1288838"/>
              <a:chExt cx="779671" cy="779669"/>
            </a:xfrm>
          </p:grpSpPr>
          <p:sp>
            <p:nvSpPr>
              <p:cNvPr id="50" name="îṡļíḑè"/>
              <p:cNvSpPr/>
              <p:nvPr/>
            </p:nvSpPr>
            <p:spPr bwMode="auto">
              <a:xfrm>
                <a:off x="5945381" y="1288838"/>
                <a:ext cx="779671" cy="779669"/>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solidFill>
              <a:ln w="57150">
                <a:solidFill>
                  <a:schemeClr val="bg1"/>
                </a:solidFill>
              </a:ln>
              <a:effectLst/>
            </p:spPr>
            <p:txBody>
              <a:bodyPr wrap="square" lIns="91440" tIns="45720" rIns="91440" bIns="45720" anchor="ctr">
                <a:normAutofit/>
              </a:bodyPr>
              <a:lstStyle/>
              <a:p>
                <a:pPr algn="ctr"/>
                <a:endParaRPr>
                  <a:cs typeface="+mn-ea"/>
                  <a:sym typeface="+mn-lt"/>
                </a:endParaRPr>
              </a:p>
            </p:txBody>
          </p:sp>
          <p:sp>
            <p:nvSpPr>
              <p:cNvPr id="51" name="iŝľiḍê"/>
              <p:cNvSpPr/>
              <p:nvPr/>
            </p:nvSpPr>
            <p:spPr bwMode="auto">
              <a:xfrm>
                <a:off x="6168033" y="1495696"/>
                <a:ext cx="334368" cy="36684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21600"/>
                    </a:moveTo>
                    <a:lnTo>
                      <a:pt x="15882" y="21600"/>
                    </a:lnTo>
                    <a:lnTo>
                      <a:pt x="15882" y="0"/>
                    </a:lnTo>
                    <a:lnTo>
                      <a:pt x="21600" y="0"/>
                    </a:lnTo>
                    <a:cubicBezTo>
                      <a:pt x="21600" y="0"/>
                      <a:pt x="21600" y="21600"/>
                      <a:pt x="21600" y="21600"/>
                    </a:cubicBezTo>
                    <a:close/>
                    <a:moveTo>
                      <a:pt x="13658" y="21600"/>
                    </a:moveTo>
                    <a:lnTo>
                      <a:pt x="7941" y="21600"/>
                    </a:lnTo>
                    <a:lnTo>
                      <a:pt x="7941" y="9983"/>
                    </a:lnTo>
                    <a:lnTo>
                      <a:pt x="13658" y="9983"/>
                    </a:lnTo>
                    <a:cubicBezTo>
                      <a:pt x="13658" y="9983"/>
                      <a:pt x="13658" y="21600"/>
                      <a:pt x="13658" y="21600"/>
                    </a:cubicBezTo>
                    <a:close/>
                    <a:moveTo>
                      <a:pt x="5717" y="21600"/>
                    </a:moveTo>
                    <a:lnTo>
                      <a:pt x="0" y="21600"/>
                    </a:lnTo>
                    <a:lnTo>
                      <a:pt x="0" y="5989"/>
                    </a:lnTo>
                    <a:lnTo>
                      <a:pt x="5717" y="5989"/>
                    </a:lnTo>
                    <a:cubicBezTo>
                      <a:pt x="5717" y="5989"/>
                      <a:pt x="5717" y="21600"/>
                      <a:pt x="5717" y="21600"/>
                    </a:cubicBezTo>
                    <a:close/>
                  </a:path>
                </a:pathLst>
              </a:custGeom>
              <a:solidFill>
                <a:srgbClr val="FFFFFF"/>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40" tIns="45720" rIns="91440" bIns="45720" anchor="ctr">
                <a:normAutofit/>
              </a:bodyPr>
              <a:lstStyle/>
              <a:p>
                <a:pPr algn="ctr"/>
                <a:endParaRPr>
                  <a:cs typeface="+mn-ea"/>
                  <a:sym typeface="+mn-lt"/>
                </a:endParaRPr>
              </a:p>
            </p:txBody>
          </p:sp>
        </p:grpSp>
        <p:sp>
          <p:nvSpPr>
            <p:cNvPr id="47" name="îsḷïḑê"/>
            <p:cNvSpPr/>
            <p:nvPr/>
          </p:nvSpPr>
          <p:spPr>
            <a:xfrm>
              <a:off x="14035" y="3400"/>
              <a:ext cx="3607" cy="868"/>
            </a:xfrm>
            <a:prstGeom prst="roundRect">
              <a:avLst>
                <a:gd name="adj" fmla="val 135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buClrTx/>
                <a:buSzTx/>
                <a:buFontTx/>
              </a:pPr>
              <a:r>
                <a:rPr lang="zh-CN" altLang="en-US" sz="2400" b="1" i="1" dirty="0">
                  <a:solidFill>
                    <a:schemeClr val="tx1">
                      <a:lumMod val="75000"/>
                      <a:lumOff val="25000"/>
                    </a:schemeClr>
                  </a:solidFill>
                  <a:cs typeface="+mn-ea"/>
                  <a:sym typeface="+mn-lt"/>
                </a:rPr>
                <a:t>办赛原则</a:t>
              </a:r>
            </a:p>
          </p:txBody>
        </p:sp>
        <p:sp>
          <p:nvSpPr>
            <p:cNvPr id="48" name="iŝļiḍè"/>
            <p:cNvSpPr/>
            <p:nvPr/>
          </p:nvSpPr>
          <p:spPr bwMode="auto">
            <a:xfrm>
              <a:off x="13628" y="4630"/>
              <a:ext cx="4420" cy="3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a:lnSpc>
                  <a:spcPct val="120000"/>
                </a:lnSpc>
              </a:pPr>
              <a:r>
                <a:rPr lang="en-US" altLang="zh-CN" sz="1500" dirty="0">
                  <a:cs typeface="+mn-ea"/>
                  <a:sym typeface="+mn-lt"/>
                </a:rPr>
                <a:t>杭州2022年亚运会以“中国新时代·杭州新亚运”为定位、“中国特色、亚洲风采、精彩纷呈”为目标，秉持“绿色、智能、节俭、文明”的办会理念，坚持“杭州为主、全省共享”的办赛原则。</a:t>
              </a:r>
            </a:p>
          </p:txBody>
        </p:sp>
      </p:grpSp>
      <p:grpSp>
        <p:nvGrpSpPr>
          <p:cNvPr id="5" name="5"/>
          <p:cNvGrpSpPr/>
          <p:nvPr/>
        </p:nvGrpSpPr>
        <p:grpSpPr>
          <a:xfrm>
            <a:off x="320675" y="2336800"/>
            <a:ext cx="3742055" cy="993775"/>
            <a:chOff x="13171" y="2021"/>
            <a:chExt cx="5893" cy="1565"/>
          </a:xfrm>
        </p:grpSpPr>
        <p:sp>
          <p:nvSpPr>
            <p:cNvPr id="10" name="文本框 9"/>
            <p:cNvSpPr txBox="1"/>
            <p:nvPr>
              <p:custDataLst>
                <p:tags r:id="rId1"/>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2023年杭州亚运会</a:t>
              </a:r>
              <a:r>
                <a:rPr lang="en-US" altLang="zh-CN" sz="1200" spc="300" dirty="0">
                  <a:solidFill>
                    <a:srgbClr val="0353AF"/>
                  </a:solidFill>
                  <a:latin typeface="思源黑体 Normal" panose="020B0400000000000000" charset="-122"/>
                  <a:ea typeface="思源黑体 Normal" panose="020B0400000000000000" charset="-122"/>
                  <a:sym typeface="+mn-ea"/>
                </a:rPr>
                <a:t>Chapter 01</a:t>
              </a:r>
            </a:p>
          </p:txBody>
        </p:sp>
        <p:sp>
          <p:nvSpPr>
            <p:cNvPr id="30" name="矩形 29"/>
            <p:cNvSpPr/>
            <p:nvPr>
              <p:custDataLst>
                <p:tags r:id="rId2"/>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blinds(horizontal)">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p:cNvPicPr>
            <a:picLocks noChangeAspect="1"/>
          </p:cNvPicPr>
          <p:nvPr>
            <p:custDataLst>
              <p:tags r:id="rId2"/>
            </p:custDataLst>
          </p:nvPr>
        </p:nvPicPr>
        <p:blipFill rotWithShape="1">
          <a:blip r:embed="rId9" cstate="email">
            <a:extLst>
              <a:ext uri="{28A0092B-C50C-407E-A947-70E740481C1C}">
                <a14:useLocalDpi xmlns:a14="http://schemas.microsoft.com/office/drawing/2010/main"/>
              </a:ext>
            </a:extLst>
          </a:blip>
          <a:srcRect/>
          <a:stretch/>
        </p:blipFill>
        <p:spPr>
          <a:xfrm>
            <a:off x="5397071" y="0"/>
            <a:ext cx="6794919" cy="6858000"/>
          </a:xfrm>
          <a:custGeom>
            <a:avLst/>
            <a:gdLst/>
            <a:ahLst/>
            <a:cxnLst>
              <a:cxn ang="3">
                <a:pos x="hc" y="t"/>
              </a:cxn>
              <a:cxn ang="cd2">
                <a:pos x="l" y="vc"/>
              </a:cxn>
              <a:cxn ang="cd4">
                <a:pos x="hc" y="b"/>
              </a:cxn>
              <a:cxn ang="0">
                <a:pos x="r" y="vc"/>
              </a:cxn>
            </a:cxnLst>
            <a:rect l="l" t="t" r="r" b="b"/>
            <a:pathLst>
              <a:path w="10701" h="10800">
                <a:moveTo>
                  <a:pt x="3501" y="0"/>
                </a:moveTo>
                <a:lnTo>
                  <a:pt x="10701" y="0"/>
                </a:lnTo>
                <a:lnTo>
                  <a:pt x="10701" y="10800"/>
                </a:lnTo>
                <a:lnTo>
                  <a:pt x="0" y="10800"/>
                </a:lnTo>
                <a:lnTo>
                  <a:pt x="3501" y="0"/>
                </a:lnTo>
                <a:close/>
              </a:path>
            </a:pathLst>
          </a:custGeom>
        </p:spPr>
      </p:pic>
      <p:sp>
        <p:nvSpPr>
          <p:cNvPr id="8" name="2"/>
          <p:cNvSpPr/>
          <p:nvPr>
            <p:custDataLst>
              <p:tags r:id="rId3"/>
            </p:custDataLst>
          </p:nvPr>
        </p:nvSpPr>
        <p:spPr>
          <a:xfrm>
            <a:off x="5397071" y="0"/>
            <a:ext cx="2645839" cy="6858000"/>
          </a:xfrm>
          <a:custGeom>
            <a:avLst/>
            <a:gdLst/>
            <a:ahLst/>
            <a:cxnLst>
              <a:cxn ang="3">
                <a:pos x="hc" y="t"/>
              </a:cxn>
              <a:cxn ang="cd2">
                <a:pos x="l" y="vc"/>
              </a:cxn>
              <a:cxn ang="cd4">
                <a:pos x="hc" y="b"/>
              </a:cxn>
              <a:cxn ang="0">
                <a:pos x="r" y="vc"/>
              </a:cxn>
            </a:cxnLst>
            <a:rect l="l" t="t" r="r" b="b"/>
            <a:pathLst>
              <a:path w="4167" h="10800">
                <a:moveTo>
                  <a:pt x="3501" y="0"/>
                </a:moveTo>
                <a:lnTo>
                  <a:pt x="4167" y="0"/>
                </a:lnTo>
                <a:lnTo>
                  <a:pt x="4167" y="4"/>
                </a:lnTo>
                <a:lnTo>
                  <a:pt x="565" y="10800"/>
                </a:lnTo>
                <a:lnTo>
                  <a:pt x="0" y="10800"/>
                </a:lnTo>
                <a:lnTo>
                  <a:pt x="3501" y="0"/>
                </a:lnTo>
                <a:close/>
              </a:path>
            </a:pathLst>
          </a:custGeom>
          <a:solidFill>
            <a:schemeClr val="l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12" name="3"/>
          <p:cNvSpPr txBox="1"/>
          <p:nvPr>
            <p:custDataLst>
              <p:tags r:id="rId4"/>
            </p:custDataLst>
          </p:nvPr>
        </p:nvSpPr>
        <p:spPr>
          <a:xfrm>
            <a:off x="628015" y="2618740"/>
            <a:ext cx="4883150" cy="306895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ctr">
              <a:lnSpc>
                <a:spcPct val="120000"/>
              </a:lnSpc>
              <a:spcBef>
                <a:spcPts val="0"/>
              </a:spcBef>
              <a:spcAft>
                <a:spcPts val="800"/>
              </a:spcAft>
              <a:buSzPct val="100000"/>
            </a:pPr>
            <a:r>
              <a:rPr lang="zh-CN" altLang="zh-CN" sz="1600" spc="80" dirty="0">
                <a:ln w="3175">
                  <a:noFill/>
                  <a:prstDash val="dash"/>
                </a:ln>
                <a:solidFill>
                  <a:schemeClr val="dk1">
                    <a:lumMod val="75000"/>
                    <a:lumOff val="25000"/>
                  </a:schemeClr>
                </a:solidFill>
                <a:uFillTx/>
                <a:latin typeface="阿里巴巴普惠体" panose="00020600040101010101" charset="-122"/>
                <a:ea typeface="阿里巴巴普惠体" panose="00020600040101010101" charset="-122"/>
                <a:cs typeface="阿里巴巴普惠体" panose="00020600040101010101" charset="-122"/>
                <a:sym typeface="+mn-ea"/>
              </a:rPr>
              <a:t>2023年4月25日起，为期三天的杭州亚运会代表团团长大会在杭州举行，亚洲45个国家和地区的奥委会代表参会 。 6月15日，杭州亚运会倒计时100天，亚运会火种在杭州良渚古城遗址公园大莫角山成功采集；同日，杭州亚运会奖牌“湖山”发布 。6月29日，杭州亚运会第二次世界媒体大会成果发布会在杭州国际博览中心召开。7月，杭州亚运会运动员报名圆满结束，亚奥理事会45个国家（地区）奥委会均已报名，运动员人数达到12500多名，报名规模创历届之最。</a:t>
            </a:r>
          </a:p>
        </p:txBody>
      </p:sp>
      <p:grpSp>
        <p:nvGrpSpPr>
          <p:cNvPr id="5" name="4"/>
          <p:cNvGrpSpPr/>
          <p:nvPr/>
        </p:nvGrpSpPr>
        <p:grpSpPr>
          <a:xfrm>
            <a:off x="320675" y="299720"/>
            <a:ext cx="3742055" cy="993775"/>
            <a:chOff x="13171" y="2021"/>
            <a:chExt cx="5893" cy="1565"/>
          </a:xfrm>
        </p:grpSpPr>
        <p:sp>
          <p:nvSpPr>
            <p:cNvPr id="10" name="www.LFPPT.com"/>
            <p:cNvSpPr txBox="1"/>
            <p:nvPr>
              <p:custDataLst>
                <p:tags r:id="rId6"/>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2023年杭州亚运会</a:t>
              </a:r>
              <a:r>
                <a:rPr lang="en-US" altLang="zh-CN" sz="1200" spc="300" dirty="0">
                  <a:solidFill>
                    <a:srgbClr val="0353AF"/>
                  </a:solidFill>
                  <a:latin typeface="思源黑体 Normal" panose="020B0400000000000000" charset="-122"/>
                  <a:ea typeface="思源黑体 Normal" panose="020B0400000000000000" charset="-122"/>
                  <a:sym typeface="+mn-ea"/>
                </a:rPr>
                <a:t>Chapter 01</a:t>
              </a:r>
            </a:p>
          </p:txBody>
        </p:sp>
        <p:sp>
          <p:nvSpPr>
            <p:cNvPr id="30" name="矩形 29"/>
            <p:cNvSpPr/>
            <p:nvPr>
              <p:custDataLst>
                <p:tags r:id="rId7"/>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
        <p:nvSpPr>
          <p:cNvPr id="44" name="5"/>
          <p:cNvSpPr/>
          <p:nvPr>
            <p:custDataLst>
              <p:tags r:id="rId5"/>
            </p:custDataLst>
          </p:nvPr>
        </p:nvSpPr>
        <p:spPr>
          <a:xfrm>
            <a:off x="587375" y="1999615"/>
            <a:ext cx="2290445" cy="529590"/>
          </a:xfrm>
          <a:prstGeom prst="roundRect">
            <a:avLst>
              <a:gd name="adj" fmla="val 13569"/>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l"/>
            <a:r>
              <a:rPr lang="zh-CN" altLang="en-US" sz="3200" b="1" i="1" dirty="0">
                <a:solidFill>
                  <a:schemeClr val="tx1">
                    <a:lumMod val="75000"/>
                    <a:lumOff val="25000"/>
                  </a:schemeClr>
                </a:solidFill>
                <a:cs typeface="+mn-ea"/>
                <a:sym typeface="+mn-lt"/>
              </a:rPr>
              <a:t>共迎亚运</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阿里巴巴普惠体"/>
              <a:cs typeface="+mn-cs"/>
            </a:endParaRPr>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体育亚运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sz="1200" b="0" i="0" u="none" strike="noStrike" kern="1200" cap="none" spc="0" normalizeH="0" baseline="0" noProof="0" dirty="0" err="1">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城市亚运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11" name="3" hidden="1"/>
          <p:cNvSpPr txBox="1"/>
          <p:nvPr>
            <p:custDataLst>
              <p:tags r:id="rId3"/>
            </p:custDataLst>
          </p:nvPr>
        </p:nvSpPr>
        <p:spPr>
          <a:xfrm>
            <a:off x="561340" y="4577760"/>
            <a:ext cx="89712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prstClr val="white"/>
                </a:solidFill>
                <a:effectLst/>
                <a:uLnTx/>
                <a:uFillTx/>
                <a:ea typeface="阿里巴巴普惠体"/>
                <a:cs typeface="+mn-cs"/>
              </a:rPr>
              <a:t>中国特色</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浙江风采</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杭州韵味</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精彩纷呈</a:t>
            </a:r>
            <a:endParaRPr kumimoji="0" sz="1400" b="0" i="0" u="none" strike="noStrike" kern="1200" cap="none" spc="0" normalizeH="0" baseline="0" noProof="0" dirty="0">
              <a:ln>
                <a:noFill/>
              </a:ln>
              <a:solidFill>
                <a:prstClr val="white"/>
              </a:solidFill>
              <a:effectLst/>
              <a:uLnTx/>
              <a:uFillTx/>
              <a:ea typeface="阿里巴巴普惠体"/>
              <a:cs typeface="+mn-cs"/>
            </a:endParaRPr>
          </a:p>
        </p:txBody>
      </p:sp>
      <p:sp>
        <p:nvSpPr>
          <p:cNvPr id="16" name="6" hidden="1"/>
          <p:cNvSpPr/>
          <p:nvPr>
            <p:custDataLst>
              <p:tags r:id="rId4"/>
            </p:custDataLst>
          </p:nvPr>
        </p:nvSpPr>
        <p:spPr>
          <a:xfrm>
            <a:off x="561340" y="3249295"/>
            <a:ext cx="3672840" cy="45085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宋体 CN Heavy" panose="02020900000000000000" charset="-122"/>
                <a:ea typeface="思源宋体 CN Heavy" panose="02020900000000000000" charset="-122"/>
                <a:cs typeface="+mn-cs"/>
              </a:rPr>
              <a:t>Hangzhou Asian Games</a:t>
            </a:r>
          </a:p>
        </p:txBody>
      </p:sp>
      <p:sp>
        <p:nvSpPr>
          <p:cNvPr id="20" name="8" hidden="1"/>
          <p:cNvSpPr/>
          <p:nvPr>
            <p:custDataLst>
              <p:tags r:id="rId5"/>
            </p:custDataLst>
          </p:nvPr>
        </p:nvSpPr>
        <p:spPr>
          <a:xfrm>
            <a:off x="9597747" y="1613909"/>
            <a:ext cx="159702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rPr>
              <a:t>@ 2023</a:t>
            </a:r>
            <a:endPar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endParaRPr>
          </a:p>
        </p:txBody>
      </p:sp>
      <p:cxnSp>
        <p:nvCxnSpPr>
          <p:cNvPr id="7" name="3">
            <a:extLst>
              <a:ext uri="{FF2B5EF4-FFF2-40B4-BE49-F238E27FC236}">
                <a16:creationId xmlns:a16="http://schemas.microsoft.com/office/drawing/2014/main" id="{768893A9-9032-8138-C31C-E59F133DAFC8}"/>
              </a:ext>
            </a:extLst>
          </p:cNvPr>
          <p:cNvCxnSpPr/>
          <p:nvPr>
            <p:custDataLst>
              <p:tags r:id="rId6"/>
            </p:custDataLst>
          </p:nvPr>
        </p:nvCxnSpPr>
        <p:spPr>
          <a:xfrm>
            <a:off x="790546" y="5398739"/>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7">
            <a:extLst>
              <a:ext uri="{FF2B5EF4-FFF2-40B4-BE49-F238E27FC236}">
                <a16:creationId xmlns:a16="http://schemas.microsoft.com/office/drawing/2014/main" id="{60E1B77C-6E4D-045F-0162-77D388464B7A}"/>
              </a:ext>
            </a:extLst>
          </p:cNvPr>
          <p:cNvSpPr txBox="1"/>
          <p:nvPr/>
        </p:nvSpPr>
        <p:spPr>
          <a:xfrm>
            <a:off x="701715" y="5539110"/>
            <a:ext cx="5500136" cy="469552"/>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prstClr val="white"/>
                </a:solidFill>
                <a:effectLst/>
                <a:uLnTx/>
                <a:uFillTx/>
                <a:ea typeface="阿里巴巴普惠体"/>
                <a:cs typeface="+mn-cs"/>
              </a:rPr>
              <a:t>Lorem ipsum dolor sit amet, consectetuer adipiscing elit. Maecenas porttitor congue massa.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Fusce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posuere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a:t>
            </a:r>
          </a:p>
        </p:txBody>
      </p:sp>
      <p:cxnSp>
        <p:nvCxnSpPr>
          <p:cNvPr id="10" name="8">
            <a:extLst>
              <a:ext uri="{FF2B5EF4-FFF2-40B4-BE49-F238E27FC236}">
                <a16:creationId xmlns:a16="http://schemas.microsoft.com/office/drawing/2014/main" id="{B3B0421B-57F5-7784-FC06-8FD4A477AC4A}"/>
              </a:ext>
            </a:extLst>
          </p:cNvPr>
          <p:cNvCxnSpPr/>
          <p:nvPr/>
        </p:nvCxnSpPr>
        <p:spPr>
          <a:xfrm flipV="1">
            <a:off x="-286513" y="539518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9">
            <a:extLst>
              <a:ext uri="{FF2B5EF4-FFF2-40B4-BE49-F238E27FC236}">
                <a16:creationId xmlns:a16="http://schemas.microsoft.com/office/drawing/2014/main" id="{1C861BDB-7B07-CDC7-6630-D38EDA855C49}"/>
              </a:ext>
            </a:extLst>
          </p:cNvPr>
          <p:cNvCxnSpPr/>
          <p:nvPr/>
        </p:nvCxnSpPr>
        <p:spPr>
          <a:xfrm flipH="1">
            <a:off x="-47103" y="582996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10">
            <a:extLst>
              <a:ext uri="{FF2B5EF4-FFF2-40B4-BE49-F238E27FC236}">
                <a16:creationId xmlns:a16="http://schemas.microsoft.com/office/drawing/2014/main" id="{0DC0A49F-2C3A-0440-EA35-A54FC33A82B6}"/>
              </a:ext>
            </a:extLst>
          </p:cNvPr>
          <p:cNvCxnSpPr/>
          <p:nvPr/>
        </p:nvCxnSpPr>
        <p:spPr>
          <a:xfrm flipH="1">
            <a:off x="5685089" y="1450190"/>
            <a:ext cx="584121" cy="634622"/>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11">
            <a:extLst>
              <a:ext uri="{FF2B5EF4-FFF2-40B4-BE49-F238E27FC236}">
                <a16:creationId xmlns:a16="http://schemas.microsoft.com/office/drawing/2014/main" id="{AB64AD90-6EBF-E517-6E5F-76DA58627A5E}"/>
              </a:ext>
            </a:extLst>
          </p:cNvPr>
          <p:cNvSpPr txBox="1"/>
          <p:nvPr/>
        </p:nvSpPr>
        <p:spPr>
          <a:xfrm>
            <a:off x="595891" y="3467891"/>
            <a:ext cx="6340197" cy="1421928"/>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96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亚运会历史</a:t>
            </a:r>
          </a:p>
        </p:txBody>
      </p:sp>
      <p:sp>
        <p:nvSpPr>
          <p:cNvPr id="28" name="12">
            <a:extLst>
              <a:ext uri="{FF2B5EF4-FFF2-40B4-BE49-F238E27FC236}">
                <a16:creationId xmlns:a16="http://schemas.microsoft.com/office/drawing/2014/main" id="{DE9EBCD6-3B71-D089-7497-3688414E00F0}"/>
              </a:ext>
            </a:extLst>
          </p:cNvPr>
          <p:cNvSpPr txBox="1"/>
          <p:nvPr/>
        </p:nvSpPr>
        <p:spPr>
          <a:xfrm>
            <a:off x="659920" y="1891625"/>
            <a:ext cx="346403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300" normalizeH="0" baseline="0" noProof="0" dirty="0">
                <a:ln>
                  <a:noFill/>
                </a:ln>
                <a:solidFill>
                  <a:prstClr val="white"/>
                </a:solidFill>
                <a:effectLst>
                  <a:outerShdw blurRad="63500" sx="102000" sy="102000" algn="ctr" rotWithShape="0">
                    <a:prstClr val="black">
                      <a:alpha val="40000"/>
                    </a:prstClr>
                  </a:outerShdw>
                </a:effectLst>
                <a:uLnTx/>
                <a:uFillTx/>
                <a:latin typeface="演示佛系体" panose="00000500000000000000" pitchFamily="2" charset="-122"/>
                <a:ea typeface="演示佛系体" panose="00000500000000000000" pitchFamily="2" charset="-122"/>
                <a:cs typeface="汉呈王天喜毛笔书法" panose="03000509000000000000" charset="-128"/>
              </a:rPr>
              <a:t>Part 02</a:t>
            </a:r>
            <a:endParaRPr kumimoji="0" lang="zh-CN" altLang="en-US" sz="1200" b="1" i="0" u="none" strike="noStrike" kern="1200" cap="none" spc="-300" normalizeH="0" baseline="0" noProof="0" dirty="0">
              <a:ln>
                <a:noFill/>
              </a:ln>
              <a:solidFill>
                <a:prstClr val="black"/>
              </a:solidFill>
              <a:effectLst/>
              <a:uLnTx/>
              <a:uFillTx/>
              <a:latin typeface="演示佛系体" panose="00000500000000000000" pitchFamily="2" charset="-122"/>
              <a:ea typeface="演示佛系体" panose="00000500000000000000" pitchFamily="2" charset="-122"/>
              <a:cs typeface="+mn-cs"/>
            </a:endParaRPr>
          </a:p>
        </p:txBody>
      </p:sp>
      <p:sp>
        <p:nvSpPr>
          <p:cNvPr id="30" name="13">
            <a:extLst>
              <a:ext uri="{FF2B5EF4-FFF2-40B4-BE49-F238E27FC236}">
                <a16:creationId xmlns:a16="http://schemas.microsoft.com/office/drawing/2014/main" id="{6B16BEE5-A0F3-0F48-2A18-182A0EA45C61}"/>
              </a:ext>
            </a:extLst>
          </p:cNvPr>
          <p:cNvSpPr/>
          <p:nvPr>
            <p:custDataLst>
              <p:tags r:id="rId7"/>
            </p:custDataLst>
          </p:nvPr>
        </p:nvSpPr>
        <p:spPr>
          <a:xfrm>
            <a:off x="4123952" y="140355"/>
            <a:ext cx="4886693" cy="3137269"/>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8000" b="1" i="0" u="none" strike="noStrike" kern="1200" cap="none" spc="0" normalizeH="0" baseline="0" noProof="0" dirty="0">
                <a:ln>
                  <a:noFill/>
                </a:ln>
                <a:gradFill>
                  <a:gsLst>
                    <a:gs pos="0">
                      <a:srgbClr val="5B9BD5">
                        <a:lumMod val="5000"/>
                        <a:lumOff val="95000"/>
                        <a:alpha val="10000"/>
                      </a:srgbClr>
                    </a:gs>
                    <a:gs pos="100000">
                      <a:srgbClr val="5B9BD5">
                        <a:lumMod val="30000"/>
                        <a:lumOff val="70000"/>
                        <a:alpha val="7000"/>
                      </a:srgbClr>
                    </a:gs>
                  </a:gsLst>
                  <a:lin ang="10800000" scaled="0"/>
                </a:gradFill>
                <a:effectLst/>
                <a:uLnTx/>
                <a:uFillTx/>
                <a:latin typeface="思源黑体" panose="020B0500000000000000" pitchFamily="34" charset="-122"/>
                <a:ea typeface="思源黑体" panose="020B0500000000000000" pitchFamily="34" charset="-122"/>
                <a:cs typeface="+mn-cs"/>
              </a:rPr>
              <a:t>Heart to Future</a:t>
            </a:r>
          </a:p>
        </p:txBody>
      </p:sp>
    </p:spTree>
    <p:custDataLst>
      <p:tags r:id="rId1"/>
    </p:custDataLst>
    <p:extLst>
      <p:ext uri="{BB962C8B-B14F-4D97-AF65-F5344CB8AC3E}">
        <p14:creationId xmlns:p14="http://schemas.microsoft.com/office/powerpoint/2010/main" val="268786395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12" dur="1500" fill="hold"/>
                                        <p:tgtEl>
                                          <p:spTgt spid="16"/>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16"/>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750" decel="50000" fill="hold">
                                          <p:stCondLst>
                                            <p:cond delay="0"/>
                                          </p:stCondLst>
                                        </p:cTn>
                                        <p:tgtEl>
                                          <p:spTgt spid="30"/>
                                        </p:tgtEl>
                                        <p:attrNameLst>
                                          <p:attrName>style.rotation</p:attrName>
                                        </p:attrNameLst>
                                      </p:cBhvr>
                                      <p:tavLst>
                                        <p:tav tm="0">
                                          <p:val>
                                            <p:fltVal val="-90"/>
                                          </p:val>
                                        </p:tav>
                                        <p:tav tm="100000">
                                          <p:val>
                                            <p:fltVal val="0"/>
                                          </p:val>
                                        </p:tav>
                                      </p:tavLst>
                                    </p:anim>
                                    <p:anim calcmode="lin" valueType="num">
                                      <p:cBhvr>
                                        <p:cTn id="28" dur="750" decel="50000" fill="hold">
                                          <p:stCondLst>
                                            <p:cond delay="0"/>
                                          </p:stCondLst>
                                        </p:cTn>
                                        <p:tgtEl>
                                          <p:spTgt spid="30"/>
                                        </p:tgtEl>
                                        <p:attrNameLst>
                                          <p:attrName>ppt_w</p:attrName>
                                        </p:attrNameLst>
                                      </p:cBhvr>
                                      <p:tavLst>
                                        <p:tav tm="0">
                                          <p:val>
                                            <p:strVal val="#ppt_w"/>
                                          </p:val>
                                        </p:tav>
                                        <p:tav tm="100000">
                                          <p:val>
                                            <p:strVal val="#ppt_w*.05"/>
                                          </p:val>
                                        </p:tav>
                                      </p:tavLst>
                                    </p:anim>
                                    <p:anim calcmode="lin" valueType="num">
                                      <p:cBhvr>
                                        <p:cTn id="29" dur="750" accel="50000" fill="hold">
                                          <p:stCondLst>
                                            <p:cond delay="750"/>
                                          </p:stCondLst>
                                        </p:cTn>
                                        <p:tgtEl>
                                          <p:spTgt spid="30"/>
                                        </p:tgtEl>
                                        <p:attrNameLst>
                                          <p:attrName>ppt_w</p:attrName>
                                        </p:attrNameLst>
                                      </p:cBhvr>
                                      <p:tavLst>
                                        <p:tav tm="0">
                                          <p:val>
                                            <p:strVal val="#ppt_w*.05"/>
                                          </p:val>
                                        </p:tav>
                                        <p:tav tm="100000">
                                          <p:val>
                                            <p:strVal val="#ppt_w"/>
                                          </p:val>
                                        </p:tav>
                                      </p:tavLst>
                                    </p:anim>
                                    <p:anim calcmode="lin" valueType="num">
                                      <p:cBhvr>
                                        <p:cTn id="30" dur="1500" fill="hold"/>
                                        <p:tgtEl>
                                          <p:spTgt spid="30"/>
                                        </p:tgtEl>
                                        <p:attrNameLst>
                                          <p:attrName>ppt_h</p:attrName>
                                        </p:attrNameLst>
                                      </p:cBhvr>
                                      <p:tavLst>
                                        <p:tav tm="0">
                                          <p:val>
                                            <p:strVal val="#ppt_h"/>
                                          </p:val>
                                        </p:tav>
                                        <p:tav tm="100000">
                                          <p:val>
                                            <p:strVal val="#ppt_h"/>
                                          </p:val>
                                        </p:tav>
                                      </p:tavLst>
                                    </p:anim>
                                    <p:anim calcmode="lin" valueType="num">
                                      <p:cBhvr>
                                        <p:cTn id="31" dur="750" decel="50000" fill="hold">
                                          <p:stCondLst>
                                            <p:cond delay="0"/>
                                          </p:stCondLst>
                                        </p:cTn>
                                        <p:tgtEl>
                                          <p:spTgt spid="30"/>
                                        </p:tgtEl>
                                        <p:attrNameLst>
                                          <p:attrName>ppt_x</p:attrName>
                                        </p:attrNameLst>
                                      </p:cBhvr>
                                      <p:tavLst>
                                        <p:tav tm="0">
                                          <p:val>
                                            <p:strVal val="#ppt_x+.4"/>
                                          </p:val>
                                        </p:tav>
                                        <p:tav tm="100000">
                                          <p:val>
                                            <p:strVal val="#ppt_x"/>
                                          </p:val>
                                        </p:tav>
                                      </p:tavLst>
                                    </p:anim>
                                    <p:anim calcmode="lin" valueType="num">
                                      <p:cBhvr>
                                        <p:cTn id="32" dur="750" decel="50000" fill="hold">
                                          <p:stCondLst>
                                            <p:cond delay="0"/>
                                          </p:stCondLst>
                                        </p:cTn>
                                        <p:tgtEl>
                                          <p:spTgt spid="30"/>
                                        </p:tgtEl>
                                        <p:attrNameLst>
                                          <p:attrName>ppt_y</p:attrName>
                                        </p:attrNameLst>
                                      </p:cBhvr>
                                      <p:tavLst>
                                        <p:tav tm="0">
                                          <p:val>
                                            <p:strVal val="#ppt_y-.2"/>
                                          </p:val>
                                        </p:tav>
                                        <p:tav tm="100000">
                                          <p:val>
                                            <p:strVal val="#ppt_y+.1"/>
                                          </p:val>
                                        </p:tav>
                                      </p:tavLst>
                                    </p:anim>
                                    <p:anim calcmode="lin" valueType="num">
                                      <p:cBhvr>
                                        <p:cTn id="33" dur="750" accel="50000" fill="hold">
                                          <p:stCondLst>
                                            <p:cond delay="750"/>
                                          </p:stCondLst>
                                        </p:cTn>
                                        <p:tgtEl>
                                          <p:spTgt spid="30"/>
                                        </p:tgtEl>
                                        <p:attrNameLst>
                                          <p:attrName>ppt_y</p:attrName>
                                        </p:attrNameLst>
                                      </p:cBhvr>
                                      <p:tavLst>
                                        <p:tav tm="0">
                                          <p:val>
                                            <p:strVal val="#ppt_y+.1"/>
                                          </p:val>
                                        </p:tav>
                                        <p:tav tm="100000">
                                          <p:val>
                                            <p:strVal val="#ppt_y"/>
                                          </p:val>
                                        </p:tav>
                                      </p:tavLst>
                                    </p:anim>
                                    <p:animEffect transition="in" filter="fade">
                                      <p:cBhvr>
                                        <p:cTn id="34" dur="1500" decel="50000">
                                          <p:stCondLst>
                                            <p:cond delay="0"/>
                                          </p:stCondLst>
                                        </p:cTn>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6" grpId="0"/>
      <p:bldP spid="20"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6828500" y="0"/>
            <a:ext cx="5363500" cy="6858000"/>
          </a:xfrm>
          <a:prstGeom prst="rect">
            <a:avLst/>
          </a:prstGeom>
        </p:spPr>
      </p:pic>
      <p:sp>
        <p:nvSpPr>
          <p:cNvPr id="5" name="2"/>
          <p:cNvSpPr/>
          <p:nvPr>
            <p:custDataLst>
              <p:tags r:id="rId2"/>
            </p:custDataLst>
          </p:nvPr>
        </p:nvSpPr>
        <p:spPr>
          <a:xfrm>
            <a:off x="6273141" y="6078514"/>
            <a:ext cx="563383" cy="56338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3"/>
          <p:cNvSpPr/>
          <p:nvPr>
            <p:custDataLst>
              <p:tags r:id="rId3"/>
            </p:custDataLst>
          </p:nvPr>
        </p:nvSpPr>
        <p:spPr>
          <a:xfrm>
            <a:off x="5535192" y="-864969"/>
            <a:ext cx="3149410" cy="3149410"/>
          </a:xfrm>
          <a:custGeom>
            <a:avLst/>
            <a:gdLst>
              <a:gd name="connsiteX0" fmla="*/ 1656414 w 3312826"/>
              <a:gd name="connsiteY0" fmla="*/ 492490 h 3312826"/>
              <a:gd name="connsiteX1" fmla="*/ 492490 w 3312826"/>
              <a:gd name="connsiteY1" fmla="*/ 1656414 h 3312826"/>
              <a:gd name="connsiteX2" fmla="*/ 1656414 w 3312826"/>
              <a:gd name="connsiteY2" fmla="*/ 2820338 h 3312826"/>
              <a:gd name="connsiteX3" fmla="*/ 2820338 w 3312826"/>
              <a:gd name="connsiteY3" fmla="*/ 1656414 h 3312826"/>
              <a:gd name="connsiteX4" fmla="*/ 1656414 w 3312826"/>
              <a:gd name="connsiteY4" fmla="*/ 492490 h 3312826"/>
              <a:gd name="connsiteX5" fmla="*/ 1656413 w 3312826"/>
              <a:gd name="connsiteY5" fmla="*/ 0 h 3312826"/>
              <a:gd name="connsiteX6" fmla="*/ 3312826 w 3312826"/>
              <a:gd name="connsiteY6" fmla="*/ 1656413 h 3312826"/>
              <a:gd name="connsiteX7" fmla="*/ 1656413 w 3312826"/>
              <a:gd name="connsiteY7" fmla="*/ 3312826 h 3312826"/>
              <a:gd name="connsiteX8" fmla="*/ 0 w 3312826"/>
              <a:gd name="connsiteY8" fmla="*/ 1656413 h 3312826"/>
              <a:gd name="connsiteX9" fmla="*/ 1656413 w 3312826"/>
              <a:gd name="connsiteY9" fmla="*/ 0 h 331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12826" h="3312826">
                <a:moveTo>
                  <a:pt x="1656414" y="492490"/>
                </a:moveTo>
                <a:cubicBezTo>
                  <a:pt x="1013597" y="492490"/>
                  <a:pt x="492490" y="1013597"/>
                  <a:pt x="492490" y="1656414"/>
                </a:cubicBezTo>
                <a:cubicBezTo>
                  <a:pt x="492490" y="2299231"/>
                  <a:pt x="1013597" y="2820338"/>
                  <a:pt x="1656414" y="2820338"/>
                </a:cubicBezTo>
                <a:cubicBezTo>
                  <a:pt x="2299231" y="2820338"/>
                  <a:pt x="2820338" y="2299231"/>
                  <a:pt x="2820338" y="1656414"/>
                </a:cubicBezTo>
                <a:cubicBezTo>
                  <a:pt x="2820338" y="1013597"/>
                  <a:pt x="2299231" y="492490"/>
                  <a:pt x="1656414" y="492490"/>
                </a:cubicBezTo>
                <a:close/>
                <a:moveTo>
                  <a:pt x="1656413" y="0"/>
                </a:moveTo>
                <a:cubicBezTo>
                  <a:pt x="2571225" y="0"/>
                  <a:pt x="3312826" y="741601"/>
                  <a:pt x="3312826" y="1656413"/>
                </a:cubicBezTo>
                <a:cubicBezTo>
                  <a:pt x="3312826" y="2571225"/>
                  <a:pt x="2571225" y="3312826"/>
                  <a:pt x="1656413" y="3312826"/>
                </a:cubicBezTo>
                <a:cubicBezTo>
                  <a:pt x="741601" y="3312826"/>
                  <a:pt x="0" y="2571225"/>
                  <a:pt x="0" y="1656413"/>
                </a:cubicBezTo>
                <a:cubicBezTo>
                  <a:pt x="0" y="741601"/>
                  <a:pt x="741601" y="0"/>
                  <a:pt x="1656413"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9" name="4"/>
          <p:cNvSpPr txBox="1"/>
          <p:nvPr>
            <p:custDataLst>
              <p:tags r:id="rId4"/>
            </p:custDataLst>
          </p:nvPr>
        </p:nvSpPr>
        <p:spPr bwMode="auto">
          <a:xfrm>
            <a:off x="601345" y="1816100"/>
            <a:ext cx="5287010" cy="155702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indent="-285750" algn="just">
              <a:lnSpc>
                <a:spcPct val="130000"/>
              </a:lnSpc>
              <a:spcBef>
                <a:spcPct val="0"/>
              </a:spcBef>
              <a:buFont typeface="Arial" panose="020B0604020202020204" pitchFamily="34" charset="0"/>
              <a:buChar char="•"/>
            </a:pPr>
            <a:r>
              <a:rPr lang="zh-CN" altLang="en-US" sz="1600" dirty="0">
                <a:solidFill>
                  <a:schemeClr val="tx1">
                    <a:lumMod val="75000"/>
                    <a:lumOff val="25000"/>
                  </a:schemeClr>
                </a:solidFill>
                <a:cs typeface="+mn-ea"/>
                <a:sym typeface="+mn-lt"/>
              </a:rPr>
              <a:t>亚洲运动会，简称“亚运会”，是亚洲地区的综合性运动竞赛会，也是亚洲体坛最大的盛会，由亚洲运 动联合会的成员国轮流主办，同一些世界级体育盛会，例如奥运会、世界杯一样，每4年举行一次。</a:t>
            </a:r>
          </a:p>
        </p:txBody>
      </p:sp>
      <p:sp>
        <p:nvSpPr>
          <p:cNvPr id="25" name="5"/>
          <p:cNvSpPr txBox="1"/>
          <p:nvPr>
            <p:custDataLst>
              <p:tags r:id="rId5"/>
            </p:custDataLst>
          </p:nvPr>
        </p:nvSpPr>
        <p:spPr bwMode="auto">
          <a:xfrm>
            <a:off x="601345" y="3656330"/>
            <a:ext cx="5287010" cy="233299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indent="-285750" algn="just">
              <a:lnSpc>
                <a:spcPct val="130000"/>
              </a:lnSpc>
              <a:buClrTx/>
              <a:buSzTx/>
              <a:buFont typeface="Arial" panose="020B0604020202020204" pitchFamily="34" charset="0"/>
              <a:buChar char="•"/>
            </a:pPr>
            <a:r>
              <a:rPr lang="zh-CN" altLang="en-US" sz="1600" dirty="0">
                <a:solidFill>
                  <a:schemeClr val="tx1">
                    <a:lumMod val="75000"/>
                    <a:lumOff val="25000"/>
                  </a:schemeClr>
                </a:solidFill>
                <a:cs typeface="+mn-ea"/>
                <a:sym typeface="+mn-lt"/>
              </a:rPr>
              <a:t>亚运会的前身是远东运动会，1911年由菲律宾体育协会发起组织每两年举办一次，轮流在菲律宾的马尼拉、中国的上海和日本的大阪举行。先后共举行了10届，1937年因世界大战爆发而中止。1948年，参加世界奥林匹克运动会的亚洲体育界人士协商，倡议重新恢复远东运动会，并扩大规模，改称亚洲运动会，每四年举办一次，时间正好与奥运会错开。</a:t>
            </a:r>
          </a:p>
        </p:txBody>
      </p:sp>
      <p:grpSp>
        <p:nvGrpSpPr>
          <p:cNvPr id="3" name="6"/>
          <p:cNvGrpSpPr/>
          <p:nvPr/>
        </p:nvGrpSpPr>
        <p:grpSpPr>
          <a:xfrm>
            <a:off x="320675" y="299720"/>
            <a:ext cx="3742055" cy="993775"/>
            <a:chOff x="13171" y="2021"/>
            <a:chExt cx="5893" cy="1565"/>
          </a:xfrm>
        </p:grpSpPr>
        <p:sp>
          <p:nvSpPr>
            <p:cNvPr id="7" name="文本框 6"/>
            <p:cNvSpPr txBox="1"/>
            <p:nvPr>
              <p:custDataLst>
                <p:tags r:id="rId6"/>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亚运会历史</a:t>
              </a:r>
            </a:p>
            <a:p>
              <a:pPr algn="l">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02</a:t>
              </a:r>
            </a:p>
          </p:txBody>
        </p:sp>
        <p:sp>
          <p:nvSpPr>
            <p:cNvPr id="30" name="矩形 29"/>
            <p:cNvSpPr/>
            <p:nvPr>
              <p:custDataLst>
                <p:tags r:id="rId7"/>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strips(downLeft)">
                                      <p:cBhvr>
                                        <p:cTn id="7" dur="500"/>
                                        <p:tgtEl>
                                          <p:spTgt spid="29"/>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diamond(in)">
                                      <p:cBhvr>
                                        <p:cTn id="10" dur="2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down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1"/>
          <p:cNvCxnSpPr/>
          <p:nvPr>
            <p:custDataLst>
              <p:tags r:id="rId2"/>
            </p:custDataLst>
          </p:nvPr>
        </p:nvCxnSpPr>
        <p:spPr>
          <a:xfrm>
            <a:off x="6040524" y="4565662"/>
            <a:ext cx="0" cy="1224755"/>
          </a:xfrm>
          <a:prstGeom prst="line">
            <a:avLst/>
          </a:prstGeom>
          <a:noFill/>
          <a:ln w="12700" cap="flat" cmpd="sng" algn="ctr">
            <a:solidFill>
              <a:sysClr val="window" lastClr="FFFFFF">
                <a:lumMod val="75000"/>
              </a:sysClr>
            </a:solidFill>
            <a:prstDash val="sysDash"/>
            <a:miter lim="800000"/>
          </a:ln>
          <a:effectLst/>
        </p:spPr>
      </p:cxnSp>
      <p:sp>
        <p:nvSpPr>
          <p:cNvPr id="42" name="2"/>
          <p:cNvSpPr/>
          <p:nvPr>
            <p:custDataLst>
              <p:tags r:id="rId3"/>
            </p:custDataLst>
          </p:nvPr>
        </p:nvSpPr>
        <p:spPr>
          <a:xfrm>
            <a:off x="754380" y="4944745"/>
            <a:ext cx="5078095" cy="636905"/>
          </a:xfrm>
          <a:prstGeom prst="rect">
            <a:avLst/>
          </a:prstGeom>
        </p:spPr>
        <p:txBody>
          <a:bodyPr wrap="square" lIns="121880" tIns="60940" rIns="121880" bIns="60940">
            <a:spAutoFit/>
          </a:bodyPr>
          <a:lstStyle/>
          <a:p>
            <a:pPr algn="r">
              <a:lnSpc>
                <a:spcPct val="120000"/>
              </a:lnSpc>
              <a:defRPr/>
            </a:pPr>
            <a:r>
              <a:rPr lang="zh-CN" altLang="en-US" sz="1400" kern="0" dirty="0">
                <a:solidFill>
                  <a:schemeClr val="tx1">
                    <a:lumMod val="75000"/>
                    <a:lumOff val="25000"/>
                  </a:schemeClr>
                </a:solidFill>
                <a:latin typeface="+mn-ea"/>
                <a:cs typeface="+mn-ea"/>
                <a:sym typeface="方正兰亭黑_GBK" pitchFamily="2" charset="-122"/>
              </a:rPr>
              <a:t>1951年3月，第一届亚运会在印度首都新德里举行，当时只有489人参加。到1978年第8届时，参加人数已超过了4000人。</a:t>
            </a:r>
          </a:p>
        </p:txBody>
      </p:sp>
      <p:sp>
        <p:nvSpPr>
          <p:cNvPr id="43" name="3"/>
          <p:cNvSpPr txBox="1"/>
          <p:nvPr>
            <p:custDataLst>
              <p:tags r:id="rId4"/>
            </p:custDataLst>
          </p:nvPr>
        </p:nvSpPr>
        <p:spPr>
          <a:xfrm>
            <a:off x="1788160" y="4282440"/>
            <a:ext cx="4044315" cy="582295"/>
          </a:xfrm>
          <a:prstGeom prst="rect">
            <a:avLst/>
          </a:prstGeom>
          <a:noFill/>
        </p:spPr>
        <p:txBody>
          <a:bodyPr wrap="square" lIns="91398" tIns="45698" rIns="91398" bIns="45698" rtlCol="0">
            <a:spAutoFit/>
          </a:bodyPr>
          <a:lstStyle/>
          <a:p>
            <a:pPr algn="r" defTabSz="1218565">
              <a:defRPr/>
            </a:pPr>
            <a:r>
              <a:rPr lang="zh-CN" altLang="en-US" sz="3200" b="1" kern="0" dirty="0">
                <a:solidFill>
                  <a:schemeClr val="tx2"/>
                </a:solidFill>
                <a:latin typeface="+mn-ea"/>
                <a:cs typeface="+mn-ea"/>
              </a:rPr>
              <a:t>首届亚运会</a:t>
            </a:r>
          </a:p>
        </p:txBody>
      </p:sp>
      <p:sp>
        <p:nvSpPr>
          <p:cNvPr id="44" name="4"/>
          <p:cNvSpPr txBox="1"/>
          <p:nvPr>
            <p:custDataLst>
              <p:tags r:id="rId5"/>
            </p:custDataLst>
          </p:nvPr>
        </p:nvSpPr>
        <p:spPr>
          <a:xfrm>
            <a:off x="6337300" y="4282440"/>
            <a:ext cx="3858895" cy="582295"/>
          </a:xfrm>
          <a:prstGeom prst="rect">
            <a:avLst/>
          </a:prstGeom>
          <a:noFill/>
        </p:spPr>
        <p:txBody>
          <a:bodyPr wrap="square" lIns="91398" tIns="45698" rIns="91398" bIns="45698" rtlCol="0">
            <a:spAutoFit/>
          </a:bodyPr>
          <a:lstStyle/>
          <a:p>
            <a:pPr algn="l" defTabSz="1218565">
              <a:defRPr/>
            </a:pPr>
            <a:r>
              <a:rPr lang="zh-CN" altLang="en-US" sz="3200" b="1" kern="0" dirty="0">
                <a:solidFill>
                  <a:schemeClr val="accent1"/>
                </a:solidFill>
                <a:latin typeface="+mn-ea"/>
                <a:cs typeface="+mn-ea"/>
              </a:rPr>
              <a:t>当前亚运会</a:t>
            </a:r>
          </a:p>
        </p:txBody>
      </p:sp>
      <p:sp>
        <p:nvSpPr>
          <p:cNvPr id="45" name="5"/>
          <p:cNvSpPr/>
          <p:nvPr>
            <p:custDataLst>
              <p:tags r:id="rId6"/>
            </p:custDataLst>
          </p:nvPr>
        </p:nvSpPr>
        <p:spPr>
          <a:xfrm>
            <a:off x="6249035" y="4944745"/>
            <a:ext cx="4864100" cy="636905"/>
          </a:xfrm>
          <a:prstGeom prst="rect">
            <a:avLst/>
          </a:prstGeom>
        </p:spPr>
        <p:txBody>
          <a:bodyPr wrap="square" lIns="121880" tIns="60940" rIns="121880" bIns="60940">
            <a:spAutoFit/>
          </a:bodyPr>
          <a:lstStyle/>
          <a:p>
            <a:pPr>
              <a:lnSpc>
                <a:spcPct val="120000"/>
              </a:lnSpc>
              <a:defRPr/>
            </a:pPr>
            <a:r>
              <a:rPr lang="zh-CN" altLang="en-US" sz="1400" kern="0" dirty="0">
                <a:solidFill>
                  <a:schemeClr val="tx1">
                    <a:lumMod val="75000"/>
                    <a:lumOff val="25000"/>
                  </a:schemeClr>
                </a:solidFill>
                <a:latin typeface="+mn-ea"/>
                <a:cs typeface="+mn-ea"/>
                <a:sym typeface="方正兰亭黑_GBK" pitchFamily="2" charset="-122"/>
              </a:rPr>
              <a:t>目前，亚洲运动员已成为世界体坛上一支不可忽视的力量，而中国更是世界的体育大国和亚洲的佼佼者。</a:t>
            </a:r>
          </a:p>
        </p:txBody>
      </p:sp>
      <p:grpSp>
        <p:nvGrpSpPr>
          <p:cNvPr id="3" name="6"/>
          <p:cNvGrpSpPr/>
          <p:nvPr/>
        </p:nvGrpSpPr>
        <p:grpSpPr>
          <a:xfrm>
            <a:off x="320675" y="299720"/>
            <a:ext cx="3742055" cy="993775"/>
            <a:chOff x="13171" y="2021"/>
            <a:chExt cx="5893" cy="1565"/>
          </a:xfrm>
        </p:grpSpPr>
        <p:sp>
          <p:nvSpPr>
            <p:cNvPr id="7" name="文本框 6"/>
            <p:cNvSpPr txBox="1"/>
            <p:nvPr>
              <p:custDataLst>
                <p:tags r:id="rId8"/>
              </p:custDataLst>
            </p:nvPr>
          </p:nvSpPr>
          <p:spPr>
            <a:xfrm>
              <a:off x="13411" y="2021"/>
              <a:ext cx="5653" cy="1565"/>
            </a:xfrm>
            <a:prstGeom prst="rect">
              <a:avLst/>
            </a:prstGeom>
            <a:noFill/>
          </p:spPr>
          <p:txBody>
            <a:bodyPr wrap="square" rtlCol="0">
              <a:noAutofit/>
            </a:bodyPr>
            <a:lstStyle/>
            <a:p>
              <a:pPr algn="l">
                <a:lnSpc>
                  <a:spcPct val="110000"/>
                </a:lnSpc>
              </a:pPr>
              <a:r>
                <a:rPr lang="zh-CN" altLang="en-US" sz="2800" spc="220" dirty="0">
                  <a:solidFill>
                    <a:srgbClr val="0353AF"/>
                  </a:solidFill>
                  <a:uFillTx/>
                  <a:latin typeface="+mj-lt"/>
                  <a:ea typeface="+mj-lt"/>
                  <a:sym typeface="+mn-ea"/>
                </a:rPr>
                <a:t>亚运会历史</a:t>
              </a:r>
            </a:p>
            <a:p>
              <a:pPr algn="l">
                <a:lnSpc>
                  <a:spcPct val="110000"/>
                </a:lnSpc>
              </a:pPr>
              <a:r>
                <a:rPr lang="en-US" altLang="zh-CN" sz="1200" spc="300" dirty="0">
                  <a:solidFill>
                    <a:srgbClr val="0353AF"/>
                  </a:solidFill>
                  <a:latin typeface="思源黑体 Normal" panose="020B0400000000000000" charset="-122"/>
                  <a:ea typeface="思源黑体 Normal" panose="020B0400000000000000" charset="-122"/>
                  <a:sym typeface="+mn-ea"/>
                </a:rPr>
                <a:t>Chapter 02</a:t>
              </a:r>
            </a:p>
          </p:txBody>
        </p:sp>
        <p:sp>
          <p:nvSpPr>
            <p:cNvPr id="30" name="矩形 29"/>
            <p:cNvSpPr/>
            <p:nvPr>
              <p:custDataLst>
                <p:tags r:id="rId9"/>
              </p:custDataLst>
            </p:nvPr>
          </p:nvSpPr>
          <p:spPr>
            <a:xfrm flipV="1">
              <a:off x="13171" y="2177"/>
              <a:ext cx="120" cy="1168"/>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grpSp>
      <p:pic>
        <p:nvPicPr>
          <p:cNvPr id="2" name="7"/>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837032" y="1655322"/>
            <a:ext cx="10406984" cy="1936874"/>
          </a:xfrm>
          <a:prstGeom prst="rect">
            <a:avLst/>
          </a:prstGeom>
        </p:spPr>
      </p:pic>
      <p:sp>
        <p:nvSpPr>
          <p:cNvPr id="4" name="8"/>
          <p:cNvSpPr/>
          <p:nvPr>
            <p:custDataLst>
              <p:tags r:id="rId7"/>
            </p:custDataLst>
          </p:nvPr>
        </p:nvSpPr>
        <p:spPr>
          <a:xfrm rot="16200000" flipH="1" flipV="1">
            <a:off x="6060440" y="657860"/>
            <a:ext cx="76200" cy="11269980"/>
          </a:xfrm>
          <a:prstGeom prst="rect">
            <a:avLst/>
          </a:prstGeom>
          <a:solidFill>
            <a:srgbClr val="035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50000"/>
                </a:schemeClr>
              </a:solidFill>
              <a:latin typeface="微软雅黑" panose="020B0503020204020204" charset="-122"/>
              <a:ea typeface="微软雅黑" panose="020B0503020204020204"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outHorizontal)">
                                      <p:cBhvr>
                                        <p:cTn id="7" dur="500"/>
                                        <p:tgtEl>
                                          <p:spTgt spid="41"/>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right)">
                                      <p:cBhvr>
                                        <p:cTn id="11" dur="500"/>
                                        <p:tgtEl>
                                          <p:spTgt spid="4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barn(inVertical)">
                                      <p:cBhvr>
                                        <p:cTn id="15" dur="500"/>
                                        <p:tgtEl>
                                          <p:spTgt spid="4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wipe(left)">
                                      <p:cBhvr>
                                        <p:cTn id="19" dur="500"/>
                                        <p:tgtEl>
                                          <p:spTgt spid="44"/>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strips(downLeft)">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590286B6-048A-5D60-B4C1-1FC63C82917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3134"/>
          <a:stretch/>
        </p:blipFill>
        <p:spPr>
          <a:xfrm>
            <a:off x="3377090" y="0"/>
            <a:ext cx="8814911" cy="6858000"/>
          </a:xfrm>
          <a:custGeom>
            <a:avLst/>
            <a:gdLst>
              <a:gd name="connsiteX0" fmla="*/ 0 w 8814911"/>
              <a:gd name="connsiteY0" fmla="*/ 0 h 6858000"/>
              <a:gd name="connsiteX1" fmla="*/ 8814911 w 8814911"/>
              <a:gd name="connsiteY1" fmla="*/ 0 h 6858000"/>
              <a:gd name="connsiteX2" fmla="*/ 8814911 w 8814911"/>
              <a:gd name="connsiteY2" fmla="*/ 6858000 h 6858000"/>
              <a:gd name="connsiteX3" fmla="*/ 0 w 881491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814911" h="6858000">
                <a:moveTo>
                  <a:pt x="0" y="0"/>
                </a:moveTo>
                <a:lnTo>
                  <a:pt x="8814911" y="0"/>
                </a:lnTo>
                <a:lnTo>
                  <a:pt x="8814911" y="6858000"/>
                </a:lnTo>
                <a:lnTo>
                  <a:pt x="0" y="6858000"/>
                </a:lnTo>
                <a:close/>
              </a:path>
            </a:pathLst>
          </a:custGeom>
        </p:spPr>
      </p:pic>
      <p:sp>
        <p:nvSpPr>
          <p:cNvPr id="9" name="矩形 8">
            <a:extLst>
              <a:ext uri="{FF2B5EF4-FFF2-40B4-BE49-F238E27FC236}">
                <a16:creationId xmlns:a16="http://schemas.microsoft.com/office/drawing/2014/main" id="{CB8EAF6A-790C-BA7C-719B-90CF8CF330F3}"/>
              </a:ext>
            </a:extLst>
          </p:cNvPr>
          <p:cNvSpPr/>
          <p:nvPr/>
        </p:nvSpPr>
        <p:spPr>
          <a:xfrm>
            <a:off x="0" y="0"/>
            <a:ext cx="11163300" cy="6858000"/>
          </a:xfrm>
          <a:prstGeom prst="rect">
            <a:avLst/>
          </a:prstGeom>
          <a:gradFill flip="none" rotWithShape="1">
            <a:gsLst>
              <a:gs pos="7000">
                <a:srgbClr val="06152B"/>
              </a:gs>
              <a:gs pos="38000">
                <a:srgbClr val="06152B"/>
              </a:gs>
              <a:gs pos="67000">
                <a:srgbClr val="06152B">
                  <a:alpha val="0"/>
                </a:srgb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阿里巴巴普惠体"/>
              <a:cs typeface="+mn-cs"/>
            </a:endParaRPr>
          </a:p>
        </p:txBody>
      </p:sp>
      <p:sp>
        <p:nvSpPr>
          <p:cNvPr id="15" name="1"/>
          <p:cNvSpPr txBox="1"/>
          <p:nvPr>
            <p:custDataLst>
              <p:tags r:id="rId2"/>
            </p:custDataLst>
          </p:nvPr>
        </p:nvSpPr>
        <p:spPr>
          <a:xfrm>
            <a:off x="595891" y="544537"/>
            <a:ext cx="2687955" cy="27699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体育亚运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sz="1200" b="0" i="0" u="none" strike="noStrike" kern="1200" cap="none" spc="0" normalizeH="0" baseline="0" noProof="0" dirty="0" err="1">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城市亚运</a:t>
            </a:r>
            <a:r>
              <a:rPr kumimoji="0" lang="en-US" altLang="zh-CN"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a:t>
            </a:r>
            <a:r>
              <a:rPr kumimoji="0" lang="zh-CN" altLang="en-US" sz="1200" b="0" i="0" u="none" strike="noStrike" kern="1200" cap="none" spc="0" normalizeH="0" baseline="0" noProof="0" dirty="0">
                <a:ln>
                  <a:noFill/>
                </a:ln>
                <a:solidFill>
                  <a:prstClr val="white"/>
                </a:solidFill>
                <a:effectLst/>
                <a:uLnTx/>
                <a:uFillTx/>
                <a:latin typeface="阿里巴巴普惠体" panose="00020600040101010101" charset="-122"/>
                <a:ea typeface="阿里巴巴普惠体" panose="00020600040101010101" charset="-122"/>
                <a:cs typeface="阿里巴巴普惠体" panose="00020600040101010101" charset="-122"/>
                <a:sym typeface="+mn-lt"/>
              </a:rPr>
              <a:t>品牌亚运</a:t>
            </a:r>
          </a:p>
        </p:txBody>
      </p:sp>
      <p:sp>
        <p:nvSpPr>
          <p:cNvPr id="11" name="3" hidden="1"/>
          <p:cNvSpPr txBox="1"/>
          <p:nvPr>
            <p:custDataLst>
              <p:tags r:id="rId3"/>
            </p:custDataLst>
          </p:nvPr>
        </p:nvSpPr>
        <p:spPr>
          <a:xfrm>
            <a:off x="561340" y="4577760"/>
            <a:ext cx="89712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err="1">
                <a:ln>
                  <a:noFill/>
                </a:ln>
                <a:solidFill>
                  <a:prstClr val="white"/>
                </a:solidFill>
                <a:effectLst/>
                <a:uLnTx/>
                <a:uFillTx/>
                <a:ea typeface="阿里巴巴普惠体"/>
                <a:cs typeface="+mn-cs"/>
              </a:rPr>
              <a:t>中国特色</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浙江风采</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杭州韵味</a:t>
            </a:r>
            <a:r>
              <a:rPr kumimoji="0" lang="en-US" sz="1400" b="0" i="0" u="none" strike="noStrike" kern="1200" cap="none" spc="0" normalizeH="0" baseline="0" noProof="0" dirty="0">
                <a:ln>
                  <a:noFill/>
                </a:ln>
                <a:solidFill>
                  <a:prstClr val="white"/>
                </a:solidFill>
                <a:effectLst/>
                <a:uLnTx/>
                <a:uFillTx/>
                <a:ea typeface="阿里巴巴普惠体"/>
                <a:cs typeface="+mn-cs"/>
              </a:rPr>
              <a:t>/</a:t>
            </a:r>
            <a:r>
              <a:rPr kumimoji="0" sz="1400" b="0" i="0" u="none" strike="noStrike" kern="1200" cap="none" spc="0" normalizeH="0" baseline="0" noProof="0" dirty="0" err="1">
                <a:ln>
                  <a:noFill/>
                </a:ln>
                <a:solidFill>
                  <a:prstClr val="white"/>
                </a:solidFill>
                <a:effectLst/>
                <a:uLnTx/>
                <a:uFillTx/>
                <a:ea typeface="阿里巴巴普惠体"/>
                <a:cs typeface="+mn-cs"/>
              </a:rPr>
              <a:t>精彩纷呈</a:t>
            </a:r>
            <a:endParaRPr kumimoji="0" sz="1400" b="0" i="0" u="none" strike="noStrike" kern="1200" cap="none" spc="0" normalizeH="0" baseline="0" noProof="0" dirty="0">
              <a:ln>
                <a:noFill/>
              </a:ln>
              <a:solidFill>
                <a:prstClr val="white"/>
              </a:solidFill>
              <a:effectLst/>
              <a:uLnTx/>
              <a:uFillTx/>
              <a:ea typeface="阿里巴巴普惠体"/>
              <a:cs typeface="+mn-cs"/>
            </a:endParaRPr>
          </a:p>
        </p:txBody>
      </p:sp>
      <p:sp>
        <p:nvSpPr>
          <p:cNvPr id="16" name="6" hidden="1"/>
          <p:cNvSpPr/>
          <p:nvPr>
            <p:custDataLst>
              <p:tags r:id="rId4"/>
            </p:custDataLst>
          </p:nvPr>
        </p:nvSpPr>
        <p:spPr>
          <a:xfrm>
            <a:off x="561340" y="3249295"/>
            <a:ext cx="3672840" cy="450850"/>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思源宋体 CN Heavy" panose="02020900000000000000" charset="-122"/>
                <a:ea typeface="思源宋体 CN Heavy" panose="02020900000000000000" charset="-122"/>
                <a:cs typeface="+mn-cs"/>
              </a:rPr>
              <a:t>Hangzhou Asian Games</a:t>
            </a:r>
          </a:p>
        </p:txBody>
      </p:sp>
      <p:sp>
        <p:nvSpPr>
          <p:cNvPr id="20" name="8" hidden="1"/>
          <p:cNvSpPr/>
          <p:nvPr>
            <p:custDataLst>
              <p:tags r:id="rId5"/>
            </p:custDataLst>
          </p:nvPr>
        </p:nvSpPr>
        <p:spPr>
          <a:xfrm>
            <a:off x="9597747" y="1613909"/>
            <a:ext cx="1597025"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rPr>
              <a:t>@ 2023</a:t>
            </a:r>
            <a:endPar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ea"/>
              <a:sym typeface="+mn-lt"/>
            </a:endParaRPr>
          </a:p>
        </p:txBody>
      </p:sp>
      <p:cxnSp>
        <p:nvCxnSpPr>
          <p:cNvPr id="7" name="3">
            <a:extLst>
              <a:ext uri="{FF2B5EF4-FFF2-40B4-BE49-F238E27FC236}">
                <a16:creationId xmlns:a16="http://schemas.microsoft.com/office/drawing/2014/main" id="{768893A9-9032-8138-C31C-E59F133DAFC8}"/>
              </a:ext>
            </a:extLst>
          </p:cNvPr>
          <p:cNvCxnSpPr/>
          <p:nvPr>
            <p:custDataLst>
              <p:tags r:id="rId6"/>
            </p:custDataLst>
          </p:nvPr>
        </p:nvCxnSpPr>
        <p:spPr>
          <a:xfrm>
            <a:off x="790546" y="5398739"/>
            <a:ext cx="8699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7">
            <a:extLst>
              <a:ext uri="{FF2B5EF4-FFF2-40B4-BE49-F238E27FC236}">
                <a16:creationId xmlns:a16="http://schemas.microsoft.com/office/drawing/2014/main" id="{60E1B77C-6E4D-045F-0162-77D388464B7A}"/>
              </a:ext>
            </a:extLst>
          </p:cNvPr>
          <p:cNvSpPr txBox="1"/>
          <p:nvPr/>
        </p:nvSpPr>
        <p:spPr>
          <a:xfrm>
            <a:off x="701715" y="5539110"/>
            <a:ext cx="5500136" cy="469552"/>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1050" b="0" i="0" u="none" strike="noStrike" kern="1200" cap="none" spc="0" normalizeH="0" baseline="0" noProof="0" dirty="0">
                <a:ln>
                  <a:noFill/>
                </a:ln>
                <a:solidFill>
                  <a:prstClr val="white"/>
                </a:solidFill>
                <a:effectLst/>
                <a:uLnTx/>
                <a:uFillTx/>
                <a:ea typeface="阿里巴巴普惠体"/>
                <a:cs typeface="+mn-cs"/>
              </a:rPr>
              <a:t>Lorem ipsum dolor sit amet, consectetuer adipiscing elit. Maecenas porttitor congue massa.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Fusce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 </a:t>
            </a:r>
            <a:r>
              <a:rPr kumimoji="0" lang="en-US" altLang="zh-CN" sz="1050" b="0" i="0" u="none" strike="noStrike" kern="1200" cap="none" spc="0" normalizeH="0" baseline="0" noProof="0" dirty="0" err="1">
                <a:ln>
                  <a:noFill/>
                </a:ln>
                <a:solidFill>
                  <a:prstClr val="white"/>
                </a:solidFill>
                <a:effectLst/>
                <a:uLnTx/>
                <a:uFillTx/>
                <a:ea typeface="阿里巴巴普惠体"/>
                <a:cs typeface="+mn-cs"/>
              </a:rPr>
              <a:t>posuere</a:t>
            </a:r>
            <a:r>
              <a:rPr kumimoji="0" lang="en-US" altLang="zh-CN" sz="1050" b="0" i="0" u="none" strike="noStrike" kern="1200" cap="none" spc="0" normalizeH="0" baseline="0" noProof="0" dirty="0">
                <a:ln>
                  <a:noFill/>
                </a:ln>
                <a:solidFill>
                  <a:prstClr val="white"/>
                </a:solidFill>
                <a:effectLst/>
                <a:uLnTx/>
                <a:uFillTx/>
                <a:ea typeface="阿里巴巴普惠体"/>
                <a:cs typeface="+mn-cs"/>
              </a:rPr>
              <a:t>.</a:t>
            </a:r>
          </a:p>
        </p:txBody>
      </p:sp>
      <p:cxnSp>
        <p:nvCxnSpPr>
          <p:cNvPr id="10" name="8">
            <a:extLst>
              <a:ext uri="{FF2B5EF4-FFF2-40B4-BE49-F238E27FC236}">
                <a16:creationId xmlns:a16="http://schemas.microsoft.com/office/drawing/2014/main" id="{B3B0421B-57F5-7784-FC06-8FD4A477AC4A}"/>
              </a:ext>
            </a:extLst>
          </p:cNvPr>
          <p:cNvCxnSpPr/>
          <p:nvPr/>
        </p:nvCxnSpPr>
        <p:spPr>
          <a:xfrm flipV="1">
            <a:off x="-286513" y="5395181"/>
            <a:ext cx="620346" cy="620346"/>
          </a:xfrm>
          <a:prstGeom prst="line">
            <a:avLst/>
          </a:prstGeom>
          <a:ln>
            <a:gradFill>
              <a:gsLst>
                <a:gs pos="0">
                  <a:schemeClr val="accent1">
                    <a:lumMod val="5000"/>
                    <a:lumOff val="95000"/>
                    <a:alpha val="0"/>
                  </a:schemeClr>
                </a:gs>
                <a:gs pos="92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9">
            <a:extLst>
              <a:ext uri="{FF2B5EF4-FFF2-40B4-BE49-F238E27FC236}">
                <a16:creationId xmlns:a16="http://schemas.microsoft.com/office/drawing/2014/main" id="{1C861BDB-7B07-CDC7-6630-D38EDA855C49}"/>
              </a:ext>
            </a:extLst>
          </p:cNvPr>
          <p:cNvCxnSpPr/>
          <p:nvPr/>
        </p:nvCxnSpPr>
        <p:spPr>
          <a:xfrm flipH="1">
            <a:off x="-47103" y="5829962"/>
            <a:ext cx="197694" cy="197694"/>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10">
            <a:extLst>
              <a:ext uri="{FF2B5EF4-FFF2-40B4-BE49-F238E27FC236}">
                <a16:creationId xmlns:a16="http://schemas.microsoft.com/office/drawing/2014/main" id="{0DC0A49F-2C3A-0440-EA35-A54FC33A82B6}"/>
              </a:ext>
            </a:extLst>
          </p:cNvPr>
          <p:cNvCxnSpPr/>
          <p:nvPr/>
        </p:nvCxnSpPr>
        <p:spPr>
          <a:xfrm flipH="1">
            <a:off x="5685089" y="1450190"/>
            <a:ext cx="584121" cy="634622"/>
          </a:xfrm>
          <a:prstGeom prst="line">
            <a:avLst/>
          </a:prstGeom>
          <a:ln>
            <a:gradFill>
              <a:gsLst>
                <a:gs pos="0">
                  <a:schemeClr val="accent1">
                    <a:lumMod val="5000"/>
                    <a:lumOff val="95000"/>
                    <a:alpha val="0"/>
                  </a:schemeClr>
                </a:gs>
                <a:gs pos="92000">
                  <a:schemeClr val="accent1">
                    <a:lumMod val="45000"/>
                    <a:lumOff val="55000"/>
                    <a:alpha val="91000"/>
                  </a:schemeClr>
                </a:gs>
                <a:gs pos="100000">
                  <a:schemeClr val="accent1">
                    <a:lumMod val="30000"/>
                    <a:lumOff val="70000"/>
                    <a:alpha val="91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9" name="11">
            <a:extLst>
              <a:ext uri="{FF2B5EF4-FFF2-40B4-BE49-F238E27FC236}">
                <a16:creationId xmlns:a16="http://schemas.microsoft.com/office/drawing/2014/main" id="{AB64AD90-6EBF-E517-6E5F-76DA58627A5E}"/>
              </a:ext>
            </a:extLst>
          </p:cNvPr>
          <p:cNvSpPr txBox="1"/>
          <p:nvPr/>
        </p:nvSpPr>
        <p:spPr>
          <a:xfrm>
            <a:off x="593347" y="3535002"/>
            <a:ext cx="5109091" cy="1421928"/>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zh-CN" altLang="en-US" sz="9600" b="0" i="0" u="none" strike="noStrike" kern="1200" cap="none" spc="0" normalizeH="0" baseline="0" noProof="0" dirty="0">
                <a:ln>
                  <a:noFill/>
                </a:ln>
                <a:solidFill>
                  <a:prstClr val="white"/>
                </a:solidFill>
                <a:effectLst>
                  <a:outerShdw blurRad="63500" sx="102000" sy="102000" algn="ctr" rotWithShape="0">
                    <a:prstClr val="black">
                      <a:alpha val="40000"/>
                    </a:prstClr>
                  </a:outerShdw>
                </a:effectLst>
                <a:uLnTx/>
                <a:uFillTx/>
                <a:latin typeface="Aa润行体 (非商业使用)" panose="02010600010101010101" pitchFamily="2" charset="-122"/>
                <a:ea typeface="Aa润行体 (非商业使用)" panose="02010600010101010101" pitchFamily="2" charset="-122"/>
                <a:cs typeface="汉呈王天喜毛笔书法" panose="03000509000000000000" charset="-128"/>
              </a:rPr>
              <a:t>赛事文化</a:t>
            </a:r>
          </a:p>
        </p:txBody>
      </p:sp>
      <p:sp>
        <p:nvSpPr>
          <p:cNvPr id="28" name="12">
            <a:extLst>
              <a:ext uri="{FF2B5EF4-FFF2-40B4-BE49-F238E27FC236}">
                <a16:creationId xmlns:a16="http://schemas.microsoft.com/office/drawing/2014/main" id="{DE9EBCD6-3B71-D089-7497-3688414E00F0}"/>
              </a:ext>
            </a:extLst>
          </p:cNvPr>
          <p:cNvSpPr txBox="1"/>
          <p:nvPr/>
        </p:nvSpPr>
        <p:spPr>
          <a:xfrm>
            <a:off x="659920" y="1891625"/>
            <a:ext cx="346403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300" normalizeH="0" baseline="0" noProof="0" dirty="0">
                <a:ln>
                  <a:noFill/>
                </a:ln>
                <a:solidFill>
                  <a:prstClr val="white"/>
                </a:solidFill>
                <a:effectLst>
                  <a:outerShdw blurRad="63500" sx="102000" sy="102000" algn="ctr" rotWithShape="0">
                    <a:prstClr val="black">
                      <a:alpha val="40000"/>
                    </a:prstClr>
                  </a:outerShdw>
                </a:effectLst>
                <a:uLnTx/>
                <a:uFillTx/>
                <a:latin typeface="演示佛系体" panose="00000500000000000000" pitchFamily="2" charset="-122"/>
                <a:ea typeface="演示佛系体" panose="00000500000000000000" pitchFamily="2" charset="-122"/>
                <a:cs typeface="汉呈王天喜毛笔书法" panose="03000509000000000000" charset="-128"/>
              </a:rPr>
              <a:t>Part 03</a:t>
            </a:r>
            <a:endParaRPr kumimoji="0" lang="zh-CN" altLang="en-US" sz="1200" b="1" i="0" u="none" strike="noStrike" kern="1200" cap="none" spc="-300" normalizeH="0" baseline="0" noProof="0" dirty="0">
              <a:ln>
                <a:noFill/>
              </a:ln>
              <a:solidFill>
                <a:prstClr val="black"/>
              </a:solidFill>
              <a:effectLst/>
              <a:uLnTx/>
              <a:uFillTx/>
              <a:latin typeface="演示佛系体" panose="00000500000000000000" pitchFamily="2" charset="-122"/>
              <a:ea typeface="演示佛系体" panose="00000500000000000000" pitchFamily="2" charset="-122"/>
              <a:cs typeface="+mn-cs"/>
            </a:endParaRPr>
          </a:p>
        </p:txBody>
      </p:sp>
      <p:sp>
        <p:nvSpPr>
          <p:cNvPr id="30" name="13">
            <a:extLst>
              <a:ext uri="{FF2B5EF4-FFF2-40B4-BE49-F238E27FC236}">
                <a16:creationId xmlns:a16="http://schemas.microsoft.com/office/drawing/2014/main" id="{6B16BEE5-A0F3-0F48-2A18-182A0EA45C61}"/>
              </a:ext>
            </a:extLst>
          </p:cNvPr>
          <p:cNvSpPr/>
          <p:nvPr>
            <p:custDataLst>
              <p:tags r:id="rId7"/>
            </p:custDataLst>
          </p:nvPr>
        </p:nvSpPr>
        <p:spPr>
          <a:xfrm>
            <a:off x="4123952" y="140355"/>
            <a:ext cx="4886693" cy="3137269"/>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8000" b="1" i="0" u="none" strike="noStrike" kern="1200" cap="none" spc="0" normalizeH="0" baseline="0" noProof="0" dirty="0">
                <a:ln>
                  <a:noFill/>
                </a:ln>
                <a:gradFill>
                  <a:gsLst>
                    <a:gs pos="0">
                      <a:srgbClr val="5B9BD5">
                        <a:lumMod val="5000"/>
                        <a:lumOff val="95000"/>
                        <a:alpha val="10000"/>
                      </a:srgbClr>
                    </a:gs>
                    <a:gs pos="100000">
                      <a:srgbClr val="5B9BD5">
                        <a:lumMod val="30000"/>
                        <a:lumOff val="70000"/>
                        <a:alpha val="7000"/>
                      </a:srgbClr>
                    </a:gs>
                  </a:gsLst>
                  <a:lin ang="10800000" scaled="0"/>
                </a:gradFill>
                <a:effectLst/>
                <a:uLnTx/>
                <a:uFillTx/>
                <a:latin typeface="思源黑体" panose="020B0500000000000000" pitchFamily="34" charset="-122"/>
                <a:ea typeface="思源黑体" panose="020B0500000000000000" pitchFamily="34" charset="-122"/>
                <a:cs typeface="+mn-cs"/>
              </a:rPr>
              <a:t>Heart to Future</a:t>
            </a:r>
          </a:p>
        </p:txBody>
      </p:sp>
    </p:spTree>
    <p:custDataLst>
      <p:tags r:id="rId1"/>
    </p:custDataLst>
    <p:extLst>
      <p:ext uri="{BB962C8B-B14F-4D97-AF65-F5344CB8AC3E}">
        <p14:creationId xmlns:p14="http://schemas.microsoft.com/office/powerpoint/2010/main" val="377087106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75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75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750" accel="50000" fill="hold">
                                          <p:stCondLst>
                                            <p:cond delay="750"/>
                                          </p:stCondLst>
                                        </p:cTn>
                                        <p:tgtEl>
                                          <p:spTgt spid="16"/>
                                        </p:tgtEl>
                                        <p:attrNameLst>
                                          <p:attrName>ppt_w</p:attrName>
                                        </p:attrNameLst>
                                      </p:cBhvr>
                                      <p:tavLst>
                                        <p:tav tm="0">
                                          <p:val>
                                            <p:strVal val="#ppt_w*.05"/>
                                          </p:val>
                                        </p:tav>
                                        <p:tav tm="100000">
                                          <p:val>
                                            <p:strVal val="#ppt_w"/>
                                          </p:val>
                                        </p:tav>
                                      </p:tavLst>
                                    </p:anim>
                                    <p:anim calcmode="lin" valueType="num">
                                      <p:cBhvr>
                                        <p:cTn id="12" dur="1500" fill="hold"/>
                                        <p:tgtEl>
                                          <p:spTgt spid="16"/>
                                        </p:tgtEl>
                                        <p:attrNameLst>
                                          <p:attrName>ppt_h</p:attrName>
                                        </p:attrNameLst>
                                      </p:cBhvr>
                                      <p:tavLst>
                                        <p:tav tm="0">
                                          <p:val>
                                            <p:strVal val="#ppt_h"/>
                                          </p:val>
                                        </p:tav>
                                        <p:tav tm="100000">
                                          <p:val>
                                            <p:strVal val="#ppt_h"/>
                                          </p:val>
                                        </p:tav>
                                      </p:tavLst>
                                    </p:anim>
                                    <p:anim calcmode="lin" valueType="num">
                                      <p:cBhvr>
                                        <p:cTn id="13" dur="75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75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750" accel="50000" fill="hold">
                                          <p:stCondLst>
                                            <p:cond delay="750"/>
                                          </p:stCondLst>
                                        </p:cTn>
                                        <p:tgtEl>
                                          <p:spTgt spid="16"/>
                                        </p:tgtEl>
                                        <p:attrNameLst>
                                          <p:attrName>ppt_y</p:attrName>
                                        </p:attrNameLst>
                                      </p:cBhvr>
                                      <p:tavLst>
                                        <p:tav tm="0">
                                          <p:val>
                                            <p:strVal val="#ppt_y+.1"/>
                                          </p:val>
                                        </p:tav>
                                        <p:tav tm="100000">
                                          <p:val>
                                            <p:strVal val="#ppt_y"/>
                                          </p:val>
                                        </p:tav>
                                      </p:tavLst>
                                    </p:anim>
                                    <p:animEffect transition="in" filter="fade">
                                      <p:cBhvr>
                                        <p:cTn id="16" dur="1500" decel="50000">
                                          <p:stCondLst>
                                            <p:cond delay="0"/>
                                          </p:stCondLst>
                                        </p:cTn>
                                        <p:tgtEl>
                                          <p:spTgt spid="16"/>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750" decel="50000" fill="hold">
                                          <p:stCondLst>
                                            <p:cond delay="0"/>
                                          </p:stCondLst>
                                        </p:cTn>
                                        <p:tgtEl>
                                          <p:spTgt spid="30"/>
                                        </p:tgtEl>
                                        <p:attrNameLst>
                                          <p:attrName>style.rotation</p:attrName>
                                        </p:attrNameLst>
                                      </p:cBhvr>
                                      <p:tavLst>
                                        <p:tav tm="0">
                                          <p:val>
                                            <p:fltVal val="-90"/>
                                          </p:val>
                                        </p:tav>
                                        <p:tav tm="100000">
                                          <p:val>
                                            <p:fltVal val="0"/>
                                          </p:val>
                                        </p:tav>
                                      </p:tavLst>
                                    </p:anim>
                                    <p:anim calcmode="lin" valueType="num">
                                      <p:cBhvr>
                                        <p:cTn id="28" dur="750" decel="50000" fill="hold">
                                          <p:stCondLst>
                                            <p:cond delay="0"/>
                                          </p:stCondLst>
                                        </p:cTn>
                                        <p:tgtEl>
                                          <p:spTgt spid="30"/>
                                        </p:tgtEl>
                                        <p:attrNameLst>
                                          <p:attrName>ppt_w</p:attrName>
                                        </p:attrNameLst>
                                      </p:cBhvr>
                                      <p:tavLst>
                                        <p:tav tm="0">
                                          <p:val>
                                            <p:strVal val="#ppt_w"/>
                                          </p:val>
                                        </p:tav>
                                        <p:tav tm="100000">
                                          <p:val>
                                            <p:strVal val="#ppt_w*.05"/>
                                          </p:val>
                                        </p:tav>
                                      </p:tavLst>
                                    </p:anim>
                                    <p:anim calcmode="lin" valueType="num">
                                      <p:cBhvr>
                                        <p:cTn id="29" dur="750" accel="50000" fill="hold">
                                          <p:stCondLst>
                                            <p:cond delay="750"/>
                                          </p:stCondLst>
                                        </p:cTn>
                                        <p:tgtEl>
                                          <p:spTgt spid="30"/>
                                        </p:tgtEl>
                                        <p:attrNameLst>
                                          <p:attrName>ppt_w</p:attrName>
                                        </p:attrNameLst>
                                      </p:cBhvr>
                                      <p:tavLst>
                                        <p:tav tm="0">
                                          <p:val>
                                            <p:strVal val="#ppt_w*.05"/>
                                          </p:val>
                                        </p:tav>
                                        <p:tav tm="100000">
                                          <p:val>
                                            <p:strVal val="#ppt_w"/>
                                          </p:val>
                                        </p:tav>
                                      </p:tavLst>
                                    </p:anim>
                                    <p:anim calcmode="lin" valueType="num">
                                      <p:cBhvr>
                                        <p:cTn id="30" dur="1500" fill="hold"/>
                                        <p:tgtEl>
                                          <p:spTgt spid="30"/>
                                        </p:tgtEl>
                                        <p:attrNameLst>
                                          <p:attrName>ppt_h</p:attrName>
                                        </p:attrNameLst>
                                      </p:cBhvr>
                                      <p:tavLst>
                                        <p:tav tm="0">
                                          <p:val>
                                            <p:strVal val="#ppt_h"/>
                                          </p:val>
                                        </p:tav>
                                        <p:tav tm="100000">
                                          <p:val>
                                            <p:strVal val="#ppt_h"/>
                                          </p:val>
                                        </p:tav>
                                      </p:tavLst>
                                    </p:anim>
                                    <p:anim calcmode="lin" valueType="num">
                                      <p:cBhvr>
                                        <p:cTn id="31" dur="750" decel="50000" fill="hold">
                                          <p:stCondLst>
                                            <p:cond delay="0"/>
                                          </p:stCondLst>
                                        </p:cTn>
                                        <p:tgtEl>
                                          <p:spTgt spid="30"/>
                                        </p:tgtEl>
                                        <p:attrNameLst>
                                          <p:attrName>ppt_x</p:attrName>
                                        </p:attrNameLst>
                                      </p:cBhvr>
                                      <p:tavLst>
                                        <p:tav tm="0">
                                          <p:val>
                                            <p:strVal val="#ppt_x+.4"/>
                                          </p:val>
                                        </p:tav>
                                        <p:tav tm="100000">
                                          <p:val>
                                            <p:strVal val="#ppt_x"/>
                                          </p:val>
                                        </p:tav>
                                      </p:tavLst>
                                    </p:anim>
                                    <p:anim calcmode="lin" valueType="num">
                                      <p:cBhvr>
                                        <p:cTn id="32" dur="750" decel="50000" fill="hold">
                                          <p:stCondLst>
                                            <p:cond delay="0"/>
                                          </p:stCondLst>
                                        </p:cTn>
                                        <p:tgtEl>
                                          <p:spTgt spid="30"/>
                                        </p:tgtEl>
                                        <p:attrNameLst>
                                          <p:attrName>ppt_y</p:attrName>
                                        </p:attrNameLst>
                                      </p:cBhvr>
                                      <p:tavLst>
                                        <p:tav tm="0">
                                          <p:val>
                                            <p:strVal val="#ppt_y-.2"/>
                                          </p:val>
                                        </p:tav>
                                        <p:tav tm="100000">
                                          <p:val>
                                            <p:strVal val="#ppt_y+.1"/>
                                          </p:val>
                                        </p:tav>
                                      </p:tavLst>
                                    </p:anim>
                                    <p:anim calcmode="lin" valueType="num">
                                      <p:cBhvr>
                                        <p:cTn id="33" dur="750" accel="50000" fill="hold">
                                          <p:stCondLst>
                                            <p:cond delay="750"/>
                                          </p:stCondLst>
                                        </p:cTn>
                                        <p:tgtEl>
                                          <p:spTgt spid="30"/>
                                        </p:tgtEl>
                                        <p:attrNameLst>
                                          <p:attrName>ppt_y</p:attrName>
                                        </p:attrNameLst>
                                      </p:cBhvr>
                                      <p:tavLst>
                                        <p:tav tm="0">
                                          <p:val>
                                            <p:strVal val="#ppt_y+.1"/>
                                          </p:val>
                                        </p:tav>
                                        <p:tav tm="100000">
                                          <p:val>
                                            <p:strVal val="#ppt_y"/>
                                          </p:val>
                                        </p:tav>
                                      </p:tavLst>
                                    </p:anim>
                                    <p:animEffect transition="in" filter="fade">
                                      <p:cBhvr>
                                        <p:cTn id="34" dur="1500" decel="50000">
                                          <p:stCondLst>
                                            <p:cond delay="0"/>
                                          </p:stCondLst>
                                        </p:cTn>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16" grpId="0"/>
      <p:bldP spid="20" grpId="0"/>
      <p:bldP spid="30"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184506b6-eb26-43c2-bcad-78d966d42690"/>
  <p:tag name="COMMONDATA" val="eyJoZGlkIjoiYmQ3NzRlMzdiYmYzNGUzZTYyYjYwNDkwMWZlODk0YWUifQ=="/>
</p:tagLst>
</file>

<file path=ppt/tags/tag1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05.xml><?xml version="1.0" encoding="utf-8"?>
<p:tagLst xmlns:a="http://schemas.openxmlformats.org/drawingml/2006/main" xmlns:r="http://schemas.openxmlformats.org/officeDocument/2006/relationships" xmlns:p="http://schemas.openxmlformats.org/presentationml/2006/main">
  <p:tag name="KSO_WM_SLIDE_ID" val="diagram20217073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73"/>
  <p:tag name="KSO_WM_SLIDE_LAYOUT" val="a_d_f"/>
  <p:tag name="KSO_WM_SLIDE_LAYOUT_CNT" val="1_1_1"/>
  <p:tag name="KSO_WM_UNIT_SHOW_EDIT_AREA_INDICATION" val="1"/>
  <p:tag name="KSO_WM_TEMPLATE_THUMBS_INDEX" val="1、4、7、12、13、14、15、16、17、18、20、24、25、28、33、36、40、43、44"/>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e49c998712faa657a980"/>
  <p:tag name="KSO_WM_CHIP_FILLPROP" val="[[{&quot;text_align&quot;:&quot;cm&quot;,&quot;text_direction&quot;:&quot;horizontal&quot;,&quot;support_features&quot;:[&quot;creativepic&quot;],&quot;support_big_font&quot;:false,&quot;picture_toward&quot;:1,&quot;picture_dockside&quot;:[&quot;cb&quot;,&quot;rm&quot;,&quot;ct&quot;],&quot;fill_id&quot;:&quot;3ff8b7e9ece344528a0d0bda437c3435&quot;,&quot;fill_align&quot;:&quot;cm&quot;,&quot;chip_types&quot;:[&quot;picture&quot;]},{&quot;text_align&quot;:&quot;lt&quot;,&quot;text_direction&quot;:&quot;horizontal&quot;,&quot;support_big_font&quot;:false,&quot;picture_toward&quot;:0,&quot;picture_dockside&quot;:[],&quot;fill_id&quot;:&quot;8730a6765360444782bef596a7b527c4&quot;,&quot;fill_align&quot;:&quot;lt&quot;,&quot;chip_types&quot;:[&quot;header&quot;]},{&quot;text_align&quot;:&quot;lt&quot;,&quot;text_direction&quot;:&quot;horizontal&quot;,&quot;support_big_font&quot;:false,&quot;picture_toward&quot;:0,&quot;picture_dockside&quot;:[],&quot;fill_id&quot;:&quot;13ab5cb2370249159930a241f720671f&quot;,&quot;fill_align&quot;:&quot;lt&quot;,&quot;chip_types&quot;:[&quot;text&quot;]}]]"/>
  <p:tag name="KSO_WM_CHIP_DECFILLPROP" val="[]"/>
  <p:tag name="KSO_WM_SLIDE_SIZE" val="960*540"/>
  <p:tag name="KSO_WM_SLIDE_POSITION" val="0*0"/>
  <p:tag name="KSO_WM_CHIP_GROUPID" val="5fade49c998712faa657a97f"/>
  <p:tag name="KSO_WM_SLIDE_BK_DARK_LIGHT" val="2"/>
  <p:tag name="KSO_WM_SLIDE_BACKGROUND_TYPE" val="general"/>
  <p:tag name="KSO_WM_SLIDE_SUPPORT_FEATURE_TYPE" val="8"/>
  <p:tag name="KSO_WM_TEMPLATE_ASSEMBLE_XID" val="606570534054ed1e2fb814c7"/>
  <p:tag name="KSO_WM_TEMPLATE_ASSEMBLE_GROUPID" val="606570534054ed1e2fb814c7"/>
  <p:tag name="KSO_WM_SLIDE_LAYOUT_INFO" val="{&quot;direction&quot;:1,&quot;id&quot;:&quot;2021-04-01T16:16:09&quot;,&quot;maxSize&quot;:{&quot;size1&quot;:57.5},&quot;minSize&quot;:{&quot;size1&quot;:32.6},&quot;normalSize&quot;:{&quot;size1&quot;:54.94375},&quot;subLayout&quot;:[{&quot;id&quot;:&quot;2021-04-01T16:16:09&quot;,&quot;maxSize&quot;:{&quot;size1&quot;:35.6},&quot;minSize&quot;:{&quot;size1&quot;:17.8},&quot;normalSize&quot;:{&quot;size1&quot;:29.633333333333336},&quot;subLayout&quot;:[{&quot;id&quot;:&quot;2021-04-01T16:16:09&quot;,&quot;margin&quot;:{&quot;bottom&quot;:0,&quot;left&quot;:2.117000102996826,&quot;right&quot;:0.02600000612437725,&quot;top&quot;:1.6929999589920044},&quot;type&quot;:0},{&quot;id&quot;:&quot;2021-04-01T16:16:09&quot;,&quot;margin&quot;:{&quot;bottom&quot;:1.6929999589920044,&quot;left&quot;:2.117000102996826,&quot;right&quot;:0.02600000612437725,&quot;top&quot;:1.720000147819519},&quot;type&quot;:0}],&quot;type&quot;:0},{&quot;id&quot;:&quot;2021-04-01T16:16:09&quot;,&quot;margin&quot;:{&quot;bottom&quot;:0,&quot;left&quot;:1.6670000553131104,&quot;right&quot;:0,&quot;top&quot;:0},&quot;type&quot;:0}],&quot;type&quot;:0}"/>
</p:tagLst>
</file>

<file path=ppt/tags/tag106.xml><?xml version="1.0" encoding="utf-8"?>
<p:tagLst xmlns:a="http://schemas.openxmlformats.org/drawingml/2006/main" xmlns:r="http://schemas.openxmlformats.org/officeDocument/2006/relationships" xmlns:p="http://schemas.openxmlformats.org/presentationml/2006/main">
  <p:tag name="KSO_WM_UNIT_PICTURE_TOWARD" val="1"/>
  <p:tag name="KSO_WM_UNIT_PICTURE_DOCKSIDE" val="cb,rm,ct"/>
  <p:tag name="KSO_WM_UNIT_VALUE" val="1903*1275"/>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6659_1*ζ_h_d*1_1_1"/>
  <p:tag name="KSO_WM_TEMPLATE_CATEGORY" val="diagram"/>
  <p:tag name="KSO_WM_TEMPLATE_INDEX" val="20216659"/>
  <p:tag name="KSO_WM_UNIT_LAYERLEVEL" val="1_1_1"/>
  <p:tag name="KSO_WM_TAG_VERSION" val="1.0"/>
  <p:tag name="KSO_WM_BEAUTIFY_FLAG" val="#wm#"/>
  <p:tag name="KSO_WM_UNIT_DIAGRAM_MODELTYPE" val="creativePicture"/>
  <p:tag name="KSO_WM_UNIT_USESOURCEFORMAT_APPLY" val="1"/>
</p:tagLst>
</file>

<file path=ppt/tags/tag107.xml><?xml version="1.0" encoding="utf-8"?>
<p:tagLst xmlns:a="http://schemas.openxmlformats.org/drawingml/2006/main" xmlns:r="http://schemas.openxmlformats.org/officeDocument/2006/relationships"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6659_1*ζ_h_i*1_1_1"/>
  <p:tag name="KSO_WM_TEMPLATE_CATEGORY" val="diagram"/>
  <p:tag name="KSO_WM_TEMPLATE_INDEX" val="20216659"/>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08.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ID" val="diagram20209166_1*f*1"/>
  <p:tag name="KSO_WM_TEMPLATE_CATEGORY" val="diagram"/>
  <p:tag name="KSO_WM_TEMPLATE_INDEX" val="20209166"/>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25db53bb92194fdb851afda3a2fc70c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e40ad20f874ca988850710899aa0e8"/>
  <p:tag name="KSO_WM_UNIT_SUPPORT_BIG_FONT" val="1"/>
  <p:tag name="KSO_WM_UNIT_TEXT_FILL_FORE_SCHEMECOLOR_INDEX_BRIGHTNESS" val="0.25"/>
  <p:tag name="KSO_WM_UNIT_TEXT_FILL_FORE_SCHEMECOLOR_INDEX" val="13"/>
  <p:tag name="KSO_WM_UNIT_TEXT_FILL_TYPE" val="1"/>
  <p:tag name="KSO_WM_TEMPLATE_ASSEMBLE_XID" val="60656e8b4054ed1e2fb7fb2f"/>
  <p:tag name="KSO_WM_TEMPLATE_ASSEMBLE_GROUPID" val="60656e8b4054ed1e2fb7fb2f"/>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12.xml><?xml version="1.0" encoding="utf-8"?>
<p:tagLst xmlns:a="http://schemas.openxmlformats.org/drawingml/2006/main" xmlns:r="http://schemas.openxmlformats.org/officeDocument/2006/relationships" xmlns:p="http://schemas.openxmlformats.org/presentationml/2006/main">
  <p:tag name="ISLIDE.DIAGRAM" val="219913"/>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15.xml><?xml version="1.0" encoding="utf-8"?>
<p:tagLst xmlns:a="http://schemas.openxmlformats.org/drawingml/2006/main" xmlns:r="http://schemas.openxmlformats.org/officeDocument/2006/relationships" xmlns:p="http://schemas.openxmlformats.org/presentationml/2006/main">
  <p:tag name="KSO_WM_SLIDE_ID" val="diagram2021703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32"/>
  <p:tag name="KSO_WM_SLIDE_LAYOUT" val="d_f"/>
  <p:tag name="KSO_WM_SLIDE_LAYOUT_CNT" val="1_1"/>
  <p:tag name="KSO_WM_UNIT_SHOW_EDIT_AREA_INDICATION" val="1"/>
  <p:tag name="KSO_WM_TEMPLATE_THUMBS_INDEX" val="1、4、7、12、13、14、15、16、17、18、20、24、25、28、33、36、40、43、44"/>
  <p:tag name="KSO_WM_SLIDE_LAYOUT_INFO" val="{&quot;direction&quot;:1,&quot;id&quot;:&quot;2021-04-01T16:15:33&quot;,&quot;maxSize&quot;:{&quot;size1&quot;:58.8},&quot;minSize&quot;:{&quot;size1&quot;:38.8},&quot;normalSize&quot;:{&quot;size1&quot;:53.01875},&quot;subLayout&quot;:[{&quot;id&quot;:&quot;2021-04-01T16:15:33&quot;,&quot;margin&quot;:{&quot;bottom&quot;:1.6929999589920044,&quot;left&quot;:2.117000102996826,&quot;right&quot;:0,&quot;top&quot;:1.6929999589920044},&quot;type&quot;:0},{&quot;id&quot;:&quot;2021-04-01T16:15:33&quot;,&quot;margin&quot;:{&quot;bottom&quot;:1.6929999589920044,&quot;left&quot;:1.6929999589920044,&quot;right&quot;:1.6929999589920044,&quot;top&quot;:1.6929999589920044},&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195998712faa657ab87"/>
  <p:tag name="KSO_WM_CHIP_FILLPROP" val="[[{&quot;text_align&quot;:&quot;cm&quot;,&quot;text_direction&quot;:&quot;horizontal&quot;,&quot;support_features&quot;:[&quot;creativepic&quot;],&quot;support_big_font&quot;:false,&quot;picture_toward&quot;:1,&quot;picture_dockside&quot;:[],&quot;fill_id&quot;:&quot;046a24402aa84fab9950226b440a17c8&quot;,&quot;fill_align&quot;:&quot;cm&quot;,&quot;chip_types&quot;:[&quot;picture&quot;]},{&quot;text_align&quot;:&quot;lb&quot;,&quot;text_direction&quot;:&quot;horizontal&quot;,&quot;support_big_font&quot;:true,&quot;picture_toward&quot;:0,&quot;picture_dockside&quot;:[],&quot;fill_id&quot;:&quot;20916184201d4f298034d43814fcc4fa&quot;,&quot;fill_align&quot;:&quot;lb&quot;,&quot;chip_types&quot;:[&quot;text&quot;]}]]"/>
  <p:tag name="KSO_WM_CHIP_DECFILLPROP" val="[]"/>
  <p:tag name="KSO_WM_SLIDE_SIZE" val="888*348"/>
  <p:tag name="KSO_WM_SLIDE_POSITION" val="0*95"/>
  <p:tag name="KSO_WM_CHIP_GROUPID" val="5fadf195998712faa657ab86"/>
  <p:tag name="KSO_WM_SLIDE_BK_DARK_LIGHT" val="2"/>
  <p:tag name="KSO_WM_SLIDE_BACKGROUND_TYPE" val="general"/>
  <p:tag name="KSO_WM_SLIDE_SUPPORT_FEATURE_TYPE" val="8"/>
  <p:tag name="KSO_WM_TEMPLATE_ASSEMBLE_XID" val="6065703f4054ed1e2fb81493"/>
  <p:tag name="KSO_WM_TEMPLATE_ASSEMBLE_GROUPID" val="6065703f4054ed1e2fb81493"/>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5270_1*ζ_h_i*1_1_1"/>
  <p:tag name="KSO_WM_TEMPLATE_CATEGORY" val="diagram"/>
  <p:tag name="KSO_WM_TEMPLATE_INDEX" val="20215270"/>
  <p:tag name="KSO_WM_UNIT_LAYERLEVEL" val="1_1_1"/>
  <p:tag name="KSO_WM_TAG_VERSION" val="1.0"/>
  <p:tag name="KSO_WM_BEAUTIFY_FLAG" val=""/>
  <p:tag name="KSO_WM_UNIT_PICTURE_TOWARD" val="1"/>
  <p:tag name="KSO_WM_UNIT_PICTURE_DOCKSIDE" val="rm"/>
  <p:tag name="KSO_WM_UNIT_DIAGRAM_MODELTYPE" val="creativePicture"/>
  <p:tag name="KSO_WM_UNIT_USESOURCEFORMAT_APPLY"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ID" val="diagram20209166_1*f*1"/>
  <p:tag name="KSO_WM_TEMPLATE_CATEGORY" val="diagram"/>
  <p:tag name="KSO_WM_TEMPLATE_INDEX" val="20209166"/>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25db53bb92194fdb851afda3a2fc70c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e40ad20f874ca988850710899aa0e8"/>
  <p:tag name="KSO_WM_UNIT_SUPPORT_BIG_FONT" val="1"/>
  <p:tag name="KSO_WM_UNIT_TEXT_FILL_FORE_SCHEMECOLOR_INDEX_BRIGHTNESS" val="0.25"/>
  <p:tag name="KSO_WM_UNIT_TEXT_FILL_FORE_SCHEMECOLOR_INDEX" val="13"/>
  <p:tag name="KSO_WM_UNIT_TEXT_FILL_TYPE" val="1"/>
  <p:tag name="KSO_WM_TEMPLATE_ASSEMBLE_XID" val="60656e8b4054ed1e2fb7fb2f"/>
  <p:tag name="KSO_WM_TEMPLATE_ASSEMBLE_GROUPID" val="60656e8b4054ed1e2fb7fb2f"/>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6658_1*ζ_h_i*1_1_2"/>
  <p:tag name="KSO_WM_TEMPLATE_CATEGORY" val="diagram"/>
  <p:tag name="KSO_WM_TEMPLATE_INDEX" val="20216658"/>
  <p:tag name="KSO_WM_UNIT_LAYERLEVEL" val="1_1_1"/>
  <p:tag name="KSO_WM_TAG_VERSION" val="1.0"/>
  <p:tag name="KSO_WM_BEAUTIFY_FLAG" val=""/>
  <p:tag name="KSO_WM_UNIT_PICTURE_TOWARD" val="1"/>
  <p:tag name="KSO_WM_UNIT_PICTURE_DOCKSIDE" val="cb,rm,ct"/>
  <p:tag name="KSO_WM_UNIT_DIAGRAM_MODELTYPE" val="creativePicture"/>
  <p:tag name="KSO_WM_UNIT_USESOURCEFORMAT_APPLY" val="1"/>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5"/>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6658_1*ζ_h_i*1_1_1"/>
  <p:tag name="KSO_WM_TEMPLATE_CATEGORY" val="diagram"/>
  <p:tag name="KSO_WM_TEMPLATE_INDEX" val="20216658"/>
  <p:tag name="KSO_WM_UNIT_LAYERLEVEL" val="1_1_1"/>
  <p:tag name="KSO_WM_TAG_VERSION" val="1.0"/>
  <p:tag name="KSO_WM_BEAUTIFY_FLAG" val=""/>
  <p:tag name="KSO_WM_UNIT_PICTURE_TOWARD" val="1"/>
  <p:tag name="KSO_WM_UNIT_PICTURE_DOCKSIDE" val="cb,rm,ct"/>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3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19.xml><?xml version="1.0" encoding="utf-8"?>
<p:tagLst xmlns:a="http://schemas.openxmlformats.org/drawingml/2006/main" xmlns:r="http://schemas.openxmlformats.org/officeDocument/2006/relationships" xmlns:p="http://schemas.openxmlformats.org/presentationml/2006/main">
  <p:tag name="KSO_WM_SLIDE_ID" val="diagram2020708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7082"/>
  <p:tag name="KSO_WM_SLIDE_LAYOUT" val="a_d_f"/>
  <p:tag name="KSO_WM_SLIDE_LAYOUT_CNT" val="1_1_1"/>
  <p:tag name="KSO_WM_UNIT_SHOW_EDIT_AREA_INDICATION" val="1"/>
  <p:tag name="KSO_WM_TEMPLATE_THUMBS_INDEX" val="1、4、7、12、13、14、15、16、17、18、20、24、25、28、33、36、40、43、44"/>
  <p:tag name="KSO_WM_SLIDE_BACKGROUND" val="[&quot;general&quot;]"/>
  <p:tag name="KSO_WM_SLIDE_RATIO" val="1.777778"/>
  <p:tag name="KSO_WM_CHIP_INFOS" val="{&quot;type&quot;:0,&quot;layout_type&quot;:&quot;leftright&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9e928e660c33b3b8e63feb"/>
  <p:tag name="KSO_WM_CHIP_FILLPROP" val="[[{&quot;text_align&quot;:&quot;cm&quot;,&quot;text_direction&quot;:&quot;horizontal&quot;,&quot;support_big_font&quot;:true,&quot;picture_toward&quot;:0,&quot;picture_dockside&quot;:[],&quot;fill_id&quot;:&quot;800d55d6ca894cc282060310160b14ab&quot;,&quot;fill_align&quot;:&quot;cm&quot;,&quot;chip_types&quot;:[&quot;picture&quot;]},{&quot;text_align&quot;:&quot;lb&quot;,&quot;text_direction&quot;:&quot;horizontal&quot;,&quot;support_big_font&quot;:true,&quot;picture_toward&quot;:0,&quot;picture_dockside&quot;:[],&quot;fill_id&quot;:&quot;dc92f6abca2b4f12af199ac1df2cff47&quot;,&quot;fill_align&quot;:&quot;lb&quot;,&quot;chip_types&quot;:[&quot;header&quot;]},{&quot;text_align&quot;:&quot;lt&quot;,&quot;text_direction&quot;:&quot;horizontal&quot;,&quot;support_big_font&quot;:false,&quot;picture_toward&quot;:0,&quot;picture_dockside&quot;:[],&quot;fill_id&quot;:&quot;1622b9b6dbab4109bdc954f4a78195c0&quot;,&quot;fill_align&quot;:&quot;lt&quot;,&quot;chip_types&quot;:[&quot;text&quot;]}]]"/>
  <p:tag name="KSO_WM_SLIDE_SIZE" val="959*540"/>
  <p:tag name="KSO_WM_SLIDE_POSITION" val="0*0"/>
  <p:tag name="KSO_WM_SLIDE_LAYOUT_INFO" val="{&quot;backgroundInfo&quot;:[{&quot;bottom&quot;:0,&quot;bottomAbs&quot;:false,&quot;left&quot;:0,&quot;leftAbs&quot;:false,&quot;right&quot;:0,&quot;rightAbs&quot;:false,&quot;top&quot;:0,&quot;topAbs&quot;:false,&quot;type&quot;:&quot;general&quot;}],&quot;id&quot;:&quot;2021-04-01T14:55:32&quot;,&quot;maxSize&quot;:{&quot;size1&quot;:42.2},&quot;minSize&quot;:{&quot;size1&quot;:33.3},&quot;normalSize&quot;:{&quot;size1&quot;:42.19981481481481},&quot;subLayout&quot;:[{&quot;id&quot;:&quot;2021-04-01T14:55:32&quot;,&quot;margin&quot;:{&quot;bottom&quot;:0,&quot;left&quot;:2.5399999618530273,&quot;right&quot;:18.62700080871582,&quot;top&quot;:4.657000541687012},&quot;type&quot;:0},{&quot;id&quot;:&quot;2021-04-01T14:55:32&quot;,&quot;margin&quot;:{&quot;bottom&quot;:3.809999942779541,&quot;left&quot;:2.5399999618530273,&quot;right&quot;:18.62700080871582,&quot;top&quot;:0.4230000674724579},&quot;type&quot;:0}],&quot;type&quot;:0}"/>
  <p:tag name="KSO_WM_CHIP_DECFILLPROP" val="[]"/>
  <p:tag name="KSO_WM_CHIP_GROUPID" val="5e9e928e660c33b3b8e63fea"/>
  <p:tag name="KSO_WM_SLIDE_BK_DARK_LIGHT" val="2"/>
  <p:tag name="KSO_WM_SLIDE_BACKGROUND_TYPE" val="general"/>
  <p:tag name="KSO_WM_SLIDE_SUPPORT_FEATURE_TYPE" val="0"/>
  <p:tag name="KSO_WM_TEMPLATE_ASSEMBLE_XID" val="60656e624054ed1e2fb7f788"/>
  <p:tag name="KSO_WM_TEMPLATE_ASSEMBLE_GROUPID" val="60656e624054ed1e2fb7f788"/>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20.xml><?xml version="1.0" encoding="utf-8"?>
<p:tagLst xmlns:a="http://schemas.openxmlformats.org/drawingml/2006/main" xmlns:r="http://schemas.openxmlformats.org/officeDocument/2006/relationships" xmlns:p="http://schemas.openxmlformats.org/presentationml/2006/main">
  <p:tag name="KSO_WM_UNIT_VALUE" val="1904*1886"/>
  <p:tag name="KSO_WM_UNIT_HIGHLIGHT" val="0"/>
  <p:tag name="KSO_WM_UNIT_COMPATIBLE" val="1"/>
  <p:tag name="KSO_WM_UNIT_DIAGRAM_ISNUMVISUAL" val="0"/>
  <p:tag name="KSO_WM_UNIT_DIAGRAM_ISREFERUNIT" val="0"/>
  <p:tag name="KSO_WM_UNIT_TYPE" val="d"/>
  <p:tag name="KSO_WM_UNIT_INDEX" val="1"/>
  <p:tag name="KSO_WM_UNIT_ID" val="diagram20207082_1*d*1"/>
  <p:tag name="KSO_WM_TEMPLATE_CATEGORY" val="diagram"/>
  <p:tag name="KSO_WM_TEMPLATE_INDEX" val="20207082"/>
  <p:tag name="KSO_WM_UNIT_LAYERLEVEL" val="1"/>
  <p:tag name="KSO_WM_TAG_VERSION" val="1.0"/>
  <p:tag name="KSO_WM_BEAUTIFY_FLAG" val="#wm#"/>
  <p:tag name="KSO_WM_CHIP_GROUPID" val="5e7310da9a230a26b9e88a19"/>
  <p:tag name="KSO_WM_CHIP_XID" val="5e7310da9a230a26b9e88a1a"/>
  <p:tag name="KSO_WM_UNIT_DEC_AREA_ID" val="1a66ff03fa14482db20b4ebcd730d8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885c59de40e447a97bda3fc752886f8"/>
  <p:tag name="KSO_WM_UNIT_PLACING_PICTURE" val="2885c59de40e447a97bda3fc752886f8"/>
  <p:tag name="KSO_WM_UNIT_SUPPORT_BIG_FONT" val="1"/>
  <p:tag name="KSO_WM_TEMPLATE_ASSEMBLE_XID" val="60656e624054ed1e2fb7f788"/>
  <p:tag name="KSO_WM_TEMPLATE_ASSEMBLE_GROUPID" val="60656e624054ed1e2fb7f788"/>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7082_1*i*2"/>
  <p:tag name="KSO_WM_TEMPLATE_CATEGORY" val="diagram"/>
  <p:tag name="KSO_WM_TEMPLATE_INDEX" val="20207082"/>
  <p:tag name="KSO_WM_UNIT_LAYERLEVEL" val="1"/>
  <p:tag name="KSO_WM_TAG_VERSION" val="1.0"/>
  <p:tag name="KSO_WM_BEAUTIFY_FLAG" val="#wm#"/>
  <p:tag name="KSO_WM_UNIT_BLOCK" val="0"/>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C_AREA_ID" val="46bec1d2943f4c9982cf9f96e228e56d"/>
  <p:tag name="KSO_WM_CHIP_GROUPID" val="5e9e928e660c33b3b8e63fea"/>
  <p:tag name="KSO_WM_CHIP_XID" val="5e9e928e660c33b3b8e63feb"/>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275"/>
  <p:tag name="KSO_WM_TEMPLATE_ASSEMBLE_XID" val="60656e624054ed1e2fb7f788"/>
  <p:tag name="KSO_WM_TEMPLATE_ASSEMBLE_GROUPID" val="60656e624054ed1e2fb7f788"/>
</p:tagLst>
</file>

<file path=ppt/tags/tag2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ID" val="diagram20207082_1*f*1"/>
  <p:tag name="KSO_WM_TEMPLATE_CATEGORY" val="diagram"/>
  <p:tag name="KSO_WM_TEMPLATE_INDEX" val="20207082"/>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5ee9098fa6ee4b09819d22cf1331fd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d65ebdbd437424fbba0e003c52d57ee"/>
  <p:tag name="KSO_WM_UNIT_TEXT_FILL_FORE_SCHEMECOLOR_INDEX_BRIGHTNESS" val="0.25"/>
  <p:tag name="KSO_WM_UNIT_TEXT_FILL_FORE_SCHEMECOLOR_INDEX" val="13"/>
  <p:tag name="KSO_WM_UNIT_TEXT_FILL_TYPE" val="1"/>
  <p:tag name="KSO_WM_TEMPLATE_ASSEMBLE_XID" val="60656e624054ed1e2fb7f788"/>
  <p:tag name="KSO_WM_TEMPLATE_ASSEMBLE_GROUPID" val="60656e624054ed1e2fb7f788"/>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2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SLIDE_ID" val="diagram2021709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97"/>
  <p:tag name="KSO_WM_SLIDE_LAYOUT" val="a_d_f"/>
  <p:tag name="KSO_WM_SLIDE_LAYOUT_CNT" val="1_1_1"/>
  <p:tag name="KSO_WM_UNIT_SHOW_EDIT_AREA_INDICATION" val="1"/>
  <p:tag name="KSO_WM_TEMPLATE_THUMBS_INDEX" val="1、4、7、12、13、14、15、16、17、18、20、24、25、28、33、36、40、43、44"/>
  <p:tag name="KSO_WM_SLIDE_SIZE" val="888*540"/>
  <p:tag name="KSO_WM_SLIDE_POSITION" val="72*0"/>
  <p:tag name="KSO_WM_SLIDE_LAYOUT_INFO" val="{&quot;direction&quot;:1,&quot;id&quot;:&quot;2021-04-01T16:16:32&quot;,&quot;maxSize&quot;:{&quot;size1&quot;:57.5},&quot;minSize&quot;:{&quot;size1&quot;:32.6},&quot;normalSize&quot;:{&quot;size1&quot;:49.7875},&quot;subLayout&quot;:[{&quot;id&quot;:&quot;2021-04-01T16:16:32&quot;,&quot;maxSize&quot;:{&quot;size1&quot;:47.682463017216435},&quot;minSize&quot;:{&quot;size1&quot;:12.082463017216437},&quot;normalSize&quot;:{&quot;size1&quot;:29.982463017216435},&quot;subLayout&quot;:[{&quot;id&quot;:&quot;2021-04-01T16:16:32&quot;,&quot;margin&quot;:{&quot;bottom&quot;:0.02600000612437725,&quot;left&quot;:2.5399999618530273,&quot;right&quot;:0.02600000612437725,&quot;top&quot;:1.6929999589920044},&quot;type&quot;:0},{&quot;id&quot;:&quot;2021-04-01T16:16:32&quot;,&quot;margin&quot;:{&quot;bottom&quot;:1.6929999589920044,&quot;left&quot;:2.5399999618530273,&quot;right&quot;:0.02600000612437725,&quot;top&quot;:0.7919999957084656},&quot;type&quot;:0}],&quot;type&quot;:0},{&quot;id&quot;:&quot;2021-04-01T16:16:32&quot;,&quot;margin&quot;:{&quot;bottom&quot;:0,&quot;left&quot;:1.6670000553131104,&quot;right&quot;:0,&quot;top&quot;:0},&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a57998712faa657abf3"/>
  <p:tag name="KSO_WM_CHIP_FILLPROP" val="[[{&quot;text_align&quot;:&quot;cm&quot;,&quot;text_direction&quot;:&quot;horizontal&quot;,&quot;support_features&quot;:[&quot;creativepic&quot;],&quot;support_big_font&quot;:false,&quot;picture_toward&quot;:1,&quot;picture_dockside&quot;:[&quot;cb&quot;,&quot;rm&quot;,&quot;ct&quot;],&quot;fill_id&quot;:&quot;8d116bd8b1074587a970747df3fba75a&quot;,&quot;fill_align&quot;:&quot;cm&quot;,&quot;chip_types&quot;:[&quot;picture&quot;]},{&quot;text_align&quot;:&quot;lb&quot;,&quot;text_direction&quot;:&quot;horizontal&quot;,&quot;support_big_font&quot;:false,&quot;picture_toward&quot;:0,&quot;picture_dockside&quot;:[],&quot;fill_id&quot;:&quot;0c52f29da84d4a8fa032b62f9d0b0d9e&quot;,&quot;fill_align&quot;:&quot;lb&quot;,&quot;chip_types&quot;:[&quot;text&quot;,&quot;header&quot;]},{&quot;text_align&quot;:&quot;lt&quot;,&quot;text_direction&quot;:&quot;horizontal&quot;,&quot;support_big_font&quot;:false,&quot;picture_toward&quot;:0,&quot;picture_dockside&quot;:[],&quot;fill_id&quot;:&quot;1d610f50166043debd746d9fc47ffedb&quot;,&quot;fill_align&quot;:&quot;lt&quot;,&quot;chip_types&quot;:[&quot;text&quot;]}]]"/>
  <p:tag name="KSO_WM_CHIP_DECFILLPROP" val="[]"/>
  <p:tag name="KSO_WM_CHIP_GROUPID" val="5fadfa57998712faa657abf2"/>
  <p:tag name="KSO_WM_SLIDE_BK_DARK_LIGHT" val="2"/>
  <p:tag name="KSO_WM_SLIDE_BACKGROUND_TYPE" val="general"/>
  <p:tag name="KSO_WM_SLIDE_SUPPORT_FEATURE_TYPE" val="8"/>
  <p:tag name="KSO_WM_TEMPLATE_ASSEMBLE_XID" val="606570604054ed1e2fb814e9"/>
  <p:tag name="KSO_WM_TEMPLATE_ASSEMBLE_GROUPID" val="606570604054ed1e2fb814e9"/>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6658_1*ζ_h_i*1_1_1"/>
  <p:tag name="KSO_WM_TEMPLATE_CATEGORY" val="diagram"/>
  <p:tag name="KSO_WM_TEMPLATE_INDEX" val="20216658"/>
  <p:tag name="KSO_WM_UNIT_LAYERLEVEL" val="1_1_1"/>
  <p:tag name="KSO_WM_TAG_VERSION" val="1.0"/>
  <p:tag name="KSO_WM_BEAUTIFY_FLAG" val="#wm#"/>
  <p:tag name="KSO_WM_UNIT_PICTURE_TOWARD" val="1"/>
  <p:tag name="KSO_WM_UNIT_PICTURE_DOCKSIDE" val="cb,rm,ct"/>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6658_1*ζ_h_i*1_1_2"/>
  <p:tag name="KSO_WM_TEMPLATE_CATEGORY" val="diagram"/>
  <p:tag name="KSO_WM_TEMPLATE_INDEX" val="20216658"/>
  <p:tag name="KSO_WM_UNIT_LAYERLEVEL" val="1_1_1"/>
  <p:tag name="KSO_WM_TAG_VERSION" val="1.0"/>
  <p:tag name="KSO_WM_BEAUTIFY_FLAG" val="#wm#"/>
  <p:tag name="KSO_WM_UNIT_PICTURE_TOWARD" val="1"/>
  <p:tag name="KSO_WM_UNIT_PICTURE_DOCKSIDE" val="cb,rm,ct"/>
  <p:tag name="KSO_WM_UNIT_DIAGRAM_MODELTYPE" val="creativePicture"/>
  <p:tag name="KSO_WM_UNIT_USESOURCEFORMAT_APPLY" val="1"/>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5"/>
  <p:tag name="KSO_WM_UNIT_FILL_GRADIENT_TYPE" val="0"/>
  <p:tag name="KSO_WM_UNIT_FILL_GRADIENT_ANGLE" val="0"/>
  <p:tag name="KSO_WM_UNIT_FILL_GRADIENT_DIRECTION" val="3"/>
  <p:tag name="KSO_WM_UNIT_FILL_TYPE" val="3"/>
  <p:tag name="KSO_WM_UNIT_TEXT_FILL_FORE_SCHEMECOLOR_INDEX_BRIGHTNESS" val="0"/>
  <p:tag name="KSO_WM_UNIT_TEXT_FILL_FORE_SCHEMECOLOR_INDEX" val="2"/>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17097"/>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4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64.xml><?xml version="1.0" encoding="utf-8"?>
<p:tagLst xmlns:a="http://schemas.openxmlformats.org/drawingml/2006/main" xmlns:r="http://schemas.openxmlformats.org/officeDocument/2006/relationships" xmlns:p="http://schemas.openxmlformats.org/presentationml/2006/main">
  <p:tag name="KSO_WM_SLIDE_ID" val="diagram2021708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80"/>
  <p:tag name="KSO_WM_SLIDE_LAYOUT" val="d_f"/>
  <p:tag name="KSO_WM_SLIDE_LAYOUT_CNT" val="1_2"/>
  <p:tag name="KSO_WM_UNIT_SHOW_EDIT_AREA_INDICATION" val="1"/>
  <p:tag name="KSO_WM_TEMPLATE_THUMBS_INDEX" val="1、4、7、12、13、14、15、16、17、18、20、24、25、28、33、36、40、43、44"/>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8d8998712faa657abe0"/>
  <p:tag name="KSO_WM_CHIP_FILLPROP" val="[[{&quot;text_align&quot;:&quot;cm&quot;,&quot;text_direction&quot;:&quot;horizontal&quot;,&quot;support_features&quot;:[&quot;creativepic&quot;],&quot;support_big_font&quot;:false,&quot;picture_toward&quot;:1,&quot;picture_dockside&quot;:[&quot;ct&quot;,&quot;lm&quot;,&quot;cb&quot;],&quot;fill_id&quot;:&quot;183eaf374f714a84b2c54a128e6c3011&quot;,&quot;fill_align&quot;:&quot;cm&quot;,&quot;chip_types&quot;:[&quot;picture&quot;]},{&quot;text_align&quot;:&quot;lb&quot;,&quot;text_direction&quot;:&quot;horizontal&quot;,&quot;support_big_font&quot;:false,&quot;picture_toward&quot;:0,&quot;picture_dockside&quot;:[],&quot;fill_id&quot;:&quot;80f4446c8ea64aa2a1ac5860ca22fbd5&quot;,&quot;fill_align&quot;:&quot;lb&quot;,&quot;chip_types&quot;:[&quot;text&quot;,&quot;header&quot;]},{&quot;text_align&quot;:&quot;lt&quot;,&quot;text_direction&quot;:&quot;horizontal&quot;,&quot;support_big_font&quot;:false,&quot;picture_toward&quot;:0,&quot;picture_dockside&quot;:[],&quot;fill_id&quot;:&quot;1385868f4354430e9671fb4142dbf48b&quot;,&quot;fill_align&quot;:&quot;lt&quot;,&quot;chip_types&quot;:[&quot;text&quot;]}]]"/>
  <p:tag name="KSO_WM_SLIDE_SIZE" val="888*540"/>
  <p:tag name="KSO_WM_SLIDE_POSITION" val="0*0"/>
  <p:tag name="KSO_WM_SLIDE_CAN_ADD_NAVIGATION" val="1"/>
  <p:tag name="KSO_WM_CHIP_GROUPID" val="5fadf8d8998712faa657abdf"/>
  <p:tag name="KSO_WM_SLIDE_BK_DARK_LIGHT" val="2"/>
  <p:tag name="KSO_WM_SLIDE_BACKGROUND_TYPE" val="general"/>
  <p:tag name="KSO_WM_SLIDE_SUPPORT_FEATURE_TYPE" val="8"/>
  <p:tag name="KSO_WM_TEMPLATE_ASSEMBLE_XID" val="6065705a4054ed1e2fb814d9"/>
  <p:tag name="KSO_WM_TEMPLATE_ASSEMBLE_GROUPID" val="6065705a4054ed1e2fb814d9"/>
  <p:tag name="KSO_WM_SLIDE_LAYOUT_INFO" val="{&quot;direction&quot;:1,&quot;id&quot;:&quot;2021-04-01T16:16:21&quot;,&quot;maxSize&quot;:{&quot;size1&quot;:62.6},&quot;minSize&quot;:{&quot;size1&quot;:37.5},&quot;normalSize&quot;:{&quot;size1&quot;:54.00625},&quot;subLayout&quot;:[{&quot;id&quot;:&quot;2021-04-01T16:16:21&quot;,&quot;margin&quot;:{&quot;bottom&quot;:0,&quot;left&quot;:0,&quot;right&quot;:0.02600000612437725,&quot;top&quot;:0},&quot;type&quot;:0},{&quot;id&quot;:&quot;2021-04-01T16:16:21&quot;,&quot;maxSize&quot;:{&quot;size1&quot;:55.59989234181595},&quot;minSize&quot;:{&quot;size1&quot;:19.999892341815954},&quot;normalSize&quot;:{&quot;size1&quot;:20.00007752700113},&quot;subLayout&quot;:[{&quot;id&quot;:&quot;2021-04-01T16:16:21&quot;,&quot;margin&quot;:{&quot;bottom&quot;:0.02600000612437725,&quot;left&quot;:1.6670000553131104,&quot;right&quot;:2.5399999618530273,&quot;top&quot;:1.6929999589920044},&quot;type&quot;:0},{&quot;id&quot;:&quot;2021-04-01T16:16:21&quot;,&quot;margin&quot;:{&quot;bottom&quot;:1.6929999589920044,&quot;left&quot;:1.6670000553131104,&quot;right&quot;:2.5399999618530273,&quot;top&quot;:0.8199999928474426},&quot;type&quot;:0}],&quot;type&quot;:0}],&quot;type&quot;:0}"/>
  <p:tag name="KSO_WM_CHIP_DECFILLPROP" val="[]"/>
</p:tagLst>
</file>

<file path=ppt/tags/tag65.xml><?xml version="1.0" encoding="utf-8"?>
<p:tagLst xmlns:a="http://schemas.openxmlformats.org/drawingml/2006/main" xmlns:r="http://schemas.openxmlformats.org/officeDocument/2006/relationships" xmlns:p="http://schemas.openxmlformats.org/presentationml/2006/main">
  <p:tag name="KSO_WM_UNIT_VALUE" val="1903*1722"/>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5471_1*ζ_h_d*1_1_1"/>
  <p:tag name="KSO_WM_TEMPLATE_CATEGORY" val="diagram"/>
  <p:tag name="KSO_WM_TEMPLATE_INDEX" val="20215471"/>
  <p:tag name="KSO_WM_UNIT_LAYERLEVEL" val="1_1_1"/>
  <p:tag name="KSO_WM_TAG_VERSION" val="1.0"/>
  <p:tag name="KSO_WM_BEAUTIFY_FLAG" val="#wm#"/>
  <p:tag name="KSO_WM_UNIT_PICTURE_TOWARD" val="1"/>
  <p:tag name="KSO_WM_UNIT_PICTURE_DOCKSIDE" val="cb,lm,ct"/>
  <p:tag name="KSO_WM_UNIT_DIAGRAM_MODELTYPE" val="creativePicture"/>
  <p:tag name="KSO_WM_UNIT_USESOURCEFORMAT_APPLY" val="1"/>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5471_1*ζ_h_i*1_1_1"/>
  <p:tag name="KSO_WM_TEMPLATE_CATEGORY" val="diagram"/>
  <p:tag name="KSO_WM_TEMPLATE_INDEX" val="20215471"/>
  <p:tag name="KSO_WM_UNIT_LAYERLEVEL" val="1_1_1"/>
  <p:tag name="KSO_WM_TAG_VERSION" val="1.0"/>
  <p:tag name="KSO_WM_BEAUTIFY_FLAG" val="#wm#"/>
  <p:tag name="KSO_WM_UNIT_PICTURE_TOWARD" val="1"/>
  <p:tag name="KSO_WM_UNIT_PICTURE_DOCKSIDE" val="cb,lm,ct"/>
  <p:tag name="KSO_WM_UNIT_DIAGRAM_MODELTYPE" val="creativePicture"/>
  <p:tag name="KSO_WM_UNIT_USESOURCEFORMAT_APPLY"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5471_1*ζ_h_i*1_1_2"/>
  <p:tag name="KSO_WM_TEMPLATE_CATEGORY" val="diagram"/>
  <p:tag name="KSO_WM_TEMPLATE_INDEX" val="20215471"/>
  <p:tag name="KSO_WM_UNIT_LAYERLEVEL" val="1_1_1"/>
  <p:tag name="KSO_WM_TAG_VERSION" val="1.0"/>
  <p:tag name="KSO_WM_BEAUTIFY_FLAG" val="#wm#"/>
  <p:tag name="KSO_WM_UNIT_PICTURE_TOWARD" val="1"/>
  <p:tag name="KSO_WM_UNIT_PICTURE_DOCKSIDE" val="cb,lm,ct"/>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ζ1-1"/>
  <p:tag name="KSO_WM_UNIT_TYPE" val="ζ_h_i"/>
  <p:tag name="KSO_WM_UNIT_INDEX" val="1_1_3"/>
  <p:tag name="KSO_WM_UNIT_ID" val="diagram20215471_1*ζ_h_i*1_1_3"/>
  <p:tag name="KSO_WM_TEMPLATE_CATEGORY" val="diagram"/>
  <p:tag name="KSO_WM_TEMPLATE_INDEX" val="20215471"/>
  <p:tag name="KSO_WM_UNIT_LAYERLEVEL" val="1_1_1"/>
  <p:tag name="KSO_WM_TAG_VERSION" val="1.0"/>
  <p:tag name="KSO_WM_BEAUTIFY_FLAG" val="#wm#"/>
  <p:tag name="KSO_WM_UNIT_PICTURE_TOWARD" val="1"/>
  <p:tag name="KSO_WM_UNIT_PICTURE_DOCKSIDE" val="cb,lm,ct"/>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69.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ID" val="diagram20209166_1*f*1"/>
  <p:tag name="KSO_WM_TEMPLATE_CATEGORY" val="diagram"/>
  <p:tag name="KSO_WM_TEMPLATE_INDEX" val="20209166"/>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25db53bb92194fdb851afda3a2fc70c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e40ad20f874ca988850710899aa0e8"/>
  <p:tag name="KSO_WM_UNIT_SUPPORT_BIG_FONT" val="1"/>
  <p:tag name="KSO_WM_UNIT_TEXT_FILL_FORE_SCHEMECOLOR_INDEX_BRIGHTNESS" val="0.25"/>
  <p:tag name="KSO_WM_UNIT_TEXT_FILL_FORE_SCHEMECOLOR_INDEX" val="13"/>
  <p:tag name="KSO_WM_UNIT_TEXT_FILL_TYPE" val="1"/>
  <p:tag name="KSO_WM_TEMPLATE_ASSEMBLE_XID" val="60656e8b4054ed1e2fb7fb2f"/>
  <p:tag name="KSO_WM_TEMPLATE_ASSEMBLE_GROUPID" val="60656e8b4054ed1e2fb7fb2f"/>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72.xml><?xml version="1.0" encoding="utf-8"?>
<p:tagLst xmlns:a="http://schemas.openxmlformats.org/drawingml/2006/main" xmlns:r="http://schemas.openxmlformats.org/officeDocument/2006/relationships" xmlns:p="http://schemas.openxmlformats.org/presentationml/2006/main">
  <p:tag name="KSO_WM_SLIDE_ID" val="diagram2020708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07082"/>
  <p:tag name="KSO_WM_SLIDE_LAYOUT" val="a_d_f"/>
  <p:tag name="KSO_WM_SLIDE_LAYOUT_CNT" val="1_1_1"/>
  <p:tag name="KSO_WM_UNIT_SHOW_EDIT_AREA_INDICATION" val="1"/>
  <p:tag name="KSO_WM_TEMPLATE_THUMBS_INDEX" val="1、4、7、12、13、14、15、16、17、18、20、24、25、28、33、36、40、43、44"/>
  <p:tag name="KSO_WM_SLIDE_BACKGROUND" val="[&quot;general&quot;]"/>
  <p:tag name="KSO_WM_SLIDE_RATIO" val="1.777778"/>
  <p:tag name="KSO_WM_CHIP_INFOS" val="{&quot;type&quot;:0,&quot;layout_type&quot;:&quot;leftright&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9e928e660c33b3b8e63feb"/>
  <p:tag name="KSO_WM_CHIP_FILLPROP" val="[[{&quot;text_align&quot;:&quot;cm&quot;,&quot;text_direction&quot;:&quot;horizontal&quot;,&quot;support_big_font&quot;:true,&quot;picture_toward&quot;:0,&quot;picture_dockside&quot;:[],&quot;fill_id&quot;:&quot;800d55d6ca894cc282060310160b14ab&quot;,&quot;fill_align&quot;:&quot;cm&quot;,&quot;chip_types&quot;:[&quot;picture&quot;]},{&quot;text_align&quot;:&quot;lb&quot;,&quot;text_direction&quot;:&quot;horizontal&quot;,&quot;support_big_font&quot;:true,&quot;picture_toward&quot;:0,&quot;picture_dockside&quot;:[],&quot;fill_id&quot;:&quot;dc92f6abca2b4f12af199ac1df2cff47&quot;,&quot;fill_align&quot;:&quot;lb&quot;,&quot;chip_types&quot;:[&quot;header&quot;]},{&quot;text_align&quot;:&quot;lt&quot;,&quot;text_direction&quot;:&quot;horizontal&quot;,&quot;support_big_font&quot;:false,&quot;picture_toward&quot;:0,&quot;picture_dockside&quot;:[],&quot;fill_id&quot;:&quot;1622b9b6dbab4109bdc954f4a78195c0&quot;,&quot;fill_align&quot;:&quot;lt&quot;,&quot;chip_types&quot;:[&quot;text&quot;]}]]"/>
  <p:tag name="KSO_WM_SLIDE_SIZE" val="959*540"/>
  <p:tag name="KSO_WM_SLIDE_POSITION" val="0*0"/>
  <p:tag name="KSO_WM_SLIDE_LAYOUT_INFO" val="{&quot;backgroundInfo&quot;:[{&quot;bottom&quot;:0,&quot;bottomAbs&quot;:false,&quot;left&quot;:0,&quot;leftAbs&quot;:false,&quot;right&quot;:0,&quot;rightAbs&quot;:false,&quot;top&quot;:0,&quot;topAbs&quot;:false,&quot;type&quot;:&quot;general&quot;}],&quot;id&quot;:&quot;2021-04-01T14:55:32&quot;,&quot;maxSize&quot;:{&quot;size1&quot;:42.2},&quot;minSize&quot;:{&quot;size1&quot;:33.3},&quot;normalSize&quot;:{&quot;size1&quot;:42.19981481481481},&quot;subLayout&quot;:[{&quot;id&quot;:&quot;2021-04-01T14:55:32&quot;,&quot;margin&quot;:{&quot;bottom&quot;:0,&quot;left&quot;:2.5399999618530273,&quot;right&quot;:18.62700080871582,&quot;top&quot;:4.657000541687012},&quot;type&quot;:0},{&quot;id&quot;:&quot;2021-04-01T14:55:32&quot;,&quot;margin&quot;:{&quot;bottom&quot;:3.809999942779541,&quot;left&quot;:2.5399999618530273,&quot;right&quot;:18.62700080871582,&quot;top&quot;:0.4230000674724579},&quot;type&quot;:0}],&quot;type&quot;:0}"/>
  <p:tag name="KSO_WM_CHIP_DECFILLPROP" val="[]"/>
  <p:tag name="KSO_WM_CHIP_GROUPID" val="5e9e928e660c33b3b8e63fea"/>
  <p:tag name="KSO_WM_SLIDE_BK_DARK_LIGHT" val="2"/>
  <p:tag name="KSO_WM_SLIDE_BACKGROUND_TYPE" val="general"/>
  <p:tag name="KSO_WM_SLIDE_SUPPORT_FEATURE_TYPE" val="0"/>
  <p:tag name="KSO_WM_TEMPLATE_ASSEMBLE_XID" val="60656e624054ed1e2fb7f788"/>
  <p:tag name="KSO_WM_TEMPLATE_ASSEMBLE_GROUPID" val="60656e624054ed1e2fb7f788"/>
</p:tagLst>
</file>

<file path=ppt/tags/tag73.xml><?xml version="1.0" encoding="utf-8"?>
<p:tagLst xmlns:a="http://schemas.openxmlformats.org/drawingml/2006/main" xmlns:r="http://schemas.openxmlformats.org/officeDocument/2006/relationships" xmlns:p="http://schemas.openxmlformats.org/presentationml/2006/main">
  <p:tag name="KSO_WM_UNIT_VALUE" val="1904*1886"/>
  <p:tag name="KSO_WM_UNIT_HIGHLIGHT" val="0"/>
  <p:tag name="KSO_WM_UNIT_COMPATIBLE" val="1"/>
  <p:tag name="KSO_WM_UNIT_DIAGRAM_ISNUMVISUAL" val="0"/>
  <p:tag name="KSO_WM_UNIT_DIAGRAM_ISREFERUNIT" val="0"/>
  <p:tag name="KSO_WM_UNIT_TYPE" val="d"/>
  <p:tag name="KSO_WM_UNIT_INDEX" val="1"/>
  <p:tag name="KSO_WM_UNIT_ID" val="diagram20207082_1*d*1"/>
  <p:tag name="KSO_WM_TEMPLATE_CATEGORY" val="diagram"/>
  <p:tag name="KSO_WM_TEMPLATE_INDEX" val="20207082"/>
  <p:tag name="KSO_WM_UNIT_LAYERLEVEL" val="1"/>
  <p:tag name="KSO_WM_TAG_VERSION" val="1.0"/>
  <p:tag name="KSO_WM_BEAUTIFY_FLAG" val="#wm#"/>
  <p:tag name="KSO_WM_CHIP_GROUPID" val="5e7310da9a230a26b9e88a19"/>
  <p:tag name="KSO_WM_CHIP_XID" val="5e7310da9a230a26b9e88a1a"/>
  <p:tag name="KSO_WM_UNIT_DEC_AREA_ID" val="1a66ff03fa14482db20b4ebcd730d8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885c59de40e447a97bda3fc752886f8"/>
  <p:tag name="KSO_WM_UNIT_PLACING_PICTURE" val="2885c59de40e447a97bda3fc752886f8"/>
  <p:tag name="KSO_WM_UNIT_SUPPORT_BIG_FONT" val="1"/>
  <p:tag name="KSO_WM_TEMPLATE_ASSEMBLE_XID" val="60656e624054ed1e2fb7f788"/>
  <p:tag name="KSO_WM_TEMPLATE_ASSEMBLE_GROUPID" val="60656e624054ed1e2fb7f788"/>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7082_1*i*2"/>
  <p:tag name="KSO_WM_TEMPLATE_CATEGORY" val="diagram"/>
  <p:tag name="KSO_WM_TEMPLATE_INDEX" val="20207082"/>
  <p:tag name="KSO_WM_UNIT_LAYERLEVEL" val="1"/>
  <p:tag name="KSO_WM_TAG_VERSION" val="1.0"/>
  <p:tag name="KSO_WM_BEAUTIFY_FLAG" val="#wm#"/>
  <p:tag name="KSO_WM_UNIT_BLOCK" val="0"/>
  <p:tag name="KSO_WM_UNIT_SM_LIMIT_TYPE" val="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C_AREA_ID" val="46bec1d2943f4c9982cf9f96e228e56d"/>
  <p:tag name="KSO_WM_CHIP_GROUPID" val="5e9e928e660c33b3b8e63fea"/>
  <p:tag name="KSO_WM_CHIP_XID" val="5e9e928e660c33b3b8e63feb"/>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 name="KSO_WM_UNIT_VALUE" val="275"/>
  <p:tag name="KSO_WM_TEMPLATE_ASSEMBLE_XID" val="60656e624054ed1e2fb7f788"/>
  <p:tag name="KSO_WM_TEMPLATE_ASSEMBLE_GROUPID" val="60656e624054ed1e2fb7f788"/>
</p:tagLst>
</file>

<file path=ppt/tags/tag75.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ID" val="diagram20207082_1*f*1"/>
  <p:tag name="KSO_WM_TEMPLATE_CATEGORY" val="diagram"/>
  <p:tag name="KSO_WM_TEMPLATE_INDEX" val="20207082"/>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5ee9098fa6ee4b09819d22cf1331fd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d65ebdbd437424fbba0e003c52d57ee"/>
  <p:tag name="KSO_WM_UNIT_TEXT_FILL_FORE_SCHEMECOLOR_INDEX_BRIGHTNESS" val="0.25"/>
  <p:tag name="KSO_WM_UNIT_TEXT_FILL_FORE_SCHEMECOLOR_INDEX" val="13"/>
  <p:tag name="KSO_WM_UNIT_TEXT_FILL_TYPE" val="1"/>
  <p:tag name="KSO_WM_TEMPLATE_ASSEMBLE_XID" val="60656e624054ed1e2fb7f788"/>
  <p:tag name="KSO_WM_TEMPLATE_ASSEMBLE_GROUPID" val="60656e624054ed1e2fb7f788"/>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79.xml><?xml version="1.0" encoding="utf-8"?>
<p:tagLst xmlns:a="http://schemas.openxmlformats.org/drawingml/2006/main" xmlns:r="http://schemas.openxmlformats.org/officeDocument/2006/relationships" xmlns:p="http://schemas.openxmlformats.org/presentationml/2006/main">
  <p:tag name="KSO_WM_SLIDE_ID" val="diagram20204029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TAG_VERSION" val="1.0"/>
  <p:tag name="KSO_WM_BEAUTIFY_FLAG" val="#wm#"/>
  <p:tag name="KSO_WM_TEMPLATE_CATEGORY" val="diagram"/>
  <p:tag name="KSO_WM_TEMPLATE_INDEX" val="20204029"/>
  <p:tag name="KSO_WM_SLIDE_LAYOUT" val="a_f"/>
  <p:tag name="KSO_WM_SLIDE_LAYOUT_CNT" val="1_1"/>
  <p:tag name="KSO_WM_UNIT_SHOW_EDIT_AREA_INDICATION" val="1"/>
  <p:tag name="KSO_WM_TEMPLATE_THUMBS_INDEX" val="1、4、7、12、13、14、15、16、17、18、20、24、25、28、33、36、40、43、44"/>
  <p:tag name="KSO_WM_SLIDE_SIZE" val="934*540"/>
  <p:tag name="KSO_WM_SLIDE_POSITION" val="0*0"/>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4029_1*i*3"/>
  <p:tag name="KSO_WM_TEMPLATE_CATEGORY" val="diagram"/>
  <p:tag name="KSO_WM_TEMPLATE_INDEX" val="20204029"/>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4029_1*i*8"/>
  <p:tag name="KSO_WM_TEMPLATE_CATEGORY" val="diagram"/>
  <p:tag name="KSO_WM_TEMPLATE_INDEX" val="20204029"/>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4029_1*i*9"/>
  <p:tag name="KSO_WM_TEMPLATE_CATEGORY" val="diagram"/>
  <p:tag name="KSO_WM_TEMPLATE_INDEX" val="20204029"/>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ID" val="diagram20209166_1*f*1"/>
  <p:tag name="KSO_WM_TEMPLATE_CATEGORY" val="diagram"/>
  <p:tag name="KSO_WM_TEMPLATE_INDEX" val="20209166"/>
  <p:tag name="KSO_WM_UNIT_LAYERLEVEL" val="1"/>
  <p:tag name="KSO_WM_TAG_VERSION" val="1.0"/>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25db53bb92194fdb851afda3a2fc70c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be40ad20f874ca988850710899aa0e8"/>
  <p:tag name="KSO_WM_UNIT_SUPPORT_BIG_FONT" val="1"/>
  <p:tag name="KSO_WM_UNIT_TEXT_FILL_FORE_SCHEMECOLOR_INDEX_BRIGHTNESS" val="0.25"/>
  <p:tag name="KSO_WM_UNIT_TEXT_FILL_FORE_SCHEMECOLOR_INDEX" val="13"/>
  <p:tag name="KSO_WM_UNIT_TEXT_FILL_TYPE" val="1"/>
  <p:tag name="KSO_WM_TEMPLATE_ASSEMBLE_XID" val="60656e8b4054ed1e2fb7fb2f"/>
  <p:tag name="KSO_WM_TEMPLATE_ASSEMBLE_GROUPID" val="60656e8b4054ed1e2fb7fb2f"/>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7082_1*i*1"/>
  <p:tag name="KSO_WM_TEMPLATE_CATEGORY" val="diagram"/>
  <p:tag name="KSO_WM_TEMPLATE_INDEX" val="20207082"/>
  <p:tag name="KSO_WM_UNIT_LAYERLEVEL" val="1"/>
  <p:tag name="KSO_WM_TAG_VERSION" val="1.0"/>
  <p:tag name="KSO_WM_BEAUTIFY_FLAG" val=""/>
  <p:tag name="KSO_WM_UNIT_BLOCK" val="0"/>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eb426ce67b504d2a870a18817f745c4d"/>
  <p:tag name="KSO_WM_CHIP_GROUPID" val="5e9e928e660c33b3b8e63fea"/>
  <p:tag name="KSO_WM_CHIP_XID" val="5e9e928e660c33b3b8e63fe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3"/>
  <p:tag name="KSO_WM_TEMPLATE_ASSEMBLE_XID" val="60656e624054ed1e2fb7f788"/>
  <p:tag name="KSO_WM_TEMPLATE_ASSEMBLE_GROUPID" val="60656e624054ed1e2fb7f788"/>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04029_1*i*7"/>
  <p:tag name="KSO_WM_TEMPLATE_CATEGORY" val="diagram"/>
  <p:tag name="KSO_WM_TEMPLATE_INDEX" val="2020402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4029_1*i*9"/>
  <p:tag name="KSO_WM_TEMPLATE_CATEGORY" val="diagram"/>
  <p:tag name="KSO_WM_TEMPLATE_INDEX" val="2020402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4029_1*i*6"/>
  <p:tag name="KSO_WM_TEMPLATE_CATEGORY" val="diagram"/>
  <p:tag name="KSO_WM_TEMPLATE_INDEX" val="2020402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4029_1*i*8"/>
  <p:tag name="KSO_WM_TEMPLATE_CATEGORY" val="diagram"/>
  <p:tag name="KSO_WM_TEMPLATE_INDEX" val="20204029"/>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ISLIDE.DIAGRAM" val="211309"/>
</p:tagLst>
</file>

<file path=ppt/theme/theme1.xml><?xml version="1.0" encoding="utf-8"?>
<a:theme xmlns:a="http://schemas.openxmlformats.org/drawingml/2006/main" na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阿里巴巴普惠">
      <a:majorFont>
        <a:latin typeface="阿里巴巴普惠体"/>
        <a:ea typeface="阿里巴巴普惠体"/>
        <a:cs typeface=""/>
      </a:majorFont>
      <a:minorFont>
        <a:latin typeface="阿里巴巴普惠体"/>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阿里巴巴普惠">
      <a:majorFont>
        <a:latin typeface="阿里巴巴普惠体"/>
        <a:ea typeface="阿里巴巴普惠体"/>
        <a:cs typeface=""/>
      </a:majorFont>
      <a:minorFont>
        <a:latin typeface="阿里巴巴普惠体"/>
        <a:ea typeface="阿里巴巴普惠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雷锋PPT网www.LFPPT.com">
  <a:themeElements>
    <a:clrScheme name="蓝色暖调">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阿里巴巴普惠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阿里巴巴普惠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阿里巴巴普惠体"/>
        <a:ea typeface=""/>
        <a:cs typeface=""/>
        <a:font script="Jpan" typeface="ＭＳ Ｐゴシック"/>
        <a:font script="Hang" typeface="맑은 고딕"/>
        <a:font script="Hans" typeface="阿里巴巴普惠体"/>
        <a:font script="Hant" typeface="新細明體"/>
        <a:font script="Arab" typeface="阿里巴巴普惠体"/>
        <a:font script="Hebr" typeface="阿里巴巴普惠体"/>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阿里巴巴普惠体"/>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1500</Words>
  <Application>Microsoft Office PowerPoint</Application>
  <PresentationFormat>宽屏</PresentationFormat>
  <Paragraphs>187</Paragraphs>
  <Slides>23</Slides>
  <Notes>19</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23</vt:i4>
      </vt:variant>
    </vt:vector>
  </HeadingPairs>
  <TitlesOfParts>
    <vt:vector size="38" baseType="lpstr">
      <vt:lpstr>等线 Light</vt:lpstr>
      <vt:lpstr>思源黑体</vt:lpstr>
      <vt:lpstr>思源黑体 Normal</vt:lpstr>
      <vt:lpstr>Aa润行体 (非商业使用)</vt:lpstr>
      <vt:lpstr>阿里巴巴普惠体 Medium</vt:lpstr>
      <vt:lpstr>思源宋体 CN</vt:lpstr>
      <vt:lpstr>阿里巴巴普惠体</vt:lpstr>
      <vt:lpstr>微软雅黑</vt:lpstr>
      <vt:lpstr>演示佛系体</vt:lpstr>
      <vt:lpstr>思源宋体 CN Heavy</vt:lpstr>
      <vt:lpstr>Arial</vt:lpstr>
      <vt:lpstr>等线</vt:lpstr>
      <vt:lpstr>1</vt:lpstr>
      <vt:lpstr>2</vt:lpstr>
      <vt:lpstr>雷锋PPT网www.LFPPT.com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64</cp:revision>
  <dcterms:created xsi:type="dcterms:W3CDTF">2022-08-17T14:34:00Z</dcterms:created>
  <dcterms:modified xsi:type="dcterms:W3CDTF">2023-09-06T00:36:30Z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70610A6C6AED43B5A188F4E7C0A6C872_12</vt:lpwstr>
  </property>
  <property fmtid="{D5CDD505-2E9C-101B-9397-08002B2CF9AE}" pid="3" name="KSOProductBuildVer">
    <vt:lpwstr>2052-11.1.0.14309</vt:lpwstr>
  </property>
</Properties>
</file>