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395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6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handoutMasterIdLst>
    <p:handoutMasterId r:id="rId89"/>
  </p:handoutMasterIdLst>
  <p:sldIdLst>
    <p:sldId id="256" r:id="rId3"/>
    <p:sldId id="297" r:id="rId4"/>
    <p:sldId id="298" r:id="rId5"/>
    <p:sldId id="258" r:id="rId7"/>
    <p:sldId id="259" r:id="rId8"/>
    <p:sldId id="260" r:id="rId9"/>
    <p:sldId id="299" r:id="rId10"/>
    <p:sldId id="300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5" r:id="rId22"/>
    <p:sldId id="326" r:id="rId23"/>
    <p:sldId id="327" r:id="rId24"/>
    <p:sldId id="328" r:id="rId25"/>
    <p:sldId id="329" r:id="rId26"/>
    <p:sldId id="330" r:id="rId27"/>
    <p:sldId id="281" r:id="rId28"/>
    <p:sldId id="333" r:id="rId29"/>
    <p:sldId id="335" r:id="rId30"/>
    <p:sldId id="336" r:id="rId31"/>
    <p:sldId id="485" r:id="rId32"/>
    <p:sldId id="337" r:id="rId33"/>
    <p:sldId id="338" r:id="rId34"/>
    <p:sldId id="340" r:id="rId35"/>
    <p:sldId id="392" r:id="rId36"/>
    <p:sldId id="339" r:id="rId37"/>
    <p:sldId id="282" r:id="rId38"/>
    <p:sldId id="334" r:id="rId39"/>
    <p:sldId id="361" r:id="rId40"/>
    <p:sldId id="362" r:id="rId41"/>
    <p:sldId id="364" r:id="rId42"/>
    <p:sldId id="365" r:id="rId43"/>
    <p:sldId id="376" r:id="rId44"/>
    <p:sldId id="366" r:id="rId45"/>
    <p:sldId id="369" r:id="rId46"/>
    <p:sldId id="370" r:id="rId47"/>
    <p:sldId id="371" r:id="rId48"/>
    <p:sldId id="379" r:id="rId49"/>
    <p:sldId id="372" r:id="rId50"/>
    <p:sldId id="374" r:id="rId51"/>
    <p:sldId id="375" r:id="rId52"/>
    <p:sldId id="373" r:id="rId53"/>
    <p:sldId id="448" r:id="rId54"/>
    <p:sldId id="380" r:id="rId55"/>
    <p:sldId id="390" r:id="rId56"/>
    <p:sldId id="391" r:id="rId57"/>
    <p:sldId id="377" r:id="rId58"/>
    <p:sldId id="378" r:id="rId59"/>
    <p:sldId id="382" r:id="rId60"/>
    <p:sldId id="381" r:id="rId61"/>
    <p:sldId id="386" r:id="rId62"/>
    <p:sldId id="389" r:id="rId63"/>
    <p:sldId id="388" r:id="rId64"/>
    <p:sldId id="384" r:id="rId65"/>
    <p:sldId id="383" r:id="rId66"/>
    <p:sldId id="385" r:id="rId67"/>
    <p:sldId id="387" r:id="rId68"/>
    <p:sldId id="280" r:id="rId69"/>
    <p:sldId id="342" r:id="rId70"/>
    <p:sldId id="346" r:id="rId71"/>
    <p:sldId id="345" r:id="rId72"/>
    <p:sldId id="344" r:id="rId73"/>
    <p:sldId id="343" r:id="rId74"/>
    <p:sldId id="347" r:id="rId75"/>
    <p:sldId id="348" r:id="rId76"/>
    <p:sldId id="349" r:id="rId77"/>
    <p:sldId id="398" r:id="rId78"/>
    <p:sldId id="350" r:id="rId79"/>
    <p:sldId id="351" r:id="rId80"/>
    <p:sldId id="352" r:id="rId81"/>
    <p:sldId id="397" r:id="rId82"/>
    <p:sldId id="393" r:id="rId83"/>
    <p:sldId id="394" r:id="rId84"/>
    <p:sldId id="354" r:id="rId85"/>
    <p:sldId id="355" r:id="rId86"/>
    <p:sldId id="356" r:id="rId87"/>
    <p:sldId id="270" r:id="rId88"/>
  </p:sldIdLst>
  <p:sldSz cx="9144000" cy="5143500" type="screen16x9"/>
  <p:notesSz cx="6858000" cy="9144000"/>
  <p:embeddedFontLst>
    <p:embeddedFont>
      <p:font typeface="微软雅黑" panose="020B0503020204020204" charset="-122"/>
      <p:regular r:id="rId94"/>
    </p:embeddedFont>
    <p:embeddedFont>
      <p:font typeface="台北黑体粗" charset="-120"/>
      <p:bold r:id="rId95"/>
    </p:embeddedFont>
    <p:embeddedFont>
      <p:font typeface="方正清刻本悦宋简体" panose="02000000000000000000" charset="-122"/>
      <p:regular r:id="rId96"/>
    </p:embeddedFont>
    <p:embeddedFont>
      <p:font typeface="Calibri" panose="020F0502020204030204" charset="0"/>
      <p:regular r:id="rId97"/>
      <p:bold r:id="rId98"/>
      <p:italic r:id="rId99"/>
      <p:boldItalic r:id="rId100"/>
    </p:embeddedFont>
    <p:embeddedFont>
      <p:font typeface="Calibri Light" panose="020F0302020204030204" charset="0"/>
      <p:regular r:id="rId101"/>
      <p:italic r:id="rId102"/>
    </p:embeddedFont>
    <p:embeddedFont>
      <p:font typeface="黑体" panose="02010609060101010101" pitchFamily="49" charset="-122"/>
      <p:regular r:id="rId103"/>
    </p:embeddedFont>
    <p:embeddedFont>
      <p:font typeface="汉仪雅酷黑简" panose="00020600040101010101" charset="-122"/>
      <p:regular r:id="rId104"/>
    </p:embeddedFont>
    <p:embeddedFont>
      <p:font typeface="方正姚体简体" panose="03000509000000000000" charset="-122"/>
      <p:regular r:id="rId105"/>
    </p:embeddedFont>
  </p:embeddedFontLst>
  <p:custDataLst>
    <p:tags r:id="rId107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60" userDrawn="1">
          <p15:clr>
            <a:srgbClr val="A4A3A4"/>
          </p15:clr>
        </p15:guide>
        <p15:guide id="3" pos="272" userDrawn="1">
          <p15:clr>
            <a:srgbClr val="A4A3A4"/>
          </p15:clr>
        </p15:guide>
        <p15:guide id="4" pos="5488" userDrawn="1">
          <p15:clr>
            <a:srgbClr val="A4A3A4"/>
          </p15:clr>
        </p15:guide>
        <p15:guide id="5" orient="horz" pos="209" userDrawn="1">
          <p15:clr>
            <a:srgbClr val="A4A3A4"/>
          </p15:clr>
        </p15:guide>
        <p15:guide id="6" orient="horz" pos="29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isakoff" initials="i" lastIdx="1" clrIdx="0"/>
  <p:cmAuthor id="2" name="PPTer_Tang" initials="P" lastIdx="1" clrIdx="0"/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FEF"/>
    <a:srgbClr val="5B9BD5"/>
    <a:srgbClr val="44546A"/>
    <a:srgbClr val="FF6565"/>
    <a:srgbClr val="C62A2C"/>
    <a:srgbClr val="5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10" autoAdjust="0"/>
    <p:restoredTop sz="95317" autoAdjust="0"/>
  </p:normalViewPr>
  <p:slideViewPr>
    <p:cSldViewPr snapToGrid="0" showGuides="1">
      <p:cViewPr varScale="1">
        <p:scale>
          <a:sx n="133" d="100"/>
          <a:sy n="133" d="100"/>
        </p:scale>
        <p:origin x="132" y="690"/>
      </p:cViewPr>
      <p:guideLst>
        <p:guide orient="horz" pos="1620"/>
        <p:guide pos="2860"/>
        <p:guide pos="272"/>
        <p:guide pos="5488"/>
        <p:guide orient="horz" pos="209"/>
        <p:guide orient="horz" pos="29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2448" y="-1860"/>
      </p:cViewPr>
      <p:guideLst>
        <p:guide orient="horz" pos="2880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font" Target="fonts/font6.fntdata"/><Relationship Id="rId98" Type="http://schemas.openxmlformats.org/officeDocument/2006/relationships/font" Target="fonts/font5.fntdata"/><Relationship Id="rId97" Type="http://schemas.openxmlformats.org/officeDocument/2006/relationships/font" Target="fonts/font4.fntdata"/><Relationship Id="rId96" Type="http://schemas.openxmlformats.org/officeDocument/2006/relationships/font" Target="fonts/font3.fntdata"/><Relationship Id="rId95" Type="http://schemas.openxmlformats.org/officeDocument/2006/relationships/font" Target="fonts/font2.fntdata"/><Relationship Id="rId94" Type="http://schemas.openxmlformats.org/officeDocument/2006/relationships/font" Target="fonts/font1.fntdata"/><Relationship Id="rId93" Type="http://schemas.openxmlformats.org/officeDocument/2006/relationships/commentAuthors" Target="commentAuthors.xml"/><Relationship Id="rId92" Type="http://schemas.openxmlformats.org/officeDocument/2006/relationships/tableStyles" Target="tableStyles.xml"/><Relationship Id="rId91" Type="http://schemas.openxmlformats.org/officeDocument/2006/relationships/viewProps" Target="viewProps.xml"/><Relationship Id="rId90" Type="http://schemas.openxmlformats.org/officeDocument/2006/relationships/presProps" Target="presProps.xml"/><Relationship Id="rId9" Type="http://schemas.openxmlformats.org/officeDocument/2006/relationships/slide" Target="slides/slide6.xml"/><Relationship Id="rId89" Type="http://schemas.openxmlformats.org/officeDocument/2006/relationships/handoutMaster" Target="handoutMasters/handoutMaster1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notesMaster" Target="notesMasters/notesMaster1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7" Type="http://schemas.openxmlformats.org/officeDocument/2006/relationships/tags" Target="tags/tag396.xml"/><Relationship Id="rId106" Type="http://schemas.openxmlformats.org/officeDocument/2006/relationships/customXml" Target="../customXml/item1.xml"/><Relationship Id="rId105" Type="http://schemas.openxmlformats.org/officeDocument/2006/relationships/font" Target="fonts/font12.fntdata"/><Relationship Id="rId104" Type="http://schemas.openxmlformats.org/officeDocument/2006/relationships/font" Target="fonts/font11.fntdata"/><Relationship Id="rId103" Type="http://schemas.openxmlformats.org/officeDocument/2006/relationships/font" Target="fonts/font10.fntdata"/><Relationship Id="rId102" Type="http://schemas.openxmlformats.org/officeDocument/2006/relationships/font" Target="fonts/font9.fntdata"/><Relationship Id="rId101" Type="http://schemas.openxmlformats.org/officeDocument/2006/relationships/font" Target="fonts/font8.fntdata"/><Relationship Id="rId100" Type="http://schemas.openxmlformats.org/officeDocument/2006/relationships/font" Target="fonts/font7.fntdata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58C75F-4344-4AF6-82F1-3ADBEF3A40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87186-68E7-4A55-BA6C-9B507CCBC15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6811-6F98-4C08-8D37-7E9875C88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71A58-B555-4C47-B97B-BE5F8EEA6E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F62A1-4A34-480E-999B-2252B54771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ags" Target="../tags/tag4.xml"/><Relationship Id="rId4" Type="http://schemas.openxmlformats.org/officeDocument/2006/relationships/image" Target="../media/image1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8.xml"/><Relationship Id="rId4" Type="http://schemas.openxmlformats.org/officeDocument/2006/relationships/image" Target="../media/image3.png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.png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21.xml"/><Relationship Id="rId5" Type="http://schemas.openxmlformats.org/officeDocument/2006/relationships/image" Target="../media/image7.jpeg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image" Target="../media/image6.jpeg"/><Relationship Id="rId6" Type="http://schemas.openxmlformats.org/officeDocument/2006/relationships/tags" Target="../tags/tag26.xml"/><Relationship Id="rId5" Type="http://schemas.openxmlformats.org/officeDocument/2006/relationships/image" Target="../media/image5.jpeg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8.jpeg"/><Relationship Id="rId1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image" Target="../media/image8.jpeg"/><Relationship Id="rId7" Type="http://schemas.openxmlformats.org/officeDocument/2006/relationships/tags" Target="../tags/tag34.xml"/><Relationship Id="rId6" Type="http://schemas.openxmlformats.org/officeDocument/2006/relationships/image" Target="../media/image5.jpeg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9.jpeg"/><Relationship Id="rId1" Type="http://schemas.openxmlformats.org/officeDocument/2006/relationships/tags" Target="../tags/tag2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image" Target="../media/image6.jpeg"/><Relationship Id="rId6" Type="http://schemas.openxmlformats.org/officeDocument/2006/relationships/tags" Target="../tags/tag40.xml"/><Relationship Id="rId5" Type="http://schemas.openxmlformats.org/officeDocument/2006/relationships/image" Target="../media/image5.jpeg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jpeg"/><Relationship Id="rId1" Type="http://schemas.openxmlformats.org/officeDocument/2006/relationships/tags" Target="../tags/tag3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8" Type="http://schemas.openxmlformats.org/officeDocument/2006/relationships/tags" Target="../tags/tag48.xml"/><Relationship Id="rId7" Type="http://schemas.openxmlformats.org/officeDocument/2006/relationships/image" Target="../media/image6.jpeg"/><Relationship Id="rId6" Type="http://schemas.openxmlformats.org/officeDocument/2006/relationships/tags" Target="../tags/tag47.xml"/><Relationship Id="rId5" Type="http://schemas.openxmlformats.org/officeDocument/2006/relationships/image" Target="../media/image5.jpeg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2.jpeg"/><Relationship Id="rId1" Type="http://schemas.openxmlformats.org/officeDocument/2006/relationships/tags" Target="../tags/tag4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image" Target="../media/image6.jpeg"/><Relationship Id="rId6" Type="http://schemas.openxmlformats.org/officeDocument/2006/relationships/tags" Target="../tags/tag53.xml"/><Relationship Id="rId5" Type="http://schemas.openxmlformats.org/officeDocument/2006/relationships/image" Target="../media/image5.jpeg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3.jpeg"/><Relationship Id="rId1" Type="http://schemas.openxmlformats.org/officeDocument/2006/relationships/tags" Target="../tags/tag4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image" Target="../media/image6.jpeg"/><Relationship Id="rId6" Type="http://schemas.openxmlformats.org/officeDocument/2006/relationships/tags" Target="../tags/tag60.xml"/><Relationship Id="rId5" Type="http://schemas.openxmlformats.org/officeDocument/2006/relationships/image" Target="../media/image5.jpeg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4.jpeg"/><Relationship Id="rId1" Type="http://schemas.openxmlformats.org/officeDocument/2006/relationships/tags" Target="../tags/tag5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tags" Target="../tags/tag68.xml"/><Relationship Id="rId7" Type="http://schemas.openxmlformats.org/officeDocument/2006/relationships/image" Target="../media/image6.jpeg"/><Relationship Id="rId6" Type="http://schemas.openxmlformats.org/officeDocument/2006/relationships/tags" Target="../tags/tag67.xml"/><Relationship Id="rId5" Type="http://schemas.openxmlformats.org/officeDocument/2006/relationships/image" Target="../media/image5.jpeg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6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6.jpeg"/><Relationship Id="rId6" Type="http://schemas.openxmlformats.org/officeDocument/2006/relationships/tags" Target="../tags/tag73.xml"/><Relationship Id="rId5" Type="http://schemas.openxmlformats.org/officeDocument/2006/relationships/image" Target="../media/image5.jpeg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jpeg"/><Relationship Id="rId8" Type="http://schemas.openxmlformats.org/officeDocument/2006/relationships/tags" Target="../tags/tag79.xml"/><Relationship Id="rId7" Type="http://schemas.openxmlformats.org/officeDocument/2006/relationships/image" Target="../media/image6.jpeg"/><Relationship Id="rId6" Type="http://schemas.openxmlformats.org/officeDocument/2006/relationships/tags" Target="../tags/tag78.xml"/><Relationship Id="rId5" Type="http://schemas.openxmlformats.org/officeDocument/2006/relationships/image" Target="../media/image5.jpeg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74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image" Target="../media/image6.jpeg"/><Relationship Id="rId6" Type="http://schemas.openxmlformats.org/officeDocument/2006/relationships/tags" Target="../tags/tag84.xml"/><Relationship Id="rId5" Type="http://schemas.openxmlformats.org/officeDocument/2006/relationships/image" Target="../media/image5.jpeg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2" Type="http://schemas.openxmlformats.org/officeDocument/2006/relationships/notesSlide" Target="../notesSlides/notesSlide14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8.jpeg"/><Relationship Id="rId1" Type="http://schemas.openxmlformats.org/officeDocument/2006/relationships/tags" Target="../tags/tag8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1.jpeg"/><Relationship Id="rId6" Type="http://schemas.openxmlformats.org/officeDocument/2006/relationships/image" Target="../media/image19.jpeg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2.jpeg"/><Relationship Id="rId7" Type="http://schemas.openxmlformats.org/officeDocument/2006/relationships/tags" Target="../tags/tag107.xml"/><Relationship Id="rId6" Type="http://schemas.openxmlformats.org/officeDocument/2006/relationships/image" Target="../media/image19.jpeg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0" Type="http://schemas.openxmlformats.org/officeDocument/2006/relationships/notesSlide" Target="../notesSlides/notesSlide18.xml"/><Relationship Id="rId1" Type="http://schemas.openxmlformats.org/officeDocument/2006/relationships/tags" Target="../tags/tag10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.png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tags" Target="../tags/tag121.xml"/></Relationships>
</file>

<file path=ppt/slides/_rels/slide27.xml.rels><?xml version="1.0" encoding="UTF-8" standalone="yes"?>
<Relationships xmlns="http://schemas.openxmlformats.org/package/2006/relationships"><Relationship Id="rId90" Type="http://schemas.openxmlformats.org/officeDocument/2006/relationships/notesSlide" Target="../notesSlides/notesSlide22.xml"/><Relationship Id="rId9" Type="http://schemas.openxmlformats.org/officeDocument/2006/relationships/tags" Target="../tags/tag128.xml"/><Relationship Id="rId89" Type="http://schemas.openxmlformats.org/officeDocument/2006/relationships/slideLayout" Target="../slideLayouts/slideLayout7.xml"/><Relationship Id="rId88" Type="http://schemas.openxmlformats.org/officeDocument/2006/relationships/image" Target="../media/image39.jpeg"/><Relationship Id="rId87" Type="http://schemas.openxmlformats.org/officeDocument/2006/relationships/tags" Target="../tags/tag194.xml"/><Relationship Id="rId86" Type="http://schemas.openxmlformats.org/officeDocument/2006/relationships/tags" Target="../tags/tag193.xml"/><Relationship Id="rId85" Type="http://schemas.openxmlformats.org/officeDocument/2006/relationships/tags" Target="../tags/tag192.xml"/><Relationship Id="rId84" Type="http://schemas.openxmlformats.org/officeDocument/2006/relationships/tags" Target="../tags/tag191.xml"/><Relationship Id="rId83" Type="http://schemas.openxmlformats.org/officeDocument/2006/relationships/tags" Target="../tags/tag190.xml"/><Relationship Id="rId82" Type="http://schemas.openxmlformats.org/officeDocument/2006/relationships/tags" Target="../tags/tag189.xml"/><Relationship Id="rId81" Type="http://schemas.openxmlformats.org/officeDocument/2006/relationships/tags" Target="../tags/tag188.xml"/><Relationship Id="rId80" Type="http://schemas.openxmlformats.org/officeDocument/2006/relationships/tags" Target="../tags/tag187.xml"/><Relationship Id="rId8" Type="http://schemas.openxmlformats.org/officeDocument/2006/relationships/tags" Target="../tags/tag127.xml"/><Relationship Id="rId79" Type="http://schemas.openxmlformats.org/officeDocument/2006/relationships/tags" Target="../tags/tag186.xml"/><Relationship Id="rId78" Type="http://schemas.openxmlformats.org/officeDocument/2006/relationships/tags" Target="../tags/tag185.xml"/><Relationship Id="rId77" Type="http://schemas.openxmlformats.org/officeDocument/2006/relationships/tags" Target="../tags/tag184.xml"/><Relationship Id="rId76" Type="http://schemas.openxmlformats.org/officeDocument/2006/relationships/tags" Target="../tags/tag183.xml"/><Relationship Id="rId75" Type="http://schemas.openxmlformats.org/officeDocument/2006/relationships/tags" Target="../tags/tag182.xml"/><Relationship Id="rId74" Type="http://schemas.openxmlformats.org/officeDocument/2006/relationships/tags" Target="../tags/tag181.xml"/><Relationship Id="rId73" Type="http://schemas.openxmlformats.org/officeDocument/2006/relationships/image" Target="../media/image38.png"/><Relationship Id="rId72" Type="http://schemas.openxmlformats.org/officeDocument/2006/relationships/tags" Target="../tags/tag180.xml"/><Relationship Id="rId71" Type="http://schemas.openxmlformats.org/officeDocument/2006/relationships/tags" Target="../tags/tag179.xml"/><Relationship Id="rId70" Type="http://schemas.openxmlformats.org/officeDocument/2006/relationships/tags" Target="../tags/tag178.xml"/><Relationship Id="rId7" Type="http://schemas.openxmlformats.org/officeDocument/2006/relationships/image" Target="../media/image26.png"/><Relationship Id="rId69" Type="http://schemas.openxmlformats.org/officeDocument/2006/relationships/tags" Target="../tags/tag177.xml"/><Relationship Id="rId68" Type="http://schemas.openxmlformats.org/officeDocument/2006/relationships/tags" Target="../tags/tag176.xml"/><Relationship Id="rId67" Type="http://schemas.openxmlformats.org/officeDocument/2006/relationships/tags" Target="../tags/tag175.xml"/><Relationship Id="rId66" Type="http://schemas.openxmlformats.org/officeDocument/2006/relationships/tags" Target="../tags/tag174.xml"/><Relationship Id="rId65" Type="http://schemas.openxmlformats.org/officeDocument/2006/relationships/image" Target="../media/image37.png"/><Relationship Id="rId64" Type="http://schemas.openxmlformats.org/officeDocument/2006/relationships/tags" Target="../tags/tag173.xml"/><Relationship Id="rId63" Type="http://schemas.openxmlformats.org/officeDocument/2006/relationships/tags" Target="../tags/tag172.xml"/><Relationship Id="rId62" Type="http://schemas.openxmlformats.org/officeDocument/2006/relationships/tags" Target="../tags/tag171.xml"/><Relationship Id="rId61" Type="http://schemas.openxmlformats.org/officeDocument/2006/relationships/tags" Target="../tags/tag170.xml"/><Relationship Id="rId60" Type="http://schemas.openxmlformats.org/officeDocument/2006/relationships/tags" Target="../tags/tag169.xml"/><Relationship Id="rId6" Type="http://schemas.openxmlformats.org/officeDocument/2006/relationships/tags" Target="../tags/tag126.xml"/><Relationship Id="rId59" Type="http://schemas.openxmlformats.org/officeDocument/2006/relationships/tags" Target="../tags/tag168.xml"/><Relationship Id="rId58" Type="http://schemas.openxmlformats.org/officeDocument/2006/relationships/tags" Target="../tags/tag167.xml"/><Relationship Id="rId57" Type="http://schemas.openxmlformats.org/officeDocument/2006/relationships/image" Target="../media/image36.png"/><Relationship Id="rId56" Type="http://schemas.openxmlformats.org/officeDocument/2006/relationships/tags" Target="../tags/tag166.xml"/><Relationship Id="rId55" Type="http://schemas.openxmlformats.org/officeDocument/2006/relationships/tags" Target="../tags/tag165.xml"/><Relationship Id="rId54" Type="http://schemas.openxmlformats.org/officeDocument/2006/relationships/tags" Target="../tags/tag164.xml"/><Relationship Id="rId53" Type="http://schemas.openxmlformats.org/officeDocument/2006/relationships/tags" Target="../tags/tag163.xml"/><Relationship Id="rId52" Type="http://schemas.openxmlformats.org/officeDocument/2006/relationships/tags" Target="../tags/tag162.xml"/><Relationship Id="rId51" Type="http://schemas.openxmlformats.org/officeDocument/2006/relationships/tags" Target="../tags/tag161.xml"/><Relationship Id="rId50" Type="http://schemas.openxmlformats.org/officeDocument/2006/relationships/tags" Target="../tags/tag160.xml"/><Relationship Id="rId5" Type="http://schemas.openxmlformats.org/officeDocument/2006/relationships/tags" Target="../tags/tag125.xml"/><Relationship Id="rId49" Type="http://schemas.openxmlformats.org/officeDocument/2006/relationships/image" Target="../media/image35.png"/><Relationship Id="rId48" Type="http://schemas.openxmlformats.org/officeDocument/2006/relationships/tags" Target="../tags/tag159.xml"/><Relationship Id="rId47" Type="http://schemas.openxmlformats.org/officeDocument/2006/relationships/tags" Target="../tags/tag158.xml"/><Relationship Id="rId46" Type="http://schemas.openxmlformats.org/officeDocument/2006/relationships/tags" Target="../tags/tag157.xml"/><Relationship Id="rId45" Type="http://schemas.openxmlformats.org/officeDocument/2006/relationships/tags" Target="../tags/tag156.xml"/><Relationship Id="rId44" Type="http://schemas.openxmlformats.org/officeDocument/2006/relationships/tags" Target="../tags/tag155.xml"/><Relationship Id="rId43" Type="http://schemas.openxmlformats.org/officeDocument/2006/relationships/tags" Target="../tags/tag154.xml"/><Relationship Id="rId42" Type="http://schemas.openxmlformats.org/officeDocument/2006/relationships/tags" Target="../tags/tag153.xml"/><Relationship Id="rId41" Type="http://schemas.openxmlformats.org/officeDocument/2006/relationships/image" Target="../media/image34.png"/><Relationship Id="rId40" Type="http://schemas.openxmlformats.org/officeDocument/2006/relationships/tags" Target="../tags/tag152.xml"/><Relationship Id="rId4" Type="http://schemas.openxmlformats.org/officeDocument/2006/relationships/tags" Target="../tags/tag124.xml"/><Relationship Id="rId39" Type="http://schemas.openxmlformats.org/officeDocument/2006/relationships/image" Target="../media/image33.png"/><Relationship Id="rId38" Type="http://schemas.openxmlformats.org/officeDocument/2006/relationships/tags" Target="../tags/tag151.xml"/><Relationship Id="rId37" Type="http://schemas.openxmlformats.org/officeDocument/2006/relationships/tags" Target="../tags/tag150.xml"/><Relationship Id="rId36" Type="http://schemas.openxmlformats.org/officeDocument/2006/relationships/image" Target="../media/image32.png"/><Relationship Id="rId35" Type="http://schemas.openxmlformats.org/officeDocument/2006/relationships/tags" Target="../tags/tag149.xml"/><Relationship Id="rId34" Type="http://schemas.openxmlformats.org/officeDocument/2006/relationships/image" Target="../media/image31.png"/><Relationship Id="rId33" Type="http://schemas.openxmlformats.org/officeDocument/2006/relationships/tags" Target="../tags/tag148.xml"/><Relationship Id="rId32" Type="http://schemas.openxmlformats.org/officeDocument/2006/relationships/image" Target="../media/image30.png"/><Relationship Id="rId31" Type="http://schemas.openxmlformats.org/officeDocument/2006/relationships/tags" Target="../tags/tag147.xml"/><Relationship Id="rId30" Type="http://schemas.openxmlformats.org/officeDocument/2006/relationships/tags" Target="../tags/tag146.xml"/><Relationship Id="rId3" Type="http://schemas.openxmlformats.org/officeDocument/2006/relationships/image" Target="../media/image25.jpeg"/><Relationship Id="rId29" Type="http://schemas.openxmlformats.org/officeDocument/2006/relationships/tags" Target="../tags/tag145.xml"/><Relationship Id="rId28" Type="http://schemas.openxmlformats.org/officeDocument/2006/relationships/tags" Target="../tags/tag144.xml"/><Relationship Id="rId27" Type="http://schemas.openxmlformats.org/officeDocument/2006/relationships/tags" Target="../tags/tag143.xml"/><Relationship Id="rId26" Type="http://schemas.openxmlformats.org/officeDocument/2006/relationships/tags" Target="../tags/tag142.xml"/><Relationship Id="rId25" Type="http://schemas.openxmlformats.org/officeDocument/2006/relationships/tags" Target="../tags/tag141.xml"/><Relationship Id="rId24" Type="http://schemas.openxmlformats.org/officeDocument/2006/relationships/tags" Target="../tags/tag140.xml"/><Relationship Id="rId23" Type="http://schemas.openxmlformats.org/officeDocument/2006/relationships/tags" Target="../tags/tag139.xml"/><Relationship Id="rId22" Type="http://schemas.openxmlformats.org/officeDocument/2006/relationships/tags" Target="../tags/tag138.xml"/><Relationship Id="rId21" Type="http://schemas.openxmlformats.org/officeDocument/2006/relationships/tags" Target="../tags/tag137.xml"/><Relationship Id="rId20" Type="http://schemas.openxmlformats.org/officeDocument/2006/relationships/tags" Target="../tags/tag136.xml"/><Relationship Id="rId2" Type="http://schemas.openxmlformats.org/officeDocument/2006/relationships/tags" Target="../tags/tag123.xml"/><Relationship Id="rId19" Type="http://schemas.openxmlformats.org/officeDocument/2006/relationships/tags" Target="../tags/tag135.xml"/><Relationship Id="rId18" Type="http://schemas.openxmlformats.org/officeDocument/2006/relationships/image" Target="../media/image29.png"/><Relationship Id="rId17" Type="http://schemas.openxmlformats.org/officeDocument/2006/relationships/tags" Target="../tags/tag134.xml"/><Relationship Id="rId16" Type="http://schemas.openxmlformats.org/officeDocument/2006/relationships/tags" Target="../tags/tag133.xml"/><Relationship Id="rId15" Type="http://schemas.openxmlformats.org/officeDocument/2006/relationships/tags" Target="../tags/tag132.xml"/><Relationship Id="rId14" Type="http://schemas.openxmlformats.org/officeDocument/2006/relationships/tags" Target="../tags/tag131.xml"/><Relationship Id="rId13" Type="http://schemas.openxmlformats.org/officeDocument/2006/relationships/image" Target="../media/image28.png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image" Target="../media/image27.png"/><Relationship Id="rId1" Type="http://schemas.openxmlformats.org/officeDocument/2006/relationships/tags" Target="../tags/tag122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png"/><Relationship Id="rId2" Type="http://schemas.openxmlformats.org/officeDocument/2006/relationships/tags" Target="../tags/tag196.xml"/><Relationship Id="rId1" Type="http://schemas.openxmlformats.org/officeDocument/2006/relationships/tags" Target="../tags/tag195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9.xml"/><Relationship Id="rId3" Type="http://schemas.openxmlformats.org/officeDocument/2006/relationships/image" Target="../media/image24.jpeg"/><Relationship Id="rId2" Type="http://schemas.openxmlformats.org/officeDocument/2006/relationships/tags" Target="../tags/tag198.xml"/><Relationship Id="rId1" Type="http://schemas.openxmlformats.org/officeDocument/2006/relationships/tags" Target="../tags/tag197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1.jpeg"/><Relationship Id="rId1" Type="http://schemas.openxmlformats.org/officeDocument/2006/relationships/tags" Target="../tags/tag20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1" Type="http://schemas.openxmlformats.org/officeDocument/2006/relationships/tags" Target="../tags/tag201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3.jpeg"/><Relationship Id="rId1" Type="http://schemas.openxmlformats.org/officeDocument/2006/relationships/tags" Target="../tags/tag202.xml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jpeg"/><Relationship Id="rId2" Type="http://schemas.openxmlformats.org/officeDocument/2006/relationships/tags" Target="../tags/tag204.xml"/><Relationship Id="rId1" Type="http://schemas.openxmlformats.org/officeDocument/2006/relationships/tags" Target="../tags/tag203.xm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5.jpeg"/><Relationship Id="rId2" Type="http://schemas.openxmlformats.org/officeDocument/2006/relationships/tags" Target="../tags/tag206.xml"/><Relationship Id="rId1" Type="http://schemas.openxmlformats.org/officeDocument/2006/relationships/tags" Target="../tags/tag205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.png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" Type="http://schemas.openxmlformats.org/officeDocument/2006/relationships/tags" Target="../tags/tag207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image" Target="../media/image31.png"/><Relationship Id="rId78" Type="http://schemas.openxmlformats.org/officeDocument/2006/relationships/notesSlide" Target="../notesSlides/notesSlide30.xml"/><Relationship Id="rId77" Type="http://schemas.openxmlformats.org/officeDocument/2006/relationships/slideLayout" Target="../slideLayouts/slideLayout7.xml"/><Relationship Id="rId76" Type="http://schemas.openxmlformats.org/officeDocument/2006/relationships/tags" Target="../tags/tag275.xml"/><Relationship Id="rId75" Type="http://schemas.openxmlformats.org/officeDocument/2006/relationships/tags" Target="../tags/tag274.xml"/><Relationship Id="rId74" Type="http://schemas.openxmlformats.org/officeDocument/2006/relationships/tags" Target="../tags/tag273.xml"/><Relationship Id="rId73" Type="http://schemas.openxmlformats.org/officeDocument/2006/relationships/tags" Target="../tags/tag272.xml"/><Relationship Id="rId72" Type="http://schemas.openxmlformats.org/officeDocument/2006/relationships/tags" Target="../tags/tag271.xml"/><Relationship Id="rId71" Type="http://schemas.openxmlformats.org/officeDocument/2006/relationships/tags" Target="../tags/tag270.xml"/><Relationship Id="rId70" Type="http://schemas.openxmlformats.org/officeDocument/2006/relationships/tags" Target="../tags/tag269.xml"/><Relationship Id="rId7" Type="http://schemas.openxmlformats.org/officeDocument/2006/relationships/tags" Target="../tags/tag214.xml"/><Relationship Id="rId69" Type="http://schemas.openxmlformats.org/officeDocument/2006/relationships/tags" Target="../tags/tag268.xml"/><Relationship Id="rId68" Type="http://schemas.openxmlformats.org/officeDocument/2006/relationships/tags" Target="../tags/tag267.xml"/><Relationship Id="rId67" Type="http://schemas.openxmlformats.org/officeDocument/2006/relationships/tags" Target="../tags/tag266.xml"/><Relationship Id="rId66" Type="http://schemas.openxmlformats.org/officeDocument/2006/relationships/tags" Target="../tags/tag265.xml"/><Relationship Id="rId65" Type="http://schemas.openxmlformats.org/officeDocument/2006/relationships/tags" Target="../tags/tag264.xml"/><Relationship Id="rId64" Type="http://schemas.openxmlformats.org/officeDocument/2006/relationships/tags" Target="../tags/tag263.xml"/><Relationship Id="rId63" Type="http://schemas.openxmlformats.org/officeDocument/2006/relationships/tags" Target="../tags/tag262.xml"/><Relationship Id="rId62" Type="http://schemas.openxmlformats.org/officeDocument/2006/relationships/tags" Target="../tags/tag261.xml"/><Relationship Id="rId61" Type="http://schemas.openxmlformats.org/officeDocument/2006/relationships/tags" Target="../tags/tag260.xml"/><Relationship Id="rId60" Type="http://schemas.openxmlformats.org/officeDocument/2006/relationships/tags" Target="../tags/tag259.xml"/><Relationship Id="rId6" Type="http://schemas.openxmlformats.org/officeDocument/2006/relationships/image" Target="../media/image30.png"/><Relationship Id="rId59" Type="http://schemas.openxmlformats.org/officeDocument/2006/relationships/tags" Target="../tags/tag258.xml"/><Relationship Id="rId58" Type="http://schemas.openxmlformats.org/officeDocument/2006/relationships/tags" Target="../tags/tag257.xml"/><Relationship Id="rId57" Type="http://schemas.openxmlformats.org/officeDocument/2006/relationships/tags" Target="../tags/tag256.xml"/><Relationship Id="rId56" Type="http://schemas.openxmlformats.org/officeDocument/2006/relationships/tags" Target="../tags/tag255.xml"/><Relationship Id="rId55" Type="http://schemas.openxmlformats.org/officeDocument/2006/relationships/tags" Target="../tags/tag254.xml"/><Relationship Id="rId54" Type="http://schemas.openxmlformats.org/officeDocument/2006/relationships/tags" Target="../tags/tag253.xml"/><Relationship Id="rId53" Type="http://schemas.openxmlformats.org/officeDocument/2006/relationships/tags" Target="../tags/tag252.xml"/><Relationship Id="rId52" Type="http://schemas.openxmlformats.org/officeDocument/2006/relationships/tags" Target="../tags/tag251.xml"/><Relationship Id="rId51" Type="http://schemas.openxmlformats.org/officeDocument/2006/relationships/tags" Target="../tags/tag250.xml"/><Relationship Id="rId50" Type="http://schemas.openxmlformats.org/officeDocument/2006/relationships/tags" Target="../tags/tag249.xml"/><Relationship Id="rId5" Type="http://schemas.openxmlformats.org/officeDocument/2006/relationships/tags" Target="../tags/tag213.xml"/><Relationship Id="rId49" Type="http://schemas.openxmlformats.org/officeDocument/2006/relationships/tags" Target="../tags/tag248.xml"/><Relationship Id="rId48" Type="http://schemas.openxmlformats.org/officeDocument/2006/relationships/tags" Target="../tags/tag247.xml"/><Relationship Id="rId47" Type="http://schemas.openxmlformats.org/officeDocument/2006/relationships/image" Target="../media/image38.png"/><Relationship Id="rId46" Type="http://schemas.openxmlformats.org/officeDocument/2006/relationships/tags" Target="../tags/tag246.xml"/><Relationship Id="rId45" Type="http://schemas.openxmlformats.org/officeDocument/2006/relationships/tags" Target="../tags/tag245.xml"/><Relationship Id="rId44" Type="http://schemas.openxmlformats.org/officeDocument/2006/relationships/tags" Target="../tags/tag244.xml"/><Relationship Id="rId43" Type="http://schemas.openxmlformats.org/officeDocument/2006/relationships/tags" Target="../tags/tag243.xml"/><Relationship Id="rId42" Type="http://schemas.openxmlformats.org/officeDocument/2006/relationships/tags" Target="../tags/tag242.xml"/><Relationship Id="rId41" Type="http://schemas.openxmlformats.org/officeDocument/2006/relationships/tags" Target="../tags/tag241.xml"/><Relationship Id="rId40" Type="http://schemas.openxmlformats.org/officeDocument/2006/relationships/tags" Target="../tags/tag240.xml"/><Relationship Id="rId4" Type="http://schemas.openxmlformats.org/officeDocument/2006/relationships/tags" Target="../tags/tag212.xml"/><Relationship Id="rId39" Type="http://schemas.openxmlformats.org/officeDocument/2006/relationships/image" Target="../media/image37.png"/><Relationship Id="rId38" Type="http://schemas.openxmlformats.org/officeDocument/2006/relationships/tags" Target="../tags/tag239.xml"/><Relationship Id="rId37" Type="http://schemas.openxmlformats.org/officeDocument/2006/relationships/tags" Target="../tags/tag238.xml"/><Relationship Id="rId36" Type="http://schemas.openxmlformats.org/officeDocument/2006/relationships/tags" Target="../tags/tag237.xml"/><Relationship Id="rId35" Type="http://schemas.openxmlformats.org/officeDocument/2006/relationships/tags" Target="../tags/tag236.xml"/><Relationship Id="rId34" Type="http://schemas.openxmlformats.org/officeDocument/2006/relationships/tags" Target="../tags/tag235.xml"/><Relationship Id="rId33" Type="http://schemas.openxmlformats.org/officeDocument/2006/relationships/tags" Target="../tags/tag234.xml"/><Relationship Id="rId32" Type="http://schemas.openxmlformats.org/officeDocument/2006/relationships/tags" Target="../tags/tag233.xml"/><Relationship Id="rId31" Type="http://schemas.openxmlformats.org/officeDocument/2006/relationships/image" Target="../media/image36.png"/><Relationship Id="rId30" Type="http://schemas.openxmlformats.org/officeDocument/2006/relationships/tags" Target="../tags/tag232.xml"/><Relationship Id="rId3" Type="http://schemas.openxmlformats.org/officeDocument/2006/relationships/image" Target="../media/image46.png"/><Relationship Id="rId29" Type="http://schemas.openxmlformats.org/officeDocument/2006/relationships/tags" Target="../tags/tag231.xml"/><Relationship Id="rId28" Type="http://schemas.openxmlformats.org/officeDocument/2006/relationships/tags" Target="../tags/tag230.xml"/><Relationship Id="rId27" Type="http://schemas.openxmlformats.org/officeDocument/2006/relationships/tags" Target="../tags/tag229.xml"/><Relationship Id="rId26" Type="http://schemas.openxmlformats.org/officeDocument/2006/relationships/tags" Target="../tags/tag228.xml"/><Relationship Id="rId25" Type="http://schemas.openxmlformats.org/officeDocument/2006/relationships/tags" Target="../tags/tag227.xml"/><Relationship Id="rId24" Type="http://schemas.openxmlformats.org/officeDocument/2006/relationships/tags" Target="../tags/tag226.xml"/><Relationship Id="rId23" Type="http://schemas.openxmlformats.org/officeDocument/2006/relationships/image" Target="../media/image35.png"/><Relationship Id="rId22" Type="http://schemas.openxmlformats.org/officeDocument/2006/relationships/tags" Target="../tags/tag225.xml"/><Relationship Id="rId21" Type="http://schemas.openxmlformats.org/officeDocument/2006/relationships/tags" Target="../tags/tag224.xml"/><Relationship Id="rId20" Type="http://schemas.openxmlformats.org/officeDocument/2006/relationships/tags" Target="../tags/tag223.xml"/><Relationship Id="rId2" Type="http://schemas.openxmlformats.org/officeDocument/2006/relationships/tags" Target="../tags/tag211.xml"/><Relationship Id="rId19" Type="http://schemas.openxmlformats.org/officeDocument/2006/relationships/tags" Target="../tags/tag222.xml"/><Relationship Id="rId18" Type="http://schemas.openxmlformats.org/officeDocument/2006/relationships/tags" Target="../tags/tag221.xml"/><Relationship Id="rId17" Type="http://schemas.openxmlformats.org/officeDocument/2006/relationships/tags" Target="../tags/tag220.xml"/><Relationship Id="rId16" Type="http://schemas.openxmlformats.org/officeDocument/2006/relationships/tags" Target="../tags/tag219.xml"/><Relationship Id="rId15" Type="http://schemas.openxmlformats.org/officeDocument/2006/relationships/image" Target="../media/image34.png"/><Relationship Id="rId14" Type="http://schemas.openxmlformats.org/officeDocument/2006/relationships/tags" Target="../tags/tag218.xml"/><Relationship Id="rId13" Type="http://schemas.openxmlformats.org/officeDocument/2006/relationships/image" Target="../media/image33.png"/><Relationship Id="rId12" Type="http://schemas.openxmlformats.org/officeDocument/2006/relationships/tags" Target="../tags/tag217.xml"/><Relationship Id="rId11" Type="http://schemas.openxmlformats.org/officeDocument/2006/relationships/tags" Target="../tags/tag216.xml"/><Relationship Id="rId10" Type="http://schemas.openxmlformats.org/officeDocument/2006/relationships/image" Target="../media/image32.png"/><Relationship Id="rId1" Type="http://schemas.openxmlformats.org/officeDocument/2006/relationships/tags" Target="../tags/tag210.xml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7.jpeg"/><Relationship Id="rId2" Type="http://schemas.openxmlformats.org/officeDocument/2006/relationships/tags" Target="../tags/tag277.xml"/><Relationship Id="rId1" Type="http://schemas.openxmlformats.org/officeDocument/2006/relationships/tags" Target="../tags/tag276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jpeg"/><Relationship Id="rId1" Type="http://schemas.openxmlformats.org/officeDocument/2006/relationships/tags" Target="../tags/tag278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9.jpeg"/><Relationship Id="rId1" Type="http://schemas.openxmlformats.org/officeDocument/2006/relationships/tags" Target="../tags/tag279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1" Type="http://schemas.openxmlformats.org/officeDocument/2006/relationships/tags" Target="../tags/tag280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jpeg"/><Relationship Id="rId1" Type="http://schemas.openxmlformats.org/officeDocument/2006/relationships/tags" Target="../tags/tag281.xml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2.jpeg"/><Relationship Id="rId1" Type="http://schemas.openxmlformats.org/officeDocument/2006/relationships/tags" Target="../tags/tag282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jpeg"/><Relationship Id="rId1" Type="http://schemas.openxmlformats.org/officeDocument/2006/relationships/tags" Target="../tags/tag283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4.jpeg"/><Relationship Id="rId1" Type="http://schemas.openxmlformats.org/officeDocument/2006/relationships/tags" Target="../tags/tag284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5.jpeg"/><Relationship Id="rId1" Type="http://schemas.openxmlformats.org/officeDocument/2006/relationships/tags" Target="../tags/tag285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6.jpeg"/><Relationship Id="rId1" Type="http://schemas.openxmlformats.org/officeDocument/2006/relationships/tags" Target="../tags/tag286.xml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8.png"/><Relationship Id="rId3" Type="http://schemas.openxmlformats.org/officeDocument/2006/relationships/tags" Target="../tags/tag288.xml"/><Relationship Id="rId2" Type="http://schemas.openxmlformats.org/officeDocument/2006/relationships/image" Target="../media/image57.jpeg"/><Relationship Id="rId1" Type="http://schemas.openxmlformats.org/officeDocument/2006/relationships/tags" Target="../tags/tag287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9.jpeg"/><Relationship Id="rId1" Type="http://schemas.openxmlformats.org/officeDocument/2006/relationships/tags" Target="../tags/tag289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0.jpeg"/><Relationship Id="rId1" Type="http://schemas.openxmlformats.org/officeDocument/2006/relationships/tags" Target="../tags/tag290.xml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tags" Target="../tags/tag291.xml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3.jpeg"/><Relationship Id="rId2" Type="http://schemas.openxmlformats.org/officeDocument/2006/relationships/tags" Target="../tags/tag293.xml"/><Relationship Id="rId1" Type="http://schemas.openxmlformats.org/officeDocument/2006/relationships/tags" Target="../tags/tag292.xml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4.jpeg"/><Relationship Id="rId2" Type="http://schemas.openxmlformats.org/officeDocument/2006/relationships/tags" Target="../tags/tag295.xml"/><Relationship Id="rId1" Type="http://schemas.openxmlformats.org/officeDocument/2006/relationships/tags" Target="../tags/tag294.xml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5.jpeg"/><Relationship Id="rId2" Type="http://schemas.openxmlformats.org/officeDocument/2006/relationships/tags" Target="../tags/tag297.xml"/><Relationship Id="rId1" Type="http://schemas.openxmlformats.org/officeDocument/2006/relationships/tags" Target="../tags/tag296.xml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6.jpeg"/><Relationship Id="rId2" Type="http://schemas.openxmlformats.org/officeDocument/2006/relationships/tags" Target="../tags/tag299.xml"/><Relationship Id="rId1" Type="http://schemas.openxmlformats.org/officeDocument/2006/relationships/tags" Target="../tags/tag298.xml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7.jpeg"/><Relationship Id="rId1" Type="http://schemas.openxmlformats.org/officeDocument/2006/relationships/tags" Target="../tags/tag300.xml"/></Relationships>
</file>

<file path=ppt/slides/_rels/slide5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8.jpeg"/><Relationship Id="rId2" Type="http://schemas.openxmlformats.org/officeDocument/2006/relationships/tags" Target="../tags/tag302.xml"/><Relationship Id="rId1" Type="http://schemas.openxmlformats.org/officeDocument/2006/relationships/tags" Target="../tags/tag301.xml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9.jpeg"/><Relationship Id="rId2" Type="http://schemas.openxmlformats.org/officeDocument/2006/relationships/tags" Target="../tags/tag304.xml"/><Relationship Id="rId1" Type="http://schemas.openxmlformats.org/officeDocument/2006/relationships/tags" Target="../tags/tag303.xml"/></Relationships>
</file>

<file path=ppt/slides/_rels/slide5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0.jpeg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_rels/slide5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1.jpeg"/><Relationship Id="rId2" Type="http://schemas.openxmlformats.org/officeDocument/2006/relationships/tags" Target="../tags/tag308.xml"/><Relationship Id="rId1" Type="http://schemas.openxmlformats.org/officeDocument/2006/relationships/tags" Target="../tags/tag307.xml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2.jpeg"/><Relationship Id="rId2" Type="http://schemas.openxmlformats.org/officeDocument/2006/relationships/tags" Target="../tags/tag310.xml"/><Relationship Id="rId1" Type="http://schemas.openxmlformats.org/officeDocument/2006/relationships/tags" Target="../tags/tag309.xml"/></Relationships>
</file>

<file path=ppt/slides/_rels/slide6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3.jpeg"/><Relationship Id="rId2" Type="http://schemas.openxmlformats.org/officeDocument/2006/relationships/tags" Target="../tags/tag312.xml"/><Relationship Id="rId1" Type="http://schemas.openxmlformats.org/officeDocument/2006/relationships/tags" Target="../tags/tag311.xml"/></Relationships>
</file>

<file path=ppt/slides/_rels/slide6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4.jpeg"/><Relationship Id="rId2" Type="http://schemas.openxmlformats.org/officeDocument/2006/relationships/tags" Target="../tags/tag314.xml"/><Relationship Id="rId1" Type="http://schemas.openxmlformats.org/officeDocument/2006/relationships/tags" Target="../tags/tag313.xml"/></Relationships>
</file>

<file path=ppt/slides/_rels/slide6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5.jpeg"/><Relationship Id="rId2" Type="http://schemas.openxmlformats.org/officeDocument/2006/relationships/tags" Target="../tags/tag316.xml"/><Relationship Id="rId1" Type="http://schemas.openxmlformats.org/officeDocument/2006/relationships/tags" Target="../tags/tag315.xml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tags" Target="../tags/tag317.xml"/></Relationships>
</file>

<file path=ppt/slides/_rels/slide6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6.jpeg"/><Relationship Id="rId2" Type="http://schemas.openxmlformats.org/officeDocument/2006/relationships/tags" Target="../tags/tag319.xml"/><Relationship Id="rId1" Type="http://schemas.openxmlformats.org/officeDocument/2006/relationships/tags" Target="../tags/tag318.xml"/></Relationships>
</file>

<file path=ppt/slides/_rels/slide6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.png"/><Relationship Id="rId3" Type="http://schemas.openxmlformats.org/officeDocument/2006/relationships/tags" Target="../tags/tag322.xml"/><Relationship Id="rId2" Type="http://schemas.openxmlformats.org/officeDocument/2006/relationships/tags" Target="../tags/tag321.xml"/><Relationship Id="rId1" Type="http://schemas.openxmlformats.org/officeDocument/2006/relationships/tags" Target="../tags/tag320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0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326.xml"/><Relationship Id="rId5" Type="http://schemas.openxmlformats.org/officeDocument/2006/relationships/image" Target="../media/image78.jpeg"/><Relationship Id="rId4" Type="http://schemas.openxmlformats.org/officeDocument/2006/relationships/tags" Target="../tags/tag325.xml"/><Relationship Id="rId3" Type="http://schemas.openxmlformats.org/officeDocument/2006/relationships/image" Target="../media/image77.jpeg"/><Relationship Id="rId2" Type="http://schemas.openxmlformats.org/officeDocument/2006/relationships/tags" Target="../tags/tag324.xml"/><Relationship Id="rId1" Type="http://schemas.openxmlformats.org/officeDocument/2006/relationships/tags" Target="../tags/tag323.xml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1.jpeg"/><Relationship Id="rId7" Type="http://schemas.openxmlformats.org/officeDocument/2006/relationships/tags" Target="../tags/tag331.xml"/><Relationship Id="rId6" Type="http://schemas.openxmlformats.org/officeDocument/2006/relationships/image" Target="../media/image80.jpeg"/><Relationship Id="rId5" Type="http://schemas.openxmlformats.org/officeDocument/2006/relationships/tags" Target="../tags/tag330.xml"/><Relationship Id="rId4" Type="http://schemas.openxmlformats.org/officeDocument/2006/relationships/image" Target="../media/image79.jpeg"/><Relationship Id="rId3" Type="http://schemas.openxmlformats.org/officeDocument/2006/relationships/tags" Target="../tags/tag329.xml"/><Relationship Id="rId2" Type="http://schemas.openxmlformats.org/officeDocument/2006/relationships/tags" Target="../tags/tag328.xml"/><Relationship Id="rId10" Type="http://schemas.openxmlformats.org/officeDocument/2006/relationships/notesSlide" Target="../notesSlides/notesSlide61.xml"/><Relationship Id="rId1" Type="http://schemas.openxmlformats.org/officeDocument/2006/relationships/tags" Target="../tags/tag327.xml"/></Relationships>
</file>

<file path=ppt/slides/_rels/slide6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2.jpeg"/><Relationship Id="rId3" Type="http://schemas.openxmlformats.org/officeDocument/2006/relationships/tags" Target="../tags/tag334.xml"/><Relationship Id="rId2" Type="http://schemas.openxmlformats.org/officeDocument/2006/relationships/tags" Target="../tags/tag333.xml"/><Relationship Id="rId1" Type="http://schemas.openxmlformats.org/officeDocument/2006/relationships/tags" Target="../tags/tag332.xml"/></Relationships>
</file>

<file path=ppt/slides/_rels/slide7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3.png"/><Relationship Id="rId3" Type="http://schemas.openxmlformats.org/officeDocument/2006/relationships/tags" Target="../tags/tag337.xml"/><Relationship Id="rId2" Type="http://schemas.openxmlformats.org/officeDocument/2006/relationships/tags" Target="../tags/tag336.xml"/><Relationship Id="rId1" Type="http://schemas.openxmlformats.org/officeDocument/2006/relationships/tags" Target="../tags/tag335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5.jpeg"/><Relationship Id="rId5" Type="http://schemas.openxmlformats.org/officeDocument/2006/relationships/tags" Target="../tags/tag341.xml"/><Relationship Id="rId4" Type="http://schemas.openxmlformats.org/officeDocument/2006/relationships/image" Target="../media/image84.jpeg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_rels/slide7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4.xml"/><Relationship Id="rId3" Type="http://schemas.openxmlformats.org/officeDocument/2006/relationships/image" Target="../media/image86.jpeg"/><Relationship Id="rId2" Type="http://schemas.openxmlformats.org/officeDocument/2006/relationships/tags" Target="../tags/tag343.xml"/><Relationship Id="rId1" Type="http://schemas.openxmlformats.org/officeDocument/2006/relationships/tags" Target="../tags/tag342.xml"/></Relationships>
</file>

<file path=ppt/slides/_rels/slide7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7.xml"/><Relationship Id="rId3" Type="http://schemas.openxmlformats.org/officeDocument/2006/relationships/image" Target="../media/image87.jpeg"/><Relationship Id="rId2" Type="http://schemas.openxmlformats.org/officeDocument/2006/relationships/tags" Target="../tags/tag346.xml"/><Relationship Id="rId1" Type="http://schemas.openxmlformats.org/officeDocument/2006/relationships/tags" Target="../tags/tag345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7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351.xml"/><Relationship Id="rId5" Type="http://schemas.openxmlformats.org/officeDocument/2006/relationships/image" Target="../media/image88.jpeg"/><Relationship Id="rId4" Type="http://schemas.openxmlformats.org/officeDocument/2006/relationships/tags" Target="../tags/tag350.xml"/><Relationship Id="rId3" Type="http://schemas.openxmlformats.org/officeDocument/2006/relationships/image" Target="../media/image87.jpeg"/><Relationship Id="rId2" Type="http://schemas.openxmlformats.org/officeDocument/2006/relationships/tags" Target="../tags/tag349.xml"/><Relationship Id="rId1" Type="http://schemas.openxmlformats.org/officeDocument/2006/relationships/tags" Target="../tags/tag348.xml"/></Relationships>
</file>

<file path=ppt/slides/_rels/slide7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8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353.xml"/><Relationship Id="rId2" Type="http://schemas.openxmlformats.org/officeDocument/2006/relationships/tags" Target="../tags/tag352.xml"/><Relationship Id="rId1" Type="http://schemas.openxmlformats.org/officeDocument/2006/relationships/image" Target="../media/image89.jpe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9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357.xml"/><Relationship Id="rId5" Type="http://schemas.openxmlformats.org/officeDocument/2006/relationships/image" Target="../media/image90.jpeg"/><Relationship Id="rId4" Type="http://schemas.openxmlformats.org/officeDocument/2006/relationships/tags" Target="../tags/tag356.xml"/><Relationship Id="rId3" Type="http://schemas.openxmlformats.org/officeDocument/2006/relationships/image" Target="../media/image87.jpeg"/><Relationship Id="rId2" Type="http://schemas.openxmlformats.org/officeDocument/2006/relationships/tags" Target="../tags/tag355.xml"/><Relationship Id="rId1" Type="http://schemas.openxmlformats.org/officeDocument/2006/relationships/tags" Target="../tags/tag354.xml"/></Relationships>
</file>

<file path=ppt/slides/_rels/slide7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60.xml"/><Relationship Id="rId4" Type="http://schemas.openxmlformats.org/officeDocument/2006/relationships/image" Target="../media/image91.jpeg"/><Relationship Id="rId3" Type="http://schemas.openxmlformats.org/officeDocument/2006/relationships/image" Target="../media/image87.jpeg"/><Relationship Id="rId2" Type="http://schemas.openxmlformats.org/officeDocument/2006/relationships/tags" Target="../tags/tag359.xml"/><Relationship Id="rId1" Type="http://schemas.openxmlformats.org/officeDocument/2006/relationships/tags" Target="../tags/tag358.xml"/></Relationships>
</file>

<file path=ppt/slides/_rels/slide7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2.jpeg"/><Relationship Id="rId1" Type="http://schemas.openxmlformats.org/officeDocument/2006/relationships/tags" Target="../tags/tag361.xml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3.jpeg"/><Relationship Id="rId1" Type="http://schemas.openxmlformats.org/officeDocument/2006/relationships/tags" Target="../tags/tag362.xml"/></Relationships>
</file>

<file path=ppt/slides/_rels/slide8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4.jpeg"/><Relationship Id="rId2" Type="http://schemas.openxmlformats.org/officeDocument/2006/relationships/tags" Target="../tags/tag364.xml"/><Relationship Id="rId1" Type="http://schemas.openxmlformats.org/officeDocument/2006/relationships/tags" Target="../tags/tag363.xml"/></Relationships>
</file>

<file path=ppt/slides/_rels/slide8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5.jpeg"/><Relationship Id="rId2" Type="http://schemas.openxmlformats.org/officeDocument/2006/relationships/tags" Target="../tags/tag366.xml"/><Relationship Id="rId1" Type="http://schemas.openxmlformats.org/officeDocument/2006/relationships/tags" Target="../tags/tag365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tags" Target="../tags/tag370.xml"/><Relationship Id="rId4" Type="http://schemas.openxmlformats.org/officeDocument/2006/relationships/image" Target="../media/image96.jpeg"/><Relationship Id="rId3" Type="http://schemas.openxmlformats.org/officeDocument/2006/relationships/tags" Target="../tags/tag369.xml"/><Relationship Id="rId2" Type="http://schemas.openxmlformats.org/officeDocument/2006/relationships/tags" Target="../tags/tag368.xml"/><Relationship Id="rId1" Type="http://schemas.openxmlformats.org/officeDocument/2006/relationships/tags" Target="../tags/tag367.xml"/></Relationships>
</file>

<file path=ppt/slides/_rels/slide83.xml.rels><?xml version="1.0" encoding="UTF-8" standalone="yes"?>
<Relationships xmlns="http://schemas.openxmlformats.org/package/2006/relationships"><Relationship Id="rId9" Type="http://schemas.openxmlformats.org/officeDocument/2006/relationships/tags" Target="../tags/tag376.xml"/><Relationship Id="rId8" Type="http://schemas.openxmlformats.org/officeDocument/2006/relationships/image" Target="../media/image100.jpeg"/><Relationship Id="rId7" Type="http://schemas.openxmlformats.org/officeDocument/2006/relationships/tags" Target="../tags/tag375.xml"/><Relationship Id="rId6" Type="http://schemas.openxmlformats.org/officeDocument/2006/relationships/image" Target="../media/image99.jpeg"/><Relationship Id="rId5" Type="http://schemas.openxmlformats.org/officeDocument/2006/relationships/tags" Target="../tags/tag374.xml"/><Relationship Id="rId4" Type="http://schemas.openxmlformats.org/officeDocument/2006/relationships/image" Target="../media/image98.jpeg"/><Relationship Id="rId3" Type="http://schemas.openxmlformats.org/officeDocument/2006/relationships/tags" Target="../tags/tag373.xml"/><Relationship Id="rId2" Type="http://schemas.openxmlformats.org/officeDocument/2006/relationships/tags" Target="../tags/tag372.xml"/><Relationship Id="rId14" Type="http://schemas.openxmlformats.org/officeDocument/2006/relationships/notesSlide" Target="../notesSlides/notesSlide76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02.jpeg"/><Relationship Id="rId11" Type="http://schemas.openxmlformats.org/officeDocument/2006/relationships/tags" Target="../tags/tag377.xml"/><Relationship Id="rId10" Type="http://schemas.openxmlformats.org/officeDocument/2006/relationships/image" Target="../media/image101.jpeg"/><Relationship Id="rId1" Type="http://schemas.openxmlformats.org/officeDocument/2006/relationships/tags" Target="../tags/tag371.xml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tags" Target="../tags/tag384.xml"/><Relationship Id="rId8" Type="http://schemas.openxmlformats.org/officeDocument/2006/relationships/image" Target="../media/image104.jpeg"/><Relationship Id="rId7" Type="http://schemas.openxmlformats.org/officeDocument/2006/relationships/tags" Target="../tags/tag383.xml"/><Relationship Id="rId6" Type="http://schemas.openxmlformats.org/officeDocument/2006/relationships/tags" Target="../tags/tag382.xml"/><Relationship Id="rId5" Type="http://schemas.openxmlformats.org/officeDocument/2006/relationships/image" Target="../media/image103.jpeg"/><Relationship Id="rId4" Type="http://schemas.openxmlformats.org/officeDocument/2006/relationships/tags" Target="../tags/tag381.xml"/><Relationship Id="rId3" Type="http://schemas.openxmlformats.org/officeDocument/2006/relationships/tags" Target="../tags/tag380.xml"/><Relationship Id="rId21" Type="http://schemas.openxmlformats.org/officeDocument/2006/relationships/notesSlide" Target="../notesSlides/notesSlide77.xml"/><Relationship Id="rId20" Type="http://schemas.openxmlformats.org/officeDocument/2006/relationships/slideLayout" Target="../slideLayouts/slideLayout7.xml"/><Relationship Id="rId2" Type="http://schemas.openxmlformats.org/officeDocument/2006/relationships/tags" Target="../tags/tag379.xml"/><Relationship Id="rId19" Type="http://schemas.openxmlformats.org/officeDocument/2006/relationships/tags" Target="../tags/tag393.xml"/><Relationship Id="rId18" Type="http://schemas.openxmlformats.org/officeDocument/2006/relationships/tags" Target="../tags/tag392.xml"/><Relationship Id="rId17" Type="http://schemas.openxmlformats.org/officeDocument/2006/relationships/tags" Target="../tags/tag391.xml"/><Relationship Id="rId16" Type="http://schemas.openxmlformats.org/officeDocument/2006/relationships/tags" Target="../tags/tag390.xml"/><Relationship Id="rId15" Type="http://schemas.openxmlformats.org/officeDocument/2006/relationships/tags" Target="../tags/tag389.xml"/><Relationship Id="rId14" Type="http://schemas.openxmlformats.org/officeDocument/2006/relationships/tags" Target="../tags/tag388.xml"/><Relationship Id="rId13" Type="http://schemas.openxmlformats.org/officeDocument/2006/relationships/tags" Target="../tags/tag387.xml"/><Relationship Id="rId12" Type="http://schemas.openxmlformats.org/officeDocument/2006/relationships/tags" Target="../tags/tag386.xml"/><Relationship Id="rId11" Type="http://schemas.openxmlformats.org/officeDocument/2006/relationships/tags" Target="../tags/tag385.xml"/><Relationship Id="rId10" Type="http://schemas.openxmlformats.org/officeDocument/2006/relationships/image" Target="../media/image105.jpeg"/><Relationship Id="rId1" Type="http://schemas.openxmlformats.org/officeDocument/2006/relationships/tags" Target="../tags/tag37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tags" Target="../tags/tag3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-25717" y="0"/>
            <a:ext cx="9246870" cy="5210175"/>
          </a:xfrm>
          <a:prstGeom prst="rect">
            <a:avLst/>
          </a:prstGeom>
          <a:solidFill>
            <a:srgbClr val="AF15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889635" y="2056130"/>
            <a:ext cx="74161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金种子馥合香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上市发布会策划方案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33020" y="2637790"/>
            <a:ext cx="9261475" cy="2623185"/>
          </a:xfrm>
          <a:prstGeom prst="rect">
            <a:avLst/>
          </a:prstGeom>
        </p:spPr>
      </p:pic>
      <p:pic>
        <p:nvPicPr>
          <p:cNvPr id="5" name="图片 4" descr="未标题-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922588" y="1072515"/>
            <a:ext cx="3350260" cy="669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pSp>
        <p:nvGrpSpPr>
          <p:cNvPr id="11" name="组合 10"/>
          <p:cNvGrpSpPr/>
          <p:nvPr/>
        </p:nvGrpSpPr>
        <p:grpSpPr>
          <a:xfrm>
            <a:off x="-43815" y="0"/>
            <a:ext cx="9225915" cy="5144135"/>
            <a:chOff x="-55" y="14"/>
            <a:chExt cx="19317" cy="10771"/>
          </a:xfrm>
        </p:grpSpPr>
        <p:sp>
          <p:nvSpPr>
            <p:cNvPr id="6" name="矩形 5"/>
            <p:cNvSpPr/>
            <p:nvPr>
              <p:custDataLst>
                <p:tags r:id="rId1"/>
              </p:custDataLst>
            </p:nvPr>
          </p:nvSpPr>
          <p:spPr>
            <a:xfrm>
              <a:off x="0" y="14"/>
              <a:ext cx="19238" cy="10771"/>
            </a:xfrm>
            <a:prstGeom prst="rect">
              <a:avLst/>
            </a:prstGeom>
            <a:solidFill>
              <a:srgbClr val="941A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2"/>
              </p:custDataLst>
            </p:nvPr>
          </p:nvSpPr>
          <p:spPr>
            <a:xfrm>
              <a:off x="-25" y="6717"/>
              <a:ext cx="19225" cy="2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>
                  <a:solidFill>
                    <a:srgbClr val="A02F2B"/>
                  </a:solidFill>
                  <a:latin typeface="台北黑体粗" charset="-120"/>
                  <a:ea typeface="台北黑体粗" charset="-120"/>
                  <a:cs typeface="台北黑体粗" charset="-120"/>
                </a:rPr>
                <a:t>融众香之长</a:t>
              </a:r>
              <a:r>
                <a:rPr lang="en-US" altLang="zh-CN" sz="6000">
                  <a:solidFill>
                    <a:srgbClr val="A02F2B"/>
                  </a:solidFill>
                  <a:latin typeface="台北黑体粗" charset="-120"/>
                  <a:ea typeface="台北黑体粗" charset="-120"/>
                  <a:cs typeface="台北黑体粗" charset="-120"/>
                </a:rPr>
                <a:t>      </a:t>
              </a:r>
              <a:r>
                <a:rPr lang="zh-CN" altLang="en-US" sz="6000">
                  <a:solidFill>
                    <a:srgbClr val="A02F2B"/>
                  </a:solidFill>
                  <a:latin typeface="台北黑体粗" charset="-120"/>
                  <a:ea typeface="台北黑体粗" charset="-120"/>
                  <a:cs typeface="台北黑体粗" charset="-120"/>
                </a:rPr>
                <a:t> 聚中国力量</a:t>
              </a:r>
              <a:endParaRPr lang="zh-CN" altLang="en-US" sz="6000">
                <a:solidFill>
                  <a:srgbClr val="A02F2B"/>
                </a:solidFill>
                <a:latin typeface="台北黑体粗" charset="-120"/>
                <a:ea typeface="台北黑体粗" charset="-120"/>
                <a:cs typeface="台北黑体粗" charset="-120"/>
              </a:endParaRPr>
            </a:p>
          </p:txBody>
        </p:sp>
        <p:pic>
          <p:nvPicPr>
            <p:cNvPr id="8" name="图片 7" descr="联合LOGO-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 l="18829" t="17388" r="21891" b="12362"/>
            <a:stretch>
              <a:fillRect/>
            </a:stretch>
          </p:blipFill>
          <p:spPr>
            <a:xfrm>
              <a:off x="4611" y="1998"/>
              <a:ext cx="9524" cy="6351"/>
            </a:xfrm>
            <a:prstGeom prst="rect">
              <a:avLst/>
            </a:prstGeom>
          </p:spPr>
        </p:pic>
        <p:cxnSp>
          <p:nvCxnSpPr>
            <p:cNvPr id="10" name="直接连接符 9"/>
            <p:cNvCxnSpPr/>
            <p:nvPr>
              <p:custDataLst>
                <p:tags r:id="rId5"/>
              </p:custDataLst>
            </p:nvPr>
          </p:nvCxnSpPr>
          <p:spPr>
            <a:xfrm>
              <a:off x="-55" y="8821"/>
              <a:ext cx="19317" cy="0"/>
            </a:xfrm>
            <a:prstGeom prst="line">
              <a:avLst/>
            </a:prstGeom>
            <a:ln>
              <a:solidFill>
                <a:srgbClr val="A02F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reveal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GrpSpPr/>
          <p:nvPr/>
        </p:nvGrpSpPr>
        <p:grpSpPr>
          <a:xfrm>
            <a:off x="0" y="311092"/>
            <a:ext cx="1200746" cy="1170086"/>
            <a:chOff x="0" y="512763"/>
            <a:chExt cx="1600994" cy="1560115"/>
          </a:xfrm>
        </p:grpSpPr>
        <p:sp>
          <p:nvSpPr>
            <p:cNvPr id="6" name="矩形 5"/>
            <p:cNvSpPr/>
            <p:nvPr/>
          </p:nvSpPr>
          <p:spPr>
            <a:xfrm>
              <a:off x="0" y="1621120"/>
              <a:ext cx="1058096" cy="228883"/>
            </a:xfrm>
            <a:prstGeom prst="rect">
              <a:avLst/>
            </a:prstGeom>
            <a:solidFill>
              <a:srgbClr val="C62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sz="1015"/>
            </a:p>
          </p:txBody>
        </p:sp>
        <p:sp>
          <p:nvSpPr>
            <p:cNvPr id="3" name="椭圆 2"/>
            <p:cNvSpPr/>
            <p:nvPr/>
          </p:nvSpPr>
          <p:spPr>
            <a:xfrm>
              <a:off x="612349" y="735636"/>
              <a:ext cx="445747" cy="445747"/>
            </a:xfrm>
            <a:prstGeom prst="ellipse">
              <a:avLst/>
            </a:prstGeom>
            <a:solidFill>
              <a:srgbClr val="C62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sz="1015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07247" y="512763"/>
              <a:ext cx="735753" cy="133604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活动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27048" y="1181383"/>
              <a:ext cx="673946" cy="8914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l"/>
              <a:r>
                <a:rPr lang="zh-CN" altLang="en-US" sz="2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概述</a:t>
              </a:r>
              <a:endParaRPr lang="zh-CN" altLang="en-US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框 8" descr="7b0a202020202262756c6c6574223a20227b5c2263617465676f727949645c223a31303030352c5c2274656d706c61746549645c223a32303233313537397d220a7d0a"/>
          <p:cNvSpPr txBox="1"/>
          <p:nvPr/>
        </p:nvSpPr>
        <p:spPr>
          <a:xfrm>
            <a:off x="2007870" y="1555750"/>
            <a:ext cx="5699125" cy="23069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Blip>
                <a:blip r:embed="rId1"/>
              </a:buBlip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活动主题：金种子酒业合肥大区馥合香上市发布会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buFont typeface="Arial" panose="020B0604020202020204" pitchFamily="34" charset="0"/>
              <a:buBlip>
                <a:blip r:embed="rId1"/>
              </a:buBlip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buFont typeface="Arial" panose="020B0604020202020204" pitchFamily="34" charset="0"/>
              <a:buBlip>
                <a:blip r:embed="rId1"/>
              </a:buBlip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活动时间：2023年*月**日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buFont typeface="Arial" panose="020B0604020202020204" pitchFamily="34" charset="0"/>
              <a:buBlip>
                <a:blip r:embed="rId1"/>
              </a:buBlip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buFont typeface="Arial" panose="020B0604020202020204" pitchFamily="34" charset="0"/>
              <a:buBlip>
                <a:blip r:embed="rId1"/>
              </a:buBlip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活动地点：合肥香格里拉酒店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buFont typeface="Arial" panose="020B0604020202020204" pitchFamily="34" charset="0"/>
              <a:buBlip>
                <a:blip r:embed="rId1"/>
              </a:buBlip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buFont typeface="Arial" panose="020B0604020202020204" pitchFamily="34" charset="0"/>
              <a:buBlip>
                <a:blip r:embed="rId1"/>
              </a:buBlip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活动人数：约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****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buFont typeface="Arial" panose="020B0604020202020204" pitchFamily="34" charset="0"/>
              <a:buBlip>
                <a:blip r:embed="rId1"/>
              </a:buBlip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78485" y="774700"/>
            <a:ext cx="7733030" cy="3459480"/>
            <a:chOff x="911" y="1220"/>
            <a:chExt cx="12178" cy="5448"/>
          </a:xfrm>
        </p:grpSpPr>
        <p:sp>
          <p:nvSpPr>
            <p:cNvPr id="10" name="文本框 9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1233" y="2993"/>
              <a:ext cx="11111" cy="223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862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" pitchFamily="50" charset="-120"/>
                  <a:ea typeface="TypeLand 康熙字典體" pitchFamily="50" charset="-120"/>
                </a:rPr>
                <a:t>壹弍弎肆</a:t>
              </a:r>
              <a:endParaRPr lang="zh-CN" altLang="en-US" sz="8625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11" name="文本框 1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4214" y="3598"/>
              <a:ext cx="1524" cy="174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6600" dirty="0">
                  <a:ln w="6350">
                    <a:noFill/>
                  </a:ln>
                  <a:solidFill>
                    <a:srgbClr val="C62A2C"/>
                  </a:solidFill>
                  <a:latin typeface="TypeLand 康熙字典體" pitchFamily="50" charset="-120"/>
                  <a:ea typeface="TypeLand 康熙字典體" pitchFamily="50" charset="-120"/>
                </a:rPr>
                <a:t>？</a:t>
              </a:r>
              <a:endParaRPr lang="zh-CN" altLang="en-US" sz="660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12" name="文本框 11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911" y="1957"/>
              <a:ext cx="1524" cy="26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10350" dirty="0">
                  <a:ln w="6350">
                    <a:noFill/>
                  </a:ln>
                  <a:solidFill>
                    <a:srgbClr val="C62A2C"/>
                  </a:solidFill>
                  <a:latin typeface="TypeLand 康熙字典體" pitchFamily="50" charset="-120"/>
                  <a:ea typeface="TypeLand 康熙字典體" pitchFamily="50" charset="-120"/>
                </a:rPr>
                <a:t>。</a:t>
              </a:r>
              <a:endParaRPr lang="zh-CN" altLang="en-US" sz="1035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13" name="文本框 12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10821" y="2466"/>
              <a:ext cx="1524" cy="174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6600" dirty="0">
                  <a:ln w="6350">
                    <a:noFill/>
                  </a:ln>
                  <a:solidFill>
                    <a:srgbClr val="C62A2C"/>
                  </a:solidFill>
                  <a:latin typeface="TypeLand 康熙字典體" pitchFamily="50" charset="-120"/>
                  <a:ea typeface="TypeLand 康熙字典體" pitchFamily="50" charset="-120"/>
                </a:rPr>
                <a:t>！</a:t>
              </a:r>
              <a:endParaRPr lang="zh-CN" altLang="en-US" sz="660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15" name="文本框 14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8279" y="1558"/>
              <a:ext cx="1524" cy="26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10350" dirty="0">
                  <a:ln w="6350">
                    <a:noFill/>
                  </a:ln>
                  <a:solidFill>
                    <a:srgbClr val="C62A2C"/>
                  </a:solidFill>
                  <a:latin typeface="TypeLand 康熙字典體" pitchFamily="50" charset="-120"/>
                  <a:ea typeface="TypeLand 康熙字典體" pitchFamily="50" charset="-120"/>
                </a:rPr>
                <a:t>，</a:t>
              </a:r>
              <a:endParaRPr lang="zh-CN" altLang="en-US" sz="1035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19" name="矩形 18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/>
            <p:nvPr/>
          </p:nvSpPr>
          <p:spPr>
            <a:xfrm>
              <a:off x="2867" y="3858"/>
              <a:ext cx="942" cy="2811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8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发 布 流 程</a:t>
              </a:r>
              <a:endParaRPr lang="zh-CN" altLang="en-US" sz="18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矩形 2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/>
            <p:nvPr/>
          </p:nvSpPr>
          <p:spPr>
            <a:xfrm>
              <a:off x="5960" y="3858"/>
              <a:ext cx="942" cy="2811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8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</a:t>
              </a:r>
              <a:r>
                <a:rPr lang="en-US" altLang="zh-CN" sz="18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8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料</a:t>
              </a:r>
              <a:r>
                <a:rPr lang="en-US" altLang="zh-CN" sz="18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8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设</a:t>
              </a:r>
              <a:r>
                <a:rPr lang="en-US" altLang="zh-CN" sz="18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8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计</a:t>
              </a:r>
              <a:endParaRPr lang="zh-CN" altLang="en-US" sz="18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矩形 21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/>
            <p:nvPr/>
          </p:nvSpPr>
          <p:spPr>
            <a:xfrm>
              <a:off x="9053" y="3858"/>
              <a:ext cx="942" cy="2811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舞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美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布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置</a:t>
              </a:r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矩形 22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/>
            <p:nvPr/>
          </p:nvSpPr>
          <p:spPr>
            <a:xfrm>
              <a:off x="12147" y="3858"/>
              <a:ext cx="942" cy="2811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动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</a:t>
              </a:r>
              <a:r>
                <a:rPr lang="en-US" altLang="zh-CN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zh-CN" altLang="en-US" sz="18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障</a:t>
              </a:r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文本框 23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1233" y="1711"/>
              <a:ext cx="1647" cy="94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" pitchFamily="50" charset="-120"/>
                  <a:ea typeface="TypeLand 康熙字典體" pitchFamily="50" charset="-120"/>
                </a:rPr>
                <a:t>目錄 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25" name="文本框 24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1233" y="1220"/>
              <a:ext cx="1647" cy="74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en-US" altLang="zh-CN" sz="1800" dirty="0">
                  <a:solidFill>
                    <a:srgbClr val="C62A2C"/>
                  </a:solidFill>
                  <a:latin typeface="TypeLand 康熙字典體" pitchFamily="50" charset="-120"/>
                  <a:ea typeface="書法家顏楷體" panose="02010609000101010101" pitchFamily="49" charset="-120"/>
                </a:rPr>
                <a:t>Mu </a:t>
              </a:r>
              <a:r>
                <a:rPr lang="en-US" altLang="zh-CN" sz="1800" dirty="0" err="1">
                  <a:solidFill>
                    <a:srgbClr val="C62A2C"/>
                  </a:solidFill>
                  <a:latin typeface="TypeLand 康熙字典體" pitchFamily="50" charset="-120"/>
                  <a:ea typeface="書法家顏楷體" panose="02010609000101010101" pitchFamily="49" charset="-120"/>
                </a:rPr>
                <a:t>lu</a:t>
              </a:r>
              <a:endParaRPr lang="zh-CN" altLang="en-US" sz="1800" dirty="0"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</p:grpSp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pSp>
        <p:nvGrpSpPr>
          <p:cNvPr id="13" name="组合 12"/>
          <p:cNvGrpSpPr/>
          <p:nvPr/>
        </p:nvGrpSpPr>
        <p:grpSpPr>
          <a:xfrm>
            <a:off x="523240" y="2101850"/>
            <a:ext cx="7020560" cy="2044065"/>
            <a:chOff x="824" y="3310"/>
            <a:chExt cx="11056" cy="3219"/>
          </a:xfrm>
        </p:grpSpPr>
        <p:sp>
          <p:nvSpPr>
            <p:cNvPr id="2" name="文本框 1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3477" y="4293"/>
              <a:ext cx="2071" cy="223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862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" pitchFamily="50" charset="-120"/>
                  <a:ea typeface="TypeLand 康熙字典體" pitchFamily="50" charset="-120"/>
                </a:rPr>
                <a:t>壹</a:t>
              </a:r>
              <a:endParaRPr lang="zh-CN" altLang="en-US" sz="8625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3" name="文本框 2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3188" y="3310"/>
              <a:ext cx="1524" cy="26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10350" dirty="0">
                  <a:ln w="6350">
                    <a:noFill/>
                  </a:ln>
                  <a:solidFill>
                    <a:srgbClr val="C62A2C"/>
                  </a:solidFill>
                  <a:latin typeface="TypeLand 康熙字典體" pitchFamily="50" charset="-120"/>
                  <a:ea typeface="TypeLand 康熙字典體" pitchFamily="50" charset="-120"/>
                </a:rPr>
                <a:t>。</a:t>
              </a:r>
              <a:endParaRPr lang="zh-CN" altLang="en-US" sz="1035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5" name="文本框 4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1312" y="5521"/>
              <a:ext cx="1647" cy="72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" pitchFamily="50" charset="-120"/>
                  <a:ea typeface="TypeLand 康熙字典體" pitchFamily="50" charset="-120"/>
                </a:rPr>
                <a:t>章回</a:t>
              </a:r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6" name="文本框 5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 txBox="1"/>
            <p:nvPr/>
          </p:nvSpPr>
          <p:spPr>
            <a:xfrm>
              <a:off x="824" y="4758"/>
              <a:ext cx="2135" cy="74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en-US" altLang="zh-CN" sz="1800" dirty="0">
                  <a:solidFill>
                    <a:srgbClr val="C62A2C"/>
                  </a:solidFill>
                  <a:latin typeface="TypeLand 康熙字典體" pitchFamily="50" charset="-120"/>
                  <a:ea typeface="書法家顏楷體" panose="02010609000101010101" pitchFamily="49" charset="-120"/>
                </a:rPr>
                <a:t>Zhang hui</a:t>
              </a:r>
              <a:endParaRPr lang="zh-CN" altLang="en-US" sz="1800" dirty="0"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endParaRPr>
            </a:p>
          </p:txBody>
        </p:sp>
        <p:sp>
          <p:nvSpPr>
            <p:cNvPr id="19" name="矩形 18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  <p:cNvSpPr/>
            <p:nvPr>
              <p:custDataLst>
                <p:tags r:id="rId1"/>
              </p:custDataLst>
            </p:nvPr>
          </p:nvSpPr>
          <p:spPr>
            <a:xfrm>
              <a:off x="10548" y="5119"/>
              <a:ext cx="1333" cy="1005"/>
            </a:xfrm>
            <a:prstGeom prst="rect">
              <a:avLst/>
            </a:prstGeom>
          </p:spPr>
          <p:txBody>
            <a:bodyPr vert="horz" wrap="square">
              <a:noAutofit/>
            </a:bodyPr>
            <a:lstStyle/>
            <a:p>
              <a:pPr algn="l">
                <a:lnSpc>
                  <a:spcPct val="80000"/>
                </a:lnSpc>
              </a:pPr>
              <a:r>
                <a:rPr lang="zh-CN" altLang="en-US" sz="24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发布</a:t>
              </a:r>
              <a:endParaRPr lang="zh-CN" altLang="en-US" sz="2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80000"/>
                </a:lnSpc>
              </a:pPr>
              <a:r>
                <a:rPr lang="zh-CN" altLang="en-US" sz="2400" dirty="0">
                  <a:solidFill>
                    <a:srgbClr val="33333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流程</a:t>
              </a:r>
              <a:endParaRPr lang="zh-CN" altLang="en-US" sz="2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 flipH="1">
            <a:off x="6734175" y="3143250"/>
            <a:ext cx="238125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-33020" y="-334010"/>
            <a:ext cx="9261475" cy="262318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GrpSpPr/>
          <p:nvPr/>
        </p:nvGrpSpPr>
        <p:grpSpPr>
          <a:xfrm>
            <a:off x="0" y="311092"/>
            <a:ext cx="1200746" cy="1170086"/>
            <a:chOff x="0" y="512763"/>
            <a:chExt cx="1600994" cy="1560115"/>
          </a:xfrm>
        </p:grpSpPr>
        <p:sp>
          <p:nvSpPr>
            <p:cNvPr id="6" name="矩形 5"/>
            <p:cNvSpPr/>
            <p:nvPr/>
          </p:nvSpPr>
          <p:spPr>
            <a:xfrm>
              <a:off x="0" y="1621120"/>
              <a:ext cx="1058096" cy="228883"/>
            </a:xfrm>
            <a:prstGeom prst="rect">
              <a:avLst/>
            </a:prstGeom>
            <a:solidFill>
              <a:srgbClr val="C62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" name="椭圆 2"/>
            <p:cNvSpPr/>
            <p:nvPr/>
          </p:nvSpPr>
          <p:spPr>
            <a:xfrm>
              <a:off x="612349" y="735636"/>
              <a:ext cx="445747" cy="445747"/>
            </a:xfrm>
            <a:prstGeom prst="ellipse">
              <a:avLst/>
            </a:prstGeom>
            <a:solidFill>
              <a:srgbClr val="C62A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69054" y="512763"/>
              <a:ext cx="673946" cy="8914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发布</a:t>
              </a:r>
              <a:endParaRPr lang="zh-CN" altLang="en-US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27048" y="1181383"/>
              <a:ext cx="673946" cy="8914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流程</a:t>
              </a:r>
              <a:endParaRPr lang="zh-CN" altLang="en-US" sz="2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0" name="表格 9"/>
          <p:cNvGraphicFramePr/>
          <p:nvPr>
            <p:custDataLst>
              <p:tags r:id="rId1"/>
            </p:custDataLst>
          </p:nvPr>
        </p:nvGraphicFramePr>
        <p:xfrm>
          <a:off x="1292225" y="384810"/>
          <a:ext cx="7611110" cy="4245610"/>
        </p:xfrm>
        <a:graphic>
          <a:graphicData uri="http://schemas.openxmlformats.org/drawingml/2006/table">
            <a:tbl>
              <a:tblPr/>
              <a:tblGrid>
                <a:gridCol w="276225"/>
                <a:gridCol w="403860"/>
                <a:gridCol w="311150"/>
                <a:gridCol w="755650"/>
                <a:gridCol w="3039110"/>
                <a:gridCol w="822960"/>
                <a:gridCol w="394335"/>
                <a:gridCol w="982345"/>
                <a:gridCol w="625475"/>
              </a:tblGrid>
              <a:tr h="1955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序号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时间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模块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环节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内容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主屏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分屏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音乐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台口道具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签到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签到入座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外场签到嘉宾合影，品鉴参观，销售引导各自来宾入座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主KV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暖场音乐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开场</a:t>
                      </a:r>
                      <a:endParaRPr lang="zh-CN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致辞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开场视频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内场循环播放项目宣传片《金种子·馥合香》TVC视频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TVC视频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LOGO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视频音频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44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主持人暖场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主持人暖场提醒，邀请就坐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主KV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主持人登场音乐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4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主持人开场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开场介绍领导及嘉宾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主KV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介绍环节音效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开场舞蹈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《雀之灵》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舞蹈VJ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舞蹈音频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6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领导致辞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金种子·馥合香酒业代表、嘉宾致辞、经销商代表致辞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领导/嘉宾介绍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主KV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领导登场音乐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司仪台/</a:t>
                      </a: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话筒架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7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产品</a:t>
                      </a:r>
                      <a:endParaRPr lang="zh-CN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展示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成果展示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《专家品评》视频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VCR视频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LOGO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视频音频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主题演讲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演讲金种子·馥合香品牌PPT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PPT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主KV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无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翻页笔/话筒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9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产品走秀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模特展示金种子·馥合香白酒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主KV/产品展示图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模特走秀音乐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展示酒酒盒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启动仪式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倒计时启幕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倒计时视频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倒计时音频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11</a:t>
                      </a:r>
                      <a:endParaRPr lang="en-US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19:00</a:t>
                      </a:r>
                      <a:endParaRPr lang="en-US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 gridSpan="7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rgbClr val="FFFFFF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晚宴环节</a:t>
                      </a:r>
                      <a:endParaRPr lang="zh-CN" altLang="en-US" sz="9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9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晚宴</a:t>
                      </a:r>
                      <a:endParaRPr lang="zh-CN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演艺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餐叙正式开始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主KV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暖场音乐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政策公布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订货政策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订货政策背景+字幕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热情音乐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14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节目1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歌曲：《欢聚一堂》/《迎宾曲》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背景视频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伴奏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抽奖环节1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抽奖背景画面1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抽奖音乐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1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16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节目2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　古筝演奏《高山流水》/琵琶独奏《阳春白雪》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背景视频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配乐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17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抽奖环节2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抽奖背景画面1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抽奖音乐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节目3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　舞蹈《水袖惊鸿》/舞蹈《舞文弄墨》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背景视频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配乐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48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19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抽奖环节3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抽奖背景画面1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抽奖音乐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晚宴高潮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主持人互动，将晚宴氛围推向高潮（晚宴轻柔背景音乐）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  <a:cs typeface="方正清刻本悦宋简体" panose="02000000000000000000" charset="-122"/>
                        </a:rPr>
                        <a:t>主KV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  <a:cs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  <a:ea typeface="方正清刻本悦宋简体" panose="02000000000000000000" charset="-122"/>
                        </a:rPr>
                        <a:t>晚宴轻柔背景音乐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9574" y="500380"/>
            <a:ext cx="7089781" cy="4102975"/>
            <a:chOff x="2230" y="788"/>
            <a:chExt cx="12447" cy="7203"/>
          </a:xfrm>
        </p:grpSpPr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2230" y="7475"/>
              <a:ext cx="12446" cy="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来宾入场，2名专业礼仪迎宾引导来宾进入现场，签到处则有2名礼仪协助来宾签到</a:t>
              </a:r>
              <a:endParaRPr sz="12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100" name="图片 99"/>
            <p:cNvPicPr/>
            <p:nvPr>
              <p:custDataLst>
                <p:tags r:id="rId4"/>
              </p:custDataLst>
            </p:nvPr>
          </p:nvPicPr>
          <p:blipFill>
            <a:blip r:embed="rId5"/>
            <a:srcRect l="1844" t="6424" r="3643" b="4790"/>
            <a:stretch>
              <a:fillRect/>
            </a:stretch>
          </p:blipFill>
          <p:spPr>
            <a:xfrm>
              <a:off x="2327" y="788"/>
              <a:ext cx="12350" cy="636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6" name="图片 15"/>
          <p:cNvPicPr/>
          <p:nvPr/>
        </p:nvPicPr>
        <p:blipFill>
          <a:blip r:embed="rId6"/>
          <a:srcRect l="-929" t="7124" r="929" b="16325"/>
          <a:stretch>
            <a:fillRect/>
          </a:stretch>
        </p:blipFill>
        <p:spPr>
          <a:xfrm>
            <a:off x="1564005" y="500380"/>
            <a:ext cx="7245350" cy="369824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7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3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0512"/>
          <a:stretch>
            <a:fillRect/>
          </a:stretch>
        </p:blipFill>
        <p:spPr>
          <a:xfrm>
            <a:off x="1638935" y="515620"/>
            <a:ext cx="7171055" cy="36703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719574" y="4309431"/>
            <a:ext cx="7089211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舞台屏幕与回廊屏幕循环同步播放项目宣传片《金种子·馥合香》TVC视频</a:t>
            </a:r>
            <a:endParaRPr lang="zh-CN" altLang="en-US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9574" y="500380"/>
            <a:ext cx="7089781" cy="4102975"/>
            <a:chOff x="2230" y="788"/>
            <a:chExt cx="12447" cy="7203"/>
          </a:xfrm>
        </p:grpSpPr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2230" y="7475"/>
              <a:ext cx="12446" cy="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主持人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上台台词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暖场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，并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提醒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来宾有序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就坐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，确保后面环节有序进行</a:t>
              </a:r>
              <a:endParaRPr lang="zh-CN" sz="12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100" name="图片 99"/>
            <p:cNvPicPr/>
            <p:nvPr>
              <p:custDataLst>
                <p:tags r:id="rId4"/>
              </p:custDataLst>
            </p:nvPr>
          </p:nvPicPr>
          <p:blipFill>
            <a:blip r:embed="rId5"/>
            <a:srcRect l="1844" t="6424" r="3643" b="4790"/>
            <a:stretch>
              <a:fillRect/>
            </a:stretch>
          </p:blipFill>
          <p:spPr>
            <a:xfrm>
              <a:off x="2327" y="788"/>
              <a:ext cx="12350" cy="636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6" name="图片 15"/>
          <p:cNvPicPr/>
          <p:nvPr>
            <p:custDataLst>
              <p:tags r:id="rId6"/>
            </p:custDataLst>
          </p:nvPr>
        </p:nvPicPr>
        <p:blipFill>
          <a:blip r:embed="rId7"/>
          <a:srcRect l="-929" t="7124" r="929" b="16325"/>
          <a:stretch>
            <a:fillRect/>
          </a:stretch>
        </p:blipFill>
        <p:spPr>
          <a:xfrm>
            <a:off x="1564005" y="500380"/>
            <a:ext cx="7245350" cy="369824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ject 11"/>
          <p:cNvPicPr/>
          <p:nvPr>
            <p:custDataLst>
              <p:tags r:id="rId9"/>
            </p:custDataLst>
          </p:nvPr>
        </p:nvPicPr>
        <p:blipFill>
          <a:blip r:embed="rId10" cstate="print"/>
          <a:srcRect l="-62" t="18281" r="62" b="6425"/>
          <a:stretch>
            <a:fillRect/>
          </a:stretch>
        </p:blipFill>
        <p:spPr>
          <a:xfrm>
            <a:off x="1630045" y="500380"/>
            <a:ext cx="7174230" cy="3698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3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719574" y="500380"/>
            <a:ext cx="7089781" cy="4102975"/>
            <a:chOff x="2230" y="788"/>
            <a:chExt cx="12447" cy="7203"/>
          </a:xfrm>
        </p:grpSpPr>
        <p:sp>
          <p:nvSpPr>
            <p:cNvPr id="4" name="文本框 3"/>
            <p:cNvSpPr txBox="1"/>
            <p:nvPr>
              <p:custDataLst>
                <p:tags r:id="rId4"/>
              </p:custDataLst>
            </p:nvPr>
          </p:nvSpPr>
          <p:spPr>
            <a:xfrm>
              <a:off x="2230" y="7475"/>
              <a:ext cx="12446" cy="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主持人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上台做本次发布会开场白接依次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介绍来参加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本次发布会重要领导及嘉宾</a:t>
              </a:r>
              <a:endParaRPr lang="zh-CN" sz="12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5" name="图片 4"/>
            <p:cNvPicPr/>
            <p:nvPr>
              <p:custDataLst>
                <p:tags r:id="rId5"/>
              </p:custDataLst>
            </p:nvPr>
          </p:nvPicPr>
          <p:blipFill>
            <a:blip r:embed="rId6"/>
            <a:srcRect l="1844" t="6424" r="3643" b="4790"/>
            <a:stretch>
              <a:fillRect/>
            </a:stretch>
          </p:blipFill>
          <p:spPr>
            <a:xfrm>
              <a:off x="2327" y="788"/>
              <a:ext cx="12350" cy="636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6" name="object 11"/>
          <p:cNvPicPr/>
          <p:nvPr>
            <p:custDataLst>
              <p:tags r:id="rId7"/>
            </p:custDataLst>
          </p:nvPr>
        </p:nvPicPr>
        <p:blipFill>
          <a:blip r:embed="rId8" cstate="print"/>
          <a:srcRect l="-62" t="18281" r="62" b="6425"/>
          <a:stretch>
            <a:fillRect/>
          </a:stretch>
        </p:blipFill>
        <p:spPr>
          <a:xfrm>
            <a:off x="1630045" y="500380"/>
            <a:ext cx="7174230" cy="36982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3018" b="6841"/>
          <a:stretch>
            <a:fillRect/>
          </a:stretch>
        </p:blipFill>
        <p:spPr>
          <a:xfrm>
            <a:off x="1630045" y="500380"/>
            <a:ext cx="7247890" cy="3698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9574" y="500380"/>
            <a:ext cx="7089781" cy="4102975"/>
            <a:chOff x="2230" y="788"/>
            <a:chExt cx="12447" cy="7203"/>
          </a:xfrm>
        </p:grpSpPr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2230" y="7475"/>
              <a:ext cx="12446" cy="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舞蹈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雀之灵， 开启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金种子馥合香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之夜， 表演通过烟雾机、液氮提供烟雾效果</a:t>
              </a:r>
              <a:endParaRPr sz="12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100" name="图片 99"/>
            <p:cNvPicPr/>
            <p:nvPr>
              <p:custDataLst>
                <p:tags r:id="rId4"/>
              </p:custDataLst>
            </p:nvPr>
          </p:nvPicPr>
          <p:blipFill>
            <a:blip r:embed="rId5"/>
            <a:srcRect l="1844" t="6424" r="3643" b="4790"/>
            <a:stretch>
              <a:fillRect/>
            </a:stretch>
          </p:blipFill>
          <p:spPr>
            <a:xfrm>
              <a:off x="2327" y="788"/>
              <a:ext cx="12350" cy="636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6" name="图片 15"/>
          <p:cNvPicPr/>
          <p:nvPr>
            <p:custDataLst>
              <p:tags r:id="rId6"/>
            </p:custDataLst>
          </p:nvPr>
        </p:nvPicPr>
        <p:blipFill>
          <a:blip r:embed="rId7"/>
          <a:srcRect l="-929" t="7124" r="929" b="16325"/>
          <a:stretch>
            <a:fillRect/>
          </a:stretch>
        </p:blipFill>
        <p:spPr>
          <a:xfrm>
            <a:off x="1564005" y="500380"/>
            <a:ext cx="7245350" cy="369824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ject 14"/>
          <p:cNvPicPr/>
          <p:nvPr>
            <p:custDataLst>
              <p:tags r:id="rId9"/>
            </p:custDataLst>
          </p:nvPr>
        </p:nvPicPr>
        <p:blipFill>
          <a:blip r:embed="rId10" cstate="print"/>
          <a:srcRect r="840" b="15704"/>
          <a:stretch>
            <a:fillRect/>
          </a:stretch>
        </p:blipFill>
        <p:spPr>
          <a:xfrm>
            <a:off x="1609090" y="500380"/>
            <a:ext cx="7199630" cy="3698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9574" y="500380"/>
            <a:ext cx="7089781" cy="4102975"/>
            <a:chOff x="2230" y="788"/>
            <a:chExt cx="12447" cy="7203"/>
          </a:xfrm>
        </p:grpSpPr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2230" y="7475"/>
              <a:ext cx="12446" cy="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金种子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集团领导及经销商 领导致辞</a:t>
              </a:r>
              <a:endParaRPr sz="12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100" name="图片 99"/>
            <p:cNvPicPr/>
            <p:nvPr>
              <p:custDataLst>
                <p:tags r:id="rId4"/>
              </p:custDataLst>
            </p:nvPr>
          </p:nvPicPr>
          <p:blipFill>
            <a:blip r:embed="rId5"/>
            <a:srcRect l="1844" t="6424" r="3643" b="4790"/>
            <a:stretch>
              <a:fillRect/>
            </a:stretch>
          </p:blipFill>
          <p:spPr>
            <a:xfrm>
              <a:off x="2327" y="788"/>
              <a:ext cx="12350" cy="636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6" name="图片 15"/>
          <p:cNvPicPr/>
          <p:nvPr>
            <p:custDataLst>
              <p:tags r:id="rId6"/>
            </p:custDataLst>
          </p:nvPr>
        </p:nvPicPr>
        <p:blipFill>
          <a:blip r:embed="rId7"/>
          <a:srcRect l="-929" t="7124" r="929" b="16325"/>
          <a:stretch>
            <a:fillRect/>
          </a:stretch>
        </p:blipFill>
        <p:spPr>
          <a:xfrm>
            <a:off x="1564005" y="500380"/>
            <a:ext cx="7245350" cy="369824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图片 100"/>
          <p:cNvPicPr/>
          <p:nvPr/>
        </p:nvPicPr>
        <p:blipFill>
          <a:blip r:embed="rId9"/>
          <a:srcRect b="20219"/>
          <a:stretch>
            <a:fillRect/>
          </a:stretch>
        </p:blipFill>
        <p:spPr>
          <a:xfrm>
            <a:off x="1564005" y="500380"/>
            <a:ext cx="7249795" cy="36982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10"/>
          <a:srcRect t="23429"/>
          <a:stretch>
            <a:fillRect/>
          </a:stretch>
        </p:blipFill>
        <p:spPr>
          <a:xfrm>
            <a:off x="1564005" y="500380"/>
            <a:ext cx="7244080" cy="36982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9574" y="500380"/>
            <a:ext cx="7089781" cy="4102975"/>
            <a:chOff x="2230" y="788"/>
            <a:chExt cx="12447" cy="7203"/>
          </a:xfrm>
        </p:grpSpPr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2230" y="7475"/>
              <a:ext cx="12446" cy="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主持人口播台词顺滑过度，播放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《专家品评》视频</a:t>
              </a:r>
              <a:endParaRPr sz="12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100" name="图片 99"/>
            <p:cNvPicPr/>
            <p:nvPr>
              <p:custDataLst>
                <p:tags r:id="rId4"/>
              </p:custDataLst>
            </p:nvPr>
          </p:nvPicPr>
          <p:blipFill>
            <a:blip r:embed="rId5"/>
            <a:srcRect l="1844" t="6424" r="3643" b="4790"/>
            <a:stretch>
              <a:fillRect/>
            </a:stretch>
          </p:blipFill>
          <p:spPr>
            <a:xfrm>
              <a:off x="2327" y="788"/>
              <a:ext cx="12350" cy="636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6" name="图片 15"/>
          <p:cNvPicPr/>
          <p:nvPr>
            <p:custDataLst>
              <p:tags r:id="rId6"/>
            </p:custDataLst>
          </p:nvPr>
        </p:nvPicPr>
        <p:blipFill>
          <a:blip r:embed="rId7"/>
          <a:srcRect l="-929" t="7124" r="929" b="16325"/>
          <a:stretch>
            <a:fillRect/>
          </a:stretch>
        </p:blipFill>
        <p:spPr>
          <a:xfrm>
            <a:off x="1564005" y="500380"/>
            <a:ext cx="7245350" cy="369824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9898"/>
          <a:stretch>
            <a:fillRect/>
          </a:stretch>
        </p:blipFill>
        <p:spPr>
          <a:xfrm>
            <a:off x="1633220" y="495300"/>
            <a:ext cx="7176135" cy="3703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9574" y="500380"/>
            <a:ext cx="7089781" cy="4305760"/>
            <a:chOff x="2230" y="788"/>
            <a:chExt cx="12447" cy="7559"/>
          </a:xfrm>
        </p:grpSpPr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2230" y="7475"/>
              <a:ext cx="12446" cy="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457200">
                <a:lnSpc>
                  <a:spcPct val="110000"/>
                </a:lnSpc>
              </a:pP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邀请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全国劳动模范、金种子酒业总工程师、国家级白酒评委、酿酒大师  杨红文 酒制作工艺及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馥合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香奥秘等</a:t>
              </a:r>
              <a:endParaRPr sz="12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100" name="图片 99"/>
            <p:cNvPicPr/>
            <p:nvPr>
              <p:custDataLst>
                <p:tags r:id="rId4"/>
              </p:custDataLst>
            </p:nvPr>
          </p:nvPicPr>
          <p:blipFill>
            <a:blip r:embed="rId5"/>
            <a:srcRect l="1844" t="6424" r="3643" b="4790"/>
            <a:stretch>
              <a:fillRect/>
            </a:stretch>
          </p:blipFill>
          <p:spPr>
            <a:xfrm>
              <a:off x="2327" y="788"/>
              <a:ext cx="12350" cy="636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6" name="图片 15"/>
          <p:cNvPicPr/>
          <p:nvPr>
            <p:custDataLst>
              <p:tags r:id="rId6"/>
            </p:custDataLst>
          </p:nvPr>
        </p:nvPicPr>
        <p:blipFill>
          <a:blip r:embed="rId7"/>
          <a:srcRect l="-929" t="7124" r="929" b="16325"/>
          <a:stretch>
            <a:fillRect/>
          </a:stretch>
        </p:blipFill>
        <p:spPr>
          <a:xfrm>
            <a:off x="1564005" y="500380"/>
            <a:ext cx="7245350" cy="369824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4"/>
          <a:stretch>
            <a:fillRect/>
          </a:stretch>
        </p:blipFill>
        <p:spPr>
          <a:xfrm>
            <a:off x="1574800" y="500380"/>
            <a:ext cx="7234555" cy="3698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9574" y="500380"/>
            <a:ext cx="7089781" cy="4102975"/>
            <a:chOff x="2230" y="788"/>
            <a:chExt cx="12447" cy="7203"/>
          </a:xfrm>
        </p:grpSpPr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2230" y="7475"/>
              <a:ext cx="12446" cy="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模特手端</a:t>
              </a:r>
              <a:r>
                <a:rPr lang="zh-CN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金种子馥合香酒</a:t>
              </a:r>
              <a:r>
                <a:rPr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进行走秀展示</a:t>
              </a:r>
              <a:endParaRPr sz="12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100" name="图片 99"/>
            <p:cNvPicPr/>
            <p:nvPr>
              <p:custDataLst>
                <p:tags r:id="rId4"/>
              </p:custDataLst>
            </p:nvPr>
          </p:nvPicPr>
          <p:blipFill>
            <a:blip r:embed="rId5"/>
            <a:srcRect l="1844" t="6424" r="3643" b="4790"/>
            <a:stretch>
              <a:fillRect/>
            </a:stretch>
          </p:blipFill>
          <p:spPr>
            <a:xfrm>
              <a:off x="2327" y="788"/>
              <a:ext cx="12350" cy="636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6" name="图片 15"/>
          <p:cNvPicPr/>
          <p:nvPr>
            <p:custDataLst>
              <p:tags r:id="rId6"/>
            </p:custDataLst>
          </p:nvPr>
        </p:nvPicPr>
        <p:blipFill>
          <a:blip r:embed="rId7"/>
          <a:srcRect l="-929" t="7124" r="929" b="16325"/>
          <a:stretch>
            <a:fillRect/>
          </a:stretch>
        </p:blipFill>
        <p:spPr>
          <a:xfrm>
            <a:off x="1564005" y="500380"/>
            <a:ext cx="7245350" cy="369824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图片 102"/>
          <p:cNvPicPr/>
          <p:nvPr/>
        </p:nvPicPr>
        <p:blipFill>
          <a:blip r:embed="rId9"/>
          <a:srcRect t="22677"/>
          <a:stretch>
            <a:fillRect/>
          </a:stretch>
        </p:blipFill>
        <p:spPr>
          <a:xfrm>
            <a:off x="1634490" y="500380"/>
            <a:ext cx="7174230" cy="36982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1643380" y="4309110"/>
            <a:ext cx="7165340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定制干冰启动台， 领导共同浇灌</a:t>
            </a:r>
            <a:r>
              <a:rPr 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金种子馥合香</a:t>
            </a: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字样， 升 起</a:t>
            </a:r>
            <a:r>
              <a:rPr lang="zh-CN" sz="1200"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金种子馥合香</a:t>
            </a: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之夜主题</a:t>
            </a:r>
            <a:endParaRPr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4"/>
            </p:custDataLst>
          </p:nvPr>
        </p:nvPicPr>
        <p:blipFill>
          <a:blip r:embed="rId5"/>
          <a:srcRect l="1844" t="6424" r="3643" b="4790"/>
          <a:stretch>
            <a:fillRect/>
          </a:stretch>
        </p:blipFill>
        <p:spPr>
          <a:xfrm>
            <a:off x="1699260" y="500380"/>
            <a:ext cx="7110095" cy="362458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6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图片 103"/>
          <p:cNvPicPr/>
          <p:nvPr/>
        </p:nvPicPr>
        <p:blipFill>
          <a:blip r:embed="rId7"/>
          <a:srcRect t="17974" b="3704"/>
          <a:stretch>
            <a:fillRect/>
          </a:stretch>
        </p:blipFill>
        <p:spPr>
          <a:xfrm>
            <a:off x="1699260" y="500380"/>
            <a:ext cx="7108825" cy="3711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719574" y="500380"/>
            <a:ext cx="7089781" cy="4305760"/>
            <a:chOff x="2230" y="788"/>
            <a:chExt cx="12447" cy="7559"/>
          </a:xfrm>
        </p:grpSpPr>
        <p:sp>
          <p:nvSpPr>
            <p:cNvPr id="14" name="文本框 13"/>
            <p:cNvSpPr txBox="1"/>
            <p:nvPr>
              <p:custDataLst>
                <p:tags r:id="rId3"/>
              </p:custDataLst>
            </p:nvPr>
          </p:nvSpPr>
          <p:spPr>
            <a:xfrm>
              <a:off x="2230" y="7475"/>
              <a:ext cx="12446" cy="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200">
                  <a:latin typeface="方正清刻本悦宋简体" panose="02000000000000000000" charset="-122"/>
                  <a:ea typeface="方正清刻本悦宋简体" panose="02000000000000000000" charset="-122"/>
                </a:rPr>
                <a:t>主持人口播晚宴环节准备开始，酒店同步翻台，邀请集团领导、经销商 领导共同祝酒， 喊出馥合香的敬酒令</a:t>
              </a:r>
              <a:endPara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pic>
          <p:nvPicPr>
            <p:cNvPr id="100" name="图片 99"/>
            <p:cNvPicPr/>
            <p:nvPr>
              <p:custDataLst>
                <p:tags r:id="rId4"/>
              </p:custDataLst>
            </p:nvPr>
          </p:nvPicPr>
          <p:blipFill>
            <a:blip r:embed="rId5"/>
            <a:srcRect l="1844" t="6424" r="3643" b="4790"/>
            <a:stretch>
              <a:fillRect/>
            </a:stretch>
          </p:blipFill>
          <p:spPr>
            <a:xfrm>
              <a:off x="2327" y="788"/>
              <a:ext cx="12350" cy="6364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16" name="图片 15"/>
          <p:cNvPicPr/>
          <p:nvPr>
            <p:custDataLst>
              <p:tags r:id="rId6"/>
            </p:custDataLst>
          </p:nvPr>
        </p:nvPicPr>
        <p:blipFill>
          <a:blip r:embed="rId7"/>
          <a:srcRect l="-929" t="7124" r="929" b="16325"/>
          <a:stretch>
            <a:fillRect/>
          </a:stretch>
        </p:blipFill>
        <p:spPr>
          <a:xfrm>
            <a:off x="1564005" y="500380"/>
            <a:ext cx="7245350" cy="369824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图片 104"/>
          <p:cNvPicPr/>
          <p:nvPr/>
        </p:nvPicPr>
        <p:blipFill>
          <a:blip r:embed="rId9"/>
          <a:srcRect t="3861" b="18599"/>
          <a:stretch>
            <a:fillRect/>
          </a:stretch>
        </p:blipFill>
        <p:spPr>
          <a:xfrm>
            <a:off x="1636395" y="500380"/>
            <a:ext cx="7172325" cy="36982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1719580" y="4309745"/>
            <a:ext cx="7089140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领导祝酒辞结束乘着氛围，发布</a:t>
            </a: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订货</a:t>
            </a:r>
            <a:r>
              <a:rPr 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优惠</a:t>
            </a: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政策</a:t>
            </a:r>
            <a:r>
              <a:rPr 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，激励合作商</a:t>
            </a:r>
            <a:endParaRPr lang="zh-CN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4"/>
            </p:custDataLst>
          </p:nvPr>
        </p:nvPicPr>
        <p:blipFill>
          <a:blip r:embed="rId5"/>
          <a:srcRect l="1844" t="6424" r="3643" b="4790"/>
          <a:stretch>
            <a:fillRect/>
          </a:stretch>
        </p:blipFill>
        <p:spPr>
          <a:xfrm>
            <a:off x="1774825" y="500380"/>
            <a:ext cx="7034530" cy="36252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/>
          <p:cNvPicPr/>
          <p:nvPr>
            <p:custDataLst>
              <p:tags r:id="rId6"/>
            </p:custDataLst>
          </p:nvPr>
        </p:nvPicPr>
        <p:blipFill>
          <a:blip r:embed="rId7"/>
          <a:srcRect l="-929" t="7124" r="929" b="16325"/>
          <a:stretch>
            <a:fillRect/>
          </a:stretch>
        </p:blipFill>
        <p:spPr>
          <a:xfrm>
            <a:off x="1564005" y="500380"/>
            <a:ext cx="7245350" cy="369824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7" name="直接连接符 16"/>
          <p:cNvCxnSpPr/>
          <p:nvPr>
            <p:custDataLst>
              <p:tags r:id="rId8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2191" t="-223" r="24770" b="223"/>
          <a:stretch>
            <a:fillRect/>
          </a:stretch>
        </p:blipFill>
        <p:spPr>
          <a:xfrm>
            <a:off x="1624965" y="465455"/>
            <a:ext cx="7183120" cy="3742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1719580" y="4309745"/>
            <a:ext cx="7089140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歌舞表演：歌曲：《欢聚一堂》/《迎宾曲》</a:t>
            </a:r>
            <a:r>
              <a:rPr lang="en-US" alt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 </a:t>
            </a:r>
            <a:r>
              <a:rPr lang="zh-CN" alt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作为晚会开场演出烘托气氛</a:t>
            </a:r>
            <a:endParaRPr lang="zh-CN" altLang="en-US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4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/>
          <p:nvPr>
            <p:custDataLst>
              <p:tags r:id="rId5"/>
            </p:custDataLst>
          </p:nvPr>
        </p:nvPicPr>
        <p:blipFill>
          <a:blip r:embed="rId6"/>
          <a:srcRect t="13473" b="7866"/>
          <a:stretch>
            <a:fillRect/>
          </a:stretch>
        </p:blipFill>
        <p:spPr>
          <a:xfrm>
            <a:off x="1621155" y="506095"/>
            <a:ext cx="7167880" cy="3759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chemeClr val="tx1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chemeClr val="tx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zh-CN" altLang="en-US" sz="8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1719580" y="4309745"/>
            <a:ext cx="7089140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晚宴过程中， 穿插抽奖 环节， 通过大屏幕进行 微信互动抽奖</a:t>
            </a:r>
            <a:endParaRPr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4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8"/>
          <a:stretch>
            <a:fillRect/>
          </a:stretch>
        </p:blipFill>
        <p:spPr>
          <a:xfrm>
            <a:off x="1621155" y="500380"/>
            <a:ext cx="7167245" cy="3764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chemeClr val="tx1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chemeClr val="tx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zh-CN" altLang="en-US" sz="8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chemeClr val="tx1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chemeClr val="tx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zh-CN" altLang="en-US" sz="8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1719580" y="4309745"/>
            <a:ext cx="7089140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古筝演奏《高山流水》/琵琶独奏《阳春白雪》</a:t>
            </a:r>
            <a:endParaRPr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4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/>
          <p:nvPr>
            <p:custDataLst>
              <p:tags r:id="rId5"/>
            </p:custDataLst>
          </p:nvPr>
        </p:nvPicPr>
        <p:blipFill>
          <a:blip r:embed="rId6"/>
          <a:srcRect t="13473" b="7866"/>
          <a:stretch>
            <a:fillRect/>
          </a:stretch>
        </p:blipFill>
        <p:spPr>
          <a:xfrm>
            <a:off x="1621155" y="506095"/>
            <a:ext cx="7167880" cy="375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/>
          <p:cNvPicPr/>
          <p:nvPr/>
        </p:nvPicPr>
        <p:blipFill>
          <a:blip r:embed="rId7"/>
          <a:srcRect t="16047" b="10827"/>
          <a:stretch>
            <a:fillRect/>
          </a:stretch>
        </p:blipFill>
        <p:spPr>
          <a:xfrm>
            <a:off x="1621155" y="500380"/>
            <a:ext cx="7208520" cy="37649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chemeClr val="tx1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chemeClr val="tx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zh-CN" altLang="en-US" sz="8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10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zh-CN" altLang="en-US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1719580" y="4309745"/>
            <a:ext cx="7089140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晚宴过程中， 穿插抽奖 环节， 通过大屏幕进行 微信互动抽奖</a:t>
            </a:r>
            <a:endParaRPr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4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/>
          <p:nvPr>
            <p:custDataLst>
              <p:tags r:id="rId5"/>
            </p:custDataLst>
          </p:nvPr>
        </p:nvPicPr>
        <p:blipFill>
          <a:blip r:embed="rId6"/>
          <a:srcRect t="13473" b="7866"/>
          <a:stretch>
            <a:fillRect/>
          </a:stretch>
        </p:blipFill>
        <p:spPr>
          <a:xfrm>
            <a:off x="1621155" y="506095"/>
            <a:ext cx="7167880" cy="375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object 10"/>
          <p:cNvPicPr/>
          <p:nvPr>
            <p:custDataLst>
              <p:tags r:id="rId7"/>
            </p:custDataLst>
          </p:nvPr>
        </p:nvPicPr>
        <p:blipFill>
          <a:blip r:embed="rId8" cstate="print"/>
          <a:srcRect b="6894"/>
          <a:stretch>
            <a:fillRect/>
          </a:stretch>
        </p:blipFill>
        <p:spPr>
          <a:xfrm>
            <a:off x="1621790" y="500380"/>
            <a:ext cx="7167880" cy="3764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chemeClr val="tx1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chemeClr val="tx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zh-CN" altLang="en-US" sz="8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chemeClr val="tx1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chemeClr val="tx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zh-CN" altLang="en-US" sz="8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20:00</a:t>
                      </a:r>
                      <a:endParaRPr lang="zh-CN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zh-CN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3"/>
            </p:custDataLst>
          </p:nvPr>
        </p:nvSpPr>
        <p:spPr>
          <a:xfrm>
            <a:off x="1719580" y="4309745"/>
            <a:ext cx="7089140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表演推荐</a:t>
            </a:r>
            <a:r>
              <a:rPr lang="zh-CN" sz="1200">
                <a:latin typeface="方正清刻本悦宋简体" panose="02000000000000000000" charset="-122"/>
                <a:ea typeface="方正清刻本悦宋简体" panose="02000000000000000000" charset="-122"/>
              </a:rPr>
              <a:t>：</a:t>
            </a: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舞蹈《水袖惊鸿》/舞蹈《舞文弄墨》</a:t>
            </a:r>
            <a:r>
              <a:rPr lang="en-US" sz="1200">
                <a:latin typeface="方正清刻本悦宋简体" panose="02000000000000000000" charset="-122"/>
                <a:ea typeface="方正清刻本悦宋简体" panose="02000000000000000000" charset="-122"/>
              </a:rPr>
              <a:t> </a:t>
            </a:r>
            <a:endParaRPr lang="en-US"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4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/>
          <p:nvPr>
            <p:custDataLst>
              <p:tags r:id="rId5"/>
            </p:custDataLst>
          </p:nvPr>
        </p:nvPicPr>
        <p:blipFill>
          <a:blip r:embed="rId6"/>
          <a:srcRect t="21418"/>
          <a:stretch>
            <a:fillRect/>
          </a:stretch>
        </p:blipFill>
        <p:spPr>
          <a:xfrm>
            <a:off x="1621155" y="500380"/>
            <a:ext cx="7167245" cy="37649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9550" y="500380"/>
          <a:ext cx="1206500" cy="4387215"/>
        </p:xfrm>
        <a:graphic>
          <a:graphicData uri="http://schemas.openxmlformats.org/drawingml/2006/table">
            <a:tbl>
              <a:tblPr/>
              <a:tblGrid>
                <a:gridCol w="447675"/>
                <a:gridCol w="758825"/>
              </a:tblGrid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时间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环节</a:t>
                      </a:r>
                      <a:endParaRPr lang="en-US" altLang="en-US" sz="800" b="1">
                        <a:solidFill>
                          <a:srgbClr val="FFFFFF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2A2C"/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签到入座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17:30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开场视频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主持人暖场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主持人开场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开场舞蹈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18:25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成果展示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主题演讲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产品走秀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18:58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启动仪式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晚宴环节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19:05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领导致祝酒辞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19:10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政策公布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chemeClr val="tx1"/>
                          </a:solidFill>
                          <a:latin typeface="方正清刻本悦宋简体" panose="02000000000000000000" charset="-122"/>
                        </a:rPr>
                        <a:t>19:20</a:t>
                      </a:r>
                      <a:endParaRPr lang="en-US" altLang="en-US" sz="800" b="0">
                        <a:solidFill>
                          <a:schemeClr val="tx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节目1</a:t>
                      </a:r>
                      <a:endParaRPr lang="zh-CN" altLang="en-US" sz="8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抽奖环节1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19:40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19:50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20:00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节目3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900" b="1">
                          <a:solidFill>
                            <a:schemeClr val="bg1"/>
                          </a:solidFill>
                          <a:latin typeface="方正清刻本悦宋简体" panose="02000000000000000000" charset="-122"/>
                        </a:rPr>
                        <a:t>20:10</a:t>
                      </a:r>
                      <a:endParaRPr lang="en-US" altLang="en-US" sz="900" b="1">
                        <a:solidFill>
                          <a:schemeClr val="bg1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抽奖环节3</a:t>
                      </a:r>
                      <a:endParaRPr lang="zh-CN" altLang="en-US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089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方正清刻本悦宋简体" panose="02000000000000000000" charset="-122"/>
                        </a:rPr>
                        <a:t>20:20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方正清刻本悦宋简体" panose="02000000000000000000" charset="-122"/>
                        </a:rPr>
                        <a:t>晚宴高潮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方正清刻本悦宋简体" panose="02000000000000000000" charset="-122"/>
                      </a:endParaRPr>
                    </a:p>
                  </a:txBody>
                  <a:tcPr marL="12700" marR="12700" marT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发布流程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7" name="直接连接符 16"/>
          <p:cNvCxnSpPr/>
          <p:nvPr>
            <p:custDataLst>
              <p:tags r:id="rId3"/>
            </p:custDataLst>
          </p:nvPr>
        </p:nvCxnSpPr>
        <p:spPr>
          <a:xfrm>
            <a:off x="1564005" y="4903470"/>
            <a:ext cx="7265670" cy="0"/>
          </a:xfrm>
          <a:prstGeom prst="line">
            <a:avLst/>
          </a:prstGeom>
          <a:ln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719580" y="4309745"/>
            <a:ext cx="7089140" cy="294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sz="1200">
                <a:latin typeface="方正清刻本悦宋简体" panose="02000000000000000000" charset="-122"/>
                <a:ea typeface="方正清刻本悦宋简体" panose="02000000000000000000" charset="-122"/>
              </a:rPr>
              <a:t>晚宴过程中， 穿插抽奖 环节， 通过大屏幕进行 微信互动抽奖</a:t>
            </a:r>
            <a:endParaRPr sz="12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8"/>
          <a:stretch>
            <a:fillRect/>
          </a:stretch>
        </p:blipFill>
        <p:spPr>
          <a:xfrm>
            <a:off x="1621155" y="500380"/>
            <a:ext cx="7167245" cy="3764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2208013" y="2725872"/>
            <a:ext cx="1315304" cy="141961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8625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rPr>
              <a:t>弍</a:t>
            </a:r>
            <a:endParaRPr lang="zh-CN" altLang="en-US" sz="8625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3" name="文本框 2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2024120" y="2101743"/>
            <a:ext cx="967434" cy="16850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035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rPr>
              <a:t>。</a:t>
            </a:r>
            <a:endParaRPr lang="zh-CN" altLang="en-US" sz="10350" dirty="0">
              <a:ln w="6350">
                <a:noFill/>
              </a:ln>
              <a:solidFill>
                <a:srgbClr val="C62A2C"/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5" name="文本框 4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833304" y="3505782"/>
            <a:ext cx="1045883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rPr>
              <a:t>章回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523320" y="3021034"/>
            <a:ext cx="1355867" cy="47320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800" dirty="0">
                <a:solidFill>
                  <a:srgbClr val="C62A2C"/>
                </a:solidFill>
                <a:latin typeface="TypeLand 康熙字典體" pitchFamily="50" charset="-120"/>
                <a:ea typeface="書法家顏楷體" panose="02010609000101010101" pitchFamily="49" charset="-120"/>
              </a:rPr>
              <a:t>Zhang hui</a:t>
            </a:r>
            <a:endParaRPr lang="zh-CN" altLang="en-US" sz="1800" dirty="0">
              <a:solidFill>
                <a:srgbClr val="C62A2C"/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17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sp>
        <p:nvSpPr>
          <p:cNvPr id="19" name="矩形 18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/>
          <p:nvPr>
            <p:custDataLst>
              <p:tags r:id="rId1"/>
            </p:custDataLst>
          </p:nvPr>
        </p:nvSpPr>
        <p:spPr>
          <a:xfrm>
            <a:off x="6697980" y="3250565"/>
            <a:ext cx="846455" cy="638175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zh-CN" altLang="en-US" sz="2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物料 设计</a:t>
            </a:r>
            <a:endParaRPr lang="zh-CN" altLang="en-US" sz="2400" dirty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2"/>
            </p:custDataLst>
          </p:nvPr>
        </p:nvCxnSpPr>
        <p:spPr>
          <a:xfrm flipH="1">
            <a:off x="6734175" y="3143250"/>
            <a:ext cx="238125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-33020" y="-334010"/>
            <a:ext cx="9261475" cy="2623185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主题画面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主画面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9955"/>
            <a:ext cx="9144000" cy="3323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户外道旗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8" name="object 2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426970" y="-4665345"/>
            <a:ext cx="5857875" cy="4360545"/>
          </a:xfrm>
          <a:prstGeom prst="rect">
            <a:avLst/>
          </a:prstGeom>
        </p:spPr>
      </p:pic>
      <p:sp>
        <p:nvSpPr>
          <p:cNvPr id="50" name="object 4"/>
          <p:cNvSpPr txBox="1"/>
          <p:nvPr>
            <p:custDataLst>
              <p:tags r:id="rId4"/>
            </p:custDataLst>
          </p:nvPr>
        </p:nvSpPr>
        <p:spPr>
          <a:xfrm>
            <a:off x="4454525" y="-3380105"/>
            <a:ext cx="178435" cy="50228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40640" rIns="0" bIns="0" rtlCol="0">
            <a:spAutoFit/>
          </a:bodyPr>
          <a:lstStyle/>
          <a:p>
            <a:pPr marL="48895" marR="43180" algn="just">
              <a:lnSpc>
                <a:spcPct val="100000"/>
              </a:lnSpc>
              <a:spcBef>
                <a:spcPts val="320"/>
              </a:spcBef>
            </a:pPr>
            <a:r>
              <a:rPr sz="1000" spc="-5" dirty="0">
                <a:solidFill>
                  <a:srgbClr val="FFFFFF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导 视 牌</a:t>
            </a:r>
            <a:endParaRPr sz="1000"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51" name="object 5"/>
          <p:cNvGrpSpPr/>
          <p:nvPr/>
        </p:nvGrpSpPr>
        <p:grpSpPr>
          <a:xfrm>
            <a:off x="2305050" y="-1934845"/>
            <a:ext cx="2191385" cy="1622425"/>
            <a:chOff x="3060903" y="3581679"/>
            <a:chExt cx="2791688" cy="2066925"/>
          </a:xfrm>
        </p:grpSpPr>
        <p:sp>
          <p:nvSpPr>
            <p:cNvPr id="52" name="object 6"/>
            <p:cNvSpPr/>
            <p:nvPr>
              <p:custDataLst>
                <p:tags r:id="rId5"/>
              </p:custDataLst>
            </p:nvPr>
          </p:nvSpPr>
          <p:spPr>
            <a:xfrm>
              <a:off x="5719013" y="5281574"/>
              <a:ext cx="19685" cy="367030"/>
            </a:xfrm>
            <a:custGeom>
              <a:avLst/>
              <a:gdLst/>
              <a:ahLst/>
              <a:cxnLst/>
              <a:rect l="l" t="t" r="r" b="b"/>
              <a:pathLst>
                <a:path w="19685" h="367029">
                  <a:moveTo>
                    <a:pt x="10236" y="366471"/>
                  </a:moveTo>
                  <a:lnTo>
                    <a:pt x="9042" y="366471"/>
                  </a:lnTo>
                  <a:lnTo>
                    <a:pt x="8572" y="365455"/>
                  </a:lnTo>
                  <a:lnTo>
                    <a:pt x="8572" y="40589"/>
                  </a:lnTo>
                  <a:lnTo>
                    <a:pt x="3746" y="39458"/>
                  </a:lnTo>
                  <a:lnTo>
                    <a:pt x="0" y="30822"/>
                  </a:lnTo>
                  <a:lnTo>
                    <a:pt x="0" y="9131"/>
                  </a:lnTo>
                  <a:lnTo>
                    <a:pt x="4318" y="0"/>
                  </a:lnTo>
                  <a:lnTo>
                    <a:pt x="14960" y="0"/>
                  </a:lnTo>
                  <a:lnTo>
                    <a:pt x="17098" y="4521"/>
                  </a:lnTo>
                  <a:lnTo>
                    <a:pt x="5499" y="4521"/>
                  </a:lnTo>
                  <a:lnTo>
                    <a:pt x="2133" y="11620"/>
                  </a:lnTo>
                  <a:lnTo>
                    <a:pt x="2133" y="29095"/>
                  </a:lnTo>
                  <a:lnTo>
                    <a:pt x="5499" y="36194"/>
                  </a:lnTo>
                  <a:lnTo>
                    <a:pt x="16948" y="36194"/>
                  </a:lnTo>
                  <a:lnTo>
                    <a:pt x="15532" y="39458"/>
                  </a:lnTo>
                  <a:lnTo>
                    <a:pt x="10706" y="40589"/>
                  </a:lnTo>
                  <a:lnTo>
                    <a:pt x="10706" y="365455"/>
                  </a:lnTo>
                  <a:lnTo>
                    <a:pt x="10236" y="366471"/>
                  </a:lnTo>
                  <a:close/>
                </a:path>
                <a:path w="19685" h="367029">
                  <a:moveTo>
                    <a:pt x="16948" y="36194"/>
                  </a:moveTo>
                  <a:lnTo>
                    <a:pt x="13779" y="36194"/>
                  </a:lnTo>
                  <a:lnTo>
                    <a:pt x="17145" y="29095"/>
                  </a:lnTo>
                  <a:lnTo>
                    <a:pt x="17145" y="11620"/>
                  </a:lnTo>
                  <a:lnTo>
                    <a:pt x="13779" y="4521"/>
                  </a:lnTo>
                  <a:lnTo>
                    <a:pt x="17098" y="4521"/>
                  </a:lnTo>
                  <a:lnTo>
                    <a:pt x="19278" y="9131"/>
                  </a:lnTo>
                  <a:lnTo>
                    <a:pt x="19278" y="30822"/>
                  </a:lnTo>
                  <a:lnTo>
                    <a:pt x="16948" y="36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7"/>
            <p:cNvPicPr/>
            <p:nvPr>
              <p:custDataLst>
                <p:tags r:id="rId6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5727585" y="5316490"/>
              <a:ext cx="125006" cy="188286"/>
            </a:xfrm>
            <a:prstGeom prst="rect">
              <a:avLst/>
            </a:prstGeom>
          </p:spPr>
        </p:pic>
        <p:sp>
          <p:nvSpPr>
            <p:cNvPr id="54" name="object 8"/>
            <p:cNvSpPr/>
            <p:nvPr>
              <p:custDataLst>
                <p:tags r:id="rId8"/>
              </p:custDataLst>
            </p:nvPr>
          </p:nvSpPr>
          <p:spPr>
            <a:xfrm>
              <a:off x="5719013" y="4736109"/>
              <a:ext cx="19685" cy="367030"/>
            </a:xfrm>
            <a:custGeom>
              <a:avLst/>
              <a:gdLst/>
              <a:ahLst/>
              <a:cxnLst/>
              <a:rect l="l" t="t" r="r" b="b"/>
              <a:pathLst>
                <a:path w="19685" h="367029">
                  <a:moveTo>
                    <a:pt x="10236" y="366471"/>
                  </a:moveTo>
                  <a:lnTo>
                    <a:pt x="9042" y="366471"/>
                  </a:lnTo>
                  <a:lnTo>
                    <a:pt x="8572" y="365455"/>
                  </a:lnTo>
                  <a:lnTo>
                    <a:pt x="8572" y="40589"/>
                  </a:lnTo>
                  <a:lnTo>
                    <a:pt x="3746" y="39458"/>
                  </a:lnTo>
                  <a:lnTo>
                    <a:pt x="0" y="30822"/>
                  </a:lnTo>
                  <a:lnTo>
                    <a:pt x="0" y="9131"/>
                  </a:lnTo>
                  <a:lnTo>
                    <a:pt x="4318" y="0"/>
                  </a:lnTo>
                  <a:lnTo>
                    <a:pt x="14960" y="0"/>
                  </a:lnTo>
                  <a:lnTo>
                    <a:pt x="17098" y="4521"/>
                  </a:lnTo>
                  <a:lnTo>
                    <a:pt x="5499" y="4521"/>
                  </a:lnTo>
                  <a:lnTo>
                    <a:pt x="2133" y="11620"/>
                  </a:lnTo>
                  <a:lnTo>
                    <a:pt x="2133" y="29095"/>
                  </a:lnTo>
                  <a:lnTo>
                    <a:pt x="5499" y="36194"/>
                  </a:lnTo>
                  <a:lnTo>
                    <a:pt x="16948" y="36194"/>
                  </a:lnTo>
                  <a:lnTo>
                    <a:pt x="15532" y="39458"/>
                  </a:lnTo>
                  <a:lnTo>
                    <a:pt x="10706" y="40589"/>
                  </a:lnTo>
                  <a:lnTo>
                    <a:pt x="10706" y="365455"/>
                  </a:lnTo>
                  <a:lnTo>
                    <a:pt x="10236" y="366471"/>
                  </a:lnTo>
                  <a:close/>
                </a:path>
                <a:path w="19685" h="367029">
                  <a:moveTo>
                    <a:pt x="16948" y="36194"/>
                  </a:moveTo>
                  <a:lnTo>
                    <a:pt x="13779" y="36194"/>
                  </a:lnTo>
                  <a:lnTo>
                    <a:pt x="17145" y="29095"/>
                  </a:lnTo>
                  <a:lnTo>
                    <a:pt x="17145" y="11620"/>
                  </a:lnTo>
                  <a:lnTo>
                    <a:pt x="13779" y="4521"/>
                  </a:lnTo>
                  <a:lnTo>
                    <a:pt x="17098" y="4521"/>
                  </a:lnTo>
                  <a:lnTo>
                    <a:pt x="19278" y="9131"/>
                  </a:lnTo>
                  <a:lnTo>
                    <a:pt x="19278" y="30822"/>
                  </a:lnTo>
                  <a:lnTo>
                    <a:pt x="16948" y="36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9"/>
            <p:cNvPicPr/>
            <p:nvPr>
              <p:custDataLst>
                <p:tags r:id="rId9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5727585" y="4771025"/>
              <a:ext cx="125006" cy="188286"/>
            </a:xfrm>
            <a:prstGeom prst="rect">
              <a:avLst/>
            </a:prstGeom>
          </p:spPr>
        </p:pic>
        <p:sp>
          <p:nvSpPr>
            <p:cNvPr id="56" name="object 10"/>
            <p:cNvSpPr/>
            <p:nvPr>
              <p:custDataLst>
                <p:tags r:id="rId11"/>
              </p:custDataLst>
            </p:nvPr>
          </p:nvSpPr>
          <p:spPr>
            <a:xfrm>
              <a:off x="5719013" y="4190644"/>
              <a:ext cx="19685" cy="367030"/>
            </a:xfrm>
            <a:custGeom>
              <a:avLst/>
              <a:gdLst/>
              <a:ahLst/>
              <a:cxnLst/>
              <a:rect l="l" t="t" r="r" b="b"/>
              <a:pathLst>
                <a:path w="19685" h="367029">
                  <a:moveTo>
                    <a:pt x="10236" y="366471"/>
                  </a:moveTo>
                  <a:lnTo>
                    <a:pt x="9042" y="366471"/>
                  </a:lnTo>
                  <a:lnTo>
                    <a:pt x="8572" y="365455"/>
                  </a:lnTo>
                  <a:lnTo>
                    <a:pt x="8572" y="40589"/>
                  </a:lnTo>
                  <a:lnTo>
                    <a:pt x="3746" y="39458"/>
                  </a:lnTo>
                  <a:lnTo>
                    <a:pt x="0" y="30822"/>
                  </a:lnTo>
                  <a:lnTo>
                    <a:pt x="0" y="9131"/>
                  </a:lnTo>
                  <a:lnTo>
                    <a:pt x="4318" y="0"/>
                  </a:lnTo>
                  <a:lnTo>
                    <a:pt x="14960" y="0"/>
                  </a:lnTo>
                  <a:lnTo>
                    <a:pt x="17098" y="4521"/>
                  </a:lnTo>
                  <a:lnTo>
                    <a:pt x="5499" y="4521"/>
                  </a:lnTo>
                  <a:lnTo>
                    <a:pt x="2133" y="11620"/>
                  </a:lnTo>
                  <a:lnTo>
                    <a:pt x="2133" y="29095"/>
                  </a:lnTo>
                  <a:lnTo>
                    <a:pt x="5499" y="36195"/>
                  </a:lnTo>
                  <a:lnTo>
                    <a:pt x="16948" y="36195"/>
                  </a:lnTo>
                  <a:lnTo>
                    <a:pt x="15532" y="39458"/>
                  </a:lnTo>
                  <a:lnTo>
                    <a:pt x="10706" y="40589"/>
                  </a:lnTo>
                  <a:lnTo>
                    <a:pt x="10706" y="365455"/>
                  </a:lnTo>
                  <a:lnTo>
                    <a:pt x="10236" y="366471"/>
                  </a:lnTo>
                  <a:close/>
                </a:path>
                <a:path w="19685" h="367029">
                  <a:moveTo>
                    <a:pt x="16948" y="36195"/>
                  </a:moveTo>
                  <a:lnTo>
                    <a:pt x="13779" y="36195"/>
                  </a:lnTo>
                  <a:lnTo>
                    <a:pt x="17145" y="29095"/>
                  </a:lnTo>
                  <a:lnTo>
                    <a:pt x="17145" y="11620"/>
                  </a:lnTo>
                  <a:lnTo>
                    <a:pt x="13779" y="4521"/>
                  </a:lnTo>
                  <a:lnTo>
                    <a:pt x="17098" y="4521"/>
                  </a:lnTo>
                  <a:lnTo>
                    <a:pt x="19278" y="9131"/>
                  </a:lnTo>
                  <a:lnTo>
                    <a:pt x="19278" y="30822"/>
                  </a:lnTo>
                  <a:lnTo>
                    <a:pt x="16948" y="361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7" name="object 11"/>
            <p:cNvPicPr/>
            <p:nvPr>
              <p:custDataLst>
                <p:tags r:id="rId12"/>
              </p:custDataLst>
            </p:nvPr>
          </p:nvPicPr>
          <p:blipFill>
            <a:blip r:embed="rId13" cstate="print"/>
            <a:stretch>
              <a:fillRect/>
            </a:stretch>
          </p:blipFill>
          <p:spPr>
            <a:xfrm>
              <a:off x="5727585" y="4225560"/>
              <a:ext cx="125006" cy="188286"/>
            </a:xfrm>
            <a:prstGeom prst="rect">
              <a:avLst/>
            </a:prstGeom>
          </p:spPr>
        </p:pic>
        <p:sp>
          <p:nvSpPr>
            <p:cNvPr id="58" name="object 12"/>
            <p:cNvSpPr/>
            <p:nvPr>
              <p:custDataLst>
                <p:tags r:id="rId14"/>
              </p:custDataLst>
            </p:nvPr>
          </p:nvSpPr>
          <p:spPr>
            <a:xfrm>
              <a:off x="5719013" y="3645179"/>
              <a:ext cx="19685" cy="367030"/>
            </a:xfrm>
            <a:custGeom>
              <a:avLst/>
              <a:gdLst/>
              <a:ahLst/>
              <a:cxnLst/>
              <a:rect l="l" t="t" r="r" b="b"/>
              <a:pathLst>
                <a:path w="19685" h="367029">
                  <a:moveTo>
                    <a:pt x="10236" y="366471"/>
                  </a:moveTo>
                  <a:lnTo>
                    <a:pt x="9042" y="366471"/>
                  </a:lnTo>
                  <a:lnTo>
                    <a:pt x="8572" y="365455"/>
                  </a:lnTo>
                  <a:lnTo>
                    <a:pt x="8572" y="40589"/>
                  </a:lnTo>
                  <a:lnTo>
                    <a:pt x="3746" y="39458"/>
                  </a:lnTo>
                  <a:lnTo>
                    <a:pt x="0" y="30822"/>
                  </a:lnTo>
                  <a:lnTo>
                    <a:pt x="0" y="9131"/>
                  </a:lnTo>
                  <a:lnTo>
                    <a:pt x="4318" y="0"/>
                  </a:lnTo>
                  <a:lnTo>
                    <a:pt x="14960" y="0"/>
                  </a:lnTo>
                  <a:lnTo>
                    <a:pt x="17098" y="4521"/>
                  </a:lnTo>
                  <a:lnTo>
                    <a:pt x="5499" y="4521"/>
                  </a:lnTo>
                  <a:lnTo>
                    <a:pt x="2133" y="11620"/>
                  </a:lnTo>
                  <a:lnTo>
                    <a:pt x="2133" y="29095"/>
                  </a:lnTo>
                  <a:lnTo>
                    <a:pt x="5499" y="36195"/>
                  </a:lnTo>
                  <a:lnTo>
                    <a:pt x="16948" y="36195"/>
                  </a:lnTo>
                  <a:lnTo>
                    <a:pt x="15532" y="39458"/>
                  </a:lnTo>
                  <a:lnTo>
                    <a:pt x="10706" y="40589"/>
                  </a:lnTo>
                  <a:lnTo>
                    <a:pt x="10706" y="365455"/>
                  </a:lnTo>
                  <a:lnTo>
                    <a:pt x="10236" y="366471"/>
                  </a:lnTo>
                  <a:close/>
                </a:path>
                <a:path w="19685" h="367029">
                  <a:moveTo>
                    <a:pt x="16948" y="36195"/>
                  </a:moveTo>
                  <a:lnTo>
                    <a:pt x="13779" y="36195"/>
                  </a:lnTo>
                  <a:lnTo>
                    <a:pt x="17145" y="29095"/>
                  </a:lnTo>
                  <a:lnTo>
                    <a:pt x="17145" y="11620"/>
                  </a:lnTo>
                  <a:lnTo>
                    <a:pt x="13779" y="4521"/>
                  </a:lnTo>
                  <a:lnTo>
                    <a:pt x="17098" y="4521"/>
                  </a:lnTo>
                  <a:lnTo>
                    <a:pt x="19278" y="9131"/>
                  </a:lnTo>
                  <a:lnTo>
                    <a:pt x="19278" y="30822"/>
                  </a:lnTo>
                  <a:lnTo>
                    <a:pt x="16948" y="361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13"/>
            <p:cNvPicPr/>
            <p:nvPr>
              <p:custDataLst>
                <p:tags r:id="rId15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5727585" y="3680095"/>
              <a:ext cx="125006" cy="188286"/>
            </a:xfrm>
            <a:prstGeom prst="rect">
              <a:avLst/>
            </a:prstGeom>
          </p:spPr>
        </p:pic>
        <p:sp>
          <p:nvSpPr>
            <p:cNvPr id="60" name="object 14"/>
            <p:cNvSpPr/>
            <p:nvPr>
              <p:custDataLst>
                <p:tags r:id="rId16"/>
              </p:custDataLst>
            </p:nvPr>
          </p:nvSpPr>
          <p:spPr>
            <a:xfrm>
              <a:off x="3060903" y="5218074"/>
              <a:ext cx="19685" cy="367030"/>
            </a:xfrm>
            <a:custGeom>
              <a:avLst/>
              <a:gdLst/>
              <a:ahLst/>
              <a:cxnLst/>
              <a:rect l="l" t="t" r="r" b="b"/>
              <a:pathLst>
                <a:path w="19685" h="367029">
                  <a:moveTo>
                    <a:pt x="10236" y="366471"/>
                  </a:moveTo>
                  <a:lnTo>
                    <a:pt x="9042" y="366471"/>
                  </a:lnTo>
                  <a:lnTo>
                    <a:pt x="8572" y="365455"/>
                  </a:lnTo>
                  <a:lnTo>
                    <a:pt x="8572" y="40589"/>
                  </a:lnTo>
                  <a:lnTo>
                    <a:pt x="3746" y="39458"/>
                  </a:lnTo>
                  <a:lnTo>
                    <a:pt x="0" y="30822"/>
                  </a:lnTo>
                  <a:lnTo>
                    <a:pt x="0" y="9131"/>
                  </a:lnTo>
                  <a:lnTo>
                    <a:pt x="4318" y="0"/>
                  </a:lnTo>
                  <a:lnTo>
                    <a:pt x="14960" y="0"/>
                  </a:lnTo>
                  <a:lnTo>
                    <a:pt x="17098" y="4521"/>
                  </a:lnTo>
                  <a:lnTo>
                    <a:pt x="5499" y="4521"/>
                  </a:lnTo>
                  <a:lnTo>
                    <a:pt x="2133" y="11620"/>
                  </a:lnTo>
                  <a:lnTo>
                    <a:pt x="2133" y="29095"/>
                  </a:lnTo>
                  <a:lnTo>
                    <a:pt x="5499" y="36194"/>
                  </a:lnTo>
                  <a:lnTo>
                    <a:pt x="16948" y="36194"/>
                  </a:lnTo>
                  <a:lnTo>
                    <a:pt x="15532" y="39458"/>
                  </a:lnTo>
                  <a:lnTo>
                    <a:pt x="10706" y="40589"/>
                  </a:lnTo>
                  <a:lnTo>
                    <a:pt x="10706" y="365455"/>
                  </a:lnTo>
                  <a:lnTo>
                    <a:pt x="10236" y="366471"/>
                  </a:lnTo>
                  <a:close/>
                </a:path>
                <a:path w="19685" h="367029">
                  <a:moveTo>
                    <a:pt x="16948" y="36194"/>
                  </a:moveTo>
                  <a:lnTo>
                    <a:pt x="13779" y="36194"/>
                  </a:lnTo>
                  <a:lnTo>
                    <a:pt x="17145" y="29095"/>
                  </a:lnTo>
                  <a:lnTo>
                    <a:pt x="17145" y="11620"/>
                  </a:lnTo>
                  <a:lnTo>
                    <a:pt x="13779" y="4521"/>
                  </a:lnTo>
                  <a:lnTo>
                    <a:pt x="17098" y="4521"/>
                  </a:lnTo>
                  <a:lnTo>
                    <a:pt x="19278" y="9131"/>
                  </a:lnTo>
                  <a:lnTo>
                    <a:pt x="19278" y="30822"/>
                  </a:lnTo>
                  <a:lnTo>
                    <a:pt x="16948" y="36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1" name="object 15"/>
            <p:cNvPicPr/>
            <p:nvPr>
              <p:custDataLst>
                <p:tags r:id="rId17"/>
              </p:custDataLst>
            </p:nvPr>
          </p:nvPicPr>
          <p:blipFill>
            <a:blip r:embed="rId18" cstate="print"/>
            <a:stretch>
              <a:fillRect/>
            </a:stretch>
          </p:blipFill>
          <p:spPr>
            <a:xfrm>
              <a:off x="3069475" y="5252990"/>
              <a:ext cx="125006" cy="188286"/>
            </a:xfrm>
            <a:prstGeom prst="rect">
              <a:avLst/>
            </a:prstGeom>
          </p:spPr>
        </p:pic>
        <p:sp>
          <p:nvSpPr>
            <p:cNvPr id="62" name="object 16"/>
            <p:cNvSpPr/>
            <p:nvPr>
              <p:custDataLst>
                <p:tags r:id="rId19"/>
              </p:custDataLst>
            </p:nvPr>
          </p:nvSpPr>
          <p:spPr>
            <a:xfrm>
              <a:off x="3060903" y="4672609"/>
              <a:ext cx="19685" cy="367030"/>
            </a:xfrm>
            <a:custGeom>
              <a:avLst/>
              <a:gdLst/>
              <a:ahLst/>
              <a:cxnLst/>
              <a:rect l="l" t="t" r="r" b="b"/>
              <a:pathLst>
                <a:path w="19685" h="367029">
                  <a:moveTo>
                    <a:pt x="10236" y="366471"/>
                  </a:moveTo>
                  <a:lnTo>
                    <a:pt x="9042" y="366471"/>
                  </a:lnTo>
                  <a:lnTo>
                    <a:pt x="8572" y="365455"/>
                  </a:lnTo>
                  <a:lnTo>
                    <a:pt x="8572" y="40589"/>
                  </a:lnTo>
                  <a:lnTo>
                    <a:pt x="3746" y="39458"/>
                  </a:lnTo>
                  <a:lnTo>
                    <a:pt x="0" y="30822"/>
                  </a:lnTo>
                  <a:lnTo>
                    <a:pt x="0" y="9131"/>
                  </a:lnTo>
                  <a:lnTo>
                    <a:pt x="4318" y="0"/>
                  </a:lnTo>
                  <a:lnTo>
                    <a:pt x="14960" y="0"/>
                  </a:lnTo>
                  <a:lnTo>
                    <a:pt x="17098" y="4521"/>
                  </a:lnTo>
                  <a:lnTo>
                    <a:pt x="5499" y="4521"/>
                  </a:lnTo>
                  <a:lnTo>
                    <a:pt x="2133" y="11620"/>
                  </a:lnTo>
                  <a:lnTo>
                    <a:pt x="2133" y="29095"/>
                  </a:lnTo>
                  <a:lnTo>
                    <a:pt x="5499" y="36194"/>
                  </a:lnTo>
                  <a:lnTo>
                    <a:pt x="16948" y="36194"/>
                  </a:lnTo>
                  <a:lnTo>
                    <a:pt x="15532" y="39458"/>
                  </a:lnTo>
                  <a:lnTo>
                    <a:pt x="10706" y="40589"/>
                  </a:lnTo>
                  <a:lnTo>
                    <a:pt x="10706" y="365455"/>
                  </a:lnTo>
                  <a:lnTo>
                    <a:pt x="10236" y="366471"/>
                  </a:lnTo>
                  <a:close/>
                </a:path>
                <a:path w="19685" h="367029">
                  <a:moveTo>
                    <a:pt x="16948" y="36194"/>
                  </a:moveTo>
                  <a:lnTo>
                    <a:pt x="13779" y="36194"/>
                  </a:lnTo>
                  <a:lnTo>
                    <a:pt x="17145" y="29095"/>
                  </a:lnTo>
                  <a:lnTo>
                    <a:pt x="17145" y="11620"/>
                  </a:lnTo>
                  <a:lnTo>
                    <a:pt x="13779" y="4521"/>
                  </a:lnTo>
                  <a:lnTo>
                    <a:pt x="17098" y="4521"/>
                  </a:lnTo>
                  <a:lnTo>
                    <a:pt x="19278" y="9131"/>
                  </a:lnTo>
                  <a:lnTo>
                    <a:pt x="19278" y="30822"/>
                  </a:lnTo>
                  <a:lnTo>
                    <a:pt x="16948" y="361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3" name="object 17"/>
            <p:cNvPicPr/>
            <p:nvPr>
              <p:custDataLst>
                <p:tags r:id="rId20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3069475" y="4707525"/>
              <a:ext cx="125006" cy="188286"/>
            </a:xfrm>
            <a:prstGeom prst="rect">
              <a:avLst/>
            </a:prstGeom>
          </p:spPr>
        </p:pic>
        <p:sp>
          <p:nvSpPr>
            <p:cNvPr id="64" name="object 18"/>
            <p:cNvSpPr/>
            <p:nvPr>
              <p:custDataLst>
                <p:tags r:id="rId21"/>
              </p:custDataLst>
            </p:nvPr>
          </p:nvSpPr>
          <p:spPr>
            <a:xfrm>
              <a:off x="3060903" y="4127144"/>
              <a:ext cx="19685" cy="367030"/>
            </a:xfrm>
            <a:custGeom>
              <a:avLst/>
              <a:gdLst/>
              <a:ahLst/>
              <a:cxnLst/>
              <a:rect l="l" t="t" r="r" b="b"/>
              <a:pathLst>
                <a:path w="19685" h="367029">
                  <a:moveTo>
                    <a:pt x="10236" y="366471"/>
                  </a:moveTo>
                  <a:lnTo>
                    <a:pt x="9042" y="366471"/>
                  </a:lnTo>
                  <a:lnTo>
                    <a:pt x="8572" y="365455"/>
                  </a:lnTo>
                  <a:lnTo>
                    <a:pt x="8572" y="40589"/>
                  </a:lnTo>
                  <a:lnTo>
                    <a:pt x="3746" y="39458"/>
                  </a:lnTo>
                  <a:lnTo>
                    <a:pt x="0" y="30822"/>
                  </a:lnTo>
                  <a:lnTo>
                    <a:pt x="0" y="9131"/>
                  </a:lnTo>
                  <a:lnTo>
                    <a:pt x="4318" y="0"/>
                  </a:lnTo>
                  <a:lnTo>
                    <a:pt x="14960" y="0"/>
                  </a:lnTo>
                  <a:lnTo>
                    <a:pt x="17098" y="4521"/>
                  </a:lnTo>
                  <a:lnTo>
                    <a:pt x="5499" y="4521"/>
                  </a:lnTo>
                  <a:lnTo>
                    <a:pt x="2133" y="11620"/>
                  </a:lnTo>
                  <a:lnTo>
                    <a:pt x="2133" y="29095"/>
                  </a:lnTo>
                  <a:lnTo>
                    <a:pt x="5499" y="36195"/>
                  </a:lnTo>
                  <a:lnTo>
                    <a:pt x="16948" y="36195"/>
                  </a:lnTo>
                  <a:lnTo>
                    <a:pt x="15532" y="39458"/>
                  </a:lnTo>
                  <a:lnTo>
                    <a:pt x="10706" y="40589"/>
                  </a:lnTo>
                  <a:lnTo>
                    <a:pt x="10706" y="365455"/>
                  </a:lnTo>
                  <a:lnTo>
                    <a:pt x="10236" y="366471"/>
                  </a:lnTo>
                  <a:close/>
                </a:path>
                <a:path w="19685" h="367029">
                  <a:moveTo>
                    <a:pt x="16948" y="36195"/>
                  </a:moveTo>
                  <a:lnTo>
                    <a:pt x="13779" y="36195"/>
                  </a:lnTo>
                  <a:lnTo>
                    <a:pt x="17145" y="29095"/>
                  </a:lnTo>
                  <a:lnTo>
                    <a:pt x="17145" y="11620"/>
                  </a:lnTo>
                  <a:lnTo>
                    <a:pt x="13779" y="4521"/>
                  </a:lnTo>
                  <a:lnTo>
                    <a:pt x="17098" y="4521"/>
                  </a:lnTo>
                  <a:lnTo>
                    <a:pt x="19278" y="9131"/>
                  </a:lnTo>
                  <a:lnTo>
                    <a:pt x="19278" y="30822"/>
                  </a:lnTo>
                  <a:lnTo>
                    <a:pt x="16948" y="361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5" name="object 19"/>
            <p:cNvPicPr/>
            <p:nvPr>
              <p:custDataLst>
                <p:tags r:id="rId22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3069475" y="4162060"/>
              <a:ext cx="125006" cy="188286"/>
            </a:xfrm>
            <a:prstGeom prst="rect">
              <a:avLst/>
            </a:prstGeom>
          </p:spPr>
        </p:pic>
        <p:sp>
          <p:nvSpPr>
            <p:cNvPr id="66" name="object 20"/>
            <p:cNvSpPr/>
            <p:nvPr>
              <p:custDataLst>
                <p:tags r:id="rId23"/>
              </p:custDataLst>
            </p:nvPr>
          </p:nvSpPr>
          <p:spPr>
            <a:xfrm>
              <a:off x="3060903" y="3581679"/>
              <a:ext cx="19685" cy="367030"/>
            </a:xfrm>
            <a:custGeom>
              <a:avLst/>
              <a:gdLst/>
              <a:ahLst/>
              <a:cxnLst/>
              <a:rect l="l" t="t" r="r" b="b"/>
              <a:pathLst>
                <a:path w="19685" h="367029">
                  <a:moveTo>
                    <a:pt x="10236" y="366471"/>
                  </a:moveTo>
                  <a:lnTo>
                    <a:pt x="9042" y="366471"/>
                  </a:lnTo>
                  <a:lnTo>
                    <a:pt x="8572" y="365455"/>
                  </a:lnTo>
                  <a:lnTo>
                    <a:pt x="8572" y="40589"/>
                  </a:lnTo>
                  <a:lnTo>
                    <a:pt x="3746" y="39458"/>
                  </a:lnTo>
                  <a:lnTo>
                    <a:pt x="0" y="30822"/>
                  </a:lnTo>
                  <a:lnTo>
                    <a:pt x="0" y="9131"/>
                  </a:lnTo>
                  <a:lnTo>
                    <a:pt x="4318" y="0"/>
                  </a:lnTo>
                  <a:lnTo>
                    <a:pt x="14960" y="0"/>
                  </a:lnTo>
                  <a:lnTo>
                    <a:pt x="17098" y="4521"/>
                  </a:lnTo>
                  <a:lnTo>
                    <a:pt x="5499" y="4521"/>
                  </a:lnTo>
                  <a:lnTo>
                    <a:pt x="2133" y="11620"/>
                  </a:lnTo>
                  <a:lnTo>
                    <a:pt x="2133" y="29095"/>
                  </a:lnTo>
                  <a:lnTo>
                    <a:pt x="5499" y="36195"/>
                  </a:lnTo>
                  <a:lnTo>
                    <a:pt x="16948" y="36195"/>
                  </a:lnTo>
                  <a:lnTo>
                    <a:pt x="15532" y="39458"/>
                  </a:lnTo>
                  <a:lnTo>
                    <a:pt x="10706" y="40589"/>
                  </a:lnTo>
                  <a:lnTo>
                    <a:pt x="10706" y="365455"/>
                  </a:lnTo>
                  <a:lnTo>
                    <a:pt x="10236" y="366471"/>
                  </a:lnTo>
                  <a:close/>
                </a:path>
                <a:path w="19685" h="367029">
                  <a:moveTo>
                    <a:pt x="16948" y="36195"/>
                  </a:moveTo>
                  <a:lnTo>
                    <a:pt x="13779" y="36195"/>
                  </a:lnTo>
                  <a:lnTo>
                    <a:pt x="17145" y="29095"/>
                  </a:lnTo>
                  <a:lnTo>
                    <a:pt x="17145" y="11620"/>
                  </a:lnTo>
                  <a:lnTo>
                    <a:pt x="13779" y="4521"/>
                  </a:lnTo>
                  <a:lnTo>
                    <a:pt x="17098" y="4521"/>
                  </a:lnTo>
                  <a:lnTo>
                    <a:pt x="19278" y="9131"/>
                  </a:lnTo>
                  <a:lnTo>
                    <a:pt x="19278" y="30822"/>
                  </a:lnTo>
                  <a:lnTo>
                    <a:pt x="16948" y="3619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21"/>
            <p:cNvPicPr/>
            <p:nvPr>
              <p:custDataLst>
                <p:tags r:id="rId24"/>
              </p:custDataLst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3069475" y="3616595"/>
              <a:ext cx="125006" cy="188286"/>
            </a:xfrm>
            <a:prstGeom prst="rect">
              <a:avLst/>
            </a:prstGeom>
          </p:spPr>
        </p:pic>
      </p:grpSp>
      <p:sp>
        <p:nvSpPr>
          <p:cNvPr id="69" name="object 23"/>
          <p:cNvSpPr txBox="1"/>
          <p:nvPr>
            <p:custDataLst>
              <p:tags r:id="rId25"/>
            </p:custDataLst>
          </p:nvPr>
        </p:nvSpPr>
        <p:spPr>
          <a:xfrm>
            <a:off x="4158615" y="-1133475"/>
            <a:ext cx="119380" cy="31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0000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道 旗</a:t>
            </a:r>
            <a:endParaRPr sz="1000"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0" name="object 24"/>
          <p:cNvSpPr txBox="1"/>
          <p:nvPr>
            <p:custDataLst>
              <p:tags r:id="rId26"/>
            </p:custDataLst>
          </p:nvPr>
        </p:nvSpPr>
        <p:spPr>
          <a:xfrm>
            <a:off x="4759325" y="-2947035"/>
            <a:ext cx="516890" cy="172085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3655" rIns="0" bIns="0" rtlCol="0">
            <a:spAutoFit/>
          </a:bodyPr>
          <a:lstStyle/>
          <a:p>
            <a:pPr marL="100330">
              <a:lnSpc>
                <a:spcPct val="100000"/>
              </a:lnSpc>
              <a:spcBef>
                <a:spcPts val="265"/>
              </a:spcBef>
            </a:pPr>
            <a:r>
              <a:rPr sz="900" dirty="0">
                <a:solidFill>
                  <a:srgbClr val="FFFFFF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形象龙门</a:t>
            </a:r>
            <a:endParaRPr sz="900"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1" name="object 25"/>
          <p:cNvSpPr txBox="1"/>
          <p:nvPr>
            <p:custDataLst>
              <p:tags r:id="rId27"/>
            </p:custDataLst>
          </p:nvPr>
        </p:nvSpPr>
        <p:spPr>
          <a:xfrm>
            <a:off x="5276215" y="-3210560"/>
            <a:ext cx="170180" cy="50165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40005" rIns="0" bIns="0" rtlCol="0">
            <a:spAutoFit/>
          </a:bodyPr>
          <a:lstStyle/>
          <a:p>
            <a:pPr marL="38100" marR="43815" algn="just">
              <a:lnSpc>
                <a:spcPct val="100000"/>
              </a:lnSpc>
              <a:spcBef>
                <a:spcPts val="315"/>
              </a:spcBef>
            </a:pPr>
            <a:r>
              <a:rPr sz="1000" spc="-5" dirty="0">
                <a:solidFill>
                  <a:srgbClr val="FFFFFF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签 到 墙</a:t>
            </a:r>
            <a:endParaRPr sz="1000"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6" name="object 30"/>
          <p:cNvSpPr txBox="1"/>
          <p:nvPr>
            <p:custDataLst>
              <p:tags r:id="rId28"/>
            </p:custDataLst>
          </p:nvPr>
        </p:nvSpPr>
        <p:spPr>
          <a:xfrm>
            <a:off x="5748655" y="-2894965"/>
            <a:ext cx="1395095" cy="287655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</a:pPr>
            <a:r>
              <a:rPr sz="900" dirty="0">
                <a:solidFill>
                  <a:srgbClr val="FFFFFF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活动舞台</a:t>
            </a:r>
            <a:endParaRPr sz="900"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7" name="object 31"/>
          <p:cNvSpPr/>
          <p:nvPr>
            <p:custDataLst>
              <p:tags r:id="rId29"/>
            </p:custDataLst>
          </p:nvPr>
        </p:nvSpPr>
        <p:spPr>
          <a:xfrm>
            <a:off x="4820285" y="-1900555"/>
            <a:ext cx="455930" cy="219075"/>
          </a:xfrm>
          <a:custGeom>
            <a:avLst/>
            <a:gdLst/>
            <a:ahLst/>
            <a:cxnLst/>
            <a:rect l="l" t="t" r="r" b="b"/>
            <a:pathLst>
              <a:path w="581025" h="279400">
                <a:moveTo>
                  <a:pt x="580643" y="278891"/>
                </a:moveTo>
                <a:lnTo>
                  <a:pt x="0" y="278891"/>
                </a:lnTo>
                <a:lnTo>
                  <a:pt x="0" y="0"/>
                </a:lnTo>
                <a:lnTo>
                  <a:pt x="580643" y="0"/>
                </a:lnTo>
                <a:lnTo>
                  <a:pt x="580643" y="278891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33"/>
          <p:cNvSpPr txBox="1"/>
          <p:nvPr>
            <p:custDataLst>
              <p:tags r:id="rId30"/>
            </p:custDataLst>
          </p:nvPr>
        </p:nvSpPr>
        <p:spPr>
          <a:xfrm>
            <a:off x="4789170" y="-1108710"/>
            <a:ext cx="469265" cy="202565"/>
          </a:xfrm>
          <a:prstGeom prst="rect">
            <a:avLst/>
          </a:prstGeom>
          <a:solidFill>
            <a:srgbClr val="00AFEF"/>
          </a:solidFill>
        </p:spPr>
        <p:txBody>
          <a:bodyPr vert="horz" wrap="square" lIns="0" tIns="64135" rIns="0" bIns="0" rtlCol="0">
            <a:spAutoFit/>
          </a:bodyPr>
          <a:lstStyle/>
          <a:p>
            <a:pPr marL="119380">
              <a:lnSpc>
                <a:spcPct val="100000"/>
              </a:lnSpc>
              <a:spcBef>
                <a:spcPts val="505"/>
              </a:spcBef>
            </a:pPr>
            <a:r>
              <a:rPr sz="900" dirty="0">
                <a:solidFill>
                  <a:srgbClr val="FFFFFF"/>
                </a:solidFill>
                <a:latin typeface="黑体" panose="02010609060101010101" pitchFamily="49" charset="-122"/>
                <a:cs typeface="黑体" panose="02010609060101010101" pitchFamily="49" charset="-122"/>
              </a:rPr>
              <a:t>品鉴区</a:t>
            </a:r>
            <a:endParaRPr sz="900"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80" name="object 34"/>
          <p:cNvGrpSpPr/>
          <p:nvPr/>
        </p:nvGrpSpPr>
        <p:grpSpPr>
          <a:xfrm>
            <a:off x="5631180" y="-2296160"/>
            <a:ext cx="1600835" cy="1728470"/>
            <a:chOff x="7298435" y="3121659"/>
            <a:chExt cx="2039239" cy="2201545"/>
          </a:xfrm>
        </p:grpSpPr>
        <p:pic>
          <p:nvPicPr>
            <p:cNvPr id="81" name="object 35"/>
            <p:cNvPicPr/>
            <p:nvPr>
              <p:custDataLst>
                <p:tags r:id="rId31"/>
              </p:custDataLst>
            </p:nvPr>
          </p:nvPicPr>
          <p:blipFill>
            <a:blip r:embed="rId32" cstate="print"/>
            <a:stretch>
              <a:fillRect/>
            </a:stretch>
          </p:blipFill>
          <p:spPr>
            <a:xfrm>
              <a:off x="7900415" y="3121659"/>
              <a:ext cx="241553" cy="241300"/>
            </a:xfrm>
            <a:prstGeom prst="rect">
              <a:avLst/>
            </a:prstGeom>
          </p:spPr>
        </p:pic>
        <p:pic>
          <p:nvPicPr>
            <p:cNvPr id="82" name="object 36"/>
            <p:cNvPicPr/>
            <p:nvPr>
              <p:custDataLst>
                <p:tags r:id="rId33"/>
              </p:custDataLst>
            </p:nvPr>
          </p:nvPicPr>
          <p:blipFill>
            <a:blip r:embed="rId34" cstate="print"/>
            <a:stretch>
              <a:fillRect/>
            </a:stretch>
          </p:blipFill>
          <p:spPr>
            <a:xfrm>
              <a:off x="8261603" y="3121659"/>
              <a:ext cx="241046" cy="241300"/>
            </a:xfrm>
            <a:prstGeom prst="rect">
              <a:avLst/>
            </a:prstGeom>
          </p:spPr>
        </p:pic>
        <p:pic>
          <p:nvPicPr>
            <p:cNvPr id="83" name="object 37"/>
            <p:cNvPicPr/>
            <p:nvPr>
              <p:custDataLst>
                <p:tags r:id="rId35"/>
              </p:custDataLst>
            </p:nvPr>
          </p:nvPicPr>
          <p:blipFill>
            <a:blip r:embed="rId36" cstate="print"/>
            <a:stretch>
              <a:fillRect/>
            </a:stretch>
          </p:blipFill>
          <p:spPr>
            <a:xfrm>
              <a:off x="8622791" y="3121659"/>
              <a:ext cx="240537" cy="241300"/>
            </a:xfrm>
            <a:prstGeom prst="rect">
              <a:avLst/>
            </a:prstGeom>
          </p:spPr>
        </p:pic>
        <p:pic>
          <p:nvPicPr>
            <p:cNvPr id="84" name="object 38"/>
            <p:cNvPicPr/>
            <p:nvPr>
              <p:custDataLst>
                <p:tags r:id="rId37"/>
              </p:custDataLst>
            </p:nvPr>
          </p:nvPicPr>
          <p:blipFill>
            <a:blip r:embed="rId32" cstate="print"/>
            <a:stretch>
              <a:fillRect/>
            </a:stretch>
          </p:blipFill>
          <p:spPr>
            <a:xfrm>
              <a:off x="8982455" y="3121659"/>
              <a:ext cx="241553" cy="241300"/>
            </a:xfrm>
            <a:prstGeom prst="rect">
              <a:avLst/>
            </a:prstGeom>
          </p:spPr>
        </p:pic>
        <p:pic>
          <p:nvPicPr>
            <p:cNvPr id="85" name="object 39"/>
            <p:cNvPicPr/>
            <p:nvPr>
              <p:custDataLst>
                <p:tags r:id="rId38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7540751" y="3121659"/>
              <a:ext cx="240538" cy="241300"/>
            </a:xfrm>
            <a:prstGeom prst="rect">
              <a:avLst/>
            </a:prstGeom>
          </p:spPr>
        </p:pic>
        <p:pic>
          <p:nvPicPr>
            <p:cNvPr id="86" name="object 40"/>
            <p:cNvPicPr/>
            <p:nvPr>
              <p:custDataLst>
                <p:tags r:id="rId40"/>
              </p:custDataLst>
            </p:nvPr>
          </p:nvPicPr>
          <p:blipFill>
            <a:blip r:embed="rId41" cstate="print"/>
            <a:stretch>
              <a:fillRect/>
            </a:stretch>
          </p:blipFill>
          <p:spPr>
            <a:xfrm>
              <a:off x="7603235" y="3503295"/>
              <a:ext cx="210439" cy="210184"/>
            </a:xfrm>
            <a:prstGeom prst="rect">
              <a:avLst/>
            </a:prstGeom>
          </p:spPr>
        </p:pic>
        <p:pic>
          <p:nvPicPr>
            <p:cNvPr id="87" name="object 41"/>
            <p:cNvPicPr/>
            <p:nvPr>
              <p:custDataLst>
                <p:tags r:id="rId42"/>
              </p:custDataLst>
            </p:nvPr>
          </p:nvPicPr>
          <p:blipFill>
            <a:blip r:embed="rId41" cstate="print"/>
            <a:stretch>
              <a:fillRect/>
            </a:stretch>
          </p:blipFill>
          <p:spPr>
            <a:xfrm>
              <a:off x="7908035" y="3503295"/>
              <a:ext cx="210439" cy="210184"/>
            </a:xfrm>
            <a:prstGeom prst="rect">
              <a:avLst/>
            </a:prstGeom>
          </p:spPr>
        </p:pic>
        <p:pic>
          <p:nvPicPr>
            <p:cNvPr id="88" name="object 42"/>
            <p:cNvPicPr/>
            <p:nvPr>
              <p:custDataLst>
                <p:tags r:id="rId43"/>
              </p:custDataLst>
            </p:nvPr>
          </p:nvPicPr>
          <p:blipFill>
            <a:blip r:embed="rId41" cstate="print"/>
            <a:stretch>
              <a:fillRect/>
            </a:stretch>
          </p:blipFill>
          <p:spPr>
            <a:xfrm>
              <a:off x="8212835" y="3503295"/>
              <a:ext cx="210439" cy="210184"/>
            </a:xfrm>
            <a:prstGeom prst="rect">
              <a:avLst/>
            </a:prstGeom>
          </p:spPr>
        </p:pic>
        <p:pic>
          <p:nvPicPr>
            <p:cNvPr id="89" name="object 43"/>
            <p:cNvPicPr/>
            <p:nvPr>
              <p:custDataLst>
                <p:tags r:id="rId44"/>
              </p:custDataLst>
            </p:nvPr>
          </p:nvPicPr>
          <p:blipFill>
            <a:blip r:embed="rId41" cstate="print"/>
            <a:stretch>
              <a:fillRect/>
            </a:stretch>
          </p:blipFill>
          <p:spPr>
            <a:xfrm>
              <a:off x="8822435" y="3503295"/>
              <a:ext cx="210439" cy="210184"/>
            </a:xfrm>
            <a:prstGeom prst="rect">
              <a:avLst/>
            </a:prstGeom>
          </p:spPr>
        </p:pic>
        <p:pic>
          <p:nvPicPr>
            <p:cNvPr id="90" name="object 44"/>
            <p:cNvPicPr/>
            <p:nvPr>
              <p:custDataLst>
                <p:tags r:id="rId45"/>
              </p:custDataLst>
            </p:nvPr>
          </p:nvPicPr>
          <p:blipFill>
            <a:blip r:embed="rId41" cstate="print"/>
            <a:stretch>
              <a:fillRect/>
            </a:stretch>
          </p:blipFill>
          <p:spPr>
            <a:xfrm>
              <a:off x="7298435" y="3503295"/>
              <a:ext cx="210439" cy="210184"/>
            </a:xfrm>
            <a:prstGeom prst="rect">
              <a:avLst/>
            </a:prstGeom>
          </p:spPr>
        </p:pic>
        <p:pic>
          <p:nvPicPr>
            <p:cNvPr id="91" name="object 45"/>
            <p:cNvPicPr/>
            <p:nvPr>
              <p:custDataLst>
                <p:tags r:id="rId46"/>
              </p:custDataLst>
            </p:nvPr>
          </p:nvPicPr>
          <p:blipFill>
            <a:blip r:embed="rId41" cstate="print"/>
            <a:stretch>
              <a:fillRect/>
            </a:stretch>
          </p:blipFill>
          <p:spPr>
            <a:xfrm>
              <a:off x="8517635" y="3503295"/>
              <a:ext cx="210439" cy="210184"/>
            </a:xfrm>
            <a:prstGeom prst="rect">
              <a:avLst/>
            </a:prstGeom>
          </p:spPr>
        </p:pic>
        <p:pic>
          <p:nvPicPr>
            <p:cNvPr id="92" name="object 46"/>
            <p:cNvPicPr/>
            <p:nvPr>
              <p:custDataLst>
                <p:tags r:id="rId47"/>
              </p:custDataLst>
            </p:nvPr>
          </p:nvPicPr>
          <p:blipFill>
            <a:blip r:embed="rId41" cstate="print"/>
            <a:stretch>
              <a:fillRect/>
            </a:stretch>
          </p:blipFill>
          <p:spPr>
            <a:xfrm>
              <a:off x="9127235" y="3503295"/>
              <a:ext cx="210439" cy="210184"/>
            </a:xfrm>
            <a:prstGeom prst="rect">
              <a:avLst/>
            </a:prstGeom>
          </p:spPr>
        </p:pic>
        <p:pic>
          <p:nvPicPr>
            <p:cNvPr id="93" name="object 47"/>
            <p:cNvPicPr/>
            <p:nvPr>
              <p:custDataLst>
                <p:tags r:id="rId48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7603235" y="3825240"/>
              <a:ext cx="210439" cy="210185"/>
            </a:xfrm>
            <a:prstGeom prst="rect">
              <a:avLst/>
            </a:prstGeom>
          </p:spPr>
        </p:pic>
        <p:pic>
          <p:nvPicPr>
            <p:cNvPr id="94" name="object 48"/>
            <p:cNvPicPr/>
            <p:nvPr>
              <p:custDataLst>
                <p:tags r:id="rId50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7908035" y="3825240"/>
              <a:ext cx="210439" cy="210185"/>
            </a:xfrm>
            <a:prstGeom prst="rect">
              <a:avLst/>
            </a:prstGeom>
          </p:spPr>
        </p:pic>
        <p:pic>
          <p:nvPicPr>
            <p:cNvPr id="95" name="object 49"/>
            <p:cNvPicPr/>
            <p:nvPr>
              <p:custDataLst>
                <p:tags r:id="rId51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8212835" y="3825240"/>
              <a:ext cx="210439" cy="210185"/>
            </a:xfrm>
            <a:prstGeom prst="rect">
              <a:avLst/>
            </a:prstGeom>
          </p:spPr>
        </p:pic>
        <p:pic>
          <p:nvPicPr>
            <p:cNvPr id="96" name="object 50"/>
            <p:cNvPicPr/>
            <p:nvPr>
              <p:custDataLst>
                <p:tags r:id="rId52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8822435" y="3825240"/>
              <a:ext cx="210439" cy="210185"/>
            </a:xfrm>
            <a:prstGeom prst="rect">
              <a:avLst/>
            </a:prstGeom>
          </p:spPr>
        </p:pic>
        <p:pic>
          <p:nvPicPr>
            <p:cNvPr id="97" name="object 51"/>
            <p:cNvPicPr/>
            <p:nvPr>
              <p:custDataLst>
                <p:tags r:id="rId53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7298435" y="3825240"/>
              <a:ext cx="210439" cy="210185"/>
            </a:xfrm>
            <a:prstGeom prst="rect">
              <a:avLst/>
            </a:prstGeom>
          </p:spPr>
        </p:pic>
        <p:pic>
          <p:nvPicPr>
            <p:cNvPr id="98" name="object 52"/>
            <p:cNvPicPr/>
            <p:nvPr>
              <p:custDataLst>
                <p:tags r:id="rId54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8517635" y="3825240"/>
              <a:ext cx="210439" cy="210185"/>
            </a:xfrm>
            <a:prstGeom prst="rect">
              <a:avLst/>
            </a:prstGeom>
          </p:spPr>
        </p:pic>
        <p:pic>
          <p:nvPicPr>
            <p:cNvPr id="99" name="object 53"/>
            <p:cNvPicPr/>
            <p:nvPr>
              <p:custDataLst>
                <p:tags r:id="rId55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9127235" y="3825240"/>
              <a:ext cx="210439" cy="210185"/>
            </a:xfrm>
            <a:prstGeom prst="rect">
              <a:avLst/>
            </a:prstGeom>
          </p:spPr>
        </p:pic>
        <p:pic>
          <p:nvPicPr>
            <p:cNvPr id="100" name="object 54"/>
            <p:cNvPicPr/>
            <p:nvPr>
              <p:custDataLst>
                <p:tags r:id="rId56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7603235" y="4147185"/>
              <a:ext cx="210439" cy="210185"/>
            </a:xfrm>
            <a:prstGeom prst="rect">
              <a:avLst/>
            </a:prstGeom>
          </p:spPr>
        </p:pic>
        <p:pic>
          <p:nvPicPr>
            <p:cNvPr id="101" name="object 55"/>
            <p:cNvPicPr/>
            <p:nvPr>
              <p:custDataLst>
                <p:tags r:id="rId58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7908035" y="4147185"/>
              <a:ext cx="210439" cy="210185"/>
            </a:xfrm>
            <a:prstGeom prst="rect">
              <a:avLst/>
            </a:prstGeom>
          </p:spPr>
        </p:pic>
        <p:pic>
          <p:nvPicPr>
            <p:cNvPr id="102" name="object 56"/>
            <p:cNvPicPr/>
            <p:nvPr>
              <p:custDataLst>
                <p:tags r:id="rId59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8212835" y="4147185"/>
              <a:ext cx="210439" cy="210185"/>
            </a:xfrm>
            <a:prstGeom prst="rect">
              <a:avLst/>
            </a:prstGeom>
          </p:spPr>
        </p:pic>
        <p:pic>
          <p:nvPicPr>
            <p:cNvPr id="103" name="object 57"/>
            <p:cNvPicPr/>
            <p:nvPr>
              <p:custDataLst>
                <p:tags r:id="rId60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8822435" y="4147185"/>
              <a:ext cx="210439" cy="210185"/>
            </a:xfrm>
            <a:prstGeom prst="rect">
              <a:avLst/>
            </a:prstGeom>
          </p:spPr>
        </p:pic>
        <p:pic>
          <p:nvPicPr>
            <p:cNvPr id="104" name="object 58"/>
            <p:cNvPicPr/>
            <p:nvPr>
              <p:custDataLst>
                <p:tags r:id="rId61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7298435" y="4147185"/>
              <a:ext cx="210439" cy="210185"/>
            </a:xfrm>
            <a:prstGeom prst="rect">
              <a:avLst/>
            </a:prstGeom>
          </p:spPr>
        </p:pic>
        <p:pic>
          <p:nvPicPr>
            <p:cNvPr id="105" name="object 59"/>
            <p:cNvPicPr/>
            <p:nvPr>
              <p:custDataLst>
                <p:tags r:id="rId62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8517635" y="4147185"/>
              <a:ext cx="210439" cy="210185"/>
            </a:xfrm>
            <a:prstGeom prst="rect">
              <a:avLst/>
            </a:prstGeom>
          </p:spPr>
        </p:pic>
        <p:pic>
          <p:nvPicPr>
            <p:cNvPr id="106" name="object 60"/>
            <p:cNvPicPr/>
            <p:nvPr>
              <p:custDataLst>
                <p:tags r:id="rId63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9127235" y="4147185"/>
              <a:ext cx="210439" cy="210185"/>
            </a:xfrm>
            <a:prstGeom prst="rect">
              <a:avLst/>
            </a:prstGeom>
          </p:spPr>
        </p:pic>
        <p:pic>
          <p:nvPicPr>
            <p:cNvPr id="107" name="object 61"/>
            <p:cNvPicPr/>
            <p:nvPr>
              <p:custDataLst>
                <p:tags r:id="rId64"/>
              </p:custDataLst>
            </p:nvPr>
          </p:nvPicPr>
          <p:blipFill>
            <a:blip r:embed="rId65" cstate="print"/>
            <a:stretch>
              <a:fillRect/>
            </a:stretch>
          </p:blipFill>
          <p:spPr>
            <a:xfrm>
              <a:off x="7603235" y="4469130"/>
              <a:ext cx="210439" cy="210185"/>
            </a:xfrm>
            <a:prstGeom prst="rect">
              <a:avLst/>
            </a:prstGeom>
          </p:spPr>
        </p:pic>
        <p:pic>
          <p:nvPicPr>
            <p:cNvPr id="108" name="object 62"/>
            <p:cNvPicPr/>
            <p:nvPr>
              <p:custDataLst>
                <p:tags r:id="rId66"/>
              </p:custDataLst>
            </p:nvPr>
          </p:nvPicPr>
          <p:blipFill>
            <a:blip r:embed="rId65" cstate="print"/>
            <a:stretch>
              <a:fillRect/>
            </a:stretch>
          </p:blipFill>
          <p:spPr>
            <a:xfrm>
              <a:off x="7908035" y="4469130"/>
              <a:ext cx="210439" cy="210185"/>
            </a:xfrm>
            <a:prstGeom prst="rect">
              <a:avLst/>
            </a:prstGeom>
          </p:spPr>
        </p:pic>
        <p:pic>
          <p:nvPicPr>
            <p:cNvPr id="109" name="object 63"/>
            <p:cNvPicPr/>
            <p:nvPr>
              <p:custDataLst>
                <p:tags r:id="rId67"/>
              </p:custDataLst>
            </p:nvPr>
          </p:nvPicPr>
          <p:blipFill>
            <a:blip r:embed="rId65" cstate="print"/>
            <a:stretch>
              <a:fillRect/>
            </a:stretch>
          </p:blipFill>
          <p:spPr>
            <a:xfrm>
              <a:off x="8212835" y="4469130"/>
              <a:ext cx="210439" cy="210185"/>
            </a:xfrm>
            <a:prstGeom prst="rect">
              <a:avLst/>
            </a:prstGeom>
          </p:spPr>
        </p:pic>
        <p:pic>
          <p:nvPicPr>
            <p:cNvPr id="110" name="object 64"/>
            <p:cNvPicPr/>
            <p:nvPr>
              <p:custDataLst>
                <p:tags r:id="rId68"/>
              </p:custDataLst>
            </p:nvPr>
          </p:nvPicPr>
          <p:blipFill>
            <a:blip r:embed="rId65" cstate="print"/>
            <a:stretch>
              <a:fillRect/>
            </a:stretch>
          </p:blipFill>
          <p:spPr>
            <a:xfrm>
              <a:off x="8822435" y="4469130"/>
              <a:ext cx="210439" cy="210185"/>
            </a:xfrm>
            <a:prstGeom prst="rect">
              <a:avLst/>
            </a:prstGeom>
          </p:spPr>
        </p:pic>
        <p:pic>
          <p:nvPicPr>
            <p:cNvPr id="111" name="object 65"/>
            <p:cNvPicPr/>
            <p:nvPr>
              <p:custDataLst>
                <p:tags r:id="rId69"/>
              </p:custDataLst>
            </p:nvPr>
          </p:nvPicPr>
          <p:blipFill>
            <a:blip r:embed="rId65" cstate="print"/>
            <a:stretch>
              <a:fillRect/>
            </a:stretch>
          </p:blipFill>
          <p:spPr>
            <a:xfrm>
              <a:off x="7298435" y="4469130"/>
              <a:ext cx="210439" cy="210185"/>
            </a:xfrm>
            <a:prstGeom prst="rect">
              <a:avLst/>
            </a:prstGeom>
          </p:spPr>
        </p:pic>
        <p:pic>
          <p:nvPicPr>
            <p:cNvPr id="112" name="object 66"/>
            <p:cNvPicPr/>
            <p:nvPr>
              <p:custDataLst>
                <p:tags r:id="rId70"/>
              </p:custDataLst>
            </p:nvPr>
          </p:nvPicPr>
          <p:blipFill>
            <a:blip r:embed="rId65" cstate="print"/>
            <a:stretch>
              <a:fillRect/>
            </a:stretch>
          </p:blipFill>
          <p:spPr>
            <a:xfrm>
              <a:off x="8517635" y="4469130"/>
              <a:ext cx="210439" cy="210185"/>
            </a:xfrm>
            <a:prstGeom prst="rect">
              <a:avLst/>
            </a:prstGeom>
          </p:spPr>
        </p:pic>
        <p:pic>
          <p:nvPicPr>
            <p:cNvPr id="113" name="object 67"/>
            <p:cNvPicPr/>
            <p:nvPr>
              <p:custDataLst>
                <p:tags r:id="rId71"/>
              </p:custDataLst>
            </p:nvPr>
          </p:nvPicPr>
          <p:blipFill>
            <a:blip r:embed="rId65" cstate="print"/>
            <a:stretch>
              <a:fillRect/>
            </a:stretch>
          </p:blipFill>
          <p:spPr>
            <a:xfrm>
              <a:off x="9127235" y="4469130"/>
              <a:ext cx="210439" cy="210185"/>
            </a:xfrm>
            <a:prstGeom prst="rect">
              <a:avLst/>
            </a:prstGeom>
          </p:spPr>
        </p:pic>
        <p:pic>
          <p:nvPicPr>
            <p:cNvPr id="114" name="object 68"/>
            <p:cNvPicPr/>
            <p:nvPr>
              <p:custDataLst>
                <p:tags r:id="rId72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7603235" y="4791074"/>
              <a:ext cx="210439" cy="210185"/>
            </a:xfrm>
            <a:prstGeom prst="rect">
              <a:avLst/>
            </a:prstGeom>
          </p:spPr>
        </p:pic>
        <p:pic>
          <p:nvPicPr>
            <p:cNvPr id="115" name="object 69"/>
            <p:cNvPicPr/>
            <p:nvPr>
              <p:custDataLst>
                <p:tags r:id="rId74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7908035" y="4791074"/>
              <a:ext cx="210439" cy="210185"/>
            </a:xfrm>
            <a:prstGeom prst="rect">
              <a:avLst/>
            </a:prstGeom>
          </p:spPr>
        </p:pic>
        <p:pic>
          <p:nvPicPr>
            <p:cNvPr id="116" name="object 70"/>
            <p:cNvPicPr/>
            <p:nvPr>
              <p:custDataLst>
                <p:tags r:id="rId75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8212835" y="4791074"/>
              <a:ext cx="210439" cy="210185"/>
            </a:xfrm>
            <a:prstGeom prst="rect">
              <a:avLst/>
            </a:prstGeom>
          </p:spPr>
        </p:pic>
        <p:pic>
          <p:nvPicPr>
            <p:cNvPr id="117" name="object 71"/>
            <p:cNvPicPr/>
            <p:nvPr>
              <p:custDataLst>
                <p:tags r:id="rId76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8822435" y="4791074"/>
              <a:ext cx="210439" cy="210185"/>
            </a:xfrm>
            <a:prstGeom prst="rect">
              <a:avLst/>
            </a:prstGeom>
          </p:spPr>
        </p:pic>
        <p:pic>
          <p:nvPicPr>
            <p:cNvPr id="118" name="object 72"/>
            <p:cNvPicPr/>
            <p:nvPr>
              <p:custDataLst>
                <p:tags r:id="rId77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7298435" y="4791074"/>
              <a:ext cx="210439" cy="210185"/>
            </a:xfrm>
            <a:prstGeom prst="rect">
              <a:avLst/>
            </a:prstGeom>
          </p:spPr>
        </p:pic>
        <p:pic>
          <p:nvPicPr>
            <p:cNvPr id="119" name="object 73"/>
            <p:cNvPicPr/>
            <p:nvPr>
              <p:custDataLst>
                <p:tags r:id="rId78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8517635" y="4791074"/>
              <a:ext cx="210439" cy="210185"/>
            </a:xfrm>
            <a:prstGeom prst="rect">
              <a:avLst/>
            </a:prstGeom>
          </p:spPr>
        </p:pic>
        <p:pic>
          <p:nvPicPr>
            <p:cNvPr id="120" name="object 74"/>
            <p:cNvPicPr/>
            <p:nvPr>
              <p:custDataLst>
                <p:tags r:id="rId79"/>
              </p:custDataLst>
            </p:nvPr>
          </p:nvPicPr>
          <p:blipFill>
            <a:blip r:embed="rId73" cstate="print"/>
            <a:stretch>
              <a:fillRect/>
            </a:stretch>
          </p:blipFill>
          <p:spPr>
            <a:xfrm>
              <a:off x="9127235" y="4791074"/>
              <a:ext cx="210439" cy="210185"/>
            </a:xfrm>
            <a:prstGeom prst="rect">
              <a:avLst/>
            </a:prstGeom>
          </p:spPr>
        </p:pic>
        <p:pic>
          <p:nvPicPr>
            <p:cNvPr id="121" name="object 75"/>
            <p:cNvPicPr/>
            <p:nvPr>
              <p:custDataLst>
                <p:tags r:id="rId80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7603235" y="5113020"/>
              <a:ext cx="210439" cy="210184"/>
            </a:xfrm>
            <a:prstGeom prst="rect">
              <a:avLst/>
            </a:prstGeom>
          </p:spPr>
        </p:pic>
        <p:pic>
          <p:nvPicPr>
            <p:cNvPr id="122" name="object 76"/>
            <p:cNvPicPr/>
            <p:nvPr>
              <p:custDataLst>
                <p:tags r:id="rId81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7908035" y="5113020"/>
              <a:ext cx="210439" cy="210184"/>
            </a:xfrm>
            <a:prstGeom prst="rect">
              <a:avLst/>
            </a:prstGeom>
          </p:spPr>
        </p:pic>
        <p:pic>
          <p:nvPicPr>
            <p:cNvPr id="123" name="object 77"/>
            <p:cNvPicPr/>
            <p:nvPr>
              <p:custDataLst>
                <p:tags r:id="rId82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8212835" y="5113020"/>
              <a:ext cx="210439" cy="210184"/>
            </a:xfrm>
            <a:prstGeom prst="rect">
              <a:avLst/>
            </a:prstGeom>
          </p:spPr>
        </p:pic>
        <p:pic>
          <p:nvPicPr>
            <p:cNvPr id="124" name="object 78"/>
            <p:cNvPicPr/>
            <p:nvPr>
              <p:custDataLst>
                <p:tags r:id="rId83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8822435" y="5113020"/>
              <a:ext cx="210439" cy="210184"/>
            </a:xfrm>
            <a:prstGeom prst="rect">
              <a:avLst/>
            </a:prstGeom>
          </p:spPr>
        </p:pic>
        <p:pic>
          <p:nvPicPr>
            <p:cNvPr id="125" name="object 79"/>
            <p:cNvPicPr/>
            <p:nvPr>
              <p:custDataLst>
                <p:tags r:id="rId84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7298435" y="5113020"/>
              <a:ext cx="210439" cy="210184"/>
            </a:xfrm>
            <a:prstGeom prst="rect">
              <a:avLst/>
            </a:prstGeom>
          </p:spPr>
        </p:pic>
        <p:pic>
          <p:nvPicPr>
            <p:cNvPr id="126" name="object 80"/>
            <p:cNvPicPr/>
            <p:nvPr>
              <p:custDataLst>
                <p:tags r:id="rId85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8517635" y="5113020"/>
              <a:ext cx="210439" cy="210184"/>
            </a:xfrm>
            <a:prstGeom prst="rect">
              <a:avLst/>
            </a:prstGeom>
          </p:spPr>
        </p:pic>
        <p:pic>
          <p:nvPicPr>
            <p:cNvPr id="127" name="object 81"/>
            <p:cNvPicPr/>
            <p:nvPr>
              <p:custDataLst>
                <p:tags r:id="rId86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9127235" y="5113020"/>
              <a:ext cx="210439" cy="210184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>
            <p:custDataLst>
              <p:tags r:id="rId87"/>
            </p:custDataLst>
          </p:nvPr>
        </p:nvPicPr>
        <p:blipFill>
          <a:blip r:embed="rId88"/>
          <a:srcRect t="1782"/>
          <a:stretch>
            <a:fillRect/>
          </a:stretch>
        </p:blipFill>
        <p:spPr>
          <a:xfrm>
            <a:off x="311785" y="500380"/>
            <a:ext cx="8463280" cy="4444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指引导视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6836"/>
          <a:stretch>
            <a:fillRect/>
          </a:stretch>
        </p:blipFill>
        <p:spPr>
          <a:xfrm>
            <a:off x="-92710" y="607695"/>
            <a:ext cx="9237345" cy="4535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推介卡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960880" y="664210"/>
            <a:ext cx="5222240" cy="3872230"/>
            <a:chOff x="3125" y="1190"/>
            <a:chExt cx="7868" cy="5834"/>
          </a:xfrm>
        </p:grpSpPr>
        <p:pic>
          <p:nvPicPr>
            <p:cNvPr id="3" name="图片 2" descr="主画面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3125" y="1190"/>
              <a:ext cx="7868" cy="2860"/>
            </a:xfrm>
            <a:prstGeom prst="rect">
              <a:avLst/>
            </a:prstGeom>
          </p:spPr>
        </p:pic>
        <p:pic>
          <p:nvPicPr>
            <p:cNvPr id="5" name="图片 4" descr="主画面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>
              <a:alphaModFix amt="20000"/>
            </a:blip>
            <a:stretch>
              <a:fillRect/>
            </a:stretch>
          </p:blipFill>
          <p:spPr>
            <a:xfrm>
              <a:off x="3125" y="4164"/>
              <a:ext cx="7868" cy="286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参会证件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rcRect t="13457"/>
          <a:stretch>
            <a:fillRect/>
          </a:stretch>
        </p:blipFill>
        <p:spPr>
          <a:xfrm>
            <a:off x="1270" y="692150"/>
            <a:ext cx="9142730" cy="4451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欢迎贺卡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1" name="图片 110"/>
          <p:cNvPicPr/>
          <p:nvPr/>
        </p:nvPicPr>
        <p:blipFill>
          <a:blip r:embed="rId2"/>
          <a:srcRect t="17778" b="10988"/>
          <a:stretch>
            <a:fillRect/>
          </a:stretch>
        </p:blipFill>
        <p:spPr>
          <a:xfrm>
            <a:off x="0" y="801370"/>
            <a:ext cx="9143365" cy="43421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台卡桌卡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0" name="图片 109"/>
          <p:cNvPicPr/>
          <p:nvPr/>
        </p:nvPicPr>
        <p:blipFill>
          <a:blip r:embed="rId2"/>
          <a:srcRect t="12925" b="3833"/>
          <a:stretch>
            <a:fillRect/>
          </a:stretch>
        </p:blipFill>
        <p:spPr>
          <a:xfrm>
            <a:off x="0" y="895985"/>
            <a:ext cx="9144000" cy="42475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台卡桌卡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10895" y="676910"/>
            <a:ext cx="7319645" cy="42887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矿泉水瓶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8975" y="690880"/>
            <a:ext cx="7918450" cy="4033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2208013" y="2725872"/>
            <a:ext cx="1315304" cy="141961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8625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rPr>
              <a:t>弎</a:t>
            </a:r>
            <a:endParaRPr lang="zh-CN" altLang="en-US" sz="8625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3" name="文本框 2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2024120" y="2101743"/>
            <a:ext cx="967434" cy="16850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035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rPr>
              <a:t>。</a:t>
            </a:r>
            <a:endParaRPr lang="zh-CN" altLang="en-US" sz="10350" dirty="0">
              <a:ln w="6350">
                <a:noFill/>
              </a:ln>
              <a:solidFill>
                <a:srgbClr val="C62A2C"/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5" name="文本框 4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833304" y="3505782"/>
            <a:ext cx="1045883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rPr>
              <a:t>章回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523320" y="3021034"/>
            <a:ext cx="1355867" cy="47320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800" dirty="0">
                <a:solidFill>
                  <a:srgbClr val="C62A2C"/>
                </a:solidFill>
                <a:latin typeface="TypeLand 康熙字典體" pitchFamily="50" charset="-120"/>
                <a:ea typeface="書法家顏楷體" panose="02010609000101010101" pitchFamily="49" charset="-120"/>
              </a:rPr>
              <a:t>Zhang hui</a:t>
            </a:r>
            <a:endParaRPr lang="zh-CN" altLang="en-US" sz="1800" dirty="0">
              <a:solidFill>
                <a:srgbClr val="C62A2C"/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4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sp>
        <p:nvSpPr>
          <p:cNvPr id="19" name="矩形 18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/>
          <p:nvPr>
            <p:custDataLst>
              <p:tags r:id="rId1"/>
            </p:custDataLst>
          </p:nvPr>
        </p:nvSpPr>
        <p:spPr>
          <a:xfrm>
            <a:off x="6697980" y="3250565"/>
            <a:ext cx="846455" cy="638175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zh-CN" altLang="en-US" sz="2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舞美布置</a:t>
            </a:r>
            <a:endParaRPr lang="zh-CN" altLang="en-US" sz="2400" dirty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2"/>
            </p:custDataLst>
          </p:nvPr>
        </p:nvCxnSpPr>
        <p:spPr>
          <a:xfrm flipH="1">
            <a:off x="6734175" y="3143250"/>
            <a:ext cx="238125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-33020" y="-334010"/>
            <a:ext cx="9261475" cy="262318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案场分布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30" name="图片 129" descr="图片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5945" y="577850"/>
            <a:ext cx="5258435" cy="4281170"/>
          </a:xfrm>
          <a:prstGeom prst="rect">
            <a:avLst/>
          </a:prstGeom>
        </p:spPr>
      </p:pic>
      <p:sp>
        <p:nvSpPr>
          <p:cNvPr id="131" name="object 30"/>
          <p:cNvSpPr txBox="1"/>
          <p:nvPr>
            <p:custDataLst>
              <p:tags r:id="rId4"/>
            </p:custDataLst>
          </p:nvPr>
        </p:nvSpPr>
        <p:spPr>
          <a:xfrm>
            <a:off x="3555365" y="2332990"/>
            <a:ext cx="1240790" cy="287655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Times New Roman" panose="02020603050405020304"/>
              <a:cs typeface="Times New Roman" panose="02020603050405020304"/>
            </a:endParaRPr>
          </a:p>
          <a:p>
            <a:pPr algn="ctr">
              <a:lnSpc>
                <a:spcPct val="100000"/>
              </a:lnSpc>
            </a:pPr>
            <a:endParaRPr sz="900">
              <a:latin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132" name="object 34"/>
          <p:cNvGrpSpPr/>
          <p:nvPr/>
        </p:nvGrpSpPr>
        <p:grpSpPr>
          <a:xfrm>
            <a:off x="3450590" y="2865755"/>
            <a:ext cx="1423670" cy="1537335"/>
            <a:chOff x="7298435" y="3121659"/>
            <a:chExt cx="2039239" cy="2201545"/>
          </a:xfrm>
        </p:grpSpPr>
        <p:pic>
          <p:nvPicPr>
            <p:cNvPr id="133" name="object 35"/>
            <p:cNvPicPr/>
            <p:nvPr>
              <p:custDataLst>
                <p:tags r:id="rId5"/>
              </p:custDataLst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7900415" y="3121659"/>
              <a:ext cx="241553" cy="241300"/>
            </a:xfrm>
            <a:prstGeom prst="rect">
              <a:avLst/>
            </a:prstGeom>
          </p:spPr>
        </p:pic>
        <p:pic>
          <p:nvPicPr>
            <p:cNvPr id="134" name="object 36"/>
            <p:cNvPicPr/>
            <p:nvPr>
              <p:custDataLst>
                <p:tags r:id="rId7"/>
              </p:custDataLst>
            </p:nvPr>
          </p:nvPicPr>
          <p:blipFill>
            <a:blip r:embed="rId8" cstate="print"/>
            <a:stretch>
              <a:fillRect/>
            </a:stretch>
          </p:blipFill>
          <p:spPr>
            <a:xfrm>
              <a:off x="8261603" y="3121659"/>
              <a:ext cx="241046" cy="241300"/>
            </a:xfrm>
            <a:prstGeom prst="rect">
              <a:avLst/>
            </a:prstGeom>
          </p:spPr>
        </p:pic>
        <p:pic>
          <p:nvPicPr>
            <p:cNvPr id="135" name="object 37"/>
            <p:cNvPicPr/>
            <p:nvPr>
              <p:custDataLst>
                <p:tags r:id="rId9"/>
              </p:custDataLst>
            </p:nvPr>
          </p:nvPicPr>
          <p:blipFill>
            <a:blip r:embed="rId10" cstate="print"/>
            <a:stretch>
              <a:fillRect/>
            </a:stretch>
          </p:blipFill>
          <p:spPr>
            <a:xfrm>
              <a:off x="8622791" y="3121659"/>
              <a:ext cx="240537" cy="241300"/>
            </a:xfrm>
            <a:prstGeom prst="rect">
              <a:avLst/>
            </a:prstGeom>
          </p:spPr>
        </p:pic>
        <p:pic>
          <p:nvPicPr>
            <p:cNvPr id="136" name="object 38"/>
            <p:cNvPicPr/>
            <p:nvPr>
              <p:custDataLst>
                <p:tags r:id="rId11"/>
              </p:custDataLst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8982455" y="3121659"/>
              <a:ext cx="241553" cy="241300"/>
            </a:xfrm>
            <a:prstGeom prst="rect">
              <a:avLst/>
            </a:prstGeom>
          </p:spPr>
        </p:pic>
        <p:pic>
          <p:nvPicPr>
            <p:cNvPr id="137" name="object 39"/>
            <p:cNvPicPr/>
            <p:nvPr>
              <p:custDataLst>
                <p:tags r:id="rId12"/>
              </p:custDataLst>
            </p:nvPr>
          </p:nvPicPr>
          <p:blipFill>
            <a:blip r:embed="rId13" cstate="print"/>
            <a:stretch>
              <a:fillRect/>
            </a:stretch>
          </p:blipFill>
          <p:spPr>
            <a:xfrm>
              <a:off x="7540751" y="3121659"/>
              <a:ext cx="240538" cy="241300"/>
            </a:xfrm>
            <a:prstGeom prst="rect">
              <a:avLst/>
            </a:prstGeom>
          </p:spPr>
        </p:pic>
        <p:pic>
          <p:nvPicPr>
            <p:cNvPr id="138" name="object 40"/>
            <p:cNvPicPr/>
            <p:nvPr>
              <p:custDataLst>
                <p:tags r:id="rId14"/>
              </p:custDataLst>
            </p:nvPr>
          </p:nvPicPr>
          <p:blipFill>
            <a:blip r:embed="rId15" cstate="print"/>
            <a:stretch>
              <a:fillRect/>
            </a:stretch>
          </p:blipFill>
          <p:spPr>
            <a:xfrm>
              <a:off x="7603235" y="3503295"/>
              <a:ext cx="210439" cy="210184"/>
            </a:xfrm>
            <a:prstGeom prst="rect">
              <a:avLst/>
            </a:prstGeom>
          </p:spPr>
        </p:pic>
        <p:pic>
          <p:nvPicPr>
            <p:cNvPr id="139" name="object 41"/>
            <p:cNvPicPr/>
            <p:nvPr>
              <p:custDataLst>
                <p:tags r:id="rId16"/>
              </p:custDataLst>
            </p:nvPr>
          </p:nvPicPr>
          <p:blipFill>
            <a:blip r:embed="rId15" cstate="print"/>
            <a:stretch>
              <a:fillRect/>
            </a:stretch>
          </p:blipFill>
          <p:spPr>
            <a:xfrm>
              <a:off x="7908035" y="3503295"/>
              <a:ext cx="210439" cy="210184"/>
            </a:xfrm>
            <a:prstGeom prst="rect">
              <a:avLst/>
            </a:prstGeom>
          </p:spPr>
        </p:pic>
        <p:pic>
          <p:nvPicPr>
            <p:cNvPr id="140" name="object 42"/>
            <p:cNvPicPr/>
            <p:nvPr>
              <p:custDataLst>
                <p:tags r:id="rId17"/>
              </p:custDataLst>
            </p:nvPr>
          </p:nvPicPr>
          <p:blipFill>
            <a:blip r:embed="rId15" cstate="print"/>
            <a:stretch>
              <a:fillRect/>
            </a:stretch>
          </p:blipFill>
          <p:spPr>
            <a:xfrm>
              <a:off x="8212835" y="3503295"/>
              <a:ext cx="210439" cy="210184"/>
            </a:xfrm>
            <a:prstGeom prst="rect">
              <a:avLst/>
            </a:prstGeom>
          </p:spPr>
        </p:pic>
        <p:pic>
          <p:nvPicPr>
            <p:cNvPr id="141" name="object 43"/>
            <p:cNvPicPr/>
            <p:nvPr>
              <p:custDataLst>
                <p:tags r:id="rId18"/>
              </p:custDataLst>
            </p:nvPr>
          </p:nvPicPr>
          <p:blipFill>
            <a:blip r:embed="rId15" cstate="print"/>
            <a:stretch>
              <a:fillRect/>
            </a:stretch>
          </p:blipFill>
          <p:spPr>
            <a:xfrm>
              <a:off x="8822435" y="3503295"/>
              <a:ext cx="210439" cy="210184"/>
            </a:xfrm>
            <a:prstGeom prst="rect">
              <a:avLst/>
            </a:prstGeom>
          </p:spPr>
        </p:pic>
        <p:pic>
          <p:nvPicPr>
            <p:cNvPr id="142" name="object 44"/>
            <p:cNvPicPr/>
            <p:nvPr>
              <p:custDataLst>
                <p:tags r:id="rId19"/>
              </p:custDataLst>
            </p:nvPr>
          </p:nvPicPr>
          <p:blipFill>
            <a:blip r:embed="rId15" cstate="print"/>
            <a:stretch>
              <a:fillRect/>
            </a:stretch>
          </p:blipFill>
          <p:spPr>
            <a:xfrm>
              <a:off x="7298435" y="3503295"/>
              <a:ext cx="210439" cy="210184"/>
            </a:xfrm>
            <a:prstGeom prst="rect">
              <a:avLst/>
            </a:prstGeom>
          </p:spPr>
        </p:pic>
        <p:pic>
          <p:nvPicPr>
            <p:cNvPr id="143" name="object 45"/>
            <p:cNvPicPr/>
            <p:nvPr>
              <p:custDataLst>
                <p:tags r:id="rId20"/>
              </p:custDataLst>
            </p:nvPr>
          </p:nvPicPr>
          <p:blipFill>
            <a:blip r:embed="rId15" cstate="print"/>
            <a:stretch>
              <a:fillRect/>
            </a:stretch>
          </p:blipFill>
          <p:spPr>
            <a:xfrm>
              <a:off x="8517635" y="3503295"/>
              <a:ext cx="210439" cy="210184"/>
            </a:xfrm>
            <a:prstGeom prst="rect">
              <a:avLst/>
            </a:prstGeom>
          </p:spPr>
        </p:pic>
        <p:pic>
          <p:nvPicPr>
            <p:cNvPr id="144" name="object 46"/>
            <p:cNvPicPr/>
            <p:nvPr>
              <p:custDataLst>
                <p:tags r:id="rId21"/>
              </p:custDataLst>
            </p:nvPr>
          </p:nvPicPr>
          <p:blipFill>
            <a:blip r:embed="rId15" cstate="print"/>
            <a:stretch>
              <a:fillRect/>
            </a:stretch>
          </p:blipFill>
          <p:spPr>
            <a:xfrm>
              <a:off x="9127235" y="3503295"/>
              <a:ext cx="210439" cy="210184"/>
            </a:xfrm>
            <a:prstGeom prst="rect">
              <a:avLst/>
            </a:prstGeom>
          </p:spPr>
        </p:pic>
        <p:pic>
          <p:nvPicPr>
            <p:cNvPr id="145" name="object 47"/>
            <p:cNvPicPr/>
            <p:nvPr>
              <p:custDataLst>
                <p:tags r:id="rId22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7603235" y="3825240"/>
              <a:ext cx="210439" cy="210185"/>
            </a:xfrm>
            <a:prstGeom prst="rect">
              <a:avLst/>
            </a:prstGeom>
          </p:spPr>
        </p:pic>
        <p:pic>
          <p:nvPicPr>
            <p:cNvPr id="146" name="object 48"/>
            <p:cNvPicPr/>
            <p:nvPr>
              <p:custDataLst>
                <p:tags r:id="rId24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7908035" y="3825240"/>
              <a:ext cx="210439" cy="210185"/>
            </a:xfrm>
            <a:prstGeom prst="rect">
              <a:avLst/>
            </a:prstGeom>
          </p:spPr>
        </p:pic>
        <p:pic>
          <p:nvPicPr>
            <p:cNvPr id="147" name="object 49"/>
            <p:cNvPicPr/>
            <p:nvPr>
              <p:custDataLst>
                <p:tags r:id="rId25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8212835" y="3825240"/>
              <a:ext cx="210439" cy="210185"/>
            </a:xfrm>
            <a:prstGeom prst="rect">
              <a:avLst/>
            </a:prstGeom>
          </p:spPr>
        </p:pic>
        <p:pic>
          <p:nvPicPr>
            <p:cNvPr id="148" name="object 50"/>
            <p:cNvPicPr/>
            <p:nvPr>
              <p:custDataLst>
                <p:tags r:id="rId26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8822435" y="3825240"/>
              <a:ext cx="210439" cy="210185"/>
            </a:xfrm>
            <a:prstGeom prst="rect">
              <a:avLst/>
            </a:prstGeom>
          </p:spPr>
        </p:pic>
        <p:pic>
          <p:nvPicPr>
            <p:cNvPr id="149" name="object 51"/>
            <p:cNvPicPr/>
            <p:nvPr>
              <p:custDataLst>
                <p:tags r:id="rId27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7298435" y="3825240"/>
              <a:ext cx="210439" cy="210185"/>
            </a:xfrm>
            <a:prstGeom prst="rect">
              <a:avLst/>
            </a:prstGeom>
          </p:spPr>
        </p:pic>
        <p:pic>
          <p:nvPicPr>
            <p:cNvPr id="150" name="object 52"/>
            <p:cNvPicPr/>
            <p:nvPr>
              <p:custDataLst>
                <p:tags r:id="rId28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8517635" y="3825240"/>
              <a:ext cx="210439" cy="210185"/>
            </a:xfrm>
            <a:prstGeom prst="rect">
              <a:avLst/>
            </a:prstGeom>
          </p:spPr>
        </p:pic>
        <p:pic>
          <p:nvPicPr>
            <p:cNvPr id="151" name="object 53"/>
            <p:cNvPicPr/>
            <p:nvPr>
              <p:custDataLst>
                <p:tags r:id="rId29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9127235" y="3825240"/>
              <a:ext cx="210439" cy="210185"/>
            </a:xfrm>
            <a:prstGeom prst="rect">
              <a:avLst/>
            </a:prstGeom>
          </p:spPr>
        </p:pic>
        <p:pic>
          <p:nvPicPr>
            <p:cNvPr id="152" name="object 54"/>
            <p:cNvPicPr/>
            <p:nvPr>
              <p:custDataLst>
                <p:tags r:id="rId30"/>
              </p:custDataLst>
            </p:nvPr>
          </p:nvPicPr>
          <p:blipFill>
            <a:blip r:embed="rId31" cstate="print"/>
            <a:stretch>
              <a:fillRect/>
            </a:stretch>
          </p:blipFill>
          <p:spPr>
            <a:xfrm>
              <a:off x="7603235" y="4147185"/>
              <a:ext cx="210439" cy="210185"/>
            </a:xfrm>
            <a:prstGeom prst="rect">
              <a:avLst/>
            </a:prstGeom>
          </p:spPr>
        </p:pic>
        <p:pic>
          <p:nvPicPr>
            <p:cNvPr id="153" name="object 55"/>
            <p:cNvPicPr/>
            <p:nvPr>
              <p:custDataLst>
                <p:tags r:id="rId32"/>
              </p:custDataLst>
            </p:nvPr>
          </p:nvPicPr>
          <p:blipFill>
            <a:blip r:embed="rId31" cstate="print"/>
            <a:stretch>
              <a:fillRect/>
            </a:stretch>
          </p:blipFill>
          <p:spPr>
            <a:xfrm>
              <a:off x="7908035" y="4147185"/>
              <a:ext cx="210439" cy="210185"/>
            </a:xfrm>
            <a:prstGeom prst="rect">
              <a:avLst/>
            </a:prstGeom>
          </p:spPr>
        </p:pic>
        <p:pic>
          <p:nvPicPr>
            <p:cNvPr id="154" name="object 56"/>
            <p:cNvPicPr/>
            <p:nvPr>
              <p:custDataLst>
                <p:tags r:id="rId33"/>
              </p:custDataLst>
            </p:nvPr>
          </p:nvPicPr>
          <p:blipFill>
            <a:blip r:embed="rId31" cstate="print"/>
            <a:stretch>
              <a:fillRect/>
            </a:stretch>
          </p:blipFill>
          <p:spPr>
            <a:xfrm>
              <a:off x="8212835" y="4147185"/>
              <a:ext cx="210439" cy="210185"/>
            </a:xfrm>
            <a:prstGeom prst="rect">
              <a:avLst/>
            </a:prstGeom>
          </p:spPr>
        </p:pic>
        <p:pic>
          <p:nvPicPr>
            <p:cNvPr id="155" name="object 57"/>
            <p:cNvPicPr/>
            <p:nvPr>
              <p:custDataLst>
                <p:tags r:id="rId34"/>
              </p:custDataLst>
            </p:nvPr>
          </p:nvPicPr>
          <p:blipFill>
            <a:blip r:embed="rId31" cstate="print"/>
            <a:stretch>
              <a:fillRect/>
            </a:stretch>
          </p:blipFill>
          <p:spPr>
            <a:xfrm>
              <a:off x="8822435" y="4147185"/>
              <a:ext cx="210439" cy="210185"/>
            </a:xfrm>
            <a:prstGeom prst="rect">
              <a:avLst/>
            </a:prstGeom>
          </p:spPr>
        </p:pic>
        <p:pic>
          <p:nvPicPr>
            <p:cNvPr id="156" name="object 58"/>
            <p:cNvPicPr/>
            <p:nvPr>
              <p:custDataLst>
                <p:tags r:id="rId35"/>
              </p:custDataLst>
            </p:nvPr>
          </p:nvPicPr>
          <p:blipFill>
            <a:blip r:embed="rId31" cstate="print"/>
            <a:stretch>
              <a:fillRect/>
            </a:stretch>
          </p:blipFill>
          <p:spPr>
            <a:xfrm>
              <a:off x="7298435" y="4147185"/>
              <a:ext cx="210439" cy="210185"/>
            </a:xfrm>
            <a:prstGeom prst="rect">
              <a:avLst/>
            </a:prstGeom>
          </p:spPr>
        </p:pic>
        <p:pic>
          <p:nvPicPr>
            <p:cNvPr id="157" name="object 59"/>
            <p:cNvPicPr/>
            <p:nvPr>
              <p:custDataLst>
                <p:tags r:id="rId36"/>
              </p:custDataLst>
            </p:nvPr>
          </p:nvPicPr>
          <p:blipFill>
            <a:blip r:embed="rId31" cstate="print"/>
            <a:stretch>
              <a:fillRect/>
            </a:stretch>
          </p:blipFill>
          <p:spPr>
            <a:xfrm>
              <a:off x="8517635" y="4147185"/>
              <a:ext cx="210439" cy="210185"/>
            </a:xfrm>
            <a:prstGeom prst="rect">
              <a:avLst/>
            </a:prstGeom>
          </p:spPr>
        </p:pic>
        <p:pic>
          <p:nvPicPr>
            <p:cNvPr id="158" name="object 60"/>
            <p:cNvPicPr/>
            <p:nvPr>
              <p:custDataLst>
                <p:tags r:id="rId37"/>
              </p:custDataLst>
            </p:nvPr>
          </p:nvPicPr>
          <p:blipFill>
            <a:blip r:embed="rId31" cstate="print"/>
            <a:stretch>
              <a:fillRect/>
            </a:stretch>
          </p:blipFill>
          <p:spPr>
            <a:xfrm>
              <a:off x="9127235" y="4147185"/>
              <a:ext cx="210439" cy="210185"/>
            </a:xfrm>
            <a:prstGeom prst="rect">
              <a:avLst/>
            </a:prstGeom>
          </p:spPr>
        </p:pic>
        <p:pic>
          <p:nvPicPr>
            <p:cNvPr id="159" name="object 61"/>
            <p:cNvPicPr/>
            <p:nvPr>
              <p:custDataLst>
                <p:tags r:id="rId38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7603235" y="4469130"/>
              <a:ext cx="210439" cy="210185"/>
            </a:xfrm>
            <a:prstGeom prst="rect">
              <a:avLst/>
            </a:prstGeom>
          </p:spPr>
        </p:pic>
        <p:pic>
          <p:nvPicPr>
            <p:cNvPr id="160" name="object 62"/>
            <p:cNvPicPr/>
            <p:nvPr>
              <p:custDataLst>
                <p:tags r:id="rId40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7908035" y="4469130"/>
              <a:ext cx="210439" cy="210185"/>
            </a:xfrm>
            <a:prstGeom prst="rect">
              <a:avLst/>
            </a:prstGeom>
          </p:spPr>
        </p:pic>
        <p:pic>
          <p:nvPicPr>
            <p:cNvPr id="161" name="object 63"/>
            <p:cNvPicPr/>
            <p:nvPr>
              <p:custDataLst>
                <p:tags r:id="rId41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8212835" y="4469130"/>
              <a:ext cx="210439" cy="210185"/>
            </a:xfrm>
            <a:prstGeom prst="rect">
              <a:avLst/>
            </a:prstGeom>
          </p:spPr>
        </p:pic>
        <p:pic>
          <p:nvPicPr>
            <p:cNvPr id="162" name="object 64"/>
            <p:cNvPicPr/>
            <p:nvPr>
              <p:custDataLst>
                <p:tags r:id="rId42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8822435" y="4469130"/>
              <a:ext cx="210439" cy="210185"/>
            </a:xfrm>
            <a:prstGeom prst="rect">
              <a:avLst/>
            </a:prstGeom>
          </p:spPr>
        </p:pic>
        <p:pic>
          <p:nvPicPr>
            <p:cNvPr id="163" name="object 65"/>
            <p:cNvPicPr/>
            <p:nvPr>
              <p:custDataLst>
                <p:tags r:id="rId43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7298435" y="4469130"/>
              <a:ext cx="210439" cy="210185"/>
            </a:xfrm>
            <a:prstGeom prst="rect">
              <a:avLst/>
            </a:prstGeom>
          </p:spPr>
        </p:pic>
        <p:pic>
          <p:nvPicPr>
            <p:cNvPr id="164" name="object 66"/>
            <p:cNvPicPr/>
            <p:nvPr>
              <p:custDataLst>
                <p:tags r:id="rId44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8517635" y="4469130"/>
              <a:ext cx="210439" cy="210185"/>
            </a:xfrm>
            <a:prstGeom prst="rect">
              <a:avLst/>
            </a:prstGeom>
          </p:spPr>
        </p:pic>
        <p:pic>
          <p:nvPicPr>
            <p:cNvPr id="165" name="object 67"/>
            <p:cNvPicPr/>
            <p:nvPr>
              <p:custDataLst>
                <p:tags r:id="rId45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9127235" y="4469130"/>
              <a:ext cx="210439" cy="210185"/>
            </a:xfrm>
            <a:prstGeom prst="rect">
              <a:avLst/>
            </a:prstGeom>
          </p:spPr>
        </p:pic>
        <p:pic>
          <p:nvPicPr>
            <p:cNvPr id="166" name="object 68"/>
            <p:cNvPicPr/>
            <p:nvPr>
              <p:custDataLst>
                <p:tags r:id="rId46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7603235" y="4791074"/>
              <a:ext cx="210439" cy="210185"/>
            </a:xfrm>
            <a:prstGeom prst="rect">
              <a:avLst/>
            </a:prstGeom>
          </p:spPr>
        </p:pic>
        <p:pic>
          <p:nvPicPr>
            <p:cNvPr id="167" name="object 69"/>
            <p:cNvPicPr/>
            <p:nvPr>
              <p:custDataLst>
                <p:tags r:id="rId48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7908035" y="4791074"/>
              <a:ext cx="210439" cy="210185"/>
            </a:xfrm>
            <a:prstGeom prst="rect">
              <a:avLst/>
            </a:prstGeom>
          </p:spPr>
        </p:pic>
        <p:pic>
          <p:nvPicPr>
            <p:cNvPr id="168" name="object 70"/>
            <p:cNvPicPr/>
            <p:nvPr>
              <p:custDataLst>
                <p:tags r:id="rId49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8212835" y="4791074"/>
              <a:ext cx="210439" cy="210185"/>
            </a:xfrm>
            <a:prstGeom prst="rect">
              <a:avLst/>
            </a:prstGeom>
          </p:spPr>
        </p:pic>
        <p:pic>
          <p:nvPicPr>
            <p:cNvPr id="169" name="object 71"/>
            <p:cNvPicPr/>
            <p:nvPr>
              <p:custDataLst>
                <p:tags r:id="rId50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8822435" y="4791074"/>
              <a:ext cx="210439" cy="210185"/>
            </a:xfrm>
            <a:prstGeom prst="rect">
              <a:avLst/>
            </a:prstGeom>
          </p:spPr>
        </p:pic>
        <p:pic>
          <p:nvPicPr>
            <p:cNvPr id="170" name="object 72"/>
            <p:cNvPicPr/>
            <p:nvPr>
              <p:custDataLst>
                <p:tags r:id="rId51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7298435" y="4791074"/>
              <a:ext cx="210439" cy="210185"/>
            </a:xfrm>
            <a:prstGeom prst="rect">
              <a:avLst/>
            </a:prstGeom>
          </p:spPr>
        </p:pic>
        <p:pic>
          <p:nvPicPr>
            <p:cNvPr id="171" name="object 73"/>
            <p:cNvPicPr/>
            <p:nvPr>
              <p:custDataLst>
                <p:tags r:id="rId52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8517635" y="4791074"/>
              <a:ext cx="210439" cy="210185"/>
            </a:xfrm>
            <a:prstGeom prst="rect">
              <a:avLst/>
            </a:prstGeom>
          </p:spPr>
        </p:pic>
        <p:pic>
          <p:nvPicPr>
            <p:cNvPr id="172" name="object 74"/>
            <p:cNvPicPr/>
            <p:nvPr>
              <p:custDataLst>
                <p:tags r:id="rId53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9127235" y="4791074"/>
              <a:ext cx="210439" cy="210185"/>
            </a:xfrm>
            <a:prstGeom prst="rect">
              <a:avLst/>
            </a:prstGeom>
          </p:spPr>
        </p:pic>
        <p:pic>
          <p:nvPicPr>
            <p:cNvPr id="173" name="object 75"/>
            <p:cNvPicPr/>
            <p:nvPr>
              <p:custDataLst>
                <p:tags r:id="rId54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7603235" y="5113020"/>
              <a:ext cx="210439" cy="210184"/>
            </a:xfrm>
            <a:prstGeom prst="rect">
              <a:avLst/>
            </a:prstGeom>
          </p:spPr>
        </p:pic>
        <p:pic>
          <p:nvPicPr>
            <p:cNvPr id="174" name="object 76"/>
            <p:cNvPicPr/>
            <p:nvPr>
              <p:custDataLst>
                <p:tags r:id="rId55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7908035" y="5113020"/>
              <a:ext cx="210439" cy="210184"/>
            </a:xfrm>
            <a:prstGeom prst="rect">
              <a:avLst/>
            </a:prstGeom>
          </p:spPr>
        </p:pic>
        <p:pic>
          <p:nvPicPr>
            <p:cNvPr id="175" name="object 77"/>
            <p:cNvPicPr/>
            <p:nvPr>
              <p:custDataLst>
                <p:tags r:id="rId56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8212835" y="5113020"/>
              <a:ext cx="210439" cy="210184"/>
            </a:xfrm>
            <a:prstGeom prst="rect">
              <a:avLst/>
            </a:prstGeom>
          </p:spPr>
        </p:pic>
        <p:pic>
          <p:nvPicPr>
            <p:cNvPr id="176" name="object 78"/>
            <p:cNvPicPr/>
            <p:nvPr>
              <p:custDataLst>
                <p:tags r:id="rId57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8822435" y="5113020"/>
              <a:ext cx="210439" cy="210184"/>
            </a:xfrm>
            <a:prstGeom prst="rect">
              <a:avLst/>
            </a:prstGeom>
          </p:spPr>
        </p:pic>
        <p:pic>
          <p:nvPicPr>
            <p:cNvPr id="177" name="object 79"/>
            <p:cNvPicPr/>
            <p:nvPr>
              <p:custDataLst>
                <p:tags r:id="rId58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7298435" y="5113020"/>
              <a:ext cx="210439" cy="210184"/>
            </a:xfrm>
            <a:prstGeom prst="rect">
              <a:avLst/>
            </a:prstGeom>
          </p:spPr>
        </p:pic>
        <p:pic>
          <p:nvPicPr>
            <p:cNvPr id="178" name="object 80"/>
            <p:cNvPicPr/>
            <p:nvPr>
              <p:custDataLst>
                <p:tags r:id="rId59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8517635" y="5113020"/>
              <a:ext cx="210439" cy="210184"/>
            </a:xfrm>
            <a:prstGeom prst="rect">
              <a:avLst/>
            </a:prstGeom>
          </p:spPr>
        </p:pic>
        <p:pic>
          <p:nvPicPr>
            <p:cNvPr id="179" name="object 81"/>
            <p:cNvPicPr/>
            <p:nvPr>
              <p:custDataLst>
                <p:tags r:id="rId60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9127235" y="5113020"/>
              <a:ext cx="210439" cy="210184"/>
            </a:xfrm>
            <a:prstGeom prst="rect">
              <a:avLst/>
            </a:prstGeom>
          </p:spPr>
        </p:pic>
      </p:grpSp>
      <p:sp>
        <p:nvSpPr>
          <p:cNvPr id="181" name="object 31"/>
          <p:cNvSpPr/>
          <p:nvPr>
            <p:custDataLst>
              <p:tags r:id="rId61"/>
            </p:custDataLst>
          </p:nvPr>
        </p:nvSpPr>
        <p:spPr>
          <a:xfrm>
            <a:off x="2546985" y="4099560"/>
            <a:ext cx="760095" cy="151130"/>
          </a:xfrm>
          <a:custGeom>
            <a:avLst/>
            <a:gdLst/>
            <a:ahLst/>
            <a:cxnLst/>
            <a:rect l="l" t="t" r="r" b="b"/>
            <a:pathLst>
              <a:path w="581025" h="279400">
                <a:moveTo>
                  <a:pt x="580643" y="278891"/>
                </a:moveTo>
                <a:lnTo>
                  <a:pt x="0" y="278891"/>
                </a:lnTo>
                <a:lnTo>
                  <a:pt x="0" y="0"/>
                </a:lnTo>
                <a:lnTo>
                  <a:pt x="580643" y="0"/>
                </a:lnTo>
                <a:lnTo>
                  <a:pt x="580643" y="27889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31"/>
          <p:cNvSpPr/>
          <p:nvPr>
            <p:custDataLst>
              <p:tags r:id="rId62"/>
            </p:custDataLst>
          </p:nvPr>
        </p:nvSpPr>
        <p:spPr>
          <a:xfrm>
            <a:off x="2546985" y="2732405"/>
            <a:ext cx="156845" cy="1225550"/>
          </a:xfrm>
          <a:custGeom>
            <a:avLst/>
            <a:gdLst/>
            <a:ahLst/>
            <a:cxnLst/>
            <a:rect l="l" t="t" r="r" b="b"/>
            <a:pathLst>
              <a:path w="581025" h="279400">
                <a:moveTo>
                  <a:pt x="580643" y="278891"/>
                </a:moveTo>
                <a:lnTo>
                  <a:pt x="0" y="278891"/>
                </a:lnTo>
                <a:lnTo>
                  <a:pt x="0" y="0"/>
                </a:lnTo>
                <a:lnTo>
                  <a:pt x="580643" y="0"/>
                </a:lnTo>
                <a:lnTo>
                  <a:pt x="580643" y="27889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31"/>
          <p:cNvSpPr/>
          <p:nvPr>
            <p:custDataLst>
              <p:tags r:id="rId63"/>
            </p:custDataLst>
          </p:nvPr>
        </p:nvSpPr>
        <p:spPr>
          <a:xfrm>
            <a:off x="3150235" y="2732405"/>
            <a:ext cx="156845" cy="1225550"/>
          </a:xfrm>
          <a:custGeom>
            <a:avLst/>
            <a:gdLst/>
            <a:ahLst/>
            <a:cxnLst/>
            <a:rect l="l" t="t" r="r" b="b"/>
            <a:pathLst>
              <a:path w="581025" h="279400">
                <a:moveTo>
                  <a:pt x="580643" y="278891"/>
                </a:moveTo>
                <a:lnTo>
                  <a:pt x="0" y="278891"/>
                </a:lnTo>
                <a:lnTo>
                  <a:pt x="0" y="0"/>
                </a:lnTo>
                <a:lnTo>
                  <a:pt x="580643" y="0"/>
                </a:lnTo>
                <a:lnTo>
                  <a:pt x="580643" y="27889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31"/>
          <p:cNvSpPr/>
          <p:nvPr>
            <p:custDataLst>
              <p:tags r:id="rId64"/>
            </p:custDataLst>
          </p:nvPr>
        </p:nvSpPr>
        <p:spPr>
          <a:xfrm>
            <a:off x="2703195" y="2420620"/>
            <a:ext cx="446405" cy="151130"/>
          </a:xfrm>
          <a:custGeom>
            <a:avLst/>
            <a:gdLst/>
            <a:ahLst/>
            <a:cxnLst/>
            <a:rect l="l" t="t" r="r" b="b"/>
            <a:pathLst>
              <a:path w="581025" h="279400">
                <a:moveTo>
                  <a:pt x="580643" y="278891"/>
                </a:moveTo>
                <a:lnTo>
                  <a:pt x="0" y="278891"/>
                </a:lnTo>
                <a:lnTo>
                  <a:pt x="0" y="0"/>
                </a:lnTo>
                <a:lnTo>
                  <a:pt x="580643" y="0"/>
                </a:lnTo>
                <a:lnTo>
                  <a:pt x="580643" y="27889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31"/>
          <p:cNvSpPr/>
          <p:nvPr>
            <p:custDataLst>
              <p:tags r:id="rId65"/>
            </p:custDataLst>
          </p:nvPr>
        </p:nvSpPr>
        <p:spPr>
          <a:xfrm>
            <a:off x="3200400" y="2101850"/>
            <a:ext cx="76200" cy="469900"/>
          </a:xfrm>
          <a:custGeom>
            <a:avLst/>
            <a:gdLst/>
            <a:ahLst/>
            <a:cxnLst/>
            <a:rect l="l" t="t" r="r" b="b"/>
            <a:pathLst>
              <a:path w="581025" h="279400">
                <a:moveTo>
                  <a:pt x="580643" y="278891"/>
                </a:moveTo>
                <a:lnTo>
                  <a:pt x="0" y="278891"/>
                </a:lnTo>
                <a:lnTo>
                  <a:pt x="0" y="0"/>
                </a:lnTo>
                <a:lnTo>
                  <a:pt x="580643" y="0"/>
                </a:lnTo>
                <a:lnTo>
                  <a:pt x="580643" y="27889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93" name="组合 192"/>
          <p:cNvGrpSpPr/>
          <p:nvPr/>
        </p:nvGrpSpPr>
        <p:grpSpPr>
          <a:xfrm>
            <a:off x="6680200" y="858520"/>
            <a:ext cx="522605" cy="3771900"/>
            <a:chOff x="9244" y="2727"/>
            <a:chExt cx="377" cy="3487"/>
          </a:xfrm>
        </p:grpSpPr>
        <p:sp>
          <p:nvSpPr>
            <p:cNvPr id="186" name="object 30"/>
            <p:cNvSpPr txBox="1"/>
            <p:nvPr>
              <p:custDataLst>
                <p:tags r:id="rId66"/>
              </p:custDataLst>
            </p:nvPr>
          </p:nvSpPr>
          <p:spPr>
            <a:xfrm>
              <a:off x="9244" y="2727"/>
              <a:ext cx="377" cy="343"/>
            </a:xfrm>
            <a:prstGeom prst="rect">
              <a:avLst/>
            </a:prstGeom>
            <a:solidFill>
              <a:srgbClr val="5B9BD5"/>
            </a:solidFill>
          </p:spPr>
          <p:txBody>
            <a:bodyPr vert="horz" wrap="square" lIns="0" tIns="3175" rIns="0" bIns="0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950">
                <a:ln>
                  <a:solidFill>
                    <a:srgbClr val="5B9BD5"/>
                  </a:solidFill>
                </a:ln>
                <a:latin typeface="Times New Roman" panose="02020603050405020304"/>
                <a:cs typeface="Times New Roman" panose="02020603050405020304"/>
              </a:endParaRPr>
            </a:p>
            <a:p>
              <a:pPr algn="ctr">
                <a:lnSpc>
                  <a:spcPct val="100000"/>
                </a:lnSpc>
              </a:pPr>
              <a:endParaRPr sz="950">
                <a:ln>
                  <a:solidFill>
                    <a:srgbClr val="5B9BD5"/>
                  </a:solidFill>
                </a:ln>
                <a:latin typeface="Times New Roman" panose="02020603050405020304"/>
                <a:cs typeface="Times New Roman" panose="02020603050405020304"/>
              </a:endParaRPr>
            </a:p>
          </p:txBody>
        </p:sp>
        <p:sp>
          <p:nvSpPr>
            <p:cNvPr id="187" name="object 30"/>
            <p:cNvSpPr txBox="1"/>
            <p:nvPr>
              <p:custDataLst>
                <p:tags r:id="rId67"/>
              </p:custDataLst>
            </p:nvPr>
          </p:nvSpPr>
          <p:spPr>
            <a:xfrm>
              <a:off x="9244" y="3356"/>
              <a:ext cx="377" cy="343"/>
            </a:xfrm>
            <a:prstGeom prst="rect">
              <a:avLst/>
            </a:prstGeom>
            <a:solidFill>
              <a:srgbClr val="44546A"/>
            </a:solidFill>
          </p:spPr>
          <p:txBody>
            <a:bodyPr vert="horz" wrap="square" lIns="0" tIns="3175" rIns="0" bIns="0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950">
                <a:ln>
                  <a:solidFill>
                    <a:srgbClr val="44546A"/>
                  </a:solidFill>
                </a:ln>
                <a:latin typeface="Times New Roman" panose="02020603050405020304"/>
                <a:cs typeface="Times New Roman" panose="02020603050405020304"/>
              </a:endParaRPr>
            </a:p>
            <a:p>
              <a:pPr algn="ctr">
                <a:lnSpc>
                  <a:spcPct val="100000"/>
                </a:lnSpc>
              </a:pPr>
              <a:endParaRPr sz="950">
                <a:ln>
                  <a:solidFill>
                    <a:srgbClr val="44546A"/>
                  </a:solidFill>
                </a:ln>
                <a:latin typeface="Times New Roman" panose="02020603050405020304"/>
                <a:cs typeface="Times New Roman" panose="02020603050405020304"/>
              </a:endParaRPr>
            </a:p>
          </p:txBody>
        </p:sp>
        <p:sp>
          <p:nvSpPr>
            <p:cNvPr id="188" name="object 30"/>
            <p:cNvSpPr txBox="1"/>
            <p:nvPr>
              <p:custDataLst>
                <p:tags r:id="rId68"/>
              </p:custDataLst>
            </p:nvPr>
          </p:nvSpPr>
          <p:spPr>
            <a:xfrm>
              <a:off x="9245" y="3985"/>
              <a:ext cx="377" cy="343"/>
            </a:xfrm>
            <a:prstGeom prst="rect">
              <a:avLst/>
            </a:prstGeom>
            <a:solidFill>
              <a:schemeClr val="accent2"/>
            </a:solidFill>
          </p:spPr>
          <p:txBody>
            <a:bodyPr vert="horz" wrap="square" lIns="0" tIns="3175" rIns="0" bIns="0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950">
                <a:latin typeface="Times New Roman" panose="02020603050405020304"/>
                <a:cs typeface="Times New Roman" panose="02020603050405020304"/>
              </a:endParaRPr>
            </a:p>
            <a:p>
              <a:pPr algn="ctr">
                <a:lnSpc>
                  <a:spcPct val="100000"/>
                </a:lnSpc>
              </a:pPr>
              <a:endParaRPr sz="900">
                <a:latin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189" name="object 30"/>
            <p:cNvSpPr txBox="1"/>
            <p:nvPr>
              <p:custDataLst>
                <p:tags r:id="rId69"/>
              </p:custDataLst>
            </p:nvPr>
          </p:nvSpPr>
          <p:spPr>
            <a:xfrm>
              <a:off x="9245" y="4614"/>
              <a:ext cx="377" cy="343"/>
            </a:xfrm>
            <a:prstGeom prst="rect">
              <a:avLst/>
            </a:prstGeom>
            <a:solidFill>
              <a:schemeClr val="accent4"/>
            </a:solidFill>
          </p:spPr>
          <p:txBody>
            <a:bodyPr vert="horz" wrap="square" lIns="0" tIns="3175" rIns="0" bIns="0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950">
                <a:latin typeface="Times New Roman" panose="02020603050405020304"/>
                <a:cs typeface="Times New Roman" panose="02020603050405020304"/>
              </a:endParaRPr>
            </a:p>
            <a:p>
              <a:pPr algn="ctr">
                <a:lnSpc>
                  <a:spcPct val="100000"/>
                </a:lnSpc>
              </a:pPr>
              <a:endParaRPr sz="900">
                <a:latin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190" name="object 30"/>
            <p:cNvSpPr txBox="1"/>
            <p:nvPr>
              <p:custDataLst>
                <p:tags r:id="rId70"/>
              </p:custDataLst>
            </p:nvPr>
          </p:nvSpPr>
          <p:spPr>
            <a:xfrm>
              <a:off x="9245" y="5243"/>
              <a:ext cx="377" cy="343"/>
            </a:xfrm>
            <a:prstGeom prst="rect">
              <a:avLst/>
            </a:prstGeom>
            <a:solidFill>
              <a:schemeClr val="accent5"/>
            </a:solidFill>
          </p:spPr>
          <p:txBody>
            <a:bodyPr vert="horz" wrap="square" lIns="0" tIns="3175" rIns="0" bIns="0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950">
                <a:latin typeface="Times New Roman" panose="02020603050405020304"/>
                <a:cs typeface="Times New Roman" panose="02020603050405020304"/>
              </a:endParaRPr>
            </a:p>
            <a:p>
              <a:pPr algn="ctr">
                <a:lnSpc>
                  <a:spcPct val="100000"/>
                </a:lnSpc>
              </a:pPr>
              <a:endParaRPr sz="900">
                <a:latin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  <p:sp>
          <p:nvSpPr>
            <p:cNvPr id="192" name="object 30"/>
            <p:cNvSpPr txBox="1"/>
            <p:nvPr>
              <p:custDataLst>
                <p:tags r:id="rId71"/>
              </p:custDataLst>
            </p:nvPr>
          </p:nvSpPr>
          <p:spPr>
            <a:xfrm>
              <a:off x="9245" y="5872"/>
              <a:ext cx="377" cy="343"/>
            </a:xfrm>
            <a:prstGeom prst="rect">
              <a:avLst/>
            </a:prstGeom>
            <a:solidFill>
              <a:srgbClr val="00AFEF"/>
            </a:solidFill>
          </p:spPr>
          <p:txBody>
            <a:bodyPr vert="horz" wrap="square" lIns="0" tIns="3175" rIns="0" bIns="0" rtlCol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25"/>
                </a:spcBef>
              </a:pPr>
              <a:endParaRPr sz="950">
                <a:latin typeface="Times New Roman" panose="02020603050405020304"/>
                <a:cs typeface="Times New Roman" panose="02020603050405020304"/>
              </a:endParaRPr>
            </a:p>
            <a:p>
              <a:pPr algn="ctr">
                <a:lnSpc>
                  <a:spcPct val="100000"/>
                </a:lnSpc>
              </a:pPr>
              <a:endParaRPr sz="900">
                <a:latin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</p:grpSp>
      <p:sp>
        <p:nvSpPr>
          <p:cNvPr id="194" name="文本框 193"/>
          <p:cNvSpPr txBox="1"/>
          <p:nvPr/>
        </p:nvSpPr>
        <p:spPr>
          <a:xfrm>
            <a:off x="7246620" y="930275"/>
            <a:ext cx="171450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签到处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95" name="文本框 194"/>
          <p:cNvSpPr txBox="1"/>
          <p:nvPr>
            <p:custDataLst>
              <p:tags r:id="rId72"/>
            </p:custDataLst>
          </p:nvPr>
        </p:nvSpPr>
        <p:spPr>
          <a:xfrm>
            <a:off x="7246620" y="1610995"/>
            <a:ext cx="171450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入口龙门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96" name="文本框 195"/>
          <p:cNvSpPr txBox="1"/>
          <p:nvPr>
            <p:custDataLst>
              <p:tags r:id="rId73"/>
            </p:custDataLst>
          </p:nvPr>
        </p:nvSpPr>
        <p:spPr>
          <a:xfrm>
            <a:off x="7246620" y="2272665"/>
            <a:ext cx="171450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通道展示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97" name="文本框 196"/>
          <p:cNvSpPr txBox="1"/>
          <p:nvPr>
            <p:custDataLst>
              <p:tags r:id="rId74"/>
            </p:custDataLst>
          </p:nvPr>
        </p:nvSpPr>
        <p:spPr>
          <a:xfrm>
            <a:off x="7246620" y="2971800"/>
            <a:ext cx="171450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品鉴区域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98" name="文本框 197"/>
          <p:cNvSpPr txBox="1"/>
          <p:nvPr>
            <p:custDataLst>
              <p:tags r:id="rId75"/>
            </p:custDataLst>
          </p:nvPr>
        </p:nvSpPr>
        <p:spPr>
          <a:xfrm>
            <a:off x="7246620" y="3651885"/>
            <a:ext cx="171450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舞台区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99" name="文本框 198"/>
          <p:cNvSpPr txBox="1"/>
          <p:nvPr>
            <p:custDataLst>
              <p:tags r:id="rId76"/>
            </p:custDataLst>
          </p:nvPr>
        </p:nvSpPr>
        <p:spPr>
          <a:xfrm>
            <a:off x="7246620" y="4332605"/>
            <a:ext cx="1714500" cy="299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方正清刻本悦宋简体" panose="02000000000000000000" charset="-122"/>
                <a:ea typeface="方正清刻本悦宋简体" panose="02000000000000000000" charset="-122"/>
              </a:rPr>
              <a:t>嘉宾席</a:t>
            </a:r>
            <a:endParaRPr lang="zh-CN" altLang="en-US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舞台参考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0" name="图片 99"/>
          <p:cNvPicPr/>
          <p:nvPr>
            <p:custDataLst>
              <p:tags r:id="rId2"/>
            </p:custDataLst>
          </p:nvPr>
        </p:nvPicPr>
        <p:blipFill>
          <a:blip r:embed="rId3"/>
          <a:srcRect t="4966" b="10097"/>
          <a:stretch>
            <a:fillRect/>
          </a:stretch>
        </p:blipFill>
        <p:spPr>
          <a:xfrm>
            <a:off x="0" y="680085"/>
            <a:ext cx="9143365" cy="4485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舞台参考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rcRect t="623" b="14754"/>
          <a:stretch>
            <a:fillRect/>
          </a:stretch>
        </p:blipFill>
        <p:spPr>
          <a:xfrm>
            <a:off x="635" y="752475"/>
            <a:ext cx="9143365" cy="43122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舞台参考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2"/>
          <a:srcRect t="28208"/>
          <a:stretch>
            <a:fillRect/>
          </a:stretch>
        </p:blipFill>
        <p:spPr>
          <a:xfrm>
            <a:off x="0" y="767080"/>
            <a:ext cx="9143365" cy="43764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舞台参考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1" name="图片 110"/>
          <p:cNvPicPr/>
          <p:nvPr/>
        </p:nvPicPr>
        <p:blipFill>
          <a:blip r:embed="rId2"/>
          <a:srcRect t="8827" b="4630"/>
          <a:stretch>
            <a:fillRect/>
          </a:stretch>
        </p:blipFill>
        <p:spPr>
          <a:xfrm>
            <a:off x="0" y="692150"/>
            <a:ext cx="9144000" cy="4451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舞台参考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现代舞台3D模型 BCI685716712778172"/>
          <p:cNvPicPr>
            <a:picLocks noChangeAspect="1"/>
          </p:cNvPicPr>
          <p:nvPr/>
        </p:nvPicPr>
        <p:blipFill>
          <a:blip r:embed="rId2"/>
          <a:srcRect b="19037"/>
          <a:stretch>
            <a:fillRect/>
          </a:stretch>
        </p:blipFill>
        <p:spPr>
          <a:xfrm>
            <a:off x="0" y="500380"/>
            <a:ext cx="9137015" cy="4364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通道参考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 descr="197a97adde29e4b2c7e7646bad14d56429a3893a2cea21-xDWHiE_fw1200"/>
          <p:cNvPicPr>
            <a:picLocks noChangeAspect="1"/>
          </p:cNvPicPr>
          <p:nvPr/>
        </p:nvPicPr>
        <p:blipFill>
          <a:blip r:embed="rId2"/>
          <a:srcRect t="11337" b="15444"/>
          <a:stretch>
            <a:fillRect/>
          </a:stretch>
        </p:blipFill>
        <p:spPr>
          <a:xfrm>
            <a:off x="0" y="680720"/>
            <a:ext cx="9143365" cy="4462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通道参考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2"/>
          <a:srcRect t="4501" b="22469"/>
          <a:stretch>
            <a:fillRect/>
          </a:stretch>
        </p:blipFill>
        <p:spPr>
          <a:xfrm>
            <a:off x="0" y="692150"/>
            <a:ext cx="9143365" cy="4451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通道参考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2"/>
          <a:srcRect t="13432" b="12346"/>
          <a:stretch>
            <a:fillRect/>
          </a:stretch>
        </p:blipFill>
        <p:spPr>
          <a:xfrm>
            <a:off x="0" y="895350"/>
            <a:ext cx="9133205" cy="4248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通道参考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6" name="图片 105"/>
          <p:cNvPicPr/>
          <p:nvPr/>
        </p:nvPicPr>
        <p:blipFill>
          <a:blip r:embed="rId2"/>
          <a:srcRect t="23951" b="7430"/>
          <a:stretch>
            <a:fillRect/>
          </a:stretch>
        </p:blipFill>
        <p:spPr>
          <a:xfrm>
            <a:off x="0" y="744855"/>
            <a:ext cx="9144635" cy="43986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通道参考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4" name="图片 113"/>
          <p:cNvPicPr/>
          <p:nvPr/>
        </p:nvPicPr>
        <p:blipFill>
          <a:blip r:embed="rId2"/>
          <a:srcRect t="20247"/>
          <a:stretch>
            <a:fillRect/>
          </a:stretch>
        </p:blipFill>
        <p:spPr>
          <a:xfrm>
            <a:off x="3810" y="786130"/>
            <a:ext cx="9144000" cy="43573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通道参考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09" name="图片 108"/>
          <p:cNvPicPr/>
          <p:nvPr/>
        </p:nvPicPr>
        <p:blipFill>
          <a:blip r:embed="rId2"/>
          <a:srcRect t="15062" b="5556"/>
          <a:stretch>
            <a:fillRect/>
          </a:stretch>
        </p:blipFill>
        <p:spPr>
          <a:xfrm>
            <a:off x="0" y="806450"/>
            <a:ext cx="9143365" cy="4337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 descr="认准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5207000"/>
            <a:ext cx="9143365" cy="760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通道参考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0" name="图片 109"/>
          <p:cNvPicPr/>
          <p:nvPr/>
        </p:nvPicPr>
        <p:blipFill>
          <a:blip r:embed="rId2"/>
          <a:srcRect t="23826" b="4480"/>
          <a:stretch>
            <a:fillRect/>
          </a:stretch>
        </p:blipFill>
        <p:spPr>
          <a:xfrm>
            <a:off x="0" y="773430"/>
            <a:ext cx="9143365" cy="43700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通道参考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2" name="图片 111"/>
          <p:cNvPicPr/>
          <p:nvPr/>
        </p:nvPicPr>
        <p:blipFill>
          <a:blip r:embed="rId2"/>
          <a:srcRect t="19772" b="9506"/>
          <a:stretch>
            <a:fillRect/>
          </a:stretch>
        </p:blipFill>
        <p:spPr>
          <a:xfrm>
            <a:off x="0" y="831850"/>
            <a:ext cx="9144635" cy="43116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龙门参考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0165" y="875665"/>
            <a:ext cx="9093835" cy="3848735"/>
            <a:chOff x="0" y="1140"/>
            <a:chExt cx="16446" cy="6960"/>
          </a:xfrm>
        </p:grpSpPr>
        <p:pic>
          <p:nvPicPr>
            <p:cNvPr id="107" name="图片 106"/>
            <p:cNvPicPr/>
            <p:nvPr/>
          </p:nvPicPr>
          <p:blipFill>
            <a:blip r:embed="rId2"/>
            <a:srcRect b="3704"/>
            <a:stretch>
              <a:fillRect/>
            </a:stretch>
          </p:blipFill>
          <p:spPr>
            <a:xfrm>
              <a:off x="0" y="1140"/>
              <a:ext cx="5990" cy="696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8" name="图片 10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5990" y="1140"/>
              <a:ext cx="10456" cy="696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龙门参考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14924"/>
          <a:stretch>
            <a:fillRect/>
          </a:stretch>
        </p:blipFill>
        <p:spPr>
          <a:xfrm>
            <a:off x="-878205" y="591820"/>
            <a:ext cx="10022205" cy="4551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龙门参考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499745"/>
            <a:ext cx="9203690" cy="4643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龙门参考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1688"/>
          <a:stretch>
            <a:fillRect/>
          </a:stretch>
        </p:blipFill>
        <p:spPr>
          <a:xfrm>
            <a:off x="-7620" y="871220"/>
            <a:ext cx="9151620" cy="4272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 flipH="1">
            <a:off x="0" y="316230"/>
            <a:ext cx="778764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871460" y="163195"/>
            <a:ext cx="100520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龙门参考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9093"/>
          <a:stretch>
            <a:fillRect/>
          </a:stretch>
        </p:blipFill>
        <p:spPr>
          <a:xfrm>
            <a:off x="0" y="500380"/>
            <a:ext cx="9144635" cy="4634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品鉴区参考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5" name="图片 114"/>
          <p:cNvPicPr/>
          <p:nvPr/>
        </p:nvPicPr>
        <p:blipFill>
          <a:blip r:embed="rId2"/>
          <a:srcRect t="21103" b="8630"/>
          <a:stretch>
            <a:fillRect/>
          </a:stretch>
        </p:blipFill>
        <p:spPr>
          <a:xfrm>
            <a:off x="0" y="860425"/>
            <a:ext cx="9144000" cy="4283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品鉴区参考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94055"/>
            <a:ext cx="9144000" cy="4449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品鉴区参考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9050" y="879475"/>
            <a:ext cx="9105900" cy="3971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品鉴区参考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3716" b="9536"/>
          <a:stretch>
            <a:fillRect/>
          </a:stretch>
        </p:blipFill>
        <p:spPr>
          <a:xfrm>
            <a:off x="0" y="666750"/>
            <a:ext cx="9144635" cy="4476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签到处参考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2613" b="4821"/>
          <a:stretch>
            <a:fillRect/>
          </a:stretch>
        </p:blipFill>
        <p:spPr>
          <a:xfrm>
            <a:off x="0" y="684530"/>
            <a:ext cx="9144000" cy="4458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签到处参考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622300"/>
            <a:ext cx="9144000" cy="4521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签到处参考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11175"/>
          <a:stretch>
            <a:fillRect/>
          </a:stretch>
        </p:blipFill>
        <p:spPr>
          <a:xfrm>
            <a:off x="0" y="840740"/>
            <a:ext cx="9114790" cy="4302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签到处参考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753745"/>
            <a:ext cx="9184005" cy="4389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签到处参考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8649"/>
          <a:stretch>
            <a:fillRect/>
          </a:stretch>
        </p:blipFill>
        <p:spPr>
          <a:xfrm>
            <a:off x="0" y="730250"/>
            <a:ext cx="9144000" cy="4413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签到处参考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6" name="图片 115"/>
          <p:cNvPicPr/>
          <p:nvPr/>
        </p:nvPicPr>
        <p:blipFill>
          <a:blip r:embed="rId2"/>
          <a:srcRect t="14487" b="11728"/>
          <a:stretch>
            <a:fillRect/>
          </a:stretch>
        </p:blipFill>
        <p:spPr>
          <a:xfrm>
            <a:off x="0" y="687070"/>
            <a:ext cx="9144000" cy="44977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585075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585075" y="163195"/>
            <a:ext cx="129159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签到处参考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5653"/>
          <a:stretch>
            <a:fillRect/>
          </a:stretch>
        </p:blipFill>
        <p:spPr>
          <a:xfrm>
            <a:off x="0" y="798195"/>
            <a:ext cx="9143365" cy="4345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2208013" y="2725872"/>
            <a:ext cx="1315304" cy="141961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8625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rPr>
              <a:t>肆</a:t>
            </a:r>
            <a:endParaRPr lang="zh-CN" altLang="en-US" sz="8625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3" name="文本框 2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2024120" y="2101743"/>
            <a:ext cx="967434" cy="16850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1035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rPr>
              <a:t>。</a:t>
            </a:r>
            <a:endParaRPr lang="zh-CN" altLang="en-US" sz="10350" dirty="0">
              <a:ln w="6350">
                <a:noFill/>
              </a:ln>
              <a:solidFill>
                <a:srgbClr val="C62A2C"/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5" name="文本框 4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833304" y="3505782"/>
            <a:ext cx="1045883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ypeLand 康熙字典體" pitchFamily="50" charset="-120"/>
                <a:ea typeface="TypeLand 康熙字典體" pitchFamily="50" charset="-120"/>
              </a:rPr>
              <a:t>章回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6" name="文本框 5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523320" y="3021034"/>
            <a:ext cx="1355867" cy="47320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800" dirty="0">
                <a:solidFill>
                  <a:srgbClr val="C62A2C"/>
                </a:solidFill>
                <a:latin typeface="TypeLand 康熙字典體" pitchFamily="50" charset="-120"/>
                <a:ea typeface="書法家顏楷體" panose="02010609000101010101" pitchFamily="49" charset="-120"/>
              </a:rPr>
              <a:t>Zhang hui</a:t>
            </a:r>
            <a:endParaRPr lang="zh-CN" altLang="en-US" sz="1800" dirty="0">
              <a:solidFill>
                <a:srgbClr val="C62A2C"/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4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sp>
        <p:nvSpPr>
          <p:cNvPr id="19" name="矩形 18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/>
          <p:nvPr>
            <p:custDataLst>
              <p:tags r:id="rId1"/>
            </p:custDataLst>
          </p:nvPr>
        </p:nvSpPr>
        <p:spPr>
          <a:xfrm>
            <a:off x="6697980" y="3250565"/>
            <a:ext cx="846455" cy="638175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l">
              <a:lnSpc>
                <a:spcPct val="80000"/>
              </a:lnSpc>
            </a:pPr>
            <a:r>
              <a:rPr lang="zh-CN" altLang="en-US" sz="24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活动保障</a:t>
            </a:r>
            <a:endParaRPr lang="zh-CN" altLang="en-US" sz="2400" dirty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>
            <p:custDataLst>
              <p:tags r:id="rId2"/>
            </p:custDataLst>
          </p:nvPr>
        </p:nvCxnSpPr>
        <p:spPr>
          <a:xfrm flipH="1">
            <a:off x="6734175" y="3143250"/>
            <a:ext cx="2381250" cy="0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 descr="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-33020" y="-334010"/>
            <a:ext cx="9261475" cy="2623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主持人推荐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76250" y="772160"/>
            <a:ext cx="8119745" cy="3728437"/>
            <a:chOff x="1302" y="2128"/>
            <a:chExt cx="16596" cy="7620"/>
          </a:xfrm>
        </p:grpSpPr>
        <p:grpSp>
          <p:nvGrpSpPr>
            <p:cNvPr id="16" name="组合 15"/>
            <p:cNvGrpSpPr/>
            <p:nvPr/>
          </p:nvGrpSpPr>
          <p:grpSpPr>
            <a:xfrm>
              <a:off x="1302" y="2128"/>
              <a:ext cx="16596" cy="6235"/>
              <a:chOff x="1162" y="1918"/>
              <a:chExt cx="13304" cy="4998"/>
            </a:xfrm>
          </p:grpSpPr>
          <p:pic>
            <p:nvPicPr>
              <p:cNvPr id="954" name="picture 954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"/>
              <a:srcRect l="2792" t="3054" r="28681" b="12555"/>
              <a:stretch>
                <a:fillRect/>
              </a:stretch>
            </p:blipFill>
            <p:spPr>
              <a:xfrm rot="21600000">
                <a:off x="1162" y="1918"/>
                <a:ext cx="9868" cy="4974"/>
              </a:xfrm>
              <a:prstGeom prst="rect">
                <a:avLst/>
              </a:prstGeom>
            </p:spPr>
          </p:pic>
          <p:pic>
            <p:nvPicPr>
              <p:cNvPr id="955" name="picture 955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 rot="21600000">
                <a:off x="11030" y="1918"/>
                <a:ext cx="3437" cy="4999"/>
              </a:xfrm>
              <a:prstGeom prst="rect">
                <a:avLst/>
              </a:prstGeom>
            </p:spPr>
          </p:pic>
        </p:grpSp>
        <p:sp>
          <p:nvSpPr>
            <p:cNvPr id="17" name="文本框 16"/>
            <p:cNvSpPr txBox="1"/>
            <p:nvPr>
              <p:custDataLst>
                <p:tags r:id="rId6"/>
              </p:custDataLst>
            </p:nvPr>
          </p:nvSpPr>
          <p:spPr>
            <a:xfrm>
              <a:off x="1302" y="8681"/>
              <a:ext cx="9120" cy="1067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sz="2800" dirty="0">
                  <a:latin typeface="汉仪雅酷黑简" panose="00020600040101010101" charset="-122"/>
                  <a:ea typeface="汉仪雅酷黑简" panose="00020600040101010101" charset="-122"/>
                  <a:cs typeface="汉仪雅酷黑简" panose="00020600040101010101" charset="-122"/>
                </a:rPr>
                <a:t>安徽著名主持人 ：尚竹颖</a:t>
              </a:r>
              <a:endParaRPr lang="zh-CN" sz="2800" dirty="0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主持人推荐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27660" y="781050"/>
            <a:ext cx="8436610" cy="3732698"/>
            <a:chOff x="1302" y="2378"/>
            <a:chExt cx="16560" cy="7327"/>
          </a:xfrm>
        </p:grpSpPr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1302" y="8680"/>
              <a:ext cx="7913" cy="102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sz="2800" dirty="0">
                  <a:latin typeface="汉仪雅酷黑简" panose="00020600040101010101" charset="-122"/>
                  <a:ea typeface="汉仪雅酷黑简" panose="00020600040101010101" charset="-122"/>
                  <a:cs typeface="汉仪雅酷黑简" panose="00020600040101010101" charset="-122"/>
                </a:rPr>
                <a:t>主持人 ：江鑫</a:t>
              </a:r>
              <a:endParaRPr lang="zh-CN" sz="2800" dirty="0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448" y="2378"/>
              <a:ext cx="16415" cy="6033"/>
              <a:chOff x="340" y="1784"/>
              <a:chExt cx="13894" cy="5106"/>
            </a:xfrm>
          </p:grpSpPr>
          <p:pic>
            <p:nvPicPr>
              <p:cNvPr id="960" name="picture 960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rcRect l="2833" t="2681" r="37465" b="11367"/>
              <a:stretch>
                <a:fillRect/>
              </a:stretch>
            </p:blipFill>
            <p:spPr>
              <a:xfrm rot="21600000">
                <a:off x="340" y="1784"/>
                <a:ext cx="8664" cy="5106"/>
              </a:xfrm>
              <a:prstGeom prst="rect">
                <a:avLst/>
              </a:prstGeom>
            </p:spPr>
          </p:pic>
          <p:pic>
            <p:nvPicPr>
              <p:cNvPr id="961" name="picture 961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rot="21600000">
                <a:off x="9178" y="1824"/>
                <a:ext cx="5057" cy="2767"/>
              </a:xfrm>
              <a:prstGeom prst="rect">
                <a:avLst/>
              </a:prstGeom>
            </p:spPr>
          </p:pic>
          <p:pic>
            <p:nvPicPr>
              <p:cNvPr id="962" name="picture 96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 rot="21600000">
                <a:off x="9178" y="4694"/>
                <a:ext cx="5057" cy="219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主持人推荐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8590" y="622300"/>
            <a:ext cx="8949690" cy="4095803"/>
            <a:chOff x="1315" y="2137"/>
            <a:chExt cx="16384" cy="7499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1315" y="8680"/>
              <a:ext cx="7913" cy="95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sz="2800" dirty="0">
                  <a:latin typeface="汉仪雅酷黑简" panose="00020600040101010101" charset="-122"/>
                  <a:ea typeface="汉仪雅酷黑简" panose="00020600040101010101" charset="-122"/>
                  <a:cs typeface="汉仪雅酷黑简" panose="00020600040101010101" charset="-122"/>
                </a:rPr>
                <a:t>主持人 ：璐瑶</a:t>
              </a:r>
              <a:endParaRPr lang="zh-CN" sz="2800" dirty="0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endParaRPr>
            </a:p>
          </p:txBody>
        </p:sp>
        <p:pic>
          <p:nvPicPr>
            <p:cNvPr id="967" name="picture 96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 l="2986" t="3410" r="9042" b="10943"/>
            <a:stretch>
              <a:fillRect/>
            </a:stretch>
          </p:blipFill>
          <p:spPr>
            <a:xfrm rot="21600000">
              <a:off x="1501" y="2137"/>
              <a:ext cx="16198" cy="645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主持人推荐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35" y="1150620"/>
            <a:ext cx="9210675" cy="3150506"/>
            <a:chOff x="663" y="3591"/>
            <a:chExt cx="17836" cy="6100"/>
          </a:xfrm>
        </p:grpSpPr>
        <p:sp>
          <p:nvSpPr>
            <p:cNvPr id="6" name="文本框 5"/>
            <p:cNvSpPr txBox="1"/>
            <p:nvPr>
              <p:custDataLst>
                <p:tags r:id="rId2"/>
              </p:custDataLst>
            </p:nvPr>
          </p:nvSpPr>
          <p:spPr>
            <a:xfrm>
              <a:off x="1315" y="8680"/>
              <a:ext cx="7913" cy="101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sz="2800" dirty="0">
                  <a:latin typeface="汉仪雅酷黑简" panose="00020600040101010101" charset="-122"/>
                  <a:ea typeface="汉仪雅酷黑简" panose="00020600040101010101" charset="-122"/>
                  <a:cs typeface="汉仪雅酷黑简" panose="00020600040101010101" charset="-122"/>
                </a:rPr>
                <a:t>主持人 ：秦粒</a:t>
              </a:r>
              <a:endParaRPr lang="zh-CN" sz="2800" dirty="0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endParaRPr>
            </a:p>
          </p:txBody>
        </p:sp>
        <p:pic>
          <p:nvPicPr>
            <p:cNvPr id="973" name="picture 97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21600000">
              <a:off x="663" y="3591"/>
              <a:ext cx="17836" cy="37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主持人推荐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0540" y="785495"/>
            <a:ext cx="8142474" cy="3839981"/>
            <a:chOff x="-489" y="788"/>
            <a:chExt cx="16142" cy="7612"/>
          </a:xfrm>
        </p:grpSpPr>
        <p:sp>
          <p:nvSpPr>
            <p:cNvPr id="3" name="文本框 2"/>
            <p:cNvSpPr txBox="1"/>
            <p:nvPr>
              <p:custDataLst>
                <p:tags r:id="rId2"/>
              </p:custDataLst>
            </p:nvPr>
          </p:nvSpPr>
          <p:spPr>
            <a:xfrm>
              <a:off x="-489" y="7365"/>
              <a:ext cx="7913" cy="103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sz="2800" dirty="0">
                  <a:latin typeface="汉仪雅酷黑简" panose="00020600040101010101" charset="-122"/>
                  <a:ea typeface="汉仪雅酷黑简" panose="00020600040101010101" charset="-122"/>
                  <a:cs typeface="汉仪雅酷黑简" panose="00020600040101010101" charset="-122"/>
                </a:rPr>
                <a:t>主持人 ：西塔</a:t>
              </a:r>
              <a:endParaRPr lang="zh-CN" sz="2800" dirty="0">
                <a:latin typeface="汉仪雅酷黑简" panose="00020600040101010101" charset="-122"/>
                <a:ea typeface="汉仪雅酷黑简" panose="00020600040101010101" charset="-122"/>
                <a:cs typeface="汉仪雅酷黑简" panose="00020600040101010101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-304" y="788"/>
              <a:ext cx="15957" cy="6579"/>
              <a:chOff x="408" y="1834"/>
              <a:chExt cx="11928" cy="4918"/>
            </a:xfrm>
          </p:grpSpPr>
          <p:pic>
            <p:nvPicPr>
              <p:cNvPr id="978" name="picture 97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rcRect l="2833" t="2850" r="39278" b="13726"/>
              <a:stretch>
                <a:fillRect/>
              </a:stretch>
            </p:blipFill>
            <p:spPr>
              <a:xfrm rot="21600000">
                <a:off x="408" y="1834"/>
                <a:ext cx="8336" cy="4917"/>
              </a:xfrm>
              <a:prstGeom prst="rect">
                <a:avLst/>
              </a:prstGeom>
            </p:spPr>
          </p:pic>
          <p:pic>
            <p:nvPicPr>
              <p:cNvPr id="979" name="picture 979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rot="21600000">
                <a:off x="9108" y="1834"/>
                <a:ext cx="3228" cy="4918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节目推荐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0" b="7747"/>
          <a:stretch>
            <a:fillRect/>
          </a:stretch>
        </p:blipFill>
        <p:spPr>
          <a:xfrm>
            <a:off x="0" y="500380"/>
            <a:ext cx="9144635" cy="4642485"/>
          </a:xfrm>
          <a:prstGeom prst="rect">
            <a:avLst/>
          </a:prstGeom>
        </p:spPr>
      </p:pic>
      <p:sp>
        <p:nvSpPr>
          <p:cNvPr id="14" name="TextBox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2446655"/>
            <a:ext cx="4401185" cy="594995"/>
          </a:xfrm>
          <a:prstGeom prst="rect">
            <a:avLst/>
          </a:prstGeom>
          <a:solidFill>
            <a:schemeClr val="tx1">
              <a:lumMod val="95000"/>
              <a:lumOff val="5000"/>
              <a:alpha val="58000"/>
            </a:schemeClr>
          </a:solidFill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开场推荐</a:t>
            </a:r>
            <a:r>
              <a:rPr lang="en-US" altLang="zh-CN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《</a:t>
            </a:r>
            <a:r>
              <a:rPr lang="zh-CN" altLang="en-US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祝酒歌</a:t>
            </a:r>
            <a:r>
              <a:rPr lang="en-US" altLang="zh-CN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》</a:t>
            </a:r>
            <a:endParaRPr lang="en-US" altLang="zh-CN" sz="3600" b="1" dirty="0">
              <a:solidFill>
                <a:schemeClr val="bg1"/>
              </a:solidFill>
              <a:latin typeface="HYQuanTangShiJ" pitchFamily="18" charset="-122"/>
              <a:ea typeface="HYQuanTangShiJ" pitchFamily="18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节目推荐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2" b="11938"/>
          <a:stretch>
            <a:fillRect/>
          </a:stretch>
        </p:blipFill>
        <p:spPr>
          <a:xfrm>
            <a:off x="-10795" y="500380"/>
            <a:ext cx="9155430" cy="4645025"/>
          </a:xfrm>
          <a:prstGeom prst="rect">
            <a:avLst/>
          </a:prstGeom>
        </p:spPr>
      </p:pic>
      <p:sp>
        <p:nvSpPr>
          <p:cNvPr id="9" name="TextBox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3364865"/>
            <a:ext cx="4581525" cy="619760"/>
          </a:xfrm>
          <a:prstGeom prst="rect">
            <a:avLst/>
          </a:prstGeom>
          <a:solidFill>
            <a:schemeClr val="tx1">
              <a:lumMod val="95000"/>
              <a:lumOff val="5000"/>
              <a:alpha val="58000"/>
            </a:schemeClr>
          </a:solidFill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表演推荐</a:t>
            </a:r>
            <a:r>
              <a:rPr lang="en-US" altLang="zh-CN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《</a:t>
            </a:r>
            <a:r>
              <a:rPr lang="zh-CN" altLang="en-US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沙画</a:t>
            </a:r>
            <a:r>
              <a:rPr lang="en-US" altLang="zh-CN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》</a:t>
            </a:r>
            <a:endParaRPr lang="en-US" altLang="zh-CN" sz="3600" b="1" dirty="0">
              <a:solidFill>
                <a:schemeClr val="bg1"/>
              </a:solidFill>
              <a:latin typeface="HYQuanTangShiJ" pitchFamily="18" charset="-122"/>
              <a:ea typeface="HYQuanTangShiJ" pitchFamily="18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节目推荐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2" b="11938"/>
          <a:stretch>
            <a:fillRect/>
          </a:stretch>
        </p:blipFill>
        <p:spPr>
          <a:xfrm>
            <a:off x="-10795" y="500380"/>
            <a:ext cx="9155430" cy="4645025"/>
          </a:xfrm>
          <a:prstGeom prst="rect">
            <a:avLst/>
          </a:prstGeom>
        </p:spPr>
      </p:pic>
      <p:pic>
        <p:nvPicPr>
          <p:cNvPr id="4" name="图片 3" descr="C:\Users\admin\Desktop\QQ图片20210121184022.jpgQQ图片202101211840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0" y="500380"/>
            <a:ext cx="9144000" cy="4671060"/>
          </a:xfrm>
          <a:prstGeom prst="rect">
            <a:avLst/>
          </a:prstGeom>
        </p:spPr>
      </p:pic>
      <p:sp>
        <p:nvSpPr>
          <p:cNvPr id="9" name="TextBox 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0" y="1604010"/>
            <a:ext cx="5895340" cy="619760"/>
          </a:xfrm>
          <a:prstGeom prst="rect">
            <a:avLst/>
          </a:prstGeom>
          <a:solidFill>
            <a:schemeClr val="tx1">
              <a:lumMod val="95000"/>
              <a:lumOff val="5000"/>
              <a:alpha val="58000"/>
            </a:schemeClr>
          </a:solidFill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表演推荐</a:t>
            </a:r>
            <a:r>
              <a:rPr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舞蹈《荣耀之心》</a:t>
            </a:r>
            <a:endParaRPr sz="3600" b="1" dirty="0">
              <a:solidFill>
                <a:schemeClr val="bg1"/>
              </a:solidFill>
              <a:latin typeface="HYQuanTangShiJ" pitchFamily="18" charset="-122"/>
              <a:ea typeface="HYQuanTangShiJ" pitchFamily="18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图片 116"/>
          <p:cNvPicPr/>
          <p:nvPr/>
        </p:nvPicPr>
        <p:blipFill>
          <a:blip r:embed="rId1"/>
          <a:srcRect b="18735"/>
          <a:stretch>
            <a:fillRect/>
          </a:stretch>
        </p:blipFill>
        <p:spPr>
          <a:xfrm>
            <a:off x="0" y="500380"/>
            <a:ext cx="9147175" cy="46431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2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节目推荐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TextBox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3277870"/>
            <a:ext cx="5895340" cy="619760"/>
          </a:xfrm>
          <a:prstGeom prst="rect">
            <a:avLst/>
          </a:prstGeom>
          <a:solidFill>
            <a:schemeClr val="tx1">
              <a:lumMod val="95000"/>
              <a:lumOff val="5000"/>
              <a:alpha val="58000"/>
            </a:schemeClr>
          </a:solidFill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表演推荐</a:t>
            </a:r>
            <a:r>
              <a:rPr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舞蹈《</a:t>
            </a:r>
            <a:r>
              <a:rPr lang="zh-CN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荧光舞</a:t>
            </a:r>
            <a:r>
              <a:rPr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》</a:t>
            </a:r>
            <a:endParaRPr sz="3600" b="1" dirty="0">
              <a:solidFill>
                <a:schemeClr val="bg1"/>
              </a:solidFill>
              <a:latin typeface="HYQuanTangShiJ" pitchFamily="18" charset="-122"/>
              <a:ea typeface="HYQuanTangShiJ" pitchFamily="18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节目推荐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2" b="11938"/>
          <a:stretch>
            <a:fillRect/>
          </a:stretch>
        </p:blipFill>
        <p:spPr>
          <a:xfrm>
            <a:off x="-10795" y="500380"/>
            <a:ext cx="9155430" cy="4645025"/>
          </a:xfrm>
          <a:prstGeom prst="rect">
            <a:avLst/>
          </a:prstGeom>
        </p:spPr>
      </p:pic>
      <p:pic>
        <p:nvPicPr>
          <p:cNvPr id="5" name="图片 4" descr="C:\Users\admin\Desktop\src=http___operaec.oss-cn-shanghai.aliyuncs.com_cms_20190912_fe9010fe75494569bc53b526db1b2e55.jpg&amp;refer=http___operaec.oss-cn-shanghai.aliyuncs.jpgsrc=http___operaec.oss-cn-shanghai.aliyuncs.com_cms_20190912_fe9010fe75494569bc53b526db1b2e55.jpg&amp;refer=http___operaec.oss-cn-shanghai.aliyuncs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7706" b="6575"/>
          <a:stretch>
            <a:fillRect/>
          </a:stretch>
        </p:blipFill>
        <p:spPr>
          <a:xfrm>
            <a:off x="-10160" y="500380"/>
            <a:ext cx="9154160" cy="4643755"/>
          </a:xfrm>
          <a:prstGeom prst="rect">
            <a:avLst/>
          </a:prstGeom>
        </p:spPr>
      </p:pic>
      <p:sp>
        <p:nvSpPr>
          <p:cNvPr id="9" name="TextBox 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0" y="3046730"/>
            <a:ext cx="4255770" cy="619760"/>
          </a:xfrm>
          <a:prstGeom prst="rect">
            <a:avLst/>
          </a:prstGeom>
          <a:solidFill>
            <a:schemeClr val="tx1">
              <a:lumMod val="95000"/>
              <a:lumOff val="5000"/>
              <a:alpha val="58000"/>
            </a:schemeClr>
          </a:solidFill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表演推荐弦乐演出</a:t>
            </a:r>
            <a:endParaRPr sz="3600" b="1" dirty="0">
              <a:solidFill>
                <a:schemeClr val="bg1"/>
              </a:solidFill>
              <a:latin typeface="HYQuanTangShiJ" pitchFamily="18" charset="-122"/>
              <a:ea typeface="HYQuanTangShiJ" pitchFamily="18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节目推荐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2" b="11938"/>
          <a:stretch>
            <a:fillRect/>
          </a:stretch>
        </p:blipFill>
        <p:spPr>
          <a:xfrm>
            <a:off x="-10795" y="500380"/>
            <a:ext cx="9155430" cy="4645025"/>
          </a:xfrm>
          <a:prstGeom prst="rect">
            <a:avLst/>
          </a:prstGeom>
        </p:spPr>
      </p:pic>
      <p:pic>
        <p:nvPicPr>
          <p:cNvPr id="113" name="图片 112"/>
          <p:cNvPicPr/>
          <p:nvPr/>
        </p:nvPicPr>
        <p:blipFill>
          <a:blip r:embed="rId4"/>
          <a:srcRect l="8972" t="22999"/>
          <a:stretch>
            <a:fillRect/>
          </a:stretch>
        </p:blipFill>
        <p:spPr>
          <a:xfrm>
            <a:off x="0" y="500380"/>
            <a:ext cx="9144635" cy="464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Box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3046730"/>
            <a:ext cx="4255770" cy="619760"/>
          </a:xfrm>
          <a:prstGeom prst="rect">
            <a:avLst/>
          </a:prstGeom>
          <a:solidFill>
            <a:schemeClr val="tx1">
              <a:lumMod val="95000"/>
              <a:lumOff val="5000"/>
              <a:alpha val="58000"/>
            </a:schemeClr>
          </a:solidFill>
          <a:ln w="9525">
            <a:noFill/>
            <a:miter lim="800000"/>
          </a:ln>
        </p:spPr>
        <p:txBody>
          <a:bodyPr wrap="square">
            <a:noAutofit/>
          </a:bodyPr>
          <a:lstStyle/>
          <a:p>
            <a:pPr algn="ctr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HYQuanTangShiJ" pitchFamily="18" charset="-122"/>
                <a:ea typeface="HYQuanTangShiJ" pitchFamily="18" charset="-122"/>
                <a:sym typeface="微软雅黑" panose="020B0503020204020204" charset="-122"/>
              </a:rPr>
              <a:t>表演推荐爵士乐队</a:t>
            </a:r>
            <a:endParaRPr sz="3600" b="1" dirty="0">
              <a:solidFill>
                <a:schemeClr val="bg1"/>
              </a:solidFill>
              <a:latin typeface="HYQuanTangShiJ" pitchFamily="18" charset="-122"/>
              <a:ea typeface="HYQuanTangShiJ" pitchFamily="18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走秀推荐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8830"/>
            <a:ext cx="9151620" cy="3546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走秀推荐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635" cy="3729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走秀推荐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20" y="1075690"/>
            <a:ext cx="9136380" cy="3495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走秀推荐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1212850"/>
            <a:ext cx="9192895" cy="3067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现场记录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803910"/>
            <a:ext cx="9280809" cy="3597886"/>
            <a:chOff x="1302" y="2760"/>
            <a:chExt cx="16834" cy="6527"/>
          </a:xfrm>
        </p:grpSpPr>
        <p:sp>
          <p:nvSpPr>
            <p:cNvPr id="4" name="文本框 3"/>
            <p:cNvSpPr txBox="1"/>
            <p:nvPr>
              <p:custDataLst>
                <p:tags r:id="rId2"/>
              </p:custDataLst>
            </p:nvPr>
          </p:nvSpPr>
          <p:spPr>
            <a:xfrm>
              <a:off x="1733" y="8619"/>
              <a:ext cx="16403" cy="66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sz="1800" dirty="0">
                  <a:latin typeface="阿里巴巴普惠体 2.0 95 ExtraBold" panose="00020600040101010101" charset="-122"/>
                  <a:ea typeface="阿里巴巴普惠体 2.0 95 ExtraBold" panose="00020600040101010101" charset="-122"/>
                  <a:cs typeface="阿里巴巴普惠体 2.0 95 ExtraBold" panose="00020600040101010101" charset="-122"/>
                </a:rPr>
                <a:t>现场摄影、  摄像2人、  庆典现场摇臂航拍配合、  现场出图、  视频剪辑出品</a:t>
              </a:r>
              <a:endParaRPr lang="zh-CN" sz="1800" dirty="0">
                <a:latin typeface="阿里巴巴普惠体 2.0 95 ExtraBold" panose="00020600040101010101" charset="-122"/>
                <a:ea typeface="阿里巴巴普惠体 2.0 95 ExtraBold" panose="00020600040101010101" charset="-122"/>
                <a:cs typeface="阿里巴巴普惠体 2.0 95 ExtraBold" panose="00020600040101010101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302" y="2760"/>
              <a:ext cx="16587" cy="5307"/>
              <a:chOff x="1499" y="2760"/>
              <a:chExt cx="13440" cy="4300"/>
            </a:xfrm>
          </p:grpSpPr>
          <p:pic>
            <p:nvPicPr>
              <p:cNvPr id="985" name="picture 985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21600000">
                <a:off x="8061" y="2760"/>
                <a:ext cx="6878" cy="4301"/>
              </a:xfrm>
              <a:prstGeom prst="rect">
                <a:avLst/>
              </a:prstGeom>
            </p:spPr>
          </p:pic>
          <p:pic>
            <p:nvPicPr>
              <p:cNvPr id="986" name="picture 986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rot="21600000">
                <a:off x="1499" y="2760"/>
                <a:ext cx="6365" cy="4301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cxnSp>
        <p:nvCxnSpPr>
          <p:cNvPr id="12" name="直接连接符 11"/>
          <p:cNvCxnSpPr>
            <a:stCxn id="13" idx="1"/>
          </p:cNvCxnSpPr>
          <p:nvPr>
            <p:custDataLst>
              <p:tags r:id="rId1"/>
            </p:custDataLst>
          </p:nvPr>
        </p:nvCxnSpPr>
        <p:spPr>
          <a:xfrm flipH="1" flipV="1">
            <a:off x="0" y="316230"/>
            <a:ext cx="7661910" cy="15875"/>
          </a:xfrm>
          <a:prstGeom prst="line">
            <a:avLst/>
          </a:prstGeom>
          <a:ln w="22225">
            <a:solidFill>
              <a:srgbClr val="C62A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661910" y="163195"/>
            <a:ext cx="12147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现场记录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10976" y="664845"/>
            <a:ext cx="9154341" cy="3850505"/>
            <a:chOff x="1467" y="2547"/>
            <a:chExt cx="16266" cy="6842"/>
          </a:xfrm>
        </p:grpSpPr>
        <p:sp>
          <p:nvSpPr>
            <p:cNvPr id="7" name="文本框 6"/>
            <p:cNvSpPr txBox="1"/>
            <p:nvPr>
              <p:custDataLst>
                <p:tags r:id="rId2"/>
              </p:custDataLst>
            </p:nvPr>
          </p:nvSpPr>
          <p:spPr>
            <a:xfrm>
              <a:off x="1977" y="8680"/>
              <a:ext cx="15749" cy="70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sz="2000" dirty="0">
                  <a:latin typeface="阿里巴巴普惠体 2.0 95 ExtraBold" panose="00020600040101010101" charset="-122"/>
                  <a:ea typeface="阿里巴巴普惠体 2.0 95 ExtraBold" panose="00020600040101010101" charset="-122"/>
                  <a:cs typeface="阿里巴巴普惠体 2.0 95 ExtraBold" panose="00020600040101010101" charset="-122"/>
                </a:rPr>
                <a:t>活动全程云图直播、  朋友圈九宫格缩略图长图输出</a:t>
              </a:r>
              <a:endParaRPr lang="zh-CN" sz="2000" dirty="0">
                <a:latin typeface="阿里巴巴普惠体 2.0 95 ExtraBold" panose="00020600040101010101" charset="-122"/>
                <a:ea typeface="阿里巴巴普惠体 2.0 95 ExtraBold" panose="00020600040101010101" charset="-122"/>
                <a:cs typeface="阿里巴巴普惠体 2.0 95 ExtraBold" panose="00020600040101010101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467" y="2547"/>
              <a:ext cx="16266" cy="5670"/>
              <a:chOff x="427" y="2047"/>
              <a:chExt cx="13523" cy="4714"/>
            </a:xfrm>
          </p:grpSpPr>
          <p:pic>
            <p:nvPicPr>
              <p:cNvPr id="992" name="picture 992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rcRect l="2965" t="6464" r="48063" b="13556"/>
              <a:stretch>
                <a:fillRect/>
              </a:stretch>
            </p:blipFill>
            <p:spPr>
              <a:xfrm rot="21600000">
                <a:off x="427" y="2047"/>
                <a:ext cx="7052" cy="4714"/>
              </a:xfrm>
              <a:prstGeom prst="rect">
                <a:avLst/>
              </a:prstGeom>
            </p:spPr>
          </p:pic>
          <p:pic>
            <p:nvPicPr>
              <p:cNvPr id="993" name="picture 99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 rot="21600000">
                <a:off x="10538" y="4025"/>
                <a:ext cx="3413" cy="2736"/>
              </a:xfrm>
              <a:prstGeom prst="rect">
                <a:avLst/>
              </a:prstGeom>
            </p:spPr>
          </p:pic>
          <p:pic>
            <p:nvPicPr>
              <p:cNvPr id="994" name="picture 99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 rot="21600000">
                <a:off x="7656" y="2047"/>
                <a:ext cx="2702" cy="2638"/>
              </a:xfrm>
              <a:prstGeom prst="rect">
                <a:avLst/>
              </a:prstGeom>
            </p:spPr>
          </p:pic>
          <p:pic>
            <p:nvPicPr>
              <p:cNvPr id="995" name="picture 995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tretch>
                <a:fillRect/>
              </a:stretch>
            </p:blipFill>
            <p:spPr>
              <a:xfrm rot="21600000">
                <a:off x="10541" y="2047"/>
                <a:ext cx="3403" cy="1810"/>
              </a:xfrm>
              <a:prstGeom prst="rect">
                <a:avLst/>
              </a:prstGeom>
            </p:spPr>
          </p:pic>
          <p:pic>
            <p:nvPicPr>
              <p:cNvPr id="996" name="picture 996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2"/>
              <a:stretch>
                <a:fillRect/>
              </a:stretch>
            </p:blipFill>
            <p:spPr>
              <a:xfrm rot="21600000">
                <a:off x="7656" y="4766"/>
                <a:ext cx="2705" cy="199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3736340" y="383540"/>
            <a:ext cx="253174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现场应急预案</a:t>
            </a:r>
            <a:r>
              <a:rPr lang="en-US" altLang="zh-CN" sz="1600" b="1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endParaRPr lang="en-US" altLang="zh-CN" sz="1600" b="1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98805" y="955675"/>
            <a:ext cx="8699500" cy="3682365"/>
            <a:chOff x="327" y="1505"/>
            <a:chExt cx="13700" cy="5799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760" y="5903"/>
              <a:ext cx="2922" cy="140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消防预案</a:t>
              </a:r>
              <a:endPara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27" y="1602"/>
              <a:ext cx="3362" cy="1401"/>
              <a:chOff x="439719" y="1271413"/>
              <a:chExt cx="2660231" cy="1174075"/>
            </a:xfrm>
          </p:grpSpPr>
          <p:sp>
            <p:nvSpPr>
              <p:cNvPr id="4" name="矩形 3"/>
              <p:cNvSpPr/>
              <p:nvPr>
                <p:custDataLst>
                  <p:tags r:id="rId3"/>
                </p:custDataLst>
              </p:nvPr>
            </p:nvSpPr>
            <p:spPr>
              <a:xfrm>
                <a:off x="782053" y="1271413"/>
                <a:ext cx="2317897" cy="1174075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天气预案</a:t>
                </a:r>
                <a:endPara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pic>
            <p:nvPicPr>
              <p:cNvPr id="1026" name="Picture 2" descr="https://timgsa.baidu.com/timg?image&amp;quality=80&amp;size=b9999_10000&amp;sec=1608533945456&amp;di=eb9099a71af4c5aa744f3eae6c1d959a&amp;imgtype=0&amp;src=http%3A%2F%2Fpic.51yuansu.com%2Fpic2%2Fcover%2F00%2F44%2F76%2F5814bceecea67_610.jpg"/>
              <p:cNvPicPr>
                <a:picLocks noChangeAspect="1" noChangeArrowheads="1"/>
              </p:cNvPicPr>
              <p:nvPr>
                <p:custDataLst>
                  <p:tags r:id="rId4"/>
                </p:custDataLst>
              </p:nvPr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39719" y="1451381"/>
                <a:ext cx="719628" cy="719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1" name="组合 10"/>
            <p:cNvGrpSpPr/>
            <p:nvPr/>
          </p:nvGrpSpPr>
          <p:grpSpPr>
            <a:xfrm>
              <a:off x="457" y="3724"/>
              <a:ext cx="3232" cy="1401"/>
              <a:chOff x="535386" y="3016975"/>
              <a:chExt cx="2564563" cy="1174075"/>
            </a:xfrm>
          </p:grpSpPr>
          <p:sp>
            <p:nvSpPr>
              <p:cNvPr id="14" name="矩形 13"/>
              <p:cNvSpPr/>
              <p:nvPr>
                <p:custDataLst>
                  <p:tags r:id="rId6"/>
                </p:custDataLst>
              </p:nvPr>
            </p:nvSpPr>
            <p:spPr>
              <a:xfrm>
                <a:off x="782052" y="3016975"/>
                <a:ext cx="2317897" cy="1174075"/>
              </a:xfrm>
              <a:prstGeom prst="rect">
                <a:avLst/>
              </a:prstGeom>
              <a:noFill/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安保预案</a:t>
                </a:r>
                <a:endParaRPr lang="zh-CN" altLang="en-US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pic>
            <p:nvPicPr>
              <p:cNvPr id="1028" name="Picture 4" descr="https://timgsa.baidu.com/timg?image&amp;quality=80&amp;size=b9999_10000&amp;sec=1608533983345&amp;di=8fc8f76986775fb2663044fba31d04cd&amp;imgtype=0&amp;src=http%3A%2F%2Fwww.51yuansu.com%2Fpic2%2Fcover%2F00%2F44%2F37%2F5814a8d75ff45_610.jpg"/>
              <p:cNvPicPr>
                <a:picLocks noChangeAspect="1" noChangeArrowheads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535386" y="3268597"/>
                <a:ext cx="574258" cy="6218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030" name="Picture 6" descr="https://timgsa.baidu.com/timg?image&amp;quality=80&amp;size=b9999_10000&amp;sec=1608534064626&amp;di=d7f7f59b90d779a1560a407d38b085a0&amp;imgtype=0&amp;src=http%3A%2F%2Fpic.51yuansu.com%2Fpic2%2Fcover%2F00%2F39%2F24%2F5812dc02b7d78_610.jpg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88" y="6234"/>
              <a:ext cx="756" cy="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文本框 14"/>
            <p:cNvSpPr txBox="1"/>
            <p:nvPr>
              <p:custDataLst>
                <p:tags r:id="rId11"/>
              </p:custDataLst>
            </p:nvPr>
          </p:nvSpPr>
          <p:spPr>
            <a:xfrm>
              <a:off x="4572" y="1505"/>
              <a:ext cx="717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、活动前一周密切关注天气预报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2"/>
              </p:custDataLst>
            </p:nvPr>
          </p:nvSpPr>
          <p:spPr>
            <a:xfrm>
              <a:off x="4572" y="2041"/>
              <a:ext cx="945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、如遇极其恶劣的气候第一时间向客户反馈，商讨活动举行是否延期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13"/>
              </p:custDataLst>
            </p:nvPr>
          </p:nvSpPr>
          <p:spPr>
            <a:xfrm>
              <a:off x="4572" y="2577"/>
              <a:ext cx="945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、如遇雨雪天气，应提前准备好雨具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14"/>
              </p:custDataLst>
            </p:nvPr>
          </p:nvSpPr>
          <p:spPr>
            <a:xfrm>
              <a:off x="4572" y="3569"/>
              <a:ext cx="8469" cy="4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、活动开始前，安保人员提前培训，明确岗位职责，并做最后场地安全检查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5"/>
              </p:custDataLst>
            </p:nvPr>
          </p:nvSpPr>
          <p:spPr>
            <a:xfrm>
              <a:off x="4572" y="4128"/>
              <a:ext cx="945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、活动开始后，在现场各活动区配备工作人员维护现场治安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16"/>
              </p:custDataLst>
            </p:nvPr>
          </p:nvSpPr>
          <p:spPr>
            <a:xfrm>
              <a:off x="4572" y="4664"/>
              <a:ext cx="8289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、做好突发事件的应急防备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7"/>
              </p:custDataLst>
            </p:nvPr>
          </p:nvSpPr>
          <p:spPr>
            <a:xfrm>
              <a:off x="4549" y="5739"/>
              <a:ext cx="831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、活动前，消防安全员和疏散通道负责人，将进行相关消防安全检查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18"/>
              </p:custDataLst>
            </p:nvPr>
          </p:nvSpPr>
          <p:spPr>
            <a:xfrm>
              <a:off x="4549" y="6275"/>
              <a:ext cx="945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、现场设置灭火器材，安保人员落实禁止将易燃易爆物品带入会场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9"/>
              </p:custDataLst>
            </p:nvPr>
          </p:nvSpPr>
          <p:spPr>
            <a:xfrm>
              <a:off x="4549" y="6811"/>
              <a:ext cx="9455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、如遇火情，将有专门的负责人现场负责疏散通道，有序撤离来宾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2520315"/>
            <a:ext cx="9261475" cy="2623185"/>
          </a:xfrm>
          <a:prstGeom prst="rect">
            <a:avLst/>
          </a:prstGeom>
        </p:spPr>
      </p:pic>
      <p:sp>
        <p:nvSpPr>
          <p:cNvPr id="9" name="文本框 8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2143125" y="1170940"/>
            <a:ext cx="4857115" cy="108140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简体" panose="03000509000000000000" charset="-122"/>
                <a:ea typeface="方正姚体简体" panose="03000509000000000000" charset="-122"/>
              </a:rPr>
              <a:t>感谢观看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方正姚体简体" panose="03000509000000000000" charset="-122"/>
              <a:ea typeface="方正姚体简体" panose="03000509000000000000" charset="-122"/>
            </a:endParaRPr>
          </a:p>
        </p:txBody>
      </p:sp>
      <p:sp>
        <p:nvSpPr>
          <p:cNvPr id="12" name="文本框 11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2961907" y="1237675"/>
            <a:ext cx="967434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600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rPr>
              <a:t>，</a:t>
            </a:r>
            <a:endParaRPr lang="zh-CN" altLang="en-US" sz="6000" dirty="0">
              <a:ln w="6350">
                <a:noFill/>
              </a:ln>
              <a:solidFill>
                <a:srgbClr val="C62A2C"/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16" name="文本框 15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4510405" y="839430"/>
            <a:ext cx="967434" cy="10147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dist"/>
            <a:r>
              <a:rPr lang="zh-CN" altLang="en-US" sz="6000" dirty="0">
                <a:ln w="6350">
                  <a:noFill/>
                </a:ln>
                <a:solidFill>
                  <a:srgbClr val="C62A2C"/>
                </a:solidFill>
                <a:latin typeface="TypeLand 康熙字典體" pitchFamily="50" charset="-120"/>
                <a:ea typeface="TypeLand 康熙字典體" pitchFamily="50" charset="-120"/>
              </a:rPr>
              <a:t>。</a:t>
            </a:r>
            <a:endParaRPr lang="zh-CN" altLang="en-US" sz="6000" dirty="0">
              <a:ln w="6350">
                <a:noFill/>
              </a:ln>
              <a:solidFill>
                <a:srgbClr val="C62A2C"/>
              </a:solidFill>
              <a:latin typeface="TypeLand 康熙字典體" pitchFamily="50" charset="-120"/>
              <a:ea typeface="TypeLand 康熙字典體" pitchFamily="50" charset="-120"/>
            </a:endParaRPr>
          </a:p>
        </p:txBody>
      </p:sp>
      <p:sp>
        <p:nvSpPr>
          <p:cNvPr id="18" name="文本框 17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/>
          <p:cNvSpPr txBox="1"/>
          <p:nvPr/>
        </p:nvSpPr>
        <p:spPr>
          <a:xfrm>
            <a:off x="3068955" y="2110740"/>
            <a:ext cx="3005455" cy="9220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简体" panose="03000509000000000000" charset="-122"/>
                <a:ea typeface="方正姚体简体" panose="03000509000000000000" charset="-122"/>
              </a:rPr>
              <a:t>期待与您合作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方正姚体简体" panose="03000509000000000000" charset="-122"/>
              <a:ea typeface="方正姚体简体" panose="03000509000000000000" charset="-122"/>
            </a:endParaRPr>
          </a:p>
        </p:txBody>
      </p:sp>
      <p:sp>
        <p:nvSpPr>
          <p:cNvPr id="19" name="e7d195523061f1c0" descr="e7d195523061f1c0092ce48a5fc95870a0687ac45bc8b2caB227BFDC40F9DB2B7A559DE97B8BDC6E716585DDCE188C7BF488BAA08C98985C74A3E1B5E305210FABE6A8AE2A6A8AB67019A6860E9B7AF5159397336B0ABBE29A758D929466F82B2D51184BE6FFFF85A1EF7C3DE9210637568495AD1229F6FAC4D60A45E9E2A28747B1FF9F0B6DD3F6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e7d195523061f1c0092ce48a5fc95870a0687ac45bc8b2caB227BFDC40F9DB2B7A559DE97B8BDC6E716585DDCE188C7BF488BAA08C98985C74A3E1B5E305210FABE6A8AE2A6A8AB67019A6860E9B7AF5159397336B0ABBE29A758D929466F82B2D51184BE6FFFF85A1EF7C3DE9210637568495AD1229F6FAC4D60A45E9E2A28747B1FF9F0B6DD3F6</a:t>
            </a:r>
            <a:endParaRPr lang="zh-CN" altLang="en-US" sz="1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UNIT_TABLE_BEAUTIFY" val="smartTable{71034faf-3caf-4b03-a567-d0a47d702e06}"/>
  <p:tag name="TABLE_ENDDRAG_ORIGIN_RECT" val="613*336"/>
  <p:tag name="TABLE_ENDDRAG_RECT" val="103*37*613*336"/>
</p:tagLst>
</file>

<file path=ppt/tags/tag12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UNIT_TABLE_BEAUTIFY" val="smartTable{6f47c248-80c2-428e-9866-7d625eaaf61c}"/>
  <p:tag name="TABLE_ENDDRAG_ORIGIN_RECT" val="94*344"/>
  <p:tag name="TABLE_ENDDRAG_RECT" val="16*50*95*344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UNIT_PLACING_PICTURE_USER_VIEWPORT" val="{&quot;height&quot;:6705,&quot;width&quot;:11610}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PP_MARK_KEY" val="acdfc3e4-1241-4618-8f51-13f85102c3f1"/>
  <p:tag name="COMMONDATA" val="eyJoZGlkIjoiYTc2ZGZiNzZiNDVlOGViOWVmM2JhOTY0NGJkNjUyYzgifQ=="/>
  <p:tag name="commondata" val="eyJoZGlkIjoiZWNmMWUyNzZkMDVhOTIzYzAwYzM5YTA3NjRkODQ4OGUifQ=="/>
</p:tagLst>
</file>

<file path=ppt/theme/theme1.xml><?xml version="1.0" encoding="utf-8"?>
<a:theme xmlns:a="http://schemas.openxmlformats.org/drawingml/2006/main" name="ppt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5.xml"/></Relationships>
</file>

<file path=customXml/item1.xml>��
</file>

<file path=customXml/itemProps395.xml><?xml version="1.0" encoding="utf-8"?>
<ds:datastoreItem xmlns:ds="http://schemas.openxmlformats.org/officeDocument/2006/customXml" ds:itemID="{C0081187-5F3D-457C-B2EC-C4553B87113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28903</Words>
  <Application>WPS 演示</Application>
  <PresentationFormat>全屏显示(16:9)</PresentationFormat>
  <Paragraphs>2406</Paragraphs>
  <Slides>85</Slides>
  <Notes>77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85</vt:i4>
      </vt:variant>
    </vt:vector>
  </HeadingPairs>
  <TitlesOfParts>
    <vt:vector size="104" baseType="lpstr">
      <vt:lpstr>Arial</vt:lpstr>
      <vt:lpstr>宋体</vt:lpstr>
      <vt:lpstr>Wingdings</vt:lpstr>
      <vt:lpstr>微软雅黑</vt:lpstr>
      <vt:lpstr>台北黑体粗</vt:lpstr>
      <vt:lpstr>TypeLand 康熙字典體</vt:lpstr>
      <vt:lpstr>MingLiU-ExtB</vt:lpstr>
      <vt:lpstr>書法家顏楷體</vt:lpstr>
      <vt:lpstr>方正清刻本悦宋简体</vt:lpstr>
      <vt:lpstr>Calibri</vt:lpstr>
      <vt:lpstr>Arial Unicode MS</vt:lpstr>
      <vt:lpstr>Calibri Light</vt:lpstr>
      <vt:lpstr>黑体</vt:lpstr>
      <vt:lpstr>Times New Roman</vt:lpstr>
      <vt:lpstr>汉仪雅酷黑简</vt:lpstr>
      <vt:lpstr>HYQuanTangShiJ</vt:lpstr>
      <vt:lpstr>阿里巴巴普惠体 2.0 95 ExtraBold</vt:lpstr>
      <vt:lpstr>方正姚体简体</vt:lpstr>
      <vt:lpstr>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想不通的hamburger</cp:lastModifiedBy>
  <cp:revision>71</cp:revision>
  <dcterms:created xsi:type="dcterms:W3CDTF">2019-01-04T08:33:00Z</dcterms:created>
  <dcterms:modified xsi:type="dcterms:W3CDTF">2023-10-20T03:19:15Z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6BE36E21772440F0B01CF0B7CC0EAFEF_13</vt:lpwstr>
  </property>
  <property fmtid="{D5CDD505-2E9C-101B-9397-08002B2CF9AE}" pid="3" name="KSOProductBuildVer">
    <vt:lpwstr>2052-12.1.0.15404</vt:lpwstr>
  </property>
  <property fmtid="{D5CDD505-2E9C-101B-9397-08002B2CF9AE}" pid="4" name="NXPowerLiteLastOptimized">
    <vt:lpwstr>9245953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