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3.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handoutMasterIdLst>
    <p:handoutMasterId r:id="rId54"/>
  </p:handoutMasterIdLst>
  <p:sldIdLst>
    <p:sldId id="257" r:id="rId3"/>
    <p:sldId id="259" r:id="rId4"/>
    <p:sldId id="260" r:id="rId5"/>
    <p:sldId id="262" r:id="rId7"/>
    <p:sldId id="265" r:id="rId8"/>
    <p:sldId id="263" r:id="rId9"/>
    <p:sldId id="270" r:id="rId10"/>
    <p:sldId id="268" r:id="rId11"/>
    <p:sldId id="267" r:id="rId12"/>
    <p:sldId id="337" r:id="rId13"/>
    <p:sldId id="271" r:id="rId14"/>
    <p:sldId id="269" r:id="rId15"/>
    <p:sldId id="272" r:id="rId16"/>
    <p:sldId id="274" r:id="rId17"/>
    <p:sldId id="273" r:id="rId18"/>
    <p:sldId id="275" r:id="rId19"/>
    <p:sldId id="276" r:id="rId20"/>
    <p:sldId id="277" r:id="rId21"/>
    <p:sldId id="278" r:id="rId22"/>
    <p:sldId id="279" r:id="rId23"/>
    <p:sldId id="280" r:id="rId24"/>
    <p:sldId id="283" r:id="rId25"/>
    <p:sldId id="285" r:id="rId26"/>
    <p:sldId id="284" r:id="rId27"/>
    <p:sldId id="287" r:id="rId28"/>
    <p:sldId id="289" r:id="rId29"/>
    <p:sldId id="290" r:id="rId30"/>
    <p:sldId id="292" r:id="rId31"/>
    <p:sldId id="293" r:id="rId32"/>
    <p:sldId id="294" r:id="rId33"/>
    <p:sldId id="314" r:id="rId34"/>
    <p:sldId id="336" r:id="rId35"/>
    <p:sldId id="335" r:id="rId36"/>
    <p:sldId id="315" r:id="rId37"/>
    <p:sldId id="318" r:id="rId38"/>
    <p:sldId id="319" r:id="rId39"/>
    <p:sldId id="298" r:id="rId40"/>
    <p:sldId id="338" r:id="rId41"/>
    <p:sldId id="299" r:id="rId42"/>
    <p:sldId id="300" r:id="rId43"/>
    <p:sldId id="301" r:id="rId44"/>
    <p:sldId id="302" r:id="rId45"/>
    <p:sldId id="303" r:id="rId46"/>
    <p:sldId id="304" r:id="rId47"/>
    <p:sldId id="305" r:id="rId48"/>
    <p:sldId id="306" r:id="rId49"/>
    <p:sldId id="308" r:id="rId50"/>
    <p:sldId id="309" r:id="rId51"/>
    <p:sldId id="310" r:id="rId52"/>
    <p:sldId id="313" r:id="rId53"/>
  </p:sldIdLst>
  <p:sldSz cx="10799445" cy="5398770"/>
  <p:notesSz cx="7103745" cy="10234295"/>
  <p:custDataLst>
    <p:tags r:id="rId5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 userDrawn="1">
          <p15:clr>
            <a:srgbClr val="A4A3A4"/>
          </p15:clr>
        </p15:guide>
        <p15:guide id="2" pos="340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eng, Stanley CN ." initials="SSC." lastIdx="1" clrIdx="0"/>
  <p:cmAuthor id="7" name="1206988966@qq.com" initials="1" lastIdx="1" clrIdx="2"/>
  <p:cmAuthor id="1" name="PC" initials="P" lastIdx="1" clrIdx="0"/>
  <p:cmAuthor id="8" name="姜伟光" initials="姜" lastIdx="1" clrIdx="0"/>
  <p:cmAuthor id="2" name="作者" initials="A" lastIdx="0" clrIdx="1"/>
  <p:cmAuthor id="3" name="Administrator" initials="A" lastIdx="1" clrIdx="0"/>
  <p:cmAuthor id="4" name="滕文" initials="滕" lastIdx="4" clrIdx="0"/>
  <p:cmAuthor id="5" name="User" initials="U" lastIdx="1" clrIdx="0"/>
  <p:cmAuthor id="6" name="ming qiu" initials="m" lastIdx="17"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41475"/>
    <a:srgbClr val="020403"/>
    <a:srgbClr val="000000"/>
    <a:srgbClr val="FFF3C9"/>
    <a:srgbClr val="843C0B"/>
    <a:srgbClr val="FF790C"/>
    <a:srgbClr val="AC865C"/>
    <a:srgbClr val="3F1F09"/>
    <a:srgbClr val="B2B2B2"/>
    <a:srgbClr val="2020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86374"/>
  </p:normalViewPr>
  <p:slideViewPr>
    <p:cSldViewPr snapToGrid="0" showGuides="1">
      <p:cViewPr varScale="1">
        <p:scale>
          <a:sx n="76" d="100"/>
          <a:sy n="76" d="100"/>
        </p:scale>
        <p:origin x="126" y="1170"/>
      </p:cViewPr>
      <p:guideLst>
        <p:guide orient="horz" pos="1847"/>
        <p:guide pos="3402"/>
      </p:guideLst>
    </p:cSldViewPr>
  </p:slideViewPr>
  <p:outlineViewPr>
    <p:cViewPr>
      <p:scale>
        <a:sx n="33" d="100"/>
        <a:sy n="33" d="100"/>
      </p:scale>
      <p:origin x="0" y="0"/>
    </p:cViewPr>
  </p:outlin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9" Type="http://schemas.openxmlformats.org/officeDocument/2006/relationships/tags" Target="tags/tag2.xml"/><Relationship Id="rId58" Type="http://schemas.openxmlformats.org/officeDocument/2006/relationships/commentAuthors" Target="commentAuthors.xml"/><Relationship Id="rId57" Type="http://schemas.openxmlformats.org/officeDocument/2006/relationships/tableStyles" Target="tableStyles.xml"/><Relationship Id="rId56" Type="http://schemas.openxmlformats.org/officeDocument/2006/relationships/viewProps" Target="viewProps.xml"/><Relationship Id="rId55" Type="http://schemas.openxmlformats.org/officeDocument/2006/relationships/presProps" Target="presProps.xml"/><Relationship Id="rId54" Type="http://schemas.openxmlformats.org/officeDocument/2006/relationships/handoutMaster" Target="handoutMasters/handoutMaster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98425" y="1279525"/>
            <a:ext cx="690880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12E8941-EE65-4165-B724-0520E7E727D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12E8941-EE65-4165-B724-0520E7E727D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12E8941-EE65-4165-B724-0520E7E727D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12E8941-EE65-4165-B724-0520E7E727D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12E8941-EE65-4165-B724-0520E7E727D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gradFill rotWithShape="1">
          <a:gsLst>
            <a:gs pos="0">
              <a:schemeClr val="bg1"/>
            </a:gs>
            <a:gs pos="100000">
              <a:schemeClr val="bg1">
                <a:lumMod val="85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350000" y="1041702"/>
            <a:ext cx="8100000" cy="1722048"/>
          </a:xfrm>
        </p:spPr>
        <p:txBody>
          <a:bodyPr anchor="b">
            <a:normAutofit/>
          </a:bodyPr>
          <a:lstStyle>
            <a:lvl1pPr algn="ctr">
              <a:lnSpc>
                <a:spcPct val="130000"/>
              </a:lnSpc>
              <a:defRPr sz="4725">
                <a:effectLst/>
              </a:defRPr>
            </a:lvl1pPr>
          </a:lstStyle>
          <a:p>
            <a:r>
              <a:rPr lang="zh-CN" altLang="en-US" dirty="0"/>
              <a:t>单击此处添加标题</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3" name="副标题 2"/>
          <p:cNvSpPr>
            <a:spLocks noGrp="1"/>
          </p:cNvSpPr>
          <p:nvPr>
            <p:ph type="subTitle" idx="1" hasCustomPrompt="1"/>
          </p:nvPr>
        </p:nvSpPr>
        <p:spPr>
          <a:xfrm>
            <a:off x="1350000" y="2836250"/>
            <a:ext cx="8100000" cy="1303750"/>
          </a:xfrm>
        </p:spPr>
        <p:txBody>
          <a:bodyPr>
            <a:normAutofit/>
          </a:bodyPr>
          <a:lstStyle>
            <a:lvl1pPr marL="0" indent="0" algn="ctr">
              <a:buNone/>
              <a:defRPr sz="1890">
                <a:solidFill>
                  <a:schemeClr val="tx1">
                    <a:lumMod val="65000"/>
                    <a:lumOff val="35000"/>
                  </a:schemeClr>
                </a:solidFill>
                <a:effectLst/>
                <a:latin typeface="+mn-ea"/>
                <a:ea typeface="+mn-ea"/>
              </a:defRPr>
            </a:lvl1pPr>
            <a:lvl2pPr marL="360045" indent="0" algn="ctr">
              <a:buNone/>
              <a:defRPr sz="1575"/>
            </a:lvl2pPr>
            <a:lvl3pPr marL="720090" indent="0" algn="ctr">
              <a:buNone/>
              <a:defRPr sz="1415"/>
            </a:lvl3pPr>
            <a:lvl4pPr marL="1080135" indent="0" algn="ctr">
              <a:buNone/>
              <a:defRPr sz="1260"/>
            </a:lvl4pPr>
            <a:lvl5pPr marL="1440180" indent="0" algn="ctr">
              <a:buNone/>
              <a:defRPr sz="1260"/>
            </a:lvl5pPr>
            <a:lvl6pPr marL="1800225" indent="0" algn="ctr">
              <a:buNone/>
              <a:defRPr sz="1260"/>
            </a:lvl6pPr>
            <a:lvl7pPr marL="2160270" indent="0" algn="ctr">
              <a:buNone/>
              <a:defRPr sz="1260"/>
            </a:lvl7pPr>
            <a:lvl8pPr marL="2520315" indent="0" algn="ctr">
              <a:buNone/>
              <a:defRPr sz="1260"/>
            </a:lvl8pPr>
            <a:lvl9pPr marL="2879725" indent="0" algn="ctr">
              <a:buNone/>
              <a:defRPr sz="1260"/>
            </a:lvl9pPr>
          </a:lstStyle>
          <a:p>
            <a:r>
              <a:rPr lang="zh-CN" altLang="en-US" dirty="0"/>
              <a:t>单击此处添加副标题</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73750" y="203500"/>
            <a:ext cx="9314999" cy="1043750"/>
          </a:xfrm>
        </p:spPr>
        <p:txBody>
          <a:bodyPr anchor="ctr" anchorCtr="0">
            <a:normAutofit/>
          </a:bodyPr>
          <a:lstStyle>
            <a:lvl1pPr>
              <a:defRPr sz="3465" b="0">
                <a:effectLst/>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573750" y="1437500"/>
            <a:ext cx="9314999" cy="3426250"/>
          </a:xfrm>
        </p:spPr>
        <p:txBody>
          <a:bodyPr>
            <a:normAutofit/>
          </a:bodyPr>
          <a:lstStyle>
            <a:lvl1pPr>
              <a:defRPr sz="2205">
                <a:solidFill>
                  <a:schemeClr val="tx1">
                    <a:lumMod val="75000"/>
                    <a:lumOff val="25000"/>
                  </a:schemeClr>
                </a:solidFill>
              </a:defRPr>
            </a:lvl1pPr>
            <a:lvl2pPr>
              <a:defRPr sz="1890">
                <a:solidFill>
                  <a:schemeClr val="tx1">
                    <a:lumMod val="75000"/>
                    <a:lumOff val="25000"/>
                  </a:schemeClr>
                </a:solidFill>
              </a:defRPr>
            </a:lvl2pPr>
            <a:lvl3pPr>
              <a:defRPr sz="1575">
                <a:solidFill>
                  <a:schemeClr val="tx1">
                    <a:lumMod val="75000"/>
                    <a:lumOff val="25000"/>
                  </a:schemeClr>
                </a:solidFill>
              </a:defRPr>
            </a:lvl3pPr>
            <a:lvl4pPr>
              <a:defRPr sz="1415">
                <a:solidFill>
                  <a:schemeClr val="tx1">
                    <a:lumMod val="75000"/>
                    <a:lumOff val="25000"/>
                  </a:schemeClr>
                </a:solidFill>
              </a:defRPr>
            </a:lvl4pPr>
            <a:lvl5pPr>
              <a:defRPr sz="1415">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36874" y="369391"/>
            <a:ext cx="9131037" cy="3223108"/>
          </a:xfrm>
        </p:spPr>
        <p:txBody>
          <a:bodyPr anchor="b">
            <a:normAutofit/>
          </a:bodyPr>
          <a:lstStyle>
            <a:lvl1pPr>
              <a:defRPr sz="4725">
                <a:effectLst/>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736875" y="3629943"/>
            <a:ext cx="9131036" cy="509886"/>
          </a:xfrm>
        </p:spPr>
        <p:txBody>
          <a:bodyPr>
            <a:normAutofit/>
          </a:bodyPr>
          <a:lstStyle>
            <a:lvl1pPr marL="0" indent="0">
              <a:buNone/>
              <a:defRPr sz="1890">
                <a:solidFill>
                  <a:schemeClr val="tx1">
                    <a:lumMod val="65000"/>
                    <a:lumOff val="35000"/>
                  </a:schemeClr>
                </a:solidFill>
              </a:defRPr>
            </a:lvl1pPr>
            <a:lvl2pPr marL="360045" indent="0">
              <a:buNone/>
              <a:defRPr sz="1575">
                <a:solidFill>
                  <a:schemeClr val="tx1">
                    <a:tint val="75000"/>
                  </a:schemeClr>
                </a:solidFill>
              </a:defRPr>
            </a:lvl2pPr>
            <a:lvl3pPr marL="720090" indent="0">
              <a:buNone/>
              <a:defRPr sz="1415">
                <a:solidFill>
                  <a:schemeClr val="tx1">
                    <a:tint val="75000"/>
                  </a:schemeClr>
                </a:solidFill>
              </a:defRPr>
            </a:lvl3pPr>
            <a:lvl4pPr marL="1080135" indent="0">
              <a:buNone/>
              <a:defRPr sz="1260">
                <a:solidFill>
                  <a:schemeClr val="tx1">
                    <a:tint val="75000"/>
                  </a:schemeClr>
                </a:solidFill>
              </a:defRPr>
            </a:lvl4pPr>
            <a:lvl5pPr marL="1440180" indent="0">
              <a:buNone/>
              <a:defRPr sz="1260">
                <a:solidFill>
                  <a:schemeClr val="tx1">
                    <a:tint val="75000"/>
                  </a:schemeClr>
                </a:solidFill>
              </a:defRPr>
            </a:lvl5pPr>
            <a:lvl6pPr marL="1800225" indent="0">
              <a:buNone/>
              <a:defRPr sz="1260">
                <a:solidFill>
                  <a:schemeClr val="tx1">
                    <a:tint val="75000"/>
                  </a:schemeClr>
                </a:solidFill>
              </a:defRPr>
            </a:lvl6pPr>
            <a:lvl7pPr marL="2160270" indent="0">
              <a:buNone/>
              <a:defRPr sz="1260">
                <a:solidFill>
                  <a:schemeClr val="tx1">
                    <a:tint val="75000"/>
                  </a:schemeClr>
                </a:solidFill>
              </a:defRPr>
            </a:lvl7pPr>
            <a:lvl8pPr marL="2520315" indent="0">
              <a:buNone/>
              <a:defRPr sz="1260">
                <a:solidFill>
                  <a:schemeClr val="tx1">
                    <a:tint val="75000"/>
                  </a:schemeClr>
                </a:solidFill>
              </a:defRPr>
            </a:lvl8pPr>
            <a:lvl9pPr marL="2879725" indent="0">
              <a:buNone/>
              <a:defRPr sz="126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573750" y="203500"/>
            <a:ext cx="9314999" cy="1043750"/>
          </a:xfrm>
        </p:spPr>
        <p:txBody>
          <a:bodyPr>
            <a:normAutofit/>
          </a:bodyPr>
          <a:lstStyle>
            <a:lvl1pPr>
              <a:defRPr sz="3465" b="0" i="0">
                <a:solidFill>
                  <a:schemeClr val="tx1">
                    <a:lumMod val="85000"/>
                    <a:lumOff val="15000"/>
                  </a:schemeClr>
                </a:solidFill>
                <a:effectLst/>
              </a:defRPr>
            </a:lvl1p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573750" y="1437500"/>
            <a:ext cx="4590000" cy="3426250"/>
          </a:xfrm>
        </p:spPr>
        <p:txBody>
          <a:bodyPr>
            <a:normAutofit/>
          </a:bodyPr>
          <a:lstStyle>
            <a:lvl1pPr>
              <a:lnSpc>
                <a:spcPct val="90000"/>
              </a:lnSpc>
              <a:defRPr sz="2205">
                <a:solidFill>
                  <a:schemeClr val="tx1">
                    <a:lumMod val="65000"/>
                    <a:lumOff val="35000"/>
                  </a:schemeClr>
                </a:solidFill>
              </a:defRPr>
            </a:lvl1pPr>
            <a:lvl2pPr>
              <a:lnSpc>
                <a:spcPct val="90000"/>
              </a:lnSpc>
              <a:defRPr sz="1890">
                <a:solidFill>
                  <a:schemeClr val="tx1">
                    <a:lumMod val="65000"/>
                    <a:lumOff val="35000"/>
                  </a:schemeClr>
                </a:solidFill>
              </a:defRPr>
            </a:lvl2pPr>
            <a:lvl3pPr>
              <a:lnSpc>
                <a:spcPct val="90000"/>
              </a:lnSpc>
              <a:defRPr sz="1575">
                <a:solidFill>
                  <a:schemeClr val="tx1">
                    <a:lumMod val="65000"/>
                    <a:lumOff val="35000"/>
                  </a:schemeClr>
                </a:solidFill>
              </a:defRPr>
            </a:lvl3pPr>
            <a:lvl4pPr>
              <a:lnSpc>
                <a:spcPct val="90000"/>
              </a:lnSpc>
              <a:defRPr sz="1415">
                <a:solidFill>
                  <a:schemeClr val="tx1">
                    <a:lumMod val="65000"/>
                    <a:lumOff val="35000"/>
                  </a:schemeClr>
                </a:solidFill>
              </a:defRPr>
            </a:lvl4pPr>
            <a:lvl5pPr>
              <a:lnSpc>
                <a:spcPct val="90000"/>
              </a:lnSpc>
              <a:defRPr sz="1415">
                <a:solidFill>
                  <a:schemeClr val="tx1">
                    <a:lumMod val="65000"/>
                    <a:lumOff val="3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5298750" y="1437500"/>
            <a:ext cx="4590000" cy="3426250"/>
          </a:xfrm>
        </p:spPr>
        <p:txBody>
          <a:bodyPr>
            <a:normAutofit/>
          </a:bodyPr>
          <a:lstStyle>
            <a:lvl1pPr>
              <a:lnSpc>
                <a:spcPct val="90000"/>
              </a:lnSpc>
              <a:defRPr sz="2205">
                <a:solidFill>
                  <a:schemeClr val="tx1">
                    <a:lumMod val="65000"/>
                    <a:lumOff val="35000"/>
                  </a:schemeClr>
                </a:solidFill>
              </a:defRPr>
            </a:lvl1pPr>
            <a:lvl2pPr>
              <a:lnSpc>
                <a:spcPct val="90000"/>
              </a:lnSpc>
              <a:defRPr sz="1890">
                <a:solidFill>
                  <a:schemeClr val="tx1">
                    <a:lumMod val="65000"/>
                    <a:lumOff val="35000"/>
                  </a:schemeClr>
                </a:solidFill>
              </a:defRPr>
            </a:lvl2pPr>
            <a:lvl3pPr>
              <a:lnSpc>
                <a:spcPct val="90000"/>
              </a:lnSpc>
              <a:defRPr sz="1575">
                <a:solidFill>
                  <a:schemeClr val="tx1">
                    <a:lumMod val="65000"/>
                    <a:lumOff val="35000"/>
                  </a:schemeClr>
                </a:solidFill>
              </a:defRPr>
            </a:lvl3pPr>
            <a:lvl4pPr>
              <a:lnSpc>
                <a:spcPct val="90000"/>
              </a:lnSpc>
              <a:defRPr sz="1415">
                <a:solidFill>
                  <a:schemeClr val="tx1">
                    <a:lumMod val="65000"/>
                    <a:lumOff val="35000"/>
                  </a:schemeClr>
                </a:solidFill>
              </a:defRPr>
            </a:lvl4pPr>
            <a:lvl5pPr>
              <a:lnSpc>
                <a:spcPct val="90000"/>
              </a:lnSpc>
              <a:defRPr sz="1415">
                <a:solidFill>
                  <a:schemeClr val="tx1">
                    <a:lumMod val="65000"/>
                    <a:lumOff val="3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743907" y="287500"/>
            <a:ext cx="9314999" cy="1043750"/>
          </a:xfrm>
        </p:spPr>
        <p:txBody>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743907" y="1373985"/>
            <a:ext cx="4568906" cy="648750"/>
          </a:xfrm>
        </p:spPr>
        <p:txBody>
          <a:bodyPr anchor="b">
            <a:normAutofit/>
          </a:bodyPr>
          <a:lstStyle>
            <a:lvl1pPr marL="0" indent="0">
              <a:buNone/>
              <a:defRPr sz="2205" b="0"/>
            </a:lvl1pPr>
            <a:lvl2pPr marL="360045" indent="0">
              <a:buNone/>
              <a:defRPr sz="1575" b="1"/>
            </a:lvl2pPr>
            <a:lvl3pPr marL="720090" indent="0">
              <a:buNone/>
              <a:defRPr sz="1415" b="1"/>
            </a:lvl3pPr>
            <a:lvl4pPr marL="1080135" indent="0">
              <a:buNone/>
              <a:defRPr sz="1260" b="1"/>
            </a:lvl4pPr>
            <a:lvl5pPr marL="1440180" indent="0">
              <a:buNone/>
              <a:defRPr sz="1260" b="1"/>
            </a:lvl5pPr>
            <a:lvl6pPr marL="1800225" indent="0">
              <a:buNone/>
              <a:defRPr sz="1260" b="1"/>
            </a:lvl6pPr>
            <a:lvl7pPr marL="2160270" indent="0">
              <a:buNone/>
              <a:defRPr sz="1260" b="1"/>
            </a:lvl7pPr>
            <a:lvl8pPr marL="2520315" indent="0">
              <a:buNone/>
              <a:defRPr sz="1260" b="1"/>
            </a:lvl8pPr>
            <a:lvl9pPr marL="2879725" indent="0">
              <a:buNone/>
              <a:defRPr sz="126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743907" y="2059535"/>
            <a:ext cx="4568906" cy="2814216"/>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5467500" y="1373985"/>
            <a:ext cx="4591406" cy="648750"/>
          </a:xfrm>
        </p:spPr>
        <p:txBody>
          <a:bodyPr anchor="b">
            <a:normAutofit/>
          </a:bodyPr>
          <a:lstStyle>
            <a:lvl1pPr marL="0" indent="0">
              <a:buNone/>
              <a:defRPr sz="2205" b="0"/>
            </a:lvl1pPr>
            <a:lvl2pPr marL="360045" indent="0">
              <a:buNone/>
              <a:defRPr sz="1575" b="1"/>
            </a:lvl2pPr>
            <a:lvl3pPr marL="720090" indent="0">
              <a:buNone/>
              <a:defRPr sz="1415" b="1"/>
            </a:lvl3pPr>
            <a:lvl4pPr marL="1080135" indent="0">
              <a:buNone/>
              <a:defRPr sz="1260" b="1"/>
            </a:lvl4pPr>
            <a:lvl5pPr marL="1440180" indent="0">
              <a:buNone/>
              <a:defRPr sz="1260" b="1"/>
            </a:lvl5pPr>
            <a:lvl6pPr marL="1800225" indent="0">
              <a:buNone/>
              <a:defRPr sz="1260" b="1"/>
            </a:lvl6pPr>
            <a:lvl7pPr marL="2160270" indent="0">
              <a:buNone/>
              <a:defRPr sz="1260" b="1"/>
            </a:lvl7pPr>
            <a:lvl8pPr marL="2520315" indent="0">
              <a:buNone/>
              <a:defRPr sz="1260" b="1"/>
            </a:lvl8pPr>
            <a:lvl9pPr marL="2879725" indent="0">
              <a:buNone/>
              <a:defRPr sz="126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5467500" y="2059535"/>
            <a:ext cx="4591406" cy="2814216"/>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742500" y="2178125"/>
            <a:ext cx="9314999" cy="1043750"/>
          </a:xfrm>
        </p:spPr>
        <p:txBody>
          <a:bodyPr>
            <a:normAutofit/>
          </a:bodyPr>
          <a:lstStyle>
            <a:lvl1pPr algn="ctr">
              <a:defRPr sz="3465" b="0">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572906" y="100000"/>
            <a:ext cx="3689645" cy="1260000"/>
          </a:xfrm>
        </p:spPr>
        <p:txBody>
          <a:bodyPr anchor="ctr" anchorCtr="0">
            <a:normAutofit/>
          </a:bodyPr>
          <a:lstStyle>
            <a:lvl1pPr>
              <a:defRPr sz="2520" b="0">
                <a:effectLst/>
              </a:defRPr>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4592126" y="603428"/>
            <a:ext cx="5153186" cy="4011375"/>
          </a:xfrm>
        </p:spPr>
        <p:txBody>
          <a:bodyPr/>
          <a:lstStyle>
            <a:lvl1pPr marL="0" indent="0">
              <a:buNone/>
              <a:defRPr sz="2520"/>
            </a:lvl1pPr>
            <a:lvl2pPr marL="360045" indent="0">
              <a:buNone/>
              <a:defRPr sz="2205"/>
            </a:lvl2pPr>
            <a:lvl3pPr marL="720090" indent="0">
              <a:buNone/>
              <a:defRPr sz="1890"/>
            </a:lvl3pPr>
            <a:lvl4pPr marL="1080135" indent="0">
              <a:buNone/>
              <a:defRPr sz="1575"/>
            </a:lvl4pPr>
            <a:lvl5pPr marL="1440180" indent="0">
              <a:buNone/>
              <a:defRPr sz="1575"/>
            </a:lvl5pPr>
            <a:lvl6pPr marL="1800225" indent="0">
              <a:buNone/>
              <a:defRPr sz="1575"/>
            </a:lvl6pPr>
            <a:lvl7pPr marL="2160270" indent="0">
              <a:buNone/>
              <a:defRPr sz="1575"/>
            </a:lvl7pPr>
            <a:lvl8pPr marL="2520315" indent="0">
              <a:buNone/>
              <a:defRPr sz="1575"/>
            </a:lvl8pPr>
            <a:lvl9pPr marL="2879725" indent="0">
              <a:buNone/>
              <a:defRPr sz="1575"/>
            </a:lvl9pPr>
          </a:lstStyle>
          <a:p>
            <a:endParaRPr lang="zh-CN" altLang="en-US" dirty="0"/>
          </a:p>
        </p:txBody>
      </p:sp>
      <p:sp>
        <p:nvSpPr>
          <p:cNvPr id="4" name="文本占位符 3"/>
          <p:cNvSpPr>
            <a:spLocks noGrp="1"/>
          </p:cNvSpPr>
          <p:nvPr>
            <p:ph type="body" sz="half" idx="2"/>
          </p:nvPr>
        </p:nvSpPr>
        <p:spPr>
          <a:xfrm>
            <a:off x="577406" y="1620000"/>
            <a:ext cx="3689645" cy="3001250"/>
          </a:xfrm>
        </p:spPr>
        <p:txBody>
          <a:bodyPr>
            <a:normAutofit/>
          </a:bodyPr>
          <a:lstStyle>
            <a:lvl1pPr marL="0" indent="0">
              <a:lnSpc>
                <a:spcPct val="150000"/>
              </a:lnSpc>
              <a:buNone/>
              <a:defRPr sz="1575"/>
            </a:lvl1pPr>
            <a:lvl2pPr marL="360045" indent="0">
              <a:buNone/>
              <a:defRPr sz="1100"/>
            </a:lvl2pPr>
            <a:lvl3pPr marL="720090" indent="0">
              <a:buNone/>
              <a:defRPr sz="945"/>
            </a:lvl3pPr>
            <a:lvl4pPr marL="1080135" indent="0">
              <a:buNone/>
              <a:defRPr sz="785"/>
            </a:lvl4pPr>
            <a:lvl5pPr marL="1440180" indent="0">
              <a:buNone/>
              <a:defRPr sz="785"/>
            </a:lvl5pPr>
            <a:lvl6pPr marL="1800225" indent="0">
              <a:buNone/>
              <a:defRPr sz="785"/>
            </a:lvl6pPr>
            <a:lvl7pPr marL="2160270" indent="0">
              <a:buNone/>
              <a:defRPr sz="785"/>
            </a:lvl7pPr>
            <a:lvl8pPr marL="2520315" indent="0">
              <a:buNone/>
              <a:defRPr sz="785"/>
            </a:lvl8pPr>
            <a:lvl9pPr marL="2879725" indent="0">
              <a:buNone/>
              <a:defRPr sz="785"/>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02790" y="287500"/>
            <a:ext cx="1354709" cy="4576250"/>
          </a:xfrm>
        </p:spPr>
        <p:txBody>
          <a:bodyPr vert="eaVert">
            <a:normAutofit/>
          </a:bodyPr>
          <a:lstStyle>
            <a:lvl1pPr>
              <a:defRPr sz="3465"/>
            </a:lvl1pPr>
          </a:lstStyle>
          <a:p>
            <a:r>
              <a:rPr lang="zh-CN" altLang="en-US" dirty="0"/>
              <a:t>单击此处编辑母版标题样式</a:t>
            </a:r>
            <a:endParaRPr lang="zh-CN" altLang="en-US" dirty="0"/>
          </a:p>
        </p:txBody>
      </p:sp>
      <p:sp>
        <p:nvSpPr>
          <p:cNvPr id="3" name="竖排文字占位符 2"/>
          <p:cNvSpPr>
            <a:spLocks noGrp="1"/>
          </p:cNvSpPr>
          <p:nvPr>
            <p:ph type="body" orient="vert" idx="1"/>
          </p:nvPr>
        </p:nvSpPr>
        <p:spPr>
          <a:xfrm>
            <a:off x="742500" y="287500"/>
            <a:ext cx="7866104" cy="4576250"/>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742500" y="434286"/>
            <a:ext cx="9314999" cy="4377142"/>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1.pn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742500" y="287500"/>
            <a:ext cx="9314999" cy="1043750"/>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742500" y="1437500"/>
            <a:ext cx="9314999" cy="3426250"/>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742500" y="5005000"/>
            <a:ext cx="2430000" cy="287500"/>
          </a:xfrm>
          <a:prstGeom prst="rect">
            <a:avLst/>
          </a:prstGeom>
        </p:spPr>
        <p:txBody>
          <a:bodyPr vert="horz" lIns="91440" tIns="45720" rIns="91440" bIns="45720" rtlCol="0" anchor="ctr">
            <a:normAutofit/>
          </a:bodyPr>
          <a:lstStyle>
            <a:lvl1pPr algn="l">
              <a:defRPr sz="945">
                <a:solidFill>
                  <a:schemeClr val="tx1">
                    <a:tint val="75000"/>
                  </a:schemeClr>
                </a:solidFill>
              </a:defRPr>
            </a:lvl1p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3"/>
          </p:nvPr>
        </p:nvSpPr>
        <p:spPr>
          <a:xfrm>
            <a:off x="3577500" y="5005000"/>
            <a:ext cx="3645000" cy="287500"/>
          </a:xfrm>
          <a:prstGeom prst="rect">
            <a:avLst/>
          </a:prstGeom>
        </p:spPr>
        <p:txBody>
          <a:bodyPr vert="horz" lIns="91440" tIns="45720" rIns="91440" bIns="45720" rtlCol="0" anchor="ctr">
            <a:normAutofit/>
          </a:bodyPr>
          <a:lstStyle>
            <a:lvl1pPr algn="ctr">
              <a:defRPr sz="945">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7627500" y="5005000"/>
            <a:ext cx="2430000" cy="287500"/>
          </a:xfrm>
          <a:prstGeom prst="rect">
            <a:avLst/>
          </a:prstGeom>
        </p:spPr>
        <p:txBody>
          <a:bodyPr vert="horz" lIns="91440" tIns="45720" rIns="91440" bIns="45720" rtlCol="0" anchor="ctr">
            <a:normAutofit/>
          </a:bodyPr>
          <a:lstStyle>
            <a:lvl1pPr algn="r">
              <a:defRPr sz="945">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720090" rtl="0" eaLnBrk="1" latinLnBrk="0" hangingPunct="1">
        <a:lnSpc>
          <a:spcPct val="90000"/>
        </a:lnSpc>
        <a:spcBef>
          <a:spcPct val="0"/>
        </a:spcBef>
        <a:buNone/>
        <a:defRPr sz="3465" kern="1200">
          <a:solidFill>
            <a:schemeClr val="tx1">
              <a:lumMod val="85000"/>
              <a:lumOff val="15000"/>
            </a:schemeClr>
          </a:solidFill>
          <a:latin typeface="+mj-lt"/>
          <a:ea typeface="+mj-ea"/>
          <a:cs typeface="+mj-cs"/>
        </a:defRPr>
      </a:lvl1pPr>
    </p:titleStyle>
    <p:bodyStyle>
      <a:lvl1pPr marL="179705" indent="-179705" algn="l" defTabSz="720090" rtl="0" eaLnBrk="1" latinLnBrk="0" hangingPunct="1">
        <a:lnSpc>
          <a:spcPct val="90000"/>
        </a:lnSpc>
        <a:spcBef>
          <a:spcPts val="785"/>
        </a:spcBef>
        <a:buFont typeface="Arial" panose="020B0604020202020204" pitchFamily="34" charset="0"/>
        <a:buChar char="•"/>
        <a:defRPr sz="2205" kern="1200">
          <a:solidFill>
            <a:schemeClr val="tx1">
              <a:lumMod val="65000"/>
              <a:lumOff val="35000"/>
            </a:schemeClr>
          </a:solidFill>
          <a:latin typeface="+mn-lt"/>
          <a:ea typeface="+mn-ea"/>
          <a:cs typeface="+mn-cs"/>
        </a:defRPr>
      </a:lvl1pPr>
      <a:lvl2pPr marL="539750" indent="-179705" algn="l" defTabSz="720090" rtl="0" eaLnBrk="1" latinLnBrk="0" hangingPunct="1">
        <a:lnSpc>
          <a:spcPct val="90000"/>
        </a:lnSpc>
        <a:spcBef>
          <a:spcPct val="79000"/>
        </a:spcBef>
        <a:buFont typeface="Arial" panose="020B0604020202020204" pitchFamily="34" charset="0"/>
        <a:buChar char="•"/>
        <a:defRPr sz="1890" kern="1200">
          <a:solidFill>
            <a:schemeClr val="tx1">
              <a:lumMod val="65000"/>
              <a:lumOff val="35000"/>
            </a:schemeClr>
          </a:solidFill>
          <a:latin typeface="+mn-lt"/>
          <a:ea typeface="+mn-ea"/>
          <a:cs typeface="+mn-cs"/>
        </a:defRPr>
      </a:lvl2pPr>
      <a:lvl3pPr marL="899795" indent="-179705" algn="l" defTabSz="720090" rtl="0" eaLnBrk="1" latinLnBrk="0" hangingPunct="1">
        <a:lnSpc>
          <a:spcPct val="90000"/>
        </a:lnSpc>
        <a:spcBef>
          <a:spcPct val="79000"/>
        </a:spcBef>
        <a:buFont typeface="Arial" panose="020B0604020202020204" pitchFamily="34" charset="0"/>
        <a:buChar char="•"/>
        <a:defRPr sz="1575" kern="1200">
          <a:solidFill>
            <a:schemeClr val="tx1">
              <a:lumMod val="65000"/>
              <a:lumOff val="35000"/>
            </a:schemeClr>
          </a:solidFill>
          <a:latin typeface="+mn-lt"/>
          <a:ea typeface="+mn-ea"/>
          <a:cs typeface="+mn-cs"/>
        </a:defRPr>
      </a:lvl3pPr>
      <a:lvl4pPr marL="1259840" indent="-179705" algn="l" defTabSz="720090" rtl="0" eaLnBrk="1" latinLnBrk="0" hangingPunct="1">
        <a:lnSpc>
          <a:spcPct val="90000"/>
        </a:lnSpc>
        <a:spcBef>
          <a:spcPct val="79000"/>
        </a:spcBef>
        <a:buFont typeface="Arial" panose="020B0604020202020204" pitchFamily="34" charset="0"/>
        <a:buChar char="•"/>
        <a:defRPr sz="1415" kern="1200">
          <a:solidFill>
            <a:schemeClr val="tx1">
              <a:lumMod val="65000"/>
              <a:lumOff val="35000"/>
            </a:schemeClr>
          </a:solidFill>
          <a:latin typeface="+mn-lt"/>
          <a:ea typeface="+mn-ea"/>
          <a:cs typeface="+mn-cs"/>
        </a:defRPr>
      </a:lvl4pPr>
      <a:lvl5pPr marL="1619885" indent="-179705" algn="l" defTabSz="720090" rtl="0" eaLnBrk="1" latinLnBrk="0" hangingPunct="1">
        <a:lnSpc>
          <a:spcPct val="90000"/>
        </a:lnSpc>
        <a:spcBef>
          <a:spcPct val="79000"/>
        </a:spcBef>
        <a:buFont typeface="Arial" panose="020B0604020202020204" pitchFamily="34" charset="0"/>
        <a:buChar char="•"/>
        <a:defRPr sz="1415" kern="1200">
          <a:solidFill>
            <a:schemeClr val="tx1">
              <a:lumMod val="65000"/>
              <a:lumOff val="35000"/>
            </a:schemeClr>
          </a:solidFill>
          <a:latin typeface="+mn-lt"/>
          <a:ea typeface="+mn-ea"/>
          <a:cs typeface="+mn-cs"/>
        </a:defRPr>
      </a:lvl5pPr>
      <a:lvl6pPr marL="1979930" indent="-179705" algn="l" defTabSz="720090" rtl="0" eaLnBrk="1" latinLnBrk="0" hangingPunct="1">
        <a:lnSpc>
          <a:spcPct val="90000"/>
        </a:lnSpc>
        <a:spcBef>
          <a:spcPct val="79000"/>
        </a:spcBef>
        <a:buFont typeface="Arial" panose="020B0604020202020204" pitchFamily="34" charset="0"/>
        <a:buChar char="•"/>
        <a:defRPr sz="1415" kern="1200">
          <a:solidFill>
            <a:schemeClr val="tx1"/>
          </a:solidFill>
          <a:latin typeface="+mn-lt"/>
          <a:ea typeface="+mn-ea"/>
          <a:cs typeface="+mn-cs"/>
        </a:defRPr>
      </a:lvl6pPr>
      <a:lvl7pPr marL="2339975" indent="-179705" algn="l" defTabSz="720090" rtl="0" eaLnBrk="1" latinLnBrk="0" hangingPunct="1">
        <a:lnSpc>
          <a:spcPct val="90000"/>
        </a:lnSpc>
        <a:spcBef>
          <a:spcPct val="79000"/>
        </a:spcBef>
        <a:buFont typeface="Arial" panose="020B0604020202020204" pitchFamily="34" charset="0"/>
        <a:buChar char="•"/>
        <a:defRPr sz="1415" kern="1200">
          <a:solidFill>
            <a:schemeClr val="tx1"/>
          </a:solidFill>
          <a:latin typeface="+mn-lt"/>
          <a:ea typeface="+mn-ea"/>
          <a:cs typeface="+mn-cs"/>
        </a:defRPr>
      </a:lvl7pPr>
      <a:lvl8pPr marL="2700020" indent="-179705" algn="l" defTabSz="720090" rtl="0" eaLnBrk="1" latinLnBrk="0" hangingPunct="1">
        <a:lnSpc>
          <a:spcPct val="90000"/>
        </a:lnSpc>
        <a:spcBef>
          <a:spcPct val="79000"/>
        </a:spcBef>
        <a:buFont typeface="Arial" panose="020B0604020202020204" pitchFamily="34" charset="0"/>
        <a:buChar char="•"/>
        <a:defRPr sz="1415" kern="1200">
          <a:solidFill>
            <a:schemeClr val="tx1"/>
          </a:solidFill>
          <a:latin typeface="+mn-lt"/>
          <a:ea typeface="+mn-ea"/>
          <a:cs typeface="+mn-cs"/>
        </a:defRPr>
      </a:lvl8pPr>
      <a:lvl9pPr marL="3060065" indent="-179705" algn="l" defTabSz="720090" rtl="0" eaLnBrk="1" latinLnBrk="0" hangingPunct="1">
        <a:lnSpc>
          <a:spcPct val="90000"/>
        </a:lnSpc>
        <a:spcBef>
          <a:spcPct val="79000"/>
        </a:spcBef>
        <a:buFont typeface="Arial" panose="020B0604020202020204" pitchFamily="34" charset="0"/>
        <a:buChar char="•"/>
        <a:defRPr sz="1415" kern="1200">
          <a:solidFill>
            <a:schemeClr val="tx1"/>
          </a:solidFill>
          <a:latin typeface="+mn-lt"/>
          <a:ea typeface="+mn-ea"/>
          <a:cs typeface="+mn-cs"/>
        </a:defRPr>
      </a:lvl9pPr>
    </p:bodyStyle>
    <p:otherStyle>
      <a:defPPr>
        <a:defRPr lang="zh-CN"/>
      </a:defPPr>
      <a:lvl1pPr marL="0" algn="l" defTabSz="720090" rtl="0" eaLnBrk="1" latinLnBrk="0" hangingPunct="1">
        <a:defRPr sz="1415" kern="1200">
          <a:solidFill>
            <a:schemeClr val="tx1"/>
          </a:solidFill>
          <a:latin typeface="+mn-lt"/>
          <a:ea typeface="+mn-ea"/>
          <a:cs typeface="+mn-cs"/>
        </a:defRPr>
      </a:lvl1pPr>
      <a:lvl2pPr marL="360045" algn="l" defTabSz="720090" rtl="0" eaLnBrk="1" latinLnBrk="0" hangingPunct="1">
        <a:defRPr sz="1415" kern="1200">
          <a:solidFill>
            <a:schemeClr val="tx1"/>
          </a:solidFill>
          <a:latin typeface="+mn-lt"/>
          <a:ea typeface="+mn-ea"/>
          <a:cs typeface="+mn-cs"/>
        </a:defRPr>
      </a:lvl2pPr>
      <a:lvl3pPr marL="720090" algn="l" defTabSz="720090" rtl="0" eaLnBrk="1" latinLnBrk="0" hangingPunct="1">
        <a:defRPr sz="1415" kern="1200">
          <a:solidFill>
            <a:schemeClr val="tx1"/>
          </a:solidFill>
          <a:latin typeface="+mn-lt"/>
          <a:ea typeface="+mn-ea"/>
          <a:cs typeface="+mn-cs"/>
        </a:defRPr>
      </a:lvl3pPr>
      <a:lvl4pPr marL="1080135" algn="l" defTabSz="720090" rtl="0" eaLnBrk="1" latinLnBrk="0" hangingPunct="1">
        <a:defRPr sz="1415" kern="1200">
          <a:solidFill>
            <a:schemeClr val="tx1"/>
          </a:solidFill>
          <a:latin typeface="+mn-lt"/>
          <a:ea typeface="+mn-ea"/>
          <a:cs typeface="+mn-cs"/>
        </a:defRPr>
      </a:lvl4pPr>
      <a:lvl5pPr marL="1440180" algn="l" defTabSz="720090" rtl="0" eaLnBrk="1" latinLnBrk="0" hangingPunct="1">
        <a:defRPr sz="1415" kern="1200">
          <a:solidFill>
            <a:schemeClr val="tx1"/>
          </a:solidFill>
          <a:latin typeface="+mn-lt"/>
          <a:ea typeface="+mn-ea"/>
          <a:cs typeface="+mn-cs"/>
        </a:defRPr>
      </a:lvl5pPr>
      <a:lvl6pPr marL="1800225" algn="l" defTabSz="720090" rtl="0" eaLnBrk="1" latinLnBrk="0" hangingPunct="1">
        <a:defRPr sz="1415" kern="1200">
          <a:solidFill>
            <a:schemeClr val="tx1"/>
          </a:solidFill>
          <a:latin typeface="+mn-lt"/>
          <a:ea typeface="+mn-ea"/>
          <a:cs typeface="+mn-cs"/>
        </a:defRPr>
      </a:lvl6pPr>
      <a:lvl7pPr marL="2160270" algn="l" defTabSz="720090" rtl="0" eaLnBrk="1" latinLnBrk="0" hangingPunct="1">
        <a:defRPr sz="1415" kern="1200">
          <a:solidFill>
            <a:schemeClr val="tx1"/>
          </a:solidFill>
          <a:latin typeface="+mn-lt"/>
          <a:ea typeface="+mn-ea"/>
          <a:cs typeface="+mn-cs"/>
        </a:defRPr>
      </a:lvl7pPr>
      <a:lvl8pPr marL="2520315" algn="l" defTabSz="720090" rtl="0" eaLnBrk="1" latinLnBrk="0" hangingPunct="1">
        <a:defRPr sz="1415" kern="1200">
          <a:solidFill>
            <a:schemeClr val="tx1"/>
          </a:solidFill>
          <a:latin typeface="+mn-lt"/>
          <a:ea typeface="+mn-ea"/>
          <a:cs typeface="+mn-cs"/>
        </a:defRPr>
      </a:lvl8pPr>
      <a:lvl9pPr marL="2879725" algn="l" defTabSz="720090" rtl="0" eaLnBrk="1" latinLnBrk="0" hangingPunct="1">
        <a:defRPr sz="14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jpeg"/><Relationship Id="rId2" Type="http://schemas.openxmlformats.org/officeDocument/2006/relationships/image" Target="../media/image3.webp"/><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webp"/><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jpeg"/><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2.jpeg"/><Relationship Id="rId1"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4.jpeg"/><Relationship Id="rId1"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6.jpeg"/><Relationship Id="rId1" Type="http://schemas.openxmlformats.org/officeDocument/2006/relationships/image" Target="../media/image25.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7.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8.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1.jpeg"/><Relationship Id="rId1" Type="http://schemas.openxmlformats.org/officeDocument/2006/relationships/image" Target="../media/image30.jpe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6.jpeg"/><Relationship Id="rId1"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8.jpeg"/><Relationship Id="rId1" Type="http://schemas.openxmlformats.org/officeDocument/2006/relationships/image" Target="../media/image37.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9.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0.jpeg"/></Relationships>
</file>

<file path=ppt/slides/_rels/slide34.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eg"/><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image" Target="../media/image41.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7.jpeg"/><Relationship Id="rId1" Type="http://schemas.openxmlformats.org/officeDocument/2006/relationships/image" Target="../media/image46.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9.jpeg"/><Relationship Id="rId1" Type="http://schemas.openxmlformats.org/officeDocument/2006/relationships/image" Target="../media/image48.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1.jpeg"/><Relationship Id="rId1" Type="http://schemas.openxmlformats.org/officeDocument/2006/relationships/image" Target="../media/image50.jpe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3.jpeg"/><Relationship Id="rId1" Type="http://schemas.openxmlformats.org/officeDocument/2006/relationships/image" Target="../media/image52.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5.jpeg"/><Relationship Id="rId1" Type="http://schemas.openxmlformats.org/officeDocument/2006/relationships/image" Target="../media/image54.jpe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6.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57.jpeg"/></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image" Target="../media/image58.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9" name="图片 38"/>
          <p:cNvPicPr>
            <a:picLocks noChangeAspect="1"/>
          </p:cNvPicPr>
          <p:nvPr/>
        </p:nvPicPr>
        <p:blipFill>
          <a:blip r:embed="rId1"/>
          <a:stretch>
            <a:fillRect/>
          </a:stretch>
        </p:blipFill>
        <p:spPr>
          <a:xfrm rot="5400000">
            <a:off x="2700655" y="-2700020"/>
            <a:ext cx="5398770" cy="10800715"/>
          </a:xfrm>
          <a:prstGeom prst="rect">
            <a:avLst/>
          </a:prstGeom>
        </p:spPr>
      </p:pic>
      <p:grpSp>
        <p:nvGrpSpPr>
          <p:cNvPr id="14" name="组合 13"/>
          <p:cNvGrpSpPr/>
          <p:nvPr/>
        </p:nvGrpSpPr>
        <p:grpSpPr>
          <a:xfrm>
            <a:off x="3993515" y="-285115"/>
            <a:ext cx="7068185" cy="6130290"/>
            <a:chOff x="6289" y="-449"/>
            <a:chExt cx="11131" cy="9654"/>
          </a:xfrm>
        </p:grpSpPr>
        <p:sp>
          <p:nvSpPr>
            <p:cNvPr id="13" name="文本框 12"/>
            <p:cNvSpPr txBox="1"/>
            <p:nvPr/>
          </p:nvSpPr>
          <p:spPr>
            <a:xfrm>
              <a:off x="10165" y="628"/>
              <a:ext cx="7255" cy="8577"/>
            </a:xfrm>
            <a:prstGeom prst="rect">
              <a:avLst/>
            </a:prstGeom>
            <a:noFill/>
          </p:spPr>
          <p:txBody>
            <a:bodyPr wrap="none" rtlCol="0">
              <a:spAutoFit/>
            </a:bodyPr>
            <a:lstStyle/>
            <a:p>
              <a:pPr algn="l"/>
              <a:r>
                <a:rPr lang="zh-CN" altLang="en-US" sz="34800" b="1" dirty="0">
                  <a:solidFill>
                    <a:schemeClr val="tx1">
                      <a:lumMod val="85000"/>
                      <a:lumOff val="15000"/>
                    </a:schemeClr>
                  </a:solidFill>
                  <a:latin typeface="字魂镇魂手书" panose="00000500000000000000" charset="-122"/>
                  <a:ea typeface="字魂镇魂手书" panose="00000500000000000000" charset="-122"/>
                </a:rPr>
                <a:t>坊</a:t>
              </a:r>
              <a:endParaRPr lang="zh-CN" altLang="en-US" sz="34800" b="1" dirty="0">
                <a:solidFill>
                  <a:schemeClr val="tx1">
                    <a:lumMod val="85000"/>
                    <a:lumOff val="15000"/>
                  </a:schemeClr>
                </a:solidFill>
                <a:latin typeface="字魂镇魂手书" panose="00000500000000000000" charset="-122"/>
                <a:ea typeface="字魂镇魂手书" panose="00000500000000000000" charset="-122"/>
              </a:endParaRPr>
            </a:p>
          </p:txBody>
        </p:sp>
        <p:sp>
          <p:nvSpPr>
            <p:cNvPr id="12" name="文本框 11"/>
            <p:cNvSpPr txBox="1"/>
            <p:nvPr/>
          </p:nvSpPr>
          <p:spPr>
            <a:xfrm>
              <a:off x="6289" y="-449"/>
              <a:ext cx="5133" cy="6008"/>
            </a:xfrm>
            <a:prstGeom prst="rect">
              <a:avLst/>
            </a:prstGeom>
            <a:noFill/>
          </p:spPr>
          <p:txBody>
            <a:bodyPr wrap="none" rtlCol="0">
              <a:spAutoFit/>
            </a:bodyPr>
            <a:lstStyle/>
            <a:p>
              <a:pPr algn="l"/>
              <a:r>
                <a:rPr lang="zh-CN" altLang="en-US" sz="24200" b="1" dirty="0">
                  <a:solidFill>
                    <a:schemeClr val="tx1">
                      <a:lumMod val="85000"/>
                      <a:lumOff val="15000"/>
                    </a:schemeClr>
                  </a:solidFill>
                  <a:latin typeface="字魂镇魂手书" panose="00000500000000000000" charset="-122"/>
                  <a:ea typeface="字魂镇魂手书" panose="00000500000000000000" charset="-122"/>
                </a:rPr>
                <a:t>烧</a:t>
              </a:r>
              <a:endParaRPr lang="zh-CN" altLang="en-US" sz="24200" b="1" dirty="0">
                <a:solidFill>
                  <a:schemeClr val="tx1">
                    <a:lumMod val="85000"/>
                    <a:lumOff val="15000"/>
                  </a:schemeClr>
                </a:solidFill>
                <a:latin typeface="字魂镇魂手书" panose="00000500000000000000" charset="-122"/>
                <a:ea typeface="字魂镇魂手书" panose="00000500000000000000" charset="-122"/>
              </a:endParaRPr>
            </a:p>
          </p:txBody>
        </p:sp>
      </p:grpSp>
      <p:sp>
        <p:nvSpPr>
          <p:cNvPr id="9" name="矩形 8"/>
          <p:cNvSpPr/>
          <p:nvPr/>
        </p:nvSpPr>
        <p:spPr>
          <a:xfrm>
            <a:off x="0" y="0"/>
            <a:ext cx="10799445" cy="5399405"/>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581025" y="78740"/>
            <a:ext cx="2974975" cy="5838825"/>
            <a:chOff x="915" y="124"/>
            <a:chExt cx="4685" cy="9195"/>
          </a:xfrm>
        </p:grpSpPr>
        <p:sp>
          <p:nvSpPr>
            <p:cNvPr id="4" name="文本框 3"/>
            <p:cNvSpPr txBox="1"/>
            <p:nvPr/>
          </p:nvSpPr>
          <p:spPr>
            <a:xfrm>
              <a:off x="1864" y="124"/>
              <a:ext cx="3652" cy="4506"/>
            </a:xfrm>
            <a:prstGeom prst="rect">
              <a:avLst/>
            </a:prstGeom>
            <a:noFill/>
          </p:spPr>
          <p:txBody>
            <a:bodyPr wrap="square" rtlCol="0">
              <a:spAutoFit/>
            </a:bodyPr>
            <a:lstStyle/>
            <a:p>
              <a:pPr algn="l"/>
              <a:r>
                <a:rPr lang="zh-CN" altLang="en-US" sz="18000" b="1" dirty="0">
                  <a:blipFill>
                    <a:blip r:embed="rId2"/>
                    <a:stretch>
                      <a:fillRect/>
                    </a:stretch>
                  </a:blipFill>
                  <a:latin typeface="潮字社混元简繁" panose="02020300000000000000" charset="-122"/>
                  <a:ea typeface="潮字社混元简繁" panose="02020300000000000000" charset="-122"/>
                </a:rPr>
                <a:t>百</a:t>
              </a:r>
              <a:endParaRPr lang="zh-CN" altLang="en-US" sz="18000" b="1" dirty="0">
                <a:blipFill>
                  <a:blip r:embed="rId2"/>
                  <a:stretch>
                    <a:fillRect/>
                  </a:stretch>
                </a:blipFill>
                <a:latin typeface="潮字社混元简繁" panose="02020300000000000000" charset="-122"/>
                <a:ea typeface="潮字社混元简繁" panose="02020300000000000000" charset="-122"/>
              </a:endParaRPr>
            </a:p>
          </p:txBody>
        </p:sp>
        <p:sp>
          <p:nvSpPr>
            <p:cNvPr id="5" name="文本框 4"/>
            <p:cNvSpPr txBox="1"/>
            <p:nvPr/>
          </p:nvSpPr>
          <p:spPr>
            <a:xfrm>
              <a:off x="915" y="2662"/>
              <a:ext cx="3171" cy="3633"/>
            </a:xfrm>
            <a:prstGeom prst="rect">
              <a:avLst/>
            </a:prstGeom>
            <a:noFill/>
          </p:spPr>
          <p:txBody>
            <a:bodyPr wrap="none" rtlCol="0">
              <a:spAutoFit/>
            </a:bodyPr>
            <a:lstStyle/>
            <a:p>
              <a:pPr algn="ctr"/>
              <a:r>
                <a:rPr lang="zh-CN" altLang="en-US" sz="14400" b="1" dirty="0">
                  <a:blipFill>
                    <a:blip r:embed="rId2"/>
                    <a:stretch>
                      <a:fillRect/>
                    </a:stretch>
                  </a:blipFill>
                  <a:latin typeface="潮字社混元简繁" panose="02020300000000000000" charset="-122"/>
                  <a:ea typeface="潮字社混元简繁" panose="02020300000000000000" charset="-122"/>
                </a:rPr>
                <a:t>年</a:t>
              </a:r>
              <a:endParaRPr lang="zh-CN" altLang="en-US" sz="14400" b="1" dirty="0">
                <a:blipFill>
                  <a:blip r:embed="rId2"/>
                  <a:stretch>
                    <a:fillRect/>
                  </a:stretch>
                </a:blipFill>
                <a:latin typeface="潮字社混元简繁" panose="02020300000000000000" charset="-122"/>
                <a:ea typeface="潮字社混元简繁" panose="02020300000000000000" charset="-122"/>
              </a:endParaRPr>
            </a:p>
          </p:txBody>
        </p:sp>
        <p:sp>
          <p:nvSpPr>
            <p:cNvPr id="6" name="文本框 5"/>
            <p:cNvSpPr txBox="1"/>
            <p:nvPr/>
          </p:nvSpPr>
          <p:spPr>
            <a:xfrm>
              <a:off x="2798" y="3737"/>
              <a:ext cx="2210" cy="2931"/>
            </a:xfrm>
            <a:prstGeom prst="rect">
              <a:avLst/>
            </a:prstGeom>
            <a:noFill/>
          </p:spPr>
          <p:txBody>
            <a:bodyPr wrap="square" rtlCol="0">
              <a:spAutoFit/>
            </a:bodyPr>
            <a:lstStyle/>
            <a:p>
              <a:pPr algn="l"/>
              <a:r>
                <a:rPr lang="zh-CN" altLang="en-US" sz="11500" b="1" dirty="0">
                  <a:blipFill>
                    <a:blip r:embed="rId2"/>
                    <a:stretch>
                      <a:fillRect/>
                    </a:stretch>
                  </a:blipFill>
                  <a:latin typeface="潮字社混元简繁" panose="02020300000000000000" charset="-122"/>
                  <a:ea typeface="潮字社混元简繁" panose="02020300000000000000" charset="-122"/>
                </a:rPr>
                <a:t>匠</a:t>
              </a:r>
              <a:endParaRPr lang="zh-CN" altLang="en-US" sz="11500" b="1" dirty="0">
                <a:blipFill>
                  <a:blip r:embed="rId2"/>
                  <a:stretch>
                    <a:fillRect/>
                  </a:stretch>
                </a:blipFill>
                <a:latin typeface="潮字社混元简繁" panose="02020300000000000000" charset="-122"/>
                <a:ea typeface="潮字社混元简繁" panose="02020300000000000000" charset="-122"/>
              </a:endParaRPr>
            </a:p>
          </p:txBody>
        </p:sp>
        <p:sp>
          <p:nvSpPr>
            <p:cNvPr id="7" name="文本框 6"/>
            <p:cNvSpPr txBox="1"/>
            <p:nvPr/>
          </p:nvSpPr>
          <p:spPr>
            <a:xfrm>
              <a:off x="1568" y="4644"/>
              <a:ext cx="4032" cy="4675"/>
            </a:xfrm>
            <a:prstGeom prst="rect">
              <a:avLst/>
            </a:prstGeom>
            <a:noFill/>
          </p:spPr>
          <p:txBody>
            <a:bodyPr wrap="square" rtlCol="0">
              <a:spAutoFit/>
            </a:bodyPr>
            <a:lstStyle/>
            <a:p>
              <a:pPr algn="l"/>
              <a:r>
                <a:rPr lang="zh-CN" altLang="en-US" sz="18700" b="1" dirty="0">
                  <a:blipFill>
                    <a:blip r:embed="rId2"/>
                    <a:stretch>
                      <a:fillRect/>
                    </a:stretch>
                  </a:blipFill>
                  <a:latin typeface="潮字社混元简繁" panose="02020300000000000000" charset="-122"/>
                  <a:ea typeface="潮字社混元简繁" panose="02020300000000000000" charset="-122"/>
                </a:rPr>
                <a:t>心</a:t>
              </a:r>
              <a:endParaRPr lang="zh-CN" altLang="en-US" sz="18700" b="1" dirty="0">
                <a:blipFill>
                  <a:blip r:embed="rId2"/>
                  <a:stretch>
                    <a:fillRect/>
                  </a:stretch>
                </a:blipFill>
                <a:latin typeface="潮字社混元简繁" panose="02020300000000000000" charset="-122"/>
                <a:ea typeface="潮字社混元简繁" panose="02020300000000000000" charset="-122"/>
              </a:endParaRPr>
            </a:p>
          </p:txBody>
        </p:sp>
      </p:grpSp>
      <p:sp>
        <p:nvSpPr>
          <p:cNvPr id="16" name="文本框 15"/>
          <p:cNvSpPr txBox="1"/>
          <p:nvPr/>
        </p:nvSpPr>
        <p:spPr>
          <a:xfrm>
            <a:off x="2995295" y="2796540"/>
            <a:ext cx="345440" cy="1106805"/>
          </a:xfrm>
          <a:prstGeom prst="rect">
            <a:avLst/>
          </a:prstGeom>
          <a:noFill/>
        </p:spPr>
        <p:txBody>
          <a:bodyPr wrap="square" rtlCol="0">
            <a:spAutoFit/>
          </a:bodyPr>
          <a:lstStyle/>
          <a:p>
            <a:pPr algn="l"/>
            <a:r>
              <a:rPr lang="zh-CN" altLang="en-US" sz="6600" b="1" dirty="0">
                <a:solidFill>
                  <a:schemeClr val="accent2">
                    <a:lumMod val="50000"/>
                  </a:schemeClr>
                </a:solidFill>
                <a:latin typeface="方正小标宋_GBK" panose="02000000000000000000" charset="-122"/>
                <a:ea typeface="方正小标宋_GBK" panose="02000000000000000000" charset="-122"/>
              </a:rPr>
              <a:t>盛</a:t>
            </a:r>
            <a:endParaRPr lang="zh-CN" altLang="en-US" sz="6600" b="1" dirty="0">
              <a:solidFill>
                <a:schemeClr val="accent2">
                  <a:lumMod val="50000"/>
                </a:schemeClr>
              </a:solidFill>
              <a:latin typeface="方正小标宋_GBK" panose="02000000000000000000" charset="-122"/>
              <a:ea typeface="方正小标宋_GBK" panose="02000000000000000000" charset="-122"/>
            </a:endParaRPr>
          </a:p>
        </p:txBody>
      </p:sp>
      <p:sp>
        <p:nvSpPr>
          <p:cNvPr id="17" name="文本框 16"/>
          <p:cNvSpPr txBox="1"/>
          <p:nvPr/>
        </p:nvSpPr>
        <p:spPr>
          <a:xfrm>
            <a:off x="2799080" y="1229995"/>
            <a:ext cx="345440" cy="1106805"/>
          </a:xfrm>
          <a:prstGeom prst="rect">
            <a:avLst/>
          </a:prstGeom>
          <a:noFill/>
        </p:spPr>
        <p:txBody>
          <a:bodyPr wrap="square" rtlCol="0">
            <a:spAutoFit/>
          </a:bodyPr>
          <a:lstStyle/>
          <a:p>
            <a:pPr algn="l"/>
            <a:r>
              <a:rPr lang="zh-CN" altLang="en-US" sz="6600" b="1" dirty="0">
                <a:solidFill>
                  <a:schemeClr val="accent2">
                    <a:lumMod val="50000"/>
                  </a:schemeClr>
                </a:solidFill>
                <a:latin typeface="方正小标宋_GBK" panose="02000000000000000000" charset="-122"/>
                <a:ea typeface="方正小标宋_GBK" panose="02000000000000000000" charset="-122"/>
              </a:rPr>
              <a:t>衡</a:t>
            </a:r>
            <a:endParaRPr lang="zh-CN" altLang="en-US" sz="6600" b="1" dirty="0">
              <a:solidFill>
                <a:schemeClr val="accent2">
                  <a:lumMod val="50000"/>
                </a:schemeClr>
              </a:solidFill>
              <a:latin typeface="方正小标宋_GBK" panose="02000000000000000000" charset="-122"/>
              <a:ea typeface="方正小标宋_GBK" panose="02000000000000000000" charset="-122"/>
            </a:endParaRPr>
          </a:p>
        </p:txBody>
      </p:sp>
      <p:sp>
        <p:nvSpPr>
          <p:cNvPr id="18" name="文本框 17"/>
          <p:cNvSpPr txBox="1"/>
          <p:nvPr/>
        </p:nvSpPr>
        <p:spPr>
          <a:xfrm>
            <a:off x="2778760" y="2116455"/>
            <a:ext cx="345440" cy="922020"/>
          </a:xfrm>
          <a:prstGeom prst="rect">
            <a:avLst/>
          </a:prstGeom>
          <a:noFill/>
        </p:spPr>
        <p:txBody>
          <a:bodyPr wrap="square" rtlCol="0">
            <a:spAutoFit/>
          </a:bodyPr>
          <a:lstStyle/>
          <a:p>
            <a:pPr algn="l"/>
            <a:r>
              <a:rPr lang="zh-CN" altLang="en-US" sz="5400" b="1" dirty="0">
                <a:solidFill>
                  <a:schemeClr val="accent2">
                    <a:lumMod val="50000"/>
                  </a:schemeClr>
                </a:solidFill>
                <a:latin typeface="方正小标宋_GBK" panose="02000000000000000000" charset="-122"/>
                <a:ea typeface="方正小标宋_GBK" panose="02000000000000000000" charset="-122"/>
              </a:rPr>
              <a:t>昌</a:t>
            </a:r>
            <a:endParaRPr lang="zh-CN" altLang="en-US" sz="5400" b="1" dirty="0">
              <a:solidFill>
                <a:schemeClr val="accent2">
                  <a:lumMod val="50000"/>
                </a:schemeClr>
              </a:solidFill>
              <a:latin typeface="方正小标宋_GBK" panose="02000000000000000000" charset="-122"/>
              <a:ea typeface="方正小标宋_GBK" panose="02000000000000000000" charset="-122"/>
            </a:endParaRPr>
          </a:p>
        </p:txBody>
      </p:sp>
      <p:sp>
        <p:nvSpPr>
          <p:cNvPr id="19" name="文本框 18"/>
          <p:cNvSpPr txBox="1"/>
          <p:nvPr/>
        </p:nvSpPr>
        <p:spPr>
          <a:xfrm>
            <a:off x="2673985" y="3622675"/>
            <a:ext cx="267970" cy="1322070"/>
          </a:xfrm>
          <a:prstGeom prst="rect">
            <a:avLst/>
          </a:prstGeom>
          <a:noFill/>
        </p:spPr>
        <p:txBody>
          <a:bodyPr wrap="square" rtlCol="0">
            <a:spAutoFit/>
          </a:bodyPr>
          <a:lstStyle/>
          <a:p>
            <a:pPr algn="l"/>
            <a:r>
              <a:rPr lang="zh-CN" altLang="en-US" sz="8000" b="1" dirty="0">
                <a:solidFill>
                  <a:schemeClr val="accent2">
                    <a:lumMod val="50000"/>
                  </a:schemeClr>
                </a:solidFill>
                <a:latin typeface="方正小标宋_GBK" panose="02000000000000000000" charset="-122"/>
                <a:ea typeface="方正小标宋_GBK" panose="02000000000000000000" charset="-122"/>
              </a:rPr>
              <a:t>宴</a:t>
            </a:r>
            <a:endParaRPr lang="zh-CN" altLang="en-US" sz="8000" b="1" dirty="0">
              <a:solidFill>
                <a:schemeClr val="accent2">
                  <a:lumMod val="50000"/>
                </a:schemeClr>
              </a:solidFill>
              <a:latin typeface="方正小标宋_GBK" panose="02000000000000000000" charset="-122"/>
              <a:ea typeface="方正小标宋_GBK" panose="02000000000000000000" charset="-122"/>
            </a:endParaRPr>
          </a:p>
        </p:txBody>
      </p:sp>
      <p:cxnSp>
        <p:nvCxnSpPr>
          <p:cNvPr id="20" name="直接连接符 19"/>
          <p:cNvCxnSpPr/>
          <p:nvPr/>
        </p:nvCxnSpPr>
        <p:spPr>
          <a:xfrm>
            <a:off x="3890010" y="1151890"/>
            <a:ext cx="0" cy="988060"/>
          </a:xfrm>
          <a:prstGeom prst="line">
            <a:avLst/>
          </a:prstGeom>
          <a:ln>
            <a:solidFill>
              <a:schemeClr val="accent2">
                <a:lumMod val="20000"/>
                <a:lumOff val="80000"/>
              </a:schemeClr>
            </a:solidFill>
          </a:ln>
        </p:spPr>
        <p:style>
          <a:lnRef idx="2">
            <a:schemeClr val="accent2"/>
          </a:lnRef>
          <a:fillRef idx="0">
            <a:schemeClr val="accent2"/>
          </a:fillRef>
          <a:effectRef idx="1">
            <a:schemeClr val="accent2"/>
          </a:effectRef>
          <a:fontRef idx="minor">
            <a:schemeClr val="tx1"/>
          </a:fontRef>
        </p:style>
      </p:cxnSp>
      <p:sp>
        <p:nvSpPr>
          <p:cNvPr id="22" name="文本框 21"/>
          <p:cNvSpPr txBox="1"/>
          <p:nvPr/>
        </p:nvSpPr>
        <p:spPr>
          <a:xfrm>
            <a:off x="4062095" y="2205355"/>
            <a:ext cx="605790" cy="1568450"/>
          </a:xfrm>
          <a:prstGeom prst="rect">
            <a:avLst/>
          </a:prstGeom>
          <a:noFill/>
        </p:spPr>
        <p:txBody>
          <a:bodyPr wrap="square" rtlCol="0">
            <a:spAutoFit/>
          </a:bodyPr>
          <a:lstStyle/>
          <a:p>
            <a:pPr algn="l"/>
            <a:r>
              <a:rPr lang="en-US" altLang="zh-CN" sz="9600" b="1" dirty="0">
                <a:solidFill>
                  <a:schemeClr val="accent4">
                    <a:lumMod val="20000"/>
                    <a:lumOff val="80000"/>
                  </a:schemeClr>
                </a:solidFill>
                <a:latin typeface="方正小标宋简体" panose="02000000000000000000" charset="-122"/>
                <a:ea typeface="方正小标宋简体" panose="02000000000000000000" charset="-122"/>
              </a:rPr>
              <a:t>2</a:t>
            </a:r>
            <a:endParaRPr lang="en-US" altLang="zh-CN" sz="9600" b="1" dirty="0">
              <a:solidFill>
                <a:schemeClr val="accent4">
                  <a:lumMod val="20000"/>
                  <a:lumOff val="80000"/>
                </a:schemeClr>
              </a:solidFill>
              <a:latin typeface="方正小标宋简体" panose="02000000000000000000" charset="-122"/>
              <a:ea typeface="方正小标宋简体" panose="02000000000000000000" charset="-122"/>
            </a:endParaRPr>
          </a:p>
        </p:txBody>
      </p:sp>
      <p:sp>
        <p:nvSpPr>
          <p:cNvPr id="24" name="文本框 23"/>
          <p:cNvSpPr txBox="1"/>
          <p:nvPr/>
        </p:nvSpPr>
        <p:spPr>
          <a:xfrm>
            <a:off x="4805045" y="2435225"/>
            <a:ext cx="1335405" cy="768350"/>
          </a:xfrm>
          <a:prstGeom prst="rect">
            <a:avLst/>
          </a:prstGeom>
          <a:noFill/>
        </p:spPr>
        <p:txBody>
          <a:bodyPr wrap="square" rtlCol="0">
            <a:spAutoFit/>
          </a:bodyPr>
          <a:lstStyle/>
          <a:p>
            <a:pPr algn="l"/>
            <a:r>
              <a:rPr lang="en-US" altLang="zh-CN" sz="4400" b="1" dirty="0">
                <a:solidFill>
                  <a:schemeClr val="accent4">
                    <a:lumMod val="20000"/>
                    <a:lumOff val="80000"/>
                  </a:schemeClr>
                </a:solidFill>
                <a:latin typeface="方正小标宋简体" panose="02000000000000000000" charset="-122"/>
                <a:ea typeface="方正小标宋简体" panose="02000000000000000000" charset="-122"/>
              </a:rPr>
              <a:t>0 2 3</a:t>
            </a:r>
            <a:endParaRPr lang="en-US" altLang="zh-CN" sz="4400" b="1" dirty="0">
              <a:solidFill>
                <a:schemeClr val="accent4">
                  <a:lumMod val="20000"/>
                  <a:lumOff val="80000"/>
                </a:schemeClr>
              </a:solidFill>
              <a:latin typeface="方正小标宋简体" panose="02000000000000000000" charset="-122"/>
              <a:ea typeface="方正小标宋简体" panose="02000000000000000000" charset="-122"/>
            </a:endParaRPr>
          </a:p>
        </p:txBody>
      </p:sp>
      <p:sp>
        <p:nvSpPr>
          <p:cNvPr id="27" name="文本框 26"/>
          <p:cNvSpPr txBox="1"/>
          <p:nvPr/>
        </p:nvSpPr>
        <p:spPr>
          <a:xfrm>
            <a:off x="4813935" y="3050540"/>
            <a:ext cx="1547495" cy="337185"/>
          </a:xfrm>
          <a:prstGeom prst="rect">
            <a:avLst/>
          </a:prstGeom>
          <a:noFill/>
        </p:spPr>
        <p:txBody>
          <a:bodyPr wrap="none" rtlCol="0">
            <a:spAutoFit/>
          </a:bodyPr>
          <a:lstStyle/>
          <a:p>
            <a:pPr algn="l"/>
            <a:r>
              <a:rPr lang="en-US" altLang="zh-CN" sz="1600" b="1" dirty="0">
                <a:solidFill>
                  <a:schemeClr val="accent4">
                    <a:lumMod val="20000"/>
                    <a:lumOff val="80000"/>
                  </a:schemeClr>
                </a:solidFill>
                <a:latin typeface="汉仪菱心体简" panose="02010400000101010101" charset="-122"/>
                <a:ea typeface="汉仪菱心体简" panose="02010400000101010101" charset="-122"/>
              </a:rPr>
              <a:t>PINJIANHUI</a:t>
            </a:r>
            <a:endParaRPr lang="en-US" altLang="zh-CN" sz="1600" b="1" dirty="0">
              <a:solidFill>
                <a:schemeClr val="accent4">
                  <a:lumMod val="20000"/>
                  <a:lumOff val="80000"/>
                </a:schemeClr>
              </a:solidFill>
              <a:latin typeface="汉仪菱心体简" panose="02010400000101010101" charset="-122"/>
              <a:ea typeface="汉仪菱心体简" panose="02010400000101010101" charset="-122"/>
            </a:endParaRPr>
          </a:p>
        </p:txBody>
      </p:sp>
      <p:pic>
        <p:nvPicPr>
          <p:cNvPr id="11" name="图片 10"/>
          <p:cNvPicPr>
            <a:picLocks noChangeAspect="1"/>
          </p:cNvPicPr>
          <p:nvPr/>
        </p:nvPicPr>
        <p:blipFill>
          <a:blip r:embed="rId3">
            <a:clrChange>
              <a:clrFrom>
                <a:srgbClr val="FDFFFE">
                  <a:alpha val="100000"/>
                </a:srgbClr>
              </a:clrFrom>
              <a:clrTo>
                <a:srgbClr val="FDFFFE">
                  <a:alpha val="100000"/>
                  <a:alpha val="0"/>
                </a:srgbClr>
              </a:clrTo>
            </a:clrChange>
          </a:blip>
          <a:stretch>
            <a:fillRect/>
          </a:stretch>
        </p:blipFill>
        <p:spPr>
          <a:xfrm>
            <a:off x="4020185" y="1266825"/>
            <a:ext cx="338455" cy="335915"/>
          </a:xfrm>
          <a:prstGeom prst="rect">
            <a:avLst/>
          </a:prstGeom>
        </p:spPr>
      </p:pic>
      <p:sp>
        <p:nvSpPr>
          <p:cNvPr id="8" name="椭圆 7"/>
          <p:cNvSpPr/>
          <p:nvPr/>
        </p:nvSpPr>
        <p:spPr>
          <a:xfrm>
            <a:off x="4150995" y="1715135"/>
            <a:ext cx="76200" cy="76200"/>
          </a:xfrm>
          <a:prstGeom prst="ellipse">
            <a:avLst/>
          </a:prstGeom>
          <a:solidFill>
            <a:srgbClr val="9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4150995" y="3430905"/>
            <a:ext cx="2468880" cy="398780"/>
          </a:xfrm>
          <a:prstGeom prst="rect">
            <a:avLst/>
          </a:prstGeom>
          <a:noFill/>
        </p:spPr>
        <p:txBody>
          <a:bodyPr wrap="none" rtlCol="0">
            <a:spAutoFit/>
          </a:bodyPr>
          <a:lstStyle/>
          <a:p>
            <a:r>
              <a:rPr lang="zh-CN" altLang="en-US" sz="2000">
                <a:solidFill>
                  <a:schemeClr val="accent4">
                    <a:lumMod val="20000"/>
                    <a:lumOff val="80000"/>
                  </a:schemeClr>
                </a:solidFill>
                <a:latin typeface="方正小标宋_GBK" panose="02000000000000000000" charset="-122"/>
                <a:ea typeface="方正小标宋_GBK" panose="02000000000000000000" charset="-122"/>
              </a:rPr>
              <a:t>大型品鉴会执行方案</a:t>
            </a:r>
            <a:endParaRPr lang="zh-CN" altLang="en-US" sz="2000">
              <a:solidFill>
                <a:schemeClr val="accent4">
                  <a:lumMod val="20000"/>
                  <a:lumOff val="80000"/>
                </a:schemeClr>
              </a:solidFill>
              <a:latin typeface="方正小标宋_GBK" panose="02000000000000000000" charset="-122"/>
              <a:ea typeface="方正小标宋_GBK" panose="020000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rot="5400000">
            <a:off x="4835525" y="-3319780"/>
            <a:ext cx="1132205" cy="10797540"/>
          </a:xfrm>
          <a:prstGeom prst="rect">
            <a:avLst/>
          </a:prstGeom>
        </p:spPr>
      </p:pic>
      <p:sp>
        <p:nvSpPr>
          <p:cNvPr id="26" name="文本框 25"/>
          <p:cNvSpPr txBox="1"/>
          <p:nvPr/>
        </p:nvSpPr>
        <p:spPr>
          <a:xfrm>
            <a:off x="417830" y="502285"/>
            <a:ext cx="1326515" cy="768350"/>
          </a:xfrm>
          <a:prstGeom prst="rect">
            <a:avLst/>
          </a:prstGeom>
          <a:noFill/>
        </p:spPr>
        <p:txBody>
          <a:bodyPr wrap="square" rtlCol="0">
            <a:spAutoFit/>
          </a:bodyPr>
          <a:lstStyle/>
          <a:p>
            <a:r>
              <a:rPr lang="zh-CN" altLang="en-US" sz="4400"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rPr>
              <a:t>目录</a:t>
            </a:r>
            <a:endParaRPr lang="zh-CN" altLang="en-US" sz="4400"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endParaRPr>
          </a:p>
        </p:txBody>
      </p:sp>
      <p:grpSp>
        <p:nvGrpSpPr>
          <p:cNvPr id="28" name="组合 27"/>
          <p:cNvGrpSpPr/>
          <p:nvPr/>
        </p:nvGrpSpPr>
        <p:grpSpPr>
          <a:xfrm>
            <a:off x="337185" y="513715"/>
            <a:ext cx="243840" cy="597535"/>
            <a:chOff x="7329113" y="-629152"/>
            <a:chExt cx="338386" cy="3207817"/>
          </a:xfrm>
        </p:grpSpPr>
        <p:cxnSp>
          <p:nvCxnSpPr>
            <p:cNvPr id="29" name="直接连接符 28"/>
            <p:cNvCxnSpPr/>
            <p:nvPr/>
          </p:nvCxnSpPr>
          <p:spPr>
            <a:xfrm>
              <a:off x="7329113" y="-560697"/>
              <a:ext cx="338386"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7344697" y="-629152"/>
              <a:ext cx="0" cy="3207817"/>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文本框 30"/>
          <p:cNvSpPr txBox="1"/>
          <p:nvPr/>
        </p:nvSpPr>
        <p:spPr>
          <a:xfrm>
            <a:off x="5721985" y="4693920"/>
            <a:ext cx="4780280" cy="26035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100" cap="all" baseline="0" noProof="0" dirty="0">
                <a:ln>
                  <a:noFill/>
                </a:ln>
                <a:solidFill>
                  <a:schemeClr val="bg1"/>
                </a:solidFill>
                <a:effectLst/>
                <a:uLnTx/>
                <a:uFillTx/>
                <a:latin typeface="FZQingKeBenYueSongS-R-GB" panose="02000000000000000000" charset="-122"/>
                <a:ea typeface="方正清刻本悦宋简体" panose="02000000000000000000" charset="-122"/>
                <a:cs typeface="HarmonyOS Sans SC Medium" panose="00000600000000000000" charset="-122"/>
              </a:rPr>
              <a:t>Maotai flavor BaijiuMaotai flavor Baijiu</a:t>
            </a:r>
            <a:endParaRPr kumimoji="0" lang="en-US" altLang="zh-CN" sz="1100" cap="all" baseline="0" noProof="0" dirty="0">
              <a:ln>
                <a:noFill/>
              </a:ln>
              <a:solidFill>
                <a:schemeClr val="bg1"/>
              </a:solidFill>
              <a:effectLst/>
              <a:uLnTx/>
              <a:uFillTx/>
              <a:latin typeface="FZQingKeBenYueSongS-R-GB" panose="02000000000000000000" charset="-122"/>
              <a:ea typeface="方正清刻本悦宋简体" panose="02000000000000000000" charset="-122"/>
              <a:cs typeface="HarmonyOS Sans SC Medium" panose="00000600000000000000" charset="-122"/>
            </a:endParaRPr>
          </a:p>
        </p:txBody>
      </p:sp>
      <p:sp>
        <p:nvSpPr>
          <p:cNvPr id="6" name="矩形 5"/>
          <p:cNvSpPr/>
          <p:nvPr/>
        </p:nvSpPr>
        <p:spPr>
          <a:xfrm>
            <a:off x="3175" y="1503045"/>
            <a:ext cx="10796270" cy="1142365"/>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5224145" y="1918970"/>
            <a:ext cx="737870" cy="645160"/>
          </a:xfrm>
          <a:prstGeom prst="rect">
            <a:avLst/>
          </a:prstGeom>
          <a:noFill/>
        </p:spPr>
        <p:txBody>
          <a:bodyPr wrap="square" rtlCol="0">
            <a:spAutoFit/>
          </a:bodyPr>
          <a:lstStyle/>
          <a:p>
            <a:r>
              <a:rPr lang="zh-CN" altLang="en-US" sz="3600" dirty="0">
                <a:blipFill>
                  <a:blip r:embed="rId2"/>
                  <a:stretch>
                    <a:fillRect/>
                  </a:stretch>
                </a:blipFill>
                <a:latin typeface="方正清刻本悦宋简体" panose="02000000000000000000" charset="-122"/>
                <a:ea typeface="方正清刻本悦宋简体" panose="02000000000000000000" charset="-122"/>
              </a:rPr>
              <a:t>壹</a:t>
            </a:r>
            <a:endParaRPr lang="zh-CN" altLang="en-US" sz="3600" dirty="0">
              <a:blipFill>
                <a:blip r:embed="rId2"/>
                <a:stretch>
                  <a:fillRect/>
                </a:stretch>
              </a:blipFill>
              <a:latin typeface="方正清刻本悦宋简体" panose="02000000000000000000" charset="-122"/>
              <a:ea typeface="方正清刻本悦宋简体" panose="02000000000000000000" charset="-122"/>
            </a:endParaRPr>
          </a:p>
        </p:txBody>
      </p:sp>
      <p:sp>
        <p:nvSpPr>
          <p:cNvPr id="33" name="文本框 32"/>
          <p:cNvSpPr txBox="1"/>
          <p:nvPr/>
        </p:nvSpPr>
        <p:spPr>
          <a:xfrm>
            <a:off x="5314315" y="2800985"/>
            <a:ext cx="368935" cy="1568450"/>
          </a:xfrm>
          <a:prstGeom prst="rect">
            <a:avLst/>
          </a:prstGeom>
          <a:noFill/>
        </p:spPr>
        <p:txBody>
          <a:bodyPr wrap="square" rtlCol="0">
            <a:spAutoFit/>
          </a:bodyPr>
          <a:lstStyle/>
          <a:p>
            <a:pPr algn="dist"/>
            <a:r>
              <a:rPr lang="zh-CN" altLang="en-US" sz="2400"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rPr>
              <a:t>策略思考</a:t>
            </a:r>
            <a:endParaRPr lang="zh-CN" altLang="en-US" sz="2400"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34" name="文本框 33"/>
          <p:cNvSpPr txBox="1"/>
          <p:nvPr/>
        </p:nvSpPr>
        <p:spPr>
          <a:xfrm>
            <a:off x="5610225" y="2840990"/>
            <a:ext cx="351790" cy="581025"/>
          </a:xfrm>
          <a:prstGeom prst="rect">
            <a:avLst/>
          </a:prstGeom>
          <a:noFill/>
        </p:spPr>
        <p:txBody>
          <a:bodyPr vert="eaVert"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dirty="0">
                <a:solidFill>
                  <a:schemeClr val="bg1">
                    <a:alpha val="35000"/>
                  </a:schemeClr>
                </a:solidFill>
                <a:latin typeface="方正清刻本悦宋简体" panose="02000000000000000000" charset="-122"/>
                <a:ea typeface="方正清刻本悦宋简体" panose="02000000000000000000" charset="-122"/>
              </a:rPr>
              <a:t>ONE</a:t>
            </a:r>
            <a:endParaRPr lang="en-US" altLang="zh-CN" dirty="0">
              <a:solidFill>
                <a:schemeClr val="bg1">
                  <a:alpha val="35000"/>
                </a:schemeClr>
              </a:solidFill>
              <a:latin typeface="方正清刻本悦宋简体" panose="02000000000000000000" charset="-122"/>
              <a:ea typeface="方正清刻本悦宋简体" panose="02000000000000000000" charset="-122"/>
            </a:endParaRPr>
          </a:p>
        </p:txBody>
      </p:sp>
      <p:grpSp>
        <p:nvGrpSpPr>
          <p:cNvPr id="69" name="组合 68"/>
          <p:cNvGrpSpPr/>
          <p:nvPr/>
        </p:nvGrpSpPr>
        <p:grpSpPr>
          <a:xfrm>
            <a:off x="2150745" y="725805"/>
            <a:ext cx="3145790" cy="582930"/>
            <a:chOff x="3760" y="1309"/>
            <a:chExt cx="4954" cy="918"/>
          </a:xfrm>
        </p:grpSpPr>
        <p:sp>
          <p:nvSpPr>
            <p:cNvPr id="41" name="文本框 40"/>
            <p:cNvSpPr txBox="1"/>
            <p:nvPr/>
          </p:nvSpPr>
          <p:spPr>
            <a:xfrm>
              <a:off x="3760" y="1309"/>
              <a:ext cx="635" cy="919"/>
            </a:xfrm>
            <a:prstGeom prst="rect">
              <a:avLst/>
            </a:prstGeom>
            <a:noFill/>
          </p:spPr>
          <p:txBody>
            <a:bodyPr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sz="3200">
                  <a:solidFill>
                    <a:schemeClr val="bg1"/>
                  </a:solidFill>
                  <a:latin typeface="方正清刻本悦宋简体" panose="02000000000000000000" charset="-122"/>
                  <a:ea typeface="方正清刻本悦宋简体" panose="02000000000000000000" charset="-122"/>
                </a:rPr>
                <a:t>C</a:t>
              </a:r>
              <a:endParaRPr lang="en-US" altLang="zh-CN" sz="3200" dirty="0">
                <a:solidFill>
                  <a:schemeClr val="bg1"/>
                </a:solidFill>
                <a:latin typeface="方正清刻本悦宋简体" panose="02000000000000000000" charset="-122"/>
                <a:ea typeface="方正清刻本悦宋简体" panose="02000000000000000000" charset="-122"/>
              </a:endParaRPr>
            </a:p>
          </p:txBody>
        </p:sp>
        <p:sp>
          <p:nvSpPr>
            <p:cNvPr id="42" name="文本框 41"/>
            <p:cNvSpPr txBox="1"/>
            <p:nvPr/>
          </p:nvSpPr>
          <p:spPr>
            <a:xfrm>
              <a:off x="4295" y="1309"/>
              <a:ext cx="698" cy="919"/>
            </a:xfrm>
            <a:prstGeom prst="rect">
              <a:avLst/>
            </a:prstGeom>
            <a:noFill/>
          </p:spPr>
          <p:txBody>
            <a:bodyPr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sz="3200">
                  <a:solidFill>
                    <a:schemeClr val="bg1"/>
                  </a:solidFill>
                  <a:latin typeface="方正清刻本悦宋简体" panose="02000000000000000000" charset="-122"/>
                  <a:ea typeface="方正清刻本悦宋简体" panose="02000000000000000000" charset="-122"/>
                </a:rPr>
                <a:t>O</a:t>
              </a:r>
              <a:endParaRPr lang="en-US" altLang="zh-CN" sz="3200" dirty="0">
                <a:solidFill>
                  <a:schemeClr val="bg1"/>
                </a:solidFill>
                <a:latin typeface="方正清刻本悦宋简体" panose="02000000000000000000" charset="-122"/>
                <a:ea typeface="方正清刻本悦宋简体" panose="02000000000000000000" charset="-122"/>
              </a:endParaRPr>
            </a:p>
          </p:txBody>
        </p:sp>
        <p:sp>
          <p:nvSpPr>
            <p:cNvPr id="43" name="文本框 42"/>
            <p:cNvSpPr txBox="1"/>
            <p:nvPr/>
          </p:nvSpPr>
          <p:spPr>
            <a:xfrm>
              <a:off x="4893" y="1309"/>
              <a:ext cx="685" cy="919"/>
            </a:xfrm>
            <a:prstGeom prst="rect">
              <a:avLst/>
            </a:prstGeom>
            <a:noFill/>
          </p:spPr>
          <p:txBody>
            <a:bodyPr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sz="3200">
                  <a:solidFill>
                    <a:schemeClr val="bg1"/>
                  </a:solidFill>
                  <a:latin typeface="方正清刻本悦宋简体" panose="02000000000000000000" charset="-122"/>
                  <a:ea typeface="方正清刻本悦宋简体" panose="02000000000000000000" charset="-122"/>
                </a:rPr>
                <a:t>N</a:t>
              </a:r>
              <a:endParaRPr lang="en-US" altLang="zh-CN" sz="3200" dirty="0">
                <a:solidFill>
                  <a:schemeClr val="bg1"/>
                </a:solidFill>
                <a:latin typeface="方正清刻本悦宋简体" panose="02000000000000000000" charset="-122"/>
                <a:ea typeface="方正清刻本悦宋简体" panose="02000000000000000000" charset="-122"/>
              </a:endParaRPr>
            </a:p>
          </p:txBody>
        </p:sp>
        <p:sp>
          <p:nvSpPr>
            <p:cNvPr id="44" name="文本框 43"/>
            <p:cNvSpPr txBox="1"/>
            <p:nvPr/>
          </p:nvSpPr>
          <p:spPr>
            <a:xfrm>
              <a:off x="5476" y="1309"/>
              <a:ext cx="685" cy="919"/>
            </a:xfrm>
            <a:prstGeom prst="rect">
              <a:avLst/>
            </a:prstGeom>
            <a:noFill/>
          </p:spPr>
          <p:txBody>
            <a:bodyPr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sz="3200">
                  <a:solidFill>
                    <a:schemeClr val="bg1"/>
                  </a:solidFill>
                  <a:latin typeface="方正清刻本悦宋简体" panose="02000000000000000000" charset="-122"/>
                  <a:ea typeface="方正清刻本悦宋简体" panose="02000000000000000000" charset="-122"/>
                </a:rPr>
                <a:t>N</a:t>
              </a:r>
              <a:endParaRPr lang="en-US" altLang="zh-CN" sz="3200" dirty="0">
                <a:solidFill>
                  <a:schemeClr val="bg1"/>
                </a:solidFill>
                <a:latin typeface="方正清刻本悦宋简体" panose="02000000000000000000" charset="-122"/>
                <a:ea typeface="方正清刻本悦宋简体" panose="02000000000000000000" charset="-122"/>
              </a:endParaRPr>
            </a:p>
          </p:txBody>
        </p:sp>
        <p:sp>
          <p:nvSpPr>
            <p:cNvPr id="45" name="文本框 44"/>
            <p:cNvSpPr txBox="1"/>
            <p:nvPr/>
          </p:nvSpPr>
          <p:spPr>
            <a:xfrm>
              <a:off x="6060" y="1309"/>
              <a:ext cx="591" cy="919"/>
            </a:xfrm>
            <a:prstGeom prst="rect">
              <a:avLst/>
            </a:prstGeom>
            <a:noFill/>
          </p:spPr>
          <p:txBody>
            <a:bodyPr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sz="3200">
                  <a:solidFill>
                    <a:schemeClr val="bg1"/>
                  </a:solidFill>
                  <a:latin typeface="方正清刻本悦宋简体" panose="02000000000000000000" charset="-122"/>
                  <a:ea typeface="方正清刻本悦宋简体" panose="02000000000000000000" charset="-122"/>
                </a:rPr>
                <a:t>T</a:t>
              </a:r>
              <a:endParaRPr lang="en-US" altLang="zh-CN" sz="3200" dirty="0">
                <a:solidFill>
                  <a:schemeClr val="bg1"/>
                </a:solidFill>
                <a:latin typeface="方正清刻本悦宋简体" panose="02000000000000000000" charset="-122"/>
                <a:ea typeface="方正清刻本悦宋简体" panose="02000000000000000000" charset="-122"/>
              </a:endParaRPr>
            </a:p>
          </p:txBody>
        </p:sp>
        <p:sp>
          <p:nvSpPr>
            <p:cNvPr id="46" name="文本框 45"/>
            <p:cNvSpPr txBox="1"/>
            <p:nvPr/>
          </p:nvSpPr>
          <p:spPr>
            <a:xfrm>
              <a:off x="6551" y="1309"/>
              <a:ext cx="602" cy="919"/>
            </a:xfrm>
            <a:prstGeom prst="rect">
              <a:avLst/>
            </a:prstGeom>
            <a:noFill/>
          </p:spPr>
          <p:txBody>
            <a:bodyPr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sz="3200">
                  <a:solidFill>
                    <a:schemeClr val="bg1"/>
                  </a:solidFill>
                  <a:latin typeface="方正清刻本悦宋简体" panose="02000000000000000000" charset="-122"/>
                  <a:ea typeface="方正清刻本悦宋简体" panose="02000000000000000000" charset="-122"/>
                </a:rPr>
                <a:t>E</a:t>
              </a:r>
              <a:endParaRPr lang="en-US" altLang="zh-CN" sz="3200" dirty="0">
                <a:solidFill>
                  <a:schemeClr val="bg1"/>
                </a:solidFill>
                <a:latin typeface="方正清刻本悦宋简体" panose="02000000000000000000" charset="-122"/>
                <a:ea typeface="方正清刻本悦宋简体" panose="02000000000000000000" charset="-122"/>
              </a:endParaRPr>
            </a:p>
          </p:txBody>
        </p:sp>
        <p:sp>
          <p:nvSpPr>
            <p:cNvPr id="47" name="文本框 46"/>
            <p:cNvSpPr txBox="1"/>
            <p:nvPr/>
          </p:nvSpPr>
          <p:spPr>
            <a:xfrm>
              <a:off x="7051" y="1309"/>
              <a:ext cx="685" cy="919"/>
            </a:xfrm>
            <a:prstGeom prst="rect">
              <a:avLst/>
            </a:prstGeom>
            <a:noFill/>
          </p:spPr>
          <p:txBody>
            <a:bodyPr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sz="3200">
                  <a:solidFill>
                    <a:schemeClr val="bg1"/>
                  </a:solidFill>
                  <a:latin typeface="方正清刻本悦宋简体" panose="02000000000000000000" charset="-122"/>
                  <a:ea typeface="方正清刻本悦宋简体" panose="02000000000000000000" charset="-122"/>
                </a:rPr>
                <a:t>N</a:t>
              </a:r>
              <a:endParaRPr lang="en-US" altLang="zh-CN" sz="3200" dirty="0">
                <a:solidFill>
                  <a:schemeClr val="bg1"/>
                </a:solidFill>
                <a:latin typeface="方正清刻本悦宋简体" panose="02000000000000000000" charset="-122"/>
                <a:ea typeface="方正清刻本悦宋简体" panose="02000000000000000000" charset="-122"/>
              </a:endParaRPr>
            </a:p>
          </p:txBody>
        </p:sp>
        <p:sp>
          <p:nvSpPr>
            <p:cNvPr id="48" name="文本框 47"/>
            <p:cNvSpPr txBox="1"/>
            <p:nvPr/>
          </p:nvSpPr>
          <p:spPr>
            <a:xfrm>
              <a:off x="7636" y="1309"/>
              <a:ext cx="591" cy="919"/>
            </a:xfrm>
            <a:prstGeom prst="rect">
              <a:avLst/>
            </a:prstGeom>
            <a:noFill/>
          </p:spPr>
          <p:txBody>
            <a:bodyPr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sz="3200">
                  <a:solidFill>
                    <a:schemeClr val="bg1"/>
                  </a:solidFill>
                  <a:latin typeface="方正清刻本悦宋简体" panose="02000000000000000000" charset="-122"/>
                  <a:ea typeface="方正清刻本悦宋简体" panose="02000000000000000000" charset="-122"/>
                </a:rPr>
                <a:t>T</a:t>
              </a:r>
              <a:endParaRPr lang="en-US" altLang="zh-CN" sz="3200" dirty="0">
                <a:solidFill>
                  <a:schemeClr val="bg1"/>
                </a:solidFill>
                <a:latin typeface="方正清刻本悦宋简体" panose="02000000000000000000" charset="-122"/>
                <a:ea typeface="方正清刻本悦宋简体" panose="02000000000000000000" charset="-122"/>
              </a:endParaRPr>
            </a:p>
          </p:txBody>
        </p:sp>
        <p:sp>
          <p:nvSpPr>
            <p:cNvPr id="49" name="文本框 48"/>
            <p:cNvSpPr txBox="1"/>
            <p:nvPr/>
          </p:nvSpPr>
          <p:spPr>
            <a:xfrm>
              <a:off x="8126" y="1309"/>
              <a:ext cx="588" cy="919"/>
            </a:xfrm>
            <a:prstGeom prst="rect">
              <a:avLst/>
            </a:prstGeom>
            <a:noFill/>
          </p:spPr>
          <p:txBody>
            <a:bodyPr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sz="3200" dirty="0">
                  <a:solidFill>
                    <a:schemeClr val="bg1"/>
                  </a:solidFill>
                  <a:latin typeface="方正清刻本悦宋简体" panose="02000000000000000000" charset="-122"/>
                  <a:ea typeface="方正清刻本悦宋简体" panose="02000000000000000000" charset="-122"/>
                </a:rPr>
                <a:t>S</a:t>
              </a:r>
              <a:endParaRPr lang="en-US" altLang="zh-CN" sz="3200" dirty="0">
                <a:solidFill>
                  <a:schemeClr val="bg1"/>
                </a:solidFill>
                <a:latin typeface="方正清刻本悦宋简体" panose="02000000000000000000" charset="-122"/>
                <a:ea typeface="方正清刻本悦宋简体" panose="02000000000000000000" charset="-122"/>
              </a:endParaRPr>
            </a:p>
          </p:txBody>
        </p:sp>
      </p:grpSp>
      <p:sp>
        <p:nvSpPr>
          <p:cNvPr id="36" name="文本框 35"/>
          <p:cNvSpPr txBox="1"/>
          <p:nvPr/>
        </p:nvSpPr>
        <p:spPr>
          <a:xfrm>
            <a:off x="6546215" y="2800985"/>
            <a:ext cx="368935" cy="1568450"/>
          </a:xfrm>
          <a:prstGeom prst="rect">
            <a:avLst/>
          </a:prstGeom>
          <a:noFill/>
        </p:spPr>
        <p:txBody>
          <a:bodyPr wrap="square" rtlCol="0">
            <a:spAutoFit/>
          </a:bodyPr>
          <a:lstStyle/>
          <a:p>
            <a:pPr algn="dist"/>
            <a:r>
              <a:rPr lang="zh-CN" altLang="en-US" sz="2400"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rPr>
              <a:t>现场包装</a:t>
            </a:r>
            <a:endParaRPr lang="zh-CN" altLang="en-US" sz="2400"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37" name="文本框 36"/>
          <p:cNvSpPr txBox="1"/>
          <p:nvPr/>
        </p:nvSpPr>
        <p:spPr>
          <a:xfrm>
            <a:off x="6842125" y="2840990"/>
            <a:ext cx="351790" cy="581025"/>
          </a:xfrm>
          <a:prstGeom prst="rect">
            <a:avLst/>
          </a:prstGeom>
          <a:noFill/>
        </p:spPr>
        <p:txBody>
          <a:bodyPr vert="eaVert"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dirty="0">
                <a:solidFill>
                  <a:schemeClr val="bg1">
                    <a:alpha val="35000"/>
                  </a:schemeClr>
                </a:solidFill>
                <a:latin typeface="方正清刻本悦宋简体" panose="02000000000000000000" charset="-122"/>
                <a:ea typeface="方正清刻本悦宋简体" panose="02000000000000000000" charset="-122"/>
              </a:rPr>
              <a:t>TWO</a:t>
            </a:r>
            <a:endParaRPr lang="en-US" altLang="zh-CN" dirty="0">
              <a:solidFill>
                <a:schemeClr val="bg1">
                  <a:alpha val="35000"/>
                </a:schemeClr>
              </a:solidFill>
              <a:latin typeface="方正清刻本悦宋简体" panose="02000000000000000000" charset="-122"/>
              <a:ea typeface="方正清刻本悦宋简体" panose="02000000000000000000" charset="-122"/>
            </a:endParaRPr>
          </a:p>
        </p:txBody>
      </p:sp>
      <p:sp>
        <p:nvSpPr>
          <p:cNvPr id="38" name="文本框 37"/>
          <p:cNvSpPr txBox="1"/>
          <p:nvPr/>
        </p:nvSpPr>
        <p:spPr>
          <a:xfrm>
            <a:off x="6500495" y="1918970"/>
            <a:ext cx="737870" cy="645160"/>
          </a:xfrm>
          <a:prstGeom prst="rect">
            <a:avLst/>
          </a:prstGeom>
          <a:noFill/>
        </p:spPr>
        <p:txBody>
          <a:bodyPr wrap="square" rtlCol="0">
            <a:spAutoFit/>
          </a:bodyPr>
          <a:lstStyle>
            <a:defPPr>
              <a:defRPr lang="zh-CN"/>
            </a:defPPr>
            <a:lvl1pPr>
              <a:defRPr sz="4000">
                <a:gradFill flip="none" rotWithShape="1">
                  <a:gsLst>
                    <a:gs pos="0">
                      <a:srgbClr val="D9D9D9"/>
                    </a:gs>
                    <a:gs pos="70000">
                      <a:srgbClr val="FFFFFF"/>
                    </a:gs>
                  </a:gsLst>
                  <a:lin ang="5400000" scaled="1"/>
                  <a:tileRect/>
                </a:gradFill>
                <a:latin typeface="汉仪大宋简" panose="02010600000101010101" pitchFamily="2" charset="-122"/>
                <a:ea typeface="汉仪大宋简" panose="02010600000101010101" pitchFamily="2" charset="-122"/>
              </a:defRPr>
            </a:lvl1pPr>
          </a:lstStyle>
          <a:p>
            <a:r>
              <a:rPr lang="zh-CN" altLang="en-US" sz="3600" dirty="0">
                <a:blipFill>
                  <a:blip r:embed="rId2"/>
                  <a:stretch>
                    <a:fillRect/>
                  </a:stretch>
                </a:blipFill>
                <a:latin typeface="方正清刻本悦宋简体" panose="02000000000000000000" charset="-122"/>
                <a:ea typeface="方正清刻本悦宋简体" panose="02000000000000000000" charset="-122"/>
                <a:cs typeface="HarmonyOS Sans SC Light" panose="00000400000000000000" pitchFamily="2" charset="-122"/>
              </a:rPr>
              <a:t>贰</a:t>
            </a:r>
            <a:endParaRPr lang="zh-CN" altLang="en-US" sz="3600" dirty="0">
              <a:blipFill>
                <a:blip r:embed="rId2"/>
                <a:stretch>
                  <a:fillRect/>
                </a:stretch>
              </a:blipFill>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40" name="文本框 39"/>
          <p:cNvSpPr txBox="1"/>
          <p:nvPr/>
        </p:nvSpPr>
        <p:spPr>
          <a:xfrm>
            <a:off x="7777480" y="2800985"/>
            <a:ext cx="368935" cy="1568450"/>
          </a:xfrm>
          <a:prstGeom prst="rect">
            <a:avLst/>
          </a:prstGeom>
          <a:noFill/>
        </p:spPr>
        <p:txBody>
          <a:bodyPr wrap="square" rtlCol="0">
            <a:spAutoFit/>
          </a:bodyPr>
          <a:lstStyle/>
          <a:p>
            <a:pPr algn="dist"/>
            <a:r>
              <a:rPr lang="zh-CN" altLang="en-US" sz="2400"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rPr>
              <a:t>内容规划</a:t>
            </a:r>
            <a:endParaRPr lang="zh-CN" altLang="en-US" sz="2400"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50" name="文本框 49"/>
          <p:cNvSpPr txBox="1"/>
          <p:nvPr/>
        </p:nvSpPr>
        <p:spPr>
          <a:xfrm>
            <a:off x="8073390" y="2840990"/>
            <a:ext cx="351790" cy="939165"/>
          </a:xfrm>
          <a:prstGeom prst="rect">
            <a:avLst/>
          </a:prstGeom>
          <a:noFill/>
        </p:spPr>
        <p:txBody>
          <a:bodyPr vert="eaVert"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dirty="0">
                <a:solidFill>
                  <a:schemeClr val="bg1">
                    <a:alpha val="35000"/>
                  </a:schemeClr>
                </a:solidFill>
                <a:latin typeface="方正清刻本悦宋简体" panose="02000000000000000000" charset="-122"/>
                <a:ea typeface="方正清刻本悦宋简体" panose="02000000000000000000" charset="-122"/>
              </a:rPr>
              <a:t>THREEE</a:t>
            </a:r>
            <a:endParaRPr lang="en-US" altLang="zh-CN" dirty="0">
              <a:solidFill>
                <a:schemeClr val="bg1">
                  <a:alpha val="35000"/>
                </a:schemeClr>
              </a:solidFill>
              <a:latin typeface="方正清刻本悦宋简体" panose="02000000000000000000" charset="-122"/>
              <a:ea typeface="方正清刻本悦宋简体" panose="02000000000000000000" charset="-122"/>
            </a:endParaRPr>
          </a:p>
        </p:txBody>
      </p:sp>
      <p:sp>
        <p:nvSpPr>
          <p:cNvPr id="51" name="文本框 50"/>
          <p:cNvSpPr txBox="1"/>
          <p:nvPr/>
        </p:nvSpPr>
        <p:spPr>
          <a:xfrm>
            <a:off x="7743190" y="1918970"/>
            <a:ext cx="737870" cy="645160"/>
          </a:xfrm>
          <a:prstGeom prst="rect">
            <a:avLst/>
          </a:prstGeom>
          <a:noFill/>
        </p:spPr>
        <p:txBody>
          <a:bodyPr wrap="square" rtlCol="0">
            <a:spAutoFit/>
          </a:bodyPr>
          <a:lstStyle/>
          <a:p>
            <a:r>
              <a:rPr lang="zh-CN" altLang="en-US" sz="3600" dirty="0">
                <a:blipFill>
                  <a:blip r:embed="rId2"/>
                  <a:stretch>
                    <a:fillRect/>
                  </a:stretch>
                </a:blipFill>
                <a:latin typeface="方正清刻本悦宋简体" panose="02000000000000000000" charset="-122"/>
                <a:ea typeface="方正清刻本悦宋简体" panose="02000000000000000000" charset="-122"/>
                <a:cs typeface="HarmonyOS Sans SC Light" panose="00000400000000000000" pitchFamily="2" charset="-122"/>
              </a:rPr>
              <a:t>叁</a:t>
            </a:r>
            <a:endParaRPr lang="zh-CN" altLang="en-US" sz="3600" dirty="0">
              <a:blipFill>
                <a:blip r:embed="rId2"/>
                <a:stretch>
                  <a:fillRect/>
                </a:stretch>
              </a:blipFill>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53" name="文本框 52"/>
          <p:cNvSpPr txBox="1"/>
          <p:nvPr/>
        </p:nvSpPr>
        <p:spPr>
          <a:xfrm>
            <a:off x="9009380" y="2800985"/>
            <a:ext cx="368935" cy="1568450"/>
          </a:xfrm>
          <a:prstGeom prst="rect">
            <a:avLst/>
          </a:prstGeom>
          <a:noFill/>
        </p:spPr>
        <p:txBody>
          <a:bodyPr wrap="square" rtlCol="0">
            <a:spAutoFit/>
          </a:bodyPr>
          <a:lstStyle/>
          <a:p>
            <a:pPr algn="dist"/>
            <a:r>
              <a:rPr lang="zh-CN" altLang="en-US" sz="240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rPr>
              <a:t>其他事项</a:t>
            </a:r>
            <a:endParaRPr lang="zh-CN" altLang="en-US" sz="240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54" name="文本框 53"/>
          <p:cNvSpPr txBox="1"/>
          <p:nvPr/>
        </p:nvSpPr>
        <p:spPr>
          <a:xfrm>
            <a:off x="9291955" y="2854960"/>
            <a:ext cx="351790" cy="581025"/>
          </a:xfrm>
          <a:prstGeom prst="rect">
            <a:avLst/>
          </a:prstGeom>
          <a:noFill/>
        </p:spPr>
        <p:txBody>
          <a:bodyPr vert="eaVert"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dirty="0">
                <a:solidFill>
                  <a:schemeClr val="bg1">
                    <a:alpha val="35000"/>
                  </a:schemeClr>
                </a:solidFill>
                <a:latin typeface="方正清刻本悦宋简体" panose="02000000000000000000" charset="-122"/>
                <a:ea typeface="方正清刻本悦宋简体" panose="02000000000000000000" charset="-122"/>
              </a:rPr>
              <a:t>FOUR</a:t>
            </a:r>
            <a:endParaRPr lang="en-US" altLang="zh-CN" dirty="0">
              <a:solidFill>
                <a:schemeClr val="bg1">
                  <a:alpha val="35000"/>
                </a:schemeClr>
              </a:solidFill>
              <a:latin typeface="方正清刻本悦宋简体" panose="02000000000000000000" charset="-122"/>
              <a:ea typeface="方正清刻本悦宋简体" panose="02000000000000000000" charset="-122"/>
            </a:endParaRPr>
          </a:p>
        </p:txBody>
      </p:sp>
      <p:sp>
        <p:nvSpPr>
          <p:cNvPr id="55" name="文本框 54"/>
          <p:cNvSpPr txBox="1"/>
          <p:nvPr/>
        </p:nvSpPr>
        <p:spPr>
          <a:xfrm>
            <a:off x="9019540" y="1918970"/>
            <a:ext cx="737870" cy="645160"/>
          </a:xfrm>
          <a:prstGeom prst="rect">
            <a:avLst/>
          </a:prstGeom>
          <a:noFill/>
        </p:spPr>
        <p:txBody>
          <a:bodyPr wrap="square" rtlCol="0">
            <a:spAutoFit/>
          </a:bodyPr>
          <a:lstStyle>
            <a:defPPr>
              <a:defRPr lang="zh-CN"/>
            </a:defPPr>
            <a:lvl1pPr>
              <a:defRPr sz="4000">
                <a:gradFill flip="none" rotWithShape="1">
                  <a:gsLst>
                    <a:gs pos="0">
                      <a:srgbClr val="D9D9D9"/>
                    </a:gs>
                    <a:gs pos="70000">
                      <a:srgbClr val="FFFFFF"/>
                    </a:gs>
                  </a:gsLst>
                  <a:lin ang="5400000" scaled="1"/>
                  <a:tileRect/>
                </a:gradFill>
                <a:latin typeface="汉仪大宋简" panose="02010600000101010101" pitchFamily="2" charset="-122"/>
                <a:ea typeface="汉仪大宋简" panose="02010600000101010101" pitchFamily="2" charset="-122"/>
              </a:defRPr>
            </a:lvl1pPr>
          </a:lstStyle>
          <a:p>
            <a:r>
              <a:rPr lang="zh-CN" altLang="en-US" sz="3600" dirty="0">
                <a:blipFill>
                  <a:blip r:embed="rId2"/>
                  <a:stretch>
                    <a:fillRect/>
                  </a:stretch>
                </a:blipFill>
                <a:latin typeface="方正清刻本悦宋简体" panose="02000000000000000000" charset="-122"/>
                <a:ea typeface="方正清刻本悦宋简体" panose="02000000000000000000" charset="-122"/>
                <a:cs typeface="HarmonyOS Sans SC Light" panose="00000400000000000000" pitchFamily="2" charset="-122"/>
              </a:rPr>
              <a:t>肆</a:t>
            </a:r>
            <a:endParaRPr lang="zh-CN" altLang="en-US" sz="3600" dirty="0">
              <a:blipFill>
                <a:blip r:embed="rId2"/>
                <a:stretch>
                  <a:fillRect/>
                </a:stretch>
              </a:blipFill>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58" name="椭圆 57"/>
          <p:cNvSpPr/>
          <p:nvPr/>
        </p:nvSpPr>
        <p:spPr>
          <a:xfrm>
            <a:off x="351790" y="4484370"/>
            <a:ext cx="110490" cy="88900"/>
          </a:xfrm>
          <a:prstGeom prst="ellipse">
            <a:avLst/>
          </a:prstGeom>
          <a:no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endParaRPr>
          </a:p>
        </p:txBody>
      </p:sp>
      <p:grpSp>
        <p:nvGrpSpPr>
          <p:cNvPr id="60" name="组合 59"/>
          <p:cNvGrpSpPr/>
          <p:nvPr/>
        </p:nvGrpSpPr>
        <p:grpSpPr>
          <a:xfrm flipH="1" flipV="1">
            <a:off x="1593215" y="589915"/>
            <a:ext cx="243840" cy="597535"/>
            <a:chOff x="7329113" y="-629152"/>
            <a:chExt cx="338386" cy="3207817"/>
          </a:xfrm>
        </p:grpSpPr>
        <p:cxnSp>
          <p:nvCxnSpPr>
            <p:cNvPr id="62" name="直接连接符 61"/>
            <p:cNvCxnSpPr/>
            <p:nvPr/>
          </p:nvCxnSpPr>
          <p:spPr>
            <a:xfrm>
              <a:off x="7329113" y="-560697"/>
              <a:ext cx="338386" cy="0"/>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7344697" y="-629152"/>
              <a:ext cx="0" cy="3207817"/>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64" name="直接连接符 63"/>
          <p:cNvCxnSpPr/>
          <p:nvPr/>
        </p:nvCxnSpPr>
        <p:spPr>
          <a:xfrm>
            <a:off x="5399405" y="2476500"/>
            <a:ext cx="248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6643370" y="2476500"/>
            <a:ext cx="248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7908290" y="2476500"/>
            <a:ext cx="248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9175115" y="2476500"/>
            <a:ext cx="2489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椭圆 3"/>
          <p:cNvSpPr/>
          <p:nvPr/>
        </p:nvSpPr>
        <p:spPr>
          <a:xfrm>
            <a:off x="3539490" y="3815715"/>
            <a:ext cx="226695" cy="236855"/>
          </a:xfrm>
          <a:prstGeom prst="ellipse">
            <a:avLst/>
          </a:prstGeom>
          <a:no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15">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6" name="矩形 5"/>
          <p:cNvSpPr/>
          <p:nvPr/>
        </p:nvSpPr>
        <p:spPr>
          <a:xfrm>
            <a:off x="9231812" y="4869189"/>
            <a:ext cx="872143" cy="183696"/>
          </a:xfrm>
          <a:prstGeom prst="rect">
            <a:avLst/>
          </a:prstGeom>
          <a:solidFill>
            <a:schemeClr val="bg1"/>
          </a:solid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5">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24" name="文本框 23"/>
          <p:cNvSpPr txBox="1"/>
          <p:nvPr/>
        </p:nvSpPr>
        <p:spPr>
          <a:xfrm>
            <a:off x="3937000" y="3426460"/>
            <a:ext cx="3508375" cy="768350"/>
          </a:xfrm>
          <a:prstGeom prst="rect">
            <a:avLst/>
          </a:prstGeom>
          <a:noFill/>
        </p:spPr>
        <p:txBody>
          <a:bodyPr vert="horz" wrap="square">
            <a:spAutoFit/>
          </a:bodyPr>
          <a:lstStyle/>
          <a:p>
            <a:pPr algn="l"/>
            <a:r>
              <a:rPr lang="zh-CN" altLang="en-US" sz="4400" dirty="0">
                <a:solidFill>
                  <a:schemeClr val="tx1"/>
                </a:solidFill>
                <a:latin typeface="方正清刻本悦宋简体" panose="02000000000000000000" charset="-122"/>
                <a:ea typeface="方正清刻本悦宋简体" panose="02000000000000000000" charset="-122"/>
                <a:cs typeface="HarmonyOS Sans SC Light" panose="00000400000000000000" pitchFamily="2" charset="-122"/>
                <a:sym typeface="汉仪粗仿宋简" panose="02010600000101010101" pitchFamily="2" charset="-122"/>
              </a:rPr>
              <a:t>策略思考</a:t>
            </a:r>
            <a:endParaRPr lang="zh-CN" altLang="en-US" sz="4400" dirty="0">
              <a:solidFill>
                <a:schemeClr val="tx1"/>
              </a:solidFill>
              <a:latin typeface="方正清刻本悦宋简体" panose="02000000000000000000" charset="-122"/>
              <a:ea typeface="方正清刻本悦宋简体" panose="02000000000000000000" charset="-122"/>
              <a:cs typeface="HarmonyOS Sans SC Light" panose="00000400000000000000" pitchFamily="2" charset="-122"/>
              <a:sym typeface="汉仪粗仿宋简" panose="02010600000101010101" pitchFamily="2" charset="-122"/>
            </a:endParaRPr>
          </a:p>
        </p:txBody>
      </p:sp>
      <p:sp>
        <p:nvSpPr>
          <p:cNvPr id="8" name="文本框 7"/>
          <p:cNvSpPr txBox="1"/>
          <p:nvPr/>
        </p:nvSpPr>
        <p:spPr>
          <a:xfrm>
            <a:off x="9243507" y="4852120"/>
            <a:ext cx="1027543" cy="237490"/>
          </a:xfrm>
          <a:prstGeom prst="rect">
            <a:avLst/>
          </a:prstGeom>
          <a:noFill/>
        </p:spPr>
        <p:txBody>
          <a:bodyPr wrap="square" rtlCol="0">
            <a:spAutoFit/>
          </a:bodyPr>
          <a:lstStyle/>
          <a:p>
            <a:r>
              <a:rPr lang="en-US" altLang="zh-CN" sz="945" dirty="0">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rPr>
              <a:t>PART</a:t>
            </a:r>
            <a:endParaRPr lang="en-US" altLang="zh-CN" sz="945" dirty="0">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endParaRPr>
          </a:p>
        </p:txBody>
      </p:sp>
      <p:sp>
        <p:nvSpPr>
          <p:cNvPr id="10" name="矩形 9"/>
          <p:cNvSpPr/>
          <p:nvPr/>
        </p:nvSpPr>
        <p:spPr>
          <a:xfrm>
            <a:off x="10243397" y="4866128"/>
            <a:ext cx="261922" cy="191962"/>
          </a:xfrm>
          <a:prstGeom prst="rect">
            <a:avLst/>
          </a:prstGeom>
          <a:solidFill>
            <a:srgbClr val="8E6F2D"/>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5">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12" name="文本框 11"/>
          <p:cNvSpPr txBox="1"/>
          <p:nvPr/>
        </p:nvSpPr>
        <p:spPr>
          <a:xfrm>
            <a:off x="10243397" y="4862013"/>
            <a:ext cx="647581" cy="224790"/>
          </a:xfrm>
          <a:prstGeom prst="rect">
            <a:avLst/>
          </a:prstGeom>
          <a:noFill/>
        </p:spPr>
        <p:txBody>
          <a:bodyPr wrap="square" rtlCol="0">
            <a:spAutoFit/>
          </a:bodyPr>
          <a:lstStyle/>
          <a:p>
            <a:r>
              <a:rPr lang="en-US" altLang="zh-CN" sz="865"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rPr>
              <a:t>01.</a:t>
            </a:r>
            <a:endParaRPr lang="en-US" altLang="zh-CN" sz="865"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endParaRPr>
          </a:p>
        </p:txBody>
      </p:sp>
      <p:sp>
        <p:nvSpPr>
          <p:cNvPr id="30" name="文本框 29"/>
          <p:cNvSpPr txBox="1"/>
          <p:nvPr/>
        </p:nvSpPr>
        <p:spPr>
          <a:xfrm>
            <a:off x="9488351" y="251524"/>
            <a:ext cx="1039495" cy="4324087"/>
          </a:xfrm>
          <a:prstGeom prst="rect">
            <a:avLst/>
          </a:prstGeom>
          <a:noFill/>
        </p:spPr>
        <p:txBody>
          <a:bodyPr vert="eaVert" wrap="square" rtlCol="0">
            <a:spAutoFit/>
          </a:bodyPr>
          <a:lstStyle/>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色</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无色或微黄，透明、无悬浮物、无沉淀杂质</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香</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酱香幽雅，陈香雅逸，茅香雅致</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味</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绵柔细腻，丰满甘润，回味悠长，回香逸远</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风格</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具有酱香幽雅，陈香雅逸，茅香雅致的明显风格</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2" name="文本框 1"/>
          <p:cNvSpPr txBox="1"/>
          <p:nvPr/>
        </p:nvSpPr>
        <p:spPr>
          <a:xfrm>
            <a:off x="761695" y="4823887"/>
            <a:ext cx="4248972" cy="21399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800" cap="all" baseline="0" noProof="0" dirty="0">
                <a:ln>
                  <a:noFill/>
                </a:ln>
                <a:solidFill>
                  <a:schemeClr val="bg1">
                    <a:lumMod val="50000"/>
                  </a:schemeClr>
                </a:solidFill>
                <a:effectLst/>
                <a:uLnTx/>
                <a:uFillTx/>
                <a:latin typeface="方正清刻本悦宋简体" panose="02000000000000000000" charset="-122"/>
                <a:ea typeface="方正清刻本悦宋简体" panose="02000000000000000000" charset="-122"/>
                <a:cs typeface="HarmonyOS Sans SC Medium" panose="00000600000000000000" charset="-122"/>
              </a:rPr>
              <a:t>Maotai flavor Baijiu Maotai flavor Baijiu</a:t>
            </a:r>
            <a:endParaRPr kumimoji="0" lang="en-US" altLang="zh-CN" sz="800" cap="all" baseline="0" noProof="0" dirty="0">
              <a:ln>
                <a:noFill/>
              </a:ln>
              <a:solidFill>
                <a:schemeClr val="bg1">
                  <a:lumMod val="50000"/>
                </a:schemeClr>
              </a:solidFill>
              <a:effectLst/>
              <a:uLnTx/>
              <a:uFillTx/>
              <a:latin typeface="方正清刻本悦宋简体" panose="02000000000000000000" charset="-122"/>
              <a:ea typeface="方正清刻本悦宋简体" panose="02000000000000000000" charset="-122"/>
              <a:cs typeface="HarmonyOS Sans SC Medium" panose="00000600000000000000" charset="-122"/>
            </a:endParaRPr>
          </a:p>
        </p:txBody>
      </p:sp>
      <p:sp>
        <p:nvSpPr>
          <p:cNvPr id="13" name="文本框 12"/>
          <p:cNvSpPr txBox="1"/>
          <p:nvPr/>
        </p:nvSpPr>
        <p:spPr>
          <a:xfrm>
            <a:off x="761695" y="236275"/>
            <a:ext cx="3164169" cy="213995"/>
          </a:xfrm>
          <a:prstGeom prst="rect">
            <a:avLst/>
          </a:prstGeom>
          <a:noFill/>
        </p:spPr>
        <p:txBody>
          <a:bodyPr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sz="800" cap="all" dirty="0">
                <a:solidFill>
                  <a:schemeClr val="bg1">
                    <a:lumMod val="50000"/>
                  </a:schemeClr>
                </a:solidFill>
                <a:uFillTx/>
                <a:latin typeface="方正清刻本悦宋简体" panose="02000000000000000000" charset="-122"/>
                <a:ea typeface="方正清刻本悦宋简体" panose="02000000000000000000" charset="-122"/>
              </a:rPr>
              <a:t>Strategic Analysis</a:t>
            </a:r>
            <a:endParaRPr lang="en-US" altLang="zh-CN" sz="800" cap="all" dirty="0">
              <a:solidFill>
                <a:schemeClr val="bg1">
                  <a:lumMod val="50000"/>
                </a:schemeClr>
              </a:solidFill>
              <a:uFillTx/>
              <a:latin typeface="方正清刻本悦宋简体" panose="02000000000000000000" charset="-122"/>
              <a:ea typeface="方正清刻本悦宋简体" panose="02000000000000000000" charset="-122"/>
            </a:endParaRPr>
          </a:p>
        </p:txBody>
      </p:sp>
      <p:sp>
        <p:nvSpPr>
          <p:cNvPr id="3" name="文本框 2"/>
          <p:cNvSpPr txBox="1"/>
          <p:nvPr/>
        </p:nvSpPr>
        <p:spPr>
          <a:xfrm>
            <a:off x="-833120" y="828040"/>
            <a:ext cx="4100195" cy="4261485"/>
          </a:xfrm>
          <a:prstGeom prst="rect">
            <a:avLst/>
          </a:prstGeom>
          <a:noFill/>
        </p:spPr>
        <p:txBody>
          <a:bodyPr wrap="square" rtlCol="0">
            <a:spAutoFit/>
          </a:bodyPr>
          <a:lstStyle/>
          <a:p>
            <a:r>
              <a:rPr lang="zh-CN" altLang="en-US" sz="27100" dirty="0">
                <a:solidFill>
                  <a:srgbClr val="3F1F09"/>
                </a:solidFill>
                <a:latin typeface="方正清刻本悦宋简体" panose="02000000000000000000" charset="-122"/>
                <a:ea typeface="方正清刻本悦宋简体" panose="02000000000000000000" charset="-122"/>
                <a:cs typeface="HarmonyOS Sans SC Light" panose="00000400000000000000" pitchFamily="2" charset="-122"/>
              </a:rPr>
              <a:t>壹</a:t>
            </a:r>
            <a:endParaRPr lang="zh-CN" altLang="en-US" sz="27100" dirty="0">
              <a:solidFill>
                <a:srgbClr val="3F1F09"/>
              </a:solidFill>
              <a:latin typeface="方正清刻本悦宋简体" panose="02000000000000000000" charset="-122"/>
              <a:ea typeface="方正清刻本悦宋简体" panose="02000000000000000000" charset="-122"/>
              <a:cs typeface="HarmonyOS Sans SC Light" panose="00000400000000000000"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组合 8"/>
          <p:cNvGrpSpPr/>
          <p:nvPr/>
        </p:nvGrpSpPr>
        <p:grpSpPr>
          <a:xfrm>
            <a:off x="188026" y="1261598"/>
            <a:ext cx="10611331" cy="3171651"/>
            <a:chOff x="-821" y="2389"/>
            <a:chExt cx="21225" cy="6344"/>
          </a:xfrm>
        </p:grpSpPr>
        <p:sp>
          <p:nvSpPr>
            <p:cNvPr id="8" name="文本框 7"/>
            <p:cNvSpPr txBox="1"/>
            <p:nvPr/>
          </p:nvSpPr>
          <p:spPr>
            <a:xfrm>
              <a:off x="-821" y="7296"/>
              <a:ext cx="21225" cy="1437"/>
            </a:xfrm>
            <a:prstGeom prst="rect">
              <a:avLst/>
            </a:prstGeom>
            <a:noFill/>
          </p:spPr>
          <p:txBody>
            <a:bodyPr wrap="square" rtlCol="0">
              <a:spAutoFit/>
            </a:bodyPr>
            <a:lstStyle/>
            <a:p>
              <a:pPr indent="0" algn="ctr">
                <a:lnSpc>
                  <a:spcPct val="170000"/>
                </a:lnSpc>
                <a:buFont typeface="Wingdings" panose="05000000000000000000" charset="0"/>
                <a:buNone/>
              </a:pPr>
              <a:r>
                <a:rPr lang="zh-CN" altLang="en-US" sz="12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mn-ea"/>
                </a:rPr>
                <a:t>整体布局及氛围包装，结合品牌形象主题及举办地“xx”当地元素。</a:t>
              </a:r>
              <a:endParaRPr lang="zh-CN" altLang="en-US" sz="12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mn-ea"/>
              </a:endParaRPr>
            </a:p>
            <a:p>
              <a:pPr indent="0" algn="ctr">
                <a:lnSpc>
                  <a:spcPct val="170000"/>
                </a:lnSpc>
                <a:buFont typeface="Wingdings" panose="05000000000000000000" charset="0"/>
                <a:buNone/>
              </a:pPr>
              <a:r>
                <a:rPr lang="zh-CN" altLang="en-US" sz="12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mn-ea"/>
                </a:rPr>
                <a:t>抓住的重点在于各位来宾到访现场的</a:t>
              </a:r>
              <a:r>
                <a:rPr lang="zh-CN" altLang="en-US" sz="1200">
                  <a:gradFill>
                    <a:gsLst>
                      <a:gs pos="100000">
                        <a:srgbClr val="7C5E29"/>
                      </a:gs>
                      <a:gs pos="0">
                        <a:srgbClr val="CAAF4E"/>
                      </a:gs>
                    </a:gsLst>
                    <a:lin scaled="1"/>
                  </a:gradFill>
                  <a:latin typeface="方正清刻本悦宋简体" panose="02000000000000000000" charset="-122"/>
                  <a:ea typeface="方正清刻本悦宋简体" panose="02000000000000000000" charset="-122"/>
                  <a:cs typeface="方正清刻本悦宋简体" panose="02000000000000000000" charset="-122"/>
                  <a:sym typeface="+mn-ea"/>
                </a:rPr>
                <a:t>体验感/互动感/仪式感，</a:t>
              </a:r>
              <a:r>
                <a:rPr lang="zh-CN" altLang="en-US" sz="12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mn-ea"/>
                </a:rPr>
                <a:t>从中输出品牌的理念与品牌的 文化精神，加强对品牌的记忆点；</a:t>
              </a:r>
              <a:endParaRPr lang="zh-CN" altLang="en-US" sz="12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mn-ea"/>
              </a:endParaRPr>
            </a:p>
          </p:txBody>
        </p:sp>
        <p:sp>
          <p:nvSpPr>
            <p:cNvPr id="3" name="文本框 2"/>
            <p:cNvSpPr txBox="1"/>
            <p:nvPr/>
          </p:nvSpPr>
          <p:spPr>
            <a:xfrm>
              <a:off x="7980" y="2389"/>
              <a:ext cx="3241" cy="1054"/>
            </a:xfrm>
            <a:prstGeom prst="rect">
              <a:avLst/>
            </a:prstGeom>
            <a:noFill/>
          </p:spPr>
          <p:txBody>
            <a:bodyPr wrap="square" rtlCol="0">
              <a:spAutoFit/>
            </a:bodyPr>
            <a:lstStyle/>
            <a:p>
              <a:pPr algn="dist"/>
              <a:r>
                <a:rPr lang="zh-CN" altLang="en-US" sz="1415">
                  <a:solidFill>
                    <a:srgbClr val="AF685D"/>
                  </a:solidFill>
                  <a:latin typeface="方正清刻本悦宋简体" panose="02000000000000000000" charset="-122"/>
                  <a:ea typeface="方正清刻本悦宋简体" panose="02000000000000000000" charset="-122"/>
                  <a:cs typeface="方正清刻本悦宋简体" panose="02000000000000000000" charset="-122"/>
                  <a:sym typeface="+mn-ea"/>
                </a:rPr>
                <a:t>Activity overview</a:t>
              </a:r>
              <a:endParaRPr lang="zh-CN" altLang="en-US" sz="1415">
                <a:solidFill>
                  <a:srgbClr val="AF685D"/>
                </a:solidFill>
                <a:latin typeface="方正清刻本悦宋简体" panose="02000000000000000000" charset="-122"/>
                <a:ea typeface="方正清刻本悦宋简体" panose="02000000000000000000" charset="-122"/>
                <a:cs typeface="方正清刻本悦宋简体" panose="02000000000000000000" charset="-122"/>
                <a:sym typeface="+mn-ea"/>
              </a:endParaRPr>
            </a:p>
            <a:p>
              <a:pPr algn="dist"/>
              <a:r>
                <a:rPr lang="zh-CN" altLang="en-US" sz="1415">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mn-ea"/>
                </a:rPr>
                <a:t>活动概述</a:t>
              </a:r>
              <a:endParaRPr lang="zh-CN" altLang="en-US" sz="1415">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mn-ea"/>
              </a:endParaRPr>
            </a:p>
          </p:txBody>
        </p:sp>
        <p:sp>
          <p:nvSpPr>
            <p:cNvPr id="4" name="文本框 3"/>
            <p:cNvSpPr txBox="1"/>
            <p:nvPr/>
          </p:nvSpPr>
          <p:spPr>
            <a:xfrm>
              <a:off x="2808" y="3854"/>
              <a:ext cx="13583" cy="1638"/>
            </a:xfrm>
            <a:prstGeom prst="rect">
              <a:avLst/>
            </a:prstGeom>
            <a:noFill/>
          </p:spPr>
          <p:txBody>
            <a:bodyPr wrap="none" rtlCol="0">
              <a:spAutoFit/>
            </a:bodyPr>
            <a:lstStyle/>
            <a:p>
              <a:pPr algn="ctr"/>
              <a:r>
                <a:rPr lang="zh-CN" altLang="en-US" sz="4725">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mn-ea"/>
                </a:rPr>
                <a:t>「百年匠心</a:t>
              </a:r>
              <a:r>
                <a:rPr lang="en-US" altLang="zh-CN" sz="4725">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mn-ea"/>
                </a:rPr>
                <a:t>·</a:t>
              </a:r>
              <a:r>
                <a:rPr lang="zh-CN" altLang="en-US" sz="4725">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mn-ea"/>
                </a:rPr>
                <a:t>衡昌盛宴」</a:t>
              </a:r>
              <a:endParaRPr lang="zh-CN" altLang="en-US" sz="4725">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mn-ea"/>
              </a:endParaRPr>
            </a:p>
          </p:txBody>
        </p:sp>
        <p:sp>
          <p:nvSpPr>
            <p:cNvPr id="20" name="矩形 19"/>
            <p:cNvSpPr/>
            <p:nvPr/>
          </p:nvSpPr>
          <p:spPr>
            <a:xfrm>
              <a:off x="9164" y="5789"/>
              <a:ext cx="874" cy="2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15">
                <a:latin typeface="方正清刻本悦宋简体" panose="02000000000000000000" charset="-122"/>
                <a:ea typeface="方正清刻本悦宋简体" panose="02000000000000000000" charset="-122"/>
              </a:endParaRPr>
            </a:p>
          </p:txBody>
        </p:sp>
        <p:sp>
          <p:nvSpPr>
            <p:cNvPr id="5" name="文本框 4"/>
            <p:cNvSpPr txBox="1"/>
            <p:nvPr/>
          </p:nvSpPr>
          <p:spPr>
            <a:xfrm>
              <a:off x="6111" y="6138"/>
              <a:ext cx="6984" cy="921"/>
            </a:xfrm>
            <a:prstGeom prst="rect">
              <a:avLst/>
            </a:prstGeom>
            <a:noFill/>
          </p:spPr>
          <p:txBody>
            <a:bodyPr wrap="square" rtlCol="0" anchor="t">
              <a:spAutoFit/>
            </a:bodyPr>
            <a:lstStyle/>
            <a:p>
              <a:pPr algn="dist"/>
              <a:r>
                <a:rPr lang="zh-CN" altLang="en-US" sz="2400">
                  <a:solidFill>
                    <a:srgbClr val="AF685D"/>
                  </a:solidFill>
                  <a:latin typeface="方正清刻本悦宋简体" panose="02000000000000000000" charset="-122"/>
                  <a:ea typeface="方正清刻本悦宋简体" panose="02000000000000000000" charset="-122"/>
                  <a:cs typeface="方正清刻本悦宋简体" panose="02000000000000000000" charset="-122"/>
                </a:rPr>
                <a:t>大型品鉴会xx站</a:t>
              </a:r>
              <a:endParaRPr lang="zh-CN" altLang="en-US" sz="2400">
                <a:solidFill>
                  <a:srgbClr val="AF685D"/>
                </a:solidFill>
                <a:latin typeface="方正清刻本悦宋简体" panose="02000000000000000000" charset="-122"/>
                <a:ea typeface="方正清刻本悦宋简体" panose="02000000000000000000" charset="-122"/>
                <a:cs typeface="方正清刻本悦宋简体" panose="02000000000000000000" charset="-122"/>
              </a:endParaRPr>
            </a:p>
          </p:txBody>
        </p:sp>
      </p:grpSp>
      <p:sp>
        <p:nvSpPr>
          <p:cNvPr id="17" name="文本框 16"/>
          <p:cNvSpPr txBox="1"/>
          <p:nvPr/>
        </p:nvSpPr>
        <p:spPr>
          <a:xfrm>
            <a:off x="438910" y="418546"/>
            <a:ext cx="801412" cy="536575"/>
          </a:xfrm>
          <a:prstGeom prst="rect">
            <a:avLst/>
          </a:prstGeom>
          <a:noFill/>
        </p:spPr>
        <p:txBody>
          <a:bodyPr wrap="square" rtlCol="0" anchor="t">
            <a:spAutoFit/>
          </a:bodyPr>
          <a:lstStyle/>
          <a:p>
            <a:pPr algn="just">
              <a:lnSpc>
                <a:spcPct val="80000"/>
              </a:lnSpc>
            </a:pPr>
            <a:r>
              <a:rPr lang="zh-CN" altLang="en-US" sz="1415">
                <a:solidFill>
                  <a:schemeClr val="tx1"/>
                </a:solidFill>
                <a:latin typeface="Arial Regular" panose="020B0604020202090204" charset="0"/>
                <a:ea typeface="方正清刻本悦宋简体" panose="02000000000000000000" charset="-122"/>
                <a:cs typeface="Arial Regular" panose="020B0604020202090204" charset="0"/>
              </a:rPr>
              <a:t>Event</a:t>
            </a:r>
            <a:endParaRPr lang="zh-CN" altLang="en-US" sz="1415">
              <a:solidFill>
                <a:schemeClr val="tx1"/>
              </a:solidFill>
              <a:latin typeface="Arial Regular" panose="020B0604020202090204" charset="0"/>
              <a:ea typeface="方正清刻本悦宋简体" panose="02000000000000000000" charset="-122"/>
              <a:cs typeface="Arial Regular" panose="020B0604020202090204" charset="0"/>
            </a:endParaRPr>
          </a:p>
          <a:p>
            <a:pPr algn="just">
              <a:lnSpc>
                <a:spcPct val="80000"/>
              </a:lnSpc>
            </a:pPr>
            <a:r>
              <a:rPr lang="zh-CN" altLang="en-US" sz="1415">
                <a:solidFill>
                  <a:schemeClr val="tx1"/>
                </a:solidFill>
                <a:latin typeface="Arial Regular" panose="020B0604020202090204" charset="0"/>
                <a:ea typeface="方正清刻本悦宋简体" panose="02000000000000000000" charset="-122"/>
                <a:cs typeface="Arial Regular" panose="020B0604020202090204" charset="0"/>
              </a:rPr>
              <a:t>content </a:t>
            </a:r>
            <a:endParaRPr lang="zh-CN" altLang="en-US" sz="1100">
              <a:solidFill>
                <a:schemeClr val="tx1"/>
              </a:solidFill>
              <a:latin typeface="Arial Regular" panose="020B0604020202090204" charset="0"/>
              <a:ea typeface="方正清刻本悦宋简体" panose="02000000000000000000" charset="-122"/>
              <a:cs typeface="Arial Regular" panose="020B0604020202090204" charset="0"/>
            </a:endParaRPr>
          </a:p>
          <a:p>
            <a:pPr>
              <a:lnSpc>
                <a:spcPct val="80000"/>
              </a:lnSpc>
            </a:pPr>
            <a:r>
              <a:rPr lang="zh-CN" altLang="en-US" sz="785">
                <a:solidFill>
                  <a:schemeClr val="tx1"/>
                </a:solidFill>
                <a:latin typeface="Arial Regular" panose="020B0604020202090204" charset="0"/>
                <a:ea typeface="方正清刻本悦宋简体" panose="02000000000000000000" charset="-122"/>
                <a:cs typeface="Arial Regular" panose="020B0604020202090204" charset="0"/>
              </a:rPr>
              <a:t>Event content</a:t>
            </a:r>
            <a:endParaRPr lang="zh-CN" altLang="en-US" sz="785">
              <a:solidFill>
                <a:schemeClr val="tx1"/>
              </a:solidFill>
              <a:latin typeface="Arial Regular" panose="020B0604020202090204" charset="0"/>
              <a:ea typeface="方正清刻本悦宋简体" panose="02000000000000000000" charset="-122"/>
              <a:cs typeface="Arial Regular" panose="020B0604020202090204" charset="0"/>
            </a:endParaRPr>
          </a:p>
        </p:txBody>
      </p:sp>
      <p:grpSp>
        <p:nvGrpSpPr>
          <p:cNvPr id="12" name="组合 11"/>
          <p:cNvGrpSpPr/>
          <p:nvPr/>
        </p:nvGrpSpPr>
        <p:grpSpPr>
          <a:xfrm>
            <a:off x="9836150" y="5047615"/>
            <a:ext cx="671195" cy="66040"/>
            <a:chOff x="15483" y="7755"/>
            <a:chExt cx="1057" cy="104"/>
          </a:xfrm>
        </p:grpSpPr>
        <p:cxnSp>
          <p:nvCxnSpPr>
            <p:cNvPr id="7" name="直接连接符 6"/>
            <p:cNvCxnSpPr/>
            <p:nvPr/>
          </p:nvCxnSpPr>
          <p:spPr>
            <a:xfrm>
              <a:off x="15483" y="7807"/>
              <a:ext cx="971"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10" name="直接连接符 9"/>
            <p:cNvCxnSpPr/>
            <p:nvPr/>
          </p:nvCxnSpPr>
          <p:spPr>
            <a:xfrm>
              <a:off x="15701" y="7755"/>
              <a:ext cx="535"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a:off x="15701" y="7859"/>
              <a:ext cx="839"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椭圆 3"/>
          <p:cNvSpPr/>
          <p:nvPr/>
        </p:nvSpPr>
        <p:spPr>
          <a:xfrm>
            <a:off x="3539490" y="3815715"/>
            <a:ext cx="226695" cy="236855"/>
          </a:xfrm>
          <a:prstGeom prst="ellipse">
            <a:avLst/>
          </a:prstGeom>
          <a:no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15">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6" name="矩形 5"/>
          <p:cNvSpPr/>
          <p:nvPr/>
        </p:nvSpPr>
        <p:spPr>
          <a:xfrm>
            <a:off x="9231812" y="4869189"/>
            <a:ext cx="872143" cy="183696"/>
          </a:xfrm>
          <a:prstGeom prst="rect">
            <a:avLst/>
          </a:prstGeom>
          <a:solidFill>
            <a:schemeClr val="bg1"/>
          </a:solid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5">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24" name="文本框 23"/>
          <p:cNvSpPr txBox="1"/>
          <p:nvPr/>
        </p:nvSpPr>
        <p:spPr>
          <a:xfrm>
            <a:off x="3937000" y="3426460"/>
            <a:ext cx="3508375" cy="768350"/>
          </a:xfrm>
          <a:prstGeom prst="rect">
            <a:avLst/>
          </a:prstGeom>
          <a:noFill/>
        </p:spPr>
        <p:txBody>
          <a:bodyPr vert="horz" wrap="square">
            <a:spAutoFit/>
          </a:bodyPr>
          <a:lstStyle/>
          <a:p>
            <a:pPr algn="l"/>
            <a:r>
              <a:rPr lang="zh-CN" altLang="en-US" sz="4400" dirty="0">
                <a:solidFill>
                  <a:schemeClr val="tx1"/>
                </a:solidFill>
                <a:latin typeface="方正清刻本悦宋简体" panose="02000000000000000000" charset="-122"/>
                <a:ea typeface="方正清刻本悦宋简体" panose="02000000000000000000" charset="-122"/>
                <a:cs typeface="HarmonyOS Sans SC Light" panose="00000400000000000000" pitchFamily="2" charset="-122"/>
                <a:sym typeface="汉仪粗仿宋简" panose="02010600000101010101" pitchFamily="2" charset="-122"/>
              </a:rPr>
              <a:t>现场包装</a:t>
            </a:r>
            <a:endParaRPr lang="zh-CN" altLang="en-US" sz="4400" dirty="0">
              <a:solidFill>
                <a:schemeClr val="tx1"/>
              </a:solidFill>
              <a:latin typeface="方正清刻本悦宋简体" panose="02000000000000000000" charset="-122"/>
              <a:ea typeface="方正清刻本悦宋简体" panose="02000000000000000000" charset="-122"/>
              <a:cs typeface="HarmonyOS Sans SC Light" panose="00000400000000000000" pitchFamily="2" charset="-122"/>
              <a:sym typeface="汉仪粗仿宋简" panose="02010600000101010101" pitchFamily="2" charset="-122"/>
            </a:endParaRPr>
          </a:p>
        </p:txBody>
      </p:sp>
      <p:sp>
        <p:nvSpPr>
          <p:cNvPr id="8" name="文本框 7"/>
          <p:cNvSpPr txBox="1"/>
          <p:nvPr/>
        </p:nvSpPr>
        <p:spPr>
          <a:xfrm>
            <a:off x="9243507" y="4852120"/>
            <a:ext cx="1027543" cy="237490"/>
          </a:xfrm>
          <a:prstGeom prst="rect">
            <a:avLst/>
          </a:prstGeom>
          <a:noFill/>
        </p:spPr>
        <p:txBody>
          <a:bodyPr wrap="square" rtlCol="0">
            <a:spAutoFit/>
          </a:bodyPr>
          <a:lstStyle/>
          <a:p>
            <a:r>
              <a:rPr lang="en-US" altLang="zh-CN" sz="945" dirty="0">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rPr>
              <a:t>PART</a:t>
            </a:r>
            <a:endParaRPr lang="en-US" altLang="zh-CN" sz="945" dirty="0">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endParaRPr>
          </a:p>
        </p:txBody>
      </p:sp>
      <p:sp>
        <p:nvSpPr>
          <p:cNvPr id="10" name="矩形 9"/>
          <p:cNvSpPr/>
          <p:nvPr/>
        </p:nvSpPr>
        <p:spPr>
          <a:xfrm>
            <a:off x="10243397" y="4866128"/>
            <a:ext cx="261922" cy="191962"/>
          </a:xfrm>
          <a:prstGeom prst="rect">
            <a:avLst/>
          </a:prstGeom>
          <a:solidFill>
            <a:srgbClr val="8E6F2D"/>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5">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12" name="文本框 11"/>
          <p:cNvSpPr txBox="1"/>
          <p:nvPr/>
        </p:nvSpPr>
        <p:spPr>
          <a:xfrm>
            <a:off x="10243397" y="4862013"/>
            <a:ext cx="647581" cy="224790"/>
          </a:xfrm>
          <a:prstGeom prst="rect">
            <a:avLst/>
          </a:prstGeom>
          <a:noFill/>
        </p:spPr>
        <p:txBody>
          <a:bodyPr wrap="square" rtlCol="0">
            <a:spAutoFit/>
          </a:bodyPr>
          <a:lstStyle/>
          <a:p>
            <a:r>
              <a:rPr lang="en-US" altLang="zh-CN" sz="865"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rPr>
              <a:t>02.</a:t>
            </a:r>
            <a:endParaRPr lang="en-US" altLang="zh-CN" sz="865"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endParaRPr>
          </a:p>
        </p:txBody>
      </p:sp>
      <p:sp>
        <p:nvSpPr>
          <p:cNvPr id="30" name="文本框 29"/>
          <p:cNvSpPr txBox="1"/>
          <p:nvPr/>
        </p:nvSpPr>
        <p:spPr>
          <a:xfrm>
            <a:off x="9488351" y="251524"/>
            <a:ext cx="1039495" cy="4324087"/>
          </a:xfrm>
          <a:prstGeom prst="rect">
            <a:avLst/>
          </a:prstGeom>
          <a:noFill/>
        </p:spPr>
        <p:txBody>
          <a:bodyPr vert="eaVert" wrap="square" rtlCol="0">
            <a:spAutoFit/>
          </a:bodyPr>
          <a:lstStyle/>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色</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无色或微黄，透明、无悬浮物、无沉淀杂质</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香</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酱香幽雅，陈香雅逸，茅香雅致</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味</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绵柔细腻，丰满甘润，回味悠长，回香逸远</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风格</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具有酱香幽雅，陈香雅逸，茅香雅致的明显风格</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2" name="文本框 1"/>
          <p:cNvSpPr txBox="1"/>
          <p:nvPr/>
        </p:nvSpPr>
        <p:spPr>
          <a:xfrm>
            <a:off x="761695" y="4823887"/>
            <a:ext cx="4248972" cy="21399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800" cap="all" baseline="0" noProof="0" dirty="0">
                <a:ln>
                  <a:noFill/>
                </a:ln>
                <a:solidFill>
                  <a:schemeClr val="bg1">
                    <a:lumMod val="50000"/>
                  </a:schemeClr>
                </a:solidFill>
                <a:effectLst/>
                <a:uLnTx/>
                <a:uFillTx/>
                <a:latin typeface="方正清刻本悦宋简体" panose="02000000000000000000" charset="-122"/>
                <a:ea typeface="方正清刻本悦宋简体" panose="02000000000000000000" charset="-122"/>
                <a:cs typeface="HarmonyOS Sans SC Medium" panose="00000600000000000000" charset="-122"/>
              </a:rPr>
              <a:t>Maotai flavor Baijiu Maotai flavor Baijiu</a:t>
            </a:r>
            <a:endParaRPr kumimoji="0" lang="en-US" altLang="zh-CN" sz="800" cap="all" baseline="0" noProof="0" dirty="0">
              <a:ln>
                <a:noFill/>
              </a:ln>
              <a:solidFill>
                <a:schemeClr val="bg1">
                  <a:lumMod val="50000"/>
                </a:schemeClr>
              </a:solidFill>
              <a:effectLst/>
              <a:uLnTx/>
              <a:uFillTx/>
              <a:latin typeface="方正清刻本悦宋简体" panose="02000000000000000000" charset="-122"/>
              <a:ea typeface="方正清刻本悦宋简体" panose="02000000000000000000" charset="-122"/>
              <a:cs typeface="HarmonyOS Sans SC Medium" panose="00000600000000000000" charset="-122"/>
            </a:endParaRPr>
          </a:p>
        </p:txBody>
      </p:sp>
      <p:sp>
        <p:nvSpPr>
          <p:cNvPr id="13" name="文本框 12"/>
          <p:cNvSpPr txBox="1"/>
          <p:nvPr/>
        </p:nvSpPr>
        <p:spPr>
          <a:xfrm>
            <a:off x="761695" y="236275"/>
            <a:ext cx="3164169" cy="213995"/>
          </a:xfrm>
          <a:prstGeom prst="rect">
            <a:avLst/>
          </a:prstGeom>
          <a:noFill/>
        </p:spPr>
        <p:txBody>
          <a:bodyPr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sz="800" cap="all" dirty="0">
                <a:solidFill>
                  <a:schemeClr val="bg1">
                    <a:lumMod val="50000"/>
                  </a:schemeClr>
                </a:solidFill>
                <a:uFillTx/>
                <a:latin typeface="方正清刻本悦宋简体" panose="02000000000000000000" charset="-122"/>
                <a:ea typeface="方正清刻本悦宋简体" panose="02000000000000000000" charset="-122"/>
              </a:rPr>
              <a:t>Strategic Analysis</a:t>
            </a:r>
            <a:endParaRPr lang="en-US" altLang="zh-CN" sz="800" cap="all" dirty="0">
              <a:solidFill>
                <a:schemeClr val="bg1">
                  <a:lumMod val="50000"/>
                </a:schemeClr>
              </a:solidFill>
              <a:uFillTx/>
              <a:latin typeface="方正清刻本悦宋简体" panose="02000000000000000000" charset="-122"/>
              <a:ea typeface="方正清刻本悦宋简体" panose="02000000000000000000" charset="-122"/>
            </a:endParaRPr>
          </a:p>
        </p:txBody>
      </p:sp>
      <p:sp>
        <p:nvSpPr>
          <p:cNvPr id="3" name="文本框 2"/>
          <p:cNvSpPr txBox="1"/>
          <p:nvPr/>
        </p:nvSpPr>
        <p:spPr>
          <a:xfrm>
            <a:off x="-833120" y="828040"/>
            <a:ext cx="4100195" cy="4261485"/>
          </a:xfrm>
          <a:prstGeom prst="rect">
            <a:avLst/>
          </a:prstGeom>
          <a:noFill/>
        </p:spPr>
        <p:txBody>
          <a:bodyPr wrap="square" rtlCol="0">
            <a:spAutoFit/>
          </a:bodyPr>
          <a:lstStyle/>
          <a:p>
            <a:r>
              <a:rPr lang="zh-CN" altLang="en-US" sz="27100" dirty="0">
                <a:solidFill>
                  <a:srgbClr val="3F1F09"/>
                </a:solidFill>
                <a:latin typeface="方正清刻本悦宋简体" panose="02000000000000000000" charset="-122"/>
                <a:ea typeface="方正清刻本悦宋简体" panose="02000000000000000000" charset="-122"/>
                <a:cs typeface="HarmonyOS Sans SC Light" panose="00000400000000000000" pitchFamily="2" charset="-122"/>
              </a:rPr>
              <a:t>贰</a:t>
            </a:r>
            <a:endParaRPr lang="zh-CN" altLang="en-US" sz="27100" dirty="0">
              <a:solidFill>
                <a:srgbClr val="3F1F09"/>
              </a:solidFill>
              <a:latin typeface="方正清刻本悦宋简体" panose="02000000000000000000" charset="-122"/>
              <a:ea typeface="方正清刻本悦宋简体" panose="02000000000000000000" charset="-122"/>
              <a:cs typeface="HarmonyOS Sans SC Light" panose="00000400000000000000"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 name="组合 26"/>
          <p:cNvGrpSpPr/>
          <p:nvPr/>
        </p:nvGrpSpPr>
        <p:grpSpPr>
          <a:xfrm>
            <a:off x="3354705" y="1915795"/>
            <a:ext cx="3755390" cy="1568450"/>
            <a:chOff x="4653" y="2250"/>
            <a:chExt cx="5914" cy="2470"/>
          </a:xfrm>
        </p:grpSpPr>
        <p:sp>
          <p:nvSpPr>
            <p:cNvPr id="22" name="文本框 21"/>
            <p:cNvSpPr txBox="1"/>
            <p:nvPr/>
          </p:nvSpPr>
          <p:spPr>
            <a:xfrm>
              <a:off x="6439" y="3633"/>
              <a:ext cx="4128" cy="725"/>
            </a:xfrm>
            <a:prstGeom prst="rect">
              <a:avLst/>
            </a:prstGeom>
            <a:noFill/>
          </p:spPr>
          <p:txBody>
            <a:bodyPr wrap="none" rtlCol="0">
              <a:spAutoFit/>
            </a:bodyPr>
            <a:lstStyle/>
            <a:p>
              <a:r>
                <a:rPr lang="zh-CN" altLang="en-US" sz="2400">
                  <a:latin typeface="方正清刻本悦宋简体" panose="02000000000000000000" charset="-122"/>
                  <a:ea typeface="方正清刻本悦宋简体" panose="02000000000000000000" charset="-122"/>
                </a:rPr>
                <a:t>外场氛围包装设计</a:t>
              </a:r>
              <a:endParaRPr lang="zh-CN" altLang="en-US" sz="2400">
                <a:latin typeface="方正清刻本悦宋简体" panose="02000000000000000000" charset="-122"/>
                <a:ea typeface="方正清刻本悦宋简体" panose="02000000000000000000" charset="-122"/>
              </a:endParaRPr>
            </a:p>
          </p:txBody>
        </p:sp>
        <p:sp>
          <p:nvSpPr>
            <p:cNvPr id="23" name="文本框 22"/>
            <p:cNvSpPr txBox="1"/>
            <p:nvPr/>
          </p:nvSpPr>
          <p:spPr>
            <a:xfrm>
              <a:off x="4653" y="2250"/>
              <a:ext cx="1838" cy="2470"/>
            </a:xfrm>
            <a:prstGeom prst="rect">
              <a:avLst/>
            </a:prstGeom>
            <a:noFill/>
          </p:spPr>
          <p:txBody>
            <a:bodyPr wrap="none" rtlCol="0">
              <a:spAutoFit/>
            </a:bodyPr>
            <a:lstStyle/>
            <a:p>
              <a:r>
                <a:rPr lang="en-US" altLang="zh-CN" sz="9600">
                  <a:latin typeface="方正清刻本悦宋简体" panose="02000000000000000000" charset="-122"/>
                  <a:ea typeface="方正清刻本悦宋简体" panose="02000000000000000000" charset="-122"/>
                </a:rPr>
                <a:t>01</a:t>
              </a:r>
              <a:endParaRPr lang="en-US" altLang="zh-CN" sz="9600">
                <a:latin typeface="方正清刻本悦宋简体" panose="02000000000000000000" charset="-122"/>
                <a:ea typeface="方正清刻本悦宋简体" panose="02000000000000000000" charset="-122"/>
              </a:endParaRPr>
            </a:p>
          </p:txBody>
        </p:sp>
        <p:sp>
          <p:nvSpPr>
            <p:cNvPr id="24" name="文本框 23"/>
            <p:cNvSpPr txBox="1"/>
            <p:nvPr/>
          </p:nvSpPr>
          <p:spPr>
            <a:xfrm>
              <a:off x="6391" y="2609"/>
              <a:ext cx="4128" cy="725"/>
            </a:xfrm>
            <a:prstGeom prst="rect">
              <a:avLst/>
            </a:prstGeom>
            <a:noFill/>
          </p:spPr>
          <p:txBody>
            <a:bodyPr wrap="square" rtlCol="0">
              <a:spAutoFit/>
            </a:bodyPr>
            <a:lstStyle/>
            <a:p>
              <a:pPr algn="dist"/>
              <a:r>
                <a:rPr lang="zh-CN" altLang="en-US" sz="2400">
                  <a:latin typeface="GEETYPE高原明流简" panose="02020300000000000000" charset="-122"/>
                  <a:ea typeface="GEETYPE高原明流简" panose="02020300000000000000" charset="-122"/>
                </a:rPr>
                <a:t>CONCEPT- 1</a:t>
              </a:r>
              <a:endParaRPr lang="zh-CN" altLang="en-US" sz="2400">
                <a:latin typeface="GEETYPE高原明流简" panose="02020300000000000000" charset="-122"/>
                <a:ea typeface="GEETYPE高原明流简" panose="02020300000000000000" charset="-122"/>
              </a:endParaRPr>
            </a:p>
          </p:txBody>
        </p:sp>
        <p:sp>
          <p:nvSpPr>
            <p:cNvPr id="25" name="文本框 24"/>
            <p:cNvSpPr txBox="1"/>
            <p:nvPr/>
          </p:nvSpPr>
          <p:spPr>
            <a:xfrm>
              <a:off x="6439" y="3228"/>
              <a:ext cx="3989" cy="313"/>
            </a:xfrm>
            <a:prstGeom prst="rect">
              <a:avLst/>
            </a:prstGeom>
            <a:noFill/>
          </p:spPr>
          <p:txBody>
            <a:bodyPr wrap="square" rtlCol="0">
              <a:spAutoFit/>
            </a:bodyPr>
            <a:lstStyle/>
            <a:p>
              <a:pPr algn="dist"/>
              <a:r>
                <a:rPr lang="en-US" altLang="zh-CN" sz="700" cap="all" noProof="0" dirty="0">
                  <a:ln>
                    <a:noFill/>
                  </a:ln>
                  <a:solidFill>
                    <a:schemeClr val="bg1">
                      <a:lumMod val="50000"/>
                    </a:schemeClr>
                  </a:solidFill>
                  <a:effectLst/>
                  <a:uLnTx/>
                  <a:uFillTx/>
                  <a:latin typeface="Zapfino Two" charset="0"/>
                  <a:ea typeface="方正清刻本悦宋简体" panose="02000000000000000000" charset="-122"/>
                  <a:cs typeface="Zapfino Two" charset="0"/>
                  <a:sym typeface="+mn-ea"/>
                </a:rPr>
                <a:t>Maotai flavor Baijiu</a:t>
              </a:r>
              <a:endParaRPr lang="en-US" altLang="zh-CN" sz="700" cap="all" noProof="0" dirty="0">
                <a:ln>
                  <a:noFill/>
                </a:ln>
                <a:solidFill>
                  <a:schemeClr val="bg1">
                    <a:lumMod val="50000"/>
                  </a:schemeClr>
                </a:solidFill>
                <a:effectLst/>
                <a:uLnTx/>
                <a:uFillTx/>
                <a:latin typeface="Zapfino Two" charset="0"/>
                <a:ea typeface="方正清刻本悦宋简体" panose="02000000000000000000" charset="-122"/>
                <a:cs typeface="Zapfino Two" charset="0"/>
                <a:sym typeface="+mn-ea"/>
              </a:endParaRPr>
            </a:p>
          </p:txBody>
        </p:sp>
      </p:grpSp>
      <p:sp>
        <p:nvSpPr>
          <p:cNvPr id="26" name="文本框 25"/>
          <p:cNvSpPr txBox="1"/>
          <p:nvPr/>
        </p:nvSpPr>
        <p:spPr>
          <a:xfrm>
            <a:off x="4133215" y="4993005"/>
            <a:ext cx="2533015" cy="198755"/>
          </a:xfrm>
          <a:prstGeom prst="rect">
            <a:avLst/>
          </a:prstGeom>
          <a:noFill/>
        </p:spPr>
        <p:txBody>
          <a:bodyPr wrap="square" rtlCol="0">
            <a:spAutoFit/>
          </a:bodyPr>
          <a:lstStyle/>
          <a:p>
            <a:pPr algn="dist"/>
            <a:r>
              <a:rPr lang="en-US" altLang="zh-CN" sz="700" cap="all" noProof="0" dirty="0">
                <a:ln>
                  <a:noFill/>
                </a:ln>
                <a:solidFill>
                  <a:schemeClr val="bg1">
                    <a:lumMod val="50000"/>
                  </a:schemeClr>
                </a:solidFill>
                <a:effectLst/>
                <a:uLnTx/>
                <a:uFillTx/>
                <a:latin typeface="Zapfino Two" charset="0"/>
                <a:ea typeface="方正清刻本悦宋简体" panose="02000000000000000000" charset="-122"/>
                <a:cs typeface="Zapfino Two" charset="0"/>
                <a:sym typeface="+mn-ea"/>
              </a:rPr>
              <a:t>Maotai flavor Baijiu</a:t>
            </a:r>
            <a:endParaRPr lang="en-US" altLang="zh-CN" sz="700" cap="all" noProof="0" dirty="0">
              <a:ln>
                <a:noFill/>
              </a:ln>
              <a:solidFill>
                <a:schemeClr val="bg1">
                  <a:lumMod val="50000"/>
                </a:schemeClr>
              </a:solidFill>
              <a:effectLst/>
              <a:uLnTx/>
              <a:uFillTx/>
              <a:latin typeface="Zapfino Two" charset="0"/>
              <a:ea typeface="方正清刻本悦宋简体" panose="02000000000000000000" charset="-122"/>
              <a:cs typeface="Zapfino Two" charset="0"/>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图片 2" descr="06"/>
          <p:cNvPicPr>
            <a:picLocks noChangeAspect="1"/>
          </p:cNvPicPr>
          <p:nvPr/>
        </p:nvPicPr>
        <p:blipFill>
          <a:blip r:embed="rId1"/>
          <a:stretch>
            <a:fillRect/>
          </a:stretch>
        </p:blipFill>
        <p:spPr>
          <a:xfrm>
            <a:off x="610870" y="0"/>
            <a:ext cx="9577070" cy="5399405"/>
          </a:xfrm>
          <a:prstGeom prst="rect">
            <a:avLst/>
          </a:prstGeom>
        </p:spPr>
      </p:pic>
      <p:grpSp>
        <p:nvGrpSpPr>
          <p:cNvPr id="16" name="组合 15"/>
          <p:cNvGrpSpPr/>
          <p:nvPr/>
        </p:nvGrpSpPr>
        <p:grpSpPr>
          <a:xfrm>
            <a:off x="1558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rPr>
                  <a:t>现场签到</a:t>
                </a:r>
                <a:endPar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2023</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Maotai </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2498090" y="744220"/>
            <a:ext cx="5001260" cy="245110"/>
          </a:xfrm>
          <a:prstGeom prst="rect">
            <a:avLst/>
          </a:prstGeom>
          <a:noFill/>
        </p:spPr>
        <p:txBody>
          <a:bodyPr wrap="none" rtlCol="0">
            <a:spAutoFit/>
          </a:bodyPr>
          <a:lstStyle/>
          <a:p>
            <a:r>
              <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签到墙面设计关键词：活动主题</a:t>
            </a:r>
            <a:r>
              <a:rPr lang="en-US" altLang="zh-CN"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xx主题元素</a:t>
            </a:r>
            <a:r>
              <a:rPr lang="en-US" altLang="zh-CN"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前方立体字设计</a:t>
            </a:r>
            <a:r>
              <a:rPr lang="en-US" altLang="zh-CN"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两侧xx棉花主题花艺包装</a:t>
            </a:r>
            <a:endPar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descr="07"/>
          <p:cNvPicPr>
            <a:picLocks noChangeAspect="1"/>
          </p:cNvPicPr>
          <p:nvPr/>
        </p:nvPicPr>
        <p:blipFill>
          <a:blip r:embed="rId1"/>
          <a:srcRect t="3446" b="8464"/>
          <a:stretch>
            <a:fillRect/>
          </a:stretch>
        </p:blipFill>
        <p:spPr>
          <a:xfrm>
            <a:off x="0" y="0"/>
            <a:ext cx="10799445" cy="5399405"/>
          </a:xfrm>
          <a:prstGeom prst="rect">
            <a:avLst/>
          </a:prstGeom>
        </p:spPr>
      </p:pic>
      <p:grpSp>
        <p:nvGrpSpPr>
          <p:cNvPr id="16" name="组合 15"/>
          <p:cNvGrpSpPr/>
          <p:nvPr/>
        </p:nvGrpSpPr>
        <p:grpSpPr>
          <a:xfrm>
            <a:off x="1558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rPr>
                  <a:t>历史展示</a:t>
                </a:r>
                <a:endPar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2023</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Maotai </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2498090" y="744220"/>
            <a:ext cx="6215380" cy="245110"/>
          </a:xfrm>
          <a:prstGeom prst="rect">
            <a:avLst/>
          </a:prstGeom>
          <a:noFill/>
        </p:spPr>
        <p:txBody>
          <a:bodyPr wrap="none" rtlCol="0">
            <a:spAutoFit/>
          </a:bodyPr>
          <a:lstStyle/>
          <a:p>
            <a:pPr algn="l"/>
            <a:r>
              <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品牌历史展示墙设计结合产品发展路径及增添酒品露出；历史 一用 时间轴从电梯一直拉深直到新酒品展示。</a:t>
            </a:r>
            <a:endPar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1558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敦煌迎宾</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2483485" y="478790"/>
            <a:ext cx="6946900" cy="553085"/>
          </a:xfrm>
          <a:prstGeom prst="rect">
            <a:avLst/>
          </a:prstGeom>
          <a:noFill/>
        </p:spPr>
        <p:txBody>
          <a:bodyPr wrap="square" rtlCol="0">
            <a:spAutoFit/>
          </a:bodyPr>
          <a:lstStyle/>
          <a:p>
            <a:pPr algn="l">
              <a:lnSpc>
                <a:spcPct val="150000"/>
              </a:lnSpc>
            </a:pPr>
            <a:r>
              <a:rPr lang="zh-CN" altLang="en-US"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rPr>
              <a:t>以游园会形式，现场安排神穿敦煌服侍的迎宾模特给宾客带来浓浓的异域风情。迎宾结束后，</a:t>
            </a:r>
            <a:r>
              <a:rPr lang="zh-CN" altLang="en-US" sz="1000">
                <a:latin typeface="方正清刻本悦宋简体" panose="02000000000000000000" charset="-122"/>
                <a:ea typeface="方正清刻本悦宋简体" panose="02000000000000000000" charset="-122"/>
                <a:cs typeface="方正清刻本悦宋简体" panose="02000000000000000000" charset="-122"/>
                <a:sym typeface="+mn-ea"/>
              </a:rPr>
              <a:t>演员回到舞台上做节目演艺</a:t>
            </a:r>
            <a:r>
              <a:rPr lang="zh-CN" altLang="en-US"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rPr>
              <a:t>，演员于舞台上拿着新酒品做简单的律动展示。</a:t>
            </a:r>
            <a:endParaRPr lang="zh-CN" altLang="en-US"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endParaRPr>
          </a:p>
        </p:txBody>
      </p:sp>
      <p:grpSp>
        <p:nvGrpSpPr>
          <p:cNvPr id="7" name="组合 6"/>
          <p:cNvGrpSpPr/>
          <p:nvPr/>
        </p:nvGrpSpPr>
        <p:grpSpPr>
          <a:xfrm>
            <a:off x="9836150" y="5047615"/>
            <a:ext cx="671195" cy="66040"/>
            <a:chOff x="15483" y="7755"/>
            <a:chExt cx="1057" cy="104"/>
          </a:xfrm>
        </p:grpSpPr>
        <p:cxnSp>
          <p:nvCxnSpPr>
            <p:cNvPr id="8" name="直接连接符 7"/>
            <p:cNvCxnSpPr/>
            <p:nvPr/>
          </p:nvCxnSpPr>
          <p:spPr>
            <a:xfrm>
              <a:off x="15483" y="7807"/>
              <a:ext cx="971"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9" name="直接连接符 8"/>
            <p:cNvCxnSpPr/>
            <p:nvPr/>
          </p:nvCxnSpPr>
          <p:spPr>
            <a:xfrm>
              <a:off x="15701" y="7755"/>
              <a:ext cx="535"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a:off x="15701" y="7859"/>
              <a:ext cx="839"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grpSp>
      <p:grpSp>
        <p:nvGrpSpPr>
          <p:cNvPr id="17" name="组合 16"/>
          <p:cNvGrpSpPr/>
          <p:nvPr/>
        </p:nvGrpSpPr>
        <p:grpSpPr>
          <a:xfrm>
            <a:off x="0" y="1240790"/>
            <a:ext cx="10800080" cy="3630930"/>
            <a:chOff x="0" y="1997"/>
            <a:chExt cx="18289" cy="6056"/>
          </a:xfrm>
        </p:grpSpPr>
        <p:pic>
          <p:nvPicPr>
            <p:cNvPr id="3" name="图片 2"/>
            <p:cNvPicPr>
              <a:picLocks noChangeAspect="1"/>
            </p:cNvPicPr>
            <p:nvPr/>
          </p:nvPicPr>
          <p:blipFill>
            <a:blip r:embed="rId1"/>
            <a:srcRect b="5551"/>
            <a:stretch>
              <a:fillRect/>
            </a:stretch>
          </p:blipFill>
          <p:spPr>
            <a:xfrm>
              <a:off x="0" y="1997"/>
              <a:ext cx="9617" cy="6056"/>
            </a:xfrm>
            <a:prstGeom prst="rect">
              <a:avLst/>
            </a:prstGeom>
          </p:spPr>
        </p:pic>
        <p:pic>
          <p:nvPicPr>
            <p:cNvPr id="15" name="图片 14"/>
            <p:cNvPicPr>
              <a:picLocks noChangeAspect="1"/>
            </p:cNvPicPr>
            <p:nvPr/>
          </p:nvPicPr>
          <p:blipFill>
            <a:blip r:embed="rId2"/>
            <a:srcRect l="11345" b="7162"/>
            <a:stretch>
              <a:fillRect/>
            </a:stretch>
          </p:blipFill>
          <p:spPr>
            <a:xfrm>
              <a:off x="9617" y="1998"/>
              <a:ext cx="8672" cy="6055"/>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1490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暖场舞蹈</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9836150" y="5047615"/>
            <a:ext cx="671195" cy="66040"/>
            <a:chOff x="15483" y="7755"/>
            <a:chExt cx="1057" cy="104"/>
          </a:xfrm>
        </p:grpSpPr>
        <p:cxnSp>
          <p:nvCxnSpPr>
            <p:cNvPr id="8" name="直接连接符 7"/>
            <p:cNvCxnSpPr/>
            <p:nvPr/>
          </p:nvCxnSpPr>
          <p:spPr>
            <a:xfrm>
              <a:off x="15483" y="7807"/>
              <a:ext cx="971"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9" name="直接连接符 8"/>
            <p:cNvCxnSpPr/>
            <p:nvPr/>
          </p:nvCxnSpPr>
          <p:spPr>
            <a:xfrm>
              <a:off x="15701" y="7755"/>
              <a:ext cx="535"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a:off x="15701" y="7859"/>
              <a:ext cx="839"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grpSp>
      <p:sp>
        <p:nvSpPr>
          <p:cNvPr id="6" name="文本框 5"/>
          <p:cNvSpPr txBox="1"/>
          <p:nvPr/>
        </p:nvSpPr>
        <p:spPr>
          <a:xfrm>
            <a:off x="2420620" y="551815"/>
            <a:ext cx="6769100" cy="553085"/>
          </a:xfrm>
          <a:prstGeom prst="rect">
            <a:avLst/>
          </a:prstGeom>
          <a:noFill/>
        </p:spPr>
        <p:txBody>
          <a:bodyPr wrap="square" rtlCol="0">
            <a:spAutoFit/>
          </a:bodyPr>
          <a:lstStyle/>
          <a:p>
            <a:pPr algn="l">
              <a:lnSpc>
                <a:spcPct val="150000"/>
              </a:lnSpc>
            </a:pPr>
            <a:r>
              <a:rPr lang="zh-CN" sz="1000">
                <a:latin typeface="方正清刻本悦宋简体" panose="02000000000000000000" charset="-122"/>
                <a:ea typeface="方正清刻本悦宋简体" panose="02000000000000000000" charset="-122"/>
                <a:cs typeface="方正清刻本悦宋简体" panose="02000000000000000000" charset="-122"/>
              </a:rPr>
              <a:t>设置舞蹈“敦煌飞天”迎宾结束后，身穿敦煌服侍的舞蹈演员回到舞台之上结合酒瓶为观众带来独家定制的异域风情舞蹈。</a:t>
            </a:r>
            <a:endParaRPr lang="zh-CN" sz="1000">
              <a:latin typeface="方正清刻本悦宋简体" panose="02000000000000000000" charset="-122"/>
              <a:ea typeface="方正清刻本悦宋简体" panose="02000000000000000000" charset="-122"/>
              <a:cs typeface="方正清刻本悦宋简体" panose="02000000000000000000" charset="-122"/>
            </a:endParaRPr>
          </a:p>
        </p:txBody>
      </p:sp>
      <p:grpSp>
        <p:nvGrpSpPr>
          <p:cNvPr id="17" name="组合 16"/>
          <p:cNvGrpSpPr/>
          <p:nvPr/>
        </p:nvGrpSpPr>
        <p:grpSpPr>
          <a:xfrm>
            <a:off x="583565" y="1252855"/>
            <a:ext cx="9632808" cy="3737415"/>
            <a:chOff x="-1953" y="9231"/>
            <a:chExt cx="19533" cy="8503"/>
          </a:xfrm>
        </p:grpSpPr>
        <p:pic>
          <p:nvPicPr>
            <p:cNvPr id="4" name="图片 3"/>
            <p:cNvPicPr>
              <a:picLocks noChangeAspect="1"/>
            </p:cNvPicPr>
            <p:nvPr/>
          </p:nvPicPr>
          <p:blipFill>
            <a:blip r:embed="rId1"/>
            <a:stretch>
              <a:fillRect/>
            </a:stretch>
          </p:blipFill>
          <p:spPr>
            <a:xfrm>
              <a:off x="-1953" y="9231"/>
              <a:ext cx="15029" cy="8503"/>
            </a:xfrm>
            <a:prstGeom prst="rect">
              <a:avLst/>
            </a:prstGeom>
          </p:spPr>
        </p:pic>
        <p:pic>
          <p:nvPicPr>
            <p:cNvPr id="14" name="图片 13"/>
            <p:cNvPicPr>
              <a:picLocks noChangeAspect="1"/>
            </p:cNvPicPr>
            <p:nvPr/>
          </p:nvPicPr>
          <p:blipFill>
            <a:blip r:embed="rId2"/>
            <a:stretch>
              <a:fillRect/>
            </a:stretch>
          </p:blipFill>
          <p:spPr>
            <a:xfrm>
              <a:off x="13329" y="9231"/>
              <a:ext cx="4251" cy="8503"/>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 name="组合 26"/>
          <p:cNvGrpSpPr/>
          <p:nvPr/>
        </p:nvGrpSpPr>
        <p:grpSpPr>
          <a:xfrm>
            <a:off x="3263265" y="1915795"/>
            <a:ext cx="3846830" cy="1568450"/>
            <a:chOff x="4509" y="2250"/>
            <a:chExt cx="6058" cy="2470"/>
          </a:xfrm>
        </p:grpSpPr>
        <p:sp>
          <p:nvSpPr>
            <p:cNvPr id="22" name="文本框 21"/>
            <p:cNvSpPr txBox="1"/>
            <p:nvPr/>
          </p:nvSpPr>
          <p:spPr>
            <a:xfrm>
              <a:off x="6439" y="3633"/>
              <a:ext cx="4128" cy="725"/>
            </a:xfrm>
            <a:prstGeom prst="rect">
              <a:avLst/>
            </a:prstGeom>
            <a:noFill/>
          </p:spPr>
          <p:txBody>
            <a:bodyPr wrap="none" rtlCol="0">
              <a:spAutoFit/>
            </a:bodyPr>
            <a:lstStyle/>
            <a:p>
              <a:r>
                <a:rPr lang="zh-CN" altLang="en-US" sz="2400">
                  <a:latin typeface="方正清刻本悦宋简体" panose="02000000000000000000" charset="-122"/>
                  <a:ea typeface="方正清刻本悦宋简体" panose="02000000000000000000" charset="-122"/>
                </a:rPr>
                <a:t>内场氛围包装设计</a:t>
              </a:r>
              <a:endParaRPr lang="zh-CN" altLang="en-US" sz="2400">
                <a:latin typeface="方正清刻本悦宋简体" panose="02000000000000000000" charset="-122"/>
                <a:ea typeface="方正清刻本悦宋简体" panose="02000000000000000000" charset="-122"/>
              </a:endParaRPr>
            </a:p>
          </p:txBody>
        </p:sp>
        <p:sp>
          <p:nvSpPr>
            <p:cNvPr id="23" name="文本框 22"/>
            <p:cNvSpPr txBox="1"/>
            <p:nvPr/>
          </p:nvSpPr>
          <p:spPr>
            <a:xfrm>
              <a:off x="4509" y="2250"/>
              <a:ext cx="2022" cy="2470"/>
            </a:xfrm>
            <a:prstGeom prst="rect">
              <a:avLst/>
            </a:prstGeom>
            <a:noFill/>
          </p:spPr>
          <p:txBody>
            <a:bodyPr wrap="none" rtlCol="0">
              <a:spAutoFit/>
            </a:bodyPr>
            <a:lstStyle/>
            <a:p>
              <a:r>
                <a:rPr lang="en-US" altLang="zh-CN" sz="9600">
                  <a:latin typeface="方正清刻本悦宋简体" panose="02000000000000000000" charset="-122"/>
                  <a:ea typeface="方正清刻本悦宋简体" panose="02000000000000000000" charset="-122"/>
                </a:rPr>
                <a:t>02</a:t>
              </a:r>
              <a:endParaRPr lang="en-US" altLang="zh-CN" sz="9600">
                <a:latin typeface="方正清刻本悦宋简体" panose="02000000000000000000" charset="-122"/>
                <a:ea typeface="方正清刻本悦宋简体" panose="02000000000000000000" charset="-122"/>
              </a:endParaRPr>
            </a:p>
          </p:txBody>
        </p:sp>
        <p:sp>
          <p:nvSpPr>
            <p:cNvPr id="24" name="文本框 23"/>
            <p:cNvSpPr txBox="1"/>
            <p:nvPr/>
          </p:nvSpPr>
          <p:spPr>
            <a:xfrm>
              <a:off x="6391" y="2609"/>
              <a:ext cx="4128" cy="725"/>
            </a:xfrm>
            <a:prstGeom prst="rect">
              <a:avLst/>
            </a:prstGeom>
            <a:noFill/>
          </p:spPr>
          <p:txBody>
            <a:bodyPr wrap="square" rtlCol="0">
              <a:spAutoFit/>
            </a:bodyPr>
            <a:lstStyle/>
            <a:p>
              <a:pPr algn="dist"/>
              <a:r>
                <a:rPr lang="zh-CN" altLang="en-US" sz="2400">
                  <a:latin typeface="GEETYPE高原明流简" panose="02020300000000000000" charset="-122"/>
                  <a:ea typeface="GEETYPE高原明流简" panose="02020300000000000000" charset="-122"/>
                </a:rPr>
                <a:t>CONCEPT- </a:t>
              </a:r>
              <a:r>
                <a:rPr lang="en-US" altLang="zh-CN" sz="2400">
                  <a:latin typeface="GEETYPE高原明流简" panose="02020300000000000000" charset="-122"/>
                  <a:ea typeface="GEETYPE高原明流简" panose="02020300000000000000" charset="-122"/>
                </a:rPr>
                <a:t>2</a:t>
              </a:r>
              <a:endParaRPr lang="en-US" altLang="zh-CN" sz="2400">
                <a:latin typeface="GEETYPE高原明流简" panose="02020300000000000000" charset="-122"/>
                <a:ea typeface="GEETYPE高原明流简" panose="02020300000000000000" charset="-122"/>
              </a:endParaRPr>
            </a:p>
          </p:txBody>
        </p:sp>
        <p:sp>
          <p:nvSpPr>
            <p:cNvPr id="25" name="文本框 24"/>
            <p:cNvSpPr txBox="1"/>
            <p:nvPr/>
          </p:nvSpPr>
          <p:spPr>
            <a:xfrm>
              <a:off x="6439" y="3228"/>
              <a:ext cx="3989" cy="313"/>
            </a:xfrm>
            <a:prstGeom prst="rect">
              <a:avLst/>
            </a:prstGeom>
            <a:noFill/>
          </p:spPr>
          <p:txBody>
            <a:bodyPr wrap="square" rtlCol="0">
              <a:spAutoFit/>
            </a:bodyPr>
            <a:lstStyle/>
            <a:p>
              <a:pPr algn="dist"/>
              <a:r>
                <a:rPr lang="en-US" altLang="zh-CN" sz="700" cap="all" noProof="0" dirty="0">
                  <a:ln>
                    <a:noFill/>
                  </a:ln>
                  <a:solidFill>
                    <a:schemeClr val="bg1">
                      <a:lumMod val="50000"/>
                    </a:schemeClr>
                  </a:solidFill>
                  <a:effectLst/>
                  <a:uLnTx/>
                  <a:uFillTx/>
                  <a:latin typeface="Zapfino Two" charset="0"/>
                  <a:ea typeface="方正清刻本悦宋简体" panose="02000000000000000000" charset="-122"/>
                  <a:cs typeface="Zapfino Two" charset="0"/>
                  <a:sym typeface="+mn-ea"/>
                </a:rPr>
                <a:t>Maotai flavor Baijiu</a:t>
              </a:r>
              <a:endParaRPr lang="en-US" altLang="zh-CN" sz="700" cap="all" noProof="0" dirty="0">
                <a:ln>
                  <a:noFill/>
                </a:ln>
                <a:solidFill>
                  <a:schemeClr val="bg1">
                    <a:lumMod val="50000"/>
                  </a:schemeClr>
                </a:solidFill>
                <a:effectLst/>
                <a:uLnTx/>
                <a:uFillTx/>
                <a:latin typeface="Zapfino Two" charset="0"/>
                <a:ea typeface="方正清刻本悦宋简体" panose="02000000000000000000" charset="-122"/>
                <a:cs typeface="Zapfino Two" charset="0"/>
                <a:sym typeface="+mn-ea"/>
              </a:endParaRPr>
            </a:p>
          </p:txBody>
        </p:sp>
      </p:grpSp>
      <p:sp>
        <p:nvSpPr>
          <p:cNvPr id="26" name="文本框 25"/>
          <p:cNvSpPr txBox="1"/>
          <p:nvPr/>
        </p:nvSpPr>
        <p:spPr>
          <a:xfrm>
            <a:off x="4133215" y="4993005"/>
            <a:ext cx="2533015" cy="198755"/>
          </a:xfrm>
          <a:prstGeom prst="rect">
            <a:avLst/>
          </a:prstGeom>
          <a:noFill/>
        </p:spPr>
        <p:txBody>
          <a:bodyPr wrap="square" rtlCol="0">
            <a:spAutoFit/>
          </a:bodyPr>
          <a:lstStyle/>
          <a:p>
            <a:pPr algn="dist"/>
            <a:r>
              <a:rPr lang="en-US" altLang="zh-CN" sz="700" cap="all" noProof="0" dirty="0">
                <a:ln>
                  <a:noFill/>
                </a:ln>
                <a:solidFill>
                  <a:schemeClr val="bg1">
                    <a:lumMod val="50000"/>
                  </a:schemeClr>
                </a:solidFill>
                <a:effectLst/>
                <a:uLnTx/>
                <a:uFillTx/>
                <a:latin typeface="Zapfino Two" charset="0"/>
                <a:ea typeface="方正清刻本悦宋简体" panose="02000000000000000000" charset="-122"/>
                <a:cs typeface="Zapfino Two" charset="0"/>
                <a:sym typeface="+mn-ea"/>
              </a:rPr>
              <a:t>Maotai flavor Baijiu</a:t>
            </a:r>
            <a:endParaRPr lang="en-US" altLang="zh-CN" sz="700" cap="all" noProof="0" dirty="0">
              <a:ln>
                <a:noFill/>
              </a:ln>
              <a:solidFill>
                <a:schemeClr val="bg1">
                  <a:lumMod val="50000"/>
                </a:schemeClr>
              </a:solidFill>
              <a:effectLst/>
              <a:uLnTx/>
              <a:uFillTx/>
              <a:latin typeface="Zapfino Two" charset="0"/>
              <a:ea typeface="方正清刻本悦宋简体" panose="02000000000000000000" charset="-122"/>
              <a:cs typeface="Zapfino Two" charset="0"/>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1558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平面规划</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pic>
        <p:nvPicPr>
          <p:cNvPr id="3" name="图片 2"/>
          <p:cNvPicPr>
            <a:picLocks noChangeAspect="1"/>
          </p:cNvPicPr>
          <p:nvPr/>
        </p:nvPicPr>
        <p:blipFill>
          <a:blip r:embed="rId1"/>
          <a:stretch>
            <a:fillRect/>
          </a:stretch>
        </p:blipFill>
        <p:spPr>
          <a:xfrm>
            <a:off x="3056890" y="150495"/>
            <a:ext cx="7524115" cy="5098415"/>
          </a:xfrm>
          <a:prstGeom prst="rect">
            <a:avLst/>
          </a:prstGeom>
        </p:spPr>
      </p:pic>
      <p:sp>
        <p:nvSpPr>
          <p:cNvPr id="14" name="矩形 13"/>
          <p:cNvSpPr/>
          <p:nvPr/>
        </p:nvSpPr>
        <p:spPr>
          <a:xfrm>
            <a:off x="3538855" y="427355"/>
            <a:ext cx="6627495" cy="1090295"/>
          </a:xfrm>
          <a:prstGeom prst="rect">
            <a:avLst/>
          </a:prstGeom>
          <a:solidFill>
            <a:schemeClr val="accent1">
              <a:lumMod val="20000"/>
              <a:lumOff val="8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757420" y="1633855"/>
            <a:ext cx="4190365" cy="1441450"/>
          </a:xfrm>
          <a:prstGeom prst="rect">
            <a:avLst/>
          </a:prstGeom>
          <a:solidFill>
            <a:schemeClr val="accent2">
              <a:lumMod val="20000"/>
              <a:lumOff val="8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605530" y="3171190"/>
            <a:ext cx="6426200" cy="1536065"/>
          </a:xfrm>
          <a:prstGeom prst="rect">
            <a:avLst/>
          </a:prstGeom>
          <a:solidFill>
            <a:schemeClr val="accent6">
              <a:lumMod val="20000"/>
              <a:lumOff val="8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箭头连接符 17"/>
          <p:cNvCxnSpPr>
            <a:endCxn id="23" idx="0"/>
          </p:cNvCxnSpPr>
          <p:nvPr/>
        </p:nvCxnSpPr>
        <p:spPr>
          <a:xfrm flipH="1">
            <a:off x="1656715" y="1135380"/>
            <a:ext cx="2215515" cy="626745"/>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flipH="1">
            <a:off x="2517775" y="2962275"/>
            <a:ext cx="307657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flipH="1">
            <a:off x="2561590" y="4393565"/>
            <a:ext cx="203898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474980" y="1762125"/>
            <a:ext cx="2363470" cy="783590"/>
          </a:xfrm>
          <a:prstGeom prst="rect">
            <a:avLst/>
          </a:prstGeom>
          <a:noFill/>
        </p:spPr>
        <p:txBody>
          <a:bodyPr wrap="square" rtlCol="0">
            <a:spAutoFit/>
          </a:bodyPr>
          <a:lstStyle/>
          <a:p>
            <a:pPr algn="l">
              <a:lnSpc>
                <a:spcPct val="150000"/>
              </a:lnSpc>
            </a:pPr>
            <a:r>
              <a:rPr lang="zh-CN" altLang="en-US" sz="1000" b="1">
                <a:solidFill>
                  <a:srgbClr val="C00000"/>
                </a:solidFill>
              </a:rPr>
              <a:t>舞台区域：</a:t>
            </a:r>
            <a:endParaRPr lang="zh-CN" altLang="en-US" sz="1000" b="1">
              <a:solidFill>
                <a:srgbClr val="C00000"/>
              </a:solidFill>
            </a:endParaRPr>
          </a:p>
          <a:p>
            <a:pPr algn="l">
              <a:lnSpc>
                <a:spcPct val="150000"/>
              </a:lnSpc>
            </a:pPr>
            <a:r>
              <a:rPr lang="zh-CN" altLang="en-US" sz="1000"/>
              <a:t>屏幕搭建上主屏</a:t>
            </a:r>
            <a:r>
              <a:rPr lang="en-US" altLang="zh-CN" sz="1000"/>
              <a:t>+</a:t>
            </a:r>
            <a:r>
              <a:rPr lang="zh-CN" altLang="en-US" sz="1000"/>
              <a:t>左右两侧阶梯式副屏，打造沉浸式氛围，增强体验感。</a:t>
            </a:r>
            <a:endParaRPr lang="zh-CN" altLang="en-US" sz="1000"/>
          </a:p>
        </p:txBody>
      </p:sp>
      <p:sp>
        <p:nvSpPr>
          <p:cNvPr id="24" name="文本框 23"/>
          <p:cNvSpPr txBox="1"/>
          <p:nvPr/>
        </p:nvSpPr>
        <p:spPr>
          <a:xfrm>
            <a:off x="474980" y="2646045"/>
            <a:ext cx="1985010" cy="783590"/>
          </a:xfrm>
          <a:prstGeom prst="rect">
            <a:avLst/>
          </a:prstGeom>
          <a:noFill/>
        </p:spPr>
        <p:txBody>
          <a:bodyPr wrap="square" rtlCol="0">
            <a:spAutoFit/>
          </a:bodyPr>
          <a:lstStyle/>
          <a:p>
            <a:pPr algn="l">
              <a:lnSpc>
                <a:spcPct val="150000"/>
              </a:lnSpc>
            </a:pPr>
            <a:r>
              <a:rPr lang="zh-CN" altLang="en-US" sz="1000" b="1">
                <a:solidFill>
                  <a:srgbClr val="C00000"/>
                </a:solidFill>
              </a:rPr>
              <a:t>主桌区域：</a:t>
            </a:r>
            <a:endParaRPr lang="zh-CN" altLang="en-US" sz="1000" b="1">
              <a:solidFill>
                <a:srgbClr val="C00000"/>
              </a:solidFill>
            </a:endParaRPr>
          </a:p>
          <a:p>
            <a:pPr algn="l">
              <a:lnSpc>
                <a:spcPct val="150000"/>
              </a:lnSpc>
            </a:pPr>
            <a:r>
              <a:rPr sz="1000"/>
              <a:t>舞台距主桌及第一排距离至少3米，其余三面距墙距离至少3米</a:t>
            </a:r>
            <a:r>
              <a:rPr lang="zh-CN" altLang="en-US" sz="1000"/>
              <a:t>。</a:t>
            </a:r>
            <a:endParaRPr lang="zh-CN" altLang="en-US" sz="1000"/>
          </a:p>
        </p:txBody>
      </p:sp>
      <p:sp>
        <p:nvSpPr>
          <p:cNvPr id="25" name="文本框 24"/>
          <p:cNvSpPr txBox="1"/>
          <p:nvPr/>
        </p:nvSpPr>
        <p:spPr>
          <a:xfrm>
            <a:off x="474980" y="3936365"/>
            <a:ext cx="2087245" cy="783590"/>
          </a:xfrm>
          <a:prstGeom prst="rect">
            <a:avLst/>
          </a:prstGeom>
          <a:noFill/>
        </p:spPr>
        <p:txBody>
          <a:bodyPr wrap="square" rtlCol="0">
            <a:spAutoFit/>
          </a:bodyPr>
          <a:lstStyle/>
          <a:p>
            <a:pPr algn="l">
              <a:lnSpc>
                <a:spcPct val="150000"/>
              </a:lnSpc>
            </a:pPr>
            <a:r>
              <a:rPr lang="zh-CN" altLang="en-US" sz="1000" b="1">
                <a:solidFill>
                  <a:srgbClr val="C00000"/>
                </a:solidFill>
              </a:rPr>
              <a:t>其他就餐区域：</a:t>
            </a:r>
            <a:endParaRPr lang="zh-CN" altLang="en-US" sz="1000" b="1">
              <a:solidFill>
                <a:srgbClr val="C00000"/>
              </a:solidFill>
            </a:endParaRPr>
          </a:p>
          <a:p>
            <a:pPr algn="l">
              <a:lnSpc>
                <a:spcPct val="150000"/>
              </a:lnSpc>
            </a:pPr>
            <a:r>
              <a:rPr sz="1000"/>
              <a:t>主桌位上人均占位75cm左右</a:t>
            </a:r>
            <a:r>
              <a:rPr lang="zh-CN" sz="1000"/>
              <a:t>，</a:t>
            </a:r>
            <a:r>
              <a:rPr sz="1000"/>
              <a:t>每桌椅背间距至少1.5米</a:t>
            </a:r>
            <a:r>
              <a:rPr lang="zh-CN" sz="1000"/>
              <a:t>。</a:t>
            </a:r>
            <a:endParaRPr lang="zh-CN" sz="1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图片 3" descr="01"/>
          <p:cNvPicPr>
            <a:picLocks noChangeAspect="1"/>
          </p:cNvPicPr>
          <p:nvPr/>
        </p:nvPicPr>
        <p:blipFill>
          <a:blip r:embed="rId1"/>
          <a:stretch>
            <a:fillRect/>
          </a:stretch>
        </p:blipFill>
        <p:spPr>
          <a:xfrm>
            <a:off x="610870" y="0"/>
            <a:ext cx="9577070" cy="5399405"/>
          </a:xfrm>
          <a:prstGeom prst="rect">
            <a:avLst/>
          </a:prstGeom>
        </p:spPr>
      </p:pic>
      <p:grpSp>
        <p:nvGrpSpPr>
          <p:cNvPr id="16" name="组合 15"/>
          <p:cNvGrpSpPr/>
          <p:nvPr/>
        </p:nvGrpSpPr>
        <p:grpSpPr>
          <a:xfrm>
            <a:off x="30006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rPr>
                  <a:t>内场效果图</a:t>
                </a:r>
                <a:endPar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2023</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Maotai </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图片 2" descr="02"/>
          <p:cNvPicPr>
            <a:picLocks noChangeAspect="1"/>
          </p:cNvPicPr>
          <p:nvPr/>
        </p:nvPicPr>
        <p:blipFill>
          <a:blip r:embed="rId1"/>
          <a:stretch>
            <a:fillRect/>
          </a:stretch>
        </p:blipFill>
        <p:spPr>
          <a:xfrm>
            <a:off x="610870" y="0"/>
            <a:ext cx="9577070" cy="5399405"/>
          </a:xfrm>
          <a:prstGeom prst="rect">
            <a:avLst/>
          </a:prstGeom>
        </p:spPr>
      </p:pic>
      <p:grpSp>
        <p:nvGrpSpPr>
          <p:cNvPr id="16" name="组合 15"/>
          <p:cNvGrpSpPr/>
          <p:nvPr/>
        </p:nvGrpSpPr>
        <p:grpSpPr>
          <a:xfrm>
            <a:off x="1558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rPr>
                  <a:t>舞台设计</a:t>
                </a:r>
                <a:endPar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2023</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Maotai </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2498090" y="744220"/>
            <a:ext cx="4815840" cy="245110"/>
          </a:xfrm>
          <a:prstGeom prst="rect">
            <a:avLst/>
          </a:prstGeom>
          <a:solidFill>
            <a:schemeClr val="tx1">
              <a:alpha val="55000"/>
            </a:schemeClr>
          </a:solidFill>
        </p:spPr>
        <p:txBody>
          <a:bodyPr wrap="none" rtlCol="0">
            <a:spAutoFit/>
          </a:bodyPr>
          <a:lstStyle/>
          <a:p>
            <a:r>
              <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现场舞台设计：主舞台上方及台唇部分设置</a:t>
            </a:r>
            <a:r>
              <a:rPr lang="en-US" altLang="zh-CN"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logo</a:t>
            </a:r>
            <a:r>
              <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字，左右两侧设计阶梯式三层分屏。</a:t>
            </a:r>
            <a:endPar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图片 2" descr="03"/>
          <p:cNvPicPr>
            <a:picLocks noChangeAspect="1"/>
          </p:cNvPicPr>
          <p:nvPr/>
        </p:nvPicPr>
        <p:blipFill>
          <a:blip r:embed="rId1"/>
          <a:stretch>
            <a:fillRect/>
          </a:stretch>
        </p:blipFill>
        <p:spPr>
          <a:xfrm>
            <a:off x="610870" y="0"/>
            <a:ext cx="9577070" cy="5399405"/>
          </a:xfrm>
          <a:prstGeom prst="rect">
            <a:avLst/>
          </a:prstGeom>
        </p:spPr>
      </p:pic>
      <p:grpSp>
        <p:nvGrpSpPr>
          <p:cNvPr id="16" name="组合 15"/>
          <p:cNvGrpSpPr/>
          <p:nvPr/>
        </p:nvGrpSpPr>
        <p:grpSpPr>
          <a:xfrm>
            <a:off x="1558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rPr>
                  <a:t>左侧视角</a:t>
                </a:r>
                <a:endPar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2023</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Maotai </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2498090" y="744220"/>
            <a:ext cx="4500880" cy="245110"/>
          </a:xfrm>
          <a:prstGeom prst="rect">
            <a:avLst/>
          </a:prstGeom>
          <a:solidFill>
            <a:schemeClr val="tx1">
              <a:alpha val="38000"/>
            </a:schemeClr>
          </a:solidFill>
        </p:spPr>
        <p:txBody>
          <a:bodyPr wrap="none" rtlCol="0">
            <a:spAutoFit/>
          </a:bodyPr>
          <a:lstStyle/>
          <a:p>
            <a:r>
              <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舞台左侧设置演讲台上方搭配红色台花，舞台左侧视角及前侧主桌台花设计。</a:t>
            </a:r>
            <a:endPar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descr="04"/>
          <p:cNvPicPr>
            <a:picLocks noChangeAspect="1"/>
          </p:cNvPicPr>
          <p:nvPr/>
        </p:nvPicPr>
        <p:blipFill>
          <a:blip r:embed="rId1"/>
          <a:srcRect b="10582"/>
          <a:stretch>
            <a:fillRect/>
          </a:stretch>
        </p:blipFill>
        <p:spPr>
          <a:xfrm>
            <a:off x="0" y="0"/>
            <a:ext cx="10800080" cy="5399405"/>
          </a:xfrm>
          <a:prstGeom prst="rect">
            <a:avLst/>
          </a:prstGeom>
        </p:spPr>
      </p:pic>
      <p:grpSp>
        <p:nvGrpSpPr>
          <p:cNvPr id="16" name="组合 15"/>
          <p:cNvGrpSpPr/>
          <p:nvPr/>
        </p:nvGrpSpPr>
        <p:grpSpPr>
          <a:xfrm>
            <a:off x="1558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rPr>
                  <a:t>扇形桌号</a:t>
                </a:r>
                <a:endPar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2023</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Maotai </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2498090" y="744220"/>
            <a:ext cx="2976880" cy="245110"/>
          </a:xfrm>
          <a:prstGeom prst="rect">
            <a:avLst/>
          </a:prstGeom>
          <a:solidFill>
            <a:schemeClr val="tx1">
              <a:alpha val="65000"/>
            </a:schemeClr>
          </a:solidFill>
        </p:spPr>
        <p:txBody>
          <a:bodyPr wrap="none" rtlCol="0">
            <a:spAutoFit/>
          </a:bodyPr>
          <a:lstStyle/>
          <a:p>
            <a:r>
              <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设计特色新中式扇形桌号，打造整体沉浸式氛围。</a:t>
            </a:r>
            <a:endPar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图片 2" descr="05"/>
          <p:cNvPicPr>
            <a:picLocks noChangeAspect="1"/>
          </p:cNvPicPr>
          <p:nvPr/>
        </p:nvPicPr>
        <p:blipFill>
          <a:blip r:embed="rId1"/>
          <a:stretch>
            <a:fillRect/>
          </a:stretch>
        </p:blipFill>
        <p:spPr>
          <a:xfrm>
            <a:off x="610870" y="0"/>
            <a:ext cx="9577070" cy="5399405"/>
          </a:xfrm>
          <a:prstGeom prst="rect">
            <a:avLst/>
          </a:prstGeom>
        </p:spPr>
      </p:pic>
      <p:grpSp>
        <p:nvGrpSpPr>
          <p:cNvPr id="16" name="组合 15"/>
          <p:cNvGrpSpPr/>
          <p:nvPr/>
        </p:nvGrpSpPr>
        <p:grpSpPr>
          <a:xfrm>
            <a:off x="1558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rPr>
                  <a:t>桌花设计</a:t>
                </a:r>
                <a:endPar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2023</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Maotai </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2498090" y="744220"/>
            <a:ext cx="4603750" cy="245110"/>
          </a:xfrm>
          <a:prstGeom prst="rect">
            <a:avLst/>
          </a:prstGeom>
          <a:solidFill>
            <a:schemeClr val="tx1">
              <a:alpha val="65000"/>
            </a:schemeClr>
          </a:solidFill>
        </p:spPr>
        <p:txBody>
          <a:bodyPr wrap="none" rtlCol="0">
            <a:spAutoFit/>
          </a:bodyPr>
          <a:lstStyle/>
          <a:p>
            <a:r>
              <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主桌桌花设计结合中式氛围，打造桌面造景，结合xx当地绿植做花艺设计重点。</a:t>
            </a:r>
            <a:endPar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椭圆 3"/>
          <p:cNvSpPr/>
          <p:nvPr/>
        </p:nvSpPr>
        <p:spPr>
          <a:xfrm>
            <a:off x="3539490" y="3815715"/>
            <a:ext cx="226695" cy="236855"/>
          </a:xfrm>
          <a:prstGeom prst="ellipse">
            <a:avLst/>
          </a:prstGeom>
          <a:no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15">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6" name="矩形 5"/>
          <p:cNvSpPr/>
          <p:nvPr/>
        </p:nvSpPr>
        <p:spPr>
          <a:xfrm>
            <a:off x="9231812" y="4869189"/>
            <a:ext cx="872143" cy="183696"/>
          </a:xfrm>
          <a:prstGeom prst="rect">
            <a:avLst/>
          </a:prstGeom>
          <a:solidFill>
            <a:schemeClr val="bg1"/>
          </a:solid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5">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24" name="文本框 23"/>
          <p:cNvSpPr txBox="1"/>
          <p:nvPr/>
        </p:nvSpPr>
        <p:spPr>
          <a:xfrm>
            <a:off x="3937000" y="3426460"/>
            <a:ext cx="3508375" cy="768350"/>
          </a:xfrm>
          <a:prstGeom prst="rect">
            <a:avLst/>
          </a:prstGeom>
          <a:noFill/>
        </p:spPr>
        <p:txBody>
          <a:bodyPr vert="horz" wrap="square">
            <a:spAutoFit/>
          </a:bodyPr>
          <a:lstStyle/>
          <a:p>
            <a:pPr algn="l"/>
            <a:r>
              <a:rPr lang="zh-CN" altLang="en-US" sz="4400" dirty="0">
                <a:solidFill>
                  <a:schemeClr val="tx1"/>
                </a:solidFill>
                <a:latin typeface="方正清刻本悦宋简体" panose="02000000000000000000" charset="-122"/>
                <a:ea typeface="方正清刻本悦宋简体" panose="02000000000000000000" charset="-122"/>
                <a:cs typeface="HarmonyOS Sans SC Light" panose="00000400000000000000" pitchFamily="2" charset="-122"/>
                <a:sym typeface="汉仪粗仿宋简" panose="02010600000101010101" pitchFamily="2" charset="-122"/>
              </a:rPr>
              <a:t>内容规划</a:t>
            </a:r>
            <a:endParaRPr lang="zh-CN" altLang="en-US" sz="4400" dirty="0">
              <a:solidFill>
                <a:schemeClr val="tx1"/>
              </a:solidFill>
              <a:latin typeface="方正清刻本悦宋简体" panose="02000000000000000000" charset="-122"/>
              <a:ea typeface="方正清刻本悦宋简体" panose="02000000000000000000" charset="-122"/>
              <a:cs typeface="HarmonyOS Sans SC Light" panose="00000400000000000000" pitchFamily="2" charset="-122"/>
              <a:sym typeface="汉仪粗仿宋简" panose="02010600000101010101" pitchFamily="2" charset="-122"/>
            </a:endParaRPr>
          </a:p>
        </p:txBody>
      </p:sp>
      <p:sp>
        <p:nvSpPr>
          <p:cNvPr id="8" name="文本框 7"/>
          <p:cNvSpPr txBox="1"/>
          <p:nvPr/>
        </p:nvSpPr>
        <p:spPr>
          <a:xfrm>
            <a:off x="9243507" y="4852120"/>
            <a:ext cx="1027543" cy="237490"/>
          </a:xfrm>
          <a:prstGeom prst="rect">
            <a:avLst/>
          </a:prstGeom>
          <a:noFill/>
        </p:spPr>
        <p:txBody>
          <a:bodyPr wrap="square" rtlCol="0">
            <a:spAutoFit/>
          </a:bodyPr>
          <a:lstStyle/>
          <a:p>
            <a:r>
              <a:rPr lang="en-US" altLang="zh-CN" sz="945" dirty="0">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rPr>
              <a:t>PART</a:t>
            </a:r>
            <a:endParaRPr lang="en-US" altLang="zh-CN" sz="945" dirty="0">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endParaRPr>
          </a:p>
        </p:txBody>
      </p:sp>
      <p:sp>
        <p:nvSpPr>
          <p:cNvPr id="10" name="矩形 9"/>
          <p:cNvSpPr/>
          <p:nvPr/>
        </p:nvSpPr>
        <p:spPr>
          <a:xfrm>
            <a:off x="10243397" y="4866128"/>
            <a:ext cx="261922" cy="191962"/>
          </a:xfrm>
          <a:prstGeom prst="rect">
            <a:avLst/>
          </a:prstGeom>
          <a:solidFill>
            <a:srgbClr val="8E6F2D"/>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5">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12" name="文本框 11"/>
          <p:cNvSpPr txBox="1"/>
          <p:nvPr/>
        </p:nvSpPr>
        <p:spPr>
          <a:xfrm>
            <a:off x="10243397" y="4862013"/>
            <a:ext cx="647581" cy="224790"/>
          </a:xfrm>
          <a:prstGeom prst="rect">
            <a:avLst/>
          </a:prstGeom>
          <a:noFill/>
        </p:spPr>
        <p:txBody>
          <a:bodyPr wrap="square" rtlCol="0">
            <a:spAutoFit/>
          </a:bodyPr>
          <a:lstStyle/>
          <a:p>
            <a:r>
              <a:rPr lang="en-US" altLang="zh-CN" sz="865"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rPr>
              <a:t>02.</a:t>
            </a:r>
            <a:endParaRPr lang="en-US" altLang="zh-CN" sz="865"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endParaRPr>
          </a:p>
        </p:txBody>
      </p:sp>
      <p:sp>
        <p:nvSpPr>
          <p:cNvPr id="30" name="文本框 29"/>
          <p:cNvSpPr txBox="1"/>
          <p:nvPr/>
        </p:nvSpPr>
        <p:spPr>
          <a:xfrm>
            <a:off x="9488351" y="251524"/>
            <a:ext cx="1039495" cy="4324087"/>
          </a:xfrm>
          <a:prstGeom prst="rect">
            <a:avLst/>
          </a:prstGeom>
          <a:noFill/>
        </p:spPr>
        <p:txBody>
          <a:bodyPr vert="eaVert" wrap="square" rtlCol="0">
            <a:spAutoFit/>
          </a:bodyPr>
          <a:lstStyle/>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色</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无色或微黄，透明、无悬浮物、无沉淀杂质</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香</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酱香幽雅，陈香雅逸，茅香雅致</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味</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绵柔细腻，丰满甘润，回味悠长，回香逸远</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风格</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具有酱香幽雅，陈香雅逸，茅香雅致的明显风格</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2" name="文本框 1"/>
          <p:cNvSpPr txBox="1"/>
          <p:nvPr/>
        </p:nvSpPr>
        <p:spPr>
          <a:xfrm>
            <a:off x="761695" y="4823887"/>
            <a:ext cx="4248972" cy="21399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800" cap="all" baseline="0" noProof="0" dirty="0">
                <a:ln>
                  <a:noFill/>
                </a:ln>
                <a:solidFill>
                  <a:schemeClr val="bg1">
                    <a:lumMod val="50000"/>
                  </a:schemeClr>
                </a:solidFill>
                <a:effectLst/>
                <a:uLnTx/>
                <a:uFillTx/>
                <a:latin typeface="方正清刻本悦宋简体" panose="02000000000000000000" charset="-122"/>
                <a:ea typeface="方正清刻本悦宋简体" panose="02000000000000000000" charset="-122"/>
                <a:cs typeface="HarmonyOS Sans SC Medium" panose="00000600000000000000" charset="-122"/>
              </a:rPr>
              <a:t>Maotai flavor Baijiu Maotai flavor Baijiu</a:t>
            </a:r>
            <a:endParaRPr kumimoji="0" lang="en-US" altLang="zh-CN" sz="800" cap="all" baseline="0" noProof="0" dirty="0">
              <a:ln>
                <a:noFill/>
              </a:ln>
              <a:solidFill>
                <a:schemeClr val="bg1">
                  <a:lumMod val="50000"/>
                </a:schemeClr>
              </a:solidFill>
              <a:effectLst/>
              <a:uLnTx/>
              <a:uFillTx/>
              <a:latin typeface="方正清刻本悦宋简体" panose="02000000000000000000" charset="-122"/>
              <a:ea typeface="方正清刻本悦宋简体" panose="02000000000000000000" charset="-122"/>
              <a:cs typeface="HarmonyOS Sans SC Medium" panose="00000600000000000000" charset="-122"/>
            </a:endParaRPr>
          </a:p>
        </p:txBody>
      </p:sp>
      <p:sp>
        <p:nvSpPr>
          <p:cNvPr id="13" name="文本框 12"/>
          <p:cNvSpPr txBox="1"/>
          <p:nvPr/>
        </p:nvSpPr>
        <p:spPr>
          <a:xfrm>
            <a:off x="761695" y="236275"/>
            <a:ext cx="3164169" cy="213995"/>
          </a:xfrm>
          <a:prstGeom prst="rect">
            <a:avLst/>
          </a:prstGeom>
          <a:noFill/>
        </p:spPr>
        <p:txBody>
          <a:bodyPr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sz="800" cap="all" dirty="0">
                <a:solidFill>
                  <a:schemeClr val="bg1">
                    <a:lumMod val="50000"/>
                  </a:schemeClr>
                </a:solidFill>
                <a:uFillTx/>
                <a:latin typeface="方正清刻本悦宋简体" panose="02000000000000000000" charset="-122"/>
                <a:ea typeface="方正清刻本悦宋简体" panose="02000000000000000000" charset="-122"/>
              </a:rPr>
              <a:t>Strategic Analysis</a:t>
            </a:r>
            <a:endParaRPr lang="en-US" altLang="zh-CN" sz="800" cap="all" dirty="0">
              <a:solidFill>
                <a:schemeClr val="bg1">
                  <a:lumMod val="50000"/>
                </a:schemeClr>
              </a:solidFill>
              <a:uFillTx/>
              <a:latin typeface="方正清刻本悦宋简体" panose="02000000000000000000" charset="-122"/>
              <a:ea typeface="方正清刻本悦宋简体" panose="02000000000000000000" charset="-122"/>
            </a:endParaRPr>
          </a:p>
        </p:txBody>
      </p:sp>
      <p:sp>
        <p:nvSpPr>
          <p:cNvPr id="3" name="文本框 2"/>
          <p:cNvSpPr txBox="1"/>
          <p:nvPr/>
        </p:nvSpPr>
        <p:spPr>
          <a:xfrm>
            <a:off x="-833120" y="828040"/>
            <a:ext cx="4100195" cy="4261485"/>
          </a:xfrm>
          <a:prstGeom prst="rect">
            <a:avLst/>
          </a:prstGeom>
          <a:noFill/>
        </p:spPr>
        <p:txBody>
          <a:bodyPr wrap="square" rtlCol="0">
            <a:spAutoFit/>
          </a:bodyPr>
          <a:lstStyle/>
          <a:p>
            <a:r>
              <a:rPr lang="zh-CN" altLang="en-US" sz="27100" dirty="0">
                <a:solidFill>
                  <a:srgbClr val="3F1F09"/>
                </a:solidFill>
                <a:latin typeface="方正清刻本悦宋简体" panose="02000000000000000000" charset="-122"/>
                <a:ea typeface="方正清刻本悦宋简体" panose="02000000000000000000" charset="-122"/>
                <a:cs typeface="HarmonyOS Sans SC Light" panose="00000400000000000000" pitchFamily="2" charset="-122"/>
              </a:rPr>
              <a:t>叁</a:t>
            </a:r>
            <a:endParaRPr lang="zh-CN" altLang="en-US" sz="27100" dirty="0">
              <a:solidFill>
                <a:srgbClr val="3F1F09"/>
              </a:solidFill>
              <a:latin typeface="方正清刻本悦宋简体" panose="02000000000000000000" charset="-122"/>
              <a:ea typeface="方正清刻本悦宋简体" panose="02000000000000000000" charset="-122"/>
              <a:cs typeface="HarmonyOS Sans SC Light" panose="00000400000000000000"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1558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活动流程</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9836150" y="5047615"/>
            <a:ext cx="671195" cy="66040"/>
            <a:chOff x="15483" y="7755"/>
            <a:chExt cx="1057" cy="104"/>
          </a:xfrm>
        </p:grpSpPr>
        <p:cxnSp>
          <p:nvCxnSpPr>
            <p:cNvPr id="19" name="直接连接符 18"/>
            <p:cNvCxnSpPr/>
            <p:nvPr/>
          </p:nvCxnSpPr>
          <p:spPr>
            <a:xfrm>
              <a:off x="15483" y="7807"/>
              <a:ext cx="971"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21" name="直接连接符 20"/>
            <p:cNvCxnSpPr/>
            <p:nvPr/>
          </p:nvCxnSpPr>
          <p:spPr>
            <a:xfrm>
              <a:off x="15701" y="7755"/>
              <a:ext cx="535"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26" name="直接连接符 25"/>
            <p:cNvCxnSpPr/>
            <p:nvPr/>
          </p:nvCxnSpPr>
          <p:spPr>
            <a:xfrm>
              <a:off x="15701" y="7859"/>
              <a:ext cx="839"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grpSp>
      <p:grpSp>
        <p:nvGrpSpPr>
          <p:cNvPr id="27" name="组合 26"/>
          <p:cNvGrpSpPr/>
          <p:nvPr/>
        </p:nvGrpSpPr>
        <p:grpSpPr>
          <a:xfrm>
            <a:off x="2543175" y="1709420"/>
            <a:ext cx="7851775" cy="2445385"/>
            <a:chOff x="1826" y="2011"/>
            <a:chExt cx="12365" cy="3851"/>
          </a:xfrm>
        </p:grpSpPr>
        <p:cxnSp>
          <p:nvCxnSpPr>
            <p:cNvPr id="4" name="直接连接符 3"/>
            <p:cNvCxnSpPr/>
            <p:nvPr/>
          </p:nvCxnSpPr>
          <p:spPr>
            <a:xfrm>
              <a:off x="1826" y="2011"/>
              <a:ext cx="88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2223" y="2338"/>
              <a:ext cx="11088" cy="3198"/>
              <a:chOff x="2108" y="2229"/>
              <a:chExt cx="11088" cy="3198"/>
            </a:xfrm>
          </p:grpSpPr>
          <p:sp>
            <p:nvSpPr>
              <p:cNvPr id="6" name="文本框 5"/>
              <p:cNvSpPr txBox="1"/>
              <p:nvPr/>
            </p:nvSpPr>
            <p:spPr>
              <a:xfrm>
                <a:off x="2108" y="2230"/>
                <a:ext cx="6024" cy="3197"/>
              </a:xfrm>
              <a:prstGeom prst="rect">
                <a:avLst/>
              </a:prstGeom>
              <a:noFill/>
            </p:spPr>
            <p:txBody>
              <a:bodyPr wrap="square" rtlCol="0">
                <a:spAutoFit/>
              </a:bodyPr>
              <a:lstStyle/>
              <a:p>
                <a:pPr>
                  <a:lnSpc>
                    <a:spcPct val="150000"/>
                  </a:lnSpc>
                </a:pP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暖场视频</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播放城市宣传片（三个）</a:t>
                </a:r>
                <a:endParaRPr lang="zh-CN" altLang="en-US" sz="1200">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50000"/>
                  </a:lnSpc>
                </a:pP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灯光秀</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rPr>
                  <a:t>--30S</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《象王行》灯光秀</a:t>
                </a:r>
                <a:endParaRPr lang="zh-CN" altLang="en-US" sz="1200">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50000"/>
                  </a:lnSpc>
                </a:pP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开场视频</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品牌关键字启动视频</a:t>
                </a:r>
                <a:endParaRPr lang="zh-CN" altLang="en-US" sz="1200">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50000"/>
                  </a:lnSpc>
                </a:pP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主持人开场</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主持人致辞开场</a:t>
                </a:r>
                <a:endParaRPr lang="zh-CN" altLang="en-US" sz="1200">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50000"/>
                  </a:lnSpc>
                </a:pP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品牌视频</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xx白酒品牌视频</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rPr>
                  <a:t>3mins</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版</a:t>
                </a:r>
                <a:endParaRPr lang="zh-CN" altLang="en-US" sz="1200">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50000"/>
                  </a:lnSpc>
                </a:pP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领导致辞</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领导登台致辞</a:t>
                </a:r>
                <a:endParaRPr lang="zh-CN" altLang="en-US" sz="1200">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50000"/>
                  </a:lnSpc>
                </a:pPr>
                <a:r>
                  <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rPr>
                  <a:t>百年衡昌再启新程视频</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sym typeface="+mn-ea"/>
                  </a:rPr>
                  <a:t>--</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rPr>
                  <a:t>邓董致辞前播放视频</a:t>
                </a:r>
                <a:endParaRPr lang="zh-CN" altLang="en-US" sz="1200">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7" name="文本框 6"/>
              <p:cNvSpPr txBox="1"/>
              <p:nvPr/>
            </p:nvSpPr>
            <p:spPr>
              <a:xfrm>
                <a:off x="8132" y="2229"/>
                <a:ext cx="5064" cy="3197"/>
              </a:xfrm>
              <a:prstGeom prst="rect">
                <a:avLst/>
              </a:prstGeom>
              <a:noFill/>
            </p:spPr>
            <p:txBody>
              <a:bodyPr wrap="square" rtlCol="0">
                <a:spAutoFit/>
              </a:bodyPr>
              <a:lstStyle/>
              <a:p>
                <a:pPr algn="l">
                  <a:lnSpc>
                    <a:spcPct val="150000"/>
                  </a:lnSpc>
                </a:pPr>
                <a:r>
                  <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rPr>
                  <a:t>衡昌走秀</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sym typeface="+mn-ea"/>
                  </a:rPr>
                  <a:t>--</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rPr>
                  <a:t>模特走秀展现衡昌</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sym typeface="+mn-ea"/>
                  </a:rPr>
                  <a:t>6</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rPr>
                  <a:t>款标品</a:t>
                </a:r>
                <a:endParaRPr lang="zh-CN" altLang="en-US" sz="1200">
                  <a:latin typeface="方正清刻本悦宋简体" panose="02000000000000000000" charset="-122"/>
                  <a:ea typeface="方正清刻本悦宋简体" panose="02000000000000000000" charset="-122"/>
                  <a:cs typeface="方正清刻本悦宋简体" panose="02000000000000000000" charset="-122"/>
                </a:endParaRPr>
              </a:p>
              <a:p>
                <a:pPr algn="l">
                  <a:lnSpc>
                    <a:spcPct val="150000"/>
                  </a:lnSpc>
                </a:pPr>
                <a:r>
                  <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rPr>
                  <a:t>品鉴衡昌</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sym typeface="+mn-ea"/>
                  </a:rPr>
                  <a:t>--</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rPr>
                  <a:t>模特带领互动品鉴</a:t>
                </a:r>
                <a:endParaRPr lang="zh-CN" altLang="en-US" sz="1200">
                  <a:latin typeface="方正清刻本悦宋简体" panose="02000000000000000000" charset="-122"/>
                  <a:ea typeface="方正清刻本悦宋简体" panose="02000000000000000000" charset="-122"/>
                  <a:cs typeface="方正清刻本悦宋简体" panose="02000000000000000000" charset="-122"/>
                </a:endParaRPr>
              </a:p>
              <a:p>
                <a:pPr algn="l">
                  <a:lnSpc>
                    <a:spcPct val="150000"/>
                  </a:lnSpc>
                </a:pPr>
                <a:r>
                  <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rPr>
                  <a:t>启动仪式</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sym typeface="+mn-ea"/>
                  </a:rPr>
                  <a:t>--</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rPr>
                  <a:t>客户厂方共同升起干冰启动台</a:t>
                </a:r>
                <a:endParaRPr lang="zh-CN" altLang="en-US" sz="1200">
                  <a:latin typeface="方正清刻本悦宋简体" panose="02000000000000000000" charset="-122"/>
                  <a:ea typeface="方正清刻本悦宋简体" panose="02000000000000000000" charset="-122"/>
                  <a:cs typeface="方正清刻本悦宋简体" panose="02000000000000000000" charset="-122"/>
                </a:endParaRPr>
              </a:p>
              <a:p>
                <a:pPr algn="l">
                  <a:lnSpc>
                    <a:spcPct val="150000"/>
                  </a:lnSpc>
                </a:pPr>
                <a:r>
                  <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rPr>
                  <a:t>祝酒仪式</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sym typeface="+mn-ea"/>
                  </a:rPr>
                  <a:t>--</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rPr>
                  <a:t>领导祝酒开席</a:t>
                </a:r>
                <a:endParaRPr lang="zh-CN" altLang="en-US" sz="1200">
                  <a:latin typeface="方正清刻本悦宋简体" panose="02000000000000000000" charset="-122"/>
                  <a:ea typeface="方正清刻本悦宋简体" panose="02000000000000000000" charset="-122"/>
                  <a:cs typeface="方正清刻本悦宋简体" panose="02000000000000000000" charset="-122"/>
                </a:endParaRPr>
              </a:p>
              <a:p>
                <a:pPr algn="l">
                  <a:lnSpc>
                    <a:spcPct val="150000"/>
                  </a:lnSpc>
                </a:pPr>
                <a:r>
                  <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rPr>
                  <a:t>伴餐演奏</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sym typeface="+mn-ea"/>
                  </a:rPr>
                  <a:t>--</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rPr>
                  <a:t>迎宾民乐队伴餐表演</a:t>
                </a:r>
                <a:endParaRPr lang="zh-CN" altLang="en-US" sz="1200">
                  <a:latin typeface="方正清刻本悦宋简体" panose="02000000000000000000" charset="-122"/>
                  <a:ea typeface="方正清刻本悦宋简体" panose="02000000000000000000" charset="-122"/>
                  <a:cs typeface="方正清刻本悦宋简体" panose="02000000000000000000" charset="-122"/>
                </a:endParaRPr>
              </a:p>
              <a:p>
                <a:pPr algn="l">
                  <a:lnSpc>
                    <a:spcPct val="150000"/>
                  </a:lnSpc>
                </a:pPr>
                <a:r>
                  <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rPr>
                  <a:t>抽奖福利</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sym typeface="+mn-ea"/>
                  </a:rPr>
                  <a:t>--3</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rPr>
                  <a:t>轮抽奖</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sym typeface="+mn-ea"/>
                  </a:rPr>
                  <a:t>+3</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rPr>
                  <a:t>名积攒福利大奖</a:t>
                </a:r>
                <a:endParaRPr lang="zh-CN" altLang="en-US" sz="1200">
                  <a:latin typeface="方正清刻本悦宋简体" panose="02000000000000000000" charset="-122"/>
                  <a:ea typeface="方正清刻本悦宋简体" panose="02000000000000000000" charset="-122"/>
                  <a:cs typeface="方正清刻本悦宋简体" panose="02000000000000000000" charset="-122"/>
                  <a:sym typeface="+mn-ea"/>
                </a:endParaRPr>
              </a:p>
              <a:p>
                <a:pPr algn="l">
                  <a:lnSpc>
                    <a:spcPct val="150000"/>
                  </a:lnSpc>
                </a:pP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暖场舞蹈</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敦煌飞天（穿插于活动流程中）</a:t>
                </a:r>
                <a:endParaRPr lang="zh-CN" altLang="en-US" sz="1200">
                  <a:latin typeface="方正清刻本悦宋简体" panose="02000000000000000000" charset="-122"/>
                  <a:ea typeface="方正清刻本悦宋简体" panose="02000000000000000000" charset="-122"/>
                  <a:cs typeface="方正清刻本悦宋简体" panose="02000000000000000000" charset="-122"/>
                </a:endParaRPr>
              </a:p>
            </p:txBody>
          </p:sp>
        </p:grpSp>
        <p:cxnSp>
          <p:nvCxnSpPr>
            <p:cNvPr id="8" name="直接连接符 7"/>
            <p:cNvCxnSpPr/>
            <p:nvPr/>
          </p:nvCxnSpPr>
          <p:spPr>
            <a:xfrm>
              <a:off x="1826" y="5862"/>
              <a:ext cx="123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1558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暖场视频</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410210" y="1390650"/>
            <a:ext cx="9511030" cy="553085"/>
          </a:xfrm>
          <a:prstGeom prst="rect">
            <a:avLst/>
          </a:prstGeom>
          <a:noFill/>
        </p:spPr>
        <p:txBody>
          <a:bodyPr wrap="square" rtlCol="0">
            <a:spAutoFit/>
          </a:bodyPr>
          <a:lstStyle/>
          <a:p>
            <a:pPr algn="l">
              <a:lnSpc>
                <a:spcPct val="150000"/>
              </a:lnSpc>
            </a:pPr>
            <a:r>
              <a:rPr lang="zh-CN" altLang="en-US"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rPr>
              <a:t>来宾入场，主屏循环播放</a:t>
            </a:r>
            <a:r>
              <a:rPr lang="zh-CN" altLang="en-US" sz="1000">
                <a:latin typeface="方正清刻本悦宋简体" panose="02000000000000000000" charset="-122"/>
                <a:ea typeface="方正清刻本悦宋简体" panose="02000000000000000000" charset="-122"/>
                <a:cs typeface="方正清刻本悦宋简体" panose="02000000000000000000" charset="-122"/>
                <a:sym typeface="+mn-ea"/>
              </a:rPr>
              <a:t>城市宣传片</a:t>
            </a:r>
            <a:r>
              <a:rPr lang="zh-CN" altLang="en-US"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rPr>
              <a:t>，每轮播放完毕主持人口播引导来宾扫码参与抽奖与云相册参与积攒；</a:t>
            </a:r>
            <a:endParaRPr lang="zh-CN" altLang="en-US"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endParaRPr>
          </a:p>
          <a:p>
            <a:pPr algn="l">
              <a:lnSpc>
                <a:spcPct val="150000"/>
              </a:lnSpc>
            </a:pPr>
            <a:r>
              <a:rPr lang="zh-CN" altLang="en-US"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rPr>
              <a:t>可增加播放：1、国粹宣传片 2、川酒宣传片</a:t>
            </a:r>
            <a:endParaRPr lang="zh-CN" altLang="en-US"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endParaRPr>
          </a:p>
        </p:txBody>
      </p:sp>
      <p:grpSp>
        <p:nvGrpSpPr>
          <p:cNvPr id="7" name="组合 6"/>
          <p:cNvGrpSpPr/>
          <p:nvPr/>
        </p:nvGrpSpPr>
        <p:grpSpPr>
          <a:xfrm>
            <a:off x="9836150" y="5047615"/>
            <a:ext cx="671195" cy="66040"/>
            <a:chOff x="15483" y="7755"/>
            <a:chExt cx="1057" cy="104"/>
          </a:xfrm>
        </p:grpSpPr>
        <p:cxnSp>
          <p:nvCxnSpPr>
            <p:cNvPr id="8" name="直接连接符 7"/>
            <p:cNvCxnSpPr/>
            <p:nvPr/>
          </p:nvCxnSpPr>
          <p:spPr>
            <a:xfrm>
              <a:off x="15483" y="7807"/>
              <a:ext cx="971"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9" name="直接连接符 8"/>
            <p:cNvCxnSpPr/>
            <p:nvPr/>
          </p:nvCxnSpPr>
          <p:spPr>
            <a:xfrm>
              <a:off x="15701" y="7755"/>
              <a:ext cx="535"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a:off x="15701" y="7859"/>
              <a:ext cx="839"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grpSp>
      <p:grpSp>
        <p:nvGrpSpPr>
          <p:cNvPr id="19" name="组合 18"/>
          <p:cNvGrpSpPr/>
          <p:nvPr/>
        </p:nvGrpSpPr>
        <p:grpSpPr>
          <a:xfrm>
            <a:off x="15875" y="2162175"/>
            <a:ext cx="10800080" cy="2340610"/>
            <a:chOff x="-7670" y="10854"/>
            <a:chExt cx="25333" cy="4748"/>
          </a:xfrm>
        </p:grpSpPr>
        <p:pic>
          <p:nvPicPr>
            <p:cNvPr id="14" name="图片 13"/>
            <p:cNvPicPr>
              <a:picLocks noChangeAspect="1"/>
            </p:cNvPicPr>
            <p:nvPr/>
          </p:nvPicPr>
          <p:blipFill>
            <a:blip r:embed="rId1"/>
            <a:stretch>
              <a:fillRect/>
            </a:stretch>
          </p:blipFill>
          <p:spPr>
            <a:xfrm>
              <a:off x="804" y="10854"/>
              <a:ext cx="8385" cy="4725"/>
            </a:xfrm>
            <a:prstGeom prst="rect">
              <a:avLst/>
            </a:prstGeom>
          </p:spPr>
        </p:pic>
        <p:pic>
          <p:nvPicPr>
            <p:cNvPr id="15" name="图片 14"/>
            <p:cNvPicPr>
              <a:picLocks noChangeAspect="1"/>
            </p:cNvPicPr>
            <p:nvPr/>
          </p:nvPicPr>
          <p:blipFill>
            <a:blip r:embed="rId2"/>
            <a:stretch>
              <a:fillRect/>
            </a:stretch>
          </p:blipFill>
          <p:spPr>
            <a:xfrm>
              <a:off x="-7670" y="10854"/>
              <a:ext cx="8400" cy="4718"/>
            </a:xfrm>
            <a:prstGeom prst="rect">
              <a:avLst/>
            </a:prstGeom>
          </p:spPr>
        </p:pic>
        <p:pic>
          <p:nvPicPr>
            <p:cNvPr id="18" name="图片 17"/>
            <p:cNvPicPr>
              <a:picLocks noChangeAspect="1"/>
            </p:cNvPicPr>
            <p:nvPr/>
          </p:nvPicPr>
          <p:blipFill>
            <a:blip r:embed="rId3"/>
            <a:stretch>
              <a:fillRect/>
            </a:stretch>
          </p:blipFill>
          <p:spPr>
            <a:xfrm>
              <a:off x="9263" y="10854"/>
              <a:ext cx="8400" cy="4748"/>
            </a:xfrm>
            <a:prstGeom prst="rect">
              <a:avLst/>
            </a:prstGeom>
          </p:spPr>
        </p:pic>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15206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灯光秀</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9836150" y="5047615"/>
            <a:ext cx="671195" cy="66040"/>
            <a:chOff x="15483" y="7755"/>
            <a:chExt cx="1057" cy="104"/>
          </a:xfrm>
        </p:grpSpPr>
        <p:cxnSp>
          <p:nvCxnSpPr>
            <p:cNvPr id="8" name="直接连接符 7"/>
            <p:cNvCxnSpPr/>
            <p:nvPr/>
          </p:nvCxnSpPr>
          <p:spPr>
            <a:xfrm>
              <a:off x="15483" y="7807"/>
              <a:ext cx="971"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9" name="直接连接符 8"/>
            <p:cNvCxnSpPr/>
            <p:nvPr/>
          </p:nvCxnSpPr>
          <p:spPr>
            <a:xfrm>
              <a:off x="15701" y="7755"/>
              <a:ext cx="535"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a:off x="15701" y="7859"/>
              <a:ext cx="839"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grpSp>
      <p:grpSp>
        <p:nvGrpSpPr>
          <p:cNvPr id="5" name="组合 4"/>
          <p:cNvGrpSpPr/>
          <p:nvPr/>
        </p:nvGrpSpPr>
        <p:grpSpPr>
          <a:xfrm>
            <a:off x="0" y="1534160"/>
            <a:ext cx="10798810" cy="3413760"/>
            <a:chOff x="-10689" y="16414"/>
            <a:chExt cx="24166" cy="8516"/>
          </a:xfrm>
        </p:grpSpPr>
        <p:pic>
          <p:nvPicPr>
            <p:cNvPr id="3" name="图片 2" descr="/private/var/folders/wj/9tw8zn5504749qh8p6j0x8f40000gn/T/com.kingsoft.wpsoffice.mac/picturecompress_20230323154913/output_1.pngoutput_1"/>
            <p:cNvPicPr>
              <a:picLocks noChangeAspect="1"/>
            </p:cNvPicPr>
            <p:nvPr/>
          </p:nvPicPr>
          <p:blipFill>
            <a:blip r:embed="rId1"/>
            <a:stretch>
              <a:fillRect/>
            </a:stretch>
          </p:blipFill>
          <p:spPr>
            <a:xfrm>
              <a:off x="-10689" y="16427"/>
              <a:ext cx="12754" cy="8503"/>
            </a:xfrm>
            <a:prstGeom prst="rect">
              <a:avLst/>
            </a:prstGeom>
          </p:spPr>
        </p:pic>
        <p:pic>
          <p:nvPicPr>
            <p:cNvPr id="4" name="图片 3"/>
            <p:cNvPicPr>
              <a:picLocks noChangeAspect="1"/>
            </p:cNvPicPr>
            <p:nvPr/>
          </p:nvPicPr>
          <p:blipFill>
            <a:blip r:embed="rId2"/>
            <a:stretch>
              <a:fillRect/>
            </a:stretch>
          </p:blipFill>
          <p:spPr>
            <a:xfrm>
              <a:off x="2133" y="16414"/>
              <a:ext cx="11344" cy="8516"/>
            </a:xfrm>
            <a:prstGeom prst="rect">
              <a:avLst/>
            </a:prstGeom>
          </p:spPr>
        </p:pic>
      </p:grpSp>
      <p:sp>
        <p:nvSpPr>
          <p:cNvPr id="6" name="文本框 5"/>
          <p:cNvSpPr txBox="1"/>
          <p:nvPr/>
        </p:nvSpPr>
        <p:spPr>
          <a:xfrm>
            <a:off x="2379345" y="480060"/>
            <a:ext cx="8128000" cy="553085"/>
          </a:xfrm>
          <a:prstGeom prst="rect">
            <a:avLst/>
          </a:prstGeom>
          <a:noFill/>
        </p:spPr>
        <p:txBody>
          <a:bodyPr wrap="square" rtlCol="0">
            <a:spAutoFit/>
          </a:bodyPr>
          <a:lstStyle/>
          <a:p>
            <a:pPr algn="l">
              <a:lnSpc>
                <a:spcPct val="150000"/>
              </a:lnSpc>
            </a:pPr>
            <a:r>
              <a:rPr lang="zh-CN" altLang="en-US" sz="1000">
                <a:latin typeface="方正清刻本悦宋简体" panose="02000000000000000000" charset="-122"/>
                <a:ea typeface="方正清刻本悦宋简体" panose="02000000000000000000" charset="-122"/>
                <a:cs typeface="方正清刻本悦宋简体" panose="02000000000000000000" charset="-122"/>
              </a:rPr>
              <a:t>全场暗场，主持人台侧口播“百年匠心 衡昌盛宴xx站晚宴正式开始”；声光电等各方配合启动灯光秀，使用音乐《象王行》— 关大洲</a:t>
            </a:r>
            <a:endParaRPr lang="zh-CN" altLang="en-US" sz="1000">
              <a:latin typeface="方正清刻本悦宋简体" panose="02000000000000000000" charset="-122"/>
              <a:ea typeface="方正清刻本悦宋简体" panose="02000000000000000000" charset="-122"/>
              <a:cs typeface="方正清刻本悦宋简体" panose="02000000000000000000" charset="-122"/>
            </a:endParaRPr>
          </a:p>
          <a:p>
            <a:pPr algn="l">
              <a:lnSpc>
                <a:spcPct val="150000"/>
              </a:lnSpc>
            </a:pPr>
            <a:r>
              <a:rPr lang="zh-CN" altLang="en-US" sz="1000" b="1">
                <a:latin typeface="方正清刻本悦宋简体" panose="02000000000000000000" charset="-122"/>
                <a:ea typeface="方正清刻本悦宋简体" panose="02000000000000000000" charset="-122"/>
                <a:cs typeface="方正清刻本悦宋简体" panose="02000000000000000000" charset="-122"/>
              </a:rPr>
              <a:t>注意：</a:t>
            </a:r>
            <a:r>
              <a:rPr lang="zh-CN" altLang="en-US" sz="1000">
                <a:latin typeface="方正清刻本悦宋简体" panose="02000000000000000000" charset="-122"/>
                <a:ea typeface="方正清刻本悦宋简体" panose="02000000000000000000" charset="-122"/>
                <a:cs typeface="方正清刻本悦宋简体" panose="02000000000000000000" charset="-122"/>
              </a:rPr>
              <a:t>灯光节奏暖色为主，节奏配合音乐踩点；</a:t>
            </a:r>
            <a:r>
              <a:rPr lang="zh-CN" altLang="en-US" sz="1000" b="1">
                <a:latin typeface="方正清刻本悦宋简体" panose="02000000000000000000" charset="-122"/>
                <a:ea typeface="方正清刻本悦宋简体" panose="02000000000000000000" charset="-122"/>
                <a:cs typeface="方正清刻本悦宋简体" panose="02000000000000000000" charset="-122"/>
              </a:rPr>
              <a:t>大屏画面：</a:t>
            </a:r>
            <a:r>
              <a:rPr lang="zh-CN" altLang="en-US" sz="1000">
                <a:latin typeface="方正清刻本悦宋简体" panose="02000000000000000000" charset="-122"/>
                <a:ea typeface="方正清刻本悦宋简体" panose="02000000000000000000" charset="-122"/>
                <a:cs typeface="方正清刻本悦宋简体" panose="02000000000000000000" charset="-122"/>
              </a:rPr>
              <a:t>黑屏，声光电配合</a:t>
            </a:r>
            <a:endParaRPr lang="zh-CN" altLang="en-US" sz="1000">
              <a:latin typeface="方正清刻本悦宋简体" panose="02000000000000000000" charset="-122"/>
              <a:ea typeface="方正清刻本悦宋简体" panose="02000000000000000000" charset="-122"/>
              <a:cs typeface="方正清刻本悦宋简体" panose="020000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796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开场视频</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9836150" y="5047615"/>
            <a:ext cx="671195" cy="66040"/>
            <a:chOff x="15483" y="7755"/>
            <a:chExt cx="1057" cy="104"/>
          </a:xfrm>
        </p:grpSpPr>
        <p:cxnSp>
          <p:nvCxnSpPr>
            <p:cNvPr id="8" name="直接连接符 7"/>
            <p:cNvCxnSpPr/>
            <p:nvPr/>
          </p:nvCxnSpPr>
          <p:spPr>
            <a:xfrm>
              <a:off x="15483" y="7807"/>
              <a:ext cx="971"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9" name="直接连接符 8"/>
            <p:cNvCxnSpPr/>
            <p:nvPr/>
          </p:nvCxnSpPr>
          <p:spPr>
            <a:xfrm>
              <a:off x="15701" y="7755"/>
              <a:ext cx="535"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a:off x="15701" y="7859"/>
              <a:ext cx="839"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grpSp>
      <p:sp>
        <p:nvSpPr>
          <p:cNvPr id="6" name="文本框 5"/>
          <p:cNvSpPr txBox="1"/>
          <p:nvPr/>
        </p:nvSpPr>
        <p:spPr>
          <a:xfrm>
            <a:off x="2465705" y="667385"/>
            <a:ext cx="6769100" cy="321945"/>
          </a:xfrm>
          <a:prstGeom prst="rect">
            <a:avLst/>
          </a:prstGeom>
          <a:noFill/>
        </p:spPr>
        <p:txBody>
          <a:bodyPr wrap="square" rtlCol="0">
            <a:spAutoFit/>
          </a:bodyPr>
          <a:lstStyle/>
          <a:p>
            <a:pPr algn="l">
              <a:lnSpc>
                <a:spcPct val="150000"/>
              </a:lnSpc>
            </a:pPr>
            <a:r>
              <a:rPr lang="zh-CN" altLang="en-US" sz="1000">
                <a:latin typeface="方正清刻本悦宋简体" panose="02000000000000000000" charset="-122"/>
                <a:ea typeface="方正清刻本悦宋简体" panose="02000000000000000000" charset="-122"/>
                <a:cs typeface="方正清刻本悦宋简体" panose="02000000000000000000" charset="-122"/>
              </a:rPr>
              <a:t>全屏/平铺多个画面至满屏播放品牌关键字启动视频。</a:t>
            </a:r>
            <a:endParaRPr lang="zh-CN" altLang="en-US" sz="1000">
              <a:latin typeface="方正清刻本悦宋简体" panose="02000000000000000000" charset="-122"/>
              <a:ea typeface="方正清刻本悦宋简体" panose="02000000000000000000" charset="-122"/>
              <a:cs typeface="方正清刻本悦宋简体" panose="02000000000000000000" charset="-122"/>
            </a:endParaRPr>
          </a:p>
        </p:txBody>
      </p:sp>
      <p:grpSp>
        <p:nvGrpSpPr>
          <p:cNvPr id="17" name="组合 16"/>
          <p:cNvGrpSpPr/>
          <p:nvPr/>
        </p:nvGrpSpPr>
        <p:grpSpPr>
          <a:xfrm>
            <a:off x="0" y="1504806"/>
            <a:ext cx="10800715" cy="3225309"/>
            <a:chOff x="-1137" y="10457"/>
            <a:chExt cx="16845" cy="4715"/>
          </a:xfrm>
        </p:grpSpPr>
        <p:pic>
          <p:nvPicPr>
            <p:cNvPr id="14" name="图片 13"/>
            <p:cNvPicPr>
              <a:picLocks noChangeAspect="1"/>
            </p:cNvPicPr>
            <p:nvPr/>
          </p:nvPicPr>
          <p:blipFill>
            <a:blip r:embed="rId1"/>
            <a:stretch>
              <a:fillRect/>
            </a:stretch>
          </p:blipFill>
          <p:spPr>
            <a:xfrm>
              <a:off x="-1137" y="10457"/>
              <a:ext cx="8423" cy="4715"/>
            </a:xfrm>
            <a:prstGeom prst="rect">
              <a:avLst/>
            </a:prstGeom>
          </p:spPr>
        </p:pic>
        <p:pic>
          <p:nvPicPr>
            <p:cNvPr id="15" name="图片 14"/>
            <p:cNvPicPr>
              <a:picLocks noChangeAspect="1"/>
            </p:cNvPicPr>
            <p:nvPr/>
          </p:nvPicPr>
          <p:blipFill>
            <a:blip r:embed="rId2"/>
            <a:stretch>
              <a:fillRect/>
            </a:stretch>
          </p:blipFill>
          <p:spPr>
            <a:xfrm>
              <a:off x="7348" y="10457"/>
              <a:ext cx="8360" cy="4715"/>
            </a:xfrm>
            <a:prstGeom prst="rect">
              <a:avLst/>
            </a:prstGeom>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22640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主持人开场</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9836150" y="5047615"/>
            <a:ext cx="671195" cy="66040"/>
            <a:chOff x="15483" y="7755"/>
            <a:chExt cx="1057" cy="104"/>
          </a:xfrm>
        </p:grpSpPr>
        <p:cxnSp>
          <p:nvCxnSpPr>
            <p:cNvPr id="8" name="直接连接符 7"/>
            <p:cNvCxnSpPr/>
            <p:nvPr/>
          </p:nvCxnSpPr>
          <p:spPr>
            <a:xfrm>
              <a:off x="15483" y="7807"/>
              <a:ext cx="971"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9" name="直接连接符 8"/>
            <p:cNvCxnSpPr/>
            <p:nvPr/>
          </p:nvCxnSpPr>
          <p:spPr>
            <a:xfrm>
              <a:off x="15701" y="7755"/>
              <a:ext cx="535"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a:off x="15701" y="7859"/>
              <a:ext cx="839"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grpSp>
      <p:sp>
        <p:nvSpPr>
          <p:cNvPr id="6" name="文本框 5"/>
          <p:cNvSpPr txBox="1"/>
          <p:nvPr/>
        </p:nvSpPr>
        <p:spPr>
          <a:xfrm>
            <a:off x="2684145" y="667385"/>
            <a:ext cx="6769100" cy="321945"/>
          </a:xfrm>
          <a:prstGeom prst="rect">
            <a:avLst/>
          </a:prstGeom>
          <a:noFill/>
        </p:spPr>
        <p:txBody>
          <a:bodyPr wrap="square" rtlCol="0">
            <a:spAutoFit/>
          </a:bodyPr>
          <a:lstStyle/>
          <a:p>
            <a:pPr algn="l">
              <a:lnSpc>
                <a:spcPct val="150000"/>
              </a:lnSpc>
            </a:pPr>
            <a:r>
              <a:rPr lang="zh-CN" altLang="en-US" sz="1000">
                <a:latin typeface="方正清刻本悦宋简体" panose="02000000000000000000" charset="-122"/>
                <a:ea typeface="方正清刻本悦宋简体" panose="02000000000000000000" charset="-122"/>
                <a:cs typeface="方正清刻本悦宋简体" panose="02000000000000000000" charset="-122"/>
              </a:rPr>
              <a:t>开场致辞；主持人xx登场，致开场辞并介绍到场嘉宾及媒体；大屏画面：所有来宾姓名+抬头画面配合开场辞。</a:t>
            </a:r>
            <a:endParaRPr lang="zh-CN" altLang="en-US" sz="1000">
              <a:latin typeface="方正清刻本悦宋简体" panose="02000000000000000000" charset="-122"/>
              <a:ea typeface="方正清刻本悦宋简体" panose="02000000000000000000" charset="-122"/>
              <a:cs typeface="方正清刻本悦宋简体" panose="02000000000000000000" charset="-122"/>
            </a:endParaRPr>
          </a:p>
        </p:txBody>
      </p:sp>
      <p:grpSp>
        <p:nvGrpSpPr>
          <p:cNvPr id="18" name="组合 17"/>
          <p:cNvGrpSpPr/>
          <p:nvPr/>
        </p:nvGrpSpPr>
        <p:grpSpPr>
          <a:xfrm>
            <a:off x="0" y="1287780"/>
            <a:ext cx="10800789" cy="3645535"/>
            <a:chOff x="0" y="2267"/>
            <a:chExt cx="15243" cy="5098"/>
          </a:xfrm>
        </p:grpSpPr>
        <p:pic>
          <p:nvPicPr>
            <p:cNvPr id="14" name="图片 13"/>
            <p:cNvPicPr>
              <a:picLocks noChangeAspect="1"/>
            </p:cNvPicPr>
            <p:nvPr/>
          </p:nvPicPr>
          <p:blipFill>
            <a:blip r:embed="rId1"/>
            <a:stretch>
              <a:fillRect/>
            </a:stretch>
          </p:blipFill>
          <p:spPr>
            <a:xfrm>
              <a:off x="9742" y="2267"/>
              <a:ext cx="5501" cy="5098"/>
            </a:xfrm>
            <a:prstGeom prst="rect">
              <a:avLst/>
            </a:prstGeom>
          </p:spPr>
        </p:pic>
        <p:pic>
          <p:nvPicPr>
            <p:cNvPr id="17" name="图片 16"/>
            <p:cNvPicPr>
              <a:picLocks noChangeAspect="1"/>
            </p:cNvPicPr>
            <p:nvPr/>
          </p:nvPicPr>
          <p:blipFill>
            <a:blip r:embed="rId2"/>
            <a:stretch>
              <a:fillRect/>
            </a:stretch>
          </p:blipFill>
          <p:spPr>
            <a:xfrm>
              <a:off x="0" y="2267"/>
              <a:ext cx="9742" cy="5098"/>
            </a:xfrm>
            <a:prstGeom prst="rect">
              <a:avLst/>
            </a:prstGeom>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635" y="-635"/>
            <a:ext cx="10815955" cy="5405120"/>
          </a:xfrm>
          <a:prstGeom prst="rect">
            <a:avLst/>
          </a:prstGeom>
        </p:spPr>
      </p:pic>
      <p:grpSp>
        <p:nvGrpSpPr>
          <p:cNvPr id="16" name="组合 15"/>
          <p:cNvGrpSpPr/>
          <p:nvPr/>
        </p:nvGrpSpPr>
        <p:grpSpPr>
          <a:xfrm>
            <a:off x="1558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rPr>
                  <a:t>品牌视频</a:t>
                </a:r>
                <a:endPar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2023</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Maotai </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2498090" y="744220"/>
            <a:ext cx="7152640" cy="245110"/>
          </a:xfrm>
          <a:prstGeom prst="rect">
            <a:avLst/>
          </a:prstGeom>
          <a:noFill/>
        </p:spPr>
        <p:txBody>
          <a:bodyPr wrap="square" rtlCol="0">
            <a:spAutoFit/>
          </a:bodyPr>
          <a:lstStyle/>
          <a:p>
            <a:pPr algn="l"/>
            <a:r>
              <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播放xx白酒品牌视频3mins版；大屏画面：播放视频</a:t>
            </a:r>
            <a:endPar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2700655" y="0"/>
            <a:ext cx="8098790" cy="5399405"/>
          </a:xfrm>
          <a:prstGeom prst="rect">
            <a:avLst/>
          </a:prstGeom>
        </p:spPr>
      </p:pic>
      <p:sp>
        <p:nvSpPr>
          <p:cNvPr id="5" name="矩形 4"/>
          <p:cNvSpPr/>
          <p:nvPr/>
        </p:nvSpPr>
        <p:spPr>
          <a:xfrm>
            <a:off x="0" y="-635"/>
            <a:ext cx="10799445" cy="5399405"/>
          </a:xfrm>
          <a:prstGeom prst="rect">
            <a:avLst/>
          </a:prstGeom>
          <a:gradFill>
            <a:gsLst>
              <a:gs pos="25000">
                <a:schemeClr val="tx1"/>
              </a:gs>
              <a:gs pos="100000">
                <a:schemeClr val="tx1">
                  <a:lumMod val="75000"/>
                  <a:lumOff val="2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558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rPr>
                  <a:t>领导讲话</a:t>
                </a:r>
                <a:endParaRPr lang="zh-CN" sz="2135" b="1" spc="229" dirty="0">
                  <a:solidFill>
                    <a:schemeClr val="bg1"/>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2023</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Maotai </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chemeClr val="bg1"/>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chemeClr val="bg1"/>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65705" y="667385"/>
            <a:ext cx="3559175" cy="321945"/>
          </a:xfrm>
          <a:prstGeom prst="rect">
            <a:avLst/>
          </a:prstGeom>
          <a:solidFill>
            <a:schemeClr val="tx1">
              <a:alpha val="49000"/>
            </a:schemeClr>
          </a:solidFill>
        </p:spPr>
        <p:txBody>
          <a:bodyPr wrap="square" rtlCol="0">
            <a:spAutoFit/>
          </a:bodyPr>
          <a:lstStyle/>
          <a:p>
            <a:pPr algn="l">
              <a:lnSpc>
                <a:spcPct val="150000"/>
              </a:lnSpc>
            </a:pPr>
            <a:r>
              <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屏幕背景不设置领导照片，直接展示领导姓名与抬头。</a:t>
            </a:r>
            <a:endParaRPr lang="zh-CN" altLang="en-US" sz="100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7" name="文本框 6"/>
          <p:cNvSpPr txBox="1"/>
          <p:nvPr/>
        </p:nvSpPr>
        <p:spPr>
          <a:xfrm>
            <a:off x="863600" y="2179320"/>
            <a:ext cx="3175000" cy="1430020"/>
          </a:xfrm>
          <a:prstGeom prst="rect">
            <a:avLst/>
          </a:prstGeom>
          <a:noFill/>
        </p:spPr>
        <p:txBody>
          <a:bodyPr wrap="none" rtlCol="0">
            <a:spAutoFit/>
          </a:bodyPr>
          <a:lstStyle/>
          <a:p>
            <a:pPr algn="l">
              <a:lnSpc>
                <a:spcPct val="150000"/>
              </a:lnSpc>
            </a:pPr>
            <a:r>
              <a:rPr lang="en-US" altLang="zh-CN" sz="4000">
                <a:solidFill>
                  <a:schemeClr val="bg1"/>
                </a:solidFill>
                <a:latin typeface="汉仪尚巍手书W" panose="00020600040101010101" charset="-122"/>
                <a:ea typeface="汉仪尚巍手书W" panose="00020600040101010101" charset="-122"/>
              </a:rPr>
              <a:t>XX</a:t>
            </a:r>
            <a:endParaRPr lang="zh-CN" altLang="en-US" sz="4000">
              <a:solidFill>
                <a:schemeClr val="bg1"/>
              </a:solidFill>
              <a:latin typeface="汉仪尚巍手书W" panose="00020600040101010101" charset="-122"/>
              <a:ea typeface="汉仪尚巍手书W" panose="00020600040101010101" charset="-122"/>
            </a:endParaRPr>
          </a:p>
          <a:p>
            <a:pPr algn="l">
              <a:lnSpc>
                <a:spcPct val="150000"/>
              </a:lnSpc>
            </a:pPr>
            <a:r>
              <a:rPr lang="en-US" altLang="zh-CN">
                <a:solidFill>
                  <a:schemeClr val="bg1"/>
                </a:solidFill>
                <a:latin typeface="汉仪尚巍手书W" panose="00020600040101010101" charset="-122"/>
                <a:ea typeface="汉仪尚巍手书W" panose="00020600040101010101" charset="-122"/>
              </a:rPr>
              <a:t>XXXXXXXXXXXXX</a:t>
            </a:r>
            <a:r>
              <a:rPr lang="zh-CN" altLang="en-US">
                <a:solidFill>
                  <a:schemeClr val="bg1"/>
                </a:solidFill>
                <a:latin typeface="汉仪尚巍手书W" panose="00020600040101010101" charset="-122"/>
                <a:ea typeface="汉仪尚巍手书W" panose="00020600040101010101" charset="-122"/>
              </a:rPr>
              <a:t>公司董事长</a:t>
            </a:r>
            <a:endParaRPr lang="zh-CN" altLang="en-US">
              <a:solidFill>
                <a:schemeClr val="bg1"/>
              </a:solidFill>
              <a:latin typeface="汉仪尚巍手书W" panose="00020600040101010101" charset="-122"/>
              <a:ea typeface="汉仪尚巍手书W" panose="00020600040101010101"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5300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视频播放</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9836150" y="5047615"/>
            <a:ext cx="671195" cy="66040"/>
            <a:chOff x="15483" y="7755"/>
            <a:chExt cx="1057" cy="104"/>
          </a:xfrm>
        </p:grpSpPr>
        <p:cxnSp>
          <p:nvCxnSpPr>
            <p:cNvPr id="8" name="直接连接符 7"/>
            <p:cNvCxnSpPr/>
            <p:nvPr/>
          </p:nvCxnSpPr>
          <p:spPr>
            <a:xfrm>
              <a:off x="15483" y="7807"/>
              <a:ext cx="971"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9" name="直接连接符 8"/>
            <p:cNvCxnSpPr/>
            <p:nvPr/>
          </p:nvCxnSpPr>
          <p:spPr>
            <a:xfrm>
              <a:off x="15701" y="7755"/>
              <a:ext cx="535"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a:off x="15701" y="7859"/>
              <a:ext cx="839"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grpSp>
      <p:pic>
        <p:nvPicPr>
          <p:cNvPr id="4" name="图片 3"/>
          <p:cNvPicPr>
            <a:picLocks noChangeAspect="1"/>
          </p:cNvPicPr>
          <p:nvPr/>
        </p:nvPicPr>
        <p:blipFill>
          <a:blip r:embed="rId1"/>
          <a:srcRect t="13899" b="14584"/>
          <a:stretch>
            <a:fillRect/>
          </a:stretch>
        </p:blipFill>
        <p:spPr>
          <a:xfrm>
            <a:off x="0" y="1271905"/>
            <a:ext cx="10798810" cy="3686810"/>
          </a:xfrm>
          <a:prstGeom prst="rect">
            <a:avLst/>
          </a:prstGeom>
        </p:spPr>
      </p:pic>
      <p:sp>
        <p:nvSpPr>
          <p:cNvPr id="6" name="文本框 5"/>
          <p:cNvSpPr txBox="1"/>
          <p:nvPr/>
        </p:nvSpPr>
        <p:spPr>
          <a:xfrm>
            <a:off x="2404745" y="667385"/>
            <a:ext cx="6769100" cy="321945"/>
          </a:xfrm>
          <a:prstGeom prst="rect">
            <a:avLst/>
          </a:prstGeom>
          <a:noFill/>
        </p:spPr>
        <p:txBody>
          <a:bodyPr wrap="square" rtlCol="0">
            <a:spAutoFit/>
          </a:bodyPr>
          <a:lstStyle/>
          <a:p>
            <a:pPr algn="l">
              <a:lnSpc>
                <a:spcPct val="150000"/>
              </a:lnSpc>
            </a:pPr>
            <a:r>
              <a:rPr lang="zh-CN" altLang="en-US" sz="1000">
                <a:latin typeface="方正清刻本悦宋简体" panose="02000000000000000000" charset="-122"/>
                <a:ea typeface="方正清刻本悦宋简体" panose="02000000000000000000" charset="-122"/>
                <a:cs typeface="方正清刻本悦宋简体" panose="02000000000000000000" charset="-122"/>
              </a:rPr>
              <a:t>百年衡昌 再启新程视频播放；在邓董发言前播放衡昌百年新征程视频。</a:t>
            </a:r>
            <a:endParaRPr lang="zh-CN" altLang="en-US" sz="1000">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14" name="文本框 13"/>
          <p:cNvSpPr txBox="1"/>
          <p:nvPr/>
        </p:nvSpPr>
        <p:spPr>
          <a:xfrm>
            <a:off x="4952365" y="4986020"/>
            <a:ext cx="894080" cy="306705"/>
          </a:xfrm>
          <a:prstGeom prst="rect">
            <a:avLst/>
          </a:prstGeom>
          <a:noFill/>
        </p:spPr>
        <p:txBody>
          <a:bodyPr wrap="none" rtlCol="0">
            <a:spAutoFit/>
          </a:bodyPr>
          <a:lstStyle/>
          <a:p>
            <a:r>
              <a:rPr lang="zh-CN" altLang="en-US" sz="1400">
                <a:latin typeface="方正清刻本悦宋简体" panose="02000000000000000000" charset="-122"/>
                <a:ea typeface="方正清刻本悦宋简体" panose="02000000000000000000" charset="-122"/>
              </a:rPr>
              <a:t>再启新程</a:t>
            </a:r>
            <a:endParaRPr lang="zh-CN" altLang="en-US" sz="1400">
              <a:latin typeface="方正清刻本悦宋简体" panose="02000000000000000000" charset="-122"/>
              <a:ea typeface="方正清刻本悦宋简体" panose="02000000000000000000"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1490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模特展示</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9836150" y="5047615"/>
            <a:ext cx="671195" cy="66040"/>
            <a:chOff x="15483" y="7755"/>
            <a:chExt cx="1057" cy="104"/>
          </a:xfrm>
        </p:grpSpPr>
        <p:cxnSp>
          <p:nvCxnSpPr>
            <p:cNvPr id="8" name="直接连接符 7"/>
            <p:cNvCxnSpPr/>
            <p:nvPr/>
          </p:nvCxnSpPr>
          <p:spPr>
            <a:xfrm>
              <a:off x="15483" y="7807"/>
              <a:ext cx="971"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9" name="直接连接符 8"/>
            <p:cNvCxnSpPr/>
            <p:nvPr/>
          </p:nvCxnSpPr>
          <p:spPr>
            <a:xfrm>
              <a:off x="15701" y="7755"/>
              <a:ext cx="535"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a:off x="15701" y="7859"/>
              <a:ext cx="839"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grpSp>
      <p:sp>
        <p:nvSpPr>
          <p:cNvPr id="6" name="文本框 5"/>
          <p:cNvSpPr txBox="1"/>
          <p:nvPr/>
        </p:nvSpPr>
        <p:spPr>
          <a:xfrm>
            <a:off x="2442845" y="440690"/>
            <a:ext cx="6769100" cy="553085"/>
          </a:xfrm>
          <a:prstGeom prst="rect">
            <a:avLst/>
          </a:prstGeom>
          <a:noFill/>
        </p:spPr>
        <p:txBody>
          <a:bodyPr wrap="square" rtlCol="0">
            <a:spAutoFit/>
          </a:bodyPr>
          <a:lstStyle/>
          <a:p>
            <a:pPr algn="l">
              <a:lnSpc>
                <a:spcPct val="150000"/>
              </a:lnSpc>
            </a:pPr>
            <a:r>
              <a:rPr lang="zh-CN" altLang="en-US" sz="1000">
                <a:latin typeface="方正清刻本悦宋简体" panose="02000000000000000000" charset="-122"/>
                <a:ea typeface="方正清刻本悦宋简体" panose="02000000000000000000" charset="-122"/>
                <a:cs typeface="方正清刻本悦宋简体" panose="02000000000000000000" charset="-122"/>
              </a:rPr>
              <a:t>模特服饰搭配中式服饰整体选择原则以金色为主。6位模特每人手持一款衡昌标品，配合主持人解说进行走秀展示。</a:t>
            </a:r>
            <a:endParaRPr lang="zh-CN" altLang="en-US" sz="1000">
              <a:latin typeface="方正清刻本悦宋简体" panose="02000000000000000000" charset="-122"/>
              <a:ea typeface="方正清刻本悦宋简体" panose="02000000000000000000" charset="-122"/>
              <a:cs typeface="方正清刻本悦宋简体" panose="02000000000000000000" charset="-122"/>
            </a:endParaRPr>
          </a:p>
          <a:p>
            <a:pPr algn="l">
              <a:lnSpc>
                <a:spcPct val="150000"/>
              </a:lnSpc>
            </a:pPr>
            <a:r>
              <a:rPr lang="zh-CN" altLang="en-US" sz="1000">
                <a:latin typeface="方正清刻本悦宋简体" panose="02000000000000000000" charset="-122"/>
                <a:ea typeface="方正清刻本悦宋简体" panose="02000000000000000000" charset="-122"/>
                <a:cs typeface="方正清刻本悦宋简体" panose="02000000000000000000" charset="-122"/>
              </a:rPr>
              <a:t>大屏画面：6款产品单独画面+产品合计画面配合走秀。</a:t>
            </a:r>
            <a:endParaRPr lang="zh-CN" altLang="en-US" sz="1000">
              <a:latin typeface="方正清刻本悦宋简体" panose="02000000000000000000" charset="-122"/>
              <a:ea typeface="方正清刻本悦宋简体" panose="02000000000000000000" charset="-122"/>
              <a:cs typeface="方正清刻本悦宋简体" panose="02000000000000000000" charset="-122"/>
            </a:endParaRPr>
          </a:p>
        </p:txBody>
      </p:sp>
      <p:grpSp>
        <p:nvGrpSpPr>
          <p:cNvPr id="15" name="组合 14"/>
          <p:cNvGrpSpPr/>
          <p:nvPr/>
        </p:nvGrpSpPr>
        <p:grpSpPr>
          <a:xfrm>
            <a:off x="0" y="1415415"/>
            <a:ext cx="10799268" cy="3330575"/>
            <a:chOff x="-7523" y="8047"/>
            <a:chExt cx="23581" cy="6680"/>
          </a:xfrm>
        </p:grpSpPr>
        <p:pic>
          <p:nvPicPr>
            <p:cNvPr id="3" name="图片 2" descr="/private/var/folders/wj/9tw8zn5504749qh8p6j0x8f40000gn/T/com.kingsoft.wpsoffice.mac/picturecompress_20230323163324/output_1.pngoutput_1"/>
            <p:cNvPicPr>
              <a:picLocks noChangeAspect="1"/>
            </p:cNvPicPr>
            <p:nvPr/>
          </p:nvPicPr>
          <p:blipFill>
            <a:blip r:embed="rId1"/>
            <a:stretch>
              <a:fillRect/>
            </a:stretch>
          </p:blipFill>
          <p:spPr>
            <a:xfrm>
              <a:off x="6071" y="8047"/>
              <a:ext cx="9987" cy="6660"/>
            </a:xfrm>
            <a:prstGeom prst="rect">
              <a:avLst/>
            </a:prstGeom>
          </p:spPr>
        </p:pic>
        <p:pic>
          <p:nvPicPr>
            <p:cNvPr id="5" name="图片 4"/>
            <p:cNvPicPr>
              <a:picLocks noChangeAspect="1"/>
            </p:cNvPicPr>
            <p:nvPr/>
          </p:nvPicPr>
          <p:blipFill>
            <a:blip r:embed="rId2"/>
            <a:srcRect t="15183" b="6327"/>
            <a:stretch>
              <a:fillRect/>
            </a:stretch>
          </p:blipFill>
          <p:spPr>
            <a:xfrm>
              <a:off x="-7523" y="8053"/>
              <a:ext cx="13514" cy="6674"/>
            </a:xfrm>
            <a:prstGeom prst="rect">
              <a:avLst/>
            </a:prstGeom>
          </p:spPr>
        </p:pic>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1558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品鉴衡昌</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2142490"/>
            <a:ext cx="10815955" cy="2580308"/>
            <a:chOff x="-8407" y="12015"/>
            <a:chExt cx="38483" cy="8503"/>
          </a:xfrm>
        </p:grpSpPr>
        <p:pic>
          <p:nvPicPr>
            <p:cNvPr id="3" name="图片 2" descr="/private/var/folders/wj/9tw8zn5504749qh8p6j0x8f40000gn/T/com.kingsoft.wpsoffice.mac/picturecompress_20230323163958/output_1.pngoutput_1"/>
            <p:cNvPicPr>
              <a:picLocks noChangeAspect="1"/>
            </p:cNvPicPr>
            <p:nvPr/>
          </p:nvPicPr>
          <p:blipFill>
            <a:blip r:embed="rId1"/>
            <a:stretch>
              <a:fillRect/>
            </a:stretch>
          </p:blipFill>
          <p:spPr>
            <a:xfrm>
              <a:off x="17320" y="12015"/>
              <a:ext cx="12756" cy="8503"/>
            </a:xfrm>
            <a:prstGeom prst="rect">
              <a:avLst/>
            </a:prstGeom>
          </p:spPr>
        </p:pic>
        <p:pic>
          <p:nvPicPr>
            <p:cNvPr id="4" name="图片 3" descr="/private/var/folders/wj/9tw8zn5504749qh8p6j0x8f40000gn/T/com.kingsoft.wpsoffice.mac/picturecompress_20230323164814/output_1.pngoutput_1"/>
            <p:cNvPicPr>
              <a:picLocks noChangeAspect="1"/>
            </p:cNvPicPr>
            <p:nvPr/>
          </p:nvPicPr>
          <p:blipFill>
            <a:blip r:embed="rId2"/>
            <a:stretch>
              <a:fillRect/>
            </a:stretch>
          </p:blipFill>
          <p:spPr>
            <a:xfrm>
              <a:off x="4458" y="12015"/>
              <a:ext cx="12754" cy="8503"/>
            </a:xfrm>
            <a:prstGeom prst="rect">
              <a:avLst/>
            </a:prstGeom>
          </p:spPr>
        </p:pic>
        <p:pic>
          <p:nvPicPr>
            <p:cNvPr id="5" name="图片 4" descr="/private/var/folders/wj/9tw8zn5504749qh8p6j0x8f40000gn/T/com.kingsoft.wpsoffice.mac/picturecompress_20230323164826/output_1.pngoutput_1"/>
            <p:cNvPicPr>
              <a:picLocks noChangeAspect="1"/>
            </p:cNvPicPr>
            <p:nvPr/>
          </p:nvPicPr>
          <p:blipFill>
            <a:blip r:embed="rId3"/>
            <a:stretch>
              <a:fillRect/>
            </a:stretch>
          </p:blipFill>
          <p:spPr>
            <a:xfrm>
              <a:off x="-8407" y="12015"/>
              <a:ext cx="12745" cy="8503"/>
            </a:xfrm>
            <a:prstGeom prst="rect">
              <a:avLst/>
            </a:prstGeom>
          </p:spPr>
        </p:pic>
      </p:grpSp>
      <p:sp>
        <p:nvSpPr>
          <p:cNvPr id="21" name="文本框 20"/>
          <p:cNvSpPr txBox="1"/>
          <p:nvPr/>
        </p:nvSpPr>
        <p:spPr>
          <a:xfrm>
            <a:off x="410210" y="1390650"/>
            <a:ext cx="9511030" cy="553085"/>
          </a:xfrm>
          <a:prstGeom prst="rect">
            <a:avLst/>
          </a:prstGeom>
          <a:noFill/>
        </p:spPr>
        <p:txBody>
          <a:bodyPr wrap="square" rtlCol="0">
            <a:spAutoFit/>
          </a:bodyPr>
          <a:lstStyle/>
          <a:p>
            <a:pPr algn="l">
              <a:lnSpc>
                <a:spcPct val="150000"/>
              </a:lnSpc>
            </a:pPr>
            <a:r>
              <a:rPr lang="zh-CN" altLang="en-US"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rPr>
              <a:t>跟随主持人的讲解以及模特的动作引领，以观、闻、尝、鉴、酒后五式领略xx白酒的醇厚圆融，留香悠久。</a:t>
            </a:r>
            <a:endParaRPr lang="zh-CN" altLang="en-US"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endParaRPr>
          </a:p>
          <a:p>
            <a:pPr algn="l">
              <a:lnSpc>
                <a:spcPct val="150000"/>
              </a:lnSpc>
            </a:pPr>
            <a:r>
              <a:rPr lang="zh-CN" altLang="en-US"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rPr>
              <a:t>大屏画面：品鉴五式目录+每式单独画面配合品鉴</a:t>
            </a:r>
            <a:endParaRPr lang="zh-CN" altLang="en-US"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endParaRPr>
          </a:p>
        </p:txBody>
      </p:sp>
      <p:grpSp>
        <p:nvGrpSpPr>
          <p:cNvPr id="7" name="组合 6"/>
          <p:cNvGrpSpPr/>
          <p:nvPr/>
        </p:nvGrpSpPr>
        <p:grpSpPr>
          <a:xfrm>
            <a:off x="9836150" y="5047615"/>
            <a:ext cx="671195" cy="66040"/>
            <a:chOff x="15483" y="7755"/>
            <a:chExt cx="1057" cy="104"/>
          </a:xfrm>
        </p:grpSpPr>
        <p:cxnSp>
          <p:nvCxnSpPr>
            <p:cNvPr id="8" name="直接连接符 7"/>
            <p:cNvCxnSpPr/>
            <p:nvPr/>
          </p:nvCxnSpPr>
          <p:spPr>
            <a:xfrm>
              <a:off x="15483" y="7807"/>
              <a:ext cx="971"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9" name="直接连接符 8"/>
            <p:cNvCxnSpPr/>
            <p:nvPr/>
          </p:nvCxnSpPr>
          <p:spPr>
            <a:xfrm>
              <a:off x="15701" y="7755"/>
              <a:ext cx="535"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a:off x="15701" y="7859"/>
              <a:ext cx="839"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1490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启动仪式</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9836150" y="5047615"/>
            <a:ext cx="671195" cy="66040"/>
            <a:chOff x="15483" y="7755"/>
            <a:chExt cx="1057" cy="104"/>
          </a:xfrm>
        </p:grpSpPr>
        <p:cxnSp>
          <p:nvCxnSpPr>
            <p:cNvPr id="8" name="直接连接符 7"/>
            <p:cNvCxnSpPr/>
            <p:nvPr/>
          </p:nvCxnSpPr>
          <p:spPr>
            <a:xfrm>
              <a:off x="15483" y="7807"/>
              <a:ext cx="971"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9" name="直接连接符 8"/>
            <p:cNvCxnSpPr/>
            <p:nvPr/>
          </p:nvCxnSpPr>
          <p:spPr>
            <a:xfrm>
              <a:off x="15701" y="7755"/>
              <a:ext cx="535"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a:off x="15701" y="7859"/>
              <a:ext cx="839"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grpSp>
      <p:sp>
        <p:nvSpPr>
          <p:cNvPr id="6" name="文本框 5"/>
          <p:cNvSpPr txBox="1"/>
          <p:nvPr/>
        </p:nvSpPr>
        <p:spPr>
          <a:xfrm>
            <a:off x="2442845" y="471170"/>
            <a:ext cx="6769100" cy="553085"/>
          </a:xfrm>
          <a:prstGeom prst="rect">
            <a:avLst/>
          </a:prstGeom>
          <a:noFill/>
        </p:spPr>
        <p:txBody>
          <a:bodyPr wrap="square" rtlCol="0">
            <a:spAutoFit/>
          </a:bodyPr>
          <a:lstStyle/>
          <a:p>
            <a:pPr algn="l">
              <a:lnSpc>
                <a:spcPct val="150000"/>
              </a:lnSpc>
            </a:pPr>
            <a:r>
              <a:rPr lang="zh-CN" altLang="en-US" sz="1000">
                <a:latin typeface="方正清刻本悦宋简体" panose="02000000000000000000" charset="-122"/>
                <a:ea typeface="方正清刻本悦宋简体" panose="02000000000000000000" charset="-122"/>
                <a:cs typeface="方正清刻本悦宋简体" panose="02000000000000000000" charset="-122"/>
              </a:rPr>
              <a:t>邀请客户及领导登场，现场灯光、视频配合，有请领导登台共同触摸屏幕，“百年匠心 衡昌盛宴</a:t>
            </a:r>
            <a:r>
              <a:rPr lang="en-US" altLang="zh-CN" sz="1000">
                <a:latin typeface="方正清刻本悦宋简体" panose="02000000000000000000" charset="-122"/>
                <a:ea typeface="方正清刻本悦宋简体" panose="02000000000000000000" charset="-122"/>
                <a:cs typeface="方正清刻本悦宋简体" panose="02000000000000000000" charset="-122"/>
              </a:rPr>
              <a:t> </a:t>
            </a:r>
            <a:r>
              <a:rPr lang="zh-CN" altLang="en-US" sz="1000">
                <a:latin typeface="方正清刻本悦宋简体" panose="02000000000000000000" charset="-122"/>
                <a:ea typeface="方正清刻本悦宋简体" panose="02000000000000000000" charset="-122"/>
                <a:cs typeface="方正清刻本悦宋简体" panose="02000000000000000000" charset="-122"/>
              </a:rPr>
              <a:t>xx站”正式启动主持人带头喊出口号“xx白酒 百年匠心干杯！”</a:t>
            </a:r>
            <a:endParaRPr lang="zh-CN" altLang="en-US" sz="1000">
              <a:latin typeface="方正清刻本悦宋简体" panose="02000000000000000000" charset="-122"/>
              <a:ea typeface="方正清刻本悦宋简体" panose="02000000000000000000" charset="-122"/>
              <a:cs typeface="方正清刻本悦宋简体" panose="02000000000000000000" charset="-122"/>
            </a:endParaRPr>
          </a:p>
        </p:txBody>
      </p:sp>
      <p:grpSp>
        <p:nvGrpSpPr>
          <p:cNvPr id="20" name="组合 19"/>
          <p:cNvGrpSpPr/>
          <p:nvPr/>
        </p:nvGrpSpPr>
        <p:grpSpPr>
          <a:xfrm>
            <a:off x="0" y="1159510"/>
            <a:ext cx="10800080" cy="3746306"/>
            <a:chOff x="-3321" y="10384"/>
            <a:chExt cx="26946" cy="8503"/>
          </a:xfrm>
        </p:grpSpPr>
        <p:pic>
          <p:nvPicPr>
            <p:cNvPr id="5" name="图片 4"/>
            <p:cNvPicPr>
              <a:picLocks noChangeAspect="1"/>
            </p:cNvPicPr>
            <p:nvPr/>
          </p:nvPicPr>
          <p:blipFill>
            <a:blip r:embed="rId1"/>
            <a:stretch>
              <a:fillRect/>
            </a:stretch>
          </p:blipFill>
          <p:spPr>
            <a:xfrm>
              <a:off x="-3321" y="10384"/>
              <a:ext cx="13998" cy="8503"/>
            </a:xfrm>
            <a:prstGeom prst="rect">
              <a:avLst/>
            </a:prstGeom>
          </p:spPr>
        </p:pic>
        <p:pic>
          <p:nvPicPr>
            <p:cNvPr id="19" name="图片 18"/>
            <p:cNvPicPr>
              <a:picLocks noChangeAspect="1"/>
            </p:cNvPicPr>
            <p:nvPr/>
          </p:nvPicPr>
          <p:blipFill>
            <a:blip r:embed="rId2"/>
            <a:stretch>
              <a:fillRect/>
            </a:stretch>
          </p:blipFill>
          <p:spPr>
            <a:xfrm>
              <a:off x="10871" y="10384"/>
              <a:ext cx="12754" cy="8503"/>
            </a:xfrm>
            <a:prstGeom prst="rect">
              <a:avLst/>
            </a:prstGeom>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组合 14"/>
          <p:cNvGrpSpPr/>
          <p:nvPr/>
        </p:nvGrpSpPr>
        <p:grpSpPr>
          <a:xfrm>
            <a:off x="0" y="1419225"/>
            <a:ext cx="10800080" cy="3392805"/>
            <a:chOff x="-4126" y="8502"/>
            <a:chExt cx="19343" cy="5973"/>
          </a:xfrm>
        </p:grpSpPr>
        <p:pic>
          <p:nvPicPr>
            <p:cNvPr id="3" name="图片 2" descr="/private/var/folders/wj/9tw8zn5504749qh8p6j0x8f40000gn/T/com.kingsoft.wpsoffice.mac/picturecompress_20230323172835/output_1.pngoutput_1"/>
            <p:cNvPicPr>
              <a:picLocks noChangeAspect="1"/>
            </p:cNvPicPr>
            <p:nvPr/>
          </p:nvPicPr>
          <p:blipFill>
            <a:blip r:embed="rId1"/>
            <a:stretch>
              <a:fillRect/>
            </a:stretch>
          </p:blipFill>
          <p:spPr>
            <a:xfrm>
              <a:off x="6259" y="8502"/>
              <a:ext cx="8958" cy="5973"/>
            </a:xfrm>
            <a:prstGeom prst="rect">
              <a:avLst/>
            </a:prstGeom>
          </p:spPr>
        </p:pic>
        <p:pic>
          <p:nvPicPr>
            <p:cNvPr id="5" name="图片 4" descr="/private/var/folders/wj/9tw8zn5504749qh8p6j0x8f40000gn/T/com.kingsoft.wpsoffice.mac/picturecompress_20230323172946/output_1.pngoutput_1"/>
            <p:cNvPicPr>
              <a:picLocks noChangeAspect="1"/>
            </p:cNvPicPr>
            <p:nvPr/>
          </p:nvPicPr>
          <p:blipFill>
            <a:blip r:embed="rId2"/>
            <a:srcRect l="9323" t="23545" r="9785" b="6221"/>
            <a:stretch>
              <a:fillRect/>
            </a:stretch>
          </p:blipFill>
          <p:spPr>
            <a:xfrm>
              <a:off x="-4126" y="8503"/>
              <a:ext cx="10317" cy="5972"/>
            </a:xfrm>
            <a:prstGeom prst="rect">
              <a:avLst/>
            </a:prstGeom>
          </p:spPr>
        </p:pic>
      </p:grpSp>
      <p:grpSp>
        <p:nvGrpSpPr>
          <p:cNvPr id="16" name="组合 15"/>
          <p:cNvGrpSpPr/>
          <p:nvPr/>
        </p:nvGrpSpPr>
        <p:grpSpPr>
          <a:xfrm>
            <a:off x="-1490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祝酒仪式</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9836150" y="5047615"/>
            <a:ext cx="671195" cy="66040"/>
            <a:chOff x="15483" y="7755"/>
            <a:chExt cx="1057" cy="104"/>
          </a:xfrm>
        </p:grpSpPr>
        <p:cxnSp>
          <p:nvCxnSpPr>
            <p:cNvPr id="8" name="直接连接符 7"/>
            <p:cNvCxnSpPr/>
            <p:nvPr/>
          </p:nvCxnSpPr>
          <p:spPr>
            <a:xfrm>
              <a:off x="15483" y="7807"/>
              <a:ext cx="971"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9" name="直接连接符 8"/>
            <p:cNvCxnSpPr/>
            <p:nvPr/>
          </p:nvCxnSpPr>
          <p:spPr>
            <a:xfrm>
              <a:off x="15701" y="7755"/>
              <a:ext cx="535"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a:off x="15701" y="7859"/>
              <a:ext cx="839"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grpSp>
      <p:sp>
        <p:nvSpPr>
          <p:cNvPr id="6" name="文本框 5"/>
          <p:cNvSpPr txBox="1"/>
          <p:nvPr/>
        </p:nvSpPr>
        <p:spPr>
          <a:xfrm>
            <a:off x="2442845" y="695325"/>
            <a:ext cx="6769100" cy="321945"/>
          </a:xfrm>
          <a:prstGeom prst="rect">
            <a:avLst/>
          </a:prstGeom>
          <a:noFill/>
        </p:spPr>
        <p:txBody>
          <a:bodyPr wrap="square" rtlCol="0">
            <a:spAutoFit/>
          </a:bodyPr>
          <a:lstStyle/>
          <a:p>
            <a:pPr algn="l">
              <a:lnSpc>
                <a:spcPct val="150000"/>
              </a:lnSpc>
            </a:pPr>
            <a:r>
              <a:rPr sz="1000">
                <a:latin typeface="方正清刻本悦宋简体" panose="02000000000000000000" charset="-122"/>
                <a:ea typeface="方正清刻本悦宋简体" panose="02000000000000000000" charset="-122"/>
                <a:cs typeface="方正清刻本悦宋简体" panose="02000000000000000000" charset="-122"/>
              </a:rPr>
              <a:t>领导留步，祝酒开席</a:t>
            </a:r>
            <a:r>
              <a:rPr lang="zh-CN" sz="1000">
                <a:latin typeface="方正清刻本悦宋简体" panose="02000000000000000000" charset="-122"/>
                <a:ea typeface="方正清刻本悦宋简体" panose="02000000000000000000" charset="-122"/>
                <a:cs typeface="方正清刻本悦宋简体" panose="02000000000000000000" charset="-122"/>
              </a:rPr>
              <a:t>；</a:t>
            </a:r>
            <a:r>
              <a:rPr sz="1000">
                <a:latin typeface="方正清刻本悦宋简体" panose="02000000000000000000" charset="-122"/>
                <a:ea typeface="方正清刻本悦宋简体" panose="02000000000000000000" charset="-122"/>
                <a:cs typeface="方正清刻本悦宋简体" panose="02000000000000000000" charset="-122"/>
              </a:rPr>
              <a:t>大屏画面：动态主K</a:t>
            </a:r>
            <a:endParaRPr sz="1000">
              <a:latin typeface="方正清刻本悦宋简体" panose="02000000000000000000" charset="-122"/>
              <a:ea typeface="方正清刻本悦宋简体" panose="02000000000000000000" charset="-122"/>
              <a:cs typeface="方正清刻本悦宋简体" panose="02000000000000000000"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椭圆 3"/>
          <p:cNvSpPr/>
          <p:nvPr/>
        </p:nvSpPr>
        <p:spPr>
          <a:xfrm>
            <a:off x="3539490" y="3815715"/>
            <a:ext cx="226695" cy="236855"/>
          </a:xfrm>
          <a:prstGeom prst="ellipse">
            <a:avLst/>
          </a:prstGeom>
          <a:no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15">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6" name="矩形 5"/>
          <p:cNvSpPr/>
          <p:nvPr/>
        </p:nvSpPr>
        <p:spPr>
          <a:xfrm>
            <a:off x="9231812" y="4869189"/>
            <a:ext cx="872143" cy="183696"/>
          </a:xfrm>
          <a:prstGeom prst="rect">
            <a:avLst/>
          </a:prstGeom>
          <a:solidFill>
            <a:schemeClr val="bg1"/>
          </a:solid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5">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24" name="文本框 23"/>
          <p:cNvSpPr txBox="1"/>
          <p:nvPr/>
        </p:nvSpPr>
        <p:spPr>
          <a:xfrm>
            <a:off x="3937000" y="3426460"/>
            <a:ext cx="5558155" cy="768350"/>
          </a:xfrm>
          <a:prstGeom prst="rect">
            <a:avLst/>
          </a:prstGeom>
          <a:noFill/>
        </p:spPr>
        <p:txBody>
          <a:bodyPr vert="horz" wrap="square">
            <a:spAutoFit/>
          </a:bodyPr>
          <a:lstStyle/>
          <a:p>
            <a:pPr algn="l"/>
            <a:r>
              <a:rPr lang="zh-CN" altLang="en-US" sz="4400" dirty="0">
                <a:solidFill>
                  <a:schemeClr val="tx1"/>
                </a:solidFill>
                <a:latin typeface="方正清刻本悦宋简体" panose="02000000000000000000" charset="-122"/>
                <a:ea typeface="方正清刻本悦宋简体" panose="02000000000000000000" charset="-122"/>
                <a:cs typeface="HarmonyOS Sans SC Light" panose="00000400000000000000" pitchFamily="2" charset="-122"/>
                <a:sym typeface="汉仪粗仿宋简" panose="02010600000101010101" pitchFamily="2" charset="-122"/>
              </a:rPr>
              <a:t>销售环节推荐</a:t>
            </a:r>
            <a:endParaRPr lang="zh-CN" altLang="en-US" sz="4400" dirty="0">
              <a:solidFill>
                <a:schemeClr val="tx1"/>
              </a:solidFill>
              <a:latin typeface="方正清刻本悦宋简体" panose="02000000000000000000" charset="-122"/>
              <a:ea typeface="方正清刻本悦宋简体" panose="02000000000000000000" charset="-122"/>
              <a:cs typeface="HarmonyOS Sans SC Light" panose="00000400000000000000" pitchFamily="2" charset="-122"/>
              <a:sym typeface="汉仪粗仿宋简" panose="02010600000101010101" pitchFamily="2" charset="-122"/>
            </a:endParaRPr>
          </a:p>
        </p:txBody>
      </p:sp>
      <p:sp>
        <p:nvSpPr>
          <p:cNvPr id="8" name="文本框 7"/>
          <p:cNvSpPr txBox="1"/>
          <p:nvPr/>
        </p:nvSpPr>
        <p:spPr>
          <a:xfrm>
            <a:off x="9243507" y="4852120"/>
            <a:ext cx="1027543" cy="237490"/>
          </a:xfrm>
          <a:prstGeom prst="rect">
            <a:avLst/>
          </a:prstGeom>
          <a:noFill/>
        </p:spPr>
        <p:txBody>
          <a:bodyPr wrap="square" rtlCol="0">
            <a:spAutoFit/>
          </a:bodyPr>
          <a:lstStyle/>
          <a:p>
            <a:r>
              <a:rPr lang="en-US" altLang="zh-CN" sz="945" dirty="0">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rPr>
              <a:t>PART</a:t>
            </a:r>
            <a:endParaRPr lang="en-US" altLang="zh-CN" sz="945" dirty="0">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endParaRPr>
          </a:p>
        </p:txBody>
      </p:sp>
      <p:sp>
        <p:nvSpPr>
          <p:cNvPr id="10" name="矩形 9"/>
          <p:cNvSpPr/>
          <p:nvPr/>
        </p:nvSpPr>
        <p:spPr>
          <a:xfrm>
            <a:off x="10243397" y="4866128"/>
            <a:ext cx="261922" cy="191962"/>
          </a:xfrm>
          <a:prstGeom prst="rect">
            <a:avLst/>
          </a:prstGeom>
          <a:solidFill>
            <a:srgbClr val="8E6F2D"/>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5">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12" name="文本框 11"/>
          <p:cNvSpPr txBox="1"/>
          <p:nvPr/>
        </p:nvSpPr>
        <p:spPr>
          <a:xfrm>
            <a:off x="10243397" y="4862013"/>
            <a:ext cx="647581" cy="224790"/>
          </a:xfrm>
          <a:prstGeom prst="rect">
            <a:avLst/>
          </a:prstGeom>
          <a:noFill/>
        </p:spPr>
        <p:txBody>
          <a:bodyPr wrap="square" rtlCol="0">
            <a:spAutoFit/>
          </a:bodyPr>
          <a:lstStyle/>
          <a:p>
            <a:r>
              <a:rPr lang="en-US" altLang="zh-CN" sz="865"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rPr>
              <a:t>02.</a:t>
            </a:r>
            <a:endParaRPr lang="en-US" altLang="zh-CN" sz="865"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endParaRPr>
          </a:p>
        </p:txBody>
      </p:sp>
      <p:sp>
        <p:nvSpPr>
          <p:cNvPr id="30" name="文本框 29"/>
          <p:cNvSpPr txBox="1"/>
          <p:nvPr/>
        </p:nvSpPr>
        <p:spPr>
          <a:xfrm>
            <a:off x="9488351" y="251524"/>
            <a:ext cx="1039495" cy="4324087"/>
          </a:xfrm>
          <a:prstGeom prst="rect">
            <a:avLst/>
          </a:prstGeom>
          <a:noFill/>
        </p:spPr>
        <p:txBody>
          <a:bodyPr vert="eaVert" wrap="square" rtlCol="0">
            <a:spAutoFit/>
          </a:bodyPr>
          <a:lstStyle/>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色</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无色或微黄，透明、无悬浮物、无沉淀杂质</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香</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酱香幽雅，陈香雅逸，茅香雅致</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味</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绵柔细腻，丰满甘润，回味悠长，回香逸远</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风格</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具有酱香幽雅，陈香雅逸，茅香雅致的明显风格</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2" name="文本框 1"/>
          <p:cNvSpPr txBox="1"/>
          <p:nvPr/>
        </p:nvSpPr>
        <p:spPr>
          <a:xfrm>
            <a:off x="761695" y="4823887"/>
            <a:ext cx="4248972" cy="21399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800" cap="all" baseline="0" noProof="0" dirty="0">
                <a:ln>
                  <a:noFill/>
                </a:ln>
                <a:solidFill>
                  <a:schemeClr val="bg1">
                    <a:lumMod val="50000"/>
                  </a:schemeClr>
                </a:solidFill>
                <a:effectLst/>
                <a:uLnTx/>
                <a:uFillTx/>
                <a:latin typeface="方正清刻本悦宋简体" panose="02000000000000000000" charset="-122"/>
                <a:ea typeface="方正清刻本悦宋简体" panose="02000000000000000000" charset="-122"/>
                <a:cs typeface="HarmonyOS Sans SC Medium" panose="00000600000000000000" charset="-122"/>
              </a:rPr>
              <a:t>Maotai flavor Baijiu Maotai flavor Baijiu</a:t>
            </a:r>
            <a:endParaRPr kumimoji="0" lang="en-US" altLang="zh-CN" sz="800" cap="all" baseline="0" noProof="0" dirty="0">
              <a:ln>
                <a:noFill/>
              </a:ln>
              <a:solidFill>
                <a:schemeClr val="bg1">
                  <a:lumMod val="50000"/>
                </a:schemeClr>
              </a:solidFill>
              <a:effectLst/>
              <a:uLnTx/>
              <a:uFillTx/>
              <a:latin typeface="方正清刻本悦宋简体" panose="02000000000000000000" charset="-122"/>
              <a:ea typeface="方正清刻本悦宋简体" panose="02000000000000000000" charset="-122"/>
              <a:cs typeface="HarmonyOS Sans SC Medium" panose="00000600000000000000" charset="-122"/>
            </a:endParaRPr>
          </a:p>
        </p:txBody>
      </p:sp>
      <p:sp>
        <p:nvSpPr>
          <p:cNvPr id="13" name="文本框 12"/>
          <p:cNvSpPr txBox="1"/>
          <p:nvPr/>
        </p:nvSpPr>
        <p:spPr>
          <a:xfrm>
            <a:off x="761695" y="236275"/>
            <a:ext cx="3164169" cy="213995"/>
          </a:xfrm>
          <a:prstGeom prst="rect">
            <a:avLst/>
          </a:prstGeom>
          <a:noFill/>
        </p:spPr>
        <p:txBody>
          <a:bodyPr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sz="800" cap="all" dirty="0">
                <a:solidFill>
                  <a:schemeClr val="bg1">
                    <a:lumMod val="50000"/>
                  </a:schemeClr>
                </a:solidFill>
                <a:uFillTx/>
                <a:latin typeface="方正清刻本悦宋简体" panose="02000000000000000000" charset="-122"/>
                <a:ea typeface="方正清刻本悦宋简体" panose="02000000000000000000" charset="-122"/>
              </a:rPr>
              <a:t>Strategic Analysis</a:t>
            </a:r>
            <a:endParaRPr lang="en-US" altLang="zh-CN" sz="800" cap="all" dirty="0">
              <a:solidFill>
                <a:schemeClr val="bg1">
                  <a:lumMod val="50000"/>
                </a:schemeClr>
              </a:solidFill>
              <a:uFillTx/>
              <a:latin typeface="方正清刻本悦宋简体" panose="02000000000000000000" charset="-122"/>
              <a:ea typeface="方正清刻本悦宋简体" panose="02000000000000000000" charset="-122"/>
            </a:endParaRPr>
          </a:p>
        </p:txBody>
      </p:sp>
      <p:sp>
        <p:nvSpPr>
          <p:cNvPr id="3" name="文本框 2"/>
          <p:cNvSpPr txBox="1"/>
          <p:nvPr/>
        </p:nvSpPr>
        <p:spPr>
          <a:xfrm>
            <a:off x="-833120" y="828040"/>
            <a:ext cx="4100195" cy="4261485"/>
          </a:xfrm>
          <a:prstGeom prst="rect">
            <a:avLst/>
          </a:prstGeom>
          <a:noFill/>
        </p:spPr>
        <p:txBody>
          <a:bodyPr wrap="square" rtlCol="0">
            <a:spAutoFit/>
          </a:bodyPr>
          <a:lstStyle/>
          <a:p>
            <a:r>
              <a:rPr lang="zh-CN" altLang="en-US" sz="27100" dirty="0">
                <a:solidFill>
                  <a:srgbClr val="3F1F09"/>
                </a:solidFill>
                <a:latin typeface="方正清刻本悦宋简体" panose="02000000000000000000" charset="-122"/>
                <a:ea typeface="方正清刻本悦宋简体" panose="02000000000000000000" charset="-122"/>
                <a:cs typeface="HarmonyOS Sans SC Light" panose="00000400000000000000" pitchFamily="2" charset="-122"/>
              </a:rPr>
              <a:t>肆</a:t>
            </a:r>
            <a:endParaRPr lang="zh-CN" altLang="en-US" sz="27100" dirty="0">
              <a:solidFill>
                <a:srgbClr val="3F1F09"/>
              </a:solidFill>
              <a:latin typeface="方正清刻本悦宋简体" panose="02000000000000000000" charset="-122"/>
              <a:ea typeface="方正清刻本悦宋简体" panose="02000000000000000000" charset="-122"/>
              <a:cs typeface="HarmonyOS Sans SC Light" panose="00000400000000000000" pitchFamily="2"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l="4751" t="10068" r="7987" b="5615"/>
          <a:stretch>
            <a:fillRect/>
          </a:stretch>
        </p:blipFill>
        <p:spPr>
          <a:xfrm>
            <a:off x="4645660" y="774700"/>
            <a:ext cx="5534660" cy="4439920"/>
          </a:xfrm>
          <a:prstGeom prst="rect">
            <a:avLst/>
          </a:prstGeom>
        </p:spPr>
      </p:pic>
      <p:grpSp>
        <p:nvGrpSpPr>
          <p:cNvPr id="16" name="组合 15"/>
          <p:cNvGrpSpPr/>
          <p:nvPr/>
        </p:nvGrpSpPr>
        <p:grpSpPr>
          <a:xfrm>
            <a:off x="212430" y="585145"/>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砸金蛋环节</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9836150" y="5047615"/>
            <a:ext cx="671195" cy="66040"/>
            <a:chOff x="15483" y="7755"/>
            <a:chExt cx="1057" cy="104"/>
          </a:xfrm>
        </p:grpSpPr>
        <p:cxnSp>
          <p:nvCxnSpPr>
            <p:cNvPr id="8" name="直接连接符 7"/>
            <p:cNvCxnSpPr/>
            <p:nvPr/>
          </p:nvCxnSpPr>
          <p:spPr>
            <a:xfrm>
              <a:off x="15483" y="7807"/>
              <a:ext cx="971"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9" name="直接连接符 8"/>
            <p:cNvCxnSpPr/>
            <p:nvPr/>
          </p:nvCxnSpPr>
          <p:spPr>
            <a:xfrm>
              <a:off x="15701" y="7755"/>
              <a:ext cx="535"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cxnSp>
          <p:nvCxnSpPr>
            <p:cNvPr id="11" name="直接连接符 10"/>
            <p:cNvCxnSpPr/>
            <p:nvPr/>
          </p:nvCxnSpPr>
          <p:spPr>
            <a:xfrm>
              <a:off x="15701" y="7859"/>
              <a:ext cx="839" cy="0"/>
            </a:xfrm>
            <a:prstGeom prst="line">
              <a:avLst/>
            </a:prstGeom>
            <a:ln>
              <a:solidFill>
                <a:srgbClr val="AF685D"/>
              </a:solidFill>
            </a:ln>
          </p:spPr>
          <p:style>
            <a:lnRef idx="1">
              <a:schemeClr val="accent2"/>
            </a:lnRef>
            <a:fillRef idx="0">
              <a:schemeClr val="accent2"/>
            </a:fillRef>
            <a:effectRef idx="0">
              <a:schemeClr val="accent2"/>
            </a:effectRef>
            <a:fontRef idx="minor">
              <a:schemeClr val="tx1"/>
            </a:fontRef>
          </p:style>
        </p:cxnSp>
      </p:grpSp>
      <p:sp>
        <p:nvSpPr>
          <p:cNvPr id="6" name="文本框 5"/>
          <p:cNvSpPr txBox="1"/>
          <p:nvPr/>
        </p:nvSpPr>
        <p:spPr>
          <a:xfrm>
            <a:off x="213360" y="1330325"/>
            <a:ext cx="4432300" cy="553085"/>
          </a:xfrm>
          <a:prstGeom prst="rect">
            <a:avLst/>
          </a:prstGeom>
          <a:noFill/>
        </p:spPr>
        <p:txBody>
          <a:bodyPr wrap="square" rtlCol="0">
            <a:spAutoFit/>
          </a:bodyPr>
          <a:lstStyle/>
          <a:p>
            <a:pPr algn="l">
              <a:lnSpc>
                <a:spcPct val="150000"/>
              </a:lnSpc>
            </a:pPr>
            <a:r>
              <a:rPr lang="zh-CN" altLang="en-US" sz="1000">
                <a:latin typeface="方正清刻本悦宋简体" panose="02000000000000000000" charset="-122"/>
                <a:ea typeface="方正清刻本悦宋简体" panose="02000000000000000000" charset="-122"/>
                <a:cs typeface="方正清刻本悦宋简体" panose="02000000000000000000" charset="-122"/>
              </a:rPr>
              <a:t>邀请客户登场，现场设置金蛋台，金蛋内包含</a:t>
            </a:r>
            <a:r>
              <a:rPr sz="1000">
                <a:latin typeface="方正清刻本悦宋简体" panose="02000000000000000000" charset="-122"/>
                <a:ea typeface="方正清刻本悦宋简体" panose="02000000000000000000" charset="-122"/>
                <a:cs typeface="方正清刻本悦宋简体" panose="02000000000000000000" charset="-122"/>
              </a:rPr>
              <a:t>1到9折的</a:t>
            </a:r>
            <a:r>
              <a:rPr lang="zh-CN" sz="1000">
                <a:latin typeface="方正清刻本悦宋简体" panose="02000000000000000000" charset="-122"/>
                <a:ea typeface="方正清刻本悦宋简体" panose="02000000000000000000" charset="-122"/>
                <a:cs typeface="方正清刻本悦宋简体" panose="02000000000000000000" charset="-122"/>
              </a:rPr>
              <a:t>折扣</a:t>
            </a:r>
            <a:r>
              <a:rPr sz="1000">
                <a:latin typeface="方正清刻本悦宋简体" panose="02000000000000000000" charset="-122"/>
                <a:ea typeface="方正清刻本悦宋简体" panose="02000000000000000000" charset="-122"/>
                <a:cs typeface="方正清刻本悦宋简体" panose="02000000000000000000" charset="-122"/>
              </a:rPr>
              <a:t>活动</a:t>
            </a:r>
            <a:r>
              <a:rPr lang="zh-CN" sz="1000">
                <a:latin typeface="方正清刻本悦宋简体" panose="02000000000000000000" charset="-122"/>
                <a:ea typeface="方正清刻本悦宋简体" panose="02000000000000000000" charset="-122"/>
                <a:cs typeface="方正清刻本悦宋简体" panose="02000000000000000000" charset="-122"/>
              </a:rPr>
              <a:t>，现场客户砸出相应折扣后即可现场进行兑换或购买产品。</a:t>
            </a:r>
            <a:endParaRPr lang="zh-CN" sz="1000">
              <a:latin typeface="方正清刻本悦宋简体" panose="02000000000000000000" charset="-122"/>
              <a:ea typeface="方正清刻本悦宋简体" panose="02000000000000000000" charset="-122"/>
              <a:cs typeface="方正清刻本悦宋简体" panose="02000000000000000000"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descr="/private/var/folders/wj/9tw8zn5504749qh8p6j0x8f40000gn/T/com.kingsoft.wpsoffice.mac/picturecompress_20230323173448/output_1.pngoutput_1"/>
          <p:cNvPicPr>
            <a:picLocks noChangeAspect="1"/>
          </p:cNvPicPr>
          <p:nvPr/>
        </p:nvPicPr>
        <p:blipFill>
          <a:blip r:embed="rId1"/>
          <a:stretch>
            <a:fillRect/>
          </a:stretch>
        </p:blipFill>
        <p:spPr>
          <a:xfrm>
            <a:off x="4558665" y="1412875"/>
            <a:ext cx="5801995" cy="3667760"/>
          </a:xfrm>
          <a:prstGeom prst="rect">
            <a:avLst/>
          </a:prstGeom>
        </p:spPr>
      </p:pic>
      <p:grpSp>
        <p:nvGrpSpPr>
          <p:cNvPr id="16" name="组合 15"/>
          <p:cNvGrpSpPr/>
          <p:nvPr/>
        </p:nvGrpSpPr>
        <p:grpSpPr>
          <a:xfrm>
            <a:off x="-1490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抽奖福利</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30505" y="1412875"/>
            <a:ext cx="4278630" cy="1706880"/>
          </a:xfrm>
          <a:prstGeom prst="rect">
            <a:avLst/>
          </a:prstGeom>
          <a:noFill/>
        </p:spPr>
        <p:txBody>
          <a:bodyPr wrap="square" rtlCol="0">
            <a:spAutoFit/>
          </a:bodyPr>
          <a:lstStyle/>
          <a:p>
            <a:pPr algn="l">
              <a:lnSpc>
                <a:spcPct val="150000"/>
              </a:lnSpc>
            </a:pPr>
            <a:r>
              <a:rPr sz="1000">
                <a:latin typeface="方正清刻本悦宋简体" panose="02000000000000000000" charset="-122"/>
                <a:ea typeface="方正清刻本悦宋简体" panose="02000000000000000000" charset="-122"/>
                <a:cs typeface="方正清刻本悦宋简体" panose="02000000000000000000" charset="-122"/>
              </a:rPr>
              <a:t>福利分为3轮抽奖以及3名积攒奖</a:t>
            </a:r>
            <a:r>
              <a:rPr lang="zh-CN" sz="1000">
                <a:latin typeface="方正清刻本悦宋简体" panose="02000000000000000000" charset="-122"/>
                <a:ea typeface="方正清刻本悦宋简体" panose="02000000000000000000" charset="-122"/>
                <a:cs typeface="方正清刻本悦宋简体" panose="02000000000000000000" charset="-122"/>
              </a:rPr>
              <a:t>；抽奖采取邀请领导登台使用抽奖箱形式。</a:t>
            </a:r>
            <a:endParaRPr sz="1000">
              <a:latin typeface="方正清刻本悦宋简体" panose="02000000000000000000" charset="-122"/>
              <a:ea typeface="方正清刻本悦宋简体" panose="02000000000000000000" charset="-122"/>
              <a:cs typeface="方正清刻本悦宋简体" panose="02000000000000000000" charset="-122"/>
            </a:endParaRPr>
          </a:p>
          <a:p>
            <a:pPr algn="l">
              <a:lnSpc>
                <a:spcPct val="150000"/>
              </a:lnSpc>
            </a:pPr>
            <a:r>
              <a:rPr sz="1000" b="1">
                <a:solidFill>
                  <a:srgbClr val="C00000"/>
                </a:solidFill>
                <a:latin typeface="方正清刻本悦宋简体" panose="02000000000000000000" charset="-122"/>
                <a:ea typeface="方正清刻本悦宋简体" panose="02000000000000000000" charset="-122"/>
                <a:cs typeface="方正清刻本悦宋简体" panose="02000000000000000000" charset="-122"/>
              </a:rPr>
              <a:t>一等奖：</a:t>
            </a:r>
            <a:r>
              <a:rPr sz="1000">
                <a:latin typeface="方正清刻本悦宋简体" panose="02000000000000000000" charset="-122"/>
                <a:ea typeface="方正清刻本悦宋简体" panose="02000000000000000000" charset="-122"/>
                <a:cs typeface="方正清刻本悦宋简体" panose="02000000000000000000" charset="-122"/>
              </a:rPr>
              <a:t>2名，2瓶 xx白酒 · 十周年 /人</a:t>
            </a:r>
            <a:endParaRPr sz="1000">
              <a:latin typeface="方正清刻本悦宋简体" panose="02000000000000000000" charset="-122"/>
              <a:ea typeface="方正清刻本悦宋简体" panose="02000000000000000000" charset="-122"/>
              <a:cs typeface="方正清刻本悦宋简体" panose="02000000000000000000" charset="-122"/>
            </a:endParaRPr>
          </a:p>
          <a:p>
            <a:pPr algn="l">
              <a:lnSpc>
                <a:spcPct val="150000"/>
              </a:lnSpc>
            </a:pPr>
            <a:r>
              <a:rPr sz="1000" b="1">
                <a:solidFill>
                  <a:srgbClr val="C00000"/>
                </a:solidFill>
                <a:latin typeface="方正清刻本悦宋简体" panose="02000000000000000000" charset="-122"/>
                <a:ea typeface="方正清刻本悦宋简体" panose="02000000000000000000" charset="-122"/>
                <a:cs typeface="方正清刻本悦宋简体" panose="02000000000000000000" charset="-122"/>
              </a:rPr>
              <a:t>二等奖：</a:t>
            </a:r>
            <a:r>
              <a:rPr sz="1000">
                <a:latin typeface="方正清刻本悦宋简体" panose="02000000000000000000" charset="-122"/>
                <a:ea typeface="方正清刻本悦宋简体" panose="02000000000000000000" charset="-122"/>
                <a:cs typeface="方正清刻本悦宋简体" panose="02000000000000000000" charset="-122"/>
              </a:rPr>
              <a:t>6名，1瓶 xx白酒 · 1929纪念装 /人</a:t>
            </a:r>
            <a:endParaRPr sz="1000">
              <a:latin typeface="方正清刻本悦宋简体" panose="02000000000000000000" charset="-122"/>
              <a:ea typeface="方正清刻本悦宋简体" panose="02000000000000000000" charset="-122"/>
              <a:cs typeface="方正清刻本悦宋简体" panose="02000000000000000000" charset="-122"/>
            </a:endParaRPr>
          </a:p>
          <a:p>
            <a:pPr algn="l">
              <a:lnSpc>
                <a:spcPct val="150000"/>
              </a:lnSpc>
            </a:pPr>
            <a:r>
              <a:rPr sz="1000" b="1">
                <a:solidFill>
                  <a:srgbClr val="C00000"/>
                </a:solidFill>
                <a:latin typeface="方正清刻本悦宋简体" panose="02000000000000000000" charset="-122"/>
                <a:ea typeface="方正清刻本悦宋简体" panose="02000000000000000000" charset="-122"/>
                <a:cs typeface="方正清刻本悦宋简体" panose="02000000000000000000" charset="-122"/>
              </a:rPr>
              <a:t>三等奖：</a:t>
            </a:r>
            <a:r>
              <a:rPr sz="1000">
                <a:latin typeface="方正清刻本悦宋简体" panose="02000000000000000000" charset="-122"/>
                <a:ea typeface="方正清刻本悦宋简体" panose="02000000000000000000" charset="-122"/>
                <a:cs typeface="方正清刻本悦宋简体" panose="02000000000000000000" charset="-122"/>
              </a:rPr>
              <a:t>12名，1瓶 xx白酒 · 经典装 /人 集赞奖：3名，1箱 xx白酒 · 经典装 /人</a:t>
            </a:r>
            <a:endParaRPr sz="1000">
              <a:latin typeface="方正清刻本悦宋简体" panose="02000000000000000000" charset="-122"/>
              <a:ea typeface="方正清刻本悦宋简体" panose="02000000000000000000" charset="-122"/>
              <a:cs typeface="方正清刻本悦宋简体" panose="02000000000000000000" charset="-122"/>
            </a:endParaRPr>
          </a:p>
          <a:p>
            <a:pPr algn="l">
              <a:lnSpc>
                <a:spcPct val="150000"/>
              </a:lnSpc>
            </a:pPr>
            <a:r>
              <a:rPr sz="1000" b="1">
                <a:solidFill>
                  <a:srgbClr val="C00000"/>
                </a:solidFill>
                <a:latin typeface="方正清刻本悦宋简体" panose="02000000000000000000" charset="-122"/>
                <a:ea typeface="方正清刻本悦宋简体" panose="02000000000000000000" charset="-122"/>
                <a:cs typeface="方正清刻本悦宋简体" panose="02000000000000000000" charset="-122"/>
              </a:rPr>
              <a:t>大屏画面：</a:t>
            </a:r>
            <a:r>
              <a:rPr sz="1000">
                <a:latin typeface="方正清刻本悦宋简体" panose="02000000000000000000" charset="-122"/>
                <a:ea typeface="方正清刻本悦宋简体" panose="02000000000000000000" charset="-122"/>
                <a:cs typeface="方正清刻本悦宋简体" panose="02000000000000000000" charset="-122"/>
              </a:rPr>
              <a:t>每轮奖次对应画面，</a:t>
            </a:r>
            <a:endParaRPr sz="1000">
              <a:latin typeface="方正清刻本悦宋简体" panose="02000000000000000000" charset="-122"/>
              <a:ea typeface="方正清刻本悦宋简体" panose="02000000000000000000" charset="-122"/>
              <a:cs typeface="方正清刻本悦宋简体" panose="02000000000000000000" charset="-122"/>
            </a:endParaRPr>
          </a:p>
          <a:p>
            <a:pPr algn="l">
              <a:lnSpc>
                <a:spcPct val="150000"/>
              </a:lnSpc>
            </a:pPr>
            <a:r>
              <a:rPr sz="1000">
                <a:latin typeface="方正清刻本悦宋简体" panose="02000000000000000000" charset="-122"/>
                <a:ea typeface="方正清刻本悦宋简体" panose="02000000000000000000" charset="-122"/>
                <a:cs typeface="方正清刻本悦宋简体" panose="02000000000000000000" charset="-122"/>
              </a:rPr>
              <a:t>显示奖次、产品、价格</a:t>
            </a:r>
            <a:endParaRPr sz="1000">
              <a:latin typeface="方正清刻本悦宋简体" panose="02000000000000000000" charset="-122"/>
              <a:ea typeface="方正清刻本悦宋简体" panose="02000000000000000000" charset="-122"/>
              <a:cs typeface="方正清刻本悦宋简体" panose="02000000000000000000"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1490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品酒宣讲</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323215" y="985520"/>
            <a:ext cx="10037445" cy="553085"/>
          </a:xfrm>
          <a:prstGeom prst="rect">
            <a:avLst/>
          </a:prstGeom>
          <a:noFill/>
        </p:spPr>
        <p:txBody>
          <a:bodyPr wrap="square" rtlCol="0">
            <a:spAutoFit/>
          </a:bodyPr>
          <a:lstStyle/>
          <a:p>
            <a:pPr algn="l">
              <a:lnSpc>
                <a:spcPct val="150000"/>
              </a:lnSpc>
            </a:pPr>
            <a:r>
              <a:rPr lang="zh-CN" sz="1000" b="1">
                <a:solidFill>
                  <a:srgbClr val="C00000"/>
                </a:solidFill>
                <a:latin typeface="方正清刻本悦宋简体" panose="02000000000000000000" charset="-122"/>
                <a:ea typeface="方正清刻本悦宋简体" panose="02000000000000000000" charset="-122"/>
                <a:cs typeface="方正清刻本悦宋简体" panose="02000000000000000000" charset="-122"/>
              </a:rPr>
              <a:t>现场设置新品酒品鉴赏环节</a:t>
            </a:r>
            <a:r>
              <a:rPr lang="zh-CN"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rPr>
              <a:t>主持人讲解酒品买点特色，场下</a:t>
            </a:r>
            <a:r>
              <a:rPr lang="zh-CN" sz="1000">
                <a:latin typeface="方正清刻本悦宋简体" panose="02000000000000000000" charset="-122"/>
                <a:ea typeface="方正清刻本悦宋简体" panose="02000000000000000000" charset="-122"/>
                <a:cs typeface="方正清刻本悦宋简体" panose="02000000000000000000" charset="-122"/>
                <a:sym typeface="+mn-ea"/>
              </a:rPr>
              <a:t>进入品鉴环节，严格按照一桌一位服务员的数量，迅速将对应需要品鉴的白酒端到客户的席上，不要再场地内做过久的逗留。</a:t>
            </a:r>
            <a:r>
              <a:rPr lang="zh-CN" sz="1000">
                <a:latin typeface="方正清刻本悦宋简体" panose="02000000000000000000" charset="-122"/>
                <a:ea typeface="方正清刻本悦宋简体" panose="02000000000000000000" charset="-122"/>
                <a:cs typeface="方正清刻本悦宋简体" panose="02000000000000000000" charset="-122"/>
              </a:rPr>
              <a:t>同时主持人台上唱念认购机制以及优惠，进行现场在线认购，认购最多者可活动最新款手机、第二名获得</a:t>
            </a:r>
            <a:r>
              <a:rPr lang="en-US" altLang="zh-CN" sz="1000">
                <a:latin typeface="方正清刻本悦宋简体" panose="02000000000000000000" charset="-122"/>
                <a:ea typeface="方正清刻本悦宋简体" panose="02000000000000000000" charset="-122"/>
                <a:cs typeface="方正清刻本悦宋简体" panose="02000000000000000000" charset="-122"/>
              </a:rPr>
              <a:t>X000</a:t>
            </a:r>
            <a:r>
              <a:rPr lang="zh-CN" altLang="en-US" sz="1000">
                <a:latin typeface="方正清刻本悦宋简体" panose="02000000000000000000" charset="-122"/>
                <a:ea typeface="方正清刻本悦宋简体" panose="02000000000000000000" charset="-122"/>
                <a:cs typeface="方正清刻本悦宋简体" panose="02000000000000000000" charset="-122"/>
              </a:rPr>
              <a:t>元代金劵、第三名活动</a:t>
            </a:r>
            <a:r>
              <a:rPr lang="en-US" altLang="zh-CN" sz="1000">
                <a:latin typeface="方正清刻本悦宋简体" panose="02000000000000000000" charset="-122"/>
                <a:ea typeface="方正清刻本悦宋简体" panose="02000000000000000000" charset="-122"/>
                <a:cs typeface="方正清刻本悦宋简体" panose="02000000000000000000" charset="-122"/>
              </a:rPr>
              <a:t>X000</a:t>
            </a:r>
            <a:r>
              <a:rPr lang="zh-CN" altLang="en-US" sz="1000">
                <a:latin typeface="方正清刻本悦宋简体" panose="02000000000000000000" charset="-122"/>
                <a:ea typeface="方正清刻本悦宋简体" panose="02000000000000000000" charset="-122"/>
                <a:cs typeface="方正清刻本悦宋简体" panose="02000000000000000000" charset="-122"/>
              </a:rPr>
              <a:t>元代金劵。</a:t>
            </a:r>
            <a:endParaRPr lang="zh-CN" altLang="en-US" sz="1000">
              <a:latin typeface="方正清刻本悦宋简体" panose="02000000000000000000" charset="-122"/>
              <a:ea typeface="方正清刻本悦宋简体" panose="02000000000000000000" charset="-122"/>
              <a:cs typeface="方正清刻本悦宋简体" panose="02000000000000000000" charset="-122"/>
            </a:endParaRPr>
          </a:p>
        </p:txBody>
      </p:sp>
      <p:grpSp>
        <p:nvGrpSpPr>
          <p:cNvPr id="9" name="组合 8"/>
          <p:cNvGrpSpPr/>
          <p:nvPr/>
        </p:nvGrpSpPr>
        <p:grpSpPr>
          <a:xfrm>
            <a:off x="323850" y="1594485"/>
            <a:ext cx="10036810" cy="1504143"/>
            <a:chOff x="362" y="2576"/>
            <a:chExt cx="13611" cy="2637"/>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045" y="2576"/>
              <a:ext cx="4207" cy="2252"/>
            </a:xfrm>
            <a:prstGeom prst="rect">
              <a:avLst/>
            </a:prstGeom>
            <a:ln w="19050">
              <a:solidFill>
                <a:schemeClr val="bg1"/>
              </a:solidFill>
            </a:ln>
          </p:spPr>
        </p:pic>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2" y="2580"/>
              <a:ext cx="4144" cy="2248"/>
            </a:xfrm>
            <a:prstGeom prst="rect">
              <a:avLst/>
            </a:prstGeom>
            <a:ln w="19050">
              <a:solidFill>
                <a:schemeClr val="bg1"/>
              </a:solidFill>
            </a:ln>
          </p:spPr>
        </p:pic>
        <p:sp>
          <p:nvSpPr>
            <p:cNvPr id="15" name="文本框 14"/>
            <p:cNvSpPr txBox="1"/>
            <p:nvPr/>
          </p:nvSpPr>
          <p:spPr>
            <a:xfrm>
              <a:off x="1243" y="4838"/>
              <a:ext cx="2381" cy="375"/>
            </a:xfrm>
            <a:prstGeom prst="rect">
              <a:avLst/>
            </a:prstGeom>
            <a:noFill/>
          </p:spPr>
          <p:txBody>
            <a:bodyPr wrap="square" rtlCol="0">
              <a:spAutoFit/>
            </a:bodyPr>
            <a:lstStyle/>
            <a:p>
              <a:r>
                <a:rPr lang="zh-CN" altLang="en-US" sz="800" b="1" dirty="0">
                  <a:solidFill>
                    <a:schemeClr val="tx1"/>
                  </a:solidFill>
                  <a:latin typeface="微软雅黑" panose="020B0503020204020204" charset="-122"/>
                  <a:ea typeface="微软雅黑" panose="020B0503020204020204" charset="-122"/>
                  <a:cs typeface="微软雅黑" panose="020B0503020204020204" charset="-122"/>
                </a:rPr>
                <a:t>第</a:t>
              </a:r>
              <a:r>
                <a:rPr lang="en-US" altLang="zh-CN" sz="800" b="1" dirty="0">
                  <a:solidFill>
                    <a:schemeClr val="tx1"/>
                  </a:solidFill>
                  <a:latin typeface="微软雅黑" panose="020B0503020204020204" charset="-122"/>
                  <a:ea typeface="微软雅黑" panose="020B0503020204020204" charset="-122"/>
                  <a:cs typeface="微软雅黑" panose="020B0503020204020204" charset="-122"/>
                </a:rPr>
                <a:t>1</a:t>
              </a:r>
              <a:r>
                <a:rPr lang="zh-CN" altLang="en-US" sz="800" b="1" dirty="0">
                  <a:solidFill>
                    <a:schemeClr val="tx1"/>
                  </a:solidFill>
                  <a:latin typeface="微软雅黑" panose="020B0503020204020204" charset="-122"/>
                  <a:ea typeface="微软雅黑" panose="020B0503020204020204" charset="-122"/>
                  <a:cs typeface="微软雅黑" panose="020B0503020204020204" charset="-122"/>
                </a:rPr>
                <a:t>名：</a:t>
              </a:r>
              <a:r>
                <a:rPr lang="en-US" altLang="zh-CN" sz="800" b="1" dirty="0">
                  <a:solidFill>
                    <a:schemeClr val="tx1"/>
                  </a:solidFill>
                  <a:latin typeface="微软雅黑" panose="020B0503020204020204" charset="-122"/>
                  <a:ea typeface="微软雅黑" panose="020B0503020204020204" charset="-122"/>
                  <a:cs typeface="微软雅黑" panose="020B0503020204020204" charset="-122"/>
                </a:rPr>
                <a:t>IPHONE 14</a:t>
              </a:r>
              <a:endParaRPr lang="en-US" altLang="zh-CN" sz="800" b="1" dirty="0">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774" y="2580"/>
              <a:ext cx="4199" cy="2248"/>
            </a:xfrm>
            <a:prstGeom prst="rect">
              <a:avLst/>
            </a:prstGeom>
            <a:ln w="19050">
              <a:solidFill>
                <a:schemeClr val="bg1"/>
              </a:solidFill>
            </a:ln>
          </p:spPr>
        </p:pic>
        <p:sp>
          <p:nvSpPr>
            <p:cNvPr id="19" name="文本框 18"/>
            <p:cNvSpPr txBox="1"/>
            <p:nvPr/>
          </p:nvSpPr>
          <p:spPr>
            <a:xfrm>
              <a:off x="5958" y="4837"/>
              <a:ext cx="2381" cy="375"/>
            </a:xfrm>
            <a:prstGeom prst="rect">
              <a:avLst/>
            </a:prstGeom>
            <a:noFill/>
          </p:spPr>
          <p:txBody>
            <a:bodyPr wrap="square" rtlCol="0">
              <a:spAutoFit/>
            </a:bodyPr>
            <a:lstStyle/>
            <a:p>
              <a:r>
                <a:rPr lang="zh-CN" altLang="en-US" sz="800" b="1" dirty="0">
                  <a:solidFill>
                    <a:schemeClr val="tx1"/>
                  </a:solidFill>
                  <a:latin typeface="微软雅黑" panose="020B0503020204020204" charset="-122"/>
                  <a:ea typeface="微软雅黑" panose="020B0503020204020204" charset="-122"/>
                  <a:cs typeface="微软雅黑" panose="020B0503020204020204" charset="-122"/>
                </a:rPr>
                <a:t>第</a:t>
              </a:r>
              <a:r>
                <a:rPr lang="en-US" altLang="zh-CN" sz="800" b="1" dirty="0">
                  <a:solidFill>
                    <a:schemeClr val="tx1"/>
                  </a:solidFill>
                  <a:latin typeface="微软雅黑" panose="020B0503020204020204" charset="-122"/>
                  <a:ea typeface="微软雅黑" panose="020B0503020204020204" charset="-122"/>
                  <a:cs typeface="微软雅黑" panose="020B0503020204020204" charset="-122"/>
                </a:rPr>
                <a:t>2</a:t>
              </a:r>
              <a:r>
                <a:rPr lang="zh-CN" altLang="en-US" sz="800" b="1" dirty="0">
                  <a:solidFill>
                    <a:schemeClr val="tx1"/>
                  </a:solidFill>
                  <a:latin typeface="微软雅黑" panose="020B0503020204020204" charset="-122"/>
                  <a:ea typeface="微软雅黑" panose="020B0503020204020204" charset="-122"/>
                  <a:cs typeface="微软雅黑" panose="020B0503020204020204" charset="-122"/>
                </a:rPr>
                <a:t>名：</a:t>
              </a:r>
              <a:r>
                <a:rPr lang="en-US" altLang="zh-CN" sz="800" b="1" dirty="0">
                  <a:solidFill>
                    <a:schemeClr val="tx1"/>
                  </a:solidFill>
                  <a:latin typeface="微软雅黑" panose="020B0503020204020204" charset="-122"/>
                  <a:ea typeface="微软雅黑" panose="020B0503020204020204" charset="-122"/>
                  <a:cs typeface="微软雅黑" panose="020B0503020204020204" charset="-122"/>
                </a:rPr>
                <a:t>X000</a:t>
              </a:r>
              <a:r>
                <a:rPr lang="zh-CN" altLang="en-US" sz="800" b="1" dirty="0">
                  <a:solidFill>
                    <a:schemeClr val="tx1"/>
                  </a:solidFill>
                  <a:latin typeface="微软雅黑" panose="020B0503020204020204" charset="-122"/>
                  <a:ea typeface="微软雅黑" panose="020B0503020204020204" charset="-122"/>
                  <a:cs typeface="微软雅黑" panose="020B0503020204020204" charset="-122"/>
                </a:rPr>
                <a:t>元现金券</a:t>
              </a:r>
              <a:endParaRPr lang="zh-CN" altLang="en-US" sz="800" b="1"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20" name="文本框 19"/>
            <p:cNvSpPr txBox="1"/>
            <p:nvPr/>
          </p:nvSpPr>
          <p:spPr>
            <a:xfrm>
              <a:off x="10568" y="4837"/>
              <a:ext cx="2381" cy="375"/>
            </a:xfrm>
            <a:prstGeom prst="rect">
              <a:avLst/>
            </a:prstGeom>
            <a:noFill/>
          </p:spPr>
          <p:txBody>
            <a:bodyPr wrap="square" rtlCol="0">
              <a:spAutoFit/>
            </a:bodyPr>
            <a:lstStyle/>
            <a:p>
              <a:r>
                <a:rPr lang="zh-CN" altLang="en-US" sz="800" b="1" dirty="0">
                  <a:solidFill>
                    <a:schemeClr val="tx1"/>
                  </a:solidFill>
                  <a:latin typeface="微软雅黑" panose="020B0503020204020204" charset="-122"/>
                  <a:ea typeface="微软雅黑" panose="020B0503020204020204" charset="-122"/>
                  <a:cs typeface="微软雅黑" panose="020B0503020204020204" charset="-122"/>
                </a:rPr>
                <a:t>第</a:t>
              </a:r>
              <a:r>
                <a:rPr lang="en-US" altLang="zh-CN" sz="800" b="1" dirty="0">
                  <a:solidFill>
                    <a:schemeClr val="tx1"/>
                  </a:solidFill>
                  <a:latin typeface="微软雅黑" panose="020B0503020204020204" charset="-122"/>
                  <a:ea typeface="微软雅黑" panose="020B0503020204020204" charset="-122"/>
                  <a:cs typeface="微软雅黑" panose="020B0503020204020204" charset="-122"/>
                </a:rPr>
                <a:t>3</a:t>
              </a:r>
              <a:r>
                <a:rPr lang="zh-CN" altLang="en-US" sz="800" b="1" dirty="0">
                  <a:solidFill>
                    <a:schemeClr val="tx1"/>
                  </a:solidFill>
                  <a:latin typeface="微软雅黑" panose="020B0503020204020204" charset="-122"/>
                  <a:ea typeface="微软雅黑" panose="020B0503020204020204" charset="-122"/>
                  <a:cs typeface="微软雅黑" panose="020B0503020204020204" charset="-122"/>
                </a:rPr>
                <a:t>名：</a:t>
              </a:r>
              <a:r>
                <a:rPr lang="en-US" altLang="zh-CN" sz="800" b="1" dirty="0">
                  <a:solidFill>
                    <a:schemeClr val="tx1"/>
                  </a:solidFill>
                  <a:latin typeface="微软雅黑" panose="020B0503020204020204" charset="-122"/>
                  <a:ea typeface="微软雅黑" panose="020B0503020204020204" charset="-122"/>
                  <a:cs typeface="微软雅黑" panose="020B0503020204020204" charset="-122"/>
                </a:rPr>
                <a:t>X000</a:t>
              </a:r>
              <a:r>
                <a:rPr lang="zh-CN" altLang="en-US" sz="800" b="1" dirty="0">
                  <a:solidFill>
                    <a:schemeClr val="tx1"/>
                  </a:solidFill>
                  <a:latin typeface="微软雅黑" panose="020B0503020204020204" charset="-122"/>
                  <a:ea typeface="微软雅黑" panose="020B0503020204020204" charset="-122"/>
                  <a:cs typeface="微软雅黑" panose="020B0503020204020204" charset="-122"/>
                </a:rPr>
                <a:t>元现金券</a:t>
              </a:r>
              <a:endParaRPr lang="zh-CN" altLang="en-US" sz="800" b="1" dirty="0">
                <a:solidFill>
                  <a:schemeClr val="tx1"/>
                </a:solidFill>
                <a:latin typeface="微软雅黑" panose="020B0503020204020204" charset="-122"/>
                <a:ea typeface="微软雅黑" panose="020B0503020204020204" charset="-122"/>
                <a:cs typeface="微软雅黑" panose="020B0503020204020204" charset="-122"/>
              </a:endParaRPr>
            </a:p>
          </p:txBody>
        </p:sp>
      </p:grpSp>
      <p:grpSp>
        <p:nvGrpSpPr>
          <p:cNvPr id="32" name="组合 31"/>
          <p:cNvGrpSpPr/>
          <p:nvPr/>
        </p:nvGrpSpPr>
        <p:grpSpPr>
          <a:xfrm>
            <a:off x="323850" y="3103245"/>
            <a:ext cx="10064115" cy="2086610"/>
            <a:chOff x="-11106" y="16378"/>
            <a:chExt cx="32599" cy="6790"/>
          </a:xfrm>
        </p:grpSpPr>
        <p:pic>
          <p:nvPicPr>
            <p:cNvPr id="28" name="图片 27" descr="/private/var/folders/r_/hpnbz29n6qb8n2d3pj_gbtjw0000gn/T/com.kingsoft.wpsoffice.mac/picturecompress_20230421001334/output_1.pngoutput_1"/>
            <p:cNvPicPr>
              <a:picLocks noChangeAspect="1"/>
            </p:cNvPicPr>
            <p:nvPr/>
          </p:nvPicPr>
          <p:blipFill>
            <a:blip r:embed="rId3"/>
            <a:srcRect t="20183"/>
            <a:stretch>
              <a:fillRect/>
            </a:stretch>
          </p:blipFill>
          <p:spPr>
            <a:xfrm>
              <a:off x="-11106" y="16379"/>
              <a:ext cx="5677" cy="6787"/>
            </a:xfrm>
            <a:prstGeom prst="rect">
              <a:avLst/>
            </a:prstGeom>
          </p:spPr>
        </p:pic>
        <p:pic>
          <p:nvPicPr>
            <p:cNvPr id="30" name="图片 29"/>
            <p:cNvPicPr>
              <a:picLocks noChangeAspect="1"/>
            </p:cNvPicPr>
            <p:nvPr/>
          </p:nvPicPr>
          <p:blipFill>
            <a:blip r:embed="rId4"/>
            <a:srcRect t="9741" b="9741"/>
            <a:stretch>
              <a:fillRect/>
            </a:stretch>
          </p:blipFill>
          <p:spPr>
            <a:xfrm>
              <a:off x="8097" y="16378"/>
              <a:ext cx="13396" cy="6789"/>
            </a:xfrm>
            <a:prstGeom prst="rect">
              <a:avLst/>
            </a:prstGeom>
          </p:spPr>
        </p:pic>
        <p:pic>
          <p:nvPicPr>
            <p:cNvPr id="31" name="图片 30"/>
            <p:cNvPicPr>
              <a:picLocks noChangeAspect="1"/>
            </p:cNvPicPr>
            <p:nvPr/>
          </p:nvPicPr>
          <p:blipFill>
            <a:blip r:embed="rId5"/>
            <a:srcRect t="14715" b="11895"/>
            <a:stretch>
              <a:fillRect/>
            </a:stretch>
          </p:blipFill>
          <p:spPr>
            <a:xfrm>
              <a:off x="-5318" y="16381"/>
              <a:ext cx="13304" cy="6787"/>
            </a:xfrm>
            <a:prstGeom prst="rect">
              <a:avLst/>
            </a:prstGeom>
          </p:spPr>
        </p:pic>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1490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竞拍互动</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389890" y="1013460"/>
            <a:ext cx="9911080" cy="553085"/>
          </a:xfrm>
          <a:prstGeom prst="rect">
            <a:avLst/>
          </a:prstGeom>
          <a:noFill/>
        </p:spPr>
        <p:txBody>
          <a:bodyPr wrap="square" rtlCol="0">
            <a:spAutoFit/>
          </a:bodyPr>
          <a:lstStyle/>
          <a:p>
            <a:pPr algn="l">
              <a:lnSpc>
                <a:spcPct val="150000"/>
              </a:lnSpc>
            </a:pPr>
            <a:r>
              <a:rPr lang="zh-CN" sz="1000" b="1">
                <a:solidFill>
                  <a:srgbClr val="C00000"/>
                </a:solidFill>
                <a:latin typeface="方正清刻本悦宋简体" panose="02000000000000000000" charset="-122"/>
                <a:ea typeface="方正清刻本悦宋简体" panose="02000000000000000000" charset="-122"/>
                <a:cs typeface="方正清刻本悦宋简体" panose="02000000000000000000" charset="-122"/>
              </a:rPr>
              <a:t>设置藏品级酒品邀请专家为藏品背书，专家介绍该藏品收藏价值及珍贵程度。</a:t>
            </a:r>
            <a:r>
              <a:rPr lang="zh-CN" sz="1000">
                <a:latin typeface="方正清刻本悦宋简体" panose="02000000000000000000" charset="-122"/>
                <a:ea typeface="方正清刻本悦宋简体" panose="02000000000000000000" charset="-122"/>
                <a:cs typeface="方正清刻本悦宋简体" panose="02000000000000000000" charset="-122"/>
              </a:rPr>
              <a:t>主持人介绍藏品名称，几L，几斤，收藏价格，竞拍价格，每次举手加价多少，然后竞拍开始。</a:t>
            </a:r>
            <a:endParaRPr lang="zh-CN" sz="1000">
              <a:latin typeface="方正清刻本悦宋简体" panose="02000000000000000000" charset="-122"/>
              <a:ea typeface="方正清刻本悦宋简体" panose="02000000000000000000" charset="-122"/>
              <a:cs typeface="方正清刻本悦宋简体" panose="02000000000000000000" charset="-122"/>
            </a:endParaRPr>
          </a:p>
          <a:p>
            <a:pPr algn="l">
              <a:lnSpc>
                <a:spcPct val="150000"/>
              </a:lnSpc>
            </a:pPr>
            <a:r>
              <a:rPr lang="zh-CN" sz="1000">
                <a:latin typeface="方正清刻本悦宋简体" panose="02000000000000000000" charset="-122"/>
                <a:ea typeface="方正清刻本悦宋简体" panose="02000000000000000000" charset="-122"/>
                <a:cs typeface="方正清刻本悦宋简体" panose="02000000000000000000" charset="-122"/>
              </a:rPr>
              <a:t>同时竞拍成功的客户同时可以获得</a:t>
            </a:r>
            <a:r>
              <a:rPr lang="zh-CN" sz="1000" b="1">
                <a:solidFill>
                  <a:srgbClr val="C00000"/>
                </a:solidFill>
                <a:latin typeface="方正清刻本悦宋简体" panose="02000000000000000000" charset="-122"/>
                <a:ea typeface="方正清刻本悦宋简体" panose="02000000000000000000" charset="-122"/>
                <a:cs typeface="方正清刻本悦宋简体" panose="02000000000000000000" charset="-122"/>
              </a:rPr>
              <a:t>价值</a:t>
            </a:r>
            <a:r>
              <a:rPr lang="en-US" altLang="zh-CN" sz="1000" b="1">
                <a:solidFill>
                  <a:srgbClr val="C00000"/>
                </a:solidFill>
                <a:latin typeface="方正清刻本悦宋简体" panose="02000000000000000000" charset="-122"/>
                <a:ea typeface="方正清刻本悦宋简体" panose="02000000000000000000" charset="-122"/>
                <a:cs typeface="方正清刻本悦宋简体" panose="02000000000000000000" charset="-122"/>
              </a:rPr>
              <a:t>XXXX</a:t>
            </a:r>
            <a:r>
              <a:rPr lang="zh-CN" altLang="en-US" sz="1000" b="1">
                <a:solidFill>
                  <a:srgbClr val="C00000"/>
                </a:solidFill>
                <a:latin typeface="方正清刻本悦宋简体" panose="02000000000000000000" charset="-122"/>
                <a:ea typeface="方正清刻本悦宋简体" panose="02000000000000000000" charset="-122"/>
                <a:cs typeface="方正清刻本悦宋简体" panose="02000000000000000000" charset="-122"/>
              </a:rPr>
              <a:t>元的认购代金劵</a:t>
            </a:r>
            <a:r>
              <a:rPr lang="zh-CN" altLang="en-US" sz="1000">
                <a:latin typeface="方正清刻本悦宋简体" panose="02000000000000000000" charset="-122"/>
                <a:ea typeface="方正清刻本悦宋简体" panose="02000000000000000000" charset="-122"/>
                <a:cs typeface="方正清刻本悦宋简体" panose="02000000000000000000" charset="-122"/>
              </a:rPr>
              <a:t>及</a:t>
            </a:r>
            <a:r>
              <a:rPr lang="zh-CN" altLang="en-US" sz="1000" b="1">
                <a:solidFill>
                  <a:srgbClr val="C00000"/>
                </a:solidFill>
                <a:latin typeface="方正清刻本悦宋简体" panose="02000000000000000000" charset="-122"/>
                <a:ea typeface="方正清刻本悦宋简体" panose="02000000000000000000" charset="-122"/>
                <a:cs typeface="方正清刻本悦宋简体" panose="02000000000000000000" charset="-122"/>
              </a:rPr>
              <a:t>相应礼品</a:t>
            </a:r>
            <a:r>
              <a:rPr lang="zh-CN" altLang="en-US" sz="1000">
                <a:latin typeface="方正清刻本悦宋简体" panose="02000000000000000000" charset="-122"/>
                <a:ea typeface="方正清刻本悦宋简体" panose="02000000000000000000" charset="-122"/>
                <a:cs typeface="方正清刻本悦宋简体" panose="02000000000000000000" charset="-122"/>
              </a:rPr>
              <a:t>（如手机、耳机等赠品），竞拍成功的客户对产品价值相对认可，后期认购产品几率大。</a:t>
            </a:r>
            <a:endParaRPr lang="zh-CN" altLang="en-US" sz="1000">
              <a:latin typeface="方正清刻本悦宋简体" panose="02000000000000000000" charset="-122"/>
              <a:ea typeface="方正清刻本悦宋简体" panose="02000000000000000000" charset="-122"/>
              <a:cs typeface="方正清刻本悦宋简体" panose="02000000000000000000" charset="-122"/>
            </a:endParaRPr>
          </a:p>
        </p:txBody>
      </p:sp>
      <p:grpSp>
        <p:nvGrpSpPr>
          <p:cNvPr id="8" name="组合 7"/>
          <p:cNvGrpSpPr/>
          <p:nvPr/>
        </p:nvGrpSpPr>
        <p:grpSpPr>
          <a:xfrm>
            <a:off x="444500" y="1652905"/>
            <a:ext cx="9910445" cy="3459480"/>
            <a:chOff x="-1639" y="1052"/>
            <a:chExt cx="17787" cy="6399"/>
          </a:xfrm>
        </p:grpSpPr>
        <p:pic>
          <p:nvPicPr>
            <p:cNvPr id="3" name="图片 2"/>
            <p:cNvPicPr>
              <a:picLocks noChangeAspect="1"/>
            </p:cNvPicPr>
            <p:nvPr/>
          </p:nvPicPr>
          <p:blipFill>
            <a:blip r:embed="rId1"/>
            <a:stretch>
              <a:fillRect/>
            </a:stretch>
          </p:blipFill>
          <p:spPr>
            <a:xfrm>
              <a:off x="6548" y="1052"/>
              <a:ext cx="9600" cy="6398"/>
            </a:xfrm>
            <a:prstGeom prst="rect">
              <a:avLst/>
            </a:prstGeom>
          </p:spPr>
        </p:pic>
        <p:pic>
          <p:nvPicPr>
            <p:cNvPr id="5" name="图片 4"/>
            <p:cNvPicPr>
              <a:picLocks noChangeAspect="1"/>
            </p:cNvPicPr>
            <p:nvPr/>
          </p:nvPicPr>
          <p:blipFill>
            <a:blip r:embed="rId2"/>
            <a:srcRect l="11313" t="3829" r="16375" b="10628"/>
            <a:stretch>
              <a:fillRect/>
            </a:stretch>
          </p:blipFill>
          <p:spPr>
            <a:xfrm>
              <a:off x="-1639" y="1052"/>
              <a:ext cx="8115" cy="6398"/>
            </a:xfrm>
            <a:prstGeom prst="rect">
              <a:avLst/>
            </a:prstGeom>
          </p:spPr>
        </p:pic>
        <p:sp>
          <p:nvSpPr>
            <p:cNvPr id="7" name="矩形 6"/>
            <p:cNvSpPr/>
            <p:nvPr/>
          </p:nvSpPr>
          <p:spPr>
            <a:xfrm>
              <a:off x="12957" y="6046"/>
              <a:ext cx="3190" cy="1405"/>
            </a:xfrm>
            <a:prstGeom prst="rect">
              <a:avLst/>
            </a:prstGeom>
            <a:solidFill>
              <a:srgbClr val="FFF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1490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滚动抽奖</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389890" y="972820"/>
            <a:ext cx="9911080" cy="553085"/>
          </a:xfrm>
          <a:prstGeom prst="rect">
            <a:avLst/>
          </a:prstGeom>
          <a:noFill/>
        </p:spPr>
        <p:txBody>
          <a:bodyPr wrap="square" rtlCol="0">
            <a:spAutoFit/>
          </a:bodyPr>
          <a:lstStyle/>
          <a:p>
            <a:pPr algn="l">
              <a:lnSpc>
                <a:spcPct val="150000"/>
              </a:lnSpc>
            </a:pPr>
            <a:r>
              <a:rPr lang="zh-CN" sz="1000" b="1">
                <a:solidFill>
                  <a:srgbClr val="C00000"/>
                </a:solidFill>
                <a:latin typeface="方正清刻本悦宋简体" panose="02000000000000000000" charset="-122"/>
                <a:ea typeface="方正清刻本悦宋简体" panose="02000000000000000000" charset="-122"/>
                <a:cs typeface="方正清刻本悦宋简体" panose="02000000000000000000" charset="-122"/>
              </a:rPr>
              <a:t>现场设置大屏抽奖</a:t>
            </a:r>
            <a:r>
              <a:rPr lang="zh-CN"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微软雅黑" panose="020B0503020204020204" charset="-122"/>
              </a:rPr>
              <a:t>嘉宾与进场前在签到处留下自己的手机号码，抽奖环节开始时由主持人与大屏抽奖现场设置奖品，如直接赠送</a:t>
            </a:r>
            <a:r>
              <a:rPr lang="en-US" altLang="zh-CN"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微软雅黑" panose="020B0503020204020204" charset="-122"/>
              </a:rPr>
              <a:t>X</a:t>
            </a:r>
            <a:r>
              <a:rPr lang="zh-CN" altLang="en-US"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微软雅黑" panose="020B0503020204020204" charset="-122"/>
              </a:rPr>
              <a:t>箱、本次</a:t>
            </a:r>
            <a:r>
              <a:rPr lang="en-US" altLang="zh-CN"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微软雅黑" panose="020B0503020204020204" charset="-122"/>
              </a:rPr>
              <a:t>X</a:t>
            </a:r>
            <a:r>
              <a:rPr lang="zh-CN" altLang="en-US"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微软雅黑" panose="020B0503020204020204" charset="-122"/>
              </a:rPr>
              <a:t>箱仅售</a:t>
            </a:r>
            <a:r>
              <a:rPr lang="en-US" altLang="zh-CN"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微软雅黑" panose="020B0503020204020204" charset="-122"/>
              </a:rPr>
              <a:t>XX</a:t>
            </a:r>
            <a:r>
              <a:rPr lang="zh-CN" altLang="en-US"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微软雅黑" panose="020B0503020204020204" charset="-122"/>
              </a:rPr>
              <a:t>元可与京东等平台进行对比抛出‘史上最低价’概念、最大折扣等</a:t>
            </a:r>
            <a:r>
              <a:rPr lang="zh-CN" sz="1000">
                <a:solidFill>
                  <a:schemeClr val="tx1"/>
                </a:solidFill>
                <a:latin typeface="方正清刻本悦宋简体" panose="02000000000000000000" charset="-122"/>
                <a:ea typeface="方正清刻本悦宋简体" panose="02000000000000000000" charset="-122"/>
                <a:cs typeface="方正清刻本悦宋简体" panose="02000000000000000000" charset="-122"/>
                <a:sym typeface="微软雅黑" panose="020B0503020204020204" charset="-122"/>
              </a:rPr>
              <a:t>，大屏幕抽奖选择认购嘉宾。</a:t>
            </a:r>
            <a:endParaRPr lang="zh-CN" altLang="en-US" sz="1000">
              <a:latin typeface="方正清刻本悦宋简体" panose="02000000000000000000" charset="-122"/>
              <a:ea typeface="方正清刻本悦宋简体" panose="02000000000000000000" charset="-122"/>
              <a:cs typeface="方正清刻本悦宋简体" panose="02000000000000000000" charset="-122"/>
            </a:endParaRPr>
          </a:p>
        </p:txBody>
      </p:sp>
      <p:grpSp>
        <p:nvGrpSpPr>
          <p:cNvPr id="3" name="组合 2"/>
          <p:cNvGrpSpPr/>
          <p:nvPr/>
        </p:nvGrpSpPr>
        <p:grpSpPr>
          <a:xfrm>
            <a:off x="361950" y="1605280"/>
            <a:ext cx="10149598" cy="3515995"/>
            <a:chOff x="-13852" y="12810"/>
            <a:chExt cx="25816" cy="7890"/>
          </a:xfrm>
        </p:grpSpPr>
        <p:pic>
          <p:nvPicPr>
            <p:cNvPr id="4" name="图片 3"/>
            <p:cNvPicPr>
              <a:picLocks noChangeAspect="1"/>
            </p:cNvPicPr>
            <p:nvPr/>
          </p:nvPicPr>
          <p:blipFill>
            <a:blip r:embed="rId1"/>
            <a:stretch>
              <a:fillRect/>
            </a:stretch>
          </p:blipFill>
          <p:spPr>
            <a:xfrm>
              <a:off x="-1927" y="12834"/>
              <a:ext cx="13891" cy="7866"/>
            </a:xfrm>
            <a:prstGeom prst="rect">
              <a:avLst/>
            </a:prstGeom>
          </p:spPr>
        </p:pic>
        <p:pic>
          <p:nvPicPr>
            <p:cNvPr id="9" name="图片 8"/>
            <p:cNvPicPr>
              <a:picLocks noChangeAspect="1"/>
            </p:cNvPicPr>
            <p:nvPr/>
          </p:nvPicPr>
          <p:blipFill>
            <a:blip r:embed="rId2"/>
            <a:stretch>
              <a:fillRect/>
            </a:stretch>
          </p:blipFill>
          <p:spPr>
            <a:xfrm>
              <a:off x="-13852" y="12810"/>
              <a:ext cx="11850" cy="7890"/>
            </a:xfrm>
            <a:prstGeom prst="rect">
              <a:avLst/>
            </a:prstGeom>
          </p:spPr>
        </p:pic>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椭圆 3"/>
          <p:cNvSpPr/>
          <p:nvPr/>
        </p:nvSpPr>
        <p:spPr>
          <a:xfrm>
            <a:off x="3539490" y="3815715"/>
            <a:ext cx="226695" cy="236855"/>
          </a:xfrm>
          <a:prstGeom prst="ellipse">
            <a:avLst/>
          </a:prstGeom>
          <a:no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15">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6" name="矩形 5"/>
          <p:cNvSpPr/>
          <p:nvPr/>
        </p:nvSpPr>
        <p:spPr>
          <a:xfrm>
            <a:off x="9231812" y="4869189"/>
            <a:ext cx="872143" cy="183696"/>
          </a:xfrm>
          <a:prstGeom prst="rect">
            <a:avLst/>
          </a:prstGeom>
          <a:solidFill>
            <a:schemeClr val="bg1"/>
          </a:solid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5">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24" name="文本框 23"/>
          <p:cNvSpPr txBox="1"/>
          <p:nvPr/>
        </p:nvSpPr>
        <p:spPr>
          <a:xfrm>
            <a:off x="3937000" y="3426460"/>
            <a:ext cx="3508375" cy="768350"/>
          </a:xfrm>
          <a:prstGeom prst="rect">
            <a:avLst/>
          </a:prstGeom>
          <a:noFill/>
        </p:spPr>
        <p:txBody>
          <a:bodyPr vert="horz" wrap="square">
            <a:spAutoFit/>
          </a:bodyPr>
          <a:lstStyle/>
          <a:p>
            <a:pPr algn="l"/>
            <a:r>
              <a:rPr lang="zh-CN" altLang="en-US" sz="4400" dirty="0">
                <a:solidFill>
                  <a:schemeClr val="tx1"/>
                </a:solidFill>
                <a:latin typeface="方正清刻本悦宋简体" panose="02000000000000000000" charset="-122"/>
                <a:ea typeface="方正清刻本悦宋简体" panose="02000000000000000000" charset="-122"/>
                <a:cs typeface="HarmonyOS Sans SC Light" panose="00000400000000000000" pitchFamily="2" charset="-122"/>
                <a:sym typeface="汉仪粗仿宋简" panose="02010600000101010101" pitchFamily="2" charset="-122"/>
              </a:rPr>
              <a:t>其他事项</a:t>
            </a:r>
            <a:endParaRPr lang="zh-CN" altLang="en-US" sz="4400" dirty="0">
              <a:solidFill>
                <a:schemeClr val="tx1"/>
              </a:solidFill>
              <a:latin typeface="方正清刻本悦宋简体" panose="02000000000000000000" charset="-122"/>
              <a:ea typeface="方正清刻本悦宋简体" panose="02000000000000000000" charset="-122"/>
              <a:cs typeface="HarmonyOS Sans SC Light" panose="00000400000000000000" pitchFamily="2" charset="-122"/>
              <a:sym typeface="汉仪粗仿宋简" panose="02010600000101010101" pitchFamily="2" charset="-122"/>
            </a:endParaRPr>
          </a:p>
        </p:txBody>
      </p:sp>
      <p:sp>
        <p:nvSpPr>
          <p:cNvPr id="8" name="文本框 7"/>
          <p:cNvSpPr txBox="1"/>
          <p:nvPr/>
        </p:nvSpPr>
        <p:spPr>
          <a:xfrm>
            <a:off x="9243507" y="4852120"/>
            <a:ext cx="1027543" cy="237490"/>
          </a:xfrm>
          <a:prstGeom prst="rect">
            <a:avLst/>
          </a:prstGeom>
          <a:noFill/>
        </p:spPr>
        <p:txBody>
          <a:bodyPr wrap="square" rtlCol="0">
            <a:spAutoFit/>
          </a:bodyPr>
          <a:lstStyle/>
          <a:p>
            <a:r>
              <a:rPr lang="en-US" altLang="zh-CN" sz="945" dirty="0">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rPr>
              <a:t>PART</a:t>
            </a:r>
            <a:endParaRPr lang="en-US" altLang="zh-CN" sz="945" dirty="0">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endParaRPr>
          </a:p>
        </p:txBody>
      </p:sp>
      <p:sp>
        <p:nvSpPr>
          <p:cNvPr id="10" name="矩形 9"/>
          <p:cNvSpPr/>
          <p:nvPr/>
        </p:nvSpPr>
        <p:spPr>
          <a:xfrm>
            <a:off x="10243397" y="4866128"/>
            <a:ext cx="261922" cy="191962"/>
          </a:xfrm>
          <a:prstGeom prst="rect">
            <a:avLst/>
          </a:prstGeom>
          <a:solidFill>
            <a:srgbClr val="8E6F2D"/>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45">
              <a:latin typeface="方正清刻本悦宋简体" panose="02000000000000000000" charset="-122"/>
              <a:ea typeface="方正清刻本悦宋简体" panose="02000000000000000000" charset="-122"/>
              <a:cs typeface="HarmonyOS Sans SC Light" panose="00000400000000000000" pitchFamily="2" charset="-122"/>
            </a:endParaRPr>
          </a:p>
        </p:txBody>
      </p:sp>
      <p:sp>
        <p:nvSpPr>
          <p:cNvPr id="12" name="文本框 11"/>
          <p:cNvSpPr txBox="1"/>
          <p:nvPr/>
        </p:nvSpPr>
        <p:spPr>
          <a:xfrm>
            <a:off x="10243397" y="4862013"/>
            <a:ext cx="647581" cy="224790"/>
          </a:xfrm>
          <a:prstGeom prst="rect">
            <a:avLst/>
          </a:prstGeom>
          <a:noFill/>
        </p:spPr>
        <p:txBody>
          <a:bodyPr wrap="square" rtlCol="0">
            <a:spAutoFit/>
          </a:bodyPr>
          <a:lstStyle/>
          <a:p>
            <a:r>
              <a:rPr lang="en-US" altLang="zh-CN" sz="865"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rPr>
              <a:t>02.</a:t>
            </a:r>
            <a:endParaRPr lang="en-US" altLang="zh-CN" sz="865" dirty="0">
              <a:solidFill>
                <a:schemeClr val="bg1"/>
              </a:solidFill>
              <a:latin typeface="方正清刻本悦宋简体" panose="02000000000000000000" charset="-122"/>
              <a:ea typeface="方正清刻本悦宋简体" panose="02000000000000000000" charset="-122"/>
              <a:cs typeface="HarmonyOS Sans SC Light" panose="00000400000000000000" pitchFamily="2" charset="-122"/>
              <a:sym typeface="HarmonyOS Sans SC Medium" panose="00000600000000000000" charset="-122"/>
            </a:endParaRPr>
          </a:p>
        </p:txBody>
      </p:sp>
      <p:sp>
        <p:nvSpPr>
          <p:cNvPr id="30" name="文本框 29"/>
          <p:cNvSpPr txBox="1"/>
          <p:nvPr/>
        </p:nvSpPr>
        <p:spPr>
          <a:xfrm>
            <a:off x="9488351" y="251524"/>
            <a:ext cx="1039495" cy="4324087"/>
          </a:xfrm>
          <a:prstGeom prst="rect">
            <a:avLst/>
          </a:prstGeom>
          <a:noFill/>
        </p:spPr>
        <p:txBody>
          <a:bodyPr vert="eaVert" wrap="square" rtlCol="0">
            <a:spAutoFit/>
          </a:bodyPr>
          <a:lstStyle/>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色</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无色或微黄，透明、无悬浮物、无沉淀杂质</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香</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酱香幽雅，陈香雅逸，茅香雅致</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味</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绵柔细腻，丰满甘润，回味悠长，回香逸远</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a:p>
            <a:pPr>
              <a:lnSpc>
                <a:spcPct val="160000"/>
              </a:lnSpc>
            </a:pP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风格</a:t>
            </a:r>
            <a:r>
              <a:rPr lang="en-US" altLang="zh-CN"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a:t>
            </a:r>
            <a:r>
              <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rPr>
              <a:t>具有酱香幽雅，陈香雅逸，茅香雅致的明显风格</a:t>
            </a:r>
            <a:endParaRPr lang="zh-CN" altLang="en-US" sz="865" dirty="0">
              <a:solidFill>
                <a:schemeClr val="tx1">
                  <a:lumMod val="75000"/>
                  <a:lumOff val="25000"/>
                </a:schemeClr>
              </a:solidFill>
              <a:effectLst/>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2" name="文本框 1"/>
          <p:cNvSpPr txBox="1"/>
          <p:nvPr/>
        </p:nvSpPr>
        <p:spPr>
          <a:xfrm>
            <a:off x="761695" y="4823887"/>
            <a:ext cx="4248972" cy="21399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800" cap="all" baseline="0" noProof="0" dirty="0">
                <a:ln>
                  <a:noFill/>
                </a:ln>
                <a:solidFill>
                  <a:schemeClr val="bg1">
                    <a:lumMod val="50000"/>
                  </a:schemeClr>
                </a:solidFill>
                <a:effectLst/>
                <a:uLnTx/>
                <a:uFillTx/>
                <a:latin typeface="方正清刻本悦宋简体" panose="02000000000000000000" charset="-122"/>
                <a:ea typeface="方正清刻本悦宋简体" panose="02000000000000000000" charset="-122"/>
                <a:cs typeface="HarmonyOS Sans SC Medium" panose="00000600000000000000" charset="-122"/>
              </a:rPr>
              <a:t>Maotai flavor Baijiu Maotai flavor Baijiu</a:t>
            </a:r>
            <a:endParaRPr kumimoji="0" lang="en-US" altLang="zh-CN" sz="800" cap="all" baseline="0" noProof="0" dirty="0">
              <a:ln>
                <a:noFill/>
              </a:ln>
              <a:solidFill>
                <a:schemeClr val="bg1">
                  <a:lumMod val="50000"/>
                </a:schemeClr>
              </a:solidFill>
              <a:effectLst/>
              <a:uLnTx/>
              <a:uFillTx/>
              <a:latin typeface="方正清刻本悦宋简体" panose="02000000000000000000" charset="-122"/>
              <a:ea typeface="方正清刻本悦宋简体" panose="02000000000000000000" charset="-122"/>
              <a:cs typeface="HarmonyOS Sans SC Medium" panose="00000600000000000000" charset="-122"/>
            </a:endParaRPr>
          </a:p>
        </p:txBody>
      </p:sp>
      <p:sp>
        <p:nvSpPr>
          <p:cNvPr id="13" name="文本框 12"/>
          <p:cNvSpPr txBox="1"/>
          <p:nvPr/>
        </p:nvSpPr>
        <p:spPr>
          <a:xfrm>
            <a:off x="761695" y="236275"/>
            <a:ext cx="3164169" cy="213995"/>
          </a:xfrm>
          <a:prstGeom prst="rect">
            <a:avLst/>
          </a:prstGeom>
          <a:noFill/>
        </p:spPr>
        <p:txBody>
          <a:bodyPr wrap="square" rtlCol="0">
            <a:spAutoFit/>
          </a:bodyPr>
          <a:lstStyle>
            <a:defPPr>
              <a:defRPr lang="zh-CN"/>
            </a:defPPr>
            <a:lvl1pPr marR="0" lvl="0" indent="0" algn="dist" fontAlgn="auto">
              <a:lnSpc>
                <a:spcPct val="100000"/>
              </a:lnSpc>
              <a:spcBef>
                <a:spcPts val="0"/>
              </a:spcBef>
              <a:spcAft>
                <a:spcPts val="0"/>
              </a:spcAft>
              <a:buClrTx/>
              <a:buSzTx/>
              <a:buFontTx/>
              <a:buNone/>
              <a:defRPr kumimoji="0" sz="1100" u="none" strike="noStrike" cap="none" spc="0" normalizeH="0" baseline="0">
                <a:ln>
                  <a:noFill/>
                </a:ln>
                <a:solidFill>
                  <a:schemeClr val="bg1">
                    <a:lumMod val="50000"/>
                  </a:schemeClr>
                </a:solidFill>
                <a:effectLst/>
                <a:uLnTx/>
                <a:uFillTx/>
                <a:latin typeface="HarmonyOS Sans SC Medium" panose="00000600000000000000" charset="-122"/>
                <a:ea typeface="HarmonyOS Sans SC Medium" panose="00000600000000000000" charset="-122"/>
                <a:cs typeface="HarmonyOS Sans SC Medium" panose="00000600000000000000" charset="-122"/>
              </a:defRPr>
            </a:lvl1pPr>
          </a:lstStyle>
          <a:p>
            <a:r>
              <a:rPr lang="en-US" altLang="zh-CN" sz="800" cap="all" dirty="0">
                <a:solidFill>
                  <a:schemeClr val="bg1">
                    <a:lumMod val="50000"/>
                  </a:schemeClr>
                </a:solidFill>
                <a:uFillTx/>
                <a:latin typeface="方正清刻本悦宋简体" panose="02000000000000000000" charset="-122"/>
                <a:ea typeface="方正清刻本悦宋简体" panose="02000000000000000000" charset="-122"/>
              </a:rPr>
              <a:t>Strategic Analysis</a:t>
            </a:r>
            <a:endParaRPr lang="en-US" altLang="zh-CN" sz="800" cap="all" dirty="0">
              <a:solidFill>
                <a:schemeClr val="bg1">
                  <a:lumMod val="50000"/>
                </a:schemeClr>
              </a:solidFill>
              <a:uFillTx/>
              <a:latin typeface="方正清刻本悦宋简体" panose="02000000000000000000" charset="-122"/>
              <a:ea typeface="方正清刻本悦宋简体" panose="02000000000000000000" charset="-122"/>
            </a:endParaRPr>
          </a:p>
        </p:txBody>
      </p:sp>
      <p:sp>
        <p:nvSpPr>
          <p:cNvPr id="3" name="文本框 2"/>
          <p:cNvSpPr txBox="1"/>
          <p:nvPr/>
        </p:nvSpPr>
        <p:spPr>
          <a:xfrm>
            <a:off x="-833120" y="828040"/>
            <a:ext cx="4100195" cy="4261485"/>
          </a:xfrm>
          <a:prstGeom prst="rect">
            <a:avLst/>
          </a:prstGeom>
          <a:noFill/>
        </p:spPr>
        <p:txBody>
          <a:bodyPr wrap="square" rtlCol="0">
            <a:spAutoFit/>
          </a:bodyPr>
          <a:lstStyle/>
          <a:p>
            <a:r>
              <a:rPr lang="zh-CN" altLang="en-US" sz="27100" dirty="0">
                <a:solidFill>
                  <a:srgbClr val="3F1F09"/>
                </a:solidFill>
                <a:latin typeface="方正清刻本悦宋简体" panose="02000000000000000000" charset="-122"/>
                <a:ea typeface="方正清刻本悦宋简体" panose="02000000000000000000" charset="-122"/>
                <a:cs typeface="HarmonyOS Sans SC Light" panose="00000400000000000000" pitchFamily="2" charset="-122"/>
              </a:rPr>
              <a:t>伍</a:t>
            </a:r>
            <a:endParaRPr lang="zh-CN" altLang="en-US" sz="27100" dirty="0">
              <a:solidFill>
                <a:srgbClr val="3F1F09"/>
              </a:solidFill>
              <a:latin typeface="方正清刻本悦宋简体" panose="02000000000000000000" charset="-122"/>
              <a:ea typeface="方正清刻本悦宋简体" panose="02000000000000000000" charset="-122"/>
              <a:cs typeface="HarmonyOS Sans SC Light" panose="00000400000000000000" pitchFamily="2"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1490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物料设计</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42845" y="573405"/>
            <a:ext cx="6769100" cy="414020"/>
          </a:xfrm>
          <a:prstGeom prst="rect">
            <a:avLst/>
          </a:prstGeom>
          <a:noFill/>
        </p:spPr>
        <p:txBody>
          <a:bodyPr wrap="square" rtlCol="0">
            <a:spAutoFit/>
          </a:bodyPr>
          <a:lstStyle/>
          <a:p>
            <a:pPr algn="l">
              <a:lnSpc>
                <a:spcPct val="150000"/>
              </a:lnSpc>
            </a:pPr>
            <a:r>
              <a:rPr lang="zh-CN" altLang="en-US" sz="1400">
                <a:latin typeface="方正清刻本悦宋简体" panose="02000000000000000000" charset="-122"/>
                <a:ea typeface="方正清刻本悦宋简体" panose="02000000000000000000" charset="-122"/>
                <a:cs typeface="方正清刻本悦宋简体" panose="02000000000000000000" charset="-122"/>
              </a:rPr>
              <a:t>人名席卡、流程单设计。</a:t>
            </a:r>
            <a:endParaRPr lang="zh-CN" altLang="en-US" sz="1400">
              <a:latin typeface="方正清刻本悦宋简体" panose="02000000000000000000" charset="-122"/>
              <a:ea typeface="方正清刻本悦宋简体" panose="02000000000000000000" charset="-122"/>
              <a:cs typeface="方正清刻本悦宋简体" panose="02000000000000000000" charset="-122"/>
            </a:endParaRPr>
          </a:p>
        </p:txBody>
      </p:sp>
      <p:pic>
        <p:nvPicPr>
          <p:cNvPr id="4" name="图片 3"/>
          <p:cNvPicPr>
            <a:picLocks noChangeAspect="1"/>
          </p:cNvPicPr>
          <p:nvPr/>
        </p:nvPicPr>
        <p:blipFill>
          <a:blip r:embed="rId1"/>
          <a:srcRect/>
          <a:stretch>
            <a:fillRect/>
          </a:stretch>
        </p:blipFill>
        <p:spPr>
          <a:xfrm>
            <a:off x="398780" y="1598930"/>
            <a:ext cx="5920105" cy="3592195"/>
          </a:xfrm>
          <a:prstGeom prst="rect">
            <a:avLst/>
          </a:prstGeom>
        </p:spPr>
      </p:pic>
      <p:pic>
        <p:nvPicPr>
          <p:cNvPr id="14" name="图片 13" descr="/private/var/folders/wj/9tw8zn5504749qh8p6j0x8f40000gn/T/com.kingsoft.wpsoffice.mac/picturecompress_20230323174028/output_1.jpgoutput_1"/>
          <p:cNvPicPr>
            <a:picLocks noChangeAspect="1"/>
          </p:cNvPicPr>
          <p:nvPr/>
        </p:nvPicPr>
        <p:blipFill>
          <a:blip r:embed="rId2"/>
          <a:stretch>
            <a:fillRect/>
          </a:stretch>
        </p:blipFill>
        <p:spPr>
          <a:xfrm>
            <a:off x="6713855" y="160020"/>
            <a:ext cx="3590925" cy="5080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1490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物料设计</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42845" y="573405"/>
            <a:ext cx="6769100" cy="414020"/>
          </a:xfrm>
          <a:prstGeom prst="rect">
            <a:avLst/>
          </a:prstGeom>
          <a:noFill/>
        </p:spPr>
        <p:txBody>
          <a:bodyPr wrap="square" rtlCol="0">
            <a:spAutoFit/>
          </a:bodyPr>
          <a:lstStyle/>
          <a:p>
            <a:pPr algn="l">
              <a:lnSpc>
                <a:spcPct val="150000"/>
              </a:lnSpc>
            </a:pPr>
            <a:r>
              <a:rPr lang="zh-CN" altLang="en-US" sz="1400">
                <a:latin typeface="方正清刻本悦宋简体" panose="02000000000000000000" charset="-122"/>
                <a:ea typeface="方正清刻本悦宋简体" panose="02000000000000000000" charset="-122"/>
                <a:cs typeface="方正清刻本悦宋简体" panose="02000000000000000000" charset="-122"/>
              </a:rPr>
              <a:t>话筒套、主持人手卡、现场导视设计。</a:t>
            </a:r>
            <a:endParaRPr lang="zh-CN" altLang="en-US" sz="1400">
              <a:latin typeface="方正清刻本悦宋简体" panose="02000000000000000000" charset="-122"/>
              <a:ea typeface="方正清刻本悦宋简体" panose="02000000000000000000" charset="-122"/>
              <a:cs typeface="方正清刻本悦宋简体" panose="02000000000000000000" charset="-122"/>
            </a:endParaRPr>
          </a:p>
        </p:txBody>
      </p:sp>
      <p:pic>
        <p:nvPicPr>
          <p:cNvPr id="3" name="图片 2"/>
          <p:cNvPicPr>
            <a:picLocks noChangeAspect="1"/>
          </p:cNvPicPr>
          <p:nvPr/>
        </p:nvPicPr>
        <p:blipFill>
          <a:blip r:embed="rId1"/>
          <a:stretch>
            <a:fillRect/>
          </a:stretch>
        </p:blipFill>
        <p:spPr>
          <a:xfrm>
            <a:off x="245745" y="1207770"/>
            <a:ext cx="6769735" cy="3808095"/>
          </a:xfrm>
          <a:prstGeom prst="rect">
            <a:avLst/>
          </a:prstGeom>
        </p:spPr>
      </p:pic>
      <p:pic>
        <p:nvPicPr>
          <p:cNvPr id="5" name="图片 4" descr="/private/var/folders/wj/9tw8zn5504749qh8p6j0x8f40000gn/T/com.kingsoft.wpsoffice.mac/picturecompress_20230323174236/output_1.jpgoutput_1"/>
          <p:cNvPicPr>
            <a:picLocks noChangeAspect="1"/>
          </p:cNvPicPr>
          <p:nvPr/>
        </p:nvPicPr>
        <p:blipFill>
          <a:blip r:embed="rId2"/>
          <a:stretch>
            <a:fillRect/>
          </a:stretch>
        </p:blipFill>
        <p:spPr>
          <a:xfrm>
            <a:off x="7773670" y="0"/>
            <a:ext cx="2399030" cy="539940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14900"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物料设计</a:t>
                </a:r>
                <a:endParaRPr lang="zh-CN"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2442845" y="573405"/>
            <a:ext cx="6769100" cy="414020"/>
          </a:xfrm>
          <a:prstGeom prst="rect">
            <a:avLst/>
          </a:prstGeom>
          <a:noFill/>
        </p:spPr>
        <p:txBody>
          <a:bodyPr wrap="square" rtlCol="0">
            <a:spAutoFit/>
          </a:bodyPr>
          <a:lstStyle/>
          <a:p>
            <a:pPr algn="l">
              <a:lnSpc>
                <a:spcPct val="150000"/>
              </a:lnSpc>
            </a:pPr>
            <a:r>
              <a:rPr lang="zh-CN" altLang="en-US" sz="1400">
                <a:latin typeface="方正清刻本悦宋简体" panose="02000000000000000000" charset="-122"/>
                <a:ea typeface="方正清刻本悦宋简体" panose="02000000000000000000" charset="-122"/>
                <a:cs typeface="方正清刻本悦宋简体" panose="02000000000000000000" charset="-122"/>
              </a:rPr>
              <a:t>产品宣传手册、菜单设计</a:t>
            </a:r>
            <a:endParaRPr lang="zh-CN" altLang="en-US" sz="1400">
              <a:latin typeface="方正清刻本悦宋简体" panose="02000000000000000000" charset="-122"/>
              <a:ea typeface="方正清刻本悦宋简体" panose="02000000000000000000" charset="-122"/>
              <a:cs typeface="方正清刻本悦宋简体" panose="02000000000000000000" charset="-122"/>
            </a:endParaRPr>
          </a:p>
        </p:txBody>
      </p:sp>
      <p:grpSp>
        <p:nvGrpSpPr>
          <p:cNvPr id="8" name="组合 7"/>
          <p:cNvGrpSpPr/>
          <p:nvPr/>
        </p:nvGrpSpPr>
        <p:grpSpPr>
          <a:xfrm>
            <a:off x="-14605" y="1137285"/>
            <a:ext cx="10814685" cy="3838391"/>
            <a:chOff x="-7063" y="7985"/>
            <a:chExt cx="24393" cy="8503"/>
          </a:xfrm>
        </p:grpSpPr>
        <p:pic>
          <p:nvPicPr>
            <p:cNvPr id="4" name="图片 3" descr="/private/var/folders/wj/9tw8zn5504749qh8p6j0x8f40000gn/T/com.kingsoft.wpsoffice.mac/picturecompress_20230323174346/output_1.jpgoutput_1"/>
            <p:cNvPicPr>
              <a:picLocks noChangeAspect="1"/>
            </p:cNvPicPr>
            <p:nvPr/>
          </p:nvPicPr>
          <p:blipFill>
            <a:blip r:embed="rId1"/>
            <a:stretch>
              <a:fillRect/>
            </a:stretch>
          </p:blipFill>
          <p:spPr>
            <a:xfrm>
              <a:off x="-7063" y="7985"/>
              <a:ext cx="12754" cy="8503"/>
            </a:xfrm>
            <a:prstGeom prst="rect">
              <a:avLst/>
            </a:prstGeom>
          </p:spPr>
        </p:pic>
        <p:pic>
          <p:nvPicPr>
            <p:cNvPr id="7" name="图片 6" descr="/private/var/folders/wj/9tw8zn5504749qh8p6j0x8f40000gn/T/com.kingsoft.wpsoffice.mac/picturecompress_20230323174358/output_1.jpgoutput_1"/>
            <p:cNvPicPr>
              <a:picLocks noChangeAspect="1"/>
            </p:cNvPicPr>
            <p:nvPr/>
          </p:nvPicPr>
          <p:blipFill>
            <a:blip r:embed="rId2"/>
            <a:stretch>
              <a:fillRect/>
            </a:stretch>
          </p:blipFill>
          <p:spPr>
            <a:xfrm>
              <a:off x="5826" y="7985"/>
              <a:ext cx="11504" cy="8503"/>
            </a:xfrm>
            <a:prstGeom prst="rect">
              <a:avLst/>
            </a:prstGeom>
          </p:spPr>
        </p:pic>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383245" y="584510"/>
            <a:ext cx="2982171" cy="342462"/>
            <a:chOff x="467" y="920"/>
            <a:chExt cx="4696" cy="539"/>
          </a:xfrm>
        </p:grpSpPr>
        <p:grpSp>
          <p:nvGrpSpPr>
            <p:cNvPr id="2" name="组合 1"/>
            <p:cNvGrpSpPr/>
            <p:nvPr/>
          </p:nvGrpSpPr>
          <p:grpSpPr>
            <a:xfrm>
              <a:off x="467" y="920"/>
              <a:ext cx="4696" cy="539"/>
              <a:chOff x="-108" y="1286"/>
              <a:chExt cx="5965" cy="685"/>
            </a:xfrm>
          </p:grpSpPr>
          <p:sp>
            <p:nvSpPr>
              <p:cNvPr id="10"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创意手举牌</a:t>
                </a:r>
                <a:endPar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12"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13" name="直接连接符 1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pic>
        <p:nvPicPr>
          <p:cNvPr id="3" name="图片 2" descr="/private/var/folders/wj/9tw8zn5504749qh8p6j0x8f40000gn/T/com.kingsoft.wpsoffice.mac/picturecompress_20230323174501/output_1.jpgoutput_1"/>
          <p:cNvPicPr>
            <a:picLocks noChangeAspect="1"/>
          </p:cNvPicPr>
          <p:nvPr/>
        </p:nvPicPr>
        <p:blipFill>
          <a:blip r:embed="rId1"/>
          <a:stretch>
            <a:fillRect/>
          </a:stretch>
        </p:blipFill>
        <p:spPr>
          <a:xfrm>
            <a:off x="3319780" y="150495"/>
            <a:ext cx="7168515" cy="5098415"/>
          </a:xfrm>
          <a:prstGeom prst="rect">
            <a:avLst/>
          </a:prstGeom>
        </p:spPr>
      </p:pic>
      <p:sp>
        <p:nvSpPr>
          <p:cNvPr id="5" name="文本框 4"/>
          <p:cNvSpPr txBox="1"/>
          <p:nvPr/>
        </p:nvSpPr>
        <p:spPr>
          <a:xfrm>
            <a:off x="383540" y="1377315"/>
            <a:ext cx="2726055" cy="645160"/>
          </a:xfrm>
          <a:prstGeom prst="rect">
            <a:avLst/>
          </a:prstGeom>
          <a:noFill/>
        </p:spPr>
        <p:txBody>
          <a:bodyPr wrap="square" rtlCol="0">
            <a:spAutoFit/>
          </a:bodyPr>
          <a:lstStyle/>
          <a:p>
            <a:pPr algn="l">
              <a:lnSpc>
                <a:spcPct val="150000"/>
              </a:lnSpc>
            </a:pP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结合品牌宣传语等产品特点以及xx当地特色制作异性</a:t>
            </a:r>
            <a:r>
              <a:rPr lang="en-US" altLang="zh-CN" sz="1200">
                <a:latin typeface="方正清刻本悦宋简体" panose="02000000000000000000" charset="-122"/>
                <a:ea typeface="方正清刻本悦宋简体" panose="02000000000000000000" charset="-122"/>
                <a:cs typeface="方正清刻本悦宋简体" panose="02000000000000000000" charset="-122"/>
              </a:rPr>
              <a:t>PVC</a:t>
            </a:r>
            <a:r>
              <a:rPr lang="zh-CN" altLang="en-US" sz="1200">
                <a:latin typeface="方正清刻本悦宋简体" panose="02000000000000000000" charset="-122"/>
                <a:ea typeface="方正清刻本悦宋简体" panose="02000000000000000000" charset="-122"/>
                <a:cs typeface="方正清刻本悦宋简体" panose="02000000000000000000" charset="-122"/>
              </a:rPr>
              <a:t>手举牌。</a:t>
            </a:r>
            <a:endParaRPr lang="zh-CN" altLang="en-US" sz="1200">
              <a:latin typeface="方正清刻本悦宋简体" panose="02000000000000000000" charset="-122"/>
              <a:ea typeface="方正清刻本悦宋简体" panose="02000000000000000000" charset="-122"/>
              <a:cs typeface="方正清刻本悦宋简体" panose="02000000000000000000"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4" name="组合 33"/>
          <p:cNvGrpSpPr/>
          <p:nvPr/>
        </p:nvGrpSpPr>
        <p:grpSpPr>
          <a:xfrm>
            <a:off x="1554480" y="1471930"/>
            <a:ext cx="8040370" cy="3454400"/>
            <a:chOff x="3520" y="3429"/>
            <a:chExt cx="12662" cy="5440"/>
          </a:xfrm>
          <a:solidFill>
            <a:srgbClr val="C00000">
              <a:alpha val="50000"/>
            </a:srgbClr>
          </a:solidFill>
        </p:grpSpPr>
        <p:sp>
          <p:nvSpPr>
            <p:cNvPr id="7" name="Rectangle 4"/>
            <p:cNvSpPr>
              <a:spLocks noChangeArrowheads="1"/>
            </p:cNvSpPr>
            <p:nvPr/>
          </p:nvSpPr>
          <p:spPr bwMode="auto">
            <a:xfrm>
              <a:off x="3520" y="3429"/>
              <a:ext cx="3283" cy="716"/>
            </a:xfrm>
            <a:prstGeom prst="rect">
              <a:avLst/>
            </a:prstGeom>
            <a:solidFill>
              <a:srgbClr val="C00000"/>
            </a:solidFill>
            <a:ln w="3175">
              <a:noFill/>
              <a:miter lim="800000"/>
            </a:ln>
            <a:effectLst>
              <a:outerShdw dist="107763" dir="2700000" algn="ctr" rotWithShape="0">
                <a:srgbClr val="808080">
                  <a:alpha val="50000"/>
                </a:srgbClr>
              </a:outerShdw>
            </a:effectLst>
          </p:spPr>
          <p:txBody>
            <a:bodyPr anchor="ctr"/>
            <a:lstStyle/>
            <a:p>
              <a:pPr algn="ctr">
                <a:defRPr/>
              </a:pPr>
              <a:r>
                <a:rPr lang="zh-CN" altLang="en-US" b="1" dirty="0">
                  <a:solidFill>
                    <a:schemeClr val="bg1"/>
                  </a:solidFill>
                  <a:latin typeface="+mj-ea"/>
                  <a:ea typeface="+mj-ea"/>
                </a:rPr>
                <a:t>方案确定</a:t>
              </a:r>
              <a:endParaRPr lang="zh-CN" altLang="en-US" b="1" dirty="0">
                <a:solidFill>
                  <a:schemeClr val="bg1"/>
                </a:solidFill>
                <a:latin typeface="+mj-ea"/>
                <a:ea typeface="+mj-ea"/>
              </a:endParaRPr>
            </a:p>
          </p:txBody>
        </p:sp>
        <p:sp>
          <p:nvSpPr>
            <p:cNvPr id="9" name="Rectangle 5"/>
            <p:cNvSpPr>
              <a:spLocks noChangeArrowheads="1"/>
            </p:cNvSpPr>
            <p:nvPr/>
          </p:nvSpPr>
          <p:spPr bwMode="auto">
            <a:xfrm>
              <a:off x="8213" y="3429"/>
              <a:ext cx="3283" cy="716"/>
            </a:xfrm>
            <a:prstGeom prst="rect">
              <a:avLst/>
            </a:prstGeom>
            <a:solidFill>
              <a:srgbClr val="C00000"/>
            </a:solidFill>
            <a:ln w="3175">
              <a:noFill/>
              <a:miter lim="800000"/>
            </a:ln>
            <a:effectLst>
              <a:outerShdw dist="107763" dir="2700000" algn="ctr" rotWithShape="0">
                <a:srgbClr val="808080">
                  <a:alpha val="50000"/>
                </a:srgbClr>
              </a:outerShdw>
            </a:effectLst>
          </p:spPr>
          <p:txBody>
            <a:bodyPr anchor="ctr"/>
            <a:lstStyle/>
            <a:p>
              <a:pPr algn="ctr">
                <a:defRPr/>
              </a:pPr>
              <a:r>
                <a:rPr lang="zh-CN" altLang="en-US" b="1" dirty="0">
                  <a:solidFill>
                    <a:schemeClr val="bg1"/>
                  </a:solidFill>
                  <a:latin typeface="+mj-ea"/>
                  <a:ea typeface="+mj-ea"/>
                </a:rPr>
                <a:t>执行方案</a:t>
              </a:r>
              <a:endParaRPr lang="zh-CN" altLang="en-US" b="1" dirty="0">
                <a:solidFill>
                  <a:schemeClr val="bg1"/>
                </a:solidFill>
                <a:latin typeface="+mj-ea"/>
                <a:ea typeface="+mj-ea"/>
              </a:endParaRPr>
            </a:p>
          </p:txBody>
        </p:sp>
        <p:sp>
          <p:nvSpPr>
            <p:cNvPr id="10" name="Rectangle 6"/>
            <p:cNvSpPr>
              <a:spLocks noChangeArrowheads="1"/>
            </p:cNvSpPr>
            <p:nvPr/>
          </p:nvSpPr>
          <p:spPr bwMode="auto">
            <a:xfrm>
              <a:off x="12904" y="3429"/>
              <a:ext cx="3279" cy="716"/>
            </a:xfrm>
            <a:prstGeom prst="rect">
              <a:avLst/>
            </a:prstGeom>
            <a:solidFill>
              <a:srgbClr val="C00000"/>
            </a:solidFill>
            <a:ln w="3175">
              <a:noFill/>
              <a:miter lim="800000"/>
            </a:ln>
            <a:effectLst>
              <a:outerShdw dist="107763" dir="2700000" algn="ctr" rotWithShape="0">
                <a:srgbClr val="808080">
                  <a:alpha val="50000"/>
                </a:srgbClr>
              </a:outerShdw>
            </a:effectLst>
          </p:spPr>
          <p:txBody>
            <a:bodyPr anchor="ctr"/>
            <a:lstStyle/>
            <a:p>
              <a:pPr algn="ctr">
                <a:defRPr/>
              </a:pPr>
              <a:r>
                <a:rPr lang="zh-CN" altLang="en-US" b="1" dirty="0">
                  <a:solidFill>
                    <a:schemeClr val="bg1"/>
                  </a:solidFill>
                  <a:latin typeface="+mj-ea"/>
                  <a:ea typeface="+mj-ea"/>
                </a:rPr>
                <a:t>人员分工</a:t>
              </a:r>
              <a:endParaRPr lang="zh-CN" altLang="en-US" b="1" dirty="0">
                <a:solidFill>
                  <a:schemeClr val="bg1"/>
                </a:solidFill>
                <a:latin typeface="+mj-ea"/>
                <a:ea typeface="+mj-ea"/>
              </a:endParaRPr>
            </a:p>
          </p:txBody>
        </p:sp>
        <p:sp>
          <p:nvSpPr>
            <p:cNvPr id="11" name="Rectangle 7"/>
            <p:cNvSpPr>
              <a:spLocks noChangeArrowheads="1"/>
            </p:cNvSpPr>
            <p:nvPr/>
          </p:nvSpPr>
          <p:spPr bwMode="auto">
            <a:xfrm>
              <a:off x="3520" y="6578"/>
              <a:ext cx="3279" cy="716"/>
            </a:xfrm>
            <a:prstGeom prst="rect">
              <a:avLst/>
            </a:prstGeom>
            <a:solidFill>
              <a:srgbClr val="C00000"/>
            </a:solidFill>
            <a:ln w="3175">
              <a:noFill/>
              <a:miter lim="800000"/>
            </a:ln>
            <a:effectLst>
              <a:outerShdw dist="107763" dir="2700000" algn="ctr" rotWithShape="0">
                <a:srgbClr val="808080">
                  <a:alpha val="50000"/>
                </a:srgbClr>
              </a:outerShdw>
            </a:effectLst>
          </p:spPr>
          <p:txBody>
            <a:bodyPr anchor="ctr"/>
            <a:lstStyle/>
            <a:p>
              <a:pPr algn="ctr">
                <a:defRPr/>
              </a:pPr>
              <a:r>
                <a:rPr lang="zh-CN" altLang="en-US" b="1" dirty="0">
                  <a:solidFill>
                    <a:schemeClr val="bg1"/>
                  </a:solidFill>
                  <a:latin typeface="+mj-ea"/>
                  <a:ea typeface="+mj-ea"/>
                </a:rPr>
                <a:t>演出管理</a:t>
              </a:r>
              <a:endParaRPr lang="zh-CN" altLang="en-US" b="1" dirty="0">
                <a:solidFill>
                  <a:schemeClr val="bg1"/>
                </a:solidFill>
                <a:latin typeface="+mj-ea"/>
                <a:ea typeface="+mj-ea"/>
              </a:endParaRPr>
            </a:p>
          </p:txBody>
        </p:sp>
        <p:sp>
          <p:nvSpPr>
            <p:cNvPr id="12" name="Rectangle 8"/>
            <p:cNvSpPr>
              <a:spLocks noChangeArrowheads="1"/>
            </p:cNvSpPr>
            <p:nvPr/>
          </p:nvSpPr>
          <p:spPr bwMode="auto">
            <a:xfrm>
              <a:off x="8213" y="5004"/>
              <a:ext cx="3276" cy="716"/>
            </a:xfrm>
            <a:prstGeom prst="rect">
              <a:avLst/>
            </a:prstGeom>
            <a:solidFill>
              <a:schemeClr val="tx1">
                <a:lumMod val="85000"/>
                <a:lumOff val="15000"/>
              </a:schemeClr>
            </a:solidFill>
            <a:ln w="3175">
              <a:noFill/>
              <a:miter lim="800000"/>
            </a:ln>
            <a:effectLst>
              <a:outerShdw dist="107763" dir="2700000" algn="ctr" rotWithShape="0">
                <a:srgbClr val="808080">
                  <a:alpha val="50000"/>
                </a:srgbClr>
              </a:outerShdw>
            </a:effectLst>
          </p:spPr>
          <p:txBody>
            <a:bodyPr anchor="ctr"/>
            <a:lstStyle/>
            <a:p>
              <a:pPr algn="ctr">
                <a:defRPr/>
              </a:pPr>
              <a:r>
                <a:rPr lang="zh-CN" altLang="en-US" b="1" dirty="0">
                  <a:solidFill>
                    <a:schemeClr val="bg1"/>
                  </a:solidFill>
                  <a:latin typeface="+mj-ea"/>
                  <a:ea typeface="+mj-ea"/>
                </a:rPr>
                <a:t>设计定稿</a:t>
              </a:r>
              <a:endParaRPr lang="zh-CN" altLang="en-US" b="1" dirty="0">
                <a:solidFill>
                  <a:schemeClr val="bg1"/>
                </a:solidFill>
                <a:latin typeface="+mj-ea"/>
                <a:ea typeface="+mj-ea"/>
              </a:endParaRPr>
            </a:p>
          </p:txBody>
        </p:sp>
        <p:sp>
          <p:nvSpPr>
            <p:cNvPr id="14" name="Rectangle 9"/>
            <p:cNvSpPr>
              <a:spLocks noChangeArrowheads="1"/>
            </p:cNvSpPr>
            <p:nvPr/>
          </p:nvSpPr>
          <p:spPr bwMode="auto">
            <a:xfrm>
              <a:off x="12904" y="5004"/>
              <a:ext cx="3279" cy="716"/>
            </a:xfrm>
            <a:prstGeom prst="rect">
              <a:avLst/>
            </a:prstGeom>
            <a:solidFill>
              <a:schemeClr val="tx1">
                <a:lumMod val="85000"/>
                <a:lumOff val="15000"/>
              </a:schemeClr>
            </a:solidFill>
            <a:ln w="3175">
              <a:noFill/>
              <a:miter lim="800000"/>
            </a:ln>
            <a:effectLst>
              <a:outerShdw dist="107763" dir="2700000" algn="ctr" rotWithShape="0">
                <a:srgbClr val="808080">
                  <a:alpha val="50000"/>
                </a:srgbClr>
              </a:outerShdw>
            </a:effectLst>
          </p:spPr>
          <p:txBody>
            <a:bodyPr anchor="ctr"/>
            <a:lstStyle/>
            <a:p>
              <a:pPr algn="ctr">
                <a:defRPr/>
              </a:pPr>
              <a:r>
                <a:rPr lang="zh-CN" altLang="en-US" b="1" dirty="0">
                  <a:solidFill>
                    <a:schemeClr val="bg1"/>
                  </a:solidFill>
                  <a:latin typeface="+mj-ea"/>
                  <a:ea typeface="+mj-ea"/>
                </a:rPr>
                <a:t>采购制作</a:t>
              </a:r>
              <a:endParaRPr lang="zh-CN" altLang="en-US" b="1" dirty="0">
                <a:solidFill>
                  <a:schemeClr val="bg1"/>
                </a:solidFill>
                <a:latin typeface="+mj-ea"/>
                <a:ea typeface="+mj-ea"/>
              </a:endParaRPr>
            </a:p>
          </p:txBody>
        </p:sp>
        <p:sp>
          <p:nvSpPr>
            <p:cNvPr id="15" name="Rectangle 10"/>
            <p:cNvSpPr>
              <a:spLocks noChangeArrowheads="1"/>
            </p:cNvSpPr>
            <p:nvPr/>
          </p:nvSpPr>
          <p:spPr bwMode="auto">
            <a:xfrm>
              <a:off x="3520" y="5004"/>
              <a:ext cx="3279" cy="716"/>
            </a:xfrm>
            <a:prstGeom prst="rect">
              <a:avLst/>
            </a:prstGeom>
            <a:solidFill>
              <a:schemeClr val="tx1">
                <a:lumMod val="85000"/>
                <a:lumOff val="15000"/>
              </a:schemeClr>
            </a:solidFill>
            <a:ln w="3175">
              <a:noFill/>
              <a:miter lim="800000"/>
            </a:ln>
            <a:effectLst>
              <a:outerShdw dist="107763" dir="2700000" algn="ctr" rotWithShape="0">
                <a:srgbClr val="808080">
                  <a:alpha val="50000"/>
                </a:srgbClr>
              </a:outerShdw>
            </a:effectLst>
          </p:spPr>
          <p:txBody>
            <a:bodyPr anchor="ctr"/>
            <a:lstStyle/>
            <a:p>
              <a:pPr algn="ctr">
                <a:defRPr/>
              </a:pPr>
              <a:r>
                <a:rPr lang="zh-CN" altLang="en-US" b="1" dirty="0">
                  <a:solidFill>
                    <a:schemeClr val="bg1"/>
                  </a:solidFill>
                  <a:latin typeface="+mj-ea"/>
                  <a:ea typeface="+mj-ea"/>
                </a:rPr>
                <a:t>物料筹备</a:t>
              </a:r>
              <a:endParaRPr lang="zh-CN" altLang="en-US" b="1" dirty="0">
                <a:solidFill>
                  <a:schemeClr val="bg1"/>
                </a:solidFill>
                <a:latin typeface="+mj-ea"/>
                <a:ea typeface="+mj-ea"/>
              </a:endParaRPr>
            </a:p>
          </p:txBody>
        </p:sp>
        <p:sp>
          <p:nvSpPr>
            <p:cNvPr id="16" name="Rectangle 11"/>
            <p:cNvSpPr>
              <a:spLocks noChangeArrowheads="1"/>
            </p:cNvSpPr>
            <p:nvPr/>
          </p:nvSpPr>
          <p:spPr bwMode="auto">
            <a:xfrm>
              <a:off x="8213" y="6578"/>
              <a:ext cx="3276" cy="716"/>
            </a:xfrm>
            <a:prstGeom prst="rect">
              <a:avLst/>
            </a:prstGeom>
            <a:solidFill>
              <a:srgbClr val="C00000"/>
            </a:solidFill>
            <a:ln w="3175">
              <a:noFill/>
              <a:miter lim="800000"/>
            </a:ln>
            <a:effectLst>
              <a:outerShdw dist="107763" dir="2700000" algn="ctr" rotWithShape="0">
                <a:srgbClr val="808080">
                  <a:alpha val="50000"/>
                </a:srgbClr>
              </a:outerShdw>
            </a:effectLst>
          </p:spPr>
          <p:txBody>
            <a:bodyPr anchor="ctr"/>
            <a:lstStyle/>
            <a:p>
              <a:pPr algn="ctr">
                <a:defRPr/>
              </a:pPr>
              <a:r>
                <a:rPr lang="zh-CN" altLang="en-US" b="1" dirty="0">
                  <a:solidFill>
                    <a:schemeClr val="bg1"/>
                  </a:solidFill>
                  <a:latin typeface="+mj-ea"/>
                  <a:ea typeface="+mj-ea"/>
                </a:rPr>
                <a:t>资源筛选</a:t>
              </a:r>
              <a:endParaRPr lang="zh-CN" altLang="en-US" b="1" dirty="0">
                <a:solidFill>
                  <a:schemeClr val="bg1"/>
                </a:solidFill>
                <a:latin typeface="+mj-ea"/>
                <a:ea typeface="+mj-ea"/>
              </a:endParaRPr>
            </a:p>
          </p:txBody>
        </p:sp>
        <p:sp>
          <p:nvSpPr>
            <p:cNvPr id="17" name="Rectangle 12"/>
            <p:cNvSpPr>
              <a:spLocks noChangeArrowheads="1"/>
            </p:cNvSpPr>
            <p:nvPr/>
          </p:nvSpPr>
          <p:spPr bwMode="auto">
            <a:xfrm>
              <a:off x="12904" y="6578"/>
              <a:ext cx="3279" cy="716"/>
            </a:xfrm>
            <a:prstGeom prst="rect">
              <a:avLst/>
            </a:prstGeom>
            <a:solidFill>
              <a:srgbClr val="C00000"/>
            </a:solidFill>
            <a:ln w="3175">
              <a:noFill/>
              <a:miter lim="800000"/>
            </a:ln>
            <a:effectLst>
              <a:outerShdw dist="107763" dir="2700000" algn="ctr" rotWithShape="0">
                <a:srgbClr val="808080">
                  <a:alpha val="50000"/>
                </a:srgbClr>
              </a:outerShdw>
            </a:effectLst>
          </p:spPr>
          <p:txBody>
            <a:bodyPr anchor="ctr"/>
            <a:lstStyle/>
            <a:p>
              <a:pPr algn="ctr">
                <a:defRPr/>
              </a:pPr>
              <a:r>
                <a:rPr lang="zh-CN" altLang="en-US" b="1" dirty="0">
                  <a:solidFill>
                    <a:schemeClr val="bg1"/>
                  </a:solidFill>
                  <a:latin typeface="+mj-ea"/>
                  <a:ea typeface="+mj-ea"/>
                </a:rPr>
                <a:t>编排培训</a:t>
              </a:r>
              <a:endParaRPr lang="zh-CN" altLang="en-US" b="1" dirty="0">
                <a:solidFill>
                  <a:schemeClr val="bg1"/>
                </a:solidFill>
                <a:latin typeface="+mj-ea"/>
                <a:ea typeface="+mj-ea"/>
              </a:endParaRPr>
            </a:p>
          </p:txBody>
        </p:sp>
        <p:sp>
          <p:nvSpPr>
            <p:cNvPr id="2" name="AutoShape 13"/>
            <p:cNvSpPr>
              <a:spLocks noChangeArrowheads="1"/>
            </p:cNvSpPr>
            <p:nvPr/>
          </p:nvSpPr>
          <p:spPr bwMode="auto">
            <a:xfrm>
              <a:off x="7038" y="3571"/>
              <a:ext cx="941" cy="287"/>
            </a:xfrm>
            <a:prstGeom prst="rightArrow">
              <a:avLst>
                <a:gd name="adj1" fmla="val 50000"/>
                <a:gd name="adj2" fmla="val 57692"/>
              </a:avLst>
            </a:prstGeom>
            <a:grpFill/>
            <a:ln w="9525">
              <a:noFill/>
              <a:miter lim="800000"/>
            </a:ln>
            <a:effectLst>
              <a:outerShdw dist="107763" dir="2700000" algn="ctr" rotWithShape="0">
                <a:srgbClr val="808080">
                  <a:alpha val="50000"/>
                </a:srgbClr>
              </a:outerShdw>
            </a:effectLst>
          </p:spPr>
          <p:txBody>
            <a:bodyPr/>
            <a:lstStyle/>
            <a:p>
              <a:pPr>
                <a:defRPr/>
              </a:pPr>
              <a:endParaRPr lang="zh-CN" altLang="en-US" b="1" dirty="0">
                <a:solidFill>
                  <a:schemeClr val="bg1"/>
                </a:solidFill>
                <a:latin typeface="+mj-ea"/>
                <a:ea typeface="+mj-ea"/>
              </a:endParaRPr>
            </a:p>
          </p:txBody>
        </p:sp>
        <p:sp>
          <p:nvSpPr>
            <p:cNvPr id="5" name="AutoShape 14"/>
            <p:cNvSpPr>
              <a:spLocks noChangeArrowheads="1"/>
            </p:cNvSpPr>
            <p:nvPr/>
          </p:nvSpPr>
          <p:spPr bwMode="auto">
            <a:xfrm rot="5400000">
              <a:off x="4801" y="5989"/>
              <a:ext cx="661" cy="407"/>
            </a:xfrm>
            <a:prstGeom prst="rightArrow">
              <a:avLst>
                <a:gd name="adj1" fmla="val 50000"/>
                <a:gd name="adj2" fmla="val 57692"/>
              </a:avLst>
            </a:prstGeom>
            <a:grpFill/>
            <a:ln w="9525">
              <a:noFill/>
              <a:miter lim="800000"/>
            </a:ln>
            <a:effectLst>
              <a:outerShdw dist="107763" dir="2700000" algn="ctr" rotWithShape="0">
                <a:srgbClr val="808080">
                  <a:alpha val="50000"/>
                </a:srgbClr>
              </a:outerShdw>
            </a:effectLst>
          </p:spPr>
          <p:txBody>
            <a:bodyPr/>
            <a:lstStyle/>
            <a:p>
              <a:pPr>
                <a:defRPr/>
              </a:pPr>
              <a:endParaRPr lang="zh-CN" altLang="en-US" b="1" dirty="0">
                <a:solidFill>
                  <a:schemeClr val="bg1"/>
                </a:solidFill>
                <a:latin typeface="+mj-ea"/>
                <a:ea typeface="+mj-ea"/>
              </a:endParaRPr>
            </a:p>
          </p:txBody>
        </p:sp>
        <p:sp>
          <p:nvSpPr>
            <p:cNvPr id="6" name="AutoShape 15"/>
            <p:cNvSpPr>
              <a:spLocks noChangeArrowheads="1"/>
            </p:cNvSpPr>
            <p:nvPr/>
          </p:nvSpPr>
          <p:spPr bwMode="auto">
            <a:xfrm>
              <a:off x="11731" y="3571"/>
              <a:ext cx="938" cy="287"/>
            </a:xfrm>
            <a:prstGeom prst="rightArrow">
              <a:avLst>
                <a:gd name="adj1" fmla="val 50000"/>
                <a:gd name="adj2" fmla="val 57692"/>
              </a:avLst>
            </a:prstGeom>
            <a:grpFill/>
            <a:ln w="9525">
              <a:noFill/>
              <a:miter lim="800000"/>
            </a:ln>
            <a:effectLst>
              <a:outerShdw dist="107763" dir="2700000" algn="ctr" rotWithShape="0">
                <a:srgbClr val="808080">
                  <a:alpha val="50000"/>
                </a:srgbClr>
              </a:outerShdw>
            </a:effectLst>
          </p:spPr>
          <p:txBody>
            <a:bodyPr/>
            <a:lstStyle/>
            <a:p>
              <a:pPr>
                <a:defRPr/>
              </a:pPr>
              <a:endParaRPr lang="zh-CN" altLang="en-US" b="1" dirty="0">
                <a:solidFill>
                  <a:schemeClr val="bg1"/>
                </a:solidFill>
                <a:latin typeface="+mj-ea"/>
                <a:ea typeface="+mj-ea"/>
              </a:endParaRPr>
            </a:p>
          </p:txBody>
        </p:sp>
        <p:sp>
          <p:nvSpPr>
            <p:cNvPr id="8" name="AutoShape 16"/>
            <p:cNvSpPr>
              <a:spLocks noChangeArrowheads="1"/>
            </p:cNvSpPr>
            <p:nvPr/>
          </p:nvSpPr>
          <p:spPr bwMode="auto">
            <a:xfrm>
              <a:off x="7038" y="5146"/>
              <a:ext cx="941" cy="287"/>
            </a:xfrm>
            <a:prstGeom prst="rightArrow">
              <a:avLst>
                <a:gd name="adj1" fmla="val 50000"/>
                <a:gd name="adj2" fmla="val 57692"/>
              </a:avLst>
            </a:prstGeom>
            <a:grpFill/>
            <a:ln w="9525">
              <a:noFill/>
              <a:miter lim="800000"/>
            </a:ln>
            <a:effectLst>
              <a:outerShdw dist="107763" dir="2700000" algn="ctr" rotWithShape="0">
                <a:srgbClr val="808080">
                  <a:alpha val="50000"/>
                </a:srgbClr>
              </a:outerShdw>
            </a:effectLst>
          </p:spPr>
          <p:txBody>
            <a:bodyPr/>
            <a:lstStyle/>
            <a:p>
              <a:pPr>
                <a:defRPr/>
              </a:pPr>
              <a:endParaRPr lang="zh-CN" altLang="en-US" b="1" dirty="0">
                <a:solidFill>
                  <a:schemeClr val="bg1"/>
                </a:solidFill>
                <a:latin typeface="+mj-ea"/>
                <a:ea typeface="+mj-ea"/>
              </a:endParaRPr>
            </a:p>
          </p:txBody>
        </p:sp>
        <p:sp>
          <p:nvSpPr>
            <p:cNvPr id="13" name="AutoShape 17"/>
            <p:cNvSpPr>
              <a:spLocks noChangeArrowheads="1"/>
            </p:cNvSpPr>
            <p:nvPr/>
          </p:nvSpPr>
          <p:spPr bwMode="auto">
            <a:xfrm>
              <a:off x="11731" y="5146"/>
              <a:ext cx="938" cy="287"/>
            </a:xfrm>
            <a:prstGeom prst="rightArrow">
              <a:avLst>
                <a:gd name="adj1" fmla="val 50000"/>
                <a:gd name="adj2" fmla="val 57692"/>
              </a:avLst>
            </a:prstGeom>
            <a:grpFill/>
            <a:ln w="9525">
              <a:noFill/>
              <a:miter lim="800000"/>
            </a:ln>
            <a:effectLst>
              <a:outerShdw dist="107763" dir="2700000" algn="ctr" rotWithShape="0">
                <a:srgbClr val="808080">
                  <a:alpha val="50000"/>
                </a:srgbClr>
              </a:outerShdw>
            </a:effectLst>
          </p:spPr>
          <p:txBody>
            <a:bodyPr/>
            <a:lstStyle/>
            <a:p>
              <a:pPr>
                <a:defRPr/>
              </a:pPr>
              <a:endParaRPr lang="zh-CN" altLang="en-US" b="1" dirty="0">
                <a:solidFill>
                  <a:schemeClr val="bg1"/>
                </a:solidFill>
                <a:latin typeface="+mj-ea"/>
                <a:ea typeface="+mj-ea"/>
              </a:endParaRPr>
            </a:p>
          </p:txBody>
        </p:sp>
        <p:sp>
          <p:nvSpPr>
            <p:cNvPr id="24" name="AutoShape 18"/>
            <p:cNvSpPr>
              <a:spLocks noChangeArrowheads="1"/>
            </p:cNvSpPr>
            <p:nvPr/>
          </p:nvSpPr>
          <p:spPr bwMode="auto">
            <a:xfrm rot="5400000">
              <a:off x="4801" y="4414"/>
              <a:ext cx="661" cy="407"/>
            </a:xfrm>
            <a:prstGeom prst="rightArrow">
              <a:avLst>
                <a:gd name="adj1" fmla="val 50000"/>
                <a:gd name="adj2" fmla="val 57692"/>
              </a:avLst>
            </a:prstGeom>
            <a:grpFill/>
            <a:ln w="9525">
              <a:noFill/>
              <a:miter lim="800000"/>
            </a:ln>
            <a:effectLst>
              <a:outerShdw dist="107763" dir="2700000" algn="ctr" rotWithShape="0">
                <a:srgbClr val="808080">
                  <a:alpha val="50000"/>
                </a:srgbClr>
              </a:outerShdw>
            </a:effectLst>
          </p:spPr>
          <p:txBody>
            <a:bodyPr/>
            <a:lstStyle/>
            <a:p>
              <a:pPr>
                <a:defRPr/>
              </a:pPr>
              <a:endParaRPr lang="zh-CN" altLang="en-US" b="1" dirty="0">
                <a:solidFill>
                  <a:schemeClr val="bg1"/>
                </a:solidFill>
                <a:latin typeface="+mj-ea"/>
                <a:ea typeface="+mj-ea"/>
              </a:endParaRPr>
            </a:p>
          </p:txBody>
        </p:sp>
        <p:sp>
          <p:nvSpPr>
            <p:cNvPr id="25" name="AutoShape 19"/>
            <p:cNvSpPr>
              <a:spLocks noChangeArrowheads="1"/>
            </p:cNvSpPr>
            <p:nvPr/>
          </p:nvSpPr>
          <p:spPr bwMode="auto">
            <a:xfrm rot="5400000">
              <a:off x="4801" y="7563"/>
              <a:ext cx="661" cy="407"/>
            </a:xfrm>
            <a:prstGeom prst="rightArrow">
              <a:avLst>
                <a:gd name="adj1" fmla="val 50000"/>
                <a:gd name="adj2" fmla="val 57692"/>
              </a:avLst>
            </a:prstGeom>
            <a:grpFill/>
            <a:ln w="9525">
              <a:noFill/>
              <a:miter lim="800000"/>
            </a:ln>
            <a:effectLst>
              <a:outerShdw dist="107763" dir="2700000" algn="ctr" rotWithShape="0">
                <a:srgbClr val="808080">
                  <a:alpha val="50000"/>
                </a:srgbClr>
              </a:outerShdw>
            </a:effectLst>
          </p:spPr>
          <p:txBody>
            <a:bodyPr/>
            <a:lstStyle/>
            <a:p>
              <a:pPr>
                <a:defRPr/>
              </a:pPr>
              <a:endParaRPr lang="zh-CN" altLang="en-US" b="1" dirty="0">
                <a:solidFill>
                  <a:schemeClr val="bg1"/>
                </a:solidFill>
                <a:latin typeface="+mj-ea"/>
                <a:ea typeface="+mj-ea"/>
              </a:endParaRPr>
            </a:p>
          </p:txBody>
        </p:sp>
        <p:sp>
          <p:nvSpPr>
            <p:cNvPr id="26" name="Rectangle 20"/>
            <p:cNvSpPr>
              <a:spLocks noChangeArrowheads="1"/>
            </p:cNvSpPr>
            <p:nvPr/>
          </p:nvSpPr>
          <p:spPr bwMode="auto">
            <a:xfrm>
              <a:off x="3520" y="8153"/>
              <a:ext cx="3279" cy="716"/>
            </a:xfrm>
            <a:prstGeom prst="rect">
              <a:avLst/>
            </a:prstGeom>
            <a:solidFill>
              <a:schemeClr val="tx1">
                <a:lumMod val="85000"/>
                <a:lumOff val="15000"/>
              </a:schemeClr>
            </a:solidFill>
            <a:ln w="3175">
              <a:noFill/>
              <a:miter lim="800000"/>
            </a:ln>
            <a:effectLst>
              <a:outerShdw dist="107763" dir="2700000" algn="ctr" rotWithShape="0">
                <a:srgbClr val="808080">
                  <a:alpha val="50000"/>
                </a:srgbClr>
              </a:outerShdw>
            </a:effectLst>
          </p:spPr>
          <p:txBody>
            <a:bodyPr anchor="ctr"/>
            <a:lstStyle/>
            <a:p>
              <a:pPr algn="ctr">
                <a:defRPr/>
              </a:pPr>
              <a:r>
                <a:rPr lang="zh-CN" altLang="en-US" b="1" dirty="0">
                  <a:solidFill>
                    <a:schemeClr val="bg1"/>
                  </a:solidFill>
                  <a:latin typeface="+mj-ea"/>
                  <a:ea typeface="+mj-ea"/>
                </a:rPr>
                <a:t>活动实施</a:t>
              </a:r>
              <a:endParaRPr lang="zh-CN" altLang="en-US" b="1" dirty="0">
                <a:solidFill>
                  <a:schemeClr val="bg1"/>
                </a:solidFill>
                <a:latin typeface="+mj-ea"/>
                <a:ea typeface="+mj-ea"/>
              </a:endParaRPr>
            </a:p>
          </p:txBody>
        </p:sp>
        <p:sp>
          <p:nvSpPr>
            <p:cNvPr id="27" name="Rectangle 21"/>
            <p:cNvSpPr>
              <a:spLocks noChangeArrowheads="1"/>
            </p:cNvSpPr>
            <p:nvPr/>
          </p:nvSpPr>
          <p:spPr bwMode="auto">
            <a:xfrm>
              <a:off x="8213" y="8153"/>
              <a:ext cx="3276" cy="716"/>
            </a:xfrm>
            <a:prstGeom prst="rect">
              <a:avLst/>
            </a:prstGeom>
            <a:solidFill>
              <a:schemeClr val="tx1">
                <a:lumMod val="85000"/>
                <a:lumOff val="15000"/>
              </a:schemeClr>
            </a:solidFill>
            <a:ln w="3175">
              <a:noFill/>
              <a:miter lim="800000"/>
            </a:ln>
            <a:effectLst>
              <a:outerShdw dist="107763" dir="2700000" algn="ctr" rotWithShape="0">
                <a:srgbClr val="808080">
                  <a:alpha val="50000"/>
                </a:srgbClr>
              </a:outerShdw>
            </a:effectLst>
          </p:spPr>
          <p:txBody>
            <a:bodyPr anchor="ctr"/>
            <a:lstStyle/>
            <a:p>
              <a:pPr algn="ctr">
                <a:defRPr/>
              </a:pPr>
              <a:r>
                <a:rPr lang="zh-CN" altLang="en-US" b="1" dirty="0">
                  <a:solidFill>
                    <a:schemeClr val="bg1"/>
                  </a:solidFill>
                  <a:latin typeface="+mj-ea"/>
                  <a:ea typeface="+mj-ea"/>
                </a:rPr>
                <a:t>现场布置</a:t>
              </a:r>
              <a:endParaRPr lang="zh-CN" altLang="en-US" b="1" dirty="0">
                <a:solidFill>
                  <a:schemeClr val="bg1"/>
                </a:solidFill>
                <a:latin typeface="+mj-ea"/>
                <a:ea typeface="+mj-ea"/>
              </a:endParaRPr>
            </a:p>
          </p:txBody>
        </p:sp>
        <p:sp>
          <p:nvSpPr>
            <p:cNvPr id="28" name="Rectangle 22"/>
            <p:cNvSpPr>
              <a:spLocks noChangeArrowheads="1"/>
            </p:cNvSpPr>
            <p:nvPr/>
          </p:nvSpPr>
          <p:spPr bwMode="auto">
            <a:xfrm>
              <a:off x="12904" y="8153"/>
              <a:ext cx="3279" cy="716"/>
            </a:xfrm>
            <a:prstGeom prst="rect">
              <a:avLst/>
            </a:prstGeom>
            <a:solidFill>
              <a:schemeClr val="tx1">
                <a:lumMod val="85000"/>
                <a:lumOff val="15000"/>
              </a:schemeClr>
            </a:solidFill>
            <a:ln w="3175">
              <a:noFill/>
              <a:miter lim="800000"/>
            </a:ln>
            <a:effectLst>
              <a:outerShdw dist="107763" dir="2700000" algn="ctr" rotWithShape="0">
                <a:srgbClr val="808080">
                  <a:alpha val="50000"/>
                </a:srgbClr>
              </a:outerShdw>
            </a:effectLst>
          </p:spPr>
          <p:txBody>
            <a:bodyPr anchor="ctr"/>
            <a:lstStyle/>
            <a:p>
              <a:pPr algn="ctr">
                <a:defRPr/>
              </a:pPr>
              <a:r>
                <a:rPr lang="zh-CN" altLang="en-US" b="1" dirty="0">
                  <a:solidFill>
                    <a:schemeClr val="bg1"/>
                  </a:solidFill>
                  <a:latin typeface="+mj-ea"/>
                  <a:ea typeface="+mj-ea"/>
                </a:rPr>
                <a:t>执行督导</a:t>
              </a:r>
              <a:endParaRPr lang="zh-CN" altLang="en-US" b="1" dirty="0">
                <a:solidFill>
                  <a:schemeClr val="bg1"/>
                </a:solidFill>
                <a:latin typeface="+mj-ea"/>
                <a:ea typeface="+mj-ea"/>
              </a:endParaRPr>
            </a:p>
          </p:txBody>
        </p:sp>
        <p:sp>
          <p:nvSpPr>
            <p:cNvPr id="29" name="AutoShape 23"/>
            <p:cNvSpPr>
              <a:spLocks noChangeArrowheads="1"/>
            </p:cNvSpPr>
            <p:nvPr/>
          </p:nvSpPr>
          <p:spPr bwMode="auto">
            <a:xfrm>
              <a:off x="7038" y="8297"/>
              <a:ext cx="941" cy="284"/>
            </a:xfrm>
            <a:prstGeom prst="rightArrow">
              <a:avLst>
                <a:gd name="adj1" fmla="val 50000"/>
                <a:gd name="adj2" fmla="val 57692"/>
              </a:avLst>
            </a:prstGeom>
            <a:grpFill/>
            <a:ln w="9525">
              <a:noFill/>
              <a:miter lim="800000"/>
            </a:ln>
            <a:effectLst>
              <a:outerShdw dist="107763" dir="2700000" algn="ctr" rotWithShape="0">
                <a:srgbClr val="808080">
                  <a:alpha val="50000"/>
                </a:srgbClr>
              </a:outerShdw>
            </a:effectLst>
          </p:spPr>
          <p:txBody>
            <a:bodyPr/>
            <a:lstStyle/>
            <a:p>
              <a:pPr>
                <a:defRPr/>
              </a:pPr>
              <a:endParaRPr lang="zh-CN" altLang="en-US" b="1" dirty="0">
                <a:solidFill>
                  <a:schemeClr val="bg1"/>
                </a:solidFill>
                <a:latin typeface="+mj-ea"/>
                <a:ea typeface="+mj-ea"/>
              </a:endParaRPr>
            </a:p>
          </p:txBody>
        </p:sp>
        <p:sp>
          <p:nvSpPr>
            <p:cNvPr id="30" name="AutoShape 24"/>
            <p:cNvSpPr>
              <a:spLocks noChangeArrowheads="1"/>
            </p:cNvSpPr>
            <p:nvPr/>
          </p:nvSpPr>
          <p:spPr bwMode="auto">
            <a:xfrm>
              <a:off x="11731" y="8297"/>
              <a:ext cx="938" cy="284"/>
            </a:xfrm>
            <a:prstGeom prst="rightArrow">
              <a:avLst>
                <a:gd name="adj1" fmla="val 50000"/>
                <a:gd name="adj2" fmla="val 57692"/>
              </a:avLst>
            </a:prstGeom>
            <a:grpFill/>
            <a:ln w="9525">
              <a:noFill/>
              <a:miter lim="800000"/>
            </a:ln>
            <a:effectLst>
              <a:outerShdw dist="107763" dir="2700000" algn="ctr" rotWithShape="0">
                <a:srgbClr val="808080">
                  <a:alpha val="50000"/>
                </a:srgbClr>
              </a:outerShdw>
            </a:effectLst>
          </p:spPr>
          <p:txBody>
            <a:bodyPr/>
            <a:lstStyle/>
            <a:p>
              <a:pPr>
                <a:defRPr/>
              </a:pPr>
              <a:endParaRPr lang="zh-CN" altLang="en-US" b="1" dirty="0">
                <a:solidFill>
                  <a:schemeClr val="bg1"/>
                </a:solidFill>
                <a:latin typeface="+mj-ea"/>
                <a:ea typeface="+mj-ea"/>
              </a:endParaRPr>
            </a:p>
          </p:txBody>
        </p:sp>
        <p:sp>
          <p:nvSpPr>
            <p:cNvPr id="31" name="AutoShape 25"/>
            <p:cNvSpPr>
              <a:spLocks noChangeArrowheads="1"/>
            </p:cNvSpPr>
            <p:nvPr/>
          </p:nvSpPr>
          <p:spPr bwMode="auto">
            <a:xfrm>
              <a:off x="7038" y="6721"/>
              <a:ext cx="941" cy="287"/>
            </a:xfrm>
            <a:prstGeom prst="rightArrow">
              <a:avLst>
                <a:gd name="adj1" fmla="val 50000"/>
                <a:gd name="adj2" fmla="val 57692"/>
              </a:avLst>
            </a:prstGeom>
            <a:grpFill/>
            <a:ln w="9525">
              <a:noFill/>
              <a:miter lim="800000"/>
            </a:ln>
            <a:effectLst>
              <a:outerShdw dist="107763" dir="2700000" algn="ctr" rotWithShape="0">
                <a:srgbClr val="808080">
                  <a:alpha val="50000"/>
                </a:srgbClr>
              </a:outerShdw>
            </a:effectLst>
          </p:spPr>
          <p:txBody>
            <a:bodyPr/>
            <a:lstStyle/>
            <a:p>
              <a:pPr>
                <a:defRPr/>
              </a:pPr>
              <a:endParaRPr lang="zh-CN" altLang="en-US" b="1" dirty="0">
                <a:solidFill>
                  <a:schemeClr val="bg1"/>
                </a:solidFill>
                <a:latin typeface="+mj-ea"/>
                <a:ea typeface="+mj-ea"/>
              </a:endParaRPr>
            </a:p>
          </p:txBody>
        </p:sp>
        <p:sp>
          <p:nvSpPr>
            <p:cNvPr id="32" name="AutoShape 26"/>
            <p:cNvSpPr>
              <a:spLocks noChangeArrowheads="1"/>
            </p:cNvSpPr>
            <p:nvPr/>
          </p:nvSpPr>
          <p:spPr bwMode="auto">
            <a:xfrm>
              <a:off x="11731" y="6721"/>
              <a:ext cx="938" cy="287"/>
            </a:xfrm>
            <a:prstGeom prst="rightArrow">
              <a:avLst>
                <a:gd name="adj1" fmla="val 50000"/>
                <a:gd name="adj2" fmla="val 57692"/>
              </a:avLst>
            </a:prstGeom>
            <a:grpFill/>
            <a:ln w="9525">
              <a:noFill/>
              <a:miter lim="800000"/>
            </a:ln>
            <a:effectLst>
              <a:outerShdw dist="107763" dir="2700000" algn="ctr" rotWithShape="0">
                <a:srgbClr val="808080">
                  <a:alpha val="50000"/>
                </a:srgbClr>
              </a:outerShdw>
            </a:effectLst>
          </p:spPr>
          <p:txBody>
            <a:bodyPr/>
            <a:lstStyle/>
            <a:p>
              <a:pPr>
                <a:defRPr/>
              </a:pPr>
              <a:endParaRPr lang="zh-CN" altLang="en-US" b="1" dirty="0">
                <a:solidFill>
                  <a:schemeClr val="bg1"/>
                </a:solidFill>
                <a:latin typeface="+mj-ea"/>
                <a:ea typeface="+mj-ea"/>
              </a:endParaRPr>
            </a:p>
          </p:txBody>
        </p:sp>
      </p:grpSp>
      <p:grpSp>
        <p:nvGrpSpPr>
          <p:cNvPr id="3" name="组合 2"/>
          <p:cNvGrpSpPr/>
          <p:nvPr/>
        </p:nvGrpSpPr>
        <p:grpSpPr>
          <a:xfrm>
            <a:off x="100035" y="489895"/>
            <a:ext cx="2982171" cy="342462"/>
            <a:chOff x="467" y="920"/>
            <a:chExt cx="4696" cy="539"/>
          </a:xfrm>
        </p:grpSpPr>
        <p:grpSp>
          <p:nvGrpSpPr>
            <p:cNvPr id="4" name="组合 3"/>
            <p:cNvGrpSpPr/>
            <p:nvPr/>
          </p:nvGrpSpPr>
          <p:grpSpPr>
            <a:xfrm>
              <a:off x="467" y="920"/>
              <a:ext cx="4696" cy="539"/>
              <a:chOff x="-108" y="1286"/>
              <a:chExt cx="5965" cy="685"/>
            </a:xfrm>
          </p:grpSpPr>
          <p:sp>
            <p:nvSpPr>
              <p:cNvPr id="22"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推进计划</a:t>
                </a:r>
                <a:endPar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23"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33" name="直接连接符 3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4" name="组合 93"/>
          <p:cNvGrpSpPr/>
          <p:nvPr/>
        </p:nvGrpSpPr>
        <p:grpSpPr>
          <a:xfrm>
            <a:off x="1092200" y="835660"/>
            <a:ext cx="8615045" cy="4269105"/>
            <a:chOff x="2567" y="2611"/>
            <a:chExt cx="13870" cy="6810"/>
          </a:xfrm>
        </p:grpSpPr>
        <p:sp>
          <p:nvSpPr>
            <p:cNvPr id="18" name="Rectangle 8"/>
            <p:cNvSpPr>
              <a:spLocks noChangeArrowheads="1"/>
            </p:cNvSpPr>
            <p:nvPr/>
          </p:nvSpPr>
          <p:spPr bwMode="auto">
            <a:xfrm>
              <a:off x="7794" y="2611"/>
              <a:ext cx="3156" cy="668"/>
            </a:xfrm>
            <a:prstGeom prst="rect">
              <a:avLst/>
            </a:prstGeom>
            <a:solidFill>
              <a:srgbClr val="C20000"/>
            </a:solidFill>
            <a:ln w="3175">
              <a:solidFill>
                <a:srgbClr val="BFB384"/>
              </a:solidFill>
              <a:miter lim="800000"/>
            </a:ln>
          </p:spPr>
          <p:txBody>
            <a:bodyPr anchor="ctr"/>
            <a:lstStyle/>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项目部</a:t>
              </a:r>
              <a:endParaRPr lang="zh-CN" altLang="en-US" sz="1400" b="1" dirty="0">
                <a:solidFill>
                  <a:schemeClr val="bg1"/>
                </a:solidFill>
                <a:latin typeface="方正清刻本悦宋简体" panose="02000000000000000000" charset="-122"/>
                <a:ea typeface="方正清刻本悦宋简体" panose="02000000000000000000" charset="-122"/>
              </a:endParaRPr>
            </a:p>
          </p:txBody>
        </p:sp>
        <p:sp>
          <p:nvSpPr>
            <p:cNvPr id="19" name="Rectangle 11"/>
            <p:cNvSpPr>
              <a:spLocks noChangeArrowheads="1"/>
            </p:cNvSpPr>
            <p:nvPr/>
          </p:nvSpPr>
          <p:spPr bwMode="auto">
            <a:xfrm>
              <a:off x="6002" y="5746"/>
              <a:ext cx="2987" cy="539"/>
            </a:xfrm>
            <a:prstGeom prst="rect">
              <a:avLst/>
            </a:prstGeom>
            <a:solidFill>
              <a:srgbClr val="C20000"/>
            </a:solidFill>
            <a:ln w="3175">
              <a:solidFill>
                <a:srgbClr val="BFB384"/>
              </a:solidFill>
              <a:miter lim="800000"/>
            </a:ln>
          </p:spPr>
          <p:txBody>
            <a:bodyPr anchor="ctr"/>
            <a:lstStyle/>
            <a:p>
              <a:pPr algn="ctr">
                <a:defRPr/>
              </a:pPr>
              <a:endParaRPr lang="en-US" altLang="zh-CN" sz="1400" b="1" dirty="0">
                <a:solidFill>
                  <a:schemeClr val="bg1"/>
                </a:solidFill>
                <a:latin typeface="方正清刻本悦宋简体" panose="02000000000000000000" charset="-122"/>
                <a:ea typeface="方正清刻本悦宋简体" panose="02000000000000000000" charset="-122"/>
              </a:endParaRPr>
            </a:p>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现场执行小组</a:t>
              </a:r>
              <a:endParaRPr lang="zh-CN" altLang="en-US" sz="1400" b="1" dirty="0">
                <a:solidFill>
                  <a:schemeClr val="bg1"/>
                </a:solidFill>
                <a:latin typeface="方正清刻本悦宋简体" panose="02000000000000000000" charset="-122"/>
                <a:ea typeface="方正清刻本悦宋简体" panose="02000000000000000000" charset="-122"/>
              </a:endParaRPr>
            </a:p>
            <a:p>
              <a:pPr algn="ctr">
                <a:defRPr/>
              </a:pPr>
              <a:endParaRPr lang="en-US" altLang="zh-CN" sz="1400" b="1" dirty="0">
                <a:solidFill>
                  <a:schemeClr val="bg1"/>
                </a:solidFill>
                <a:latin typeface="方正清刻本悦宋简体" panose="02000000000000000000" charset="-122"/>
                <a:ea typeface="方正清刻本悦宋简体" panose="02000000000000000000" charset="-122"/>
              </a:endParaRPr>
            </a:p>
          </p:txBody>
        </p:sp>
        <p:sp>
          <p:nvSpPr>
            <p:cNvPr id="20" name="Rectangle 12"/>
            <p:cNvSpPr>
              <a:spLocks noChangeArrowheads="1"/>
            </p:cNvSpPr>
            <p:nvPr/>
          </p:nvSpPr>
          <p:spPr bwMode="auto">
            <a:xfrm>
              <a:off x="9289" y="5724"/>
              <a:ext cx="3135" cy="561"/>
            </a:xfrm>
            <a:prstGeom prst="rect">
              <a:avLst/>
            </a:prstGeom>
            <a:solidFill>
              <a:srgbClr val="C20000"/>
            </a:solidFill>
            <a:ln w="3175">
              <a:solidFill>
                <a:srgbClr val="BFB384"/>
              </a:solidFill>
              <a:miter lim="800000"/>
            </a:ln>
          </p:spPr>
          <p:txBody>
            <a:bodyPr anchor="ctr"/>
            <a:lstStyle/>
            <a:p>
              <a:pPr algn="ctr">
                <a:defRPr/>
              </a:pPr>
              <a:endParaRPr lang="en-US" altLang="zh-CN" sz="1400" b="1" dirty="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endParaRPr>
            </a:p>
            <a:p>
              <a:pPr algn="ctr">
                <a:defRPr/>
              </a:pPr>
              <a:r>
                <a:rPr lang="zh-CN" altLang="en-US" sz="1400" b="1" dirty="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策划创意小组</a:t>
              </a:r>
              <a:endParaRPr lang="zh-CN" altLang="en-US" sz="1400" b="1" dirty="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endParaRPr>
            </a:p>
            <a:p>
              <a:pPr algn="just">
                <a:defRPr/>
              </a:pPr>
              <a:r>
                <a:rPr lang="zh-CN" altLang="en-US" sz="1400" b="1" dirty="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rPr>
                <a:t> </a:t>
              </a:r>
              <a:endParaRPr lang="zh-CN" altLang="en-US" sz="1400" b="1" dirty="0">
                <a:solidFill>
                  <a:schemeClr val="bg1"/>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21" name="Rectangle 13"/>
            <p:cNvSpPr>
              <a:spLocks noChangeArrowheads="1"/>
            </p:cNvSpPr>
            <p:nvPr/>
          </p:nvSpPr>
          <p:spPr bwMode="auto">
            <a:xfrm>
              <a:off x="12905" y="5716"/>
              <a:ext cx="3402" cy="569"/>
            </a:xfrm>
            <a:prstGeom prst="rect">
              <a:avLst/>
            </a:prstGeom>
            <a:solidFill>
              <a:srgbClr val="C20000"/>
            </a:solidFill>
            <a:ln w="3175">
              <a:solidFill>
                <a:srgbClr val="BFB384"/>
              </a:solidFill>
              <a:miter lim="800000"/>
            </a:ln>
          </p:spPr>
          <p:txBody>
            <a:bodyPr anchor="ctr"/>
            <a:lstStyle/>
            <a:p>
              <a:pPr algn="ctr">
                <a:defRPr/>
              </a:pPr>
              <a:endParaRPr lang="en-US" altLang="zh-CN" sz="1400" b="1" dirty="0">
                <a:solidFill>
                  <a:schemeClr val="bg1"/>
                </a:solidFill>
                <a:latin typeface="方正清刻本悦宋简体" panose="02000000000000000000" charset="-122"/>
                <a:ea typeface="方正清刻本悦宋简体" panose="02000000000000000000" charset="-122"/>
              </a:endParaRPr>
            </a:p>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后勤保障小组</a:t>
              </a:r>
              <a:endParaRPr lang="zh-CN" altLang="en-US" sz="1400" b="1" dirty="0">
                <a:solidFill>
                  <a:schemeClr val="bg1"/>
                </a:solidFill>
                <a:latin typeface="方正清刻本悦宋简体" panose="02000000000000000000" charset="-122"/>
                <a:ea typeface="方正清刻本悦宋简体" panose="02000000000000000000" charset="-122"/>
              </a:endParaRPr>
            </a:p>
            <a:p>
              <a:pPr algn="ctr">
                <a:defRPr/>
              </a:pPr>
              <a:endParaRPr lang="en-US" altLang="zh-CN" sz="1400" b="1" dirty="0">
                <a:solidFill>
                  <a:schemeClr val="bg1"/>
                </a:solidFill>
                <a:latin typeface="方正清刻本悦宋简体" panose="02000000000000000000" charset="-122"/>
                <a:ea typeface="方正清刻本悦宋简体" panose="02000000000000000000" charset="-122"/>
              </a:endParaRPr>
            </a:p>
          </p:txBody>
        </p:sp>
        <p:sp>
          <p:nvSpPr>
            <p:cNvPr id="22" name="Line 14"/>
            <p:cNvSpPr>
              <a:spLocks noChangeShapeType="1"/>
            </p:cNvSpPr>
            <p:nvPr/>
          </p:nvSpPr>
          <p:spPr bwMode="auto">
            <a:xfrm flipH="1">
              <a:off x="10781" y="5058"/>
              <a:ext cx="0" cy="658"/>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23" name="Line 15"/>
            <p:cNvSpPr>
              <a:spLocks noChangeShapeType="1"/>
            </p:cNvSpPr>
            <p:nvPr/>
          </p:nvSpPr>
          <p:spPr bwMode="auto">
            <a:xfrm>
              <a:off x="7197" y="5058"/>
              <a:ext cx="3" cy="562"/>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53" name="Line 16"/>
            <p:cNvSpPr>
              <a:spLocks noChangeShapeType="1"/>
            </p:cNvSpPr>
            <p:nvPr/>
          </p:nvSpPr>
          <p:spPr bwMode="auto">
            <a:xfrm>
              <a:off x="14603" y="5058"/>
              <a:ext cx="0" cy="562"/>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54" name="Line 17"/>
            <p:cNvSpPr>
              <a:spLocks noChangeShapeType="1"/>
            </p:cNvSpPr>
            <p:nvPr/>
          </p:nvSpPr>
          <p:spPr bwMode="auto">
            <a:xfrm>
              <a:off x="7161" y="5058"/>
              <a:ext cx="7442" cy="2"/>
            </a:xfrm>
            <a:prstGeom prst="line">
              <a:avLst/>
            </a:prstGeom>
            <a:solidFill>
              <a:srgbClr val="AA0C21"/>
            </a:solidFill>
            <a:ln>
              <a:solidFill>
                <a:srgbClr val="BFB384"/>
              </a:solidFill>
            </a:ln>
          </p:spPr>
          <p:style>
            <a:lnRef idx="1">
              <a:schemeClr val="dk1"/>
            </a:lnRef>
            <a:fillRef idx="0">
              <a:schemeClr val="dk1"/>
            </a:fillRef>
            <a:effectRef idx="0">
              <a:schemeClr val="dk1"/>
            </a:effectRef>
            <a:fontRef idx="minor">
              <a:schemeClr val="tx1"/>
            </a:fontRef>
          </p:style>
          <p:txBody>
            <a:bodyPr/>
            <a:lstStyle/>
            <a:p>
              <a:pPr>
                <a:defRPr/>
              </a:pPr>
              <a:endParaRPr lang="zh-CN" altLang="en-US" sz="1400" b="1" dirty="0">
                <a:solidFill>
                  <a:schemeClr val="bg1"/>
                </a:solidFill>
                <a:latin typeface="+mj-ea"/>
                <a:ea typeface="+mj-ea"/>
              </a:endParaRPr>
            </a:p>
          </p:txBody>
        </p:sp>
        <p:sp>
          <p:nvSpPr>
            <p:cNvPr id="55" name="Line 18"/>
            <p:cNvSpPr>
              <a:spLocks noChangeShapeType="1"/>
            </p:cNvSpPr>
            <p:nvPr/>
          </p:nvSpPr>
          <p:spPr bwMode="auto">
            <a:xfrm>
              <a:off x="4262" y="5058"/>
              <a:ext cx="2899" cy="2"/>
            </a:xfrm>
            <a:prstGeom prst="line">
              <a:avLst/>
            </a:prstGeom>
            <a:solidFill>
              <a:srgbClr val="AA0C21"/>
            </a:solidFill>
            <a:ln>
              <a:solidFill>
                <a:srgbClr val="BFB384"/>
              </a:solidFill>
            </a:ln>
          </p:spPr>
          <p:style>
            <a:lnRef idx="1">
              <a:schemeClr val="dk1"/>
            </a:lnRef>
            <a:fillRef idx="0">
              <a:schemeClr val="dk1"/>
            </a:fillRef>
            <a:effectRef idx="0">
              <a:schemeClr val="dk1"/>
            </a:effectRef>
            <a:fontRef idx="minor">
              <a:schemeClr val="tx1"/>
            </a:fontRef>
          </p:style>
          <p:txBody>
            <a:bodyPr/>
            <a:lstStyle/>
            <a:p>
              <a:pPr>
                <a:defRPr/>
              </a:pPr>
              <a:endParaRPr lang="zh-CN" altLang="en-US" sz="1400" b="1" dirty="0">
                <a:solidFill>
                  <a:schemeClr val="bg1"/>
                </a:solidFill>
                <a:latin typeface="+mj-ea"/>
                <a:ea typeface="+mj-ea"/>
              </a:endParaRPr>
            </a:p>
          </p:txBody>
        </p:sp>
        <p:sp>
          <p:nvSpPr>
            <p:cNvPr id="56" name="Line 19"/>
            <p:cNvSpPr>
              <a:spLocks noChangeShapeType="1"/>
            </p:cNvSpPr>
            <p:nvPr/>
          </p:nvSpPr>
          <p:spPr bwMode="auto">
            <a:xfrm>
              <a:off x="4262" y="5058"/>
              <a:ext cx="0" cy="564"/>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lstStyle/>
            <a:p>
              <a:pPr>
                <a:defRPr/>
              </a:pPr>
              <a:endParaRPr lang="zh-CN" altLang="en-US" sz="1400" b="1" dirty="0">
                <a:solidFill>
                  <a:schemeClr val="bg1"/>
                </a:solidFill>
                <a:latin typeface="+mj-ea"/>
                <a:ea typeface="+mj-ea"/>
              </a:endParaRPr>
            </a:p>
          </p:txBody>
        </p:sp>
        <p:sp>
          <p:nvSpPr>
            <p:cNvPr id="57" name="Rectangle 20"/>
            <p:cNvSpPr>
              <a:spLocks noChangeArrowheads="1"/>
            </p:cNvSpPr>
            <p:nvPr/>
          </p:nvSpPr>
          <p:spPr bwMode="auto">
            <a:xfrm>
              <a:off x="2567" y="5738"/>
              <a:ext cx="3130" cy="547"/>
            </a:xfrm>
            <a:prstGeom prst="rect">
              <a:avLst/>
            </a:prstGeom>
            <a:solidFill>
              <a:srgbClr val="C20000"/>
            </a:solidFill>
            <a:ln w="3175">
              <a:solidFill>
                <a:srgbClr val="BFB384"/>
              </a:solidFill>
              <a:miter lim="800000"/>
            </a:ln>
          </p:spPr>
          <p:txBody>
            <a:bodyPr anchor="ctr"/>
            <a:lstStyle/>
            <a:p>
              <a:pPr algn="ctr">
                <a:defRPr/>
              </a:pPr>
              <a:endParaRPr lang="en-US" altLang="zh-CN" sz="1400" b="1" dirty="0">
                <a:solidFill>
                  <a:schemeClr val="bg1"/>
                </a:solidFill>
                <a:latin typeface="方正清刻本悦宋简体" panose="02000000000000000000" charset="-122"/>
                <a:ea typeface="方正清刻本悦宋简体" panose="02000000000000000000" charset="-122"/>
              </a:endParaRPr>
            </a:p>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舞美布置小组</a:t>
              </a:r>
              <a:endParaRPr lang="zh-CN" altLang="en-US" sz="1400" b="1" dirty="0">
                <a:solidFill>
                  <a:schemeClr val="bg1"/>
                </a:solidFill>
                <a:latin typeface="方正清刻本悦宋简体" panose="02000000000000000000" charset="-122"/>
                <a:ea typeface="方正清刻本悦宋简体" panose="02000000000000000000" charset="-122"/>
              </a:endParaRPr>
            </a:p>
            <a:p>
              <a:pPr algn="ctr">
                <a:defRPr/>
              </a:pPr>
              <a:endParaRPr lang="en-US" altLang="zh-CN" sz="1400" b="1" dirty="0">
                <a:solidFill>
                  <a:schemeClr val="bg1"/>
                </a:solidFill>
                <a:latin typeface="方正清刻本悦宋简体" panose="02000000000000000000" charset="-122"/>
                <a:ea typeface="方正清刻本悦宋简体" panose="02000000000000000000" charset="-122"/>
              </a:endParaRPr>
            </a:p>
          </p:txBody>
        </p:sp>
        <p:sp>
          <p:nvSpPr>
            <p:cNvPr id="58" name="Line 21"/>
            <p:cNvSpPr>
              <a:spLocks noChangeShapeType="1"/>
            </p:cNvSpPr>
            <p:nvPr/>
          </p:nvSpPr>
          <p:spPr bwMode="auto">
            <a:xfrm>
              <a:off x="9306" y="3348"/>
              <a:ext cx="3" cy="468"/>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lstStyle/>
            <a:p>
              <a:pPr>
                <a:defRPr/>
              </a:pPr>
              <a:endParaRPr lang="zh-CN" altLang="en-US" sz="1400" b="1" dirty="0">
                <a:solidFill>
                  <a:schemeClr val="bg1"/>
                </a:solidFill>
                <a:latin typeface="+mj-ea"/>
                <a:ea typeface="+mj-ea"/>
              </a:endParaRPr>
            </a:p>
          </p:txBody>
        </p:sp>
        <p:sp>
          <p:nvSpPr>
            <p:cNvPr id="59" name="Rectangle 22"/>
            <p:cNvSpPr>
              <a:spLocks noChangeArrowheads="1"/>
            </p:cNvSpPr>
            <p:nvPr/>
          </p:nvSpPr>
          <p:spPr bwMode="auto">
            <a:xfrm>
              <a:off x="5957" y="7426"/>
              <a:ext cx="796" cy="1984"/>
            </a:xfrm>
            <a:prstGeom prst="rect">
              <a:avLst/>
            </a:prstGeom>
            <a:solidFill>
              <a:srgbClr val="262626"/>
            </a:solidFill>
            <a:ln w="9525">
              <a:solidFill>
                <a:srgbClr val="BFB384"/>
              </a:solidFill>
              <a:miter lim="800000"/>
            </a:ln>
          </p:spPr>
          <p:txBody>
            <a:bodyPr anchor="ctr"/>
            <a:lstStyle/>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组织实施</a:t>
              </a:r>
              <a:endParaRPr lang="zh-CN" altLang="en-US" sz="1400" b="1" dirty="0">
                <a:solidFill>
                  <a:schemeClr val="bg1"/>
                </a:solidFill>
                <a:latin typeface="方正清刻本悦宋简体" panose="02000000000000000000" charset="-122"/>
                <a:ea typeface="方正清刻本悦宋简体" panose="02000000000000000000" charset="-122"/>
              </a:endParaRPr>
            </a:p>
          </p:txBody>
        </p:sp>
        <p:sp>
          <p:nvSpPr>
            <p:cNvPr id="60" name="Rectangle 23"/>
            <p:cNvSpPr>
              <a:spLocks noChangeArrowheads="1"/>
            </p:cNvSpPr>
            <p:nvPr/>
          </p:nvSpPr>
          <p:spPr bwMode="auto">
            <a:xfrm>
              <a:off x="13787" y="7426"/>
              <a:ext cx="710" cy="1967"/>
            </a:xfrm>
            <a:prstGeom prst="rect">
              <a:avLst/>
            </a:prstGeom>
            <a:solidFill>
              <a:srgbClr val="262626"/>
            </a:solidFill>
            <a:ln w="9525">
              <a:solidFill>
                <a:srgbClr val="BFB384"/>
              </a:solidFill>
              <a:miter lim="800000"/>
            </a:ln>
          </p:spPr>
          <p:txBody>
            <a:bodyPr anchor="ctr"/>
            <a:lstStyle/>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礼仪培训</a:t>
              </a:r>
              <a:endParaRPr lang="zh-CN" altLang="en-US" sz="1400" b="1" dirty="0">
                <a:solidFill>
                  <a:schemeClr val="bg1"/>
                </a:solidFill>
                <a:latin typeface="方正清刻本悦宋简体" panose="02000000000000000000" charset="-122"/>
                <a:ea typeface="方正清刻本悦宋简体" panose="02000000000000000000" charset="-122"/>
              </a:endParaRPr>
            </a:p>
          </p:txBody>
        </p:sp>
        <p:sp>
          <p:nvSpPr>
            <p:cNvPr id="61" name="Rectangle 24"/>
            <p:cNvSpPr>
              <a:spLocks noChangeArrowheads="1"/>
            </p:cNvSpPr>
            <p:nvPr/>
          </p:nvSpPr>
          <p:spPr bwMode="auto">
            <a:xfrm>
              <a:off x="12840" y="7419"/>
              <a:ext cx="745" cy="1969"/>
            </a:xfrm>
            <a:prstGeom prst="rect">
              <a:avLst/>
            </a:prstGeom>
            <a:solidFill>
              <a:srgbClr val="262626"/>
            </a:solidFill>
            <a:ln w="9525">
              <a:solidFill>
                <a:srgbClr val="BFB384"/>
              </a:solidFill>
              <a:miter lim="800000"/>
            </a:ln>
          </p:spPr>
          <p:txBody>
            <a:bodyPr anchor="ctr"/>
            <a:lstStyle/>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物品管理</a:t>
              </a:r>
              <a:endParaRPr lang="zh-CN" altLang="en-US" sz="1400" b="1" dirty="0">
                <a:solidFill>
                  <a:schemeClr val="bg1"/>
                </a:solidFill>
                <a:latin typeface="方正清刻本悦宋简体" panose="02000000000000000000" charset="-122"/>
                <a:ea typeface="方正清刻本悦宋简体" panose="02000000000000000000" charset="-122"/>
              </a:endParaRPr>
            </a:p>
          </p:txBody>
        </p:sp>
        <p:sp>
          <p:nvSpPr>
            <p:cNvPr id="62" name="Rectangle 25"/>
            <p:cNvSpPr>
              <a:spLocks noChangeArrowheads="1"/>
            </p:cNvSpPr>
            <p:nvPr/>
          </p:nvSpPr>
          <p:spPr bwMode="auto">
            <a:xfrm>
              <a:off x="11355" y="7426"/>
              <a:ext cx="790" cy="1967"/>
            </a:xfrm>
            <a:prstGeom prst="rect">
              <a:avLst/>
            </a:prstGeom>
            <a:solidFill>
              <a:srgbClr val="262626"/>
            </a:solidFill>
            <a:ln w="9525">
              <a:solidFill>
                <a:srgbClr val="BFB384"/>
              </a:solidFill>
              <a:miter lim="800000"/>
            </a:ln>
          </p:spPr>
          <p:txBody>
            <a:bodyPr anchor="ctr"/>
            <a:lstStyle/>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物料制作</a:t>
              </a:r>
              <a:endParaRPr lang="zh-CN" altLang="en-US" sz="1400" b="1" dirty="0">
                <a:solidFill>
                  <a:schemeClr val="bg1"/>
                </a:solidFill>
                <a:latin typeface="方正清刻本悦宋简体" panose="02000000000000000000" charset="-122"/>
                <a:ea typeface="方正清刻本悦宋简体" panose="02000000000000000000" charset="-122"/>
              </a:endParaRPr>
            </a:p>
          </p:txBody>
        </p:sp>
        <p:sp>
          <p:nvSpPr>
            <p:cNvPr id="63" name="Rectangle 26"/>
            <p:cNvSpPr>
              <a:spLocks noChangeArrowheads="1"/>
            </p:cNvSpPr>
            <p:nvPr/>
          </p:nvSpPr>
          <p:spPr bwMode="auto">
            <a:xfrm>
              <a:off x="10296" y="7426"/>
              <a:ext cx="793" cy="1967"/>
            </a:xfrm>
            <a:prstGeom prst="rect">
              <a:avLst/>
            </a:prstGeom>
            <a:solidFill>
              <a:srgbClr val="262626"/>
            </a:solidFill>
            <a:ln w="9525">
              <a:solidFill>
                <a:srgbClr val="BFB384"/>
              </a:solidFill>
              <a:miter lim="800000"/>
            </a:ln>
          </p:spPr>
          <p:txBody>
            <a:bodyPr anchor="ctr"/>
            <a:lstStyle/>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文案拟定</a:t>
              </a:r>
              <a:endParaRPr lang="zh-CN" altLang="en-US" sz="1400" b="1" dirty="0">
                <a:solidFill>
                  <a:schemeClr val="bg1"/>
                </a:solidFill>
                <a:latin typeface="方正清刻本悦宋简体" panose="02000000000000000000" charset="-122"/>
                <a:ea typeface="方正清刻本悦宋简体" panose="02000000000000000000" charset="-122"/>
              </a:endParaRPr>
            </a:p>
          </p:txBody>
        </p:sp>
        <p:sp>
          <p:nvSpPr>
            <p:cNvPr id="64" name="Rectangle 27"/>
            <p:cNvSpPr>
              <a:spLocks noChangeArrowheads="1"/>
            </p:cNvSpPr>
            <p:nvPr/>
          </p:nvSpPr>
          <p:spPr bwMode="auto">
            <a:xfrm>
              <a:off x="9237" y="7426"/>
              <a:ext cx="763" cy="1967"/>
            </a:xfrm>
            <a:prstGeom prst="rect">
              <a:avLst/>
            </a:prstGeom>
            <a:solidFill>
              <a:srgbClr val="262626"/>
            </a:solidFill>
            <a:ln w="9525">
              <a:solidFill>
                <a:srgbClr val="BFB384"/>
              </a:solidFill>
              <a:miter lim="800000"/>
            </a:ln>
          </p:spPr>
          <p:txBody>
            <a:bodyPr anchor="ctr"/>
            <a:lstStyle/>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图文设计</a:t>
              </a:r>
              <a:endParaRPr lang="zh-CN" altLang="en-US" sz="1400" b="1" dirty="0">
                <a:solidFill>
                  <a:schemeClr val="bg1"/>
                </a:solidFill>
                <a:latin typeface="方正清刻本悦宋简体" panose="02000000000000000000" charset="-122"/>
                <a:ea typeface="方正清刻本悦宋简体" panose="02000000000000000000" charset="-122"/>
              </a:endParaRPr>
            </a:p>
          </p:txBody>
        </p:sp>
        <p:sp>
          <p:nvSpPr>
            <p:cNvPr id="65" name="Rectangle 28"/>
            <p:cNvSpPr>
              <a:spLocks noChangeArrowheads="1"/>
            </p:cNvSpPr>
            <p:nvPr/>
          </p:nvSpPr>
          <p:spPr bwMode="auto">
            <a:xfrm>
              <a:off x="15745" y="7453"/>
              <a:ext cx="692" cy="1969"/>
            </a:xfrm>
            <a:prstGeom prst="rect">
              <a:avLst/>
            </a:prstGeom>
            <a:solidFill>
              <a:srgbClr val="262626"/>
            </a:solidFill>
            <a:ln w="9525">
              <a:solidFill>
                <a:srgbClr val="BFB384"/>
              </a:solidFill>
              <a:miter lim="800000"/>
            </a:ln>
          </p:spPr>
          <p:txBody>
            <a:bodyPr anchor="ctr"/>
            <a:lstStyle/>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餐饮管理</a:t>
              </a:r>
              <a:endParaRPr lang="zh-CN" altLang="en-US" sz="1400" b="1" dirty="0">
                <a:solidFill>
                  <a:schemeClr val="bg1"/>
                </a:solidFill>
                <a:latin typeface="方正清刻本悦宋简体" panose="02000000000000000000" charset="-122"/>
                <a:ea typeface="方正清刻本悦宋简体" panose="02000000000000000000" charset="-122"/>
              </a:endParaRPr>
            </a:p>
          </p:txBody>
        </p:sp>
        <p:sp>
          <p:nvSpPr>
            <p:cNvPr id="66" name="Rectangle 29"/>
            <p:cNvSpPr>
              <a:spLocks noChangeArrowheads="1"/>
            </p:cNvSpPr>
            <p:nvPr/>
          </p:nvSpPr>
          <p:spPr bwMode="auto">
            <a:xfrm>
              <a:off x="8075" y="7426"/>
              <a:ext cx="765" cy="1984"/>
            </a:xfrm>
            <a:prstGeom prst="rect">
              <a:avLst/>
            </a:prstGeom>
            <a:solidFill>
              <a:srgbClr val="262626"/>
            </a:solidFill>
            <a:ln w="9525">
              <a:solidFill>
                <a:srgbClr val="BFB384"/>
              </a:solidFill>
              <a:miter lim="800000"/>
            </a:ln>
          </p:spPr>
          <p:txBody>
            <a:bodyPr anchor="ctr"/>
            <a:lstStyle/>
            <a:p>
              <a:pPr algn="ctr">
                <a:defRPr/>
              </a:pPr>
              <a:endParaRPr lang="en-US" altLang="zh-CN" sz="1400" b="1" dirty="0">
                <a:solidFill>
                  <a:schemeClr val="bg1"/>
                </a:solidFill>
                <a:latin typeface="方正清刻本悦宋简体" panose="02000000000000000000" charset="-122"/>
                <a:ea typeface="方正清刻本悦宋简体" panose="02000000000000000000" charset="-122"/>
              </a:endParaRPr>
            </a:p>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演出督导</a:t>
              </a:r>
              <a:endParaRPr lang="zh-CN" altLang="en-US" sz="1400" b="1" dirty="0">
                <a:solidFill>
                  <a:schemeClr val="bg1"/>
                </a:solidFill>
                <a:latin typeface="方正清刻本悦宋简体" panose="02000000000000000000" charset="-122"/>
                <a:ea typeface="方正清刻本悦宋简体" panose="02000000000000000000" charset="-122"/>
              </a:endParaRPr>
            </a:p>
            <a:p>
              <a:pPr algn="ctr">
                <a:defRPr/>
              </a:pPr>
              <a:endParaRPr lang="en-US" altLang="zh-CN" sz="1400" b="1" dirty="0">
                <a:solidFill>
                  <a:schemeClr val="bg1"/>
                </a:solidFill>
                <a:latin typeface="方正清刻本悦宋简体" panose="02000000000000000000" charset="-122"/>
                <a:ea typeface="方正清刻本悦宋简体" panose="02000000000000000000" charset="-122"/>
              </a:endParaRPr>
            </a:p>
          </p:txBody>
        </p:sp>
        <p:sp>
          <p:nvSpPr>
            <p:cNvPr id="67" name="Rectangle 30"/>
            <p:cNvSpPr>
              <a:spLocks noChangeArrowheads="1"/>
            </p:cNvSpPr>
            <p:nvPr/>
          </p:nvSpPr>
          <p:spPr bwMode="auto">
            <a:xfrm>
              <a:off x="7016" y="7426"/>
              <a:ext cx="778" cy="1984"/>
            </a:xfrm>
            <a:prstGeom prst="rect">
              <a:avLst/>
            </a:prstGeom>
            <a:solidFill>
              <a:srgbClr val="262626"/>
            </a:solidFill>
            <a:ln w="9525">
              <a:solidFill>
                <a:srgbClr val="BFB384"/>
              </a:solidFill>
              <a:miter lim="800000"/>
            </a:ln>
          </p:spPr>
          <p:txBody>
            <a:bodyPr anchor="ctr"/>
            <a:lstStyle/>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节目排演</a:t>
              </a:r>
              <a:endParaRPr lang="zh-CN" altLang="en-US" sz="1400" b="1" dirty="0">
                <a:solidFill>
                  <a:schemeClr val="bg1"/>
                </a:solidFill>
                <a:latin typeface="方正清刻本悦宋简体" panose="02000000000000000000" charset="-122"/>
                <a:ea typeface="方正清刻本悦宋简体" panose="02000000000000000000" charset="-122"/>
              </a:endParaRPr>
            </a:p>
          </p:txBody>
        </p:sp>
        <p:sp>
          <p:nvSpPr>
            <p:cNvPr id="68" name="Line 31"/>
            <p:cNvSpPr>
              <a:spLocks noChangeShapeType="1"/>
            </p:cNvSpPr>
            <p:nvPr/>
          </p:nvSpPr>
          <p:spPr bwMode="auto">
            <a:xfrm>
              <a:off x="6371" y="6862"/>
              <a:ext cx="2115" cy="2"/>
            </a:xfrm>
            <a:prstGeom prst="line">
              <a:avLst/>
            </a:prstGeom>
            <a:solidFill>
              <a:srgbClr val="AA0C21"/>
            </a:solidFill>
            <a:ln>
              <a:solidFill>
                <a:srgbClr val="BFB384"/>
              </a:solidFill>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69" name="Line 32"/>
            <p:cNvSpPr>
              <a:spLocks noChangeShapeType="1"/>
            </p:cNvSpPr>
            <p:nvPr/>
          </p:nvSpPr>
          <p:spPr bwMode="auto">
            <a:xfrm flipV="1">
              <a:off x="13024" y="6857"/>
              <a:ext cx="3032" cy="5"/>
            </a:xfrm>
            <a:prstGeom prst="line">
              <a:avLst/>
            </a:prstGeom>
            <a:solidFill>
              <a:srgbClr val="AA0C21"/>
            </a:solidFill>
            <a:ln>
              <a:solidFill>
                <a:srgbClr val="BFB384"/>
              </a:solidFill>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70" name="Line 33"/>
            <p:cNvSpPr>
              <a:spLocks noChangeShapeType="1"/>
            </p:cNvSpPr>
            <p:nvPr/>
          </p:nvSpPr>
          <p:spPr bwMode="auto">
            <a:xfrm>
              <a:off x="9548" y="6857"/>
              <a:ext cx="2275" cy="5"/>
            </a:xfrm>
            <a:prstGeom prst="line">
              <a:avLst/>
            </a:prstGeom>
            <a:solidFill>
              <a:srgbClr val="AA0C21"/>
            </a:solidFill>
            <a:ln>
              <a:solidFill>
                <a:srgbClr val="BFB384"/>
              </a:solidFill>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71" name="Line 34"/>
            <p:cNvSpPr>
              <a:spLocks noChangeShapeType="1"/>
            </p:cNvSpPr>
            <p:nvPr/>
          </p:nvSpPr>
          <p:spPr bwMode="auto">
            <a:xfrm>
              <a:off x="6342" y="6862"/>
              <a:ext cx="3" cy="538"/>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72" name="Line 35"/>
            <p:cNvSpPr>
              <a:spLocks noChangeShapeType="1"/>
            </p:cNvSpPr>
            <p:nvPr/>
          </p:nvSpPr>
          <p:spPr bwMode="auto">
            <a:xfrm flipH="1">
              <a:off x="7350" y="6480"/>
              <a:ext cx="0" cy="939"/>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73" name="Line 36"/>
            <p:cNvSpPr>
              <a:spLocks noChangeShapeType="1"/>
            </p:cNvSpPr>
            <p:nvPr/>
          </p:nvSpPr>
          <p:spPr bwMode="auto">
            <a:xfrm>
              <a:off x="8486" y="6862"/>
              <a:ext cx="3" cy="538"/>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74" name="Line 37"/>
            <p:cNvSpPr>
              <a:spLocks noChangeShapeType="1"/>
            </p:cNvSpPr>
            <p:nvPr/>
          </p:nvSpPr>
          <p:spPr bwMode="auto">
            <a:xfrm>
              <a:off x="9548" y="6862"/>
              <a:ext cx="0" cy="538"/>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75" name="Line 38"/>
            <p:cNvSpPr>
              <a:spLocks noChangeShapeType="1"/>
            </p:cNvSpPr>
            <p:nvPr/>
          </p:nvSpPr>
          <p:spPr bwMode="auto">
            <a:xfrm flipH="1">
              <a:off x="10681" y="6480"/>
              <a:ext cx="3" cy="946"/>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76" name="Line 39"/>
            <p:cNvSpPr>
              <a:spLocks noChangeShapeType="1"/>
            </p:cNvSpPr>
            <p:nvPr/>
          </p:nvSpPr>
          <p:spPr bwMode="auto">
            <a:xfrm>
              <a:off x="11814" y="6862"/>
              <a:ext cx="0" cy="538"/>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77" name="Line 40"/>
            <p:cNvSpPr>
              <a:spLocks noChangeShapeType="1"/>
            </p:cNvSpPr>
            <p:nvPr/>
          </p:nvSpPr>
          <p:spPr bwMode="auto">
            <a:xfrm>
              <a:off x="13029" y="6862"/>
              <a:ext cx="3" cy="538"/>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78" name="Line 41"/>
            <p:cNvSpPr>
              <a:spLocks noChangeShapeType="1"/>
            </p:cNvSpPr>
            <p:nvPr/>
          </p:nvSpPr>
          <p:spPr bwMode="auto">
            <a:xfrm flipH="1">
              <a:off x="14165" y="6857"/>
              <a:ext cx="3" cy="562"/>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79" name="Line 42"/>
            <p:cNvSpPr>
              <a:spLocks noChangeShapeType="1"/>
            </p:cNvSpPr>
            <p:nvPr/>
          </p:nvSpPr>
          <p:spPr bwMode="auto">
            <a:xfrm>
              <a:off x="15215" y="6862"/>
              <a:ext cx="3" cy="538"/>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80" name="Rectangle 43"/>
            <p:cNvSpPr>
              <a:spLocks noChangeArrowheads="1"/>
            </p:cNvSpPr>
            <p:nvPr/>
          </p:nvSpPr>
          <p:spPr bwMode="auto">
            <a:xfrm>
              <a:off x="14730" y="7419"/>
              <a:ext cx="757" cy="1969"/>
            </a:xfrm>
            <a:prstGeom prst="rect">
              <a:avLst/>
            </a:prstGeom>
            <a:solidFill>
              <a:srgbClr val="262626"/>
            </a:solidFill>
            <a:ln w="9525">
              <a:solidFill>
                <a:srgbClr val="BFB384"/>
              </a:solidFill>
              <a:miter lim="800000"/>
            </a:ln>
          </p:spPr>
          <p:txBody>
            <a:bodyPr anchor="ctr"/>
            <a:lstStyle/>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演员管理</a:t>
              </a:r>
              <a:endParaRPr lang="zh-CN" altLang="en-US" sz="1400" b="1" dirty="0">
                <a:solidFill>
                  <a:schemeClr val="bg1"/>
                </a:solidFill>
                <a:latin typeface="方正清刻本悦宋简体" panose="02000000000000000000" charset="-122"/>
                <a:ea typeface="方正清刻本悦宋简体" panose="02000000000000000000" charset="-122"/>
              </a:endParaRPr>
            </a:p>
          </p:txBody>
        </p:sp>
        <p:sp>
          <p:nvSpPr>
            <p:cNvPr id="81" name="Line 44"/>
            <p:cNvSpPr>
              <a:spLocks noChangeShapeType="1"/>
            </p:cNvSpPr>
            <p:nvPr/>
          </p:nvSpPr>
          <p:spPr bwMode="auto">
            <a:xfrm>
              <a:off x="16055" y="6884"/>
              <a:ext cx="0" cy="536"/>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82" name="Line 45"/>
            <p:cNvSpPr>
              <a:spLocks noChangeShapeType="1"/>
            </p:cNvSpPr>
            <p:nvPr/>
          </p:nvSpPr>
          <p:spPr bwMode="auto">
            <a:xfrm>
              <a:off x="14544" y="6480"/>
              <a:ext cx="0" cy="377"/>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lstStyle/>
            <a:p>
              <a:pPr>
                <a:defRPr/>
              </a:pPr>
              <a:endParaRPr lang="zh-CN" altLang="en-US" sz="1400" b="1" dirty="0">
                <a:solidFill>
                  <a:schemeClr val="bg1"/>
                </a:solidFill>
                <a:latin typeface="+mj-ea"/>
                <a:ea typeface="+mj-ea"/>
              </a:endParaRPr>
            </a:p>
          </p:txBody>
        </p:sp>
        <p:sp>
          <p:nvSpPr>
            <p:cNvPr id="83" name="Rectangle 46"/>
            <p:cNvSpPr>
              <a:spLocks noChangeArrowheads="1"/>
            </p:cNvSpPr>
            <p:nvPr/>
          </p:nvSpPr>
          <p:spPr bwMode="auto">
            <a:xfrm>
              <a:off x="2683" y="7426"/>
              <a:ext cx="796" cy="1967"/>
            </a:xfrm>
            <a:prstGeom prst="rect">
              <a:avLst/>
            </a:prstGeom>
            <a:solidFill>
              <a:srgbClr val="262626"/>
            </a:solidFill>
            <a:ln w="9525">
              <a:solidFill>
                <a:srgbClr val="BFB384"/>
              </a:solidFill>
              <a:miter lim="800000"/>
            </a:ln>
          </p:spPr>
          <p:txBody>
            <a:bodyPr anchor="ctr"/>
            <a:lstStyle/>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现场规划</a:t>
              </a:r>
              <a:endParaRPr lang="zh-CN" altLang="en-US" sz="1400" b="1" dirty="0">
                <a:solidFill>
                  <a:schemeClr val="bg1"/>
                </a:solidFill>
                <a:latin typeface="方正清刻本悦宋简体" panose="02000000000000000000" charset="-122"/>
                <a:ea typeface="方正清刻本悦宋简体" panose="02000000000000000000" charset="-122"/>
              </a:endParaRPr>
            </a:p>
          </p:txBody>
        </p:sp>
        <p:sp>
          <p:nvSpPr>
            <p:cNvPr id="84" name="Rectangle 47"/>
            <p:cNvSpPr>
              <a:spLocks noChangeArrowheads="1"/>
            </p:cNvSpPr>
            <p:nvPr/>
          </p:nvSpPr>
          <p:spPr bwMode="auto">
            <a:xfrm>
              <a:off x="4700" y="7419"/>
              <a:ext cx="796" cy="1969"/>
            </a:xfrm>
            <a:prstGeom prst="rect">
              <a:avLst/>
            </a:prstGeom>
            <a:solidFill>
              <a:srgbClr val="262626"/>
            </a:solidFill>
            <a:ln w="9525">
              <a:solidFill>
                <a:srgbClr val="BFB384"/>
              </a:solidFill>
              <a:miter lim="800000"/>
            </a:ln>
          </p:spPr>
          <p:txBody>
            <a:bodyPr anchor="ctr"/>
            <a:lstStyle/>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物料运输</a:t>
              </a:r>
              <a:endParaRPr lang="zh-CN" altLang="en-US" sz="1400" b="1" dirty="0">
                <a:solidFill>
                  <a:schemeClr val="bg1"/>
                </a:solidFill>
                <a:latin typeface="方正清刻本悦宋简体" panose="02000000000000000000" charset="-122"/>
                <a:ea typeface="方正清刻本悦宋简体" panose="02000000000000000000" charset="-122"/>
              </a:endParaRPr>
            </a:p>
          </p:txBody>
        </p:sp>
        <p:sp>
          <p:nvSpPr>
            <p:cNvPr id="85" name="Rectangle 48"/>
            <p:cNvSpPr>
              <a:spLocks noChangeArrowheads="1"/>
            </p:cNvSpPr>
            <p:nvPr/>
          </p:nvSpPr>
          <p:spPr bwMode="auto">
            <a:xfrm>
              <a:off x="3691" y="7426"/>
              <a:ext cx="796" cy="1967"/>
            </a:xfrm>
            <a:prstGeom prst="rect">
              <a:avLst/>
            </a:prstGeom>
            <a:solidFill>
              <a:srgbClr val="262626"/>
            </a:solidFill>
            <a:ln w="9525">
              <a:solidFill>
                <a:srgbClr val="BFB384"/>
              </a:solidFill>
              <a:miter lim="800000"/>
            </a:ln>
          </p:spPr>
          <p:txBody>
            <a:bodyPr anchor="ctr"/>
            <a:lstStyle/>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舞美布置</a:t>
              </a:r>
              <a:endParaRPr lang="zh-CN" altLang="en-US" sz="1400" b="1" dirty="0">
                <a:solidFill>
                  <a:schemeClr val="bg1"/>
                </a:solidFill>
                <a:latin typeface="方正清刻本悦宋简体" panose="02000000000000000000" charset="-122"/>
                <a:ea typeface="方正清刻本悦宋简体" panose="02000000000000000000" charset="-122"/>
              </a:endParaRPr>
            </a:p>
          </p:txBody>
        </p:sp>
        <p:sp>
          <p:nvSpPr>
            <p:cNvPr id="86" name="Line 49"/>
            <p:cNvSpPr>
              <a:spLocks noChangeShapeType="1"/>
            </p:cNvSpPr>
            <p:nvPr/>
          </p:nvSpPr>
          <p:spPr bwMode="auto">
            <a:xfrm>
              <a:off x="3061" y="6785"/>
              <a:ext cx="2115" cy="2"/>
            </a:xfrm>
            <a:prstGeom prst="line">
              <a:avLst/>
            </a:prstGeom>
            <a:solidFill>
              <a:srgbClr val="AA0C21"/>
            </a:solidFill>
            <a:ln>
              <a:solidFill>
                <a:srgbClr val="BFB384"/>
              </a:solidFill>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87" name="Line 50"/>
            <p:cNvSpPr>
              <a:spLocks noChangeShapeType="1"/>
            </p:cNvSpPr>
            <p:nvPr/>
          </p:nvSpPr>
          <p:spPr bwMode="auto">
            <a:xfrm>
              <a:off x="3015" y="6785"/>
              <a:ext cx="6" cy="536"/>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88" name="Line 51"/>
            <p:cNvSpPr>
              <a:spLocks noChangeShapeType="1"/>
            </p:cNvSpPr>
            <p:nvPr/>
          </p:nvSpPr>
          <p:spPr bwMode="auto">
            <a:xfrm flipH="1">
              <a:off x="4038" y="6403"/>
              <a:ext cx="3" cy="939"/>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89" name="Line 52"/>
            <p:cNvSpPr>
              <a:spLocks noChangeShapeType="1"/>
            </p:cNvSpPr>
            <p:nvPr/>
          </p:nvSpPr>
          <p:spPr bwMode="auto">
            <a:xfrm>
              <a:off x="5176" y="6785"/>
              <a:ext cx="0" cy="536"/>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90" name="Line 53"/>
            <p:cNvSpPr>
              <a:spLocks noChangeShapeType="1"/>
            </p:cNvSpPr>
            <p:nvPr/>
          </p:nvSpPr>
          <p:spPr bwMode="auto">
            <a:xfrm flipV="1">
              <a:off x="11012" y="2981"/>
              <a:ext cx="944" cy="0"/>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nchor="ctr"/>
            <a:lstStyle/>
            <a:p>
              <a:pPr>
                <a:defRPr/>
              </a:pPr>
              <a:endParaRPr lang="zh-CN" altLang="en-US" sz="1400" b="1" dirty="0">
                <a:solidFill>
                  <a:schemeClr val="bg1"/>
                </a:solidFill>
                <a:latin typeface="+mj-ea"/>
                <a:ea typeface="+mj-ea"/>
              </a:endParaRPr>
            </a:p>
          </p:txBody>
        </p:sp>
        <p:sp>
          <p:nvSpPr>
            <p:cNvPr id="91" name="Rectangle 54"/>
            <p:cNvSpPr>
              <a:spLocks noChangeArrowheads="1"/>
            </p:cNvSpPr>
            <p:nvPr/>
          </p:nvSpPr>
          <p:spPr bwMode="auto">
            <a:xfrm>
              <a:off x="12126" y="2632"/>
              <a:ext cx="4057" cy="656"/>
            </a:xfrm>
            <a:prstGeom prst="rect">
              <a:avLst/>
            </a:prstGeom>
            <a:solidFill>
              <a:srgbClr val="C20000"/>
            </a:solidFill>
            <a:ln w="3175">
              <a:solidFill>
                <a:srgbClr val="BFB384"/>
              </a:solidFill>
              <a:miter lim="800000"/>
            </a:ln>
          </p:spPr>
          <p:txBody>
            <a:bodyPr anchor="ctr"/>
            <a:lstStyle/>
            <a:p>
              <a:pPr algn="ctr">
                <a:defRPr/>
              </a:pPr>
              <a:endParaRPr lang="en-US" altLang="zh-CN" sz="1400" b="1" dirty="0">
                <a:solidFill>
                  <a:schemeClr val="bg1"/>
                </a:solidFill>
                <a:latin typeface="方正清刻本悦宋简体" panose="02000000000000000000" charset="-122"/>
                <a:ea typeface="方正清刻本悦宋简体" panose="02000000000000000000" charset="-122"/>
              </a:endParaRPr>
            </a:p>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项目经理统筹管理</a:t>
              </a:r>
              <a:endParaRPr lang="zh-CN" altLang="en-US" sz="1400" b="1" dirty="0">
                <a:solidFill>
                  <a:schemeClr val="bg1"/>
                </a:solidFill>
                <a:latin typeface="方正清刻本悦宋简体" panose="02000000000000000000" charset="-122"/>
                <a:ea typeface="方正清刻本悦宋简体" panose="02000000000000000000" charset="-122"/>
              </a:endParaRPr>
            </a:p>
            <a:p>
              <a:pPr algn="ctr">
                <a:defRPr/>
              </a:pPr>
              <a:endParaRPr lang="en-US" altLang="zh-CN" sz="1400" b="1" dirty="0">
                <a:solidFill>
                  <a:schemeClr val="bg1"/>
                </a:solidFill>
                <a:latin typeface="方正清刻本悦宋简体" panose="02000000000000000000" charset="-122"/>
                <a:ea typeface="方正清刻本悦宋简体" panose="02000000000000000000" charset="-122"/>
              </a:endParaRPr>
            </a:p>
          </p:txBody>
        </p:sp>
        <p:sp>
          <p:nvSpPr>
            <p:cNvPr id="92" name="Rectangle 55"/>
            <p:cNvSpPr>
              <a:spLocks noChangeArrowheads="1"/>
            </p:cNvSpPr>
            <p:nvPr/>
          </p:nvSpPr>
          <p:spPr bwMode="auto">
            <a:xfrm>
              <a:off x="7368" y="3843"/>
              <a:ext cx="4309" cy="610"/>
            </a:xfrm>
            <a:prstGeom prst="rect">
              <a:avLst/>
            </a:prstGeom>
            <a:solidFill>
              <a:srgbClr val="262626"/>
            </a:solidFill>
            <a:ln w="3175">
              <a:solidFill>
                <a:srgbClr val="BFB384"/>
              </a:solidFill>
              <a:miter lim="800000"/>
            </a:ln>
          </p:spPr>
          <p:txBody>
            <a:bodyPr anchor="ctr"/>
            <a:lstStyle/>
            <a:p>
              <a:pPr algn="ctr">
                <a:defRPr/>
              </a:pPr>
              <a:endParaRPr lang="en-US" altLang="zh-CN" sz="1400" b="1" dirty="0">
                <a:solidFill>
                  <a:schemeClr val="bg1"/>
                </a:solidFill>
                <a:latin typeface="方正清刻本悦宋简体" panose="02000000000000000000" charset="-122"/>
                <a:ea typeface="方正清刻本悦宋简体" panose="02000000000000000000" charset="-122"/>
              </a:endParaRPr>
            </a:p>
            <a:p>
              <a:pPr algn="ctr">
                <a:defRPr/>
              </a:pPr>
              <a:r>
                <a:rPr lang="zh-CN" altLang="en-US" sz="1400" b="1" dirty="0">
                  <a:solidFill>
                    <a:schemeClr val="bg1"/>
                  </a:solidFill>
                  <a:latin typeface="方正清刻本悦宋简体" panose="02000000000000000000" charset="-122"/>
                  <a:ea typeface="方正清刻本悦宋简体" panose="02000000000000000000" charset="-122"/>
                </a:rPr>
                <a:t>项目小组组长责任制</a:t>
              </a:r>
              <a:endParaRPr lang="zh-CN" altLang="en-US" sz="1400" b="1" dirty="0">
                <a:solidFill>
                  <a:schemeClr val="bg1"/>
                </a:solidFill>
                <a:latin typeface="方正清刻本悦宋简体" panose="02000000000000000000" charset="-122"/>
                <a:ea typeface="方正清刻本悦宋简体" panose="02000000000000000000" charset="-122"/>
              </a:endParaRPr>
            </a:p>
            <a:p>
              <a:pPr algn="ctr">
                <a:defRPr/>
              </a:pPr>
              <a:endParaRPr lang="en-US" altLang="zh-CN" sz="1400" b="1" dirty="0">
                <a:solidFill>
                  <a:schemeClr val="bg1"/>
                </a:solidFill>
                <a:latin typeface="方正清刻本悦宋简体" panose="02000000000000000000" charset="-122"/>
                <a:ea typeface="方正清刻本悦宋简体" panose="02000000000000000000" charset="-122"/>
              </a:endParaRPr>
            </a:p>
          </p:txBody>
        </p:sp>
        <p:sp>
          <p:nvSpPr>
            <p:cNvPr id="93" name="Line 56"/>
            <p:cNvSpPr>
              <a:spLocks noChangeShapeType="1"/>
            </p:cNvSpPr>
            <p:nvPr/>
          </p:nvSpPr>
          <p:spPr bwMode="auto">
            <a:xfrm>
              <a:off x="9306" y="4571"/>
              <a:ext cx="3" cy="468"/>
            </a:xfrm>
            <a:prstGeom prst="line">
              <a:avLst/>
            </a:prstGeom>
            <a:solidFill>
              <a:srgbClr val="AA0C21"/>
            </a:solidFill>
            <a:ln>
              <a:solidFill>
                <a:srgbClr val="BFB384"/>
              </a:solidFill>
              <a:tailEnd type="triangle" w="med" len="med"/>
            </a:ln>
          </p:spPr>
          <p:style>
            <a:lnRef idx="1">
              <a:schemeClr val="dk1"/>
            </a:lnRef>
            <a:fillRef idx="0">
              <a:schemeClr val="dk1"/>
            </a:fillRef>
            <a:effectRef idx="0">
              <a:schemeClr val="dk1"/>
            </a:effectRef>
            <a:fontRef idx="minor">
              <a:schemeClr val="tx1"/>
            </a:fontRef>
          </p:style>
          <p:txBody>
            <a:bodyPr/>
            <a:lstStyle/>
            <a:p>
              <a:pPr>
                <a:defRPr/>
              </a:pPr>
              <a:endParaRPr lang="zh-CN" altLang="en-US" sz="1400" b="1" dirty="0">
                <a:solidFill>
                  <a:schemeClr val="bg1"/>
                </a:solidFill>
                <a:latin typeface="+mj-ea"/>
                <a:ea typeface="+mj-ea"/>
              </a:endParaRPr>
            </a:p>
          </p:txBody>
        </p:sp>
      </p:grpSp>
      <p:grpSp>
        <p:nvGrpSpPr>
          <p:cNvPr id="3" name="组合 2"/>
          <p:cNvGrpSpPr/>
          <p:nvPr/>
        </p:nvGrpSpPr>
        <p:grpSpPr>
          <a:xfrm>
            <a:off x="100035" y="489895"/>
            <a:ext cx="2982171" cy="342462"/>
            <a:chOff x="467" y="920"/>
            <a:chExt cx="4696" cy="539"/>
          </a:xfrm>
        </p:grpSpPr>
        <p:grpSp>
          <p:nvGrpSpPr>
            <p:cNvPr id="4" name="组合 3"/>
            <p:cNvGrpSpPr/>
            <p:nvPr/>
          </p:nvGrpSpPr>
          <p:grpSpPr>
            <a:xfrm>
              <a:off x="467" y="920"/>
              <a:ext cx="4696" cy="539"/>
              <a:chOff x="-108" y="1286"/>
              <a:chExt cx="5965" cy="685"/>
            </a:xfrm>
          </p:grpSpPr>
          <p:sp>
            <p:nvSpPr>
              <p:cNvPr id="8"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人员安排</a:t>
                </a:r>
                <a:endPar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9"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33" name="直接连接符 3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Group 2"/>
          <p:cNvGraphicFramePr>
            <a:graphicFrameLocks noGrp="1"/>
          </p:cNvGraphicFramePr>
          <p:nvPr>
            <p:custDataLst>
              <p:tags r:id="rId1"/>
            </p:custDataLst>
          </p:nvPr>
        </p:nvGraphicFramePr>
        <p:xfrm>
          <a:off x="756285" y="1330325"/>
          <a:ext cx="9286875" cy="3553460"/>
        </p:xfrm>
        <a:graphic>
          <a:graphicData uri="http://schemas.openxmlformats.org/drawingml/2006/table">
            <a:tbl>
              <a:tblPr/>
              <a:tblGrid>
                <a:gridCol w="1835150"/>
                <a:gridCol w="5998845"/>
                <a:gridCol w="1452880"/>
              </a:tblGrid>
              <a:tr h="301625">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400" b="1" i="0" u="none" strike="noStrike" cap="none" normalizeH="0" baseline="0" dirty="0">
                          <a:ln>
                            <a:noFill/>
                          </a:ln>
                          <a:solidFill>
                            <a:srgbClr val="FFFFFF"/>
                          </a:solidFill>
                          <a:effectLst/>
                          <a:latin typeface="方正清刻本悦宋简体" panose="02000000000000000000" charset="-122"/>
                          <a:ea typeface="方正清刻本悦宋简体" panose="02000000000000000000" charset="-122"/>
                        </a:rPr>
                        <a:t>职能小组</a:t>
                      </a:r>
                      <a:endParaRPr kumimoji="0" lang="zh-CN" altLang="en-US" sz="1400" b="1" i="0" u="none" strike="noStrike" cap="none" normalizeH="0" baseline="0" dirty="0">
                        <a:ln>
                          <a:noFill/>
                        </a:ln>
                        <a:solidFill>
                          <a:srgbClr val="FFFFFF"/>
                        </a:solidFill>
                        <a:effectLst/>
                        <a:latin typeface="方正清刻本悦宋简体" panose="02000000000000000000" charset="-122"/>
                        <a:ea typeface="方正清刻本悦宋简体" panose="02000000000000000000" charset="-122"/>
                      </a:endParaRPr>
                    </a:p>
                  </a:txBody>
                  <a:tcPr marL="76123" marR="76123" marT="38061" marB="38061" horzOverflow="overflow">
                    <a:lnL w="19050" cap="rnd">
                      <a:solidFill>
                        <a:srgbClr val="848587"/>
                      </a:solidFill>
                      <a:prstDash val="solid"/>
                    </a:lnL>
                    <a:lnR w="3175">
                      <a:solidFill>
                        <a:srgbClr val="FFFFFF"/>
                      </a:solidFill>
                      <a:prstDash val="dot"/>
                    </a:lnR>
                    <a:lnT w="19050" cap="rnd">
                      <a:solidFill>
                        <a:srgbClr val="848587"/>
                      </a:solidFill>
                      <a:prstDash val="solid"/>
                    </a:lnT>
                    <a:lnB w="19050">
                      <a:solidFill>
                        <a:srgbClr val="848587"/>
                      </a:solidFill>
                      <a:prstDash val="solid"/>
                    </a:lnB>
                    <a:lnTlToBr>
                      <a:noFill/>
                    </a:lnTlToBr>
                    <a:lnBlToTr>
                      <a:noFill/>
                    </a:lnBlToTr>
                    <a:solidFill>
                      <a:srgbClr val="848587"/>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400" b="1" i="0" u="none" strike="noStrike" cap="none" normalizeH="0" baseline="0" dirty="0">
                          <a:ln>
                            <a:noFill/>
                          </a:ln>
                          <a:solidFill>
                            <a:srgbClr val="FFFFFF"/>
                          </a:solidFill>
                          <a:effectLst/>
                          <a:latin typeface="方正清刻本悦宋简体" panose="02000000000000000000" charset="-122"/>
                          <a:ea typeface="方正清刻本悦宋简体" panose="02000000000000000000" charset="-122"/>
                        </a:rPr>
                        <a:t>工作内容</a:t>
                      </a:r>
                      <a:endParaRPr kumimoji="0" lang="zh-CN" altLang="en-US" sz="1400" b="1" i="0" u="none" strike="noStrike" cap="none" normalizeH="0" baseline="0" dirty="0">
                        <a:ln>
                          <a:noFill/>
                        </a:ln>
                        <a:solidFill>
                          <a:srgbClr val="FFFFFF"/>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FFFFFF"/>
                      </a:solidFill>
                      <a:prstDash val="dot"/>
                    </a:lnL>
                    <a:lnR w="3175">
                      <a:solidFill>
                        <a:srgbClr val="FFFFFF"/>
                      </a:solidFill>
                      <a:prstDash val="dot"/>
                    </a:lnR>
                    <a:lnT w="19050" cap="rnd">
                      <a:solidFill>
                        <a:srgbClr val="848587"/>
                      </a:solidFill>
                      <a:prstDash val="solid"/>
                    </a:lnT>
                    <a:lnB w="19050">
                      <a:solidFill>
                        <a:srgbClr val="848587"/>
                      </a:solidFill>
                      <a:prstDash val="solid"/>
                    </a:lnB>
                    <a:lnTlToBr>
                      <a:noFill/>
                    </a:lnTlToBr>
                    <a:lnBlToTr>
                      <a:noFill/>
                    </a:lnBlToTr>
                    <a:solidFill>
                      <a:srgbClr val="848587"/>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400" b="1" i="0" u="none" strike="noStrike" cap="none" normalizeH="0" baseline="0">
                          <a:ln>
                            <a:noFill/>
                          </a:ln>
                          <a:solidFill>
                            <a:srgbClr val="FFFFFF"/>
                          </a:solidFill>
                          <a:effectLst/>
                          <a:latin typeface="方正清刻本悦宋简体" panose="02000000000000000000" charset="-122"/>
                          <a:ea typeface="方正清刻本悦宋简体" panose="02000000000000000000" charset="-122"/>
                        </a:rPr>
                        <a:t>备注</a:t>
                      </a:r>
                      <a:endParaRPr kumimoji="0" lang="zh-CN" altLang="en-US" sz="1400" b="1" i="0" u="none" strike="noStrike" cap="none" normalizeH="0" baseline="0">
                        <a:ln>
                          <a:noFill/>
                        </a:ln>
                        <a:solidFill>
                          <a:srgbClr val="FFFFFF"/>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FFFFFF"/>
                      </a:solidFill>
                      <a:prstDash val="dot"/>
                    </a:lnL>
                    <a:lnR w="19050" cap="rnd">
                      <a:solidFill>
                        <a:srgbClr val="848587"/>
                      </a:solidFill>
                      <a:prstDash val="solid"/>
                    </a:lnR>
                    <a:lnT w="19050" cap="rnd">
                      <a:solidFill>
                        <a:srgbClr val="848587"/>
                      </a:solidFill>
                      <a:prstDash val="solid"/>
                    </a:lnT>
                    <a:lnB w="19050">
                      <a:solidFill>
                        <a:srgbClr val="848587"/>
                      </a:solidFill>
                      <a:prstDash val="solid"/>
                    </a:lnB>
                    <a:lnTlToBr>
                      <a:noFill/>
                    </a:lnTlToBr>
                    <a:lnBlToTr>
                      <a:noFill/>
                    </a:lnBlToTr>
                    <a:solidFill>
                      <a:srgbClr val="848587"/>
                    </a:solidFill>
                  </a:tcPr>
                </a:tc>
              </a:tr>
              <a:tr h="269875">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工程组</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19050" cap="rnd">
                      <a:solidFill>
                        <a:srgbClr val="848587"/>
                      </a:solidFill>
                      <a:prstDash val="solid"/>
                    </a:lnL>
                    <a:lnR w="3175">
                      <a:solidFill>
                        <a:srgbClr val="848587"/>
                      </a:solidFill>
                      <a:prstDash val="dot"/>
                    </a:lnR>
                    <a:lnT w="19050">
                      <a:solidFill>
                        <a:srgbClr val="848587"/>
                      </a:solidFill>
                      <a:prstDash val="solid"/>
                    </a:lnT>
                    <a:lnB w="3175">
                      <a:solidFill>
                        <a:srgbClr val="848587"/>
                      </a:solidFill>
                      <a:prstDash val="dot"/>
                    </a:lnB>
                    <a:lnTlToBr>
                      <a:noFill/>
                    </a:lnTlToBr>
                    <a:lnBlToTr>
                      <a:noFill/>
                    </a:lnBlToTr>
                    <a:solidFill>
                      <a:srgbClr val="F2F2F2"/>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大型特装、舞台搭建及环境布场包装，道具定制发放等</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3175">
                      <a:solidFill>
                        <a:srgbClr val="848587"/>
                      </a:solidFill>
                      <a:prstDash val="dot"/>
                    </a:lnR>
                    <a:lnT w="19050">
                      <a:solidFill>
                        <a:srgbClr val="848587"/>
                      </a:solidFill>
                      <a:prstDash val="solid"/>
                    </a:lnT>
                    <a:lnB w="3175">
                      <a:solidFill>
                        <a:srgbClr val="848587"/>
                      </a:solidFill>
                      <a:prstDash val="dot"/>
                    </a:lnB>
                    <a:lnTlToBr>
                      <a:noFill/>
                    </a:lnTlToBr>
                    <a:lnBlToTr>
                      <a:noFill/>
                    </a:lnBlToTr>
                    <a:solidFill>
                      <a:srgbClr val="F2F2F2"/>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l" defTabSz="1043305" rtl="0" eaLnBrk="1" fontAlgn="base" latinLnBrk="0" hangingPunct="1">
                        <a:lnSpc>
                          <a:spcPct val="100000"/>
                        </a:lnSpc>
                        <a:spcBef>
                          <a:spcPct val="20000"/>
                        </a:spcBef>
                        <a:spcAft>
                          <a:spcPct val="0"/>
                        </a:spcAft>
                        <a:buClrTx/>
                        <a:buSzTx/>
                        <a:buFontTx/>
                        <a:buNone/>
                      </a:pP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19050" cap="rnd">
                      <a:solidFill>
                        <a:srgbClr val="848587"/>
                      </a:solidFill>
                      <a:prstDash val="solid"/>
                    </a:lnR>
                    <a:lnT w="19050">
                      <a:solidFill>
                        <a:srgbClr val="848587"/>
                      </a:solidFill>
                      <a:prstDash val="solid"/>
                    </a:lnT>
                    <a:lnB w="3175">
                      <a:solidFill>
                        <a:srgbClr val="848587"/>
                      </a:solidFill>
                      <a:prstDash val="dot"/>
                    </a:lnB>
                    <a:lnTlToBr>
                      <a:noFill/>
                    </a:lnTlToBr>
                    <a:lnBlToTr>
                      <a:noFill/>
                    </a:lnBlToTr>
                    <a:solidFill>
                      <a:srgbClr val="F2F2F2"/>
                    </a:solidFill>
                  </a:tcPr>
                </a:tc>
              </a:tr>
              <a:tr h="269875">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演艺组</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FFFFF"/>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演职人员、特效编排及督场执行</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FFFFF"/>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l" defTabSz="1043305" rtl="0" eaLnBrk="1" fontAlgn="base" latinLnBrk="0" hangingPunct="1">
                        <a:lnSpc>
                          <a:spcPct val="100000"/>
                        </a:lnSpc>
                        <a:spcBef>
                          <a:spcPct val="20000"/>
                        </a:spcBef>
                        <a:spcAft>
                          <a:spcPct val="0"/>
                        </a:spcAft>
                        <a:buClrTx/>
                        <a:buSzTx/>
                        <a:buFontTx/>
                        <a:buNone/>
                      </a:pP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lnTlToBr>
                      <a:noFill/>
                    </a:lnTlToBr>
                    <a:lnBlToTr>
                      <a:noFill/>
                    </a:lnBlToTr>
                    <a:solidFill>
                      <a:srgbClr val="FFFFFF"/>
                    </a:solidFill>
                  </a:tcPr>
                </a:tc>
              </a:tr>
              <a:tr h="269875">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导演组</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2F2F2"/>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负责编导晚会全场彩排、联排及正场流程</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2F2F2"/>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l" defTabSz="1043305" rtl="0" eaLnBrk="1" fontAlgn="base" latinLnBrk="0" hangingPunct="1">
                        <a:lnSpc>
                          <a:spcPct val="100000"/>
                        </a:lnSpc>
                        <a:spcBef>
                          <a:spcPct val="20000"/>
                        </a:spcBef>
                        <a:spcAft>
                          <a:spcPct val="0"/>
                        </a:spcAft>
                        <a:buClrTx/>
                        <a:buSzTx/>
                        <a:buFontTx/>
                        <a:buNone/>
                      </a:pP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lnTlToBr>
                      <a:noFill/>
                    </a:lnTlToBr>
                    <a:lnBlToTr>
                      <a:noFill/>
                    </a:lnBlToTr>
                    <a:solidFill>
                      <a:srgbClr val="F2F2F2"/>
                    </a:solidFill>
                  </a:tcPr>
                </a:tc>
              </a:tr>
              <a:tr h="269875">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文案组</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FFFFF"/>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新闻、方案软稿及相关文本的撰写与修定</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FFFFF"/>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l" defTabSz="1043305" rtl="0" eaLnBrk="1" fontAlgn="base" latinLnBrk="0" hangingPunct="1">
                        <a:lnSpc>
                          <a:spcPct val="100000"/>
                        </a:lnSpc>
                        <a:spcBef>
                          <a:spcPct val="20000"/>
                        </a:spcBef>
                        <a:spcAft>
                          <a:spcPct val="0"/>
                        </a:spcAft>
                        <a:buClrTx/>
                        <a:buSzTx/>
                        <a:buFontTx/>
                        <a:buNone/>
                      </a:pP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lnTlToBr>
                      <a:noFill/>
                    </a:lnTlToBr>
                    <a:lnBlToTr>
                      <a:noFill/>
                    </a:lnBlToTr>
                    <a:solidFill>
                      <a:srgbClr val="FFFFFF"/>
                    </a:solidFill>
                  </a:tcPr>
                </a:tc>
              </a:tr>
              <a:tr h="269875">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设计组</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2F2F2"/>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dirty="0">
                          <a:ln>
                            <a:noFill/>
                          </a:ln>
                          <a:solidFill>
                            <a:srgbClr val="404040"/>
                          </a:solidFill>
                          <a:effectLst/>
                          <a:latin typeface="方正清刻本悦宋简体" panose="02000000000000000000" charset="-122"/>
                          <a:ea typeface="方正清刻本悦宋简体" panose="02000000000000000000" charset="-122"/>
                        </a:rPr>
                        <a:t>舞台、物料、印刷品及环境包装的设计</a:t>
                      </a:r>
                      <a:endParaRPr kumimoji="0" lang="zh-CN" altLang="en-US" sz="1200" b="0" i="0" u="none" strike="noStrike" cap="none" normalizeH="0" baseline="0" dirty="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2F2F2"/>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l" defTabSz="1043305" rtl="0" eaLnBrk="1" fontAlgn="base" latinLnBrk="0" hangingPunct="1">
                        <a:lnSpc>
                          <a:spcPct val="100000"/>
                        </a:lnSpc>
                        <a:spcBef>
                          <a:spcPct val="20000"/>
                        </a:spcBef>
                        <a:spcAft>
                          <a:spcPct val="0"/>
                        </a:spcAft>
                        <a:buClrTx/>
                        <a:buSzTx/>
                        <a:buFontTx/>
                        <a:buNone/>
                      </a:pP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lnTlToBr>
                      <a:noFill/>
                    </a:lnTlToBr>
                    <a:lnBlToTr>
                      <a:noFill/>
                    </a:lnBlToTr>
                    <a:solidFill>
                      <a:srgbClr val="F2F2F2"/>
                    </a:solidFill>
                  </a:tcPr>
                </a:tc>
              </a:tr>
              <a:tr h="283210">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督导组</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FFFFF"/>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辅助督导导演组整场演唱会的监制、编导及前期彩排</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FFFFF"/>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l" defTabSz="1043305" rtl="0" eaLnBrk="1" fontAlgn="base" latinLnBrk="0" hangingPunct="1">
                        <a:lnSpc>
                          <a:spcPct val="100000"/>
                        </a:lnSpc>
                        <a:spcBef>
                          <a:spcPct val="20000"/>
                        </a:spcBef>
                        <a:spcAft>
                          <a:spcPct val="0"/>
                        </a:spcAft>
                        <a:buClrTx/>
                        <a:buSzTx/>
                        <a:buFontTx/>
                        <a:buNone/>
                      </a:pP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lnTlToBr>
                      <a:noFill/>
                    </a:lnTlToBr>
                    <a:lnBlToTr>
                      <a:noFill/>
                    </a:lnBlToTr>
                    <a:solidFill>
                      <a:srgbClr val="FFFFFF"/>
                    </a:solidFill>
                  </a:tcPr>
                </a:tc>
              </a:tr>
              <a:tr h="269875">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宣传组</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2F2F2"/>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媒体计划的制定及执行</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2F2F2"/>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l" defTabSz="1043305" rtl="0" eaLnBrk="1" fontAlgn="base" latinLnBrk="0" hangingPunct="1">
                        <a:lnSpc>
                          <a:spcPct val="100000"/>
                        </a:lnSpc>
                        <a:spcBef>
                          <a:spcPct val="20000"/>
                        </a:spcBef>
                        <a:spcAft>
                          <a:spcPct val="0"/>
                        </a:spcAft>
                        <a:buClrTx/>
                        <a:buSzTx/>
                        <a:buFontTx/>
                        <a:buNone/>
                      </a:pP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lnTlToBr>
                      <a:noFill/>
                    </a:lnTlToBr>
                    <a:lnBlToTr>
                      <a:noFill/>
                    </a:lnBlToTr>
                    <a:solidFill>
                      <a:srgbClr val="F2F2F2"/>
                    </a:solidFill>
                  </a:tcPr>
                </a:tc>
              </a:tr>
              <a:tr h="269875">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联络组</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FFFFF"/>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领导嘉宾邀请及相关部门的协调工作</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FFFFF"/>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l" defTabSz="1043305" rtl="0" eaLnBrk="1" fontAlgn="base" latinLnBrk="0" hangingPunct="1">
                        <a:lnSpc>
                          <a:spcPct val="100000"/>
                        </a:lnSpc>
                        <a:spcBef>
                          <a:spcPct val="20000"/>
                        </a:spcBef>
                        <a:spcAft>
                          <a:spcPct val="0"/>
                        </a:spcAft>
                        <a:buClrTx/>
                        <a:buSzTx/>
                        <a:buFontTx/>
                        <a:buNone/>
                      </a:pP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lnTlToBr>
                      <a:noFill/>
                    </a:lnTlToBr>
                    <a:lnBlToTr>
                      <a:noFill/>
                    </a:lnBlToTr>
                    <a:solidFill>
                      <a:srgbClr val="FFFFFF"/>
                    </a:solidFill>
                  </a:tcPr>
                </a:tc>
              </a:tr>
              <a:tr h="269875">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接待组</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2F2F2"/>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接待方案的制定、礼仪小姐的招募及培训</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2F2F2"/>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l" defTabSz="1043305" rtl="0" eaLnBrk="1" fontAlgn="base" latinLnBrk="0" hangingPunct="1">
                        <a:lnSpc>
                          <a:spcPct val="100000"/>
                        </a:lnSpc>
                        <a:spcBef>
                          <a:spcPct val="20000"/>
                        </a:spcBef>
                        <a:spcAft>
                          <a:spcPct val="0"/>
                        </a:spcAft>
                        <a:buClrTx/>
                        <a:buSzTx/>
                        <a:buFontTx/>
                        <a:buNone/>
                      </a:pP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lnTlToBr>
                      <a:noFill/>
                    </a:lnTlToBr>
                    <a:lnBlToTr>
                      <a:noFill/>
                    </a:lnBlToTr>
                    <a:solidFill>
                      <a:srgbClr val="F2F2F2"/>
                    </a:solidFill>
                  </a:tcPr>
                </a:tc>
              </a:tr>
              <a:tr h="269875">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食宿组</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FFFFF"/>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演职及工作人员的餐饮、交通、住宿管理等</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FFFFF"/>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l" defTabSz="1043305" rtl="0" eaLnBrk="1" fontAlgn="base" latinLnBrk="0" hangingPunct="1">
                        <a:lnSpc>
                          <a:spcPct val="100000"/>
                        </a:lnSpc>
                        <a:spcBef>
                          <a:spcPct val="20000"/>
                        </a:spcBef>
                        <a:spcAft>
                          <a:spcPct val="0"/>
                        </a:spcAft>
                        <a:buClrTx/>
                        <a:buSzTx/>
                        <a:buFontTx/>
                        <a:buNone/>
                      </a:pP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lnTlToBr>
                      <a:noFill/>
                    </a:lnTlToBr>
                    <a:lnBlToTr>
                      <a:noFill/>
                    </a:lnBlToTr>
                    <a:solidFill>
                      <a:srgbClr val="FFFFFF"/>
                    </a:solidFill>
                  </a:tcPr>
                </a:tc>
              </a:tr>
              <a:tr h="269875">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财务组</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19050" cap="rnd">
                      <a:solidFill>
                        <a:srgbClr val="848587"/>
                      </a:solidFill>
                      <a:prstDash val="solid"/>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2F2F2"/>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负责对甲方及第三方供应商进行账目疏通</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3175">
                      <a:solidFill>
                        <a:srgbClr val="848587"/>
                      </a:solidFill>
                      <a:prstDash val="dot"/>
                    </a:lnR>
                    <a:lnT w="3175">
                      <a:solidFill>
                        <a:srgbClr val="848587"/>
                      </a:solidFill>
                      <a:prstDash val="dot"/>
                    </a:lnT>
                    <a:lnB w="3175">
                      <a:solidFill>
                        <a:srgbClr val="848587"/>
                      </a:solidFill>
                      <a:prstDash val="dot"/>
                    </a:lnB>
                    <a:lnTlToBr>
                      <a:noFill/>
                    </a:lnTlToBr>
                    <a:lnBlToTr>
                      <a:noFill/>
                    </a:lnBlToTr>
                    <a:solidFill>
                      <a:srgbClr val="F2F2F2"/>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l" defTabSz="1043305" rtl="0" eaLnBrk="1" fontAlgn="base" latinLnBrk="0" hangingPunct="1">
                        <a:lnSpc>
                          <a:spcPct val="100000"/>
                        </a:lnSpc>
                        <a:spcBef>
                          <a:spcPct val="20000"/>
                        </a:spcBef>
                        <a:spcAft>
                          <a:spcPct val="0"/>
                        </a:spcAft>
                        <a:buClrTx/>
                        <a:buSzTx/>
                        <a:buFontTx/>
                        <a:buNone/>
                      </a:pP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19050" cap="rnd">
                      <a:solidFill>
                        <a:srgbClr val="848587"/>
                      </a:solidFill>
                      <a:prstDash val="solid"/>
                    </a:lnR>
                    <a:lnT w="3175">
                      <a:solidFill>
                        <a:srgbClr val="848587"/>
                      </a:solidFill>
                      <a:prstDash val="dot"/>
                    </a:lnT>
                    <a:lnB w="3175">
                      <a:solidFill>
                        <a:srgbClr val="848587"/>
                      </a:solidFill>
                      <a:prstDash val="dot"/>
                    </a:lnB>
                    <a:lnTlToBr>
                      <a:noFill/>
                    </a:lnTlToBr>
                    <a:lnBlToTr>
                      <a:noFill/>
                    </a:lnBlToTr>
                    <a:solidFill>
                      <a:srgbClr val="F2F2F2"/>
                    </a:solidFill>
                  </a:tcPr>
                </a:tc>
              </a:tr>
              <a:tr h="269875">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应急组</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19050" cap="rnd">
                      <a:solidFill>
                        <a:srgbClr val="848587"/>
                      </a:solidFill>
                      <a:prstDash val="solid"/>
                    </a:lnL>
                    <a:lnR w="3175">
                      <a:solidFill>
                        <a:srgbClr val="848587"/>
                      </a:solidFill>
                      <a:prstDash val="dot"/>
                    </a:lnR>
                    <a:lnT w="3175">
                      <a:solidFill>
                        <a:srgbClr val="848587"/>
                      </a:solidFill>
                      <a:prstDash val="dot"/>
                    </a:lnT>
                    <a:lnB w="19050" cap="rnd">
                      <a:solidFill>
                        <a:srgbClr val="848587"/>
                      </a:solidFill>
                      <a:prstDash val="solid"/>
                    </a:lnB>
                    <a:lnTlToBr>
                      <a:noFill/>
                    </a:lnTlToBr>
                    <a:lnBlToTr>
                      <a:noFill/>
                    </a:lnBlToTr>
                    <a:solidFill>
                      <a:srgbClr val="FFFFFF"/>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ctr" defTabSz="1043305"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rPr>
                        <a:t>制定应急预案并低风险规避</a:t>
                      </a:r>
                      <a:endParaRPr kumimoji="0" lang="zh-CN" altLang="en-US" sz="1200" b="0" i="0" u="none" strike="noStrike" cap="none" normalizeH="0" baseline="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3175">
                      <a:solidFill>
                        <a:srgbClr val="848587"/>
                      </a:solidFill>
                      <a:prstDash val="dot"/>
                    </a:lnR>
                    <a:lnT w="3175">
                      <a:solidFill>
                        <a:srgbClr val="848587"/>
                      </a:solidFill>
                      <a:prstDash val="dot"/>
                    </a:lnT>
                    <a:lnB w="19050" cap="rnd">
                      <a:solidFill>
                        <a:srgbClr val="848587"/>
                      </a:solidFill>
                      <a:prstDash val="solid"/>
                    </a:lnB>
                    <a:lnTlToBr>
                      <a:noFill/>
                    </a:lnTlToBr>
                    <a:lnBlToTr>
                      <a:noFill/>
                    </a:lnBlToTr>
                    <a:solidFill>
                      <a:srgbClr val="FFFFFF"/>
                    </a:solidFill>
                  </a:tcPr>
                </a:tc>
                <a:tc>
                  <a:txBody>
                    <a:bodyPr/>
                    <a:lstStyle>
                      <a:lvl1pPr algn="l" defTabSz="1043305" eaLnBrk="0" hangingPunct="0">
                        <a:spcBef>
                          <a:spcPct val="20000"/>
                        </a:spcBef>
                        <a:defRPr sz="3200">
                          <a:solidFill>
                            <a:schemeClr val="tx1"/>
                          </a:solidFill>
                          <a:latin typeface="Arial" panose="020B0604020202020204" pitchFamily="34" charset="0"/>
                          <a:ea typeface="微软雅黑" panose="020B0503020204020204" charset="-122"/>
                        </a:defRPr>
                      </a:lvl1pPr>
                      <a:lvl2pPr marL="742950" indent="-285750" algn="l" defTabSz="1043305" eaLnBrk="0" hangingPunct="0">
                        <a:spcBef>
                          <a:spcPct val="20000"/>
                        </a:spcBef>
                        <a:defRPr sz="2800">
                          <a:solidFill>
                            <a:schemeClr val="tx1"/>
                          </a:solidFill>
                          <a:latin typeface="Arial" panose="020B0604020202020204" pitchFamily="34" charset="0"/>
                          <a:ea typeface="微软雅黑" panose="020B0503020204020204" charset="-122"/>
                        </a:defRPr>
                      </a:lvl2pPr>
                      <a:lvl3pPr marL="1143000" indent="-228600" algn="l" defTabSz="1043305" eaLnBrk="0" hangingPunct="0">
                        <a:spcBef>
                          <a:spcPct val="20000"/>
                        </a:spcBef>
                        <a:defRPr sz="2300">
                          <a:solidFill>
                            <a:schemeClr val="tx1"/>
                          </a:solidFill>
                          <a:latin typeface="Arial" panose="020B0604020202020204" pitchFamily="34" charset="0"/>
                          <a:ea typeface="微软雅黑" panose="020B0503020204020204" charset="-122"/>
                        </a:defRPr>
                      </a:lvl3pPr>
                      <a:lvl4pPr marL="16002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4pPr>
                      <a:lvl5pPr marL="2057400" indent="-228600" algn="l" defTabSz="1043305" eaLnBrk="0" hangingPunct="0">
                        <a:spcBef>
                          <a:spcPct val="20000"/>
                        </a:spcBef>
                        <a:defRPr sz="2000">
                          <a:solidFill>
                            <a:schemeClr val="tx1"/>
                          </a:solidFill>
                          <a:latin typeface="Arial" panose="020B0604020202020204" pitchFamily="34" charset="0"/>
                          <a:ea typeface="微软雅黑" panose="020B0503020204020204" charset="-122"/>
                        </a:defRPr>
                      </a:lvl5pPr>
                      <a:lvl6pPr marL="25146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6pPr>
                      <a:lvl7pPr marL="29718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7pPr>
                      <a:lvl8pPr marL="34290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8pPr>
                      <a:lvl9pPr marL="3886200" indent="-228600" defTabSz="1043305" eaLnBrk="0" fontAlgn="base" hangingPunct="0">
                        <a:spcBef>
                          <a:spcPct val="20000"/>
                        </a:spcBef>
                        <a:spcAft>
                          <a:spcPct val="0"/>
                        </a:spcAft>
                        <a:defRPr sz="2000">
                          <a:solidFill>
                            <a:schemeClr val="tx1"/>
                          </a:solidFill>
                          <a:latin typeface="Arial" panose="020B0604020202020204" pitchFamily="34" charset="0"/>
                          <a:ea typeface="微软雅黑" panose="020B0503020204020204" charset="-122"/>
                        </a:defRPr>
                      </a:lvl9pPr>
                    </a:lstStyle>
                    <a:p>
                      <a:pPr marL="0" marR="0" lvl="0" indent="0" algn="l" defTabSz="1043305" rtl="0" eaLnBrk="1" fontAlgn="base" latinLnBrk="0" hangingPunct="1">
                        <a:lnSpc>
                          <a:spcPct val="100000"/>
                        </a:lnSpc>
                        <a:spcBef>
                          <a:spcPct val="20000"/>
                        </a:spcBef>
                        <a:spcAft>
                          <a:spcPct val="0"/>
                        </a:spcAft>
                        <a:buClrTx/>
                        <a:buSzTx/>
                        <a:buFontTx/>
                        <a:buNone/>
                      </a:pPr>
                      <a:endParaRPr kumimoji="0" lang="zh-CN" altLang="en-US" sz="1200" b="0" i="0" u="none" strike="noStrike" cap="none" normalizeH="0" baseline="0" dirty="0">
                        <a:ln>
                          <a:noFill/>
                        </a:ln>
                        <a:solidFill>
                          <a:srgbClr val="404040"/>
                        </a:solidFill>
                        <a:effectLst/>
                        <a:latin typeface="方正清刻本悦宋简体" panose="02000000000000000000" charset="-122"/>
                        <a:ea typeface="方正清刻本悦宋简体" panose="02000000000000000000" charset="-122"/>
                      </a:endParaRPr>
                    </a:p>
                  </a:txBody>
                  <a:tcPr marL="76123" marR="76123" marT="38061" marB="38061" horzOverflow="overflow">
                    <a:lnL w="3175">
                      <a:solidFill>
                        <a:srgbClr val="848587"/>
                      </a:solidFill>
                      <a:prstDash val="dot"/>
                    </a:lnL>
                    <a:lnR w="19050" cap="rnd">
                      <a:solidFill>
                        <a:srgbClr val="848587"/>
                      </a:solidFill>
                      <a:prstDash val="solid"/>
                    </a:lnR>
                    <a:lnT w="3175">
                      <a:solidFill>
                        <a:srgbClr val="848587"/>
                      </a:solidFill>
                      <a:prstDash val="dot"/>
                    </a:lnT>
                    <a:lnB w="19050" cap="rnd">
                      <a:solidFill>
                        <a:srgbClr val="848587"/>
                      </a:solidFill>
                      <a:prstDash val="solid"/>
                    </a:lnB>
                    <a:lnTlToBr>
                      <a:noFill/>
                    </a:lnTlToBr>
                    <a:lnBlToTr>
                      <a:noFill/>
                    </a:lnBlToTr>
                    <a:solidFill>
                      <a:srgbClr val="FFFFFF"/>
                    </a:solidFill>
                  </a:tcPr>
                </a:tc>
              </a:tr>
            </a:tbl>
          </a:graphicData>
        </a:graphic>
      </p:graphicFrame>
      <p:grpSp>
        <p:nvGrpSpPr>
          <p:cNvPr id="3" name="组合 2"/>
          <p:cNvGrpSpPr/>
          <p:nvPr/>
        </p:nvGrpSpPr>
        <p:grpSpPr>
          <a:xfrm>
            <a:off x="100035" y="444175"/>
            <a:ext cx="2982171" cy="342462"/>
            <a:chOff x="467" y="920"/>
            <a:chExt cx="4696" cy="539"/>
          </a:xfrm>
        </p:grpSpPr>
        <p:grpSp>
          <p:nvGrpSpPr>
            <p:cNvPr id="4" name="组合 3"/>
            <p:cNvGrpSpPr/>
            <p:nvPr/>
          </p:nvGrpSpPr>
          <p:grpSpPr>
            <a:xfrm>
              <a:off x="467" y="920"/>
              <a:ext cx="4696" cy="539"/>
              <a:chOff x="-108" y="1286"/>
              <a:chExt cx="5965" cy="685"/>
            </a:xfrm>
          </p:grpSpPr>
          <p:sp>
            <p:nvSpPr>
              <p:cNvPr id="22"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职能分工</a:t>
                </a:r>
                <a:endPar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23"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33" name="直接连接符 3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p:cNvSpPr/>
          <p:nvPr/>
        </p:nvSpPr>
        <p:spPr>
          <a:xfrm>
            <a:off x="501015" y="3270250"/>
            <a:ext cx="8997950" cy="1398905"/>
          </a:xfrm>
          <a:prstGeom prst="rect">
            <a:avLst/>
          </a:prstGeom>
        </p:spPr>
        <p:txBody>
          <a:bodyPr wrap="square">
            <a:spAutoFit/>
          </a:bodyPr>
          <a:lstStyle/>
          <a:p>
            <a:pPr marL="342900" indent="-342900">
              <a:lnSpc>
                <a:spcPct val="12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延续热度：活动后两小时内，快剪现场的美图及</a:t>
            </a:r>
            <a:r>
              <a:rPr lang="en-US" altLang="zh-CN"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15&amp;30</a:t>
            </a: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秒小视频等，用于发布会的后宣传微信上稿；</a:t>
            </a:r>
            <a:endParaRPr lang="zh-CN" altLang="en-US" sz="1415" spc="100">
              <a:solidFill>
                <a:schemeClr val="tx1"/>
              </a:solidFill>
              <a:uFillTx/>
              <a:latin typeface="方正清刻本悦宋简体" panose="02000000000000000000" charset="-122"/>
              <a:ea typeface="方正清刻本悦宋简体" panose="02000000000000000000" charset="-122"/>
              <a:cs typeface="方正清刻本悦宋简体" panose="02000000000000000000" charset="-122"/>
            </a:endParaRPr>
          </a:p>
          <a:p>
            <a:pPr marL="342900" indent="-342900">
              <a:lnSpc>
                <a:spcPct val="12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预案准备：摄影摄像将根据此次活动内容，提前做出拍摄流程预案，保证拍摄有章可循；</a:t>
            </a:r>
            <a:endParaRPr lang="zh-CN" altLang="en-US" sz="1415" spc="100">
              <a:solidFill>
                <a:schemeClr val="tx1"/>
              </a:solidFill>
              <a:uFillTx/>
              <a:latin typeface="方正清刻本悦宋简体" panose="02000000000000000000" charset="-122"/>
              <a:ea typeface="方正清刻本悦宋简体" panose="02000000000000000000" charset="-122"/>
              <a:cs typeface="方正清刻本悦宋简体" panose="02000000000000000000" charset="-122"/>
            </a:endParaRPr>
          </a:p>
          <a:p>
            <a:pPr marL="342900" indent="-342900">
              <a:lnSpc>
                <a:spcPct val="12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地点彩排：根据活动流程，将拍摄环节进行全程预演；</a:t>
            </a:r>
            <a:endParaRPr lang="zh-CN" altLang="en-US" sz="1415" spc="100">
              <a:solidFill>
                <a:schemeClr val="tx1"/>
              </a:solidFill>
              <a:uFillTx/>
              <a:latin typeface="方正清刻本悦宋简体" panose="02000000000000000000" charset="-122"/>
              <a:ea typeface="方正清刻本悦宋简体" panose="02000000000000000000" charset="-122"/>
              <a:cs typeface="方正清刻本悦宋简体" panose="02000000000000000000" charset="-122"/>
            </a:endParaRPr>
          </a:p>
          <a:p>
            <a:pPr marL="342900" indent="-342900">
              <a:lnSpc>
                <a:spcPct val="12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人员需求：着装干净整洁，需穿长衣、长裤，个人形象佳；</a:t>
            </a:r>
            <a:endParaRPr lang="zh-CN" altLang="en-US" sz="1415" spc="100">
              <a:solidFill>
                <a:schemeClr val="tx1"/>
              </a:solidFill>
              <a:uFillTx/>
              <a:latin typeface="方正清刻本悦宋简体" panose="02000000000000000000" charset="-122"/>
              <a:ea typeface="方正清刻本悦宋简体" panose="02000000000000000000" charset="-122"/>
              <a:cs typeface="方正清刻本悦宋简体" panose="02000000000000000000" charset="-122"/>
            </a:endParaRPr>
          </a:p>
          <a:p>
            <a:pPr marL="342900" indent="-342900">
              <a:lnSpc>
                <a:spcPct val="12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注意事项：不能站在舞台上拍摄，不能抢领导镜头拍；</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p:txBody>
      </p:sp>
      <p:pic>
        <p:nvPicPr>
          <p:cNvPr id="3" name="图片 2"/>
          <p:cNvPicPr>
            <a:picLocks noChangeAspect="1"/>
          </p:cNvPicPr>
          <p:nvPr/>
        </p:nvPicPr>
        <p:blipFill>
          <a:blip r:embed="rId1"/>
          <a:srcRect t="24102" b="26946"/>
          <a:stretch>
            <a:fillRect/>
          </a:stretch>
        </p:blipFill>
        <p:spPr>
          <a:xfrm>
            <a:off x="500719" y="1222505"/>
            <a:ext cx="5365409" cy="1848796"/>
          </a:xfrm>
          <a:prstGeom prst="rect">
            <a:avLst/>
          </a:prstGeom>
        </p:spPr>
      </p:pic>
      <p:grpSp>
        <p:nvGrpSpPr>
          <p:cNvPr id="4" name="组合 3"/>
          <p:cNvGrpSpPr/>
          <p:nvPr/>
        </p:nvGrpSpPr>
        <p:grpSpPr>
          <a:xfrm>
            <a:off x="100035" y="489895"/>
            <a:ext cx="2982171" cy="342462"/>
            <a:chOff x="467" y="920"/>
            <a:chExt cx="4696" cy="539"/>
          </a:xfrm>
        </p:grpSpPr>
        <p:grpSp>
          <p:nvGrpSpPr>
            <p:cNvPr id="5" name="组合 4"/>
            <p:cNvGrpSpPr/>
            <p:nvPr/>
          </p:nvGrpSpPr>
          <p:grpSpPr>
            <a:xfrm>
              <a:off x="467" y="920"/>
              <a:ext cx="4696" cy="539"/>
              <a:chOff x="-108" y="1286"/>
              <a:chExt cx="5965" cy="685"/>
            </a:xfrm>
          </p:grpSpPr>
          <p:sp>
            <p:nvSpPr>
              <p:cNvPr id="22"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摄影摄像</a:t>
                </a:r>
                <a:endPar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23"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33" name="直接连接符 3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582540" y="2755318"/>
            <a:ext cx="8848791" cy="1993951"/>
            <a:chOff x="618248" y="3735543"/>
            <a:chExt cx="11237964" cy="2532317"/>
          </a:xfrm>
          <a:effectLst>
            <a:outerShdw blurRad="50800" dist="38100" dir="2700000" algn="tl" rotWithShape="0">
              <a:prstClr val="black">
                <a:alpha val="40000"/>
              </a:prstClr>
            </a:outerShdw>
          </a:effectLst>
        </p:grpSpPr>
        <p:pic>
          <p:nvPicPr>
            <p:cNvPr id="3074" name="Picture 2" descr="https://timgsa.baidu.com/timg?image&amp;quality=80&amp;size=b9999_10000&amp;sec=1562321790195&amp;di=f196dee21a00464401117362c1852d45&amp;imgtype=jpg&amp;src=http%3A%2F%2Fimg2.imgtn.bdimg.com%2Fit%2Fu%3D1002851027%2C584162528%26fm%3D214%26gp%3D0.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18248" y="3735544"/>
              <a:ext cx="3798474" cy="253231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timgsa.baidu.com/timg?image&amp;quality=80&amp;size=b9999_10000&amp;sec=1562321861881&amp;di=8f26a5d1472280f4489dc08326775c5e&amp;imgtype=0&amp;src=http%3A%2F%2Fimg3.doubanio.com%2Fview%2Fgroup_topic%2Fl%2Fpublic%2Fp13018496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37492" y="3735543"/>
              <a:ext cx="3376419" cy="2532315"/>
            </a:xfrm>
            <a:prstGeom prst="rect">
              <a:avLst/>
            </a:prstGeom>
            <a:noFill/>
            <a:extLst>
              <a:ext uri="{909E8E84-426E-40DD-AFC4-6F175D3DCCD1}">
                <a14:hiddenFill xmlns:a14="http://schemas.microsoft.com/office/drawing/2010/main">
                  <a:solidFill>
                    <a:srgbClr val="FFFFFF"/>
                  </a:solidFill>
                </a14:hiddenFill>
              </a:ext>
            </a:extLst>
          </p:spPr>
        </p:pic>
        <p:pic>
          <p:nvPicPr>
            <p:cNvPr id="24" name="图片 1"/>
            <p:cNvPicPr>
              <a:picLocks noChangeAspect="1"/>
            </p:cNvPicPr>
            <p:nvPr/>
          </p:nvPicPr>
          <p:blipFill rotWithShape="1">
            <a:blip r:embed="rId3"/>
            <a:srcRect l="13484" t="13521" b="12848"/>
            <a:stretch>
              <a:fillRect/>
            </a:stretch>
          </p:blipFill>
          <p:spPr>
            <a:xfrm>
              <a:off x="8034681" y="3744802"/>
              <a:ext cx="3821531" cy="2523055"/>
            </a:xfrm>
            <a:prstGeom prst="rect">
              <a:avLst/>
            </a:prstGeom>
            <a:noFill/>
            <a:ln w="9525">
              <a:noFill/>
            </a:ln>
          </p:spPr>
        </p:pic>
      </p:grpSp>
      <p:sp>
        <p:nvSpPr>
          <p:cNvPr id="5" name="Rectangle 17"/>
          <p:cNvSpPr/>
          <p:nvPr/>
        </p:nvSpPr>
        <p:spPr>
          <a:xfrm>
            <a:off x="490945" y="1119509"/>
            <a:ext cx="8390075" cy="1620520"/>
          </a:xfrm>
          <a:prstGeom prst="rect">
            <a:avLst/>
          </a:prstGeom>
        </p:spPr>
        <p:txBody>
          <a:bodyPr wrap="square">
            <a:spAutoFit/>
          </a:bodyPr>
          <a:lstStyle/>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音频故障：3重音频线路。信号源：2台电脑信号+碟机</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视频故障：3重视频线路，并使用2秒切频器。信号源：2台电脑信号+碟机</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话筒故障：使用话筒4支，备用话筒3支，备用电池4片。</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电源故障：备用2条电缆线，协调保卫专职看护线路和电流使用状况。</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p:txBody>
      </p:sp>
      <p:grpSp>
        <p:nvGrpSpPr>
          <p:cNvPr id="3" name="组合 2"/>
          <p:cNvGrpSpPr/>
          <p:nvPr/>
        </p:nvGrpSpPr>
        <p:grpSpPr>
          <a:xfrm>
            <a:off x="100035" y="489895"/>
            <a:ext cx="2982171" cy="342462"/>
            <a:chOff x="467" y="920"/>
            <a:chExt cx="4696" cy="539"/>
          </a:xfrm>
        </p:grpSpPr>
        <p:grpSp>
          <p:nvGrpSpPr>
            <p:cNvPr id="4" name="组合 3"/>
            <p:cNvGrpSpPr/>
            <p:nvPr/>
          </p:nvGrpSpPr>
          <p:grpSpPr>
            <a:xfrm>
              <a:off x="467" y="920"/>
              <a:ext cx="4696" cy="539"/>
              <a:chOff x="-108" y="1286"/>
              <a:chExt cx="5965" cy="685"/>
            </a:xfrm>
          </p:grpSpPr>
          <p:sp>
            <p:nvSpPr>
              <p:cNvPr id="22"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设备预案</a:t>
                </a:r>
                <a:endPar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23"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33" name="直接连接符 3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矩形 4"/>
          <p:cNvSpPr/>
          <p:nvPr/>
        </p:nvSpPr>
        <p:spPr>
          <a:xfrm>
            <a:off x="834726" y="175481"/>
            <a:ext cx="9129494" cy="50489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15"/>
          </a:p>
        </p:txBody>
      </p:sp>
      <p:sp>
        <p:nvSpPr>
          <p:cNvPr id="18" name="Rectangle 17"/>
          <p:cNvSpPr/>
          <p:nvPr/>
        </p:nvSpPr>
        <p:spPr>
          <a:xfrm>
            <a:off x="490945" y="1119509"/>
            <a:ext cx="8390075" cy="3761740"/>
          </a:xfrm>
          <a:prstGeom prst="rect">
            <a:avLst/>
          </a:prstGeom>
        </p:spPr>
        <p:txBody>
          <a:bodyPr wrap="square">
            <a:spAutoFit/>
          </a:bodyPr>
          <a:lstStyle/>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负责整个会场的平面活动及布置；</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在搬运布置器材时要注意使用场地或者指定通道，确保安全；</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在施工过程中要注意遵守活动场地的各项规章制度；</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在整个布置过程中如果出现问题，需先与活动场地工作人员联系；</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在规定的时间内要完成整个活动布置工作；</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在施工结束后，要注意保持会场清洁；</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布置结束后，预留2-3名工作人员，配合其他活动工作，直至活动结束；</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注意施工安全及保证施工质量；</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注意活动过程中来宾动线的防滑、放跌、防水、防电工作；</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确保活动用电安全，确保用电负荷的承受力50千瓦；</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用电包括，灯光、音响、特效、空调、照明；</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与场地工作人员对接电工联系方式，一旦出现断电情况，可第一时间进行沟通、处理。</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p:txBody>
      </p:sp>
      <p:grpSp>
        <p:nvGrpSpPr>
          <p:cNvPr id="3" name="组合 2"/>
          <p:cNvGrpSpPr/>
          <p:nvPr/>
        </p:nvGrpSpPr>
        <p:grpSpPr>
          <a:xfrm>
            <a:off x="100035" y="489895"/>
            <a:ext cx="2982171" cy="342462"/>
            <a:chOff x="467" y="920"/>
            <a:chExt cx="4696" cy="539"/>
          </a:xfrm>
        </p:grpSpPr>
        <p:grpSp>
          <p:nvGrpSpPr>
            <p:cNvPr id="4" name="组合 3"/>
            <p:cNvGrpSpPr/>
            <p:nvPr/>
          </p:nvGrpSpPr>
          <p:grpSpPr>
            <a:xfrm>
              <a:off x="467" y="920"/>
              <a:ext cx="4696" cy="539"/>
              <a:chOff x="-108" y="1286"/>
              <a:chExt cx="5965" cy="685"/>
            </a:xfrm>
          </p:grpSpPr>
          <p:sp>
            <p:nvSpPr>
              <p:cNvPr id="22"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施工预案</a:t>
                </a:r>
                <a:endPar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23"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33" name="直接连接符 3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矩形 4"/>
          <p:cNvSpPr/>
          <p:nvPr/>
        </p:nvSpPr>
        <p:spPr>
          <a:xfrm>
            <a:off x="834726" y="175481"/>
            <a:ext cx="9129494" cy="50489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15"/>
          </a:p>
        </p:txBody>
      </p:sp>
      <p:sp>
        <p:nvSpPr>
          <p:cNvPr id="18" name="Rectangle 17"/>
          <p:cNvSpPr/>
          <p:nvPr/>
        </p:nvSpPr>
        <p:spPr>
          <a:xfrm>
            <a:off x="506820" y="1130304"/>
            <a:ext cx="8390075" cy="3455670"/>
          </a:xfrm>
          <a:prstGeom prst="rect">
            <a:avLst/>
          </a:prstGeom>
        </p:spPr>
        <p:txBody>
          <a:bodyPr wrap="square">
            <a:spAutoFit/>
          </a:bodyPr>
          <a:lstStyle/>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活动公司与主办方共同成立“突发性事件”工作组，负责现场安全工作；</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对现场工作人员，尤其是安保人员进行岗前消防安全培训；</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活动公司 与主办方相关工作人员事先制定保障性逃生路线；</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确保场地内所有安全通道、消防栓等消防设备正常使用，确认了解应急消防设备位置；</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为了避免各个区域内人员流动通道阻塞，各区域内由专门的安保人员和工作人员维持现场秩序，及时疏导人流；</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现场设置安保人员，及时处理突发事件；</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确保场地电力资源安全，安排专人在整个会议期间监督电力安全问题，如出现隐患即刻与工程部确认解决方案；</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现场所有物料由活动公司设置专员管理，确保物料的安全及统计工作，设备器材由展览公司和灯光音响公司工作人员配合管理。</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p:txBody>
      </p:sp>
      <p:grpSp>
        <p:nvGrpSpPr>
          <p:cNvPr id="3" name="组合 2"/>
          <p:cNvGrpSpPr/>
          <p:nvPr/>
        </p:nvGrpSpPr>
        <p:grpSpPr>
          <a:xfrm>
            <a:off x="100035" y="489895"/>
            <a:ext cx="2982171" cy="342462"/>
            <a:chOff x="467" y="920"/>
            <a:chExt cx="4696" cy="539"/>
          </a:xfrm>
        </p:grpSpPr>
        <p:grpSp>
          <p:nvGrpSpPr>
            <p:cNvPr id="4" name="组合 3"/>
            <p:cNvGrpSpPr/>
            <p:nvPr/>
          </p:nvGrpSpPr>
          <p:grpSpPr>
            <a:xfrm>
              <a:off x="467" y="920"/>
              <a:ext cx="4696" cy="539"/>
              <a:chOff x="-108" y="1286"/>
              <a:chExt cx="5965" cy="685"/>
            </a:xfrm>
          </p:grpSpPr>
          <p:sp>
            <p:nvSpPr>
              <p:cNvPr id="22"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突发事件</a:t>
                </a:r>
                <a:endPar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23"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33" name="直接连接符 3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p:cNvSpPr/>
          <p:nvPr/>
        </p:nvSpPr>
        <p:spPr>
          <a:xfrm>
            <a:off x="553810" y="1447169"/>
            <a:ext cx="8390075" cy="3149600"/>
          </a:xfrm>
          <a:prstGeom prst="rect">
            <a:avLst/>
          </a:prstGeom>
        </p:spPr>
        <p:txBody>
          <a:bodyPr wrap="square">
            <a:spAutoFit/>
          </a:bodyPr>
          <a:lstStyle/>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1、首先必须发现着火源；因此，报警和接警是火灾应急方案的重要一步，把握好报警的内容和程序，是把火灾扑灭在初期阶段的关键。</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2、当现场指挥部街道火情警报信息后，指挥部应立即查清火情位置，并通知应急小组就位。</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3、如火势较为严重，指挥部立即拨打火警电话119，报警时要详细说明起火地点，起火部位，燃烧物品，火势情况以及自已的姓名、服务部门、电话号码等。</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Ø"/>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4、现场指挥部的重要职责</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（1）根据火势情况，通报疏散人员；</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（2）掌握火势发展情况及时调集力量，布置救人、抢救物资和灭火，并检查执行情况。</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marL="285750" indent="-285750">
              <a:lnSpc>
                <a:spcPct val="140000"/>
              </a:lnSpc>
              <a:buFont typeface="Wingdings" panose="05000000000000000000" charset="0"/>
              <a:buChar char=""/>
            </a:pPr>
            <a:r>
              <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rPr>
              <a:t>（3）公安消防车到达之后，及时向公安消防报告情况，服从统一指挥。</a:t>
            </a: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a:p>
            <a:pPr indent="0">
              <a:lnSpc>
                <a:spcPct val="140000"/>
              </a:lnSpc>
              <a:buFont typeface="Wingdings" panose="05000000000000000000" charset="0"/>
              <a:buNone/>
            </a:pPr>
            <a:endParaRPr lang="zh-CN" altLang="en-US" sz="1415" spc="100">
              <a:uFillTx/>
              <a:latin typeface="方正清刻本悦宋简体" panose="02000000000000000000" charset="-122"/>
              <a:ea typeface="方正清刻本悦宋简体" panose="02000000000000000000" charset="-122"/>
              <a:cs typeface="方正清刻本悦宋简体" panose="02000000000000000000" charset="-122"/>
              <a:sym typeface="+mn-ea"/>
            </a:endParaRPr>
          </a:p>
        </p:txBody>
      </p:sp>
      <p:grpSp>
        <p:nvGrpSpPr>
          <p:cNvPr id="3" name="组合 2"/>
          <p:cNvGrpSpPr/>
          <p:nvPr/>
        </p:nvGrpSpPr>
        <p:grpSpPr>
          <a:xfrm>
            <a:off x="100035" y="489895"/>
            <a:ext cx="2982171" cy="342462"/>
            <a:chOff x="467" y="920"/>
            <a:chExt cx="4696" cy="539"/>
          </a:xfrm>
        </p:grpSpPr>
        <p:grpSp>
          <p:nvGrpSpPr>
            <p:cNvPr id="4" name="组合 3"/>
            <p:cNvGrpSpPr/>
            <p:nvPr/>
          </p:nvGrpSpPr>
          <p:grpSpPr>
            <a:xfrm>
              <a:off x="467" y="920"/>
              <a:ext cx="4696" cy="539"/>
              <a:chOff x="-108" y="1286"/>
              <a:chExt cx="5965" cy="685"/>
            </a:xfrm>
          </p:grpSpPr>
          <p:sp>
            <p:nvSpPr>
              <p:cNvPr id="22" name="object 5"/>
              <p:cNvSpPr txBox="1">
                <a:spLocks noGrp="1"/>
              </p:cNvSpPr>
              <p:nvPr/>
            </p:nvSpPr>
            <p:spPr>
              <a:xfrm>
                <a:off x="-108" y="1290"/>
                <a:ext cx="3339" cy="680"/>
              </a:xfrm>
              <a:prstGeom prst="rect">
                <a:avLst/>
              </a:prstGeom>
            </p:spPr>
            <p:txBody>
              <a:bodyPr vert="horz" wrap="square" lIns="0" tIns="11292"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r">
                  <a:lnSpc>
                    <a:spcPct val="100000"/>
                  </a:lnSpc>
                  <a:spcBef>
                    <a:spcPts val="100"/>
                  </a:spcBef>
                </a:pPr>
                <a:r>
                  <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rPr>
                  <a:t>火警预案</a:t>
                </a:r>
                <a:endParaRPr lang="zh-CN" altLang="en-US" sz="2135" b="1" spc="229" dirty="0">
                  <a:solidFill>
                    <a:srgbClr val="843C0B"/>
                  </a:solidFill>
                  <a:latin typeface="方正清刻本悦宋简体" panose="02000000000000000000" charset="-122"/>
                  <a:ea typeface="方正清刻本悦宋简体" panose="02000000000000000000" charset="-122"/>
                  <a:cs typeface="微软雅黑" panose="020B0503020204020204" charset="-122"/>
                </a:endParaRPr>
              </a:p>
            </p:txBody>
          </p:sp>
          <p:sp>
            <p:nvSpPr>
              <p:cNvPr id="23" name="object 7"/>
              <p:cNvSpPr txBox="1"/>
              <p:nvPr/>
            </p:nvSpPr>
            <p:spPr>
              <a:xfrm>
                <a:off x="3467" y="1286"/>
                <a:ext cx="2390" cy="685"/>
              </a:xfrm>
              <a:prstGeom prst="rect">
                <a:avLst/>
              </a:prstGeom>
            </p:spPr>
            <p:txBody>
              <a:bodyPr vert="horz" wrap="square" lIns="0" tIns="19762" rIns="0" bIns="0" rtlCol="0">
                <a:spAutoFit/>
              </a:bodyPr>
              <a:lstStyle/>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2023</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Maotai </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a:p>
                <a:pPr algn="l"/>
                <a:r>
                  <a:rPr lang="en-US" altLang="zh-CN" sz="700" cap="all">
                    <a:solidFill>
                      <a:srgbClr val="AC865C"/>
                    </a:solidFill>
                    <a:uFillTx/>
                    <a:latin typeface="方正清刻本悦宋简体" panose="02000000000000000000" charset="-122"/>
                    <a:ea typeface="方正清刻本悦宋简体" panose="02000000000000000000" charset="-122"/>
                    <a:sym typeface="+mn-ea"/>
                  </a:rPr>
                  <a:t>flavor Baijiu</a:t>
                </a:r>
                <a:endParaRPr lang="en-US" altLang="zh-CN" sz="700" cap="all">
                  <a:solidFill>
                    <a:srgbClr val="AC865C"/>
                  </a:solidFill>
                  <a:uFillTx/>
                  <a:latin typeface="方正清刻本悦宋简体" panose="02000000000000000000" charset="-122"/>
                  <a:ea typeface="方正清刻本悦宋简体" panose="02000000000000000000" charset="-122"/>
                  <a:sym typeface="+mn-ea"/>
                </a:endParaRPr>
              </a:p>
            </p:txBody>
          </p:sp>
        </p:grpSp>
        <p:cxnSp>
          <p:nvCxnSpPr>
            <p:cNvPr id="33" name="直接连接符 32"/>
            <p:cNvCxnSpPr/>
            <p:nvPr/>
          </p:nvCxnSpPr>
          <p:spPr>
            <a:xfrm>
              <a:off x="3188" y="974"/>
              <a:ext cx="0" cy="432"/>
            </a:xfrm>
            <a:prstGeom prst="line">
              <a:avLst/>
            </a:prstGeom>
            <a:ln w="28575" cmpd="sng">
              <a:solidFill>
                <a:schemeClr val="accent4">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9" name="图片 38"/>
          <p:cNvPicPr>
            <a:picLocks noChangeAspect="1"/>
          </p:cNvPicPr>
          <p:nvPr/>
        </p:nvPicPr>
        <p:blipFill>
          <a:blip r:embed="rId1"/>
          <a:stretch>
            <a:fillRect/>
          </a:stretch>
        </p:blipFill>
        <p:spPr>
          <a:xfrm rot="5400000">
            <a:off x="2700020" y="-2700655"/>
            <a:ext cx="5400040" cy="10800715"/>
          </a:xfrm>
          <a:prstGeom prst="rect">
            <a:avLst/>
          </a:prstGeom>
        </p:spPr>
      </p:pic>
      <p:sp>
        <p:nvSpPr>
          <p:cNvPr id="9" name="矩形 8"/>
          <p:cNvSpPr/>
          <p:nvPr/>
        </p:nvSpPr>
        <p:spPr>
          <a:xfrm>
            <a:off x="0" y="-635"/>
            <a:ext cx="10824210" cy="5399405"/>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4"/>
          <p:cNvSpPr/>
          <p:nvPr/>
        </p:nvSpPr>
        <p:spPr>
          <a:xfrm>
            <a:off x="3232150" y="1568450"/>
            <a:ext cx="4359275" cy="2261235"/>
          </a:xfrm>
          <a:prstGeom prst="rect">
            <a:avLst/>
          </a:prstGeom>
          <a:noFill/>
          <a:ln w="9525">
            <a:noFill/>
          </a:ln>
        </p:spPr>
        <p:txBody>
          <a:bodyPr wrap="square">
            <a:spAutoFit/>
          </a:bodyPr>
          <a:lstStyle/>
          <a:p>
            <a:pPr algn="dist">
              <a:lnSpc>
                <a:spcPct val="150000"/>
              </a:lnSpc>
            </a:pPr>
            <a:r>
              <a:rPr lang="en-US" altLang="zh-CN" sz="5400" dirty="0">
                <a:latin typeface="方正大标宋_GBK" panose="02000000000000000000" charset="-122"/>
                <a:ea typeface="方正大标宋_GBK" panose="02000000000000000000" charset="-122"/>
                <a:cs typeface="AvantGarde Bk BT" panose="020B0402020202020204" pitchFamily="34" charset="0"/>
              </a:rPr>
              <a:t>2023</a:t>
            </a:r>
            <a:endParaRPr lang="en-US" altLang="zh-CN" sz="5400" dirty="0">
              <a:latin typeface="方正大标宋_GBK" panose="02000000000000000000" charset="-122"/>
              <a:ea typeface="方正大标宋_GBK" panose="02000000000000000000" charset="-122"/>
              <a:cs typeface="AvantGarde Bk BT" panose="020B0402020202020204" pitchFamily="34" charset="0"/>
            </a:endParaRPr>
          </a:p>
          <a:p>
            <a:pPr algn="dist">
              <a:lnSpc>
                <a:spcPct val="150000"/>
              </a:lnSpc>
            </a:pPr>
            <a:r>
              <a:rPr lang="en-US" altLang="zh-CN" sz="4000" dirty="0">
                <a:latin typeface="方正大标宋_GBK" panose="02000000000000000000" charset="-122"/>
                <a:ea typeface="方正大标宋_GBK" panose="02000000000000000000" charset="-122"/>
              </a:rPr>
              <a:t>THANKS</a:t>
            </a:r>
            <a:endParaRPr lang="en-US" altLang="zh-CN" sz="4000" dirty="0">
              <a:latin typeface="方正大标宋_GBK" panose="02000000000000000000" charset="-122"/>
              <a:ea typeface="方正大标宋_GBK" panose="02000000000000000000" charset="-122"/>
            </a:endParaRPr>
          </a:p>
        </p:txBody>
      </p:sp>
    </p:spTree>
  </p:cSld>
  <p:clrMapOvr>
    <a:masterClrMapping/>
  </p:clrMapOvr>
</p:sld>
</file>

<file path=ppt/tags/tag1.xml><?xml version="1.0" encoding="utf-8"?>
<p:tagLst xmlns:p="http://schemas.openxmlformats.org/presentationml/2006/main">
  <p:tag name="KSO_WM_UNIT_TABLE_BEAUTIFY" val="smartTable{2827462e-d116-4433-8dc0-c4e9e8a0ce86}"/>
  <p:tag name="TABLE_EMPHASIZE_COLOR" val="8684935"/>
  <p:tag name="TABLE_SKINIDX" val="0"/>
  <p:tag name="TABLE_COLORIDX" val="l"/>
  <p:tag name="TABLE_ENDDRAG_ORIGIN_RECT" val="731*279"/>
  <p:tag name="TABLE_ENDDRAG_RECT" val="59*96*731*279"/>
</p:tagLst>
</file>

<file path=ppt/tags/tag2.xml><?xml version="1.0" encoding="utf-8"?>
<p:tagLst xmlns:p="http://schemas.openxmlformats.org/presentationml/2006/main">
  <p:tag name="COMMONDATA" val="eyJoZGlkIjoiY2JmN2JjMGRiYTE0NGEzN2FkMDQ0MjViNmM1NDNlMDIifQ=="/>
  <p:tag name="commondata" val="eyJoZGlkIjoiYzUyNTkxYThlNjlkNTQ1NGE2ZjMwZTM1MjE1OGRkMDc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5796</Words>
  <Application>WPS 演示</Application>
  <PresentationFormat>自定义</PresentationFormat>
  <Paragraphs>700</Paragraphs>
  <Slides>50</Slides>
  <Notes>13</Notes>
  <HiddenSlides>0</HiddenSlides>
  <MMClips>0</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50</vt:i4>
      </vt:variant>
    </vt:vector>
  </HeadingPairs>
  <TitlesOfParts>
    <vt:vector size="78" baseType="lpstr">
      <vt:lpstr>Arial</vt:lpstr>
      <vt:lpstr>宋体</vt:lpstr>
      <vt:lpstr>Wingdings</vt:lpstr>
      <vt:lpstr>字魂镇魂手书</vt:lpstr>
      <vt:lpstr>潮字社混元简繁</vt:lpstr>
      <vt:lpstr>方正小标宋_GBK</vt:lpstr>
      <vt:lpstr>方正小标宋简体</vt:lpstr>
      <vt:lpstr>汉仪菱心体简</vt:lpstr>
      <vt:lpstr>方正清刻本悦宋简体</vt:lpstr>
      <vt:lpstr>HarmonyOS Sans SC Light</vt:lpstr>
      <vt:lpstr>FZQingKeBenYueSongS-R-GB</vt:lpstr>
      <vt:lpstr>HarmonyOS Sans SC Medium</vt:lpstr>
      <vt:lpstr>汉仪大宋简</vt:lpstr>
      <vt:lpstr>汉仪粗仿宋简</vt:lpstr>
      <vt:lpstr>Wingdings</vt:lpstr>
      <vt:lpstr>Arial Regular</vt:lpstr>
      <vt:lpstr>GEETYPE高原明流简</vt:lpstr>
      <vt:lpstr>Zapfino Two</vt:lpstr>
      <vt:lpstr>微软雅黑</vt:lpstr>
      <vt:lpstr>Calibri</vt:lpstr>
      <vt:lpstr>Arial Unicode MS</vt:lpstr>
      <vt:lpstr>汉仪尚巍手书W</vt:lpstr>
      <vt:lpstr>方正大标宋_GBK</vt:lpstr>
      <vt:lpstr>AvantGarde Bk BT</vt:lpstr>
      <vt:lpstr>仿宋</vt:lpstr>
      <vt:lpstr>Segoe Print</vt:lpstr>
      <vt:lpstr>Yu Gothic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Vinci®</cp:lastModifiedBy>
  <cp:revision>36</cp:revision>
  <dcterms:created xsi:type="dcterms:W3CDTF">2023-10-12T10:37:00Z</dcterms:created>
  <dcterms:modified xsi:type="dcterms:W3CDTF">2023-10-30T02:54:33Z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B6AC21E0F371475BBE3426AB5B4B8E39_13</vt:lpwstr>
  </property>
  <property fmtid="{D5CDD505-2E9C-101B-9397-08002B2CF9AE}" pid="3" name="KSOProductBuildVer">
    <vt:lpwstr>2052-12.1.0.15712</vt:lpwstr>
  </property>
  <property fmtid="{D5CDD505-2E9C-101B-9397-08002B2CF9AE}" pid="4" name="NXPowerLiteLastOptimized">
    <vt:lpwstr>123618480</vt:lpwstr>
  </property>
  <property fmtid="{D5CDD505-2E9C-101B-9397-08002B2CF9AE}" pid="5" name="NXPowerLiteSettings">
    <vt:lpwstr>C700052003A000</vt:lpwstr>
  </property>
  <property fmtid="{D5CDD505-2E9C-101B-9397-08002B2CF9AE}" pid="6" name="NXPowerLiteVersion">
    <vt:lpwstr>D8.0.2</vt:lpwstr>
  </property>
</Properties>
</file>