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handoutMasterIdLst>
    <p:handoutMasterId r:id="rId55"/>
  </p:handoutMasterIdLst>
  <p:sldIdLst>
    <p:sldId id="370" r:id="rId3"/>
    <p:sldId id="481" r:id="rId4"/>
    <p:sldId id="480" r:id="rId5"/>
    <p:sldId id="475" r:id="rId6"/>
    <p:sldId id="577" r:id="rId7"/>
    <p:sldId id="375" r:id="rId8"/>
    <p:sldId id="313" r:id="rId9"/>
    <p:sldId id="376" r:id="rId10"/>
    <p:sldId id="578" r:id="rId11"/>
    <p:sldId id="581" r:id="rId12"/>
    <p:sldId id="582" r:id="rId13"/>
    <p:sldId id="583" r:id="rId14"/>
    <p:sldId id="584" r:id="rId15"/>
    <p:sldId id="585" r:id="rId16"/>
    <p:sldId id="586" r:id="rId17"/>
    <p:sldId id="591" r:id="rId18"/>
    <p:sldId id="592" r:id="rId19"/>
    <p:sldId id="637" r:id="rId20"/>
    <p:sldId id="635" r:id="rId21"/>
    <p:sldId id="623" r:id="rId22"/>
    <p:sldId id="624" r:id="rId23"/>
    <p:sldId id="593" r:id="rId24"/>
    <p:sldId id="594" r:id="rId25"/>
    <p:sldId id="595" r:id="rId26"/>
    <p:sldId id="629" r:id="rId27"/>
    <p:sldId id="625" r:id="rId28"/>
    <p:sldId id="626" r:id="rId29"/>
    <p:sldId id="628" r:id="rId30"/>
    <p:sldId id="636" r:id="rId31"/>
    <p:sldId id="634" r:id="rId32"/>
    <p:sldId id="627" r:id="rId33"/>
    <p:sldId id="630" r:id="rId34"/>
    <p:sldId id="631" r:id="rId35"/>
    <p:sldId id="632" r:id="rId36"/>
    <p:sldId id="671" r:id="rId37"/>
    <p:sldId id="672" r:id="rId38"/>
    <p:sldId id="596" r:id="rId39"/>
    <p:sldId id="597" r:id="rId40"/>
    <p:sldId id="598" r:id="rId41"/>
    <p:sldId id="599" r:id="rId42"/>
    <p:sldId id="600" r:id="rId43"/>
    <p:sldId id="601" r:id="rId44"/>
    <p:sldId id="605" r:id="rId45"/>
    <p:sldId id="603" r:id="rId46"/>
    <p:sldId id="604" r:id="rId47"/>
    <p:sldId id="602" r:id="rId48"/>
    <p:sldId id="608" r:id="rId49"/>
    <p:sldId id="609" r:id="rId50"/>
    <p:sldId id="610" r:id="rId51"/>
    <p:sldId id="612" r:id="rId52"/>
    <p:sldId id="311" r:id="rId53"/>
  </p:sldIdLst>
  <p:sldSz cx="12192000" cy="6858000"/>
  <p:notesSz cx="6858000" cy="9144000"/>
  <p:custDataLst>
    <p:tags r:id="rId5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userDrawn="1">
          <p15:clr>
            <a:srgbClr val="A4A3A4"/>
          </p15:clr>
        </p15:guide>
        <p15:guide id="2" pos="381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1C"/>
    <a:srgbClr val="040000"/>
    <a:srgbClr val="F5F7F9"/>
    <a:srgbClr val="262D4E"/>
    <a:srgbClr val="E15524"/>
    <a:srgbClr val="383431"/>
    <a:srgbClr val="02020A"/>
    <a:srgbClr val="FCFCFC"/>
    <a:srgbClr val="315B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86" d="100"/>
          <a:sy n="86" d="100"/>
        </p:scale>
        <p:origin x="126" y="990"/>
      </p:cViewPr>
      <p:guideLst>
        <p:guide orient="horz" pos="2172"/>
        <p:guide pos="381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9" Type="http://schemas.openxmlformats.org/officeDocument/2006/relationships/tags" Target="tags/tag490.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notesMaster" Target="notesMasters/notesMaster1.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gs>
            <a:gs pos="100000">
              <a:schemeClr val="bg2">
                <a:lumMod val="85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4.xml"/><Relationship Id="rId3" Type="http://schemas.openxmlformats.org/officeDocument/2006/relationships/image" Target="../media/image2.jpeg"/><Relationship Id="rId2"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70.xml"/><Relationship Id="rId7" Type="http://schemas.openxmlformats.org/officeDocument/2006/relationships/image" Target="../media/image4.png"/><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image" Target="../media/image3.png"/><Relationship Id="rId12" Type="http://schemas.openxmlformats.org/officeDocument/2006/relationships/slideLayout" Target="../slideLayouts/slideLayout1.xml"/><Relationship Id="rId11" Type="http://schemas.openxmlformats.org/officeDocument/2006/relationships/tags" Target="../tags/tag71.xml"/><Relationship Id="rId10" Type="http://schemas.openxmlformats.org/officeDocument/2006/relationships/image" Target="../media/image2.jpeg"/><Relationship Id="rId1" Type="http://schemas.openxmlformats.org/officeDocument/2006/relationships/tags" Target="../tags/tag65.xml"/></Relationships>
</file>

<file path=ppt/slides/_rels/slide3.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76.xml"/><Relationship Id="rId7" Type="http://schemas.openxmlformats.org/officeDocument/2006/relationships/image" Target="../media/image6.jpeg"/><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image" Target="../media/image4.png"/><Relationship Id="rId3" Type="http://schemas.openxmlformats.org/officeDocument/2006/relationships/tags" Target="../tags/tag73.xml"/><Relationship Id="rId21" Type="http://schemas.openxmlformats.org/officeDocument/2006/relationships/slideLayout" Target="../slideLayouts/slideLayout1.xml"/><Relationship Id="rId20" Type="http://schemas.openxmlformats.org/officeDocument/2006/relationships/tags" Target="../tags/tag82.xml"/><Relationship Id="rId2" Type="http://schemas.openxmlformats.org/officeDocument/2006/relationships/image" Target="../media/image3.png"/><Relationship Id="rId19" Type="http://schemas.openxmlformats.org/officeDocument/2006/relationships/image" Target="../media/image2.jpeg"/><Relationship Id="rId18" Type="http://schemas.openxmlformats.org/officeDocument/2006/relationships/tags" Target="../tags/tag81.xml"/><Relationship Id="rId17" Type="http://schemas.openxmlformats.org/officeDocument/2006/relationships/image" Target="../media/image10.jpeg"/><Relationship Id="rId16" Type="http://schemas.openxmlformats.org/officeDocument/2006/relationships/tags" Target="../tags/tag80.xml"/><Relationship Id="rId15" Type="http://schemas.openxmlformats.org/officeDocument/2006/relationships/image" Target="../media/image9.jpeg"/><Relationship Id="rId14" Type="http://schemas.openxmlformats.org/officeDocument/2006/relationships/tags" Target="../tags/tag79.xml"/><Relationship Id="rId13" Type="http://schemas.openxmlformats.org/officeDocument/2006/relationships/image" Target="../media/image8.jpeg"/><Relationship Id="rId12" Type="http://schemas.openxmlformats.org/officeDocument/2006/relationships/tags" Target="../tags/tag78.xml"/><Relationship Id="rId11" Type="http://schemas.openxmlformats.org/officeDocument/2006/relationships/image" Target="../media/image7.jpeg"/><Relationship Id="rId10" Type="http://schemas.openxmlformats.org/officeDocument/2006/relationships/tags" Target="../tags/tag77.xml"/><Relationship Id="rId1" Type="http://schemas.openxmlformats.org/officeDocument/2006/relationships/tags" Target="../tags/tag72.xml"/></Relationships>
</file>

<file path=ppt/slides/_rels/slide4.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image" Target="../media/image11.png"/><Relationship Id="rId5" Type="http://schemas.openxmlformats.org/officeDocument/2006/relationships/tags" Target="../tags/tag85.xml"/><Relationship Id="rId4" Type="http://schemas.openxmlformats.org/officeDocument/2006/relationships/image" Target="../media/image5.png"/><Relationship Id="rId3" Type="http://schemas.openxmlformats.org/officeDocument/2006/relationships/tags" Target="../tags/tag84.xml"/><Relationship Id="rId2" Type="http://schemas.openxmlformats.org/officeDocument/2006/relationships/image" Target="../media/image1.jpeg"/><Relationship Id="rId12" Type="http://schemas.openxmlformats.org/officeDocument/2006/relationships/slideLayout" Target="../slideLayouts/slideLayout1.xml"/><Relationship Id="rId11" Type="http://schemas.openxmlformats.org/officeDocument/2006/relationships/tags" Target="../tags/tag89.xml"/><Relationship Id="rId10" Type="http://schemas.openxmlformats.org/officeDocument/2006/relationships/image" Target="../media/image2.jpeg"/><Relationship Id="rId1" Type="http://schemas.openxmlformats.org/officeDocument/2006/relationships/tags" Target="../tags/tag83.xml"/></Relationships>
</file>

<file path=ppt/slides/_rels/slide5.xml.rels><?xml version="1.0" encoding="UTF-8" standalone="yes"?>
<Relationships xmlns="http://schemas.openxmlformats.org/package/2006/relationships"><Relationship Id="rId9" Type="http://schemas.openxmlformats.org/officeDocument/2006/relationships/tags" Target="../tags/tag95.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image" Target="../media/image5.png"/><Relationship Id="rId5" Type="http://schemas.openxmlformats.org/officeDocument/2006/relationships/tags" Target="../tags/tag92.xml"/><Relationship Id="rId4" Type="http://schemas.openxmlformats.org/officeDocument/2006/relationships/image" Target="../media/image4.png"/><Relationship Id="rId3" Type="http://schemas.openxmlformats.org/officeDocument/2006/relationships/tags" Target="../tags/tag91.xml"/><Relationship Id="rId20" Type="http://schemas.openxmlformats.org/officeDocument/2006/relationships/slideLayout" Target="../slideLayouts/slideLayout1.xml"/><Relationship Id="rId2" Type="http://schemas.openxmlformats.org/officeDocument/2006/relationships/image" Target="../media/image3.png"/><Relationship Id="rId19" Type="http://schemas.openxmlformats.org/officeDocument/2006/relationships/tags" Target="../tags/tag104.xml"/><Relationship Id="rId18" Type="http://schemas.openxmlformats.org/officeDocument/2006/relationships/image" Target="../media/image2.jpeg"/><Relationship Id="rId17" Type="http://schemas.openxmlformats.org/officeDocument/2006/relationships/tags" Target="../tags/tag103.xml"/><Relationship Id="rId16" Type="http://schemas.openxmlformats.org/officeDocument/2006/relationships/tags" Target="../tags/tag102.xml"/><Relationship Id="rId15" Type="http://schemas.openxmlformats.org/officeDocument/2006/relationships/tags" Target="../tags/tag101.xml"/><Relationship Id="rId14" Type="http://schemas.openxmlformats.org/officeDocument/2006/relationships/tags" Target="../tags/tag100.xml"/><Relationship Id="rId13" Type="http://schemas.openxmlformats.org/officeDocument/2006/relationships/tags" Target="../tags/tag99.xml"/><Relationship Id="rId12" Type="http://schemas.openxmlformats.org/officeDocument/2006/relationships/tags" Target="../tags/tag98.xml"/><Relationship Id="rId11" Type="http://schemas.openxmlformats.org/officeDocument/2006/relationships/tags" Target="../tags/tag97.xml"/><Relationship Id="rId10" Type="http://schemas.openxmlformats.org/officeDocument/2006/relationships/tags" Target="../tags/tag96.xml"/><Relationship Id="rId1" Type="http://schemas.openxmlformats.org/officeDocument/2006/relationships/tags" Target="../tags/tag90.xml"/></Relationships>
</file>

<file path=ppt/slides/_rels/slide6.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image" Target="../media/image3.png"/><Relationship Id="rId3" Type="http://schemas.openxmlformats.org/officeDocument/2006/relationships/tags" Target="../tags/tag106.xml"/><Relationship Id="rId2" Type="http://schemas.openxmlformats.org/officeDocument/2006/relationships/image" Target="../media/image12.jpeg"/><Relationship Id="rId18" Type="http://schemas.openxmlformats.org/officeDocument/2006/relationships/slideLayout" Target="../slideLayouts/slideLayout1.xml"/><Relationship Id="rId17" Type="http://schemas.openxmlformats.org/officeDocument/2006/relationships/tags" Target="../tags/tag116.xml"/><Relationship Id="rId16" Type="http://schemas.openxmlformats.org/officeDocument/2006/relationships/tags" Target="../tags/tag115.xml"/><Relationship Id="rId15" Type="http://schemas.openxmlformats.org/officeDocument/2006/relationships/image" Target="../media/image5.png"/><Relationship Id="rId14" Type="http://schemas.openxmlformats.org/officeDocument/2006/relationships/tags" Target="../tags/tag114.xml"/><Relationship Id="rId13" Type="http://schemas.openxmlformats.org/officeDocument/2006/relationships/image" Target="../media/image4.png"/><Relationship Id="rId12" Type="http://schemas.openxmlformats.org/officeDocument/2006/relationships/tags" Target="../tags/tag113.xml"/><Relationship Id="rId11" Type="http://schemas.openxmlformats.org/officeDocument/2006/relationships/image" Target="../media/image13.png"/><Relationship Id="rId10" Type="http://schemas.openxmlformats.org/officeDocument/2006/relationships/tags" Target="../tags/tag112.xml"/><Relationship Id="rId1" Type="http://schemas.openxmlformats.org/officeDocument/2006/relationships/tags" Target="../tags/tag105.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20.xml"/><Relationship Id="rId5" Type="http://schemas.openxmlformats.org/officeDocument/2006/relationships/image" Target="../media/image2.jpeg"/><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image" Target="../media/image3.png"/><Relationship Id="rId1" Type="http://schemas.openxmlformats.org/officeDocument/2006/relationships/tags" Target="../tags/tag117.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9" Type="http://schemas.openxmlformats.org/officeDocument/2006/relationships/tags" Target="../tags/tag132.xml"/><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image" Target="../media/image11.png"/><Relationship Id="rId3" Type="http://schemas.openxmlformats.org/officeDocument/2006/relationships/tags" Target="../tags/tag127.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135.xml"/><Relationship Id="rId14" Type="http://schemas.openxmlformats.org/officeDocument/2006/relationships/image" Target="../media/image2.jpeg"/><Relationship Id="rId13" Type="http://schemas.openxmlformats.org/officeDocument/2006/relationships/tags" Target="../tags/tag134.xml"/><Relationship Id="rId12" Type="http://schemas.openxmlformats.org/officeDocument/2006/relationships/image" Target="../media/image16.jpeg"/><Relationship Id="rId11" Type="http://schemas.openxmlformats.org/officeDocument/2006/relationships/tags" Target="../tags/tag133.xml"/><Relationship Id="rId10" Type="http://schemas.openxmlformats.org/officeDocument/2006/relationships/image" Target="../media/image15.jpeg"/><Relationship Id="rId1" Type="http://schemas.openxmlformats.org/officeDocument/2006/relationships/tags" Target="../tags/tag126.xml"/></Relationships>
</file>

<file path=ppt/slides/_rels/slide10.xml.rels><?xml version="1.0" encoding="UTF-8" standalone="yes"?>
<Relationships xmlns="http://schemas.openxmlformats.org/package/2006/relationships"><Relationship Id="rId9" Type="http://schemas.openxmlformats.org/officeDocument/2006/relationships/tags" Target="../tags/tag142.xml"/><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image" Target="../media/image11.png"/><Relationship Id="rId3" Type="http://schemas.openxmlformats.org/officeDocument/2006/relationships/tags" Target="../tags/tag137.xml"/><Relationship Id="rId2" Type="http://schemas.openxmlformats.org/officeDocument/2006/relationships/image" Target="../media/image5.png"/><Relationship Id="rId13" Type="http://schemas.openxmlformats.org/officeDocument/2006/relationships/slideLayout" Target="../slideLayouts/slideLayout1.xml"/><Relationship Id="rId12" Type="http://schemas.openxmlformats.org/officeDocument/2006/relationships/tags" Target="../tags/tag144.xml"/><Relationship Id="rId11" Type="http://schemas.openxmlformats.org/officeDocument/2006/relationships/image" Target="../media/image2.jpeg"/><Relationship Id="rId10" Type="http://schemas.openxmlformats.org/officeDocument/2006/relationships/tags" Target="../tags/tag143.xml"/><Relationship Id="rId1" Type="http://schemas.openxmlformats.org/officeDocument/2006/relationships/tags" Target="../tags/tag136.xml"/></Relationships>
</file>

<file path=ppt/slides/_rels/slide11.xml.rels><?xml version="1.0" encoding="UTF-8" standalone="yes"?>
<Relationships xmlns="http://schemas.openxmlformats.org/package/2006/relationships"><Relationship Id="rId9" Type="http://schemas.openxmlformats.org/officeDocument/2006/relationships/image" Target="../media/image17.jpeg"/><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image" Target="../media/image11.png"/><Relationship Id="rId3" Type="http://schemas.openxmlformats.org/officeDocument/2006/relationships/tags" Target="../tags/tag146.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154.xml"/><Relationship Id="rId14" Type="http://schemas.openxmlformats.org/officeDocument/2006/relationships/image" Target="../media/image2.jpeg"/><Relationship Id="rId13" Type="http://schemas.openxmlformats.org/officeDocument/2006/relationships/tags" Target="../tags/tag153.xml"/><Relationship Id="rId12" Type="http://schemas.openxmlformats.org/officeDocument/2006/relationships/tags" Target="../tags/tag152.xml"/><Relationship Id="rId11" Type="http://schemas.openxmlformats.org/officeDocument/2006/relationships/image" Target="../media/image18.jpeg"/><Relationship Id="rId10" Type="http://schemas.openxmlformats.org/officeDocument/2006/relationships/tags" Target="../tags/tag151.xml"/><Relationship Id="rId1" Type="http://schemas.openxmlformats.org/officeDocument/2006/relationships/tags" Target="../tags/tag145.xml"/></Relationships>
</file>

<file path=ppt/slides/_rels/slide12.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image" Target="../media/image19.jpeg"/><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image" Target="../media/image11.png"/><Relationship Id="rId3" Type="http://schemas.openxmlformats.org/officeDocument/2006/relationships/tags" Target="../tags/tag156.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165.xml"/><Relationship Id="rId14" Type="http://schemas.openxmlformats.org/officeDocument/2006/relationships/image" Target="../media/image2.jpeg"/><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tags" Target="../tags/tag155.xml"/></Relationships>
</file>

<file path=ppt/slides/_rels/slide13.xml.rels><?xml version="1.0" encoding="UTF-8" standalone="yes"?>
<Relationships xmlns="http://schemas.openxmlformats.org/package/2006/relationships"><Relationship Id="rId9" Type="http://schemas.openxmlformats.org/officeDocument/2006/relationships/tags" Target="../tags/tag172.xml"/><Relationship Id="rId8" Type="http://schemas.openxmlformats.org/officeDocument/2006/relationships/tags" Target="../tags/tag17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image" Target="../media/image11.png"/><Relationship Id="rId3" Type="http://schemas.openxmlformats.org/officeDocument/2006/relationships/tags" Target="../tags/tag167.xml"/><Relationship Id="rId2" Type="http://schemas.openxmlformats.org/officeDocument/2006/relationships/image" Target="../media/image5.png"/><Relationship Id="rId15" Type="http://schemas.openxmlformats.org/officeDocument/2006/relationships/slideLayout" Target="../slideLayouts/slideLayout1.xml"/><Relationship Id="rId14" Type="http://schemas.openxmlformats.org/officeDocument/2006/relationships/tags" Target="../tags/tag175.xml"/><Relationship Id="rId13" Type="http://schemas.openxmlformats.org/officeDocument/2006/relationships/image" Target="../media/image2.jpeg"/><Relationship Id="rId12" Type="http://schemas.openxmlformats.org/officeDocument/2006/relationships/tags" Target="../tags/tag174.xml"/><Relationship Id="rId11" Type="http://schemas.openxmlformats.org/officeDocument/2006/relationships/tags" Target="../tags/tag173.xml"/><Relationship Id="rId10" Type="http://schemas.openxmlformats.org/officeDocument/2006/relationships/image" Target="../media/image20.jpeg"/><Relationship Id="rId1" Type="http://schemas.openxmlformats.org/officeDocument/2006/relationships/tags" Target="../tags/tag166.xml"/></Relationships>
</file>

<file path=ppt/slides/_rels/slide14.xml.rels><?xml version="1.0" encoding="UTF-8" standalone="yes"?>
<Relationships xmlns="http://schemas.openxmlformats.org/package/2006/relationships"><Relationship Id="rId9" Type="http://schemas.openxmlformats.org/officeDocument/2006/relationships/tags" Target="../tags/tag182.xml"/><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image" Target="../media/image11.png"/><Relationship Id="rId3" Type="http://schemas.openxmlformats.org/officeDocument/2006/relationships/tags" Target="../tags/tag177.xml"/><Relationship Id="rId2" Type="http://schemas.openxmlformats.org/officeDocument/2006/relationships/image" Target="../media/image5.png"/><Relationship Id="rId18" Type="http://schemas.openxmlformats.org/officeDocument/2006/relationships/slideLayout" Target="../slideLayouts/slideLayout1.xml"/><Relationship Id="rId17" Type="http://schemas.openxmlformats.org/officeDocument/2006/relationships/tags" Target="../tags/tag188.xml"/><Relationship Id="rId16" Type="http://schemas.openxmlformats.org/officeDocument/2006/relationships/image" Target="../media/image2.jpeg"/><Relationship Id="rId15" Type="http://schemas.openxmlformats.org/officeDocument/2006/relationships/tags" Target="../tags/tag187.xml"/><Relationship Id="rId14" Type="http://schemas.openxmlformats.org/officeDocument/2006/relationships/tags" Target="../tags/tag186.xml"/><Relationship Id="rId13" Type="http://schemas.openxmlformats.org/officeDocument/2006/relationships/tags" Target="../tags/tag185.xml"/><Relationship Id="rId12" Type="http://schemas.openxmlformats.org/officeDocument/2006/relationships/tags" Target="../tags/tag184.xml"/><Relationship Id="rId11" Type="http://schemas.openxmlformats.org/officeDocument/2006/relationships/tags" Target="../tags/tag183.xml"/><Relationship Id="rId10" Type="http://schemas.openxmlformats.org/officeDocument/2006/relationships/image" Target="../media/image21.jpeg"/><Relationship Id="rId1" Type="http://schemas.openxmlformats.org/officeDocument/2006/relationships/tags" Target="../tags/tag176.xml"/></Relationships>
</file>

<file path=ppt/slides/_rels/slide15.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image" Target="../media/image11.png"/><Relationship Id="rId3" Type="http://schemas.openxmlformats.org/officeDocument/2006/relationships/tags" Target="../tags/tag190.xml"/><Relationship Id="rId2" Type="http://schemas.openxmlformats.org/officeDocument/2006/relationships/image" Target="../media/image5.png"/><Relationship Id="rId17" Type="http://schemas.openxmlformats.org/officeDocument/2006/relationships/slideLayout" Target="../slideLayouts/slideLayout1.xml"/><Relationship Id="rId16" Type="http://schemas.openxmlformats.org/officeDocument/2006/relationships/tags" Target="../tags/tag200.xml"/><Relationship Id="rId15" Type="http://schemas.openxmlformats.org/officeDocument/2006/relationships/image" Target="../media/image2.jpeg"/><Relationship Id="rId14" Type="http://schemas.openxmlformats.org/officeDocument/2006/relationships/tags" Target="../tags/tag199.xml"/><Relationship Id="rId13" Type="http://schemas.openxmlformats.org/officeDocument/2006/relationships/tags" Target="../tags/tag198.xml"/><Relationship Id="rId12" Type="http://schemas.openxmlformats.org/officeDocument/2006/relationships/tags" Target="../tags/tag197.xml"/><Relationship Id="rId11" Type="http://schemas.openxmlformats.org/officeDocument/2006/relationships/tags" Target="../tags/tag196.xml"/><Relationship Id="rId10" Type="http://schemas.openxmlformats.org/officeDocument/2006/relationships/image" Target="../media/image22.jpeg"/><Relationship Id="rId1" Type="http://schemas.openxmlformats.org/officeDocument/2006/relationships/tags" Target="../tags/tag189.xml"/></Relationships>
</file>

<file path=ppt/slides/_rels/slide16.xml.rels><?xml version="1.0" encoding="UTF-8" standalone="yes"?>
<Relationships xmlns="http://schemas.openxmlformats.org/package/2006/relationships"><Relationship Id="rId9" Type="http://schemas.openxmlformats.org/officeDocument/2006/relationships/tags" Target="../tags/tag207.xml"/><Relationship Id="rId8" Type="http://schemas.openxmlformats.org/officeDocument/2006/relationships/tags" Target="../tags/tag206.xml"/><Relationship Id="rId7" Type="http://schemas.openxmlformats.org/officeDocument/2006/relationships/tags" Target="../tags/tag205.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image" Target="../media/image11.png"/><Relationship Id="rId3" Type="http://schemas.openxmlformats.org/officeDocument/2006/relationships/tags" Target="../tags/tag202.xml"/><Relationship Id="rId2" Type="http://schemas.openxmlformats.org/officeDocument/2006/relationships/image" Target="../media/image5.png"/><Relationship Id="rId15" Type="http://schemas.openxmlformats.org/officeDocument/2006/relationships/slideLayout" Target="../slideLayouts/slideLayout1.xml"/><Relationship Id="rId14" Type="http://schemas.openxmlformats.org/officeDocument/2006/relationships/tags" Target="../tags/tag210.xml"/><Relationship Id="rId13" Type="http://schemas.openxmlformats.org/officeDocument/2006/relationships/image" Target="../media/image2.jpeg"/><Relationship Id="rId12" Type="http://schemas.openxmlformats.org/officeDocument/2006/relationships/tags" Target="../tags/tag209.xml"/><Relationship Id="rId11" Type="http://schemas.openxmlformats.org/officeDocument/2006/relationships/tags" Target="../tags/tag208.xml"/><Relationship Id="rId10" Type="http://schemas.openxmlformats.org/officeDocument/2006/relationships/image" Target="../media/image23.jpeg"/><Relationship Id="rId1" Type="http://schemas.openxmlformats.org/officeDocument/2006/relationships/tags" Target="../tags/tag201.xml"/></Relationships>
</file>

<file path=ppt/slides/_rels/slide17.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tags" Target="../tags/tag216.xml"/><Relationship Id="rId7" Type="http://schemas.openxmlformats.org/officeDocument/2006/relationships/tags" Target="../tags/tag215.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image" Target="../media/image3.png"/><Relationship Id="rId3" Type="http://schemas.openxmlformats.org/officeDocument/2006/relationships/tags" Target="../tags/tag212.xml"/><Relationship Id="rId2" Type="http://schemas.openxmlformats.org/officeDocument/2006/relationships/image" Target="../media/image12.jpeg"/><Relationship Id="rId18" Type="http://schemas.openxmlformats.org/officeDocument/2006/relationships/slideLayout" Target="../slideLayouts/slideLayout1.xml"/><Relationship Id="rId17" Type="http://schemas.openxmlformats.org/officeDocument/2006/relationships/tags" Target="../tags/tag222.xml"/><Relationship Id="rId16" Type="http://schemas.openxmlformats.org/officeDocument/2006/relationships/tags" Target="../tags/tag221.xml"/><Relationship Id="rId15" Type="http://schemas.openxmlformats.org/officeDocument/2006/relationships/tags" Target="../tags/tag220.xml"/><Relationship Id="rId14" Type="http://schemas.openxmlformats.org/officeDocument/2006/relationships/tags" Target="../tags/tag219.xml"/><Relationship Id="rId13" Type="http://schemas.openxmlformats.org/officeDocument/2006/relationships/image" Target="../media/image5.png"/><Relationship Id="rId12" Type="http://schemas.openxmlformats.org/officeDocument/2006/relationships/tags" Target="../tags/tag218.xml"/><Relationship Id="rId11" Type="http://schemas.openxmlformats.org/officeDocument/2006/relationships/image" Target="../media/image4.png"/><Relationship Id="rId10" Type="http://schemas.openxmlformats.org/officeDocument/2006/relationships/tags" Target="../tags/tag217.xml"/><Relationship Id="rId1" Type="http://schemas.openxmlformats.org/officeDocument/2006/relationships/tags" Target="../tags/tag211.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226.xml"/><Relationship Id="rId5" Type="http://schemas.openxmlformats.org/officeDocument/2006/relationships/image" Target="../media/image2.jpeg"/><Relationship Id="rId4" Type="http://schemas.openxmlformats.org/officeDocument/2006/relationships/tags" Target="../tags/tag225.xml"/><Relationship Id="rId3" Type="http://schemas.openxmlformats.org/officeDocument/2006/relationships/tags" Target="../tags/tag224.xml"/><Relationship Id="rId2" Type="http://schemas.openxmlformats.org/officeDocument/2006/relationships/image" Target="../media/image24.jpeg"/><Relationship Id="rId1" Type="http://schemas.openxmlformats.org/officeDocument/2006/relationships/tags" Target="../tags/tag223.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229.xml"/><Relationship Id="rId5" Type="http://schemas.openxmlformats.org/officeDocument/2006/relationships/image" Target="../media/image2.jpeg"/><Relationship Id="rId4" Type="http://schemas.openxmlformats.org/officeDocument/2006/relationships/tags" Target="../tags/tag228.xml"/><Relationship Id="rId3" Type="http://schemas.openxmlformats.org/officeDocument/2006/relationships/tags" Target="../tags/tag227.xml"/><Relationship Id="rId2" Type="http://schemas.openxmlformats.org/officeDocument/2006/relationships/image" Target="../media/image26.jpeg"/><Relationship Id="rId1" Type="http://schemas.openxmlformats.org/officeDocument/2006/relationships/image" Target="../media/image25.jpe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232.xml"/><Relationship Id="rId5" Type="http://schemas.openxmlformats.org/officeDocument/2006/relationships/image" Target="../media/image2.jpeg"/><Relationship Id="rId4" Type="http://schemas.openxmlformats.org/officeDocument/2006/relationships/tags" Target="../tags/tag231.xml"/><Relationship Id="rId3" Type="http://schemas.openxmlformats.org/officeDocument/2006/relationships/image" Target="../media/image28.jpeg"/><Relationship Id="rId2" Type="http://schemas.openxmlformats.org/officeDocument/2006/relationships/tags" Target="../tags/tag230.xml"/><Relationship Id="rId1" Type="http://schemas.openxmlformats.org/officeDocument/2006/relationships/image" Target="../media/image27.jpe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35.xml"/><Relationship Id="rId4" Type="http://schemas.openxmlformats.org/officeDocument/2006/relationships/image" Target="../media/image2.jpeg"/><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image" Target="../media/image29.jpeg"/></Relationships>
</file>

<file path=ppt/slides/_rels/slide22.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tags" Target="../tags/tag240.xml"/><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image" Target="../media/image11.png"/><Relationship Id="rId3" Type="http://schemas.openxmlformats.org/officeDocument/2006/relationships/tags" Target="../tags/tag237.xml"/><Relationship Id="rId2" Type="http://schemas.openxmlformats.org/officeDocument/2006/relationships/image" Target="../media/image5.png"/><Relationship Id="rId13" Type="http://schemas.openxmlformats.org/officeDocument/2006/relationships/slideLayout" Target="../slideLayouts/slideLayout1.xml"/><Relationship Id="rId12" Type="http://schemas.openxmlformats.org/officeDocument/2006/relationships/tags" Target="../tags/tag244.xml"/><Relationship Id="rId11" Type="http://schemas.openxmlformats.org/officeDocument/2006/relationships/image" Target="../media/image2.jpeg"/><Relationship Id="rId10" Type="http://schemas.openxmlformats.org/officeDocument/2006/relationships/tags" Target="../tags/tag243.xml"/><Relationship Id="rId1" Type="http://schemas.openxmlformats.org/officeDocument/2006/relationships/tags" Target="../tags/tag236.xml"/></Relationships>
</file>

<file path=ppt/slides/_rels/slide23.xml.rels><?xml version="1.0" encoding="UTF-8" standalone="yes"?>
<Relationships xmlns="http://schemas.openxmlformats.org/package/2006/relationships"><Relationship Id="rId9" Type="http://schemas.openxmlformats.org/officeDocument/2006/relationships/image" Target="../media/image30.jpeg"/><Relationship Id="rId8" Type="http://schemas.openxmlformats.org/officeDocument/2006/relationships/tags" Target="../tags/tag250.xml"/><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image" Target="../media/image11.png"/><Relationship Id="rId3" Type="http://schemas.openxmlformats.org/officeDocument/2006/relationships/tags" Target="../tags/tag246.xml"/><Relationship Id="rId2" Type="http://schemas.openxmlformats.org/officeDocument/2006/relationships/image" Target="../media/image5.png"/><Relationship Id="rId15" Type="http://schemas.openxmlformats.org/officeDocument/2006/relationships/slideLayout" Target="../slideLayouts/slideLayout1.xml"/><Relationship Id="rId14" Type="http://schemas.openxmlformats.org/officeDocument/2006/relationships/tags" Target="../tags/tag253.xml"/><Relationship Id="rId13" Type="http://schemas.openxmlformats.org/officeDocument/2006/relationships/image" Target="../media/image2.jpeg"/><Relationship Id="rId12" Type="http://schemas.openxmlformats.org/officeDocument/2006/relationships/tags" Target="../tags/tag252.xml"/><Relationship Id="rId11" Type="http://schemas.openxmlformats.org/officeDocument/2006/relationships/image" Target="../media/image31.jpeg"/><Relationship Id="rId10" Type="http://schemas.openxmlformats.org/officeDocument/2006/relationships/tags" Target="../tags/tag251.xml"/><Relationship Id="rId1" Type="http://schemas.openxmlformats.org/officeDocument/2006/relationships/tags" Target="../tags/tag245.xml"/></Relationships>
</file>

<file path=ppt/slides/_rels/slide24.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tags" Target="../tags/tag259.xml"/><Relationship Id="rId7" Type="http://schemas.openxmlformats.org/officeDocument/2006/relationships/tags" Target="../tags/tag258.xml"/><Relationship Id="rId6" Type="http://schemas.openxmlformats.org/officeDocument/2006/relationships/tags" Target="../tags/tag257.xml"/><Relationship Id="rId5" Type="http://schemas.openxmlformats.org/officeDocument/2006/relationships/tags" Target="../tags/tag256.xml"/><Relationship Id="rId4" Type="http://schemas.openxmlformats.org/officeDocument/2006/relationships/image" Target="../media/image3.png"/><Relationship Id="rId3" Type="http://schemas.openxmlformats.org/officeDocument/2006/relationships/tags" Target="../tags/tag255.xml"/><Relationship Id="rId2" Type="http://schemas.openxmlformats.org/officeDocument/2006/relationships/image" Target="../media/image12.jpeg"/><Relationship Id="rId18" Type="http://schemas.openxmlformats.org/officeDocument/2006/relationships/slideLayout" Target="../slideLayouts/slideLayout1.xml"/><Relationship Id="rId17" Type="http://schemas.openxmlformats.org/officeDocument/2006/relationships/tags" Target="../tags/tag265.xml"/><Relationship Id="rId16" Type="http://schemas.openxmlformats.org/officeDocument/2006/relationships/tags" Target="../tags/tag264.xml"/><Relationship Id="rId15" Type="http://schemas.openxmlformats.org/officeDocument/2006/relationships/tags" Target="../tags/tag263.xml"/><Relationship Id="rId14" Type="http://schemas.openxmlformats.org/officeDocument/2006/relationships/tags" Target="../tags/tag262.xml"/><Relationship Id="rId13" Type="http://schemas.openxmlformats.org/officeDocument/2006/relationships/image" Target="../media/image5.png"/><Relationship Id="rId12" Type="http://schemas.openxmlformats.org/officeDocument/2006/relationships/tags" Target="../tags/tag261.xml"/><Relationship Id="rId11" Type="http://schemas.openxmlformats.org/officeDocument/2006/relationships/image" Target="../media/image4.png"/><Relationship Id="rId10" Type="http://schemas.openxmlformats.org/officeDocument/2006/relationships/tags" Target="../tags/tag260.xml"/><Relationship Id="rId1" Type="http://schemas.openxmlformats.org/officeDocument/2006/relationships/tags" Target="../tags/tag254.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69.xml"/><Relationship Id="rId6" Type="http://schemas.openxmlformats.org/officeDocument/2006/relationships/image" Target="../media/image2.jpeg"/><Relationship Id="rId5" Type="http://schemas.openxmlformats.org/officeDocument/2006/relationships/tags" Target="../tags/tag268.xml"/><Relationship Id="rId4" Type="http://schemas.openxmlformats.org/officeDocument/2006/relationships/tags" Target="../tags/tag267.xml"/><Relationship Id="rId3" Type="http://schemas.openxmlformats.org/officeDocument/2006/relationships/image" Target="../media/image33.jpeg"/><Relationship Id="rId2" Type="http://schemas.openxmlformats.org/officeDocument/2006/relationships/tags" Target="../tags/tag266.xml"/><Relationship Id="rId1" Type="http://schemas.openxmlformats.org/officeDocument/2006/relationships/image" Target="../media/image32.jpe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72.xml"/><Relationship Id="rId4" Type="http://schemas.openxmlformats.org/officeDocument/2006/relationships/image" Target="../media/image2.jpeg"/><Relationship Id="rId3" Type="http://schemas.openxmlformats.org/officeDocument/2006/relationships/tags" Target="../tags/tag271.xml"/><Relationship Id="rId2" Type="http://schemas.openxmlformats.org/officeDocument/2006/relationships/image" Target="../media/image24.jpeg"/><Relationship Id="rId1" Type="http://schemas.openxmlformats.org/officeDocument/2006/relationships/tags" Target="../tags/tag270.xml"/></Relationships>
</file>

<file path=ppt/slides/_rels/slide2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276.xml"/><Relationship Id="rId5" Type="http://schemas.openxmlformats.org/officeDocument/2006/relationships/image" Target="../media/image2.jpeg"/><Relationship Id="rId4" Type="http://schemas.openxmlformats.org/officeDocument/2006/relationships/tags" Target="../tags/tag275.xml"/><Relationship Id="rId3" Type="http://schemas.openxmlformats.org/officeDocument/2006/relationships/tags" Target="../tags/tag274.xml"/><Relationship Id="rId2" Type="http://schemas.openxmlformats.org/officeDocument/2006/relationships/image" Target="../media/image34.jpeg"/><Relationship Id="rId1" Type="http://schemas.openxmlformats.org/officeDocument/2006/relationships/tags" Target="../tags/tag273.xml"/></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280.xml"/><Relationship Id="rId5" Type="http://schemas.openxmlformats.org/officeDocument/2006/relationships/image" Target="../media/image2.jpeg"/><Relationship Id="rId4" Type="http://schemas.openxmlformats.org/officeDocument/2006/relationships/tags" Target="../tags/tag279.xml"/><Relationship Id="rId3" Type="http://schemas.openxmlformats.org/officeDocument/2006/relationships/tags" Target="../tags/tag278.xml"/><Relationship Id="rId2" Type="http://schemas.openxmlformats.org/officeDocument/2006/relationships/image" Target="../media/image35.jpeg"/><Relationship Id="rId1" Type="http://schemas.openxmlformats.org/officeDocument/2006/relationships/tags" Target="../tags/tag277.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85.xml"/><Relationship Id="rId6" Type="http://schemas.openxmlformats.org/officeDocument/2006/relationships/image" Target="../media/image2.jpeg"/><Relationship Id="rId5" Type="http://schemas.openxmlformats.org/officeDocument/2006/relationships/tags" Target="../tags/tag284.xml"/><Relationship Id="rId4" Type="http://schemas.openxmlformats.org/officeDocument/2006/relationships/tags" Target="../tags/tag283.xml"/><Relationship Id="rId3" Type="http://schemas.openxmlformats.org/officeDocument/2006/relationships/image" Target="../media/image36.jpeg"/><Relationship Id="rId2" Type="http://schemas.openxmlformats.org/officeDocument/2006/relationships/tags" Target="../tags/tag282.xml"/><Relationship Id="rId1" Type="http://schemas.openxmlformats.org/officeDocument/2006/relationships/tags" Target="../tags/tag281.xml"/></Relationships>
</file>

<file path=ppt/slides/_rels/slide30.xml.rels><?xml version="1.0" encoding="UTF-8" standalone="yes"?>
<Relationships xmlns="http://schemas.openxmlformats.org/package/2006/relationships"><Relationship Id="rId9" Type="http://schemas.openxmlformats.org/officeDocument/2006/relationships/tags" Target="../tags/tag292.xml"/><Relationship Id="rId8" Type="http://schemas.openxmlformats.org/officeDocument/2006/relationships/tags" Target="../tags/tag291.xml"/><Relationship Id="rId7" Type="http://schemas.openxmlformats.org/officeDocument/2006/relationships/tags" Target="../tags/tag290.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image" Target="../media/image11.png"/><Relationship Id="rId3" Type="http://schemas.openxmlformats.org/officeDocument/2006/relationships/tags" Target="../tags/tag287.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296.xml"/><Relationship Id="rId14" Type="http://schemas.openxmlformats.org/officeDocument/2006/relationships/image" Target="../media/image2.jpeg"/><Relationship Id="rId13" Type="http://schemas.openxmlformats.org/officeDocument/2006/relationships/tags" Target="../tags/tag295.xml"/><Relationship Id="rId12" Type="http://schemas.openxmlformats.org/officeDocument/2006/relationships/tags" Target="../tags/tag294.xml"/><Relationship Id="rId11" Type="http://schemas.openxmlformats.org/officeDocument/2006/relationships/tags" Target="../tags/tag293.xml"/><Relationship Id="rId10" Type="http://schemas.openxmlformats.org/officeDocument/2006/relationships/image" Target="../media/image37.jpeg"/><Relationship Id="rId1" Type="http://schemas.openxmlformats.org/officeDocument/2006/relationships/tags" Target="../tags/tag286.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01.xml"/><Relationship Id="rId7" Type="http://schemas.openxmlformats.org/officeDocument/2006/relationships/image" Target="../media/image2.jpeg"/><Relationship Id="rId6" Type="http://schemas.openxmlformats.org/officeDocument/2006/relationships/tags" Target="../tags/tag300.xml"/><Relationship Id="rId5" Type="http://schemas.openxmlformats.org/officeDocument/2006/relationships/tags" Target="../tags/tag299.xml"/><Relationship Id="rId4" Type="http://schemas.openxmlformats.org/officeDocument/2006/relationships/image" Target="../media/image37.jpeg"/><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image" Target="../media/image38.jpeg"/></Relationships>
</file>

<file path=ppt/slides/_rels/slide32.xml.rels><?xml version="1.0" encoding="UTF-8" standalone="yes"?>
<Relationships xmlns="http://schemas.openxmlformats.org/package/2006/relationships"><Relationship Id="rId9" Type="http://schemas.openxmlformats.org/officeDocument/2006/relationships/tags" Target="../tags/tag307.xml"/><Relationship Id="rId8" Type="http://schemas.openxmlformats.org/officeDocument/2006/relationships/image" Target="../media/image2.jpeg"/><Relationship Id="rId7" Type="http://schemas.openxmlformats.org/officeDocument/2006/relationships/tags" Target="../tags/tag306.xml"/><Relationship Id="rId6" Type="http://schemas.openxmlformats.org/officeDocument/2006/relationships/tags" Target="../tags/tag305.xml"/><Relationship Id="rId5" Type="http://schemas.openxmlformats.org/officeDocument/2006/relationships/image" Target="../media/image37.jpeg"/><Relationship Id="rId4" Type="http://schemas.openxmlformats.org/officeDocument/2006/relationships/tags" Target="../tags/tag304.xml"/><Relationship Id="rId3" Type="http://schemas.openxmlformats.org/officeDocument/2006/relationships/tags" Target="../tags/tag303.xml"/><Relationship Id="rId2" Type="http://schemas.openxmlformats.org/officeDocument/2006/relationships/tags" Target="../tags/tag302.xml"/><Relationship Id="rId10" Type="http://schemas.openxmlformats.org/officeDocument/2006/relationships/slideLayout" Target="../slideLayouts/slideLayout1.xml"/><Relationship Id="rId1" Type="http://schemas.openxmlformats.org/officeDocument/2006/relationships/image" Target="../media/image39.jpeg"/></Relationships>
</file>

<file path=ppt/slides/_rels/slide33.xml.rels><?xml version="1.0" encoding="UTF-8" standalone="yes"?>
<Relationships xmlns="http://schemas.openxmlformats.org/package/2006/relationships"><Relationship Id="rId9" Type="http://schemas.openxmlformats.org/officeDocument/2006/relationships/image" Target="../media/image2.jpeg"/><Relationship Id="rId8" Type="http://schemas.openxmlformats.org/officeDocument/2006/relationships/tags" Target="../tags/tag313.xml"/><Relationship Id="rId7" Type="http://schemas.openxmlformats.org/officeDocument/2006/relationships/tags" Target="../tags/tag312.xml"/><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image" Target="../media/image37.jpeg"/><Relationship Id="rId3" Type="http://schemas.openxmlformats.org/officeDocument/2006/relationships/tags" Target="../tags/tag309.xml"/><Relationship Id="rId2" Type="http://schemas.openxmlformats.org/officeDocument/2006/relationships/tags" Target="../tags/tag308.xml"/><Relationship Id="rId11" Type="http://schemas.openxmlformats.org/officeDocument/2006/relationships/slideLayout" Target="../slideLayouts/slideLayout1.xml"/><Relationship Id="rId10" Type="http://schemas.openxmlformats.org/officeDocument/2006/relationships/tags" Target="../tags/tag314.xml"/><Relationship Id="rId1" Type="http://schemas.openxmlformats.org/officeDocument/2006/relationships/image" Target="../media/image40.jpeg"/></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318.xml"/><Relationship Id="rId6" Type="http://schemas.openxmlformats.org/officeDocument/2006/relationships/image" Target="../media/image2.jpeg"/><Relationship Id="rId5" Type="http://schemas.openxmlformats.org/officeDocument/2006/relationships/tags" Target="../tags/tag317.xml"/><Relationship Id="rId4" Type="http://schemas.openxmlformats.org/officeDocument/2006/relationships/image" Target="../media/image37.jpeg"/><Relationship Id="rId3" Type="http://schemas.openxmlformats.org/officeDocument/2006/relationships/tags" Target="../tags/tag316.xml"/><Relationship Id="rId2" Type="http://schemas.openxmlformats.org/officeDocument/2006/relationships/tags" Target="../tags/tag315.xml"/><Relationship Id="rId1" Type="http://schemas.openxmlformats.org/officeDocument/2006/relationships/image" Target="../media/image41.jpeg"/></Relationships>
</file>

<file path=ppt/slides/_rels/slide35.xml.rels><?xml version="1.0" encoding="UTF-8" standalone="yes"?>
<Relationships xmlns="http://schemas.openxmlformats.org/package/2006/relationships"><Relationship Id="rId9" Type="http://schemas.openxmlformats.org/officeDocument/2006/relationships/tags" Target="../tags/tag325.xml"/><Relationship Id="rId8" Type="http://schemas.openxmlformats.org/officeDocument/2006/relationships/tags" Target="../tags/tag324.xml"/><Relationship Id="rId7" Type="http://schemas.openxmlformats.org/officeDocument/2006/relationships/tags" Target="../tags/tag323.xml"/><Relationship Id="rId6" Type="http://schemas.openxmlformats.org/officeDocument/2006/relationships/tags" Target="../tags/tag322.xml"/><Relationship Id="rId5" Type="http://schemas.openxmlformats.org/officeDocument/2006/relationships/tags" Target="../tags/tag321.xml"/><Relationship Id="rId4" Type="http://schemas.openxmlformats.org/officeDocument/2006/relationships/image" Target="../media/image11.png"/><Relationship Id="rId3" Type="http://schemas.openxmlformats.org/officeDocument/2006/relationships/tags" Target="../tags/tag320.xml"/><Relationship Id="rId2" Type="http://schemas.openxmlformats.org/officeDocument/2006/relationships/image" Target="../media/image5.png"/><Relationship Id="rId17" Type="http://schemas.openxmlformats.org/officeDocument/2006/relationships/slideLayout" Target="../slideLayouts/slideLayout1.xml"/><Relationship Id="rId16" Type="http://schemas.openxmlformats.org/officeDocument/2006/relationships/tags" Target="../tags/tag329.xml"/><Relationship Id="rId15" Type="http://schemas.openxmlformats.org/officeDocument/2006/relationships/image" Target="../media/image2.jpeg"/><Relationship Id="rId14" Type="http://schemas.openxmlformats.org/officeDocument/2006/relationships/tags" Target="../tags/tag328.xml"/><Relationship Id="rId13" Type="http://schemas.openxmlformats.org/officeDocument/2006/relationships/image" Target="../media/image43.jpeg"/><Relationship Id="rId12" Type="http://schemas.openxmlformats.org/officeDocument/2006/relationships/tags" Target="../tags/tag327.xml"/><Relationship Id="rId11" Type="http://schemas.openxmlformats.org/officeDocument/2006/relationships/image" Target="../media/image42.jpeg"/><Relationship Id="rId10" Type="http://schemas.openxmlformats.org/officeDocument/2006/relationships/tags" Target="../tags/tag326.xml"/><Relationship Id="rId1" Type="http://schemas.openxmlformats.org/officeDocument/2006/relationships/tags" Target="../tags/tag319.xml"/></Relationships>
</file>

<file path=ppt/slides/_rels/slide36.xml.rels><?xml version="1.0" encoding="UTF-8" standalone="yes"?>
<Relationships xmlns="http://schemas.openxmlformats.org/package/2006/relationships"><Relationship Id="rId9" Type="http://schemas.openxmlformats.org/officeDocument/2006/relationships/tags" Target="../tags/tag335.xml"/><Relationship Id="rId8" Type="http://schemas.openxmlformats.org/officeDocument/2006/relationships/image" Target="../media/image2.jpeg"/><Relationship Id="rId7" Type="http://schemas.openxmlformats.org/officeDocument/2006/relationships/tags" Target="../tags/tag334.xml"/><Relationship Id="rId6" Type="http://schemas.openxmlformats.org/officeDocument/2006/relationships/tags" Target="../tags/tag333.xml"/><Relationship Id="rId5" Type="http://schemas.openxmlformats.org/officeDocument/2006/relationships/tags" Target="../tags/tag332.xml"/><Relationship Id="rId4" Type="http://schemas.openxmlformats.org/officeDocument/2006/relationships/image" Target="../media/image11.png"/><Relationship Id="rId3" Type="http://schemas.openxmlformats.org/officeDocument/2006/relationships/tags" Target="../tags/tag331.xml"/><Relationship Id="rId2" Type="http://schemas.openxmlformats.org/officeDocument/2006/relationships/image" Target="../media/image5.png"/><Relationship Id="rId17" Type="http://schemas.openxmlformats.org/officeDocument/2006/relationships/slideLayout" Target="../slideLayouts/slideLayout1.xml"/><Relationship Id="rId16" Type="http://schemas.openxmlformats.org/officeDocument/2006/relationships/tags" Target="../tags/tag340.xml"/><Relationship Id="rId15" Type="http://schemas.openxmlformats.org/officeDocument/2006/relationships/image" Target="../media/image45.jpeg"/><Relationship Id="rId14" Type="http://schemas.openxmlformats.org/officeDocument/2006/relationships/tags" Target="../tags/tag339.xml"/><Relationship Id="rId13" Type="http://schemas.openxmlformats.org/officeDocument/2006/relationships/image" Target="../media/image44.jpeg"/><Relationship Id="rId12" Type="http://schemas.openxmlformats.org/officeDocument/2006/relationships/tags" Target="../tags/tag338.xml"/><Relationship Id="rId11" Type="http://schemas.openxmlformats.org/officeDocument/2006/relationships/tags" Target="../tags/tag337.xml"/><Relationship Id="rId10" Type="http://schemas.openxmlformats.org/officeDocument/2006/relationships/tags" Target="../tags/tag336.xml"/><Relationship Id="rId1" Type="http://schemas.openxmlformats.org/officeDocument/2006/relationships/tags" Target="../tags/tag330.xml"/></Relationships>
</file>

<file path=ppt/slides/_rels/slide37.xml.rels><?xml version="1.0" encoding="UTF-8" standalone="yes"?>
<Relationships xmlns="http://schemas.openxmlformats.org/package/2006/relationships"><Relationship Id="rId9" Type="http://schemas.openxmlformats.org/officeDocument/2006/relationships/tags" Target="../tags/tag347.xml"/><Relationship Id="rId8" Type="http://schemas.openxmlformats.org/officeDocument/2006/relationships/tags" Target="../tags/tag346.xml"/><Relationship Id="rId7" Type="http://schemas.openxmlformats.org/officeDocument/2006/relationships/tags" Target="../tags/tag345.xml"/><Relationship Id="rId6" Type="http://schemas.openxmlformats.org/officeDocument/2006/relationships/tags" Target="../tags/tag344.xml"/><Relationship Id="rId5" Type="http://schemas.openxmlformats.org/officeDocument/2006/relationships/tags" Target="../tags/tag343.xml"/><Relationship Id="rId4" Type="http://schemas.openxmlformats.org/officeDocument/2006/relationships/image" Target="../media/image11.png"/><Relationship Id="rId3" Type="http://schemas.openxmlformats.org/officeDocument/2006/relationships/tags" Target="../tags/tag342.xml"/><Relationship Id="rId2" Type="http://schemas.openxmlformats.org/officeDocument/2006/relationships/image" Target="../media/image5.png"/><Relationship Id="rId13" Type="http://schemas.openxmlformats.org/officeDocument/2006/relationships/slideLayout" Target="../slideLayouts/slideLayout1.xml"/><Relationship Id="rId12" Type="http://schemas.openxmlformats.org/officeDocument/2006/relationships/tags" Target="../tags/tag349.xml"/><Relationship Id="rId11" Type="http://schemas.openxmlformats.org/officeDocument/2006/relationships/image" Target="../media/image2.jpeg"/><Relationship Id="rId10" Type="http://schemas.openxmlformats.org/officeDocument/2006/relationships/tags" Target="../tags/tag348.xml"/><Relationship Id="rId1" Type="http://schemas.openxmlformats.org/officeDocument/2006/relationships/tags" Target="../tags/tag341.xml"/></Relationships>
</file>

<file path=ppt/slides/_rels/slide38.xml.rels><?xml version="1.0" encoding="UTF-8" standalone="yes"?>
<Relationships xmlns="http://schemas.openxmlformats.org/package/2006/relationships"><Relationship Id="rId9" Type="http://schemas.openxmlformats.org/officeDocument/2006/relationships/tags" Target="../tags/tag356.xml"/><Relationship Id="rId8" Type="http://schemas.openxmlformats.org/officeDocument/2006/relationships/tags" Target="../tags/tag355.xml"/><Relationship Id="rId7" Type="http://schemas.openxmlformats.org/officeDocument/2006/relationships/tags" Target="../tags/tag354.xml"/><Relationship Id="rId6" Type="http://schemas.openxmlformats.org/officeDocument/2006/relationships/tags" Target="../tags/tag353.xml"/><Relationship Id="rId5" Type="http://schemas.openxmlformats.org/officeDocument/2006/relationships/tags" Target="../tags/tag352.xml"/><Relationship Id="rId4" Type="http://schemas.openxmlformats.org/officeDocument/2006/relationships/image" Target="../media/image11.png"/><Relationship Id="rId3" Type="http://schemas.openxmlformats.org/officeDocument/2006/relationships/tags" Target="../tags/tag351.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359.xml"/><Relationship Id="rId14" Type="http://schemas.openxmlformats.org/officeDocument/2006/relationships/image" Target="../media/image2.jpeg"/><Relationship Id="rId13" Type="http://schemas.openxmlformats.org/officeDocument/2006/relationships/tags" Target="../tags/tag358.xml"/><Relationship Id="rId12" Type="http://schemas.openxmlformats.org/officeDocument/2006/relationships/image" Target="../media/image47.jpeg"/><Relationship Id="rId11" Type="http://schemas.openxmlformats.org/officeDocument/2006/relationships/tags" Target="../tags/tag357.xml"/><Relationship Id="rId10" Type="http://schemas.openxmlformats.org/officeDocument/2006/relationships/image" Target="../media/image46.jpeg"/><Relationship Id="rId1" Type="http://schemas.openxmlformats.org/officeDocument/2006/relationships/tags" Target="../tags/tag350.xml"/></Relationships>
</file>

<file path=ppt/slides/_rels/slide39.xml.rels><?xml version="1.0" encoding="UTF-8" standalone="yes"?>
<Relationships xmlns="http://schemas.openxmlformats.org/package/2006/relationships"><Relationship Id="rId9" Type="http://schemas.openxmlformats.org/officeDocument/2006/relationships/tags" Target="../tags/tag366.xml"/><Relationship Id="rId8" Type="http://schemas.openxmlformats.org/officeDocument/2006/relationships/tags" Target="../tags/tag365.xml"/><Relationship Id="rId7" Type="http://schemas.openxmlformats.org/officeDocument/2006/relationships/tags" Target="../tags/tag364.xml"/><Relationship Id="rId6" Type="http://schemas.openxmlformats.org/officeDocument/2006/relationships/tags" Target="../tags/tag363.xml"/><Relationship Id="rId5" Type="http://schemas.openxmlformats.org/officeDocument/2006/relationships/tags" Target="../tags/tag362.xml"/><Relationship Id="rId4" Type="http://schemas.openxmlformats.org/officeDocument/2006/relationships/image" Target="../media/image11.png"/><Relationship Id="rId3" Type="http://schemas.openxmlformats.org/officeDocument/2006/relationships/tags" Target="../tags/tag361.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369.xml"/><Relationship Id="rId14" Type="http://schemas.openxmlformats.org/officeDocument/2006/relationships/image" Target="../media/image2.jpeg"/><Relationship Id="rId13" Type="http://schemas.openxmlformats.org/officeDocument/2006/relationships/tags" Target="../tags/tag368.xml"/><Relationship Id="rId12" Type="http://schemas.openxmlformats.org/officeDocument/2006/relationships/image" Target="../media/image49.jpeg"/><Relationship Id="rId11" Type="http://schemas.openxmlformats.org/officeDocument/2006/relationships/tags" Target="../tags/tag367.xml"/><Relationship Id="rId10" Type="http://schemas.openxmlformats.org/officeDocument/2006/relationships/image" Target="../media/image48.jpeg"/><Relationship Id="rId1" Type="http://schemas.openxmlformats.org/officeDocument/2006/relationships/tags" Target="../tags/tag360.xml"/></Relationships>
</file>

<file path=ppt/slides/_rels/slide40.xml.rels><?xml version="1.0" encoding="UTF-8" standalone="yes"?>
<Relationships xmlns="http://schemas.openxmlformats.org/package/2006/relationships"><Relationship Id="rId9" Type="http://schemas.openxmlformats.org/officeDocument/2006/relationships/image" Target="../media/image50.jpeg"/><Relationship Id="rId8" Type="http://schemas.openxmlformats.org/officeDocument/2006/relationships/tags" Target="../tags/tag375.xml"/><Relationship Id="rId7" Type="http://schemas.openxmlformats.org/officeDocument/2006/relationships/tags" Target="../tags/tag374.xml"/><Relationship Id="rId6" Type="http://schemas.openxmlformats.org/officeDocument/2006/relationships/tags" Target="../tags/tag373.xml"/><Relationship Id="rId5" Type="http://schemas.openxmlformats.org/officeDocument/2006/relationships/tags" Target="../tags/tag372.xml"/><Relationship Id="rId4" Type="http://schemas.openxmlformats.org/officeDocument/2006/relationships/image" Target="../media/image11.png"/><Relationship Id="rId3" Type="http://schemas.openxmlformats.org/officeDocument/2006/relationships/tags" Target="../tags/tag371.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379.xml"/><Relationship Id="rId14" Type="http://schemas.openxmlformats.org/officeDocument/2006/relationships/image" Target="../media/image2.jpeg"/><Relationship Id="rId13" Type="http://schemas.openxmlformats.org/officeDocument/2006/relationships/tags" Target="../tags/tag378.xml"/><Relationship Id="rId12" Type="http://schemas.openxmlformats.org/officeDocument/2006/relationships/tags" Target="../tags/tag377.xml"/><Relationship Id="rId11" Type="http://schemas.openxmlformats.org/officeDocument/2006/relationships/image" Target="../media/image51.jpeg"/><Relationship Id="rId10" Type="http://schemas.openxmlformats.org/officeDocument/2006/relationships/tags" Target="../tags/tag376.xml"/><Relationship Id="rId1" Type="http://schemas.openxmlformats.org/officeDocument/2006/relationships/tags" Target="../tags/tag370.xml"/></Relationships>
</file>

<file path=ppt/slides/_rels/slide41.xml.rels><?xml version="1.0" encoding="UTF-8" standalone="yes"?>
<Relationships xmlns="http://schemas.openxmlformats.org/package/2006/relationships"><Relationship Id="rId9" Type="http://schemas.openxmlformats.org/officeDocument/2006/relationships/image" Target="../media/image53.jpeg"/><Relationship Id="rId8" Type="http://schemas.openxmlformats.org/officeDocument/2006/relationships/tags" Target="../tags/tag384.xml"/><Relationship Id="rId7" Type="http://schemas.openxmlformats.org/officeDocument/2006/relationships/image" Target="../media/image52.jpeg"/><Relationship Id="rId6" Type="http://schemas.openxmlformats.org/officeDocument/2006/relationships/tags" Target="../tags/tag383.xml"/><Relationship Id="rId5" Type="http://schemas.openxmlformats.org/officeDocument/2006/relationships/tags" Target="../tags/tag382.xml"/><Relationship Id="rId4" Type="http://schemas.openxmlformats.org/officeDocument/2006/relationships/image" Target="../media/image11.png"/><Relationship Id="rId3" Type="http://schemas.openxmlformats.org/officeDocument/2006/relationships/tags" Target="../tags/tag381.xml"/><Relationship Id="rId2" Type="http://schemas.openxmlformats.org/officeDocument/2006/relationships/image" Target="../media/image5.png"/><Relationship Id="rId15" Type="http://schemas.openxmlformats.org/officeDocument/2006/relationships/slideLayout" Target="../slideLayouts/slideLayout1.xml"/><Relationship Id="rId14" Type="http://schemas.openxmlformats.org/officeDocument/2006/relationships/tags" Target="../tags/tag388.xml"/><Relationship Id="rId13" Type="http://schemas.openxmlformats.org/officeDocument/2006/relationships/image" Target="../media/image2.jpeg"/><Relationship Id="rId12" Type="http://schemas.openxmlformats.org/officeDocument/2006/relationships/tags" Target="../tags/tag387.xml"/><Relationship Id="rId11" Type="http://schemas.openxmlformats.org/officeDocument/2006/relationships/tags" Target="../tags/tag386.xml"/><Relationship Id="rId10" Type="http://schemas.openxmlformats.org/officeDocument/2006/relationships/tags" Target="../tags/tag385.xml"/><Relationship Id="rId1" Type="http://schemas.openxmlformats.org/officeDocument/2006/relationships/tags" Target="../tags/tag380.xml"/></Relationships>
</file>

<file path=ppt/slides/_rels/slide42.xml.rels><?xml version="1.0" encoding="UTF-8" standalone="yes"?>
<Relationships xmlns="http://schemas.openxmlformats.org/package/2006/relationships"><Relationship Id="rId9" Type="http://schemas.openxmlformats.org/officeDocument/2006/relationships/image" Target="../media/image55.jpeg"/><Relationship Id="rId8" Type="http://schemas.openxmlformats.org/officeDocument/2006/relationships/tags" Target="../tags/tag393.xml"/><Relationship Id="rId7" Type="http://schemas.openxmlformats.org/officeDocument/2006/relationships/image" Target="../media/image54.jpeg"/><Relationship Id="rId6" Type="http://schemas.openxmlformats.org/officeDocument/2006/relationships/tags" Target="../tags/tag392.xml"/><Relationship Id="rId5" Type="http://schemas.openxmlformats.org/officeDocument/2006/relationships/tags" Target="../tags/tag391.xml"/><Relationship Id="rId4" Type="http://schemas.openxmlformats.org/officeDocument/2006/relationships/image" Target="../media/image11.png"/><Relationship Id="rId3" Type="http://schemas.openxmlformats.org/officeDocument/2006/relationships/tags" Target="../tags/tag390.xml"/><Relationship Id="rId2" Type="http://schemas.openxmlformats.org/officeDocument/2006/relationships/image" Target="../media/image5.png"/><Relationship Id="rId14" Type="http://schemas.openxmlformats.org/officeDocument/2006/relationships/slideLayout" Target="../slideLayouts/slideLayout1.xml"/><Relationship Id="rId13" Type="http://schemas.openxmlformats.org/officeDocument/2006/relationships/tags" Target="../tags/tag397.xml"/><Relationship Id="rId12" Type="http://schemas.openxmlformats.org/officeDocument/2006/relationships/tags" Target="../tags/tag396.xml"/><Relationship Id="rId11" Type="http://schemas.openxmlformats.org/officeDocument/2006/relationships/tags" Target="../tags/tag395.xml"/><Relationship Id="rId10" Type="http://schemas.openxmlformats.org/officeDocument/2006/relationships/tags" Target="../tags/tag394.xml"/><Relationship Id="rId1" Type="http://schemas.openxmlformats.org/officeDocument/2006/relationships/tags" Target="../tags/tag389.xml"/></Relationships>
</file>

<file path=ppt/slides/_rels/slide43.xml.rels><?xml version="1.0" encoding="UTF-8" standalone="yes"?>
<Relationships xmlns="http://schemas.openxmlformats.org/package/2006/relationships"><Relationship Id="rId9" Type="http://schemas.openxmlformats.org/officeDocument/2006/relationships/image" Target="../media/image57.jpeg"/><Relationship Id="rId8" Type="http://schemas.openxmlformats.org/officeDocument/2006/relationships/tags" Target="../tags/tag402.xml"/><Relationship Id="rId7" Type="http://schemas.openxmlformats.org/officeDocument/2006/relationships/image" Target="../media/image56.jpeg"/><Relationship Id="rId6" Type="http://schemas.openxmlformats.org/officeDocument/2006/relationships/tags" Target="../tags/tag401.xml"/><Relationship Id="rId5" Type="http://schemas.openxmlformats.org/officeDocument/2006/relationships/tags" Target="../tags/tag400.xml"/><Relationship Id="rId4" Type="http://schemas.openxmlformats.org/officeDocument/2006/relationships/image" Target="../media/image11.png"/><Relationship Id="rId3" Type="http://schemas.openxmlformats.org/officeDocument/2006/relationships/tags" Target="../tags/tag399.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407.xml"/><Relationship Id="rId14" Type="http://schemas.openxmlformats.org/officeDocument/2006/relationships/image" Target="../media/image2.jpeg"/><Relationship Id="rId13" Type="http://schemas.openxmlformats.org/officeDocument/2006/relationships/tags" Target="../tags/tag406.xml"/><Relationship Id="rId12" Type="http://schemas.openxmlformats.org/officeDocument/2006/relationships/tags" Target="../tags/tag405.xml"/><Relationship Id="rId11" Type="http://schemas.openxmlformats.org/officeDocument/2006/relationships/tags" Target="../tags/tag404.xml"/><Relationship Id="rId10" Type="http://schemas.openxmlformats.org/officeDocument/2006/relationships/tags" Target="../tags/tag403.xml"/><Relationship Id="rId1" Type="http://schemas.openxmlformats.org/officeDocument/2006/relationships/tags" Target="../tags/tag398.xml"/></Relationships>
</file>

<file path=ppt/slides/_rels/slide44.xml.rels><?xml version="1.0" encoding="UTF-8" standalone="yes"?>
<Relationships xmlns="http://schemas.openxmlformats.org/package/2006/relationships"><Relationship Id="rId9" Type="http://schemas.openxmlformats.org/officeDocument/2006/relationships/image" Target="../media/image58.jpeg"/><Relationship Id="rId8" Type="http://schemas.openxmlformats.org/officeDocument/2006/relationships/tags" Target="../tags/tag413.xml"/><Relationship Id="rId7" Type="http://schemas.openxmlformats.org/officeDocument/2006/relationships/tags" Target="../tags/tag412.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image" Target="../media/image11.png"/><Relationship Id="rId3" Type="http://schemas.openxmlformats.org/officeDocument/2006/relationships/tags" Target="../tags/tag409.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417.xml"/><Relationship Id="rId14" Type="http://schemas.openxmlformats.org/officeDocument/2006/relationships/image" Target="../media/image2.jpeg"/><Relationship Id="rId13" Type="http://schemas.openxmlformats.org/officeDocument/2006/relationships/tags" Target="../tags/tag416.xml"/><Relationship Id="rId12" Type="http://schemas.openxmlformats.org/officeDocument/2006/relationships/tags" Target="../tags/tag415.xml"/><Relationship Id="rId11" Type="http://schemas.openxmlformats.org/officeDocument/2006/relationships/image" Target="../media/image59.jpeg"/><Relationship Id="rId10" Type="http://schemas.openxmlformats.org/officeDocument/2006/relationships/tags" Target="../tags/tag414.xml"/><Relationship Id="rId1" Type="http://schemas.openxmlformats.org/officeDocument/2006/relationships/tags" Target="../tags/tag408.xml"/></Relationships>
</file>

<file path=ppt/slides/_rels/slide45.xml.rels><?xml version="1.0" encoding="UTF-8" standalone="yes"?>
<Relationships xmlns="http://schemas.openxmlformats.org/package/2006/relationships"><Relationship Id="rId9" Type="http://schemas.openxmlformats.org/officeDocument/2006/relationships/image" Target="../media/image61.jpeg"/><Relationship Id="rId8" Type="http://schemas.openxmlformats.org/officeDocument/2006/relationships/tags" Target="../tags/tag422.xml"/><Relationship Id="rId7" Type="http://schemas.openxmlformats.org/officeDocument/2006/relationships/image" Target="../media/image60.jpeg"/><Relationship Id="rId6" Type="http://schemas.openxmlformats.org/officeDocument/2006/relationships/tags" Target="../tags/tag421.xml"/><Relationship Id="rId5" Type="http://schemas.openxmlformats.org/officeDocument/2006/relationships/tags" Target="../tags/tag420.xml"/><Relationship Id="rId4" Type="http://schemas.openxmlformats.org/officeDocument/2006/relationships/image" Target="../media/image11.png"/><Relationship Id="rId3" Type="http://schemas.openxmlformats.org/officeDocument/2006/relationships/tags" Target="../tags/tag419.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427.xml"/><Relationship Id="rId14" Type="http://schemas.openxmlformats.org/officeDocument/2006/relationships/image" Target="../media/image2.jpeg"/><Relationship Id="rId13" Type="http://schemas.openxmlformats.org/officeDocument/2006/relationships/tags" Target="../tags/tag426.xml"/><Relationship Id="rId12" Type="http://schemas.openxmlformats.org/officeDocument/2006/relationships/tags" Target="../tags/tag425.xml"/><Relationship Id="rId11" Type="http://schemas.openxmlformats.org/officeDocument/2006/relationships/tags" Target="../tags/tag424.xml"/><Relationship Id="rId10" Type="http://schemas.openxmlformats.org/officeDocument/2006/relationships/tags" Target="../tags/tag423.xml"/><Relationship Id="rId1" Type="http://schemas.openxmlformats.org/officeDocument/2006/relationships/tags" Target="../tags/tag418.xml"/></Relationships>
</file>

<file path=ppt/slides/_rels/slide46.xml.rels><?xml version="1.0" encoding="UTF-8" standalone="yes"?>
<Relationships xmlns="http://schemas.openxmlformats.org/package/2006/relationships"><Relationship Id="rId9" Type="http://schemas.openxmlformats.org/officeDocument/2006/relationships/image" Target="../media/image62.jpeg"/><Relationship Id="rId8" Type="http://schemas.openxmlformats.org/officeDocument/2006/relationships/tags" Target="../tags/tag433.xml"/><Relationship Id="rId7" Type="http://schemas.openxmlformats.org/officeDocument/2006/relationships/tags" Target="../tags/tag432.xml"/><Relationship Id="rId6" Type="http://schemas.openxmlformats.org/officeDocument/2006/relationships/tags" Target="../tags/tag431.xml"/><Relationship Id="rId5" Type="http://schemas.openxmlformats.org/officeDocument/2006/relationships/tags" Target="../tags/tag430.xml"/><Relationship Id="rId4" Type="http://schemas.openxmlformats.org/officeDocument/2006/relationships/image" Target="../media/image11.png"/><Relationship Id="rId3" Type="http://schemas.openxmlformats.org/officeDocument/2006/relationships/tags" Target="../tags/tag429.xml"/><Relationship Id="rId2" Type="http://schemas.openxmlformats.org/officeDocument/2006/relationships/image" Target="../media/image5.png"/><Relationship Id="rId16" Type="http://schemas.openxmlformats.org/officeDocument/2006/relationships/slideLayout" Target="../slideLayouts/slideLayout1.xml"/><Relationship Id="rId15" Type="http://schemas.openxmlformats.org/officeDocument/2006/relationships/tags" Target="../tags/tag437.xml"/><Relationship Id="rId14" Type="http://schemas.openxmlformats.org/officeDocument/2006/relationships/image" Target="../media/image2.jpeg"/><Relationship Id="rId13" Type="http://schemas.openxmlformats.org/officeDocument/2006/relationships/tags" Target="../tags/tag436.xml"/><Relationship Id="rId12" Type="http://schemas.openxmlformats.org/officeDocument/2006/relationships/tags" Target="../tags/tag435.xml"/><Relationship Id="rId11" Type="http://schemas.openxmlformats.org/officeDocument/2006/relationships/image" Target="../media/image63.jpeg"/><Relationship Id="rId10" Type="http://schemas.openxmlformats.org/officeDocument/2006/relationships/tags" Target="../tags/tag434.xml"/><Relationship Id="rId1" Type="http://schemas.openxmlformats.org/officeDocument/2006/relationships/tags" Target="../tags/tag428.xml"/></Relationships>
</file>

<file path=ppt/slides/_rels/slide47.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tags" Target="../tags/tag443.xml"/><Relationship Id="rId7" Type="http://schemas.openxmlformats.org/officeDocument/2006/relationships/tags" Target="../tags/tag442.xml"/><Relationship Id="rId6" Type="http://schemas.openxmlformats.org/officeDocument/2006/relationships/tags" Target="../tags/tag441.xml"/><Relationship Id="rId5" Type="http://schemas.openxmlformats.org/officeDocument/2006/relationships/tags" Target="../tags/tag440.xml"/><Relationship Id="rId4" Type="http://schemas.openxmlformats.org/officeDocument/2006/relationships/image" Target="../media/image3.png"/><Relationship Id="rId3" Type="http://schemas.openxmlformats.org/officeDocument/2006/relationships/tags" Target="../tags/tag439.xml"/><Relationship Id="rId2" Type="http://schemas.openxmlformats.org/officeDocument/2006/relationships/image" Target="../media/image12.jpeg"/><Relationship Id="rId18" Type="http://schemas.openxmlformats.org/officeDocument/2006/relationships/slideLayout" Target="../slideLayouts/slideLayout1.xml"/><Relationship Id="rId17" Type="http://schemas.openxmlformats.org/officeDocument/2006/relationships/tags" Target="../tags/tag449.xml"/><Relationship Id="rId16" Type="http://schemas.openxmlformats.org/officeDocument/2006/relationships/tags" Target="../tags/tag448.xml"/><Relationship Id="rId15" Type="http://schemas.openxmlformats.org/officeDocument/2006/relationships/tags" Target="../tags/tag447.xml"/><Relationship Id="rId14" Type="http://schemas.openxmlformats.org/officeDocument/2006/relationships/tags" Target="../tags/tag446.xml"/><Relationship Id="rId13" Type="http://schemas.openxmlformats.org/officeDocument/2006/relationships/image" Target="../media/image5.png"/><Relationship Id="rId12" Type="http://schemas.openxmlformats.org/officeDocument/2006/relationships/tags" Target="../tags/tag445.xml"/><Relationship Id="rId11" Type="http://schemas.openxmlformats.org/officeDocument/2006/relationships/image" Target="../media/image4.png"/><Relationship Id="rId10" Type="http://schemas.openxmlformats.org/officeDocument/2006/relationships/tags" Target="../tags/tag444.xml"/><Relationship Id="rId1" Type="http://schemas.openxmlformats.org/officeDocument/2006/relationships/tags" Target="../tags/tag438.xml"/></Relationships>
</file>

<file path=ppt/slides/_rels/slide48.xml.rels><?xml version="1.0" encoding="UTF-8" standalone="yes"?>
<Relationships xmlns="http://schemas.openxmlformats.org/package/2006/relationships"><Relationship Id="rId9" Type="http://schemas.openxmlformats.org/officeDocument/2006/relationships/image" Target="../media/image64.jpeg"/><Relationship Id="rId8" Type="http://schemas.openxmlformats.org/officeDocument/2006/relationships/tags" Target="../tags/tag455.xml"/><Relationship Id="rId7" Type="http://schemas.openxmlformats.org/officeDocument/2006/relationships/tags" Target="../tags/tag454.xml"/><Relationship Id="rId6" Type="http://schemas.openxmlformats.org/officeDocument/2006/relationships/tags" Target="../tags/tag453.xml"/><Relationship Id="rId5" Type="http://schemas.openxmlformats.org/officeDocument/2006/relationships/tags" Target="../tags/tag452.xml"/><Relationship Id="rId4" Type="http://schemas.openxmlformats.org/officeDocument/2006/relationships/image" Target="../media/image11.png"/><Relationship Id="rId3" Type="http://schemas.openxmlformats.org/officeDocument/2006/relationships/tags" Target="../tags/tag451.xml"/><Relationship Id="rId2" Type="http://schemas.openxmlformats.org/officeDocument/2006/relationships/image" Target="../media/image5.png"/><Relationship Id="rId18" Type="http://schemas.openxmlformats.org/officeDocument/2006/relationships/slideLayout" Target="../slideLayouts/slideLayout1.xml"/><Relationship Id="rId17" Type="http://schemas.openxmlformats.org/officeDocument/2006/relationships/tags" Target="../tags/tag460.xml"/><Relationship Id="rId16" Type="http://schemas.openxmlformats.org/officeDocument/2006/relationships/image" Target="../media/image2.jpeg"/><Relationship Id="rId15" Type="http://schemas.openxmlformats.org/officeDocument/2006/relationships/tags" Target="../tags/tag459.xml"/><Relationship Id="rId14" Type="http://schemas.openxmlformats.org/officeDocument/2006/relationships/tags" Target="../tags/tag458.xml"/><Relationship Id="rId13" Type="http://schemas.openxmlformats.org/officeDocument/2006/relationships/image" Target="../media/image66.jpeg"/><Relationship Id="rId12" Type="http://schemas.openxmlformats.org/officeDocument/2006/relationships/tags" Target="../tags/tag457.xml"/><Relationship Id="rId11" Type="http://schemas.openxmlformats.org/officeDocument/2006/relationships/image" Target="../media/image65.jpeg"/><Relationship Id="rId10" Type="http://schemas.openxmlformats.org/officeDocument/2006/relationships/tags" Target="../tags/tag456.xml"/><Relationship Id="rId1" Type="http://schemas.openxmlformats.org/officeDocument/2006/relationships/tags" Target="../tags/tag450.xml"/></Relationships>
</file>

<file path=ppt/slides/_rels/slide49.xml.rels><?xml version="1.0" encoding="UTF-8" standalone="yes"?>
<Relationships xmlns="http://schemas.openxmlformats.org/package/2006/relationships"><Relationship Id="rId9" Type="http://schemas.openxmlformats.org/officeDocument/2006/relationships/image" Target="../media/image67.jpeg"/><Relationship Id="rId8" Type="http://schemas.openxmlformats.org/officeDocument/2006/relationships/tags" Target="../tags/tag466.xml"/><Relationship Id="rId7" Type="http://schemas.openxmlformats.org/officeDocument/2006/relationships/tags" Target="../tags/tag465.xml"/><Relationship Id="rId6" Type="http://schemas.openxmlformats.org/officeDocument/2006/relationships/tags" Target="../tags/tag464.xml"/><Relationship Id="rId5" Type="http://schemas.openxmlformats.org/officeDocument/2006/relationships/tags" Target="../tags/tag463.xml"/><Relationship Id="rId4" Type="http://schemas.openxmlformats.org/officeDocument/2006/relationships/image" Target="../media/image11.png"/><Relationship Id="rId3" Type="http://schemas.openxmlformats.org/officeDocument/2006/relationships/tags" Target="../tags/tag462.xml"/><Relationship Id="rId2" Type="http://schemas.openxmlformats.org/officeDocument/2006/relationships/image" Target="../media/image5.png"/><Relationship Id="rId19" Type="http://schemas.openxmlformats.org/officeDocument/2006/relationships/slideLayout" Target="../slideLayouts/slideLayout1.xml"/><Relationship Id="rId18" Type="http://schemas.openxmlformats.org/officeDocument/2006/relationships/tags" Target="../tags/tag473.xml"/><Relationship Id="rId17" Type="http://schemas.openxmlformats.org/officeDocument/2006/relationships/image" Target="../media/image2.jpeg"/><Relationship Id="rId16" Type="http://schemas.openxmlformats.org/officeDocument/2006/relationships/tags" Target="../tags/tag472.xml"/><Relationship Id="rId15" Type="http://schemas.openxmlformats.org/officeDocument/2006/relationships/tags" Target="../tags/tag471.xml"/><Relationship Id="rId14" Type="http://schemas.openxmlformats.org/officeDocument/2006/relationships/tags" Target="../tags/tag470.xml"/><Relationship Id="rId13" Type="http://schemas.openxmlformats.org/officeDocument/2006/relationships/tags" Target="../tags/tag469.xml"/><Relationship Id="rId12" Type="http://schemas.openxmlformats.org/officeDocument/2006/relationships/tags" Target="../tags/tag468.xml"/><Relationship Id="rId11" Type="http://schemas.openxmlformats.org/officeDocument/2006/relationships/image" Target="../media/image68.jpeg"/><Relationship Id="rId10" Type="http://schemas.openxmlformats.org/officeDocument/2006/relationships/tags" Target="../tags/tag467.xml"/><Relationship Id="rId1" Type="http://schemas.openxmlformats.org/officeDocument/2006/relationships/tags" Target="../tags/tag461.xml"/></Relationships>
</file>

<file path=ppt/slides/_rels/slide50.xml.rels><?xml version="1.0" encoding="UTF-8" standalone="yes"?>
<Relationships xmlns="http://schemas.openxmlformats.org/package/2006/relationships"><Relationship Id="rId9" Type="http://schemas.openxmlformats.org/officeDocument/2006/relationships/tags" Target="../tags/tag480.xml"/><Relationship Id="rId8" Type="http://schemas.openxmlformats.org/officeDocument/2006/relationships/tags" Target="../tags/tag479.xml"/><Relationship Id="rId7" Type="http://schemas.openxmlformats.org/officeDocument/2006/relationships/tags" Target="../tags/tag478.xml"/><Relationship Id="rId6" Type="http://schemas.openxmlformats.org/officeDocument/2006/relationships/tags" Target="../tags/tag477.xml"/><Relationship Id="rId5" Type="http://schemas.openxmlformats.org/officeDocument/2006/relationships/tags" Target="../tags/tag476.xml"/><Relationship Id="rId4" Type="http://schemas.openxmlformats.org/officeDocument/2006/relationships/image" Target="../media/image11.png"/><Relationship Id="rId3" Type="http://schemas.openxmlformats.org/officeDocument/2006/relationships/tags" Target="../tags/tag475.xml"/><Relationship Id="rId2" Type="http://schemas.openxmlformats.org/officeDocument/2006/relationships/image" Target="../media/image5.png"/><Relationship Id="rId19" Type="http://schemas.openxmlformats.org/officeDocument/2006/relationships/slideLayout" Target="../slideLayouts/slideLayout1.xml"/><Relationship Id="rId18" Type="http://schemas.openxmlformats.org/officeDocument/2006/relationships/tags" Target="../tags/tag486.xml"/><Relationship Id="rId17" Type="http://schemas.openxmlformats.org/officeDocument/2006/relationships/image" Target="../media/image2.jpeg"/><Relationship Id="rId16" Type="http://schemas.openxmlformats.org/officeDocument/2006/relationships/tags" Target="../tags/tag485.xml"/><Relationship Id="rId15" Type="http://schemas.openxmlformats.org/officeDocument/2006/relationships/tags" Target="../tags/tag484.xml"/><Relationship Id="rId14" Type="http://schemas.openxmlformats.org/officeDocument/2006/relationships/tags" Target="../tags/tag483.xml"/><Relationship Id="rId13" Type="http://schemas.openxmlformats.org/officeDocument/2006/relationships/image" Target="../media/image70.jpeg"/><Relationship Id="rId12" Type="http://schemas.openxmlformats.org/officeDocument/2006/relationships/tags" Target="../tags/tag482.xml"/><Relationship Id="rId11" Type="http://schemas.openxmlformats.org/officeDocument/2006/relationships/image" Target="../media/image69.jpeg"/><Relationship Id="rId10" Type="http://schemas.openxmlformats.org/officeDocument/2006/relationships/tags" Target="../tags/tag481.xml"/><Relationship Id="rId1" Type="http://schemas.openxmlformats.org/officeDocument/2006/relationships/tags" Target="../tags/tag474.xml"/></Relationships>
</file>

<file path=ppt/slides/_rels/slide5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89.xml"/><Relationship Id="rId4" Type="http://schemas.openxmlformats.org/officeDocument/2006/relationships/image" Target="../media/image2.jpeg"/><Relationship Id="rId3" Type="http://schemas.openxmlformats.org/officeDocument/2006/relationships/tags" Target="../tags/tag488.xml"/><Relationship Id="rId2" Type="http://schemas.openxmlformats.org/officeDocument/2006/relationships/image" Target="../media/image1.jpeg"/><Relationship Id="rId1" Type="http://schemas.openxmlformats.org/officeDocument/2006/relationships/tags" Target="../tags/tag4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700" y="-635"/>
            <a:ext cx="12216130" cy="690753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13335" y="0"/>
            <a:ext cx="12216765" cy="6906895"/>
          </a:xfrm>
          <a:prstGeom prst="rect">
            <a:avLst/>
          </a:prstGeom>
        </p:spPr>
      </p:pic>
      <p:pic>
        <p:nvPicPr>
          <p:cNvPr id="3" name="图片 2" descr="63ffbf0fe69d66995276a2812357827"/>
          <p:cNvPicPr>
            <a:picLocks noChangeAspect="1"/>
          </p:cNvPicPr>
          <p:nvPr>
            <p:custDataLst>
              <p:tags r:id="rId2"/>
            </p:custDataLst>
          </p:nvPr>
        </p:nvPicPr>
        <p:blipFill>
          <a:blip r:embed="rId3">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custDataLst>
              <p:tags r:id="rId1"/>
            </p:custDataLst>
          </p:nvPr>
        </p:nvPicPr>
        <p:blipFill>
          <a:blip r:embed="rId2"/>
          <a:srcRect l="20718" r="29639"/>
          <a:stretch>
            <a:fillRect/>
          </a:stretch>
        </p:blipFill>
        <p:spPr>
          <a:xfrm>
            <a:off x="-89535" y="-13335"/>
            <a:ext cx="12281535" cy="6871970"/>
          </a:xfrm>
          <a:prstGeom prst="rect">
            <a:avLst/>
          </a:prstGeom>
        </p:spPr>
      </p:pic>
      <p:grpSp>
        <p:nvGrpSpPr>
          <p:cNvPr id="6" name="组合 5"/>
          <p:cNvGrpSpPr/>
          <p:nvPr/>
        </p:nvGrpSpPr>
        <p:grpSpPr>
          <a:xfrm>
            <a:off x="1141095" y="2364740"/>
            <a:ext cx="9090660" cy="2303780"/>
            <a:chOff x="1778" y="3724"/>
            <a:chExt cx="14316" cy="3628"/>
          </a:xfrm>
        </p:grpSpPr>
        <p:grpSp>
          <p:nvGrpSpPr>
            <p:cNvPr id="24" name="组合 23"/>
            <p:cNvGrpSpPr/>
            <p:nvPr/>
          </p:nvGrpSpPr>
          <p:grpSpPr>
            <a:xfrm>
              <a:off x="1778" y="3724"/>
              <a:ext cx="14317" cy="3628"/>
              <a:chOff x="2017" y="3835"/>
              <a:chExt cx="14317" cy="3628"/>
            </a:xfrm>
          </p:grpSpPr>
          <p:sp>
            <p:nvSpPr>
              <p:cNvPr id="25" name="文本框 24"/>
              <p:cNvSpPr txBox="1"/>
              <p:nvPr>
                <p:custDataLst>
                  <p:tags r:id="rId3"/>
                </p:custDataLst>
              </p:nvPr>
            </p:nvSpPr>
            <p:spPr>
              <a:xfrm>
                <a:off x="2017" y="4851"/>
                <a:ext cx="14317" cy="2612"/>
              </a:xfrm>
              <a:prstGeom prst="rect">
                <a:avLst/>
              </a:prstGeom>
              <a:noFill/>
            </p:spPr>
            <p:txBody>
              <a:bodyPr wrap="square" rtlCol="0" anchor="t">
                <a:spAutoFit/>
              </a:bodyPr>
              <a:lstStyle/>
              <a:p>
                <a:pPr algn="ctr">
                  <a:lnSpc>
                    <a:spcPct val="170000"/>
                  </a:lnSpc>
                </a:pPr>
                <a:r>
                  <a:rPr lang="zh-CN" altLang="en-US" sz="1200">
                    <a:gradFill>
                      <a:gsLst>
                        <a:gs pos="50000">
                          <a:srgbClr val="F6EDE1"/>
                        </a:gs>
                        <a:gs pos="0">
                          <a:srgbClr val="F9F3EB"/>
                        </a:gs>
                        <a:gs pos="100000">
                          <a:srgbClr val="F3E6D7"/>
                        </a:gs>
                      </a:gsLst>
                      <a:lin scaled="1"/>
                    </a:gradFill>
                  </a:rPr>
                  <a:t>郑州国际赛车公园嘉年华，与速度同行</a:t>
                </a:r>
                <a:endParaRPr lang="zh-CN" altLang="en-US" sz="1200">
                  <a:gradFill>
                    <a:gsLst>
                      <a:gs pos="50000">
                        <a:srgbClr val="F6EDE1"/>
                      </a:gs>
                      <a:gs pos="0">
                        <a:srgbClr val="F9F3EB"/>
                      </a:gs>
                      <a:gs pos="100000">
                        <a:srgbClr val="F3E6D7"/>
                      </a:gs>
                    </a:gsLst>
                    <a:lin scaled="1"/>
                  </a:gradFill>
                </a:endParaRPr>
              </a:p>
              <a:p>
                <a:pPr algn="ctr">
                  <a:lnSpc>
                    <a:spcPct val="170000"/>
                  </a:lnSpc>
                </a:pPr>
                <a:r>
                  <a:rPr lang="zh-CN" altLang="en-US" sz="1200">
                    <a:gradFill>
                      <a:gsLst>
                        <a:gs pos="50000">
                          <a:srgbClr val="F6EDE1"/>
                        </a:gs>
                        <a:gs pos="0">
                          <a:srgbClr val="F9F3EB"/>
                        </a:gs>
                        <a:gs pos="100000">
                          <a:srgbClr val="F3E6D7"/>
                        </a:gs>
                      </a:gsLst>
                      <a:lin scaled="1"/>
                    </a:gradFill>
                  </a:rPr>
                  <a:t>这是一场汇聚了场地挑战赛，团队竞技赛等多项赛车竞技和运动车展试驾等极速体验等多重娱乐元素的盛大活动</a:t>
                </a:r>
                <a:endParaRPr lang="zh-CN" altLang="en-US" sz="1400" b="1">
                  <a:gradFill>
                    <a:gsLst>
                      <a:gs pos="50000">
                        <a:srgbClr val="F6EDE1"/>
                      </a:gs>
                      <a:gs pos="0">
                        <a:srgbClr val="F9F3EB"/>
                      </a:gs>
                      <a:gs pos="100000">
                        <a:srgbClr val="F3E6D7"/>
                      </a:gs>
                    </a:gsLst>
                    <a:lin scaled="1"/>
                  </a:gradFill>
                </a:endParaRPr>
              </a:p>
              <a:p>
                <a:pPr algn="ctr">
                  <a:lnSpc>
                    <a:spcPct val="170000"/>
                  </a:lnSpc>
                </a:pPr>
                <a:r>
                  <a:rPr lang="zh-CN" altLang="en-US" sz="1200">
                    <a:gradFill>
                      <a:gsLst>
                        <a:gs pos="50000">
                          <a:srgbClr val="F6EDE1"/>
                        </a:gs>
                        <a:gs pos="0">
                          <a:srgbClr val="F9F3EB"/>
                        </a:gs>
                        <a:gs pos="100000">
                          <a:srgbClr val="F3E6D7"/>
                        </a:gs>
                      </a:gsLst>
                      <a:lin scaled="1"/>
                    </a:gradFill>
                  </a:rPr>
                  <a:t>来一场畅快淋漓的赛车之旅，感受速度与激情的碰撞</a:t>
                </a:r>
                <a:endParaRPr lang="zh-CN" altLang="en-US" sz="1200">
                  <a:gradFill>
                    <a:gsLst>
                      <a:gs pos="50000">
                        <a:srgbClr val="F6EDE1"/>
                      </a:gs>
                      <a:gs pos="0">
                        <a:srgbClr val="F9F3EB"/>
                      </a:gs>
                      <a:gs pos="100000">
                        <a:srgbClr val="F3E6D7"/>
                      </a:gs>
                    </a:gsLst>
                    <a:lin scaled="1"/>
                  </a:gradFill>
                </a:endParaRPr>
              </a:p>
              <a:p>
                <a:pPr algn="ctr">
                  <a:lnSpc>
                    <a:spcPct val="170000"/>
                  </a:lnSpc>
                </a:pPr>
                <a:r>
                  <a:rPr lang="zh-CN" altLang="en-US" sz="1200">
                    <a:gradFill>
                      <a:gsLst>
                        <a:gs pos="50000">
                          <a:srgbClr val="F6EDE1"/>
                        </a:gs>
                        <a:gs pos="0">
                          <a:srgbClr val="F9F3EB"/>
                        </a:gs>
                        <a:gs pos="100000">
                          <a:srgbClr val="F3E6D7"/>
                        </a:gs>
                      </a:gsLst>
                      <a:lin scaled="1"/>
                    </a:gradFill>
                  </a:rPr>
                  <a:t>探索多种极限挑战，挑战自我，品鉴美食佳酿，感受生活的情趣</a:t>
                </a:r>
                <a:endParaRPr lang="zh-CN" altLang="en-US" sz="1200">
                  <a:gradFill>
                    <a:gsLst>
                      <a:gs pos="50000">
                        <a:srgbClr val="F6EDE1"/>
                      </a:gs>
                      <a:gs pos="0">
                        <a:srgbClr val="F9F3EB"/>
                      </a:gs>
                      <a:gs pos="100000">
                        <a:srgbClr val="F3E6D7"/>
                      </a:gs>
                    </a:gsLst>
                    <a:lin scaled="1"/>
                  </a:gradFill>
                </a:endParaRPr>
              </a:p>
              <a:p>
                <a:pPr algn="ctr">
                  <a:lnSpc>
                    <a:spcPct val="170000"/>
                  </a:lnSpc>
                </a:pPr>
                <a:r>
                  <a:rPr lang="zh-CN" altLang="en-US" sz="1200">
                    <a:gradFill>
                      <a:gsLst>
                        <a:gs pos="50000">
                          <a:srgbClr val="F6EDE1"/>
                        </a:gs>
                        <a:gs pos="0">
                          <a:srgbClr val="F9F3EB"/>
                        </a:gs>
                        <a:gs pos="100000">
                          <a:srgbClr val="F3E6D7"/>
                        </a:gs>
                      </a:gsLst>
                      <a:lin scaled="1"/>
                    </a:gradFill>
                  </a:rPr>
                  <a:t>释放内心的速度狂热</a:t>
                </a:r>
                <a:endParaRPr lang="zh-CN" altLang="en-US" sz="1200">
                  <a:gradFill>
                    <a:gsLst>
                      <a:gs pos="50000">
                        <a:srgbClr val="F6EDE1"/>
                      </a:gs>
                      <a:gs pos="0">
                        <a:srgbClr val="F9F3EB"/>
                      </a:gs>
                      <a:gs pos="100000">
                        <a:srgbClr val="F3E6D7"/>
                      </a:gs>
                    </a:gsLst>
                    <a:lin scaled="1"/>
                  </a:gradFill>
                </a:endParaRPr>
              </a:p>
            </p:txBody>
          </p:sp>
          <p:sp>
            <p:nvSpPr>
              <p:cNvPr id="26" name="文本框 25"/>
              <p:cNvSpPr txBox="1"/>
              <p:nvPr>
                <p:custDataLst>
                  <p:tags r:id="rId4"/>
                </p:custDataLst>
              </p:nvPr>
            </p:nvSpPr>
            <p:spPr>
              <a:xfrm>
                <a:off x="4997" y="3835"/>
                <a:ext cx="7949" cy="1016"/>
              </a:xfrm>
              <a:prstGeom prst="rect">
                <a:avLst/>
              </a:prstGeom>
              <a:noFill/>
            </p:spPr>
            <p:txBody>
              <a:bodyPr wrap="square" rtlCol="0" anchor="t">
                <a:spAutoFit/>
              </a:bodyPr>
              <a:lstStyle/>
              <a:p>
                <a:r>
                  <a:rPr lang="en-US" altLang="zh-CN" sz="2000">
                    <a:gradFill>
                      <a:gsLst>
                        <a:gs pos="0">
                          <a:srgbClr val="D6613F"/>
                        </a:gs>
                        <a:gs pos="100000">
                          <a:srgbClr val="8E3A1D"/>
                        </a:gs>
                      </a:gsLst>
                      <a:lin scaled="1"/>
                    </a:gradFill>
                    <a:latin typeface="微软雅黑" panose="020B0503020204020204" charset="-122"/>
                    <a:ea typeface="微软雅黑" panose="020B0503020204020204" charset="-122"/>
                    <a:cs typeface="微软雅黑" panose="020B0503020204020204" charset="-122"/>
                  </a:rPr>
                  <a:t>              </a:t>
                </a:r>
                <a:r>
                  <a:rPr lang="en-US" sz="2000">
                    <a:gradFill>
                      <a:gsLst>
                        <a:gs pos="0">
                          <a:srgbClr val="D6613F"/>
                        </a:gs>
                        <a:gs pos="100000">
                          <a:srgbClr val="8E3A1D"/>
                        </a:gs>
                      </a:gsLst>
                      <a:lin scaled="1"/>
                    </a:gradFill>
                    <a:latin typeface="微软雅黑" panose="020B0503020204020204" charset="-122"/>
                    <a:ea typeface="微软雅黑" panose="020B0503020204020204" charset="-122"/>
                    <a:cs typeface="微软雅黑" panose="020B0503020204020204" charset="-122"/>
                  </a:rPr>
                  <a:t>2023</a:t>
                </a:r>
                <a:r>
                  <a:rPr lang="zh-CN" altLang="en-US" sz="2000">
                    <a:gradFill>
                      <a:gsLst>
                        <a:gs pos="0">
                          <a:srgbClr val="D6613F"/>
                        </a:gs>
                        <a:gs pos="100000">
                          <a:srgbClr val="8E3A1D"/>
                        </a:gs>
                      </a:gsLst>
                      <a:lin scaled="1"/>
                    </a:gradFill>
                    <a:latin typeface="微软雅黑" panose="020B0503020204020204" charset="-122"/>
                    <a:ea typeface="微软雅黑" panose="020B0503020204020204" charset="-122"/>
                    <a:cs typeface="微软雅黑" panose="020B0503020204020204" charset="-122"/>
                  </a:rPr>
                  <a:t>郑州国际赛车嘉年华</a:t>
                </a:r>
                <a:endParaRPr lang="zh-CN" altLang="en-US" sz="2000">
                  <a:gradFill>
                    <a:gsLst>
                      <a:gs pos="0">
                        <a:srgbClr val="D6613F"/>
                      </a:gs>
                      <a:gs pos="100000">
                        <a:srgbClr val="8E3A1D"/>
                      </a:gs>
                    </a:gsLst>
                    <a:lin scaled="1"/>
                  </a:gradFill>
                  <a:latin typeface="微软雅黑" panose="020B0503020204020204" charset="-122"/>
                  <a:ea typeface="微软雅黑" panose="020B0503020204020204" charset="-122"/>
                  <a:cs typeface="微软雅黑" panose="020B0503020204020204" charset="-122"/>
                </a:endParaRPr>
              </a:p>
              <a:p>
                <a:r>
                  <a:rPr lang="en-US" altLang="zh-CN" sz="1600">
                    <a:gradFill>
                      <a:gsLst>
                        <a:gs pos="0">
                          <a:srgbClr val="D6613F"/>
                        </a:gs>
                        <a:gs pos="100000">
                          <a:srgbClr val="8E3A1D"/>
                        </a:gs>
                      </a:gsLst>
                      <a:lin scaled="1"/>
                    </a:gradFill>
                    <a:latin typeface="微软雅黑" panose="020B0503020204020204" charset="-122"/>
                    <a:ea typeface="微软雅黑" panose="020B0503020204020204" charset="-122"/>
                    <a:cs typeface="微软雅黑" panose="020B0503020204020204" charset="-122"/>
                  </a:rPr>
                  <a:t>          </a:t>
                </a:r>
                <a:r>
                  <a:rPr lang="zh-CN" altLang="en-US" sz="1600">
                    <a:gradFill>
                      <a:gsLst>
                        <a:gs pos="0">
                          <a:srgbClr val="D6613F"/>
                        </a:gs>
                        <a:gs pos="100000">
                          <a:srgbClr val="8E3A1D"/>
                        </a:gs>
                      </a:gsLst>
                      <a:lin scaled="1"/>
                    </a:gradFill>
                    <a:latin typeface="微软雅黑" panose="020B0503020204020204" charset="-122"/>
                    <a:ea typeface="微软雅黑" panose="020B0503020204020204" charset="-122"/>
                    <a:cs typeface="微软雅黑" panose="020B0503020204020204" charset="-122"/>
                  </a:rPr>
                  <a:t>The Night of Champions is a night of glory</a:t>
                </a:r>
                <a:endParaRPr lang="zh-CN" altLang="en-US" sz="1600">
                  <a:gradFill>
                    <a:gsLst>
                      <a:gs pos="0">
                        <a:srgbClr val="D6613F"/>
                      </a:gs>
                      <a:gs pos="100000">
                        <a:srgbClr val="8E3A1D"/>
                      </a:gs>
                    </a:gsLst>
                    <a:lin scaled="1"/>
                  </a:gradFill>
                  <a:latin typeface="微软雅黑" panose="020B0503020204020204" charset="-122"/>
                  <a:ea typeface="微软雅黑" panose="020B0503020204020204" charset="-122"/>
                  <a:cs typeface="微软雅黑" panose="020B0503020204020204" charset="-122"/>
                </a:endParaRPr>
              </a:p>
            </p:txBody>
          </p:sp>
        </p:grpSp>
        <p:cxnSp>
          <p:nvCxnSpPr>
            <p:cNvPr id="28" name="直接连接符 27"/>
            <p:cNvCxnSpPr/>
            <p:nvPr>
              <p:custDataLst>
                <p:tags r:id="rId5"/>
              </p:custDataLst>
            </p:nvPr>
          </p:nvCxnSpPr>
          <p:spPr>
            <a:xfrm flipV="1">
              <a:off x="4356" y="4813"/>
              <a:ext cx="9239" cy="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custDataLst>
              <p:tags r:id="rId6"/>
            </p:custDataLst>
          </p:nvPr>
        </p:nvPicPr>
        <p:blipFill>
          <a:blip r:embed="rId7"/>
          <a:srcRect t="-1779" r="73090"/>
          <a:stretch>
            <a:fillRect/>
          </a:stretch>
        </p:blipFill>
        <p:spPr>
          <a:xfrm>
            <a:off x="0" y="128905"/>
            <a:ext cx="1979295" cy="360045"/>
          </a:xfrm>
          <a:prstGeom prst="rect">
            <a:avLst/>
          </a:prstGeom>
        </p:spPr>
      </p:pic>
      <p:sp>
        <p:nvSpPr>
          <p:cNvPr id="4" name="文本框 3"/>
          <p:cNvSpPr txBox="1"/>
          <p:nvPr>
            <p:custDataLst>
              <p:tags r:id="rId8"/>
            </p:custDataLst>
          </p:nvPr>
        </p:nvSpPr>
        <p:spPr>
          <a:xfrm>
            <a:off x="4505960" y="6448425"/>
            <a:ext cx="2724150" cy="267970"/>
          </a:xfrm>
          <a:prstGeom prst="rect">
            <a:avLst/>
          </a:prstGeom>
          <a:noFill/>
        </p:spPr>
        <p:txBody>
          <a:bodyPr wrap="square" rtlCol="0">
            <a:spAutoFit/>
          </a:bodyPr>
          <a:lstStyle/>
          <a:p>
            <a:pPr algn="dist">
              <a:lnSpc>
                <a:spcPct val="50000"/>
              </a:lnSpc>
            </a:pPr>
            <a:r>
              <a:rPr lang="zh-CN" altLang="en-US" sz="700">
                <a:gradFill>
                  <a:gsLst>
                    <a:gs pos="50000">
                      <a:srgbClr val="F6EDE1"/>
                    </a:gs>
                    <a:gs pos="0">
                      <a:srgbClr val="F9F3EB"/>
                    </a:gs>
                    <a:gs pos="100000">
                      <a:srgbClr val="F3E6D7"/>
                    </a:gs>
                  </a:gsLst>
                  <a:lin scaled="1"/>
                </a:gradFill>
              </a:rPr>
              <a:t>郑州国际汽车嘉年华</a:t>
            </a:r>
            <a:endParaRPr lang="zh-CN" altLang="en-US" sz="700">
              <a:gradFill>
                <a:gsLst>
                  <a:gs pos="50000">
                    <a:srgbClr val="F6EDE1"/>
                  </a:gs>
                  <a:gs pos="0">
                    <a:srgbClr val="F9F3EB"/>
                  </a:gs>
                  <a:gs pos="100000">
                    <a:srgbClr val="F3E6D7"/>
                  </a:gs>
                </a:gsLst>
                <a:lin scaled="1"/>
              </a:gradFill>
            </a:endParaRPr>
          </a:p>
          <a:p>
            <a:pPr>
              <a:lnSpc>
                <a:spcPct val="50000"/>
              </a:lnSpc>
            </a:pPr>
            <a:r>
              <a:rPr lang="en-US" altLang="zh-CN" sz="700">
                <a:gradFill>
                  <a:gsLst>
                    <a:gs pos="50000">
                      <a:srgbClr val="F6EDE1"/>
                    </a:gs>
                    <a:gs pos="0">
                      <a:srgbClr val="F9F3EB"/>
                    </a:gs>
                    <a:gs pos="100000">
                      <a:srgbClr val="F3E6D7"/>
                    </a:gs>
                  </a:gsLst>
                  <a:lin scaled="1"/>
                </a:gradFill>
              </a:rPr>
              <a:t>        ——</a:t>
            </a:r>
            <a:r>
              <a:rPr lang="zh-CN" altLang="en-US" sz="700">
                <a:gradFill>
                  <a:gsLst>
                    <a:gs pos="50000">
                      <a:srgbClr val="F6EDE1"/>
                    </a:gs>
                    <a:gs pos="0">
                      <a:srgbClr val="F9F3EB"/>
                    </a:gs>
                    <a:gs pos="100000">
                      <a:srgbClr val="F3E6D7"/>
                    </a:gs>
                  </a:gsLst>
                  <a:lin scaled="1"/>
                </a:gradFill>
              </a:rPr>
              <a:t>Zhengzhou International Automobile Carniva</a:t>
            </a:r>
            <a:r>
              <a:rPr lang="en-US" altLang="zh-CN" sz="700">
                <a:gradFill>
                  <a:gsLst>
                    <a:gs pos="50000">
                      <a:srgbClr val="F6EDE1"/>
                    </a:gs>
                    <a:gs pos="0">
                      <a:srgbClr val="F9F3EB"/>
                    </a:gs>
                    <a:gs pos="100000">
                      <a:srgbClr val="F3E6D7"/>
                    </a:gs>
                  </a:gsLst>
                  <a:lin scaled="1"/>
                </a:gradFill>
              </a:rPr>
              <a:t>——</a:t>
            </a:r>
            <a:r>
              <a:rPr lang="zh-CN" altLang="en-US" sz="1600"/>
              <a:t>l</a:t>
            </a:r>
            <a:endParaRPr lang="zh-CN" altLang="en-US" sz="1600"/>
          </a:p>
        </p:txBody>
      </p:sp>
      <p:pic>
        <p:nvPicPr>
          <p:cNvPr id="5" name="图片 4"/>
          <p:cNvPicPr>
            <a:picLocks noChangeAspect="1"/>
          </p:cNvPicPr>
          <p:nvPr/>
        </p:nvPicPr>
        <p:blipFill>
          <a:blip r:embed="rId9">
            <a:clrChange>
              <a:clrFrom>
                <a:srgbClr val="FFFFFF">
                  <a:alpha val="100000"/>
                </a:srgbClr>
              </a:clrFrom>
              <a:clrTo>
                <a:srgbClr val="FFFFFF">
                  <a:alpha val="100000"/>
                  <a:alpha val="0"/>
                </a:srgbClr>
              </a:clrTo>
            </a:clrChange>
          </a:blip>
          <a:stretch>
            <a:fillRect/>
          </a:stretch>
        </p:blipFill>
        <p:spPr>
          <a:xfrm>
            <a:off x="10651490" y="140970"/>
            <a:ext cx="1391920" cy="280035"/>
          </a:xfrm>
          <a:prstGeom prst="rect">
            <a:avLst/>
          </a:prstGeom>
        </p:spPr>
      </p:pic>
      <p:pic>
        <p:nvPicPr>
          <p:cNvPr id="7" name="图片 6" descr="63ffbf0fe69d66995276a2812357827"/>
          <p:cNvPicPr>
            <a:picLocks noChangeAspect="1"/>
          </p:cNvPicPr>
          <p:nvPr/>
        </p:nvPicPr>
        <p:blipFill>
          <a:blip r:embed="rId10">
            <a:clrChange>
              <a:clrFrom>
                <a:srgbClr val="FFFFFF">
                  <a:alpha val="100000"/>
                </a:srgbClr>
              </a:clrFrom>
              <a:clrTo>
                <a:srgbClr val="FFFFFF">
                  <a:alpha val="100000"/>
                  <a:alpha val="0"/>
                </a:srgbClr>
              </a:clrTo>
            </a:clrChange>
          </a:blip>
          <a:stretch>
            <a:fillRect/>
          </a:stretch>
        </p:blipFill>
        <p:spPr>
          <a:xfrm>
            <a:off x="10232390" y="6239510"/>
            <a:ext cx="1677035" cy="302895"/>
          </a:xfrm>
          <a:prstGeom prst="rect">
            <a:avLst/>
          </a:prstGeom>
        </p:spPr>
      </p:pic>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rcRect l="20718" r="29639"/>
          <a:stretch>
            <a:fillRect/>
          </a:stretch>
        </p:blipFill>
        <p:spPr>
          <a:xfrm>
            <a:off x="-89535" y="-13335"/>
            <a:ext cx="12281535" cy="6870700"/>
          </a:xfrm>
          <a:prstGeom prst="rect">
            <a:avLst/>
          </a:prstGeom>
        </p:spPr>
      </p:pic>
      <p:pic>
        <p:nvPicPr>
          <p:cNvPr id="3" name="图片 2"/>
          <p:cNvPicPr>
            <a:picLocks noChangeAspect="1"/>
          </p:cNvPicPr>
          <p:nvPr>
            <p:custDataLst>
              <p:tags r:id="rId3"/>
            </p:custDataLst>
          </p:nvPr>
        </p:nvPicPr>
        <p:blipFill>
          <a:blip r:embed="rId4"/>
          <a:srcRect t="-1779" r="73090"/>
          <a:stretch>
            <a:fillRect/>
          </a:stretch>
        </p:blipFill>
        <p:spPr>
          <a:xfrm>
            <a:off x="36195" y="153035"/>
            <a:ext cx="1979295" cy="360045"/>
          </a:xfrm>
          <a:prstGeom prst="rect">
            <a:avLst/>
          </a:prstGeom>
        </p:spPr>
      </p:pic>
      <p:sp>
        <p:nvSpPr>
          <p:cNvPr id="11" name="文本框 10"/>
          <p:cNvSpPr txBox="1"/>
          <p:nvPr>
            <p:custDataLst>
              <p:tags r:id="rId5"/>
            </p:custDataLst>
          </p:nvPr>
        </p:nvSpPr>
        <p:spPr>
          <a:xfrm>
            <a:off x="426720" y="1868170"/>
            <a:ext cx="6932295" cy="2026285"/>
          </a:xfrm>
          <a:prstGeom prst="rect">
            <a:avLst/>
          </a:prstGeom>
          <a:noFill/>
        </p:spPr>
        <p:txBody>
          <a:bodyPr wrap="square" rtlCol="0" anchor="t">
            <a:spAutoFit/>
          </a:bodyPr>
          <a:lstStyle/>
          <a:p>
            <a:pPr>
              <a:lnSpc>
                <a:spcPct val="210000"/>
              </a:lnSpc>
            </a:pPr>
            <a:r>
              <a:rPr lang="zh-CN" altLang="en-US" sz="1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活动主题：</a:t>
            </a:r>
            <a:r>
              <a:rPr 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2023</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年郑州国际汽车嘉年华</a:t>
            </a:r>
            <a:endPar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endParaRPr>
          </a:p>
          <a:p>
            <a:pPr>
              <a:lnSpc>
                <a:spcPct val="210000"/>
              </a:lnSpc>
            </a:pPr>
            <a:r>
              <a:rPr lang="zh-CN" altLang="en-US" sz="1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活动时间：</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202</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3</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年</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5</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月</a:t>
            </a:r>
            <a:r>
              <a:rPr 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下旬</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-6</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月</a:t>
            </a:r>
            <a:r>
              <a:rPr 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中旬</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暂定）</a:t>
            </a:r>
            <a:endPar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endParaRPr>
          </a:p>
          <a:p>
            <a:pPr>
              <a:lnSpc>
                <a:spcPct val="210000"/>
              </a:lnSpc>
            </a:pPr>
            <a:r>
              <a:rPr lang="zh-CN" altLang="en-US" sz="1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活动地点: </a:t>
            </a:r>
            <a:r>
              <a:rPr lang="en-US" altLang="zh-CN" sz="1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  </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郑州国际赛车公园</a:t>
            </a:r>
            <a:endPar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endParaRPr>
          </a:p>
          <a:p>
            <a:pPr>
              <a:lnSpc>
                <a:spcPct val="210000"/>
              </a:lnSpc>
            </a:pPr>
            <a:r>
              <a:rPr lang="zh-CN" altLang="en-US" sz="1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活动内容：</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新闻发布会</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启动仪式</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赛车比赛</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颁奖仪式</a:t>
            </a:r>
            <a:r>
              <a:rPr lang="en-US" altLang="zh-CN"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答谢晚宴</a:t>
            </a:r>
            <a:endPar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endParaRPr>
          </a:p>
          <a:p>
            <a:pPr>
              <a:lnSpc>
                <a:spcPct val="210000"/>
              </a:lnSpc>
            </a:pPr>
            <a:r>
              <a:rPr lang="zh-CN" altLang="en-US" sz="1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活动调性：</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rPr>
              <a:t>热闹、欢快、隆重</a:t>
            </a:r>
            <a:endPar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endParaRPr>
          </a:p>
          <a:p>
            <a:pPr>
              <a:lnSpc>
                <a:spcPct val="210000"/>
              </a:lnSpc>
            </a:pPr>
            <a:r>
              <a:rPr lang="zh-CN" altLang="en-US" sz="1000" b="1"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字魂59号-创粗黑" panose="00000500000000000000" pitchFamily="2" charset="-122"/>
              </a:rPr>
              <a:t>邀约人群：</a:t>
            </a:r>
            <a:r>
              <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字魂59号-创粗黑" panose="00000500000000000000" pitchFamily="2" charset="-122"/>
              </a:rPr>
              <a:t>集团领导当地车主及潜在客户、地方KOL共邀约</a:t>
            </a:r>
            <a:r>
              <a:rPr lang="en-US" altLang="zh-CN"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字魂59号-创粗黑" panose="00000500000000000000" pitchFamily="2" charset="-122"/>
              </a:rPr>
              <a:t>500</a:t>
            </a:r>
            <a:r>
              <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字魂59号-创粗黑" panose="00000500000000000000" pitchFamily="2" charset="-122"/>
              </a:rPr>
              <a:t>人以内</a:t>
            </a:r>
            <a:endPar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字魂59号-创粗黑" panose="00000500000000000000" pitchFamily="2" charset="-122"/>
            </a:endParaRPr>
          </a:p>
        </p:txBody>
      </p:sp>
      <p:pic>
        <p:nvPicPr>
          <p:cNvPr id="12" name="图片 11"/>
          <p:cNvPicPr>
            <a:picLocks noChangeAspect="1"/>
          </p:cNvPicPr>
          <p:nvPr>
            <p:custDataLst>
              <p:tags r:id="rId6"/>
            </p:custDataLst>
          </p:nvPr>
        </p:nvPicPr>
        <p:blipFill>
          <a:blip r:embed="rId7"/>
          <a:stretch>
            <a:fillRect/>
          </a:stretch>
        </p:blipFill>
        <p:spPr>
          <a:xfrm>
            <a:off x="5872480" y="1916430"/>
            <a:ext cx="5802630" cy="2780030"/>
          </a:xfrm>
          <a:prstGeom prst="rect">
            <a:avLst/>
          </a:prstGeom>
        </p:spPr>
      </p:pic>
      <p:sp>
        <p:nvSpPr>
          <p:cNvPr id="24" name="文本框 23"/>
          <p:cNvSpPr txBox="1"/>
          <p:nvPr/>
        </p:nvSpPr>
        <p:spPr>
          <a:xfrm>
            <a:off x="4493895" y="6424295"/>
            <a:ext cx="2724150" cy="267970"/>
          </a:xfrm>
          <a:prstGeom prst="rect">
            <a:avLst/>
          </a:prstGeom>
          <a:noFill/>
        </p:spPr>
        <p:txBody>
          <a:bodyPr wrap="square" rtlCol="0">
            <a:spAutoFit/>
          </a:bodyPr>
          <a:lstStyle/>
          <a:p>
            <a:pPr algn="dist">
              <a:lnSpc>
                <a:spcPct val="50000"/>
              </a:lnSpc>
            </a:pPr>
            <a:r>
              <a:rPr lang="zh-CN" altLang="en-US" sz="700">
                <a:gradFill>
                  <a:gsLst>
                    <a:gs pos="50000">
                      <a:srgbClr val="F6EDE1"/>
                    </a:gs>
                    <a:gs pos="0">
                      <a:srgbClr val="F9F3EB"/>
                    </a:gs>
                    <a:gs pos="100000">
                      <a:srgbClr val="F3E6D7"/>
                    </a:gs>
                  </a:gsLst>
                  <a:lin scaled="1"/>
                </a:gradFill>
              </a:rPr>
              <a:t>郑州国际汽车嘉年华</a:t>
            </a:r>
            <a:endParaRPr lang="zh-CN" altLang="en-US" sz="700">
              <a:gradFill>
                <a:gsLst>
                  <a:gs pos="50000">
                    <a:srgbClr val="F6EDE1"/>
                  </a:gs>
                  <a:gs pos="0">
                    <a:srgbClr val="F9F3EB"/>
                  </a:gs>
                  <a:gs pos="100000">
                    <a:srgbClr val="F3E6D7"/>
                  </a:gs>
                </a:gsLst>
                <a:lin scaled="1"/>
              </a:gradFill>
            </a:endParaRPr>
          </a:p>
          <a:p>
            <a:pPr>
              <a:lnSpc>
                <a:spcPct val="50000"/>
              </a:lnSpc>
            </a:pPr>
            <a:r>
              <a:rPr lang="en-US" altLang="zh-CN" sz="700">
                <a:gradFill>
                  <a:gsLst>
                    <a:gs pos="50000">
                      <a:srgbClr val="F6EDE1"/>
                    </a:gs>
                    <a:gs pos="0">
                      <a:srgbClr val="F9F3EB"/>
                    </a:gs>
                    <a:gs pos="100000">
                      <a:srgbClr val="F3E6D7"/>
                    </a:gs>
                  </a:gsLst>
                  <a:lin scaled="1"/>
                </a:gradFill>
              </a:rPr>
              <a:t>        ——</a:t>
            </a:r>
            <a:r>
              <a:rPr lang="zh-CN" altLang="en-US" sz="700">
                <a:gradFill>
                  <a:gsLst>
                    <a:gs pos="50000">
                      <a:srgbClr val="F6EDE1"/>
                    </a:gs>
                    <a:gs pos="0">
                      <a:srgbClr val="F9F3EB"/>
                    </a:gs>
                    <a:gs pos="100000">
                      <a:srgbClr val="F3E6D7"/>
                    </a:gs>
                  </a:gsLst>
                  <a:lin scaled="1"/>
                </a:gradFill>
              </a:rPr>
              <a:t>Zhengzhou International Automobile Carniva</a:t>
            </a:r>
            <a:r>
              <a:rPr lang="en-US" altLang="zh-CN" sz="700">
                <a:gradFill>
                  <a:gsLst>
                    <a:gs pos="50000">
                      <a:srgbClr val="F6EDE1"/>
                    </a:gs>
                    <a:gs pos="0">
                      <a:srgbClr val="F9F3EB"/>
                    </a:gs>
                    <a:gs pos="100000">
                      <a:srgbClr val="F3E6D7"/>
                    </a:gs>
                  </a:gsLst>
                  <a:lin scaled="1"/>
                </a:gradFill>
              </a:rPr>
              <a:t>——</a:t>
            </a:r>
            <a:r>
              <a:rPr lang="zh-CN" altLang="en-US" sz="1600"/>
              <a:t>l</a:t>
            </a:r>
            <a:endParaRPr lang="zh-CN" altLang="en-US" sz="1600"/>
          </a:p>
        </p:txBody>
      </p:sp>
      <p:pic>
        <p:nvPicPr>
          <p:cNvPr id="25" name="图片 24"/>
          <p:cNvPicPr>
            <a:picLocks noChangeAspect="1"/>
          </p:cNvPicPr>
          <p:nvPr>
            <p:custDataLst>
              <p:tags r:id="rId8"/>
            </p:custDataLst>
          </p:nvPr>
        </p:nvPicPr>
        <p:blipFill>
          <a:blip r:embed="rId9">
            <a:clrChange>
              <a:clrFrom>
                <a:srgbClr val="FFFFFF">
                  <a:alpha val="100000"/>
                </a:srgbClr>
              </a:clrFrom>
              <a:clrTo>
                <a:srgbClr val="FFFFFF">
                  <a:alpha val="100000"/>
                  <a:alpha val="0"/>
                </a:srgbClr>
              </a:clrTo>
            </a:clrChange>
          </a:blip>
          <a:stretch>
            <a:fillRect/>
          </a:stretch>
        </p:blipFill>
        <p:spPr>
          <a:xfrm>
            <a:off x="10651490" y="140970"/>
            <a:ext cx="1391920" cy="280035"/>
          </a:xfrm>
          <a:prstGeom prst="rect">
            <a:avLst/>
          </a:prstGeom>
        </p:spPr>
      </p:pic>
      <p:grpSp>
        <p:nvGrpSpPr>
          <p:cNvPr id="28" name="组合 27"/>
          <p:cNvGrpSpPr/>
          <p:nvPr/>
        </p:nvGrpSpPr>
        <p:grpSpPr>
          <a:xfrm>
            <a:off x="420370" y="1109980"/>
            <a:ext cx="2401570" cy="583565"/>
            <a:chOff x="262" y="1279"/>
            <a:chExt cx="3782" cy="919"/>
          </a:xfrm>
        </p:grpSpPr>
        <p:sp>
          <p:nvSpPr>
            <p:cNvPr id="9" name="文本框 8"/>
            <p:cNvSpPr txBox="1"/>
            <p:nvPr/>
          </p:nvSpPr>
          <p:spPr>
            <a:xfrm>
              <a:off x="262" y="1279"/>
              <a:ext cx="3063" cy="919"/>
            </a:xfrm>
            <a:prstGeom prst="rect">
              <a:avLst/>
            </a:prstGeom>
            <a:noFill/>
          </p:spPr>
          <p:txBody>
            <a:bodyPr wrap="square" rtlCol="0">
              <a:spAutoFit/>
            </a:bodyPr>
            <a:lstStyle/>
            <a:p>
              <a:pPr algn="dist"/>
              <a:r>
                <a:rPr lang="zh-CN" altLang="en-US" sz="1600">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微软雅黑" panose="020B0503020204020204" charset="-122"/>
                </a:rPr>
                <a:t>活动概述</a:t>
              </a:r>
              <a:r>
                <a:rPr lang="zh-CN" altLang="en-US" sz="1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mn-ea"/>
                </a:rPr>
                <a:t>Activities</a:t>
              </a:r>
              <a:endParaRPr lang="zh-CN" altLang="en-US"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endParaRPr>
            </a:p>
            <a:p>
              <a:pPr algn="dist"/>
              <a:endParaRPr lang="zh-CN" altLang="en-US"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endParaRPr>
            </a:p>
          </p:txBody>
        </p:sp>
        <p:cxnSp>
          <p:nvCxnSpPr>
            <p:cNvPr id="27" name="直接连接符 26"/>
            <p:cNvCxnSpPr/>
            <p:nvPr/>
          </p:nvCxnSpPr>
          <p:spPr>
            <a:xfrm flipV="1">
              <a:off x="387" y="1789"/>
              <a:ext cx="3657" cy="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9" name="文本框 28"/>
          <p:cNvSpPr txBox="1"/>
          <p:nvPr/>
        </p:nvSpPr>
        <p:spPr>
          <a:xfrm>
            <a:off x="426720" y="3964305"/>
            <a:ext cx="5363210" cy="706755"/>
          </a:xfrm>
          <a:prstGeom prst="rect">
            <a:avLst/>
          </a:prstGeom>
          <a:noFill/>
        </p:spPr>
        <p:txBody>
          <a:bodyPr wrap="square" rtlCol="0" anchor="t">
            <a:spAutoFit/>
          </a:bodyPr>
          <a:lstStyle/>
          <a:p>
            <a:r>
              <a:rPr lang="zh-CN" altLang="en-US" sz="1000" b="1">
                <a:gradFill>
                  <a:gsLst>
                    <a:gs pos="50000">
                      <a:srgbClr val="EAEAE5"/>
                    </a:gs>
                    <a:gs pos="0">
                      <a:srgbClr val="F1F1EE"/>
                    </a:gs>
                    <a:gs pos="100000">
                      <a:srgbClr val="E3E2DC"/>
                    </a:gs>
                  </a:gsLst>
                  <a:lin scaled="1"/>
                </a:gradFill>
              </a:rPr>
              <a:t>举办单位：</a:t>
            </a:r>
            <a:endParaRPr lang="zh-CN" altLang="en-US" sz="1000" b="1">
              <a:gradFill>
                <a:gsLst>
                  <a:gs pos="50000">
                    <a:srgbClr val="EAEAE5"/>
                  </a:gs>
                  <a:gs pos="0">
                    <a:srgbClr val="F1F1EE"/>
                  </a:gs>
                  <a:gs pos="100000">
                    <a:srgbClr val="E3E2DC"/>
                  </a:gs>
                </a:gsLst>
                <a:lin scaled="1"/>
              </a:gradFill>
            </a:endParaRPr>
          </a:p>
          <a:p>
            <a:pPr>
              <a:lnSpc>
                <a:spcPct val="150000"/>
              </a:lnSpc>
            </a:pPr>
            <a:r>
              <a:rPr lang="zh-CN" altLang="en-US" sz="1000">
                <a:gradFill>
                  <a:gsLst>
                    <a:gs pos="50000">
                      <a:srgbClr val="EAEAE5"/>
                    </a:gs>
                    <a:gs pos="0">
                      <a:srgbClr val="F1F1EE"/>
                    </a:gs>
                    <a:gs pos="100000">
                      <a:srgbClr val="E3E2DC"/>
                    </a:gs>
                  </a:gsLst>
                  <a:lin scaled="1"/>
                </a:gradFill>
              </a:rPr>
              <a:t>赛事由中国汽车摩托车运动联合会主办，郑州市体育局、郑州市经济技术开发区承办</a:t>
            </a:r>
            <a:endParaRPr lang="zh-CN" altLang="en-US" sz="1000">
              <a:gradFill>
                <a:gsLst>
                  <a:gs pos="50000">
                    <a:srgbClr val="EAEAE5"/>
                  </a:gs>
                  <a:gs pos="0">
                    <a:srgbClr val="F1F1EE"/>
                  </a:gs>
                  <a:gs pos="100000">
                    <a:srgbClr val="E3E2DC"/>
                  </a:gs>
                </a:gsLst>
                <a:lin scaled="1"/>
              </a:gradFill>
            </a:endParaRPr>
          </a:p>
          <a:p>
            <a:pPr>
              <a:lnSpc>
                <a:spcPct val="150000"/>
              </a:lnSpc>
            </a:pPr>
            <a:r>
              <a:rPr lang="zh-CN" altLang="en-US" sz="1000">
                <a:gradFill>
                  <a:gsLst>
                    <a:gs pos="50000">
                      <a:srgbClr val="EAEAE5"/>
                    </a:gs>
                    <a:gs pos="0">
                      <a:srgbClr val="F1F1EE"/>
                    </a:gs>
                    <a:gs pos="100000">
                      <a:srgbClr val="E3E2DC"/>
                    </a:gs>
                  </a:gsLst>
                  <a:lin scaled="1"/>
                </a:gradFill>
              </a:rPr>
              <a:t>郑州经济技术开发区国际物流园区管委会协办；郑州国际赛车场运营公司执行</a:t>
            </a:r>
            <a:endParaRPr lang="zh-CN" altLang="en-US" sz="1000">
              <a:gradFill>
                <a:gsLst>
                  <a:gs pos="50000">
                    <a:srgbClr val="EAEAE5"/>
                  </a:gs>
                  <a:gs pos="0">
                    <a:srgbClr val="F1F1EE"/>
                  </a:gs>
                  <a:gs pos="100000">
                    <a:srgbClr val="E3E2DC"/>
                  </a:gs>
                </a:gsLst>
                <a:lin scaled="1"/>
              </a:gradFill>
            </a:endParaRPr>
          </a:p>
        </p:txBody>
      </p:sp>
      <p:grpSp>
        <p:nvGrpSpPr>
          <p:cNvPr id="36" name="组合 35"/>
          <p:cNvGrpSpPr/>
          <p:nvPr/>
        </p:nvGrpSpPr>
        <p:grpSpPr>
          <a:xfrm>
            <a:off x="494030" y="5306695"/>
            <a:ext cx="11200765" cy="688975"/>
            <a:chOff x="977" y="8252"/>
            <a:chExt cx="14054" cy="935"/>
          </a:xfrm>
        </p:grpSpPr>
        <p:pic>
          <p:nvPicPr>
            <p:cNvPr id="32" name="图片 31"/>
            <p:cNvPicPr>
              <a:picLocks noChangeAspect="1"/>
            </p:cNvPicPr>
            <p:nvPr>
              <p:custDataLst>
                <p:tags r:id="rId10"/>
              </p:custDataLst>
            </p:nvPr>
          </p:nvPicPr>
          <p:blipFill>
            <a:blip r:embed="rId11"/>
            <a:stretch>
              <a:fillRect/>
            </a:stretch>
          </p:blipFill>
          <p:spPr>
            <a:xfrm>
              <a:off x="977" y="8267"/>
              <a:ext cx="1756" cy="919"/>
            </a:xfrm>
            <a:prstGeom prst="rect">
              <a:avLst/>
            </a:prstGeom>
          </p:spPr>
        </p:pic>
        <p:pic>
          <p:nvPicPr>
            <p:cNvPr id="33" name="图片 32"/>
            <p:cNvPicPr>
              <a:picLocks noChangeAspect="1"/>
            </p:cNvPicPr>
            <p:nvPr>
              <p:custDataLst>
                <p:tags r:id="rId12"/>
              </p:custDataLst>
            </p:nvPr>
          </p:nvPicPr>
          <p:blipFill>
            <a:blip r:embed="rId13"/>
            <a:stretch>
              <a:fillRect/>
            </a:stretch>
          </p:blipFill>
          <p:spPr>
            <a:xfrm>
              <a:off x="2992" y="8252"/>
              <a:ext cx="2520" cy="928"/>
            </a:xfrm>
            <a:prstGeom prst="rect">
              <a:avLst/>
            </a:prstGeom>
          </p:spPr>
        </p:pic>
        <p:pic>
          <p:nvPicPr>
            <p:cNvPr id="34" name="图片 33"/>
            <p:cNvPicPr>
              <a:picLocks noChangeAspect="1"/>
            </p:cNvPicPr>
            <p:nvPr>
              <p:custDataLst>
                <p:tags r:id="rId14"/>
              </p:custDataLst>
            </p:nvPr>
          </p:nvPicPr>
          <p:blipFill>
            <a:blip r:embed="rId15"/>
            <a:stretch>
              <a:fillRect/>
            </a:stretch>
          </p:blipFill>
          <p:spPr>
            <a:xfrm>
              <a:off x="5741" y="8267"/>
              <a:ext cx="5265" cy="920"/>
            </a:xfrm>
            <a:prstGeom prst="rect">
              <a:avLst/>
            </a:prstGeom>
          </p:spPr>
        </p:pic>
        <p:pic>
          <p:nvPicPr>
            <p:cNvPr id="35" name="图片 34"/>
            <p:cNvPicPr>
              <a:picLocks noChangeAspect="1"/>
            </p:cNvPicPr>
            <p:nvPr>
              <p:custDataLst>
                <p:tags r:id="rId16"/>
              </p:custDataLst>
            </p:nvPr>
          </p:nvPicPr>
          <p:blipFill>
            <a:blip r:embed="rId17"/>
            <a:stretch>
              <a:fillRect/>
            </a:stretch>
          </p:blipFill>
          <p:spPr>
            <a:xfrm>
              <a:off x="11227" y="8267"/>
              <a:ext cx="3804" cy="905"/>
            </a:xfrm>
            <a:prstGeom prst="rect">
              <a:avLst/>
            </a:prstGeom>
          </p:spPr>
        </p:pic>
      </p:grpSp>
      <p:pic>
        <p:nvPicPr>
          <p:cNvPr id="4" name="图片 3" descr="63ffbf0fe69d66995276a2812357827"/>
          <p:cNvPicPr>
            <a:picLocks noChangeAspect="1"/>
          </p:cNvPicPr>
          <p:nvPr>
            <p:custDataLst>
              <p:tags r:id="rId18"/>
            </p:custDataLst>
          </p:nvPr>
        </p:nvPicPr>
        <p:blipFill>
          <a:blip r:embed="rId19">
            <a:clrChange>
              <a:clrFrom>
                <a:srgbClr val="FFFFFF">
                  <a:alpha val="100000"/>
                </a:srgbClr>
              </a:clrFrom>
              <a:clrTo>
                <a:srgbClr val="FFFFFF">
                  <a:alpha val="100000"/>
                  <a:alpha val="0"/>
                </a:srgbClr>
              </a:clrTo>
            </a:clrChange>
          </a:blip>
          <a:stretch>
            <a:fillRect/>
          </a:stretch>
        </p:blipFill>
        <p:spPr>
          <a:xfrm>
            <a:off x="10222230" y="6424295"/>
            <a:ext cx="1452880" cy="262255"/>
          </a:xfrm>
          <a:prstGeom prst="rect">
            <a:avLst/>
          </a:prstGeom>
        </p:spPr>
      </p:pic>
    </p:spTree>
    <p:custDataLst>
      <p:tags r:id="rId20"/>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custDataLst>
              <p:tags r:id="rId1"/>
            </p:custDataLst>
          </p:nvPr>
        </p:nvPicPr>
        <p:blipFill>
          <a:blip r:embed="rId2"/>
          <a:stretch>
            <a:fillRect/>
          </a:stretch>
        </p:blipFill>
        <p:spPr>
          <a:xfrm>
            <a:off x="355600" y="1257935"/>
            <a:ext cx="11531600" cy="5073650"/>
          </a:xfrm>
          <a:prstGeom prst="rect">
            <a:avLst/>
          </a:prstGeom>
        </p:spPr>
      </p:pic>
      <p:pic>
        <p:nvPicPr>
          <p:cNvPr id="25" name="图片 24"/>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blip>
          <a:stretch>
            <a:fillRect/>
          </a:stretch>
        </p:blipFill>
        <p:spPr>
          <a:xfrm>
            <a:off x="10156825" y="148590"/>
            <a:ext cx="1730375" cy="347980"/>
          </a:xfrm>
          <a:prstGeom prst="rect">
            <a:avLst/>
          </a:prstGeom>
        </p:spPr>
      </p:pic>
      <p:pic>
        <p:nvPicPr>
          <p:cNvPr id="7" name="图片 6"/>
          <p:cNvPicPr>
            <a:picLocks noChangeAspect="1"/>
          </p:cNvPicPr>
          <p:nvPr>
            <p:custDataLst>
              <p:tags r:id="rId5"/>
            </p:custDataLst>
          </p:nvPr>
        </p:nvPicPr>
        <p:blipFill>
          <a:blip r:embed="rId6"/>
          <a:srcRect r="73102"/>
          <a:stretch>
            <a:fillRect/>
          </a:stretch>
        </p:blipFill>
        <p:spPr>
          <a:xfrm>
            <a:off x="107950" y="124460"/>
            <a:ext cx="2277110" cy="445770"/>
          </a:xfrm>
          <a:prstGeom prst="rect">
            <a:avLst/>
          </a:prstGeom>
        </p:spPr>
      </p:pic>
      <p:sp>
        <p:nvSpPr>
          <p:cNvPr id="8" name="文本框 7"/>
          <p:cNvSpPr txBox="1"/>
          <p:nvPr>
            <p:custDataLst>
              <p:tags r:id="rId7"/>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sp>
        <p:nvSpPr>
          <p:cNvPr id="9" name="文本框 8"/>
          <p:cNvSpPr txBox="1"/>
          <p:nvPr>
            <p:custDataLst>
              <p:tags r:id="rId8"/>
            </p:custDataLst>
          </p:nvPr>
        </p:nvSpPr>
        <p:spPr>
          <a:xfrm>
            <a:off x="278130" y="872490"/>
            <a:ext cx="2874645" cy="337185"/>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活动主视觉</a:t>
            </a:r>
            <a:r>
              <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Active Master Vision</a:t>
            </a:r>
            <a:endPar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pic>
        <p:nvPicPr>
          <p:cNvPr id="2" name="图片 1" descr="63ffbf0fe69d66995276a2812357827"/>
          <p:cNvPicPr>
            <a:picLocks noChangeAspect="1"/>
          </p:cNvPicPr>
          <p:nvPr>
            <p:custDataLst>
              <p:tags r:id="rId9"/>
            </p:custDataLst>
          </p:nvPr>
        </p:nvPicPr>
        <p:blipFill>
          <a:blip r:embed="rId10">
            <a:clrChange>
              <a:clrFrom>
                <a:srgbClr val="FFFFFF">
                  <a:alpha val="100000"/>
                </a:srgbClr>
              </a:clrFrom>
              <a:clrTo>
                <a:srgbClr val="FFFFFF">
                  <a:alpha val="100000"/>
                  <a:alpha val="0"/>
                </a:srgbClr>
              </a:clrTo>
            </a:clrChange>
          </a:blip>
          <a:stretch>
            <a:fillRect/>
          </a:stretch>
        </p:blipFill>
        <p:spPr>
          <a:xfrm>
            <a:off x="10378440" y="6434455"/>
            <a:ext cx="1452880" cy="262255"/>
          </a:xfrm>
          <a:prstGeom prst="rect">
            <a:avLst/>
          </a:prstGeom>
        </p:spPr>
      </p:pic>
    </p:spTree>
    <p:custDataLst>
      <p:tags r:id="rId1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rcRect l="20718" r="29639"/>
          <a:stretch>
            <a:fillRect/>
          </a:stretch>
        </p:blipFill>
        <p:spPr>
          <a:xfrm>
            <a:off x="-89535" y="-13335"/>
            <a:ext cx="12281535" cy="6870700"/>
          </a:xfrm>
          <a:prstGeom prst="rect">
            <a:avLst/>
          </a:prstGeom>
        </p:spPr>
      </p:pic>
      <p:pic>
        <p:nvPicPr>
          <p:cNvPr id="3" name="图片 2"/>
          <p:cNvPicPr>
            <a:picLocks noChangeAspect="1"/>
          </p:cNvPicPr>
          <p:nvPr>
            <p:custDataLst>
              <p:tags r:id="rId3"/>
            </p:custDataLst>
          </p:nvPr>
        </p:nvPicPr>
        <p:blipFill>
          <a:blip r:embed="rId4"/>
          <a:srcRect t="-1779" r="73090"/>
          <a:stretch>
            <a:fillRect/>
          </a:stretch>
        </p:blipFill>
        <p:spPr>
          <a:xfrm>
            <a:off x="36195" y="153035"/>
            <a:ext cx="1979295" cy="360045"/>
          </a:xfrm>
          <a:prstGeom prst="rect">
            <a:avLst/>
          </a:prstGeom>
        </p:spPr>
      </p:pic>
      <p:sp>
        <p:nvSpPr>
          <p:cNvPr id="9" name="文本框 8"/>
          <p:cNvSpPr txBox="1"/>
          <p:nvPr/>
        </p:nvSpPr>
        <p:spPr>
          <a:xfrm>
            <a:off x="166370" y="812165"/>
            <a:ext cx="2761615" cy="337185"/>
          </a:xfrm>
          <a:prstGeom prst="rect">
            <a:avLst/>
          </a:prstGeom>
          <a:noFill/>
        </p:spPr>
        <p:txBody>
          <a:bodyPr wrap="square" rtlCol="0">
            <a:spAutoFit/>
          </a:bodyPr>
          <a:lstStyle/>
          <a:p>
            <a:pPr algn="dist"/>
            <a:r>
              <a:rPr lang="zh-CN" altLang="en-US" sz="1600">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微软雅黑" panose="020B0503020204020204" charset="-122"/>
              </a:rPr>
              <a:t>活动排期</a:t>
            </a:r>
            <a:r>
              <a:rPr lang="zh-CN" altLang="en-US" sz="9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mn-ea"/>
              </a:rPr>
              <a:t>Activity scheduling</a:t>
            </a:r>
            <a:endParaRPr lang="zh-CN" altLang="en-US" sz="9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nvSpPr>
        <p:spPr>
          <a:xfrm>
            <a:off x="4493895" y="6424295"/>
            <a:ext cx="2724150" cy="267970"/>
          </a:xfrm>
          <a:prstGeom prst="rect">
            <a:avLst/>
          </a:prstGeom>
          <a:noFill/>
        </p:spPr>
        <p:txBody>
          <a:bodyPr wrap="square" rtlCol="0">
            <a:spAutoFit/>
          </a:bodyPr>
          <a:lstStyle/>
          <a:p>
            <a:pPr algn="dist">
              <a:lnSpc>
                <a:spcPct val="50000"/>
              </a:lnSpc>
            </a:pPr>
            <a:r>
              <a:rPr lang="zh-CN" altLang="en-US" sz="700">
                <a:gradFill>
                  <a:gsLst>
                    <a:gs pos="50000">
                      <a:srgbClr val="F6EDE1"/>
                    </a:gs>
                    <a:gs pos="0">
                      <a:srgbClr val="F9F3EB"/>
                    </a:gs>
                    <a:gs pos="100000">
                      <a:srgbClr val="F3E6D7"/>
                    </a:gs>
                  </a:gsLst>
                  <a:lin scaled="1"/>
                </a:gradFill>
              </a:rPr>
              <a:t>郑州国际汽车嘉年华</a:t>
            </a:r>
            <a:endParaRPr lang="zh-CN" altLang="en-US" sz="700">
              <a:gradFill>
                <a:gsLst>
                  <a:gs pos="50000">
                    <a:srgbClr val="F6EDE1"/>
                  </a:gs>
                  <a:gs pos="0">
                    <a:srgbClr val="F9F3EB"/>
                  </a:gs>
                  <a:gs pos="100000">
                    <a:srgbClr val="F3E6D7"/>
                  </a:gs>
                </a:gsLst>
                <a:lin scaled="1"/>
              </a:gradFill>
            </a:endParaRPr>
          </a:p>
          <a:p>
            <a:pPr>
              <a:lnSpc>
                <a:spcPct val="50000"/>
              </a:lnSpc>
            </a:pPr>
            <a:r>
              <a:rPr lang="en-US" altLang="zh-CN" sz="700">
                <a:gradFill>
                  <a:gsLst>
                    <a:gs pos="50000">
                      <a:srgbClr val="F6EDE1"/>
                    </a:gs>
                    <a:gs pos="0">
                      <a:srgbClr val="F9F3EB"/>
                    </a:gs>
                    <a:gs pos="100000">
                      <a:srgbClr val="F3E6D7"/>
                    </a:gs>
                  </a:gsLst>
                  <a:lin scaled="1"/>
                </a:gradFill>
              </a:rPr>
              <a:t>        ——</a:t>
            </a:r>
            <a:r>
              <a:rPr lang="zh-CN" altLang="en-US" sz="700">
                <a:gradFill>
                  <a:gsLst>
                    <a:gs pos="50000">
                      <a:srgbClr val="F6EDE1"/>
                    </a:gs>
                    <a:gs pos="0">
                      <a:srgbClr val="F9F3EB"/>
                    </a:gs>
                    <a:gs pos="100000">
                      <a:srgbClr val="F3E6D7"/>
                    </a:gs>
                  </a:gsLst>
                  <a:lin scaled="1"/>
                </a:gradFill>
              </a:rPr>
              <a:t>Zhengzhou International Automobile Carniva</a:t>
            </a:r>
            <a:r>
              <a:rPr lang="en-US" altLang="zh-CN" sz="700">
                <a:gradFill>
                  <a:gsLst>
                    <a:gs pos="50000">
                      <a:srgbClr val="F6EDE1"/>
                    </a:gs>
                    <a:gs pos="0">
                      <a:srgbClr val="F9F3EB"/>
                    </a:gs>
                    <a:gs pos="100000">
                      <a:srgbClr val="F3E6D7"/>
                    </a:gs>
                  </a:gsLst>
                  <a:lin scaled="1"/>
                </a:gradFill>
              </a:rPr>
              <a:t>——</a:t>
            </a:r>
            <a:r>
              <a:rPr lang="zh-CN" altLang="en-US" sz="1600"/>
              <a:t>l</a:t>
            </a:r>
            <a:endParaRPr lang="zh-CN" altLang="en-US" sz="1600"/>
          </a:p>
        </p:txBody>
      </p:sp>
      <p:pic>
        <p:nvPicPr>
          <p:cNvPr id="25" name="图片 24"/>
          <p:cNvPicPr>
            <a:picLocks noChangeAspect="1"/>
          </p:cNvPicPr>
          <p:nvPr>
            <p:custDataLst>
              <p:tags r:id="rId5"/>
            </p:custDataLst>
          </p:nvPr>
        </p:nvPicPr>
        <p:blipFill>
          <a:blip r:embed="rId6">
            <a:clrChange>
              <a:clrFrom>
                <a:srgbClr val="FFFFFF">
                  <a:alpha val="100000"/>
                </a:srgbClr>
              </a:clrFrom>
              <a:clrTo>
                <a:srgbClr val="FFFFFF">
                  <a:alpha val="100000"/>
                  <a:alpha val="0"/>
                </a:srgbClr>
              </a:clrTo>
            </a:clrChange>
          </a:blip>
          <a:stretch>
            <a:fillRect/>
          </a:stretch>
        </p:blipFill>
        <p:spPr>
          <a:xfrm>
            <a:off x="10651490" y="140970"/>
            <a:ext cx="1391920" cy="280035"/>
          </a:xfrm>
          <a:prstGeom prst="rect">
            <a:avLst/>
          </a:prstGeom>
        </p:spPr>
      </p:pic>
      <p:cxnSp>
        <p:nvCxnSpPr>
          <p:cNvPr id="4" name="直接箭头连接符 3"/>
          <p:cNvCxnSpPr/>
          <p:nvPr>
            <p:custDataLst>
              <p:tags r:id="rId7"/>
            </p:custDataLst>
          </p:nvPr>
        </p:nvCxnSpPr>
        <p:spPr>
          <a:xfrm>
            <a:off x="236855" y="3526155"/>
            <a:ext cx="11113135" cy="38100"/>
          </a:xfrm>
          <a:prstGeom prst="straightConnector1">
            <a:avLst/>
          </a:prstGeom>
          <a:ln w="41275">
            <a:solidFill>
              <a:schemeClr val="bg2"/>
            </a:solidFill>
            <a:tailEnd type="arrow"/>
          </a:ln>
        </p:spPr>
        <p:style>
          <a:lnRef idx="1">
            <a:schemeClr val="accent1"/>
          </a:lnRef>
          <a:fillRef idx="0">
            <a:schemeClr val="accent1"/>
          </a:fillRef>
          <a:effectRef idx="0">
            <a:schemeClr val="accent1"/>
          </a:effectRef>
          <a:fontRef idx="minor">
            <a:schemeClr val="tx1"/>
          </a:fontRef>
        </p:style>
      </p:cxnSp>
      <p:sp>
        <p:nvSpPr>
          <p:cNvPr id="5" name="椭圆 4"/>
          <p:cNvSpPr/>
          <p:nvPr>
            <p:custDataLst>
              <p:tags r:id="rId8"/>
            </p:custDataLst>
          </p:nvPr>
        </p:nvSpPr>
        <p:spPr>
          <a:xfrm>
            <a:off x="2688590" y="3475355"/>
            <a:ext cx="139700" cy="127000"/>
          </a:xfrm>
          <a:prstGeom prst="ellipse">
            <a:avLst/>
          </a:prstGeom>
          <a:solidFill>
            <a:srgbClr val="FFC000"/>
          </a:solidFill>
          <a:ln>
            <a:solidFill>
              <a:srgbClr val="FFC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7" name="椭圆 6"/>
          <p:cNvSpPr/>
          <p:nvPr>
            <p:custDataLst>
              <p:tags r:id="rId9"/>
            </p:custDataLst>
          </p:nvPr>
        </p:nvSpPr>
        <p:spPr>
          <a:xfrm>
            <a:off x="6133465" y="3475355"/>
            <a:ext cx="139700" cy="127000"/>
          </a:xfrm>
          <a:prstGeom prst="ellipse">
            <a:avLst/>
          </a:prstGeom>
          <a:solidFill>
            <a:srgbClr val="FFC000"/>
          </a:solidFill>
          <a:ln>
            <a:solidFill>
              <a:srgbClr val="FFC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 name="椭圆 5"/>
          <p:cNvSpPr/>
          <p:nvPr>
            <p:custDataLst>
              <p:tags r:id="rId10"/>
            </p:custDataLst>
          </p:nvPr>
        </p:nvSpPr>
        <p:spPr>
          <a:xfrm>
            <a:off x="9568815" y="3488055"/>
            <a:ext cx="139700" cy="127000"/>
          </a:xfrm>
          <a:prstGeom prst="ellipse">
            <a:avLst/>
          </a:prstGeom>
          <a:solidFill>
            <a:srgbClr val="FFC000"/>
          </a:solidFill>
          <a:ln>
            <a:solidFill>
              <a:srgbClr val="FFC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8" name="文本框 7"/>
          <p:cNvSpPr txBox="1"/>
          <p:nvPr>
            <p:custDataLst>
              <p:tags r:id="rId11"/>
            </p:custDataLst>
          </p:nvPr>
        </p:nvSpPr>
        <p:spPr>
          <a:xfrm>
            <a:off x="2069465" y="3693795"/>
            <a:ext cx="1379855" cy="370840"/>
          </a:xfrm>
          <a:prstGeom prst="rect">
            <a:avLst/>
          </a:prstGeom>
          <a:noFill/>
        </p:spPr>
        <p:txBody>
          <a:bodyPr wrap="square" rtlCol="0">
            <a:spAutoFit/>
          </a:bodyPr>
          <a:lstStyle/>
          <a:p>
            <a:pPr algn="dist"/>
            <a:r>
              <a:rPr lang="zh-CN" altLang="en-US" sz="2800" baseline="30000">
                <a:gradFill>
                  <a:gsLst>
                    <a:gs pos="50000">
                      <a:srgbClr val="F6EDE1"/>
                    </a:gs>
                    <a:gs pos="0">
                      <a:srgbClr val="F9F3EB"/>
                    </a:gs>
                    <a:gs pos="100000">
                      <a:srgbClr val="F3E6D7"/>
                    </a:gs>
                  </a:gsLst>
                  <a:lin scaled="1"/>
                </a:gradFill>
              </a:rPr>
              <a:t>新闻发布会</a:t>
            </a:r>
            <a:r>
              <a:rPr lang="en-US" altLang="zh-CN" sz="2800" baseline="30000">
                <a:gradFill>
                  <a:gsLst>
                    <a:gs pos="50000">
                      <a:srgbClr val="F6EDE1"/>
                    </a:gs>
                    <a:gs pos="0">
                      <a:srgbClr val="F9F3EB"/>
                    </a:gs>
                    <a:gs pos="100000">
                      <a:srgbClr val="F3E6D7"/>
                    </a:gs>
                  </a:gsLst>
                  <a:lin scaled="1"/>
                </a:gradFill>
              </a:rPr>
              <a:t> </a:t>
            </a:r>
            <a:endParaRPr lang="en-US" altLang="zh-CN" sz="2800" baseline="30000">
              <a:gradFill>
                <a:gsLst>
                  <a:gs pos="50000">
                    <a:srgbClr val="F6EDE1"/>
                  </a:gs>
                  <a:gs pos="0">
                    <a:srgbClr val="F9F3EB"/>
                  </a:gs>
                  <a:gs pos="100000">
                    <a:srgbClr val="F3E6D7"/>
                  </a:gs>
                </a:gsLst>
                <a:lin scaled="1"/>
              </a:gradFill>
            </a:endParaRPr>
          </a:p>
        </p:txBody>
      </p:sp>
      <p:sp>
        <p:nvSpPr>
          <p:cNvPr id="10" name="文本框 9"/>
          <p:cNvSpPr txBox="1"/>
          <p:nvPr>
            <p:custDataLst>
              <p:tags r:id="rId12"/>
            </p:custDataLst>
          </p:nvPr>
        </p:nvSpPr>
        <p:spPr>
          <a:xfrm>
            <a:off x="5109845" y="3693795"/>
            <a:ext cx="2192655" cy="370840"/>
          </a:xfrm>
          <a:prstGeom prst="rect">
            <a:avLst/>
          </a:prstGeom>
          <a:noFill/>
        </p:spPr>
        <p:txBody>
          <a:bodyPr wrap="square" rtlCol="0">
            <a:spAutoFit/>
          </a:bodyPr>
          <a:lstStyle/>
          <a:p>
            <a:pPr algn="dist"/>
            <a:r>
              <a:rPr lang="zh-CN" altLang="en-US" sz="2800" baseline="30000">
                <a:gradFill>
                  <a:gsLst>
                    <a:gs pos="50000">
                      <a:srgbClr val="F6EDE1"/>
                    </a:gs>
                    <a:gs pos="0">
                      <a:srgbClr val="F9F3EB"/>
                    </a:gs>
                    <a:gs pos="100000">
                      <a:srgbClr val="F3E6D7"/>
                    </a:gs>
                  </a:gsLst>
                  <a:lin scaled="1"/>
                </a:gradFill>
              </a:rPr>
              <a:t>启动仪式</a:t>
            </a:r>
            <a:r>
              <a:rPr lang="en-US" altLang="zh-CN" sz="2800" baseline="30000">
                <a:gradFill>
                  <a:gsLst>
                    <a:gs pos="50000">
                      <a:srgbClr val="F6EDE1"/>
                    </a:gs>
                    <a:gs pos="0">
                      <a:srgbClr val="F9F3EB"/>
                    </a:gs>
                    <a:gs pos="100000">
                      <a:srgbClr val="F3E6D7"/>
                    </a:gs>
                  </a:gsLst>
                  <a:lin scaled="1"/>
                </a:gradFill>
              </a:rPr>
              <a:t>/</a:t>
            </a:r>
            <a:r>
              <a:rPr lang="zh-CN" altLang="en-US" sz="2800" baseline="30000">
                <a:gradFill>
                  <a:gsLst>
                    <a:gs pos="50000">
                      <a:srgbClr val="F6EDE1"/>
                    </a:gs>
                    <a:gs pos="0">
                      <a:srgbClr val="F9F3EB"/>
                    </a:gs>
                    <a:gs pos="100000">
                      <a:srgbClr val="F3E6D7"/>
                    </a:gs>
                  </a:gsLst>
                  <a:lin scaled="1"/>
                </a:gradFill>
              </a:rPr>
              <a:t>赛车比赛</a:t>
            </a:r>
            <a:r>
              <a:rPr lang="en-US" altLang="zh-CN" sz="2800" u="heavy" baseline="30000">
                <a:gradFill>
                  <a:gsLst>
                    <a:gs pos="50000">
                      <a:srgbClr val="F6EDE1"/>
                    </a:gs>
                    <a:gs pos="0">
                      <a:srgbClr val="F9F3EB"/>
                    </a:gs>
                    <a:gs pos="100000">
                      <a:srgbClr val="F3E6D7"/>
                    </a:gs>
                  </a:gsLst>
                  <a:lin scaled="1"/>
                </a:gradFill>
              </a:rPr>
              <a:t> </a:t>
            </a:r>
            <a:r>
              <a:rPr lang="en-US" altLang="zh-CN" sz="2800" baseline="30000">
                <a:gradFill>
                  <a:gsLst>
                    <a:gs pos="50000">
                      <a:srgbClr val="F6EDE1"/>
                    </a:gs>
                    <a:gs pos="0">
                      <a:srgbClr val="F9F3EB"/>
                    </a:gs>
                    <a:gs pos="100000">
                      <a:srgbClr val="F3E6D7"/>
                    </a:gs>
                  </a:gsLst>
                  <a:lin scaled="1"/>
                </a:gradFill>
              </a:rPr>
              <a:t> </a:t>
            </a:r>
            <a:endParaRPr lang="en-US" altLang="zh-CN" sz="2800" baseline="30000">
              <a:gradFill>
                <a:gsLst>
                  <a:gs pos="50000">
                    <a:srgbClr val="F6EDE1"/>
                  </a:gs>
                  <a:gs pos="0">
                    <a:srgbClr val="F9F3EB"/>
                  </a:gs>
                  <a:gs pos="100000">
                    <a:srgbClr val="F3E6D7"/>
                  </a:gs>
                </a:gsLst>
                <a:lin scaled="1"/>
              </a:gradFill>
            </a:endParaRPr>
          </a:p>
        </p:txBody>
      </p:sp>
      <p:sp>
        <p:nvSpPr>
          <p:cNvPr id="13" name="文本框 12"/>
          <p:cNvSpPr txBox="1"/>
          <p:nvPr>
            <p:custDataLst>
              <p:tags r:id="rId13"/>
            </p:custDataLst>
          </p:nvPr>
        </p:nvSpPr>
        <p:spPr>
          <a:xfrm>
            <a:off x="8552815" y="3719195"/>
            <a:ext cx="2192655" cy="370840"/>
          </a:xfrm>
          <a:prstGeom prst="rect">
            <a:avLst/>
          </a:prstGeom>
          <a:noFill/>
        </p:spPr>
        <p:txBody>
          <a:bodyPr wrap="square" rtlCol="0">
            <a:spAutoFit/>
          </a:bodyPr>
          <a:lstStyle/>
          <a:p>
            <a:pPr algn="dist"/>
            <a:r>
              <a:rPr lang="zh-CN" altLang="en-US" sz="2800" baseline="30000">
                <a:gradFill>
                  <a:gsLst>
                    <a:gs pos="50000">
                      <a:srgbClr val="F6EDE1"/>
                    </a:gs>
                    <a:gs pos="0">
                      <a:srgbClr val="F9F3EB"/>
                    </a:gs>
                    <a:gs pos="100000">
                      <a:srgbClr val="F3E6D7"/>
                    </a:gs>
                  </a:gsLst>
                  <a:lin scaled="1"/>
                </a:gradFill>
              </a:rPr>
              <a:t>答谢晚宴</a:t>
            </a:r>
            <a:r>
              <a:rPr lang="en-US" altLang="zh-CN" sz="2800" baseline="30000">
                <a:gradFill>
                  <a:gsLst>
                    <a:gs pos="50000">
                      <a:srgbClr val="F6EDE1"/>
                    </a:gs>
                    <a:gs pos="0">
                      <a:srgbClr val="F9F3EB"/>
                    </a:gs>
                    <a:gs pos="100000">
                      <a:srgbClr val="F3E6D7"/>
                    </a:gs>
                  </a:gsLst>
                  <a:lin scaled="1"/>
                </a:gradFill>
              </a:rPr>
              <a:t>/</a:t>
            </a:r>
            <a:r>
              <a:rPr lang="zh-CN" altLang="en-US" sz="2800" baseline="30000">
                <a:gradFill>
                  <a:gsLst>
                    <a:gs pos="50000">
                      <a:srgbClr val="F6EDE1"/>
                    </a:gs>
                    <a:gs pos="0">
                      <a:srgbClr val="F9F3EB"/>
                    </a:gs>
                    <a:gs pos="100000">
                      <a:srgbClr val="F3E6D7"/>
                    </a:gs>
                  </a:gsLst>
                  <a:lin scaled="1"/>
                </a:gradFill>
              </a:rPr>
              <a:t>颁奖仪式</a:t>
            </a:r>
            <a:endParaRPr lang="zh-CN" altLang="en-US" sz="2800" baseline="30000">
              <a:gradFill>
                <a:gsLst>
                  <a:gs pos="50000">
                    <a:srgbClr val="F6EDE1"/>
                  </a:gs>
                  <a:gs pos="0">
                    <a:srgbClr val="F9F3EB"/>
                  </a:gs>
                  <a:gs pos="100000">
                    <a:srgbClr val="F3E6D7"/>
                  </a:gs>
                </a:gsLst>
                <a:lin scaled="1"/>
              </a:gradFill>
            </a:endParaRPr>
          </a:p>
        </p:txBody>
      </p:sp>
      <p:sp>
        <p:nvSpPr>
          <p:cNvPr id="14" name="文本框 13"/>
          <p:cNvSpPr txBox="1"/>
          <p:nvPr>
            <p:custDataLst>
              <p:tags r:id="rId14"/>
            </p:custDataLst>
          </p:nvPr>
        </p:nvSpPr>
        <p:spPr>
          <a:xfrm>
            <a:off x="1979295" y="3159760"/>
            <a:ext cx="1901825" cy="370840"/>
          </a:xfrm>
          <a:prstGeom prst="rect">
            <a:avLst/>
          </a:prstGeom>
          <a:noFill/>
        </p:spPr>
        <p:txBody>
          <a:bodyPr wrap="square" rtlCol="0">
            <a:spAutoFit/>
          </a:bodyPr>
          <a:lstStyle/>
          <a:p>
            <a:pPr algn="dist"/>
            <a:r>
              <a:rPr lang="en-US" altLang="zh-CN" sz="2800" baseline="30000">
                <a:gradFill>
                  <a:gsLst>
                    <a:gs pos="50000">
                      <a:srgbClr val="F6EDE1"/>
                    </a:gs>
                    <a:gs pos="0">
                      <a:srgbClr val="F9F3EB"/>
                    </a:gs>
                    <a:gs pos="100000">
                      <a:srgbClr val="F3E6D7"/>
                    </a:gs>
                  </a:gsLst>
                  <a:lin scaled="1"/>
                </a:gradFill>
              </a:rPr>
              <a:t>5</a:t>
            </a:r>
            <a:r>
              <a:rPr lang="zh-CN" altLang="en-US" sz="2800" baseline="30000">
                <a:gradFill>
                  <a:gsLst>
                    <a:gs pos="50000">
                      <a:srgbClr val="F6EDE1"/>
                    </a:gs>
                    <a:gs pos="0">
                      <a:srgbClr val="F9F3EB"/>
                    </a:gs>
                    <a:gs pos="100000">
                      <a:srgbClr val="F3E6D7"/>
                    </a:gs>
                  </a:gsLst>
                  <a:lin scaled="1"/>
                </a:gradFill>
              </a:rPr>
              <a:t>月</a:t>
            </a:r>
            <a:r>
              <a:rPr lang="zh-CN" sz="2800" baseline="30000">
                <a:gradFill>
                  <a:gsLst>
                    <a:gs pos="50000">
                      <a:srgbClr val="F6EDE1"/>
                    </a:gs>
                    <a:gs pos="0">
                      <a:srgbClr val="F9F3EB"/>
                    </a:gs>
                    <a:gs pos="100000">
                      <a:srgbClr val="F3E6D7"/>
                    </a:gs>
                  </a:gsLst>
                  <a:lin scaled="1"/>
                </a:gradFill>
              </a:rPr>
              <a:t>下旬</a:t>
            </a:r>
            <a:r>
              <a:rPr lang="en-US" altLang="zh-CN" sz="2800" baseline="30000">
                <a:gradFill>
                  <a:gsLst>
                    <a:gs pos="50000">
                      <a:srgbClr val="F6EDE1"/>
                    </a:gs>
                    <a:gs pos="0">
                      <a:srgbClr val="F9F3EB"/>
                    </a:gs>
                    <a:gs pos="100000">
                      <a:srgbClr val="F3E6D7"/>
                    </a:gs>
                  </a:gsLst>
                  <a:lin scaled="1"/>
                </a:gradFill>
              </a:rPr>
              <a:t>(</a:t>
            </a:r>
            <a:r>
              <a:rPr lang="zh-CN" altLang="en-US" sz="2800" baseline="30000">
                <a:gradFill>
                  <a:gsLst>
                    <a:gs pos="50000">
                      <a:srgbClr val="F6EDE1"/>
                    </a:gs>
                    <a:gs pos="0">
                      <a:srgbClr val="F9F3EB"/>
                    </a:gs>
                    <a:gs pos="100000">
                      <a:srgbClr val="F3E6D7"/>
                    </a:gs>
                  </a:gsLst>
                  <a:lin scaled="1"/>
                </a:gradFill>
              </a:rPr>
              <a:t>暂定）</a:t>
            </a:r>
            <a:r>
              <a:rPr lang="en-US" altLang="zh-CN" sz="2800" baseline="30000">
                <a:gradFill>
                  <a:gsLst>
                    <a:gs pos="50000">
                      <a:srgbClr val="F6EDE1"/>
                    </a:gs>
                    <a:gs pos="0">
                      <a:srgbClr val="F9F3EB"/>
                    </a:gs>
                    <a:gs pos="100000">
                      <a:srgbClr val="F3E6D7"/>
                    </a:gs>
                  </a:gsLst>
                  <a:lin scaled="1"/>
                </a:gradFill>
              </a:rPr>
              <a:t> </a:t>
            </a:r>
            <a:endParaRPr lang="en-US" altLang="zh-CN" sz="2800" baseline="30000">
              <a:gradFill>
                <a:gsLst>
                  <a:gs pos="50000">
                    <a:srgbClr val="F6EDE1"/>
                  </a:gs>
                  <a:gs pos="0">
                    <a:srgbClr val="F9F3EB"/>
                  </a:gs>
                  <a:gs pos="100000">
                    <a:srgbClr val="F3E6D7"/>
                  </a:gs>
                </a:gsLst>
                <a:lin scaled="1"/>
              </a:gradFill>
            </a:endParaRPr>
          </a:p>
        </p:txBody>
      </p:sp>
      <p:sp>
        <p:nvSpPr>
          <p:cNvPr id="15" name="文本框 14"/>
          <p:cNvSpPr txBox="1"/>
          <p:nvPr>
            <p:custDataLst>
              <p:tags r:id="rId15"/>
            </p:custDataLst>
          </p:nvPr>
        </p:nvSpPr>
        <p:spPr>
          <a:xfrm>
            <a:off x="5004435" y="3159760"/>
            <a:ext cx="2413000" cy="370840"/>
          </a:xfrm>
          <a:prstGeom prst="rect">
            <a:avLst/>
          </a:prstGeom>
          <a:noFill/>
        </p:spPr>
        <p:txBody>
          <a:bodyPr wrap="square" rtlCol="0">
            <a:spAutoFit/>
          </a:bodyPr>
          <a:lstStyle/>
          <a:p>
            <a:pPr algn="dist"/>
            <a:r>
              <a:rPr lang="en-US" altLang="zh-CN" sz="2800" baseline="30000">
                <a:gradFill>
                  <a:gsLst>
                    <a:gs pos="50000">
                      <a:srgbClr val="F6EDE1"/>
                    </a:gs>
                    <a:gs pos="0">
                      <a:srgbClr val="F9F3EB"/>
                    </a:gs>
                    <a:gs pos="100000">
                      <a:srgbClr val="F3E6D7"/>
                    </a:gs>
                  </a:gsLst>
                  <a:lin scaled="1"/>
                </a:gradFill>
              </a:rPr>
              <a:t>6</a:t>
            </a:r>
            <a:r>
              <a:rPr lang="zh-CN" altLang="en-US" sz="2800" baseline="30000">
                <a:gradFill>
                  <a:gsLst>
                    <a:gs pos="50000">
                      <a:srgbClr val="F6EDE1"/>
                    </a:gs>
                    <a:gs pos="0">
                      <a:srgbClr val="F9F3EB"/>
                    </a:gs>
                    <a:gs pos="100000">
                      <a:srgbClr val="F3E6D7"/>
                    </a:gs>
                  </a:gsLst>
                  <a:lin scaled="1"/>
                </a:gradFill>
              </a:rPr>
              <a:t>月</a:t>
            </a:r>
            <a:r>
              <a:rPr lang="en-US" altLang="zh-CN" sz="2800" baseline="30000">
                <a:gradFill>
                  <a:gsLst>
                    <a:gs pos="50000">
                      <a:srgbClr val="F6EDE1"/>
                    </a:gs>
                    <a:gs pos="0">
                      <a:srgbClr val="F9F3EB"/>
                    </a:gs>
                    <a:gs pos="100000">
                      <a:srgbClr val="F3E6D7"/>
                    </a:gs>
                  </a:gsLst>
                  <a:lin scaled="1"/>
                </a:gradFill>
              </a:rPr>
              <a:t>11</a:t>
            </a:r>
            <a:r>
              <a:rPr lang="zh-CN" altLang="en-US" sz="2800" baseline="30000">
                <a:gradFill>
                  <a:gsLst>
                    <a:gs pos="50000">
                      <a:srgbClr val="F6EDE1"/>
                    </a:gs>
                    <a:gs pos="0">
                      <a:srgbClr val="F9F3EB"/>
                    </a:gs>
                    <a:gs pos="100000">
                      <a:srgbClr val="F3E6D7"/>
                    </a:gs>
                  </a:gsLst>
                  <a:lin scaled="1"/>
                </a:gradFill>
              </a:rPr>
              <a:t>日</a:t>
            </a:r>
            <a:r>
              <a:rPr lang="en-US" altLang="zh-CN" sz="2800" baseline="30000">
                <a:gradFill>
                  <a:gsLst>
                    <a:gs pos="50000">
                      <a:srgbClr val="F6EDE1"/>
                    </a:gs>
                    <a:gs pos="0">
                      <a:srgbClr val="F9F3EB"/>
                    </a:gs>
                    <a:gs pos="100000">
                      <a:srgbClr val="F3E6D7"/>
                    </a:gs>
                  </a:gsLst>
                  <a:lin scaled="1"/>
                </a:gradFill>
              </a:rPr>
              <a:t>-14</a:t>
            </a:r>
            <a:r>
              <a:rPr lang="zh-CN" altLang="en-US" sz="2800" baseline="30000">
                <a:gradFill>
                  <a:gsLst>
                    <a:gs pos="50000">
                      <a:srgbClr val="F6EDE1"/>
                    </a:gs>
                    <a:gs pos="0">
                      <a:srgbClr val="F9F3EB"/>
                    </a:gs>
                    <a:gs pos="100000">
                      <a:srgbClr val="F3E6D7"/>
                    </a:gs>
                  </a:gsLst>
                  <a:lin scaled="1"/>
                </a:gradFill>
              </a:rPr>
              <a:t>日（暂定）</a:t>
            </a:r>
            <a:r>
              <a:rPr lang="en-US" altLang="zh-CN" sz="2800" baseline="30000">
                <a:gradFill>
                  <a:gsLst>
                    <a:gs pos="50000">
                      <a:srgbClr val="F6EDE1"/>
                    </a:gs>
                    <a:gs pos="0">
                      <a:srgbClr val="F9F3EB"/>
                    </a:gs>
                    <a:gs pos="100000">
                      <a:srgbClr val="F3E6D7"/>
                    </a:gs>
                  </a:gsLst>
                  <a:lin scaled="1"/>
                </a:gradFill>
              </a:rPr>
              <a:t> </a:t>
            </a:r>
            <a:endParaRPr lang="en-US" altLang="zh-CN" sz="2800" baseline="30000">
              <a:gradFill>
                <a:gsLst>
                  <a:gs pos="50000">
                    <a:srgbClr val="F6EDE1"/>
                  </a:gs>
                  <a:gs pos="0">
                    <a:srgbClr val="F9F3EB"/>
                  </a:gs>
                  <a:gs pos="100000">
                    <a:srgbClr val="F3E6D7"/>
                  </a:gs>
                </a:gsLst>
                <a:lin scaled="1"/>
              </a:gradFill>
            </a:endParaRPr>
          </a:p>
        </p:txBody>
      </p:sp>
      <p:sp>
        <p:nvSpPr>
          <p:cNvPr id="17" name="文本框 16"/>
          <p:cNvSpPr txBox="1"/>
          <p:nvPr>
            <p:custDataLst>
              <p:tags r:id="rId16"/>
            </p:custDataLst>
          </p:nvPr>
        </p:nvSpPr>
        <p:spPr>
          <a:xfrm>
            <a:off x="8592185" y="3178175"/>
            <a:ext cx="2075815" cy="370840"/>
          </a:xfrm>
          <a:prstGeom prst="rect">
            <a:avLst/>
          </a:prstGeom>
          <a:noFill/>
        </p:spPr>
        <p:txBody>
          <a:bodyPr wrap="square" rtlCol="0">
            <a:spAutoFit/>
          </a:bodyPr>
          <a:lstStyle/>
          <a:p>
            <a:pPr algn="dist"/>
            <a:r>
              <a:rPr lang="en-US" altLang="zh-CN" sz="2800" baseline="30000">
                <a:gradFill>
                  <a:gsLst>
                    <a:gs pos="50000">
                      <a:srgbClr val="F6EDE1"/>
                    </a:gs>
                    <a:gs pos="0">
                      <a:srgbClr val="F9F3EB"/>
                    </a:gs>
                    <a:gs pos="100000">
                      <a:srgbClr val="F3E6D7"/>
                    </a:gs>
                  </a:gsLst>
                  <a:lin scaled="1"/>
                </a:gradFill>
              </a:rPr>
              <a:t>6</a:t>
            </a:r>
            <a:r>
              <a:rPr lang="zh-CN" altLang="en-US" sz="2800" baseline="30000">
                <a:gradFill>
                  <a:gsLst>
                    <a:gs pos="50000">
                      <a:srgbClr val="F6EDE1"/>
                    </a:gs>
                    <a:gs pos="0">
                      <a:srgbClr val="F9F3EB"/>
                    </a:gs>
                    <a:gs pos="100000">
                      <a:srgbClr val="F3E6D7"/>
                    </a:gs>
                  </a:gsLst>
                  <a:lin scaled="1"/>
                </a:gradFill>
              </a:rPr>
              <a:t>月</a:t>
            </a:r>
            <a:r>
              <a:rPr lang="en-US" altLang="zh-CN" sz="2800" baseline="30000">
                <a:gradFill>
                  <a:gsLst>
                    <a:gs pos="50000">
                      <a:srgbClr val="F6EDE1"/>
                    </a:gs>
                    <a:gs pos="0">
                      <a:srgbClr val="F9F3EB"/>
                    </a:gs>
                    <a:gs pos="100000">
                      <a:srgbClr val="F3E6D7"/>
                    </a:gs>
                  </a:gsLst>
                  <a:lin scaled="1"/>
                </a:gradFill>
              </a:rPr>
              <a:t>14</a:t>
            </a:r>
            <a:r>
              <a:rPr lang="zh-CN" altLang="en-US" sz="2800" baseline="30000">
                <a:gradFill>
                  <a:gsLst>
                    <a:gs pos="50000">
                      <a:srgbClr val="F6EDE1"/>
                    </a:gs>
                    <a:gs pos="0">
                      <a:srgbClr val="F9F3EB"/>
                    </a:gs>
                    <a:gs pos="100000">
                      <a:srgbClr val="F3E6D7"/>
                    </a:gs>
                  </a:gsLst>
                  <a:lin scaled="1"/>
                </a:gradFill>
              </a:rPr>
              <a:t>日（暂定）</a:t>
            </a:r>
            <a:r>
              <a:rPr lang="en-US" altLang="zh-CN" sz="2800" baseline="30000">
                <a:gradFill>
                  <a:gsLst>
                    <a:gs pos="50000">
                      <a:srgbClr val="F6EDE1"/>
                    </a:gs>
                    <a:gs pos="0">
                      <a:srgbClr val="F9F3EB"/>
                    </a:gs>
                    <a:gs pos="100000">
                      <a:srgbClr val="F3E6D7"/>
                    </a:gs>
                  </a:gsLst>
                  <a:lin scaled="1"/>
                </a:gradFill>
              </a:rPr>
              <a:t> </a:t>
            </a:r>
            <a:endParaRPr lang="en-US" altLang="zh-CN" sz="2800" baseline="30000">
              <a:gradFill>
                <a:gsLst>
                  <a:gs pos="50000">
                    <a:srgbClr val="F6EDE1"/>
                  </a:gs>
                  <a:gs pos="0">
                    <a:srgbClr val="F9F3EB"/>
                  </a:gs>
                  <a:gs pos="100000">
                    <a:srgbClr val="F3E6D7"/>
                  </a:gs>
                </a:gsLst>
                <a:lin scaled="1"/>
              </a:gradFill>
            </a:endParaRPr>
          </a:p>
        </p:txBody>
      </p:sp>
      <p:pic>
        <p:nvPicPr>
          <p:cNvPr id="11" name="图片 10" descr="63ffbf0fe69d66995276a2812357827"/>
          <p:cNvPicPr>
            <a:picLocks noChangeAspect="1"/>
          </p:cNvPicPr>
          <p:nvPr>
            <p:custDataLst>
              <p:tags r:id="rId17"/>
            </p:custDataLst>
          </p:nvPr>
        </p:nvPicPr>
        <p:blipFill>
          <a:blip r:embed="rId18">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9"/>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custDataLst>
              <p:tags r:id="rId1"/>
            </p:custDataLst>
          </p:nvPr>
        </p:nvPicPr>
        <p:blipFill>
          <a:blip r:embed="rId2"/>
          <a:srcRect b="12788"/>
          <a:stretch>
            <a:fillRect/>
          </a:stretch>
        </p:blipFill>
        <p:spPr>
          <a:xfrm>
            <a:off x="-89535" y="-12700"/>
            <a:ext cx="12282170" cy="7080250"/>
          </a:xfrm>
          <a:prstGeom prst="rect">
            <a:avLst/>
          </a:prstGeom>
        </p:spPr>
      </p:pic>
      <p:sp>
        <p:nvSpPr>
          <p:cNvPr id="4" name="矩形 3"/>
          <p:cNvSpPr/>
          <p:nvPr/>
        </p:nvSpPr>
        <p:spPr>
          <a:xfrm>
            <a:off x="-24130" y="-13335"/>
            <a:ext cx="12216130" cy="690753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gradFill>
                <a:gsLst>
                  <a:gs pos="50000">
                    <a:srgbClr val="685B51"/>
                  </a:gs>
                  <a:gs pos="0">
                    <a:srgbClr val="9A928B"/>
                  </a:gs>
                  <a:gs pos="100000">
                    <a:srgbClr val="352416"/>
                  </a:gs>
                </a:gsLst>
                <a:lin scaled="1"/>
              </a:gradFill>
            </a:endParaRPr>
          </a:p>
        </p:txBody>
      </p:sp>
      <p:pic>
        <p:nvPicPr>
          <p:cNvPr id="30" name="图片 29"/>
          <p:cNvPicPr>
            <a:picLocks noChangeAspect="1"/>
          </p:cNvPicPr>
          <p:nvPr>
            <p:custDataLst>
              <p:tags r:id="rId3"/>
            </p:custDataLst>
          </p:nvPr>
        </p:nvPicPr>
        <p:blipFill>
          <a:blip r:embed="rId4"/>
          <a:srcRect l="20718" r="29639"/>
          <a:stretch>
            <a:fillRect/>
          </a:stretch>
        </p:blipFill>
        <p:spPr>
          <a:xfrm>
            <a:off x="-89535" y="-13335"/>
            <a:ext cx="12281535" cy="7080885"/>
          </a:xfrm>
          <a:prstGeom prst="rect">
            <a:avLst/>
          </a:prstGeom>
        </p:spPr>
      </p:pic>
      <p:grpSp>
        <p:nvGrpSpPr>
          <p:cNvPr id="31" name="组合 30"/>
          <p:cNvGrpSpPr/>
          <p:nvPr/>
        </p:nvGrpSpPr>
        <p:grpSpPr>
          <a:xfrm>
            <a:off x="6549390" y="2129790"/>
            <a:ext cx="9220835" cy="1931035"/>
            <a:chOff x="10211" y="1726"/>
            <a:chExt cx="14521" cy="3041"/>
          </a:xfrm>
          <a:noFill/>
        </p:grpSpPr>
        <p:sp>
          <p:nvSpPr>
            <p:cNvPr id="32" name="文本框 31"/>
            <p:cNvSpPr txBox="1"/>
            <p:nvPr>
              <p:custDataLst>
                <p:tags r:id="rId5"/>
              </p:custDataLst>
            </p:nvPr>
          </p:nvSpPr>
          <p:spPr>
            <a:xfrm>
              <a:off x="15132" y="2717"/>
              <a:ext cx="9600" cy="580"/>
            </a:xfrm>
            <a:prstGeom prst="rect">
              <a:avLst/>
            </a:prstGeom>
            <a:grpFill/>
          </p:spPr>
          <p:txBody>
            <a:bodyPr wrap="square" rtlCol="0" anchor="t">
              <a:spAutoFit/>
            </a:bodyPr>
            <a:lstStyle/>
            <a:p>
              <a:r>
                <a:rPr lang="zh-CN" altLang="en-US">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 press briefing</a:t>
              </a:r>
              <a:endParaRPr lang="zh-CN" altLang="en-US">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grpSp>
          <p:nvGrpSpPr>
            <p:cNvPr id="33" name="组合 32"/>
            <p:cNvGrpSpPr/>
            <p:nvPr/>
          </p:nvGrpSpPr>
          <p:grpSpPr>
            <a:xfrm>
              <a:off x="10211" y="1726"/>
              <a:ext cx="7742" cy="3041"/>
              <a:chOff x="10211" y="1726"/>
              <a:chExt cx="7742" cy="3041"/>
            </a:xfrm>
            <a:grpFill/>
          </p:grpSpPr>
          <p:sp>
            <p:nvSpPr>
              <p:cNvPr id="34" name="文本框 33"/>
              <p:cNvSpPr txBox="1"/>
              <p:nvPr>
                <p:custDataLst>
                  <p:tags r:id="rId6"/>
                </p:custDataLst>
              </p:nvPr>
            </p:nvSpPr>
            <p:spPr>
              <a:xfrm>
                <a:off x="15262" y="2419"/>
                <a:ext cx="2454" cy="584"/>
              </a:xfrm>
              <a:prstGeom prst="rect">
                <a:avLst/>
              </a:prstGeom>
              <a:grpFill/>
            </p:spPr>
            <p:txBody>
              <a:bodyPr wrap="square" rtlCol="0">
                <a:spAutoFit/>
              </a:bodyPr>
              <a:lstStyle/>
              <a:p>
                <a:pPr algn="dist"/>
                <a:r>
                  <a:rPr lang="zh-CN" altLang="en-US" sz="2800" baseline="30000">
                    <a:gradFill>
                      <a:gsLst>
                        <a:gs pos="50000">
                          <a:srgbClr val="F6EDE1"/>
                        </a:gs>
                        <a:gs pos="0">
                          <a:srgbClr val="F9F3EB"/>
                        </a:gs>
                        <a:gs pos="100000">
                          <a:srgbClr val="F3E6D7"/>
                        </a:gs>
                      </a:gsLst>
                      <a:lin scaled="1"/>
                    </a:gradFill>
                  </a:rPr>
                  <a:t>新闻发布会</a:t>
                </a:r>
                <a:endParaRPr lang="zh-CN" altLang="en-US" sz="2800" baseline="30000">
                  <a:gradFill>
                    <a:gsLst>
                      <a:gs pos="50000">
                        <a:srgbClr val="F6EDE1"/>
                      </a:gs>
                      <a:gs pos="0">
                        <a:srgbClr val="F9F3EB"/>
                      </a:gs>
                      <a:gs pos="100000">
                        <a:srgbClr val="F3E6D7"/>
                      </a:gs>
                    </a:gsLst>
                    <a:lin scaled="1"/>
                  </a:gradFill>
                </a:endParaRPr>
              </a:p>
            </p:txBody>
          </p:sp>
          <p:sp>
            <p:nvSpPr>
              <p:cNvPr id="35" name="文本框 34"/>
              <p:cNvSpPr txBox="1"/>
              <p:nvPr>
                <p:custDataLst>
                  <p:tags r:id="rId7"/>
                </p:custDataLst>
              </p:nvPr>
            </p:nvSpPr>
            <p:spPr>
              <a:xfrm>
                <a:off x="11956" y="2551"/>
                <a:ext cx="5301" cy="1089"/>
              </a:xfrm>
              <a:prstGeom prst="rect">
                <a:avLst/>
              </a:prstGeom>
              <a:grpFill/>
            </p:spPr>
            <p:txBody>
              <a:bodyPr wrap="square" rtlCol="0">
                <a:spAutoFit/>
              </a:bodyPr>
              <a:lstStyle/>
              <a:p>
                <a:r>
                  <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第一部分</a:t>
                </a:r>
                <a:endPar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sp>
            <p:nvSpPr>
              <p:cNvPr id="36" name="文本框 35"/>
              <p:cNvSpPr txBox="1"/>
              <p:nvPr>
                <p:custDataLst>
                  <p:tags r:id="rId8"/>
                </p:custDataLst>
              </p:nvPr>
            </p:nvSpPr>
            <p:spPr>
              <a:xfrm>
                <a:off x="10538" y="3993"/>
                <a:ext cx="7415" cy="774"/>
              </a:xfrm>
              <a:prstGeom prst="rect">
                <a:avLst/>
              </a:prstGeom>
              <a:grpFill/>
            </p:spPr>
            <p:txBody>
              <a:bodyPr wrap="square" rtlCol="0">
                <a:spAutoFit/>
              </a:bodyPr>
              <a:lstStyle/>
              <a:p>
                <a:pPr algn="dist"/>
                <a:r>
                  <a:rPr lang="zh-CN" altLang="en-US" sz="4000" baseline="30000">
                    <a:gradFill>
                      <a:gsLst>
                        <a:gs pos="50000">
                          <a:srgbClr val="F6EDE1"/>
                        </a:gs>
                        <a:gs pos="0">
                          <a:srgbClr val="F9F3EB"/>
                        </a:gs>
                        <a:gs pos="100000">
                          <a:srgbClr val="F3E6D7"/>
                        </a:gs>
                      </a:gsLst>
                      <a:lin scaled="1"/>
                    </a:gradFill>
                  </a:rPr>
                  <a:t>场地规划</a:t>
                </a:r>
                <a:r>
                  <a:rPr lang="en-US" altLang="zh-CN" sz="4000" baseline="30000">
                    <a:gradFill>
                      <a:gsLst>
                        <a:gs pos="50000">
                          <a:srgbClr val="F6EDE1"/>
                        </a:gs>
                        <a:gs pos="0">
                          <a:srgbClr val="F9F3EB"/>
                        </a:gs>
                        <a:gs pos="100000">
                          <a:srgbClr val="F3E6D7"/>
                        </a:gs>
                      </a:gsLst>
                      <a:lin scaled="1"/>
                    </a:gradFill>
                  </a:rPr>
                  <a:t> / </a:t>
                </a:r>
                <a:r>
                  <a:rPr lang="zh-CN" altLang="en-US" sz="4000" baseline="30000">
                    <a:gradFill>
                      <a:gsLst>
                        <a:gs pos="50000">
                          <a:srgbClr val="F6EDE1"/>
                        </a:gs>
                        <a:gs pos="0">
                          <a:srgbClr val="F9F3EB"/>
                        </a:gs>
                        <a:gs pos="100000">
                          <a:srgbClr val="F3E6D7"/>
                        </a:gs>
                      </a:gsLst>
                      <a:lin scaled="1"/>
                    </a:gradFill>
                  </a:rPr>
                  <a:t>发布会流程</a:t>
                </a:r>
                <a:endParaRPr lang="zh-CN" altLang="en-US" sz="4000" baseline="30000">
                  <a:gradFill>
                    <a:gsLst>
                      <a:gs pos="50000">
                        <a:srgbClr val="F6EDE1"/>
                      </a:gs>
                      <a:gs pos="0">
                        <a:srgbClr val="F9F3EB"/>
                      </a:gs>
                      <a:gs pos="100000">
                        <a:srgbClr val="F3E6D7"/>
                      </a:gs>
                    </a:gsLst>
                    <a:lin scaled="1"/>
                  </a:gradFill>
                </a:endParaRPr>
              </a:p>
            </p:txBody>
          </p:sp>
          <p:sp>
            <p:nvSpPr>
              <p:cNvPr id="37" name="文本框 36"/>
              <p:cNvSpPr txBox="1"/>
              <p:nvPr>
                <p:custDataLst>
                  <p:tags r:id="rId9"/>
                </p:custDataLst>
              </p:nvPr>
            </p:nvSpPr>
            <p:spPr>
              <a:xfrm>
                <a:off x="10211" y="1726"/>
                <a:ext cx="2031" cy="1888"/>
              </a:xfrm>
              <a:prstGeom prst="rect">
                <a:avLst/>
              </a:prstGeom>
              <a:grpFill/>
            </p:spPr>
            <p:txBody>
              <a:bodyPr wrap="square" rtlCol="0">
                <a:spAutoFit/>
              </a:bodyPr>
              <a:lstStyle/>
              <a:p>
                <a:r>
                  <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01</a:t>
                </a:r>
                <a:endPar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cxnSp>
            <p:nvCxnSpPr>
              <p:cNvPr id="38" name="直接连接符 37"/>
              <p:cNvCxnSpPr/>
              <p:nvPr>
                <p:custDataLst>
                  <p:tags r:id="rId10"/>
                </p:custDataLst>
              </p:nvPr>
            </p:nvCxnSpPr>
            <p:spPr>
              <a:xfrm>
                <a:off x="10538" y="3516"/>
                <a:ext cx="7414" cy="27"/>
              </a:xfrm>
              <a:prstGeom prst="line">
                <a:avLst/>
              </a:prstGeom>
              <a:grpFill/>
              <a:ln w="15875">
                <a:solidFill>
                  <a:srgbClr val="315B71"/>
                </a:solidFill>
              </a:ln>
            </p:spPr>
            <p:style>
              <a:lnRef idx="1">
                <a:schemeClr val="accent1"/>
              </a:lnRef>
              <a:fillRef idx="0">
                <a:schemeClr val="accent1"/>
              </a:fillRef>
              <a:effectRef idx="0">
                <a:schemeClr val="accent1"/>
              </a:effectRef>
              <a:fontRef idx="minor">
                <a:schemeClr val="tx1"/>
              </a:fontRef>
            </p:style>
          </p:cxnSp>
        </p:grpSp>
      </p:grpSp>
      <p:pic>
        <p:nvPicPr>
          <p:cNvPr id="39" name="图片 38" descr="3548dc94f0649756e9a731fe63b141fe"/>
          <p:cNvPicPr>
            <a:picLocks noChangeAspect="1"/>
          </p:cNvPicPr>
          <p:nvPr/>
        </p:nvPicPr>
        <p:blipFill>
          <a:blip r:embed="rId11"/>
          <a:srcRect l="29621" r="6288"/>
          <a:stretch>
            <a:fillRect/>
          </a:stretch>
        </p:blipFill>
        <p:spPr>
          <a:xfrm flipH="1">
            <a:off x="-3410585" y="-208915"/>
            <a:ext cx="9849485" cy="9851390"/>
          </a:xfrm>
          <a:prstGeom prst="rect">
            <a:avLst/>
          </a:prstGeom>
          <a:effectLst>
            <a:softEdge rad="177800"/>
          </a:effectLst>
        </p:spPr>
      </p:pic>
      <p:pic>
        <p:nvPicPr>
          <p:cNvPr id="3" name="图片 2"/>
          <p:cNvPicPr>
            <a:picLocks noChangeAspect="1"/>
          </p:cNvPicPr>
          <p:nvPr>
            <p:custDataLst>
              <p:tags r:id="rId12"/>
            </p:custDataLst>
          </p:nvPr>
        </p:nvPicPr>
        <p:blipFill>
          <a:blip r:embed="rId13"/>
          <a:srcRect t="-1779" r="73090"/>
          <a:stretch>
            <a:fillRect/>
          </a:stretch>
        </p:blipFill>
        <p:spPr>
          <a:xfrm>
            <a:off x="6463665" y="102870"/>
            <a:ext cx="1979295" cy="360045"/>
          </a:xfrm>
          <a:prstGeom prst="rect">
            <a:avLst/>
          </a:prstGeom>
        </p:spPr>
      </p:pic>
      <p:pic>
        <p:nvPicPr>
          <p:cNvPr id="25" name="图片 24"/>
          <p:cNvPicPr>
            <a:picLocks noChangeAspect="1"/>
          </p:cNvPicPr>
          <p:nvPr>
            <p:custDataLst>
              <p:tags r:id="rId14"/>
            </p:custDataLst>
          </p:nvPr>
        </p:nvPicPr>
        <p:blipFill>
          <a:blip r:embed="rId15">
            <a:clrChange>
              <a:clrFrom>
                <a:srgbClr val="FFFFFF">
                  <a:alpha val="100000"/>
                </a:srgbClr>
              </a:clrFrom>
              <a:clrTo>
                <a:srgbClr val="FFFFFF">
                  <a:alpha val="100000"/>
                  <a:alpha val="0"/>
                </a:srgbClr>
              </a:clrTo>
            </a:clrChange>
          </a:blip>
          <a:stretch>
            <a:fillRect/>
          </a:stretch>
        </p:blipFill>
        <p:spPr>
          <a:xfrm>
            <a:off x="10641965" y="131445"/>
            <a:ext cx="1391920" cy="280035"/>
          </a:xfrm>
          <a:prstGeom prst="rect">
            <a:avLst/>
          </a:prstGeom>
        </p:spPr>
      </p:pic>
      <p:sp>
        <p:nvSpPr>
          <p:cNvPr id="24" name="文本框 23"/>
          <p:cNvSpPr txBox="1"/>
          <p:nvPr>
            <p:custDataLst>
              <p:tags r:id="rId16"/>
            </p:custDataLst>
          </p:nvPr>
        </p:nvSpPr>
        <p:spPr>
          <a:xfrm>
            <a:off x="7749540" y="6529070"/>
            <a:ext cx="2724150" cy="267970"/>
          </a:xfrm>
          <a:prstGeom prst="rect">
            <a:avLst/>
          </a:prstGeom>
          <a:noFill/>
        </p:spPr>
        <p:txBody>
          <a:bodyPr wrap="square" rtlCol="0">
            <a:spAutoFit/>
          </a:bodyPr>
          <a:lstStyle/>
          <a:p>
            <a:pPr algn="dist">
              <a:lnSpc>
                <a:spcPct val="50000"/>
              </a:lnSpc>
            </a:pPr>
            <a:r>
              <a:rPr lang="zh-CN" altLang="en-US" sz="700">
                <a:gradFill>
                  <a:gsLst>
                    <a:gs pos="50000">
                      <a:srgbClr val="F6EDE1"/>
                    </a:gs>
                    <a:gs pos="0">
                      <a:srgbClr val="F9F3EB"/>
                    </a:gs>
                    <a:gs pos="100000">
                      <a:srgbClr val="F3E6D7"/>
                    </a:gs>
                  </a:gsLst>
                  <a:lin scaled="1"/>
                </a:gradFill>
              </a:rPr>
              <a:t>郑州国际汽车嘉年华</a:t>
            </a:r>
            <a:endParaRPr lang="zh-CN" altLang="en-US" sz="700">
              <a:gradFill>
                <a:gsLst>
                  <a:gs pos="50000">
                    <a:srgbClr val="F6EDE1"/>
                  </a:gs>
                  <a:gs pos="0">
                    <a:srgbClr val="F9F3EB"/>
                  </a:gs>
                  <a:gs pos="100000">
                    <a:srgbClr val="F3E6D7"/>
                  </a:gs>
                </a:gsLst>
                <a:lin scaled="1"/>
              </a:gradFill>
            </a:endParaRPr>
          </a:p>
          <a:p>
            <a:pPr>
              <a:lnSpc>
                <a:spcPct val="50000"/>
              </a:lnSpc>
            </a:pPr>
            <a:r>
              <a:rPr lang="en-US" altLang="zh-CN" sz="700">
                <a:gradFill>
                  <a:gsLst>
                    <a:gs pos="50000">
                      <a:srgbClr val="F6EDE1"/>
                    </a:gs>
                    <a:gs pos="0">
                      <a:srgbClr val="F9F3EB"/>
                    </a:gs>
                    <a:gs pos="100000">
                      <a:srgbClr val="F3E6D7"/>
                    </a:gs>
                  </a:gsLst>
                  <a:lin scaled="1"/>
                </a:gradFill>
              </a:rPr>
              <a:t>        ——</a:t>
            </a:r>
            <a:r>
              <a:rPr lang="zh-CN" altLang="en-US" sz="700">
                <a:gradFill>
                  <a:gsLst>
                    <a:gs pos="50000">
                      <a:srgbClr val="F6EDE1"/>
                    </a:gs>
                    <a:gs pos="0">
                      <a:srgbClr val="F9F3EB"/>
                    </a:gs>
                    <a:gs pos="100000">
                      <a:srgbClr val="F3E6D7"/>
                    </a:gs>
                  </a:gsLst>
                  <a:lin scaled="1"/>
                </a:gradFill>
              </a:rPr>
              <a:t>Zhengzhou International Automobile Carniva</a:t>
            </a:r>
            <a:r>
              <a:rPr lang="en-US" altLang="zh-CN" sz="700">
                <a:gradFill>
                  <a:gsLst>
                    <a:gs pos="50000">
                      <a:srgbClr val="F6EDE1"/>
                    </a:gs>
                    <a:gs pos="0">
                      <a:srgbClr val="F9F3EB"/>
                    </a:gs>
                    <a:gs pos="100000">
                      <a:srgbClr val="F3E6D7"/>
                    </a:gs>
                  </a:gsLst>
                  <a:lin scaled="1"/>
                </a:gradFill>
              </a:rPr>
              <a:t>——</a:t>
            </a:r>
            <a:r>
              <a:rPr lang="zh-CN" altLang="en-US" sz="1600"/>
              <a:t>l</a:t>
            </a:r>
            <a:endParaRPr lang="zh-CN" altLang="en-US" sz="1600"/>
          </a:p>
        </p:txBody>
      </p:sp>
    </p:spTree>
    <p:custDataLst>
      <p:tags r:id="rId17"/>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rcRect l="20718" r="29639"/>
          <a:stretch>
            <a:fillRect/>
          </a:stretch>
        </p:blipFill>
        <p:spPr>
          <a:xfrm>
            <a:off x="-89535" y="-13335"/>
            <a:ext cx="12281535" cy="6979285"/>
          </a:xfrm>
          <a:prstGeom prst="rect">
            <a:avLst/>
          </a:prstGeom>
        </p:spPr>
      </p:pic>
      <p:sp>
        <p:nvSpPr>
          <p:cNvPr id="3" name="文本框 2"/>
          <p:cNvSpPr txBox="1"/>
          <p:nvPr>
            <p:custDataLst>
              <p:tags r:id="rId3"/>
            </p:custDataLst>
          </p:nvPr>
        </p:nvSpPr>
        <p:spPr>
          <a:xfrm>
            <a:off x="3523615" y="2952750"/>
            <a:ext cx="5207635" cy="645160"/>
          </a:xfrm>
          <a:prstGeom prst="rect">
            <a:avLst/>
          </a:prstGeom>
          <a:noFill/>
        </p:spPr>
        <p:txBody>
          <a:bodyPr wrap="square" rtlCol="0">
            <a:spAutoFit/>
          </a:bodyPr>
          <a:lstStyle/>
          <a:p>
            <a:r>
              <a:rPr lang="en-US" altLang="zh-CN">
                <a:gradFill>
                  <a:gsLst>
                    <a:gs pos="50000">
                      <a:srgbClr val="F6EDE1"/>
                    </a:gs>
                    <a:gs pos="0">
                      <a:srgbClr val="F9F3EB"/>
                    </a:gs>
                    <a:gs pos="100000">
                      <a:srgbClr val="F3E6D7"/>
                    </a:gs>
                  </a:gsLst>
                  <a:lin scaled="1"/>
                </a:gradFill>
              </a:rPr>
              <a:t>                      </a:t>
            </a:r>
            <a:r>
              <a:rPr lang="zh-CN" altLang="en-US">
                <a:gradFill>
                  <a:gsLst>
                    <a:gs pos="50000">
                      <a:srgbClr val="F6EDE1"/>
                    </a:gs>
                    <a:gs pos="0">
                      <a:srgbClr val="F9F3EB"/>
                    </a:gs>
                    <a:gs pos="100000">
                      <a:srgbClr val="F3E6D7"/>
                    </a:gs>
                  </a:gsLst>
                  <a:lin scaled="1"/>
                </a:gradFill>
              </a:rPr>
              <a:t>发布会具体场地待定</a:t>
            </a:r>
            <a:endParaRPr lang="zh-CN" altLang="en-US">
              <a:gradFill>
                <a:gsLst>
                  <a:gs pos="50000">
                    <a:srgbClr val="F6EDE1"/>
                  </a:gs>
                  <a:gs pos="0">
                    <a:srgbClr val="F9F3EB"/>
                  </a:gs>
                  <a:gs pos="100000">
                    <a:srgbClr val="F3E6D7"/>
                  </a:gs>
                </a:gsLst>
                <a:lin scaled="1"/>
              </a:gradFill>
            </a:endParaRPr>
          </a:p>
          <a:p>
            <a:r>
              <a:rPr lang="zh-CN" altLang="en-US">
                <a:gradFill>
                  <a:gsLst>
                    <a:gs pos="50000">
                      <a:srgbClr val="F6EDE1"/>
                    </a:gs>
                    <a:gs pos="0">
                      <a:srgbClr val="F9F3EB"/>
                    </a:gs>
                    <a:gs pos="100000">
                      <a:srgbClr val="F3E6D7"/>
                    </a:gs>
                  </a:gsLst>
                  <a:lin scaled="1"/>
                </a:gradFill>
              </a:rPr>
              <a:t>（外场布置及路线规划待场地确定后再行规划）</a:t>
            </a:r>
            <a:endParaRPr lang="zh-CN" altLang="en-US">
              <a:gradFill>
                <a:gsLst>
                  <a:gs pos="50000">
                    <a:srgbClr val="F6EDE1"/>
                  </a:gs>
                  <a:gs pos="0">
                    <a:srgbClr val="F9F3EB"/>
                  </a:gs>
                  <a:gs pos="100000">
                    <a:srgbClr val="F3E6D7"/>
                  </a:gs>
                </a:gsLst>
                <a:lin scaled="1"/>
              </a:gradFill>
            </a:endParaRPr>
          </a:p>
        </p:txBody>
      </p:sp>
      <p:pic>
        <p:nvPicPr>
          <p:cNvPr id="4" name="图片 3" descr="63ffbf0fe69d66995276a2812357827"/>
          <p:cNvPicPr>
            <a:picLocks noChangeAspect="1"/>
          </p:cNvPicPr>
          <p:nvPr>
            <p:custDataLst>
              <p:tags r:id="rId4"/>
            </p:custDataLst>
          </p:nvPr>
        </p:nvPicPr>
        <p:blipFill>
          <a:blip r:embed="rId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a:stretch>
            <a:fillRect/>
          </a:stretch>
        </p:blipFill>
        <p:spPr>
          <a:xfrm>
            <a:off x="-39370" y="0"/>
            <a:ext cx="12357100" cy="6858000"/>
          </a:xfrm>
          <a:prstGeom prst="rect">
            <a:avLst/>
          </a:prstGeom>
        </p:spPr>
      </p:pic>
      <p:sp>
        <p:nvSpPr>
          <p:cNvPr id="7" name="文本框 6"/>
          <p:cNvSpPr txBox="1"/>
          <p:nvPr>
            <p:custDataLst>
              <p:tags r:id="rId2"/>
            </p:custDataLst>
          </p:nvPr>
        </p:nvSpPr>
        <p:spPr>
          <a:xfrm>
            <a:off x="233045" y="444500"/>
            <a:ext cx="2793365" cy="368300"/>
          </a:xfrm>
          <a:prstGeom prst="rect">
            <a:avLst/>
          </a:prstGeom>
          <a:noFill/>
        </p:spPr>
        <p:txBody>
          <a:bodyPr wrap="square" rtlCol="0">
            <a:spAutoFit/>
          </a:bodyPr>
          <a:lstStyle/>
          <a:p>
            <a:r>
              <a:rPr lang="zh-CN" altLang="en-US">
                <a:gradFill>
                  <a:gsLst>
                    <a:gs pos="50000">
                      <a:srgbClr val="F6EDE1"/>
                    </a:gs>
                    <a:gs pos="0">
                      <a:srgbClr val="F9F3EB"/>
                    </a:gs>
                    <a:gs pos="100000">
                      <a:srgbClr val="F3E6D7"/>
                    </a:gs>
                  </a:gsLst>
                  <a:lin scaled="1"/>
                </a:gradFill>
              </a:rPr>
              <a:t>发布会内场布置</a:t>
            </a:r>
            <a:endParaRPr lang="zh-CN" altLang="en-US">
              <a:gradFill>
                <a:gsLst>
                  <a:gs pos="50000">
                    <a:srgbClr val="F6EDE1"/>
                  </a:gs>
                  <a:gs pos="0">
                    <a:srgbClr val="F9F3EB"/>
                  </a:gs>
                  <a:gs pos="100000">
                    <a:srgbClr val="F3E6D7"/>
                  </a:gs>
                </a:gsLst>
                <a:lin scaled="1"/>
              </a:gradFill>
            </a:endParaRPr>
          </a:p>
        </p:txBody>
      </p:sp>
      <p:sp>
        <p:nvSpPr>
          <p:cNvPr id="8" name="文本框 7"/>
          <p:cNvSpPr txBox="1"/>
          <p:nvPr>
            <p:custDataLst>
              <p:tags r:id="rId3"/>
            </p:custDataLst>
          </p:nvPr>
        </p:nvSpPr>
        <p:spPr>
          <a:xfrm>
            <a:off x="68580" y="2348230"/>
            <a:ext cx="4850130" cy="721995"/>
          </a:xfrm>
          <a:prstGeom prst="rect">
            <a:avLst/>
          </a:prstGeom>
          <a:noFill/>
        </p:spPr>
        <p:txBody>
          <a:bodyPr wrap="square" rtlCol="0" anchor="t">
            <a:spAutoFit/>
          </a:bodyPr>
          <a:lstStyle/>
          <a:p>
            <a:pPr marL="12700" fontAlgn="auto">
              <a:lnSpc>
                <a:spcPct val="120000"/>
              </a:lnSpc>
              <a:spcBef>
                <a:spcPts val="300"/>
              </a:spcBef>
            </a:pPr>
            <a:r>
              <a:rPr lang="zh-CN" altLang="zh-CN"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贵宾席区（领导座位席）：采用布艺沙发、茶几摆放茶杯、矿泉水</a:t>
            </a:r>
            <a:endPar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a:p>
            <a:pPr marL="12700" fontAlgn="auto">
              <a:lnSpc>
                <a:spcPct val="120000"/>
              </a:lnSpc>
              <a:spcBef>
                <a:spcPts val="300"/>
              </a:spcBef>
            </a:pPr>
            <a:r>
              <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嘉宾席区（嘉宾座位席）：采用长条桌</a:t>
            </a:r>
            <a:r>
              <a:rPr lang="en-US" altLang="zh-CN"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a:t>
            </a:r>
            <a:r>
              <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贵宾椅</a:t>
            </a:r>
            <a:r>
              <a:rPr lang="en-US" altLang="zh-CN"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a:t>
            </a:r>
            <a:r>
              <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蓝色腰花、矿泉水</a:t>
            </a:r>
            <a:endPar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a:p>
            <a:pPr marL="12700" fontAlgn="auto">
              <a:lnSpc>
                <a:spcPct val="120000"/>
              </a:lnSpc>
              <a:spcBef>
                <a:spcPts val="300"/>
              </a:spcBef>
            </a:pPr>
            <a:r>
              <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r>
              <a:rPr lang="en-US" altLang="zh-CN"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endPar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9" name="文本框 8"/>
          <p:cNvSpPr txBox="1"/>
          <p:nvPr>
            <p:custDataLst>
              <p:tags r:id="rId4"/>
            </p:custDataLst>
          </p:nvPr>
        </p:nvSpPr>
        <p:spPr>
          <a:xfrm>
            <a:off x="93980" y="2136140"/>
            <a:ext cx="6096000" cy="275590"/>
          </a:xfrm>
          <a:prstGeom prst="rect">
            <a:avLst/>
          </a:prstGeom>
          <a:noFill/>
        </p:spPr>
        <p:txBody>
          <a:bodyPr wrap="square" rtlCol="0" anchor="t">
            <a:spAutoFit/>
          </a:bodyPr>
          <a:lstStyle/>
          <a:p>
            <a:r>
              <a:rPr lang="zh-CN" altLang="en-US" sz="120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会场座椅安排：</a:t>
            </a:r>
            <a:endParaRPr lang="zh-CN" altLang="en-US" sz="120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7170" name="文本框 5"/>
          <p:cNvSpPr txBox="1"/>
          <p:nvPr>
            <p:custDataLst>
              <p:tags r:id="rId5"/>
            </p:custDataLst>
          </p:nvPr>
        </p:nvSpPr>
        <p:spPr>
          <a:xfrm>
            <a:off x="93980" y="2955290"/>
            <a:ext cx="3594100" cy="624205"/>
          </a:xfrm>
          <a:prstGeom prst="rect">
            <a:avLst/>
          </a:prstGeom>
          <a:noFill/>
          <a:ln w="9525">
            <a:noFill/>
          </a:ln>
        </p:spPr>
        <p:txBody>
          <a:bodyPr wrap="square" anchor="t">
            <a:noAutofit/>
          </a:bodyPr>
          <a:lstStyle/>
          <a:p>
            <a:pPr>
              <a:lnSpc>
                <a:spcPct val="110000"/>
              </a:lnSpc>
            </a:pPr>
            <a:r>
              <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舞台大屏尺寸（需根据实际场地进行规划）：</a:t>
            </a:r>
            <a:endPar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endParaRPr>
          </a:p>
          <a:p>
            <a:pPr>
              <a:lnSpc>
                <a:spcPct val="110000"/>
              </a:lnSpc>
            </a:pPr>
            <a:r>
              <a:rPr lang="en-US" altLang="zh-CN"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LED</a:t>
            </a:r>
            <a:r>
              <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大屏为方屏形式，配备蓝色</a:t>
            </a:r>
            <a:r>
              <a:rPr lang="en-US" altLang="zh-CN"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灰色，舞台前方斜坡</a:t>
            </a:r>
            <a:r>
              <a:rPr lang="en-US" altLang="zh-CN"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2023</a:t>
            </a:r>
            <a:r>
              <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郑州国际汽车嘉年华</a:t>
            </a:r>
            <a:r>
              <a:rPr lang="en-US" altLang="zh-CN"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rPr>
              <a:t>主题文字</a:t>
            </a:r>
            <a:endParaRPr lang="zh-CN" altLang="en-US" sz="1000" dirty="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cs typeface="微软雅黑" panose="020B0503020204020204" charset="-122"/>
              <a:sym typeface="宋体" panose="02010600030101010101" pitchFamily="2" charset="-122"/>
            </a:endParaRPr>
          </a:p>
        </p:txBody>
      </p:sp>
    </p:spTree>
    <p:custDataLst>
      <p:tags r:id="rId6"/>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sp>
        <p:nvSpPr>
          <p:cNvPr id="9" name="文本框 8"/>
          <p:cNvSpPr txBox="1"/>
          <p:nvPr>
            <p:custDataLst>
              <p:tags r:id="rId6"/>
            </p:custDataLst>
          </p:nvPr>
        </p:nvSpPr>
        <p:spPr>
          <a:xfrm>
            <a:off x="278130" y="872490"/>
            <a:ext cx="4293235" cy="337185"/>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控台区域布置（备选）</a:t>
            </a:r>
            <a:r>
              <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Seating arrangement of the venue</a:t>
            </a:r>
            <a:endPar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13" name="直接连接符 12"/>
          <p:cNvCxnSpPr/>
          <p:nvPr>
            <p:custDataLst>
              <p:tags r:id="rId7"/>
            </p:custDataLst>
          </p:nvPr>
        </p:nvCxnSpPr>
        <p:spPr>
          <a:xfrm flipV="1">
            <a:off x="374015" y="1199515"/>
            <a:ext cx="4253865" cy="2349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custDataLst>
              <p:tags r:id="rId8"/>
            </p:custDataLst>
          </p:nvPr>
        </p:nvSpPr>
        <p:spPr>
          <a:xfrm>
            <a:off x="316865" y="5292725"/>
            <a:ext cx="11489055" cy="521970"/>
          </a:xfrm>
          <a:prstGeom prst="rect">
            <a:avLst/>
          </a:prstGeom>
          <a:noFill/>
          <a:ln w="9525">
            <a:noFill/>
          </a:ln>
        </p:spPr>
        <p:txBody>
          <a:bodyPr wrap="square" anchor="t">
            <a:spAutoFit/>
          </a:bodyPr>
          <a:lstStyle/>
          <a:p>
            <a:pPr>
              <a:lnSpc>
                <a:spcPct val="140000"/>
              </a:lnSpc>
            </a:pPr>
            <a:r>
              <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rPr>
              <a:t>根据发布会场地实际情况适时增加控台，并安排工作人员进行大屏切换，</a:t>
            </a:r>
            <a:r>
              <a:rPr lang="en-US" altLang="zh-CN"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rPr>
              <a:t>PPT</a:t>
            </a:r>
            <a:r>
              <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rPr>
              <a:t>播放工作</a:t>
            </a:r>
            <a:endPar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endParaRPr>
          </a:p>
          <a:p>
            <a:pPr>
              <a:lnSpc>
                <a:spcPct val="140000"/>
              </a:lnSpc>
            </a:pPr>
            <a:r>
              <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rPr>
              <a:t>现场需搭建控台：（舞台左侧搭建控台区域围挡，将控台及操控人员用画面遮挡起来，会场整体更加整洁大气）</a:t>
            </a:r>
            <a:endPar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endParaRPr>
          </a:p>
        </p:txBody>
      </p:sp>
      <p:grpSp>
        <p:nvGrpSpPr>
          <p:cNvPr id="11" name="组合 10"/>
          <p:cNvGrpSpPr/>
          <p:nvPr/>
        </p:nvGrpSpPr>
        <p:grpSpPr>
          <a:xfrm>
            <a:off x="374015" y="1445260"/>
            <a:ext cx="11489690" cy="3639185"/>
            <a:chOff x="589" y="2210"/>
            <a:chExt cx="15590" cy="5120"/>
          </a:xfrm>
        </p:grpSpPr>
        <p:pic>
          <p:nvPicPr>
            <p:cNvPr id="100" name="图片 99"/>
            <p:cNvPicPr/>
            <p:nvPr>
              <p:custDataLst>
                <p:tags r:id="rId9"/>
              </p:custDataLst>
            </p:nvPr>
          </p:nvPicPr>
          <p:blipFill>
            <a:blip r:embed="rId10"/>
            <a:stretch>
              <a:fillRect/>
            </a:stretch>
          </p:blipFill>
          <p:spPr>
            <a:xfrm>
              <a:off x="9049" y="2210"/>
              <a:ext cx="7130" cy="5119"/>
            </a:xfrm>
            <a:prstGeom prst="rect">
              <a:avLst/>
            </a:prstGeom>
            <a:noFill/>
            <a:ln w="9525">
              <a:noFill/>
            </a:ln>
          </p:spPr>
        </p:pic>
        <p:pic>
          <p:nvPicPr>
            <p:cNvPr id="101" name="图片 100"/>
            <p:cNvPicPr/>
            <p:nvPr>
              <p:custDataLst>
                <p:tags r:id="rId11"/>
              </p:custDataLst>
            </p:nvPr>
          </p:nvPicPr>
          <p:blipFill>
            <a:blip r:embed="rId12"/>
            <a:stretch>
              <a:fillRect/>
            </a:stretch>
          </p:blipFill>
          <p:spPr>
            <a:xfrm>
              <a:off x="589" y="2210"/>
              <a:ext cx="8430" cy="5120"/>
            </a:xfrm>
            <a:prstGeom prst="rect">
              <a:avLst/>
            </a:prstGeom>
            <a:noFill/>
            <a:ln w="9525">
              <a:noFill/>
            </a:ln>
          </p:spPr>
        </p:pic>
      </p:grpSp>
      <p:pic>
        <p:nvPicPr>
          <p:cNvPr id="3" name="图片 2"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flipV="1">
            <a:off x="374015" y="1203325"/>
            <a:ext cx="4854575" cy="1968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custDataLst>
              <p:tags r:id="rId7"/>
            </p:custDataLst>
          </p:nvPr>
        </p:nvSpPr>
        <p:spPr>
          <a:xfrm>
            <a:off x="316865" y="886460"/>
            <a:ext cx="1217930" cy="337185"/>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发布会流程</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5" name="文本框 2"/>
          <p:cNvSpPr txBox="1"/>
          <p:nvPr>
            <p:custDataLst>
              <p:tags r:id="rId8"/>
            </p:custDataLst>
          </p:nvPr>
        </p:nvSpPr>
        <p:spPr>
          <a:xfrm>
            <a:off x="885825" y="951865"/>
            <a:ext cx="4907280" cy="245110"/>
          </a:xfrm>
          <a:prstGeom prst="rect">
            <a:avLst/>
          </a:prstGeom>
          <a:noFill/>
          <a:ln w="9525">
            <a:noFill/>
          </a:ln>
        </p:spPr>
        <p:txBody>
          <a:bodyPr wrap="square" anchor="t">
            <a:spAutoFit/>
          </a:bodyPr>
          <a:lstStyle/>
          <a:p>
            <a:pPr indent="0" algn="ctr">
              <a:buNone/>
            </a:pPr>
            <a:r>
              <a:rPr lang="zh-CN" altLang="en-US" sz="1000">
                <a:gradFill>
                  <a:gsLst>
                    <a:gs pos="0">
                      <a:srgbClr val="23607C"/>
                    </a:gs>
                    <a:gs pos="100000">
                      <a:srgbClr val="0C364F"/>
                    </a:gs>
                  </a:gsLst>
                  <a:lin scaled="1"/>
                </a:gradFill>
                <a:sym typeface="+mn-ea"/>
              </a:rPr>
              <a:t>2023 年 </a:t>
            </a:r>
            <a:r>
              <a:rPr lang="en-US" altLang="zh-CN" sz="1000">
                <a:gradFill>
                  <a:gsLst>
                    <a:gs pos="0">
                      <a:srgbClr val="23607C"/>
                    </a:gs>
                    <a:gs pos="100000">
                      <a:srgbClr val="0C364F"/>
                    </a:gs>
                  </a:gsLst>
                  <a:lin scaled="1"/>
                </a:gradFill>
                <a:sym typeface="+mn-ea"/>
              </a:rPr>
              <a:t>5</a:t>
            </a:r>
            <a:r>
              <a:rPr lang="zh-CN" altLang="en-US" sz="1000">
                <a:gradFill>
                  <a:gsLst>
                    <a:gs pos="0">
                      <a:srgbClr val="23607C"/>
                    </a:gs>
                    <a:gs pos="100000">
                      <a:srgbClr val="0C364F"/>
                    </a:gs>
                  </a:gsLst>
                  <a:lin scaled="1"/>
                </a:gradFill>
                <a:sym typeface="+mn-ea"/>
              </a:rPr>
              <a:t>月 </a:t>
            </a:r>
            <a:r>
              <a:rPr lang="en-US" altLang="zh-CN" sz="1000">
                <a:gradFill>
                  <a:gsLst>
                    <a:gs pos="0">
                      <a:srgbClr val="23607C"/>
                    </a:gs>
                    <a:gs pos="100000">
                      <a:srgbClr val="0C364F"/>
                    </a:gs>
                  </a:gsLst>
                  <a:lin scaled="1"/>
                </a:gradFill>
                <a:sym typeface="+mn-ea"/>
              </a:rPr>
              <a:t>5</a:t>
            </a:r>
            <a:r>
              <a:rPr lang="zh-CN" altLang="en-US" sz="1000">
                <a:gradFill>
                  <a:gsLst>
                    <a:gs pos="0">
                      <a:srgbClr val="23607C"/>
                    </a:gs>
                    <a:gs pos="100000">
                      <a:srgbClr val="0C364F"/>
                    </a:gs>
                  </a:gsLst>
                  <a:lin scaled="1"/>
                </a:gradFill>
                <a:sym typeface="+mn-ea"/>
              </a:rPr>
              <a:t>日上午</a:t>
            </a:r>
            <a:r>
              <a:rPr lang="en-US" altLang="zh-CN" sz="1000">
                <a:gradFill>
                  <a:gsLst>
                    <a:gs pos="0">
                      <a:srgbClr val="23607C"/>
                    </a:gs>
                    <a:gs pos="100000">
                      <a:srgbClr val="0C364F"/>
                    </a:gs>
                  </a:gsLst>
                  <a:lin scaled="1"/>
                </a:gradFill>
                <a:sym typeface="+mn-ea"/>
              </a:rPr>
              <a:t>9:00</a:t>
            </a:r>
            <a:r>
              <a:rPr lang="zh-CN" altLang="en-US" sz="1000">
                <a:gradFill>
                  <a:gsLst>
                    <a:gs pos="0">
                      <a:srgbClr val="23607C"/>
                    </a:gs>
                    <a:gs pos="100000">
                      <a:srgbClr val="0C364F"/>
                    </a:gs>
                  </a:gsLst>
                  <a:lin scaled="1"/>
                </a:gradFill>
                <a:sym typeface="+mn-ea"/>
              </a:rPr>
              <a:t>—</a:t>
            </a:r>
            <a:r>
              <a:rPr lang="en-US" altLang="zh-CN" sz="1000">
                <a:gradFill>
                  <a:gsLst>
                    <a:gs pos="0">
                      <a:srgbClr val="23607C"/>
                    </a:gs>
                    <a:gs pos="100000">
                      <a:srgbClr val="0C364F"/>
                    </a:gs>
                  </a:gsLst>
                  <a:lin scaled="1"/>
                </a:gradFill>
                <a:sym typeface="+mn-ea"/>
              </a:rPr>
              <a:t>10:00</a:t>
            </a:r>
            <a:r>
              <a:rPr lang="zh-CN" altLang="en-US" sz="1000">
                <a:gradFill>
                  <a:gsLst>
                    <a:gs pos="0">
                      <a:srgbClr val="23607C"/>
                    </a:gs>
                    <a:gs pos="100000">
                      <a:srgbClr val="0C364F"/>
                    </a:gs>
                  </a:gsLst>
                  <a:lin scaled="1"/>
                </a:gradFill>
                <a:sym typeface="+mn-ea"/>
              </a:rPr>
              <a:t> 新闻发布会发布会（共</a:t>
            </a:r>
            <a:r>
              <a:rPr lang="en-US" altLang="zh-CN" sz="1000">
                <a:gradFill>
                  <a:gsLst>
                    <a:gs pos="0">
                      <a:srgbClr val="23607C"/>
                    </a:gs>
                    <a:gs pos="100000">
                      <a:srgbClr val="0C364F"/>
                    </a:gs>
                  </a:gsLst>
                  <a:lin scaled="1"/>
                </a:gradFill>
                <a:sym typeface="+mn-ea"/>
              </a:rPr>
              <a:t>60</a:t>
            </a:r>
            <a:r>
              <a:rPr lang="zh-CN" altLang="en-US" sz="1000">
                <a:gradFill>
                  <a:gsLst>
                    <a:gs pos="0">
                      <a:srgbClr val="23607C"/>
                    </a:gs>
                    <a:gs pos="100000">
                      <a:srgbClr val="0C364F"/>
                    </a:gs>
                  </a:gsLst>
                  <a:lin scaled="1"/>
                </a:gradFill>
                <a:sym typeface="+mn-ea"/>
              </a:rPr>
              <a:t>分钟）</a:t>
            </a:r>
            <a:endParaRPr lang="zh-CN" altLang="en-US" sz="1000">
              <a:gradFill>
                <a:gsLst>
                  <a:gs pos="0">
                    <a:srgbClr val="23607C"/>
                  </a:gs>
                  <a:gs pos="100000">
                    <a:srgbClr val="0C364F"/>
                  </a:gs>
                </a:gsLst>
                <a:lin scaled="1"/>
              </a:gradFill>
              <a:latin typeface="微软雅黑" panose="020B0503020204020204" charset="-122"/>
              <a:ea typeface="微软雅黑" panose="020B0503020204020204" charset="-122"/>
              <a:cs typeface="Microsoft YaHei UI" panose="020B0503020204020204" charset="-122"/>
              <a:sym typeface="+mn-ea"/>
            </a:endParaRPr>
          </a:p>
        </p:txBody>
      </p:sp>
      <p:graphicFrame>
        <p:nvGraphicFramePr>
          <p:cNvPr id="14" name="表格 13"/>
          <p:cNvGraphicFramePr/>
          <p:nvPr>
            <p:custDataLst>
              <p:tags r:id="rId9"/>
            </p:custDataLst>
          </p:nvPr>
        </p:nvGraphicFramePr>
        <p:xfrm>
          <a:off x="316230" y="1757680"/>
          <a:ext cx="11668760" cy="4137660"/>
        </p:xfrm>
        <a:graphic>
          <a:graphicData uri="http://schemas.openxmlformats.org/drawingml/2006/table">
            <a:tbl>
              <a:tblPr/>
              <a:tblGrid>
                <a:gridCol w="989330"/>
                <a:gridCol w="1153160"/>
                <a:gridCol w="570865"/>
                <a:gridCol w="4478020"/>
                <a:gridCol w="4477385"/>
              </a:tblGrid>
              <a:tr h="370205">
                <a:tc>
                  <a:txBody>
                    <a:bodyPr/>
                    <a:lstStyle/>
                    <a:p>
                      <a:pPr indent="0" algn="ctr">
                        <a:buNone/>
                      </a:pPr>
                      <a:r>
                        <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活动时间</a:t>
                      </a:r>
                      <a:endPar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项目</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时长</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内容（暂定）</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屏幕、背景音乐</a:t>
                      </a:r>
                      <a:endPar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r>
              <a:tr h="424815">
                <a:tc>
                  <a:txBody>
                    <a:bodyPr/>
                    <a:lstStyle/>
                    <a:p>
                      <a:pPr indent="0" algn="ctr">
                        <a:buNone/>
                      </a:pPr>
                      <a:r>
                        <a:rPr lang="en-US" sz="1000" b="0">
                          <a:solidFill>
                            <a:srgbClr val="000000"/>
                          </a:solidFill>
                          <a:latin typeface="微软雅黑" panose="020B0503020204020204" charset="-122"/>
                          <a:ea typeface="微软雅黑" panose="020B0503020204020204" charset="-122"/>
                          <a:cs typeface="Microsoft YaHei UI" panose="020B0503020204020204" charset="-122"/>
                        </a:rPr>
                        <a:t>09:00-</a:t>
                      </a: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30</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嘉宾签到</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30min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       </a:t>
                      </a: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嘉宾签到入场</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暖场视频、暖场音乐</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r>
              <a:tr h="427355">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30</a:t>
                      </a: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-09:35</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播放宣传片</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    </a:t>
                      </a: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播放汽车公园宣传片</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宣传片视频</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视频原声</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25450">
                <a:tc>
                  <a:txBody>
                    <a:bodyPr/>
                    <a:lstStyle/>
                    <a:p>
                      <a:pPr indent="0" algn="ctr">
                        <a:buNone/>
                      </a:pP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09:35</a:t>
                      </a: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-09:3</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8</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主持人开场</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主持人介绍到场领导、嘉宾</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大屏主</a:t>
                      </a: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K</a:t>
                      </a: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画面</a:t>
                      </a: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a:t>
                      </a: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主持人上场音乐</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26720">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09:3</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8</a:t>
                      </a: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41</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政府领导致辞</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政府领导致辞</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大屏主</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K</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画面</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上场音乐</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26085">
                <a:tc>
                  <a:txBody>
                    <a:bodyPr/>
                    <a:lstStyle/>
                    <a:p>
                      <a:pPr indent="0" algn="ctr">
                        <a:buNone/>
                      </a:pP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41-09:44</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赛车场领导致辞</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赛车场领导致辞</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大屏主</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K</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画面</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a:t>
                      </a: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领导上场音乐</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27355">
                <a:tc>
                  <a:txBody>
                    <a:bodyPr/>
                    <a:lstStyle/>
                    <a:p>
                      <a:pPr indent="0" algn="ctr">
                        <a:buNone/>
                      </a:pP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09:44</a:t>
                      </a: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49</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赛事代表发言</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赛事代表发言</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大屏主</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K</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画面</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上场音乐</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24815">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49-09:54</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车手代表发言</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车手代表发言</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大屏主</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K</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画面</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上场音乐</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27355">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09:54-10:04</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赛事发布</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10min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领导上台发布赛车比赛赛事</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大屏赛事信息</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57505">
                <a:tc>
                  <a:txBody>
                    <a:bodyPr/>
                    <a:lstStyle/>
                    <a:p>
                      <a:pPr indent="0" algn="ctr">
                        <a:buNone/>
                      </a:pP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10:04</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发布会结束</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活动结束，来宾自由参观、品鉴冷餐</a:t>
                      </a:r>
                      <a:endPar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大屏主</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K</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画面</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活动结束音乐</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bl>
          </a:graphicData>
        </a:graphic>
      </p:graphicFrame>
      <p:pic>
        <p:nvPicPr>
          <p:cNvPr id="3" name="图片 2" descr="63ffbf0fe69d66995276a2812357827"/>
          <p:cNvPicPr>
            <a:picLocks noChangeAspect="1"/>
          </p:cNvPicPr>
          <p:nvPr>
            <p:custDataLst>
              <p:tags r:id="rId10"/>
            </p:custDataLst>
          </p:nvPr>
        </p:nvPicPr>
        <p:blipFill>
          <a:blip r:embed="rId11">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413510"/>
            <a:ext cx="2803525" cy="508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7"/>
            </p:custDataLst>
          </p:nvPr>
        </p:nvSpPr>
        <p:spPr>
          <a:xfrm>
            <a:off x="345440" y="1111885"/>
            <a:ext cx="2905760"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09:00-09:30 </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礼仪引导嘉宾签到</a:t>
            </a:r>
            <a:endParaRPr lang="en-US" altLang="zh-CN">
              <a:gradFill>
                <a:gsLst>
                  <a:gs pos="0">
                    <a:srgbClr val="23607C"/>
                  </a:gs>
                  <a:gs pos="100000">
                    <a:srgbClr val="0C364F"/>
                  </a:gs>
                </a:gsLst>
                <a:lin scaled="1"/>
              </a:gradFill>
              <a:latin typeface="微软雅黑" panose="020B0503020204020204" charset="-122"/>
              <a:ea typeface="微软雅黑" panose="020B0503020204020204" charset="-122"/>
            </a:endParaRPr>
          </a:p>
        </p:txBody>
      </p:sp>
      <p:grpSp>
        <p:nvGrpSpPr>
          <p:cNvPr id="5" name="组合 4"/>
          <p:cNvGrpSpPr/>
          <p:nvPr/>
        </p:nvGrpSpPr>
        <p:grpSpPr>
          <a:xfrm>
            <a:off x="317536" y="1671320"/>
            <a:ext cx="11448379" cy="3772069"/>
            <a:chOff x="247" y="3281"/>
            <a:chExt cx="18415" cy="6103"/>
          </a:xfrm>
        </p:grpSpPr>
        <p:grpSp>
          <p:nvGrpSpPr>
            <p:cNvPr id="6" name="组合 5"/>
            <p:cNvGrpSpPr/>
            <p:nvPr/>
          </p:nvGrpSpPr>
          <p:grpSpPr>
            <a:xfrm>
              <a:off x="338" y="3281"/>
              <a:ext cx="18324" cy="5458"/>
              <a:chOff x="338" y="2734"/>
              <a:chExt cx="17734" cy="5387"/>
            </a:xfrm>
          </p:grpSpPr>
          <p:pic>
            <p:nvPicPr>
              <p:cNvPr id="101" name="图片 100"/>
              <p:cNvPicPr/>
              <p:nvPr>
                <p:custDataLst>
                  <p:tags r:id="rId8"/>
                </p:custDataLst>
              </p:nvPr>
            </p:nvPicPr>
            <p:blipFill>
              <a:blip r:embed="rId9"/>
              <a:stretch>
                <a:fillRect/>
              </a:stretch>
            </p:blipFill>
            <p:spPr>
              <a:xfrm>
                <a:off x="9080" y="2734"/>
                <a:ext cx="8992" cy="5387"/>
              </a:xfrm>
              <a:prstGeom prst="rect">
                <a:avLst/>
              </a:prstGeom>
              <a:noFill/>
              <a:ln w="9525">
                <a:noFill/>
              </a:ln>
            </p:spPr>
          </p:pic>
          <p:pic>
            <p:nvPicPr>
              <p:cNvPr id="102" name="图片 101"/>
              <p:cNvPicPr/>
              <p:nvPr>
                <p:custDataLst>
                  <p:tags r:id="rId10"/>
                </p:custDataLst>
              </p:nvPr>
            </p:nvPicPr>
            <p:blipFill>
              <a:blip r:embed="rId11"/>
              <a:stretch>
                <a:fillRect/>
              </a:stretch>
            </p:blipFill>
            <p:spPr>
              <a:xfrm>
                <a:off x="338" y="2747"/>
                <a:ext cx="8690" cy="5374"/>
              </a:xfrm>
              <a:prstGeom prst="rect">
                <a:avLst/>
              </a:prstGeom>
              <a:noFill/>
              <a:ln w="9525">
                <a:noFill/>
              </a:ln>
            </p:spPr>
          </p:pic>
        </p:grpSp>
        <p:sp>
          <p:nvSpPr>
            <p:cNvPr id="100" name="文本框 99"/>
            <p:cNvSpPr txBox="1"/>
            <p:nvPr>
              <p:custDataLst>
                <p:tags r:id="rId12"/>
              </p:custDataLst>
            </p:nvPr>
          </p:nvSpPr>
          <p:spPr>
            <a:xfrm>
              <a:off x="247" y="8938"/>
              <a:ext cx="12442" cy="446"/>
            </a:xfrm>
            <a:prstGeom prst="rect">
              <a:avLst/>
            </a:prstGeom>
            <a:noFill/>
            <a:ln w="9525">
              <a:noFill/>
            </a:ln>
          </p:spPr>
          <p:txBody>
            <a:bodyPr wrap="square">
              <a:spAutoFit/>
            </a:bodyPr>
            <a:lstStyle/>
            <a:p>
              <a:pPr indent="0"/>
              <a:r>
                <a:rPr lang="zh-CN" sz="1200" b="0">
                  <a:gradFill>
                    <a:gsLst>
                      <a:gs pos="0">
                        <a:srgbClr val="23607C"/>
                      </a:gs>
                      <a:gs pos="100000">
                        <a:srgbClr val="0C364F"/>
                      </a:gs>
                    </a:gsLst>
                    <a:lin scaled="1"/>
                  </a:gradFill>
                  <a:ea typeface="微软雅黑" panose="020B0503020204020204" charset="-122"/>
                </a:rPr>
                <a:t>现场工作：各区域礼仪提前到位引导，各岗位试信号、摄像机、对讲机、麦克风调试</a:t>
              </a:r>
              <a:endParaRPr lang="zh-CN" altLang="en-US" sz="1200" b="0">
                <a:gradFill>
                  <a:gsLst>
                    <a:gs pos="0">
                      <a:srgbClr val="23607C"/>
                    </a:gs>
                    <a:gs pos="100000">
                      <a:srgbClr val="0C364F"/>
                    </a:gs>
                  </a:gsLst>
                  <a:lin scaled="1"/>
                </a:gradFill>
                <a:ea typeface="微软雅黑" panose="020B0503020204020204" charset="-122"/>
              </a:endParaRPr>
            </a:p>
          </p:txBody>
        </p:sp>
      </p:grpSp>
      <p:pic>
        <p:nvPicPr>
          <p:cNvPr id="3" name="图片 2"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413510"/>
            <a:ext cx="2803525" cy="508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custDataLst>
              <p:tags r:id="rId7"/>
            </p:custDataLst>
          </p:nvPr>
        </p:nvPicPr>
        <p:blipFill>
          <a:blip r:embed="rId8"/>
          <a:srcRect t="11898" b="44552"/>
          <a:stretch>
            <a:fillRect/>
          </a:stretch>
        </p:blipFill>
        <p:spPr>
          <a:xfrm>
            <a:off x="345440" y="1882140"/>
            <a:ext cx="11504930" cy="3473450"/>
          </a:xfrm>
          <a:prstGeom prst="rect">
            <a:avLst/>
          </a:prstGeom>
        </p:spPr>
      </p:pic>
      <p:sp>
        <p:nvSpPr>
          <p:cNvPr id="9" name="椭圆 8"/>
          <p:cNvSpPr/>
          <p:nvPr>
            <p:custDataLst>
              <p:tags r:id="rId9"/>
            </p:custDataLst>
          </p:nvPr>
        </p:nvSpPr>
        <p:spPr>
          <a:xfrm>
            <a:off x="5373370" y="2944495"/>
            <a:ext cx="1512570" cy="1433195"/>
          </a:xfrm>
          <a:prstGeom prst="ellipse">
            <a:avLst/>
          </a:prstGeom>
          <a:noFill/>
          <a:ln>
            <a:solidFill>
              <a:schemeClr val="bg1">
                <a:lumMod val="85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custDataLst>
              <p:tags r:id="rId10"/>
            </p:custDataLst>
          </p:nvPr>
        </p:nvSpPr>
        <p:spPr>
          <a:xfrm rot="5400000">
            <a:off x="5908040" y="3253105"/>
            <a:ext cx="829945" cy="739140"/>
          </a:xfrm>
          <a:prstGeom prst="triangle">
            <a:avLst/>
          </a:prstGeom>
          <a:solidFill>
            <a:schemeClr val="bg1">
              <a:lumMod val="85000"/>
            </a:schemeClr>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11"/>
            </p:custDataLst>
          </p:nvPr>
        </p:nvSpPr>
        <p:spPr>
          <a:xfrm>
            <a:off x="345440" y="5528310"/>
            <a:ext cx="6892290" cy="306705"/>
          </a:xfrm>
          <a:prstGeom prst="rect">
            <a:avLst/>
          </a:prstGeom>
          <a:noFill/>
          <a:ln w="9525">
            <a:noFill/>
          </a:ln>
        </p:spPr>
        <p:txBody>
          <a:bodyPr wrap="square">
            <a:spAutoFit/>
          </a:bodyPr>
          <a:lstStyle/>
          <a:p>
            <a:pPr indent="0"/>
            <a:r>
              <a:rPr lang="zh-CN" altLang="en-US"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现场工作</a:t>
            </a:r>
            <a:r>
              <a:rPr lang="en-US" alt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a:t>
            </a:r>
            <a:r>
              <a:rPr 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工作人员就位</a:t>
            </a:r>
            <a:r>
              <a:rPr lang="en-US" alt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 2.</a:t>
            </a:r>
            <a:r>
              <a:rPr 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开场主持人就位</a:t>
            </a:r>
            <a:r>
              <a:rPr lang="en-US" alt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 3.</a:t>
            </a:r>
            <a:r>
              <a:rPr lang="zh-CN" altLang="en-US"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领导</a:t>
            </a:r>
            <a:r>
              <a:rPr 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就位</a:t>
            </a:r>
            <a:r>
              <a:rPr lang="en-US" alt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 4.</a:t>
            </a:r>
            <a:r>
              <a:rPr lang="zh-CN"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rPr>
              <a:t>礼仪人员2人就位</a:t>
            </a:r>
            <a:endParaRPr lang="zh-CN" altLang="en-US" sz="1400" b="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custDataLst>
              <p:tags r:id="rId12"/>
            </p:custDataLst>
          </p:nvPr>
        </p:nvSpPr>
        <p:spPr>
          <a:xfrm>
            <a:off x="374015" y="1099820"/>
            <a:ext cx="2534920"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09:30-09:35 </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播放宣传片</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pic>
        <p:nvPicPr>
          <p:cNvPr id="2" name="图片 1"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413510"/>
            <a:ext cx="2803525" cy="508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custDataLst>
              <p:tags r:id="rId7"/>
            </p:custDataLst>
          </p:nvPr>
        </p:nvSpPr>
        <p:spPr>
          <a:xfrm>
            <a:off x="421640" y="1099820"/>
            <a:ext cx="2599690"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09:35-09:38 </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主持人开场</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5" name="文本框 4"/>
          <p:cNvSpPr txBox="1"/>
          <p:nvPr>
            <p:custDataLst>
              <p:tags r:id="rId8"/>
            </p:custDataLst>
          </p:nvPr>
        </p:nvSpPr>
        <p:spPr>
          <a:xfrm>
            <a:off x="4986020" y="3103245"/>
            <a:ext cx="5538470" cy="865505"/>
          </a:xfrm>
          <a:prstGeom prst="rect">
            <a:avLst/>
          </a:prstGeom>
          <a:noFill/>
        </p:spPr>
        <p:txBody>
          <a:bodyPr wrap="square" rtlCol="0" anchor="t">
            <a:spAutoFit/>
          </a:bodyPr>
          <a:lstStyle/>
          <a:p>
            <a:pPr indent="0" algn="ctr">
              <a:lnSpc>
                <a:spcPct val="180000"/>
              </a:lnSpc>
              <a:buNone/>
            </a:pP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a:t>
            </a: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spet1: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开场主持人介绍到场领导嘉宾</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a:p>
            <a:pPr indent="0" algn="ctr">
              <a:lnSpc>
                <a:spcPct val="180000"/>
              </a:lnSpc>
              <a:buNone/>
            </a:pP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pic>
        <p:nvPicPr>
          <p:cNvPr id="9" name="图片 8"/>
          <p:cNvPicPr>
            <a:picLocks noChangeAspect="1"/>
          </p:cNvPicPr>
          <p:nvPr>
            <p:custDataLst>
              <p:tags r:id="rId9"/>
            </p:custDataLst>
          </p:nvPr>
        </p:nvPicPr>
        <p:blipFill>
          <a:blip r:embed="rId10"/>
          <a:stretch>
            <a:fillRect/>
          </a:stretch>
        </p:blipFill>
        <p:spPr>
          <a:xfrm>
            <a:off x="245110" y="1951990"/>
            <a:ext cx="6374765" cy="3844925"/>
          </a:xfrm>
          <a:prstGeom prst="rect">
            <a:avLst/>
          </a:prstGeom>
        </p:spPr>
      </p:pic>
      <p:sp>
        <p:nvSpPr>
          <p:cNvPr id="11" name="文本框 10"/>
          <p:cNvSpPr txBox="1"/>
          <p:nvPr>
            <p:custDataLst>
              <p:tags r:id="rId11"/>
            </p:custDataLst>
          </p:nvPr>
        </p:nvSpPr>
        <p:spPr>
          <a:xfrm>
            <a:off x="6621780" y="3540125"/>
            <a:ext cx="2743200" cy="306705"/>
          </a:xfrm>
          <a:prstGeom prst="rect">
            <a:avLst/>
          </a:prstGeom>
          <a:noFill/>
        </p:spPr>
        <p:txBody>
          <a:bodyPr wrap="square" rtlCol="0">
            <a:spAutoFit/>
          </a:bodyPr>
          <a:lstStyle/>
          <a:p>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spet2: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政府领导致辞准备</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a:t>
            </a:r>
            <a:endPar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descr="63ffbf0fe69d66995276a2812357827"/>
          <p:cNvPicPr>
            <a:picLocks noChangeAspect="1"/>
          </p:cNvPicPr>
          <p:nvPr>
            <p:custDataLst>
              <p:tags r:id="rId12"/>
            </p:custDataLst>
          </p:nvPr>
        </p:nvPicPr>
        <p:blipFill>
          <a:blip r:embed="rId13">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flipV="1">
            <a:off x="374015" y="1409065"/>
            <a:ext cx="5441950" cy="444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custDataLst>
              <p:tags r:id="rId7"/>
            </p:custDataLst>
          </p:nvPr>
        </p:nvSpPr>
        <p:spPr>
          <a:xfrm>
            <a:off x="374015" y="1099820"/>
            <a:ext cx="2563495"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09:38-09:41</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政府领导致辞</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5" name="文本框 4"/>
          <p:cNvSpPr txBox="1"/>
          <p:nvPr>
            <p:custDataLst>
              <p:tags r:id="rId8"/>
            </p:custDataLst>
          </p:nvPr>
        </p:nvSpPr>
        <p:spPr>
          <a:xfrm>
            <a:off x="3177540" y="1099820"/>
            <a:ext cx="2744470"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09:41-09:44</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赛车场领导致辞</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pic>
        <p:nvPicPr>
          <p:cNvPr id="107" name="图片 106"/>
          <p:cNvPicPr/>
          <p:nvPr>
            <p:custDataLst>
              <p:tags r:id="rId9"/>
            </p:custDataLst>
          </p:nvPr>
        </p:nvPicPr>
        <p:blipFill>
          <a:blip r:embed="rId10"/>
          <a:stretch>
            <a:fillRect/>
          </a:stretch>
        </p:blipFill>
        <p:spPr>
          <a:xfrm>
            <a:off x="374015" y="1869440"/>
            <a:ext cx="6462395" cy="3777615"/>
          </a:xfrm>
          <a:prstGeom prst="rect">
            <a:avLst/>
          </a:prstGeom>
          <a:noFill/>
          <a:ln w="9525">
            <a:noFill/>
          </a:ln>
        </p:spPr>
      </p:pic>
      <p:grpSp>
        <p:nvGrpSpPr>
          <p:cNvPr id="17" name="组合 16"/>
          <p:cNvGrpSpPr/>
          <p:nvPr/>
        </p:nvGrpSpPr>
        <p:grpSpPr>
          <a:xfrm>
            <a:off x="6207760" y="2736215"/>
            <a:ext cx="6004560" cy="1337945"/>
            <a:chOff x="9386" y="4159"/>
            <a:chExt cx="9456" cy="2107"/>
          </a:xfrm>
        </p:grpSpPr>
        <p:sp>
          <p:nvSpPr>
            <p:cNvPr id="15" name="文本框 14"/>
            <p:cNvSpPr txBox="1"/>
            <p:nvPr>
              <p:custDataLst>
                <p:tags r:id="rId11"/>
              </p:custDataLst>
            </p:nvPr>
          </p:nvSpPr>
          <p:spPr>
            <a:xfrm>
              <a:off x="10412" y="5784"/>
              <a:ext cx="4320" cy="483"/>
            </a:xfrm>
            <a:prstGeom prst="rect">
              <a:avLst/>
            </a:prstGeom>
            <a:noFill/>
          </p:spPr>
          <p:txBody>
            <a:bodyPr wrap="square" rtlCol="0">
              <a:spAutoFit/>
            </a:bodyPr>
            <a:lstStyle/>
            <a:p>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spet4: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赛事代表发言准备</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a:t>
              </a:r>
              <a:endPar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custDataLst>
                <p:tags r:id="rId12"/>
              </p:custDataLst>
            </p:nvPr>
          </p:nvSpPr>
          <p:spPr>
            <a:xfrm>
              <a:off x="9386" y="4159"/>
              <a:ext cx="9456" cy="725"/>
            </a:xfrm>
            <a:prstGeom prst="rect">
              <a:avLst/>
            </a:prstGeom>
            <a:noFill/>
          </p:spPr>
          <p:txBody>
            <a:bodyPr wrap="square" rtlCol="0">
              <a:spAutoFit/>
            </a:bodyPr>
            <a:lstStyle/>
            <a:p>
              <a:pPr indent="0" algn="ctr">
                <a:lnSpc>
                  <a:spcPct val="200000"/>
                </a:lnSpc>
                <a:buNone/>
              </a:pP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spet1: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礼仪引导政府领导上台致辞致，辞结束礼仪引导政府领导入座</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custDataLst>
                <p:tags r:id="rId13"/>
              </p:custDataLst>
            </p:nvPr>
          </p:nvSpPr>
          <p:spPr>
            <a:xfrm>
              <a:off x="10397" y="4827"/>
              <a:ext cx="4320" cy="483"/>
            </a:xfrm>
            <a:prstGeom prst="rect">
              <a:avLst/>
            </a:prstGeom>
            <a:noFill/>
          </p:spPr>
          <p:txBody>
            <a:bodyPr wrap="square" rtlCol="0">
              <a:spAutoFit/>
            </a:bodyPr>
            <a:lstStyle/>
            <a:p>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spet2: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赛车场领导致辞准备</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a:t>
              </a:r>
              <a:endParaRPr lang="en-US" altLang="zh-CN" sz="14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sp>
          <p:nvSpPr>
            <p:cNvPr id="14" name="文本框 13"/>
            <p:cNvSpPr txBox="1"/>
            <p:nvPr>
              <p:custDataLst>
                <p:tags r:id="rId14"/>
              </p:custDataLst>
            </p:nvPr>
          </p:nvSpPr>
          <p:spPr>
            <a:xfrm>
              <a:off x="10209" y="5074"/>
              <a:ext cx="8393" cy="725"/>
            </a:xfrm>
            <a:prstGeom prst="rect">
              <a:avLst/>
            </a:prstGeom>
            <a:noFill/>
          </p:spPr>
          <p:txBody>
            <a:bodyPr wrap="square" rtlCol="0" anchor="t">
              <a:spAutoFit/>
            </a:bodyPr>
            <a:lstStyle/>
            <a:p>
              <a:pPr indent="0" algn="ctr">
                <a:lnSpc>
                  <a:spcPct val="200000"/>
                </a:lnSpc>
                <a:buNone/>
              </a:pP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spet3: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礼仪引导赛车场领导上台致辞，致辞结束礼仪引导赛车场领导入座</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grpSp>
      <p:pic>
        <p:nvPicPr>
          <p:cNvPr id="2" name="图片 1" descr="63ffbf0fe69d66995276a2812357827"/>
          <p:cNvPicPr>
            <a:picLocks noChangeAspect="1"/>
          </p:cNvPicPr>
          <p:nvPr>
            <p:custDataLst>
              <p:tags r:id="rId15"/>
            </p:custDataLst>
          </p:nvPr>
        </p:nvPicPr>
        <p:blipFill>
          <a:blip r:embed="rId16">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938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413510"/>
            <a:ext cx="5123815" cy="508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custDataLst>
              <p:tags r:id="rId7"/>
            </p:custDataLst>
          </p:nvPr>
        </p:nvSpPr>
        <p:spPr>
          <a:xfrm>
            <a:off x="374015" y="1111885"/>
            <a:ext cx="2470150"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09:44-09:49</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赛事代表发言</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6" name="文本框 5"/>
          <p:cNvSpPr txBox="1"/>
          <p:nvPr>
            <p:custDataLst>
              <p:tags r:id="rId8"/>
            </p:custDataLst>
          </p:nvPr>
        </p:nvSpPr>
        <p:spPr>
          <a:xfrm>
            <a:off x="2859405" y="1116330"/>
            <a:ext cx="2624455"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09:49-09:54</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赛车手代表发言</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pic>
        <p:nvPicPr>
          <p:cNvPr id="108" name="图片 107"/>
          <p:cNvPicPr/>
          <p:nvPr>
            <p:custDataLst>
              <p:tags r:id="rId9"/>
            </p:custDataLst>
          </p:nvPr>
        </p:nvPicPr>
        <p:blipFill>
          <a:blip r:embed="rId10"/>
          <a:stretch>
            <a:fillRect/>
          </a:stretch>
        </p:blipFill>
        <p:spPr>
          <a:xfrm>
            <a:off x="374650" y="2043430"/>
            <a:ext cx="6495415" cy="3999865"/>
          </a:xfrm>
          <a:prstGeom prst="rect">
            <a:avLst/>
          </a:prstGeom>
          <a:noFill/>
          <a:ln w="9525">
            <a:noFill/>
          </a:ln>
        </p:spPr>
      </p:pic>
      <p:grpSp>
        <p:nvGrpSpPr>
          <p:cNvPr id="11" name="组合 10"/>
          <p:cNvGrpSpPr/>
          <p:nvPr/>
        </p:nvGrpSpPr>
        <p:grpSpPr>
          <a:xfrm>
            <a:off x="5318125" y="3195320"/>
            <a:ext cx="6097270" cy="997585"/>
            <a:chOff x="9419" y="4272"/>
            <a:chExt cx="9602" cy="1571"/>
          </a:xfrm>
        </p:grpSpPr>
        <p:sp>
          <p:nvSpPr>
            <p:cNvPr id="10" name="文本框 9"/>
            <p:cNvSpPr txBox="1"/>
            <p:nvPr>
              <p:custDataLst>
                <p:tags r:id="rId11"/>
              </p:custDataLst>
            </p:nvPr>
          </p:nvSpPr>
          <p:spPr>
            <a:xfrm>
              <a:off x="11111" y="4272"/>
              <a:ext cx="7910" cy="725"/>
            </a:xfrm>
            <a:prstGeom prst="rect">
              <a:avLst/>
            </a:prstGeom>
            <a:noFill/>
          </p:spPr>
          <p:txBody>
            <a:bodyPr wrap="square" rtlCol="0">
              <a:spAutoFit/>
            </a:bodyPr>
            <a:lstStyle/>
            <a:p>
              <a:pPr indent="0" algn="ctr">
                <a:lnSpc>
                  <a:spcPct val="200000"/>
                </a:lnSpc>
                <a:buNone/>
              </a:pP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spet1: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礼仪赛事代表发言，发言结束礼仪引导赛事代表入座</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custDataLst>
                <p:tags r:id="rId12"/>
              </p:custDataLst>
            </p:nvPr>
          </p:nvSpPr>
          <p:spPr>
            <a:xfrm>
              <a:off x="9419" y="4682"/>
              <a:ext cx="7910" cy="725"/>
            </a:xfrm>
            <a:prstGeom prst="rect">
              <a:avLst/>
            </a:prstGeom>
            <a:noFill/>
          </p:spPr>
          <p:txBody>
            <a:bodyPr wrap="square" rtlCol="0">
              <a:spAutoFit/>
            </a:bodyPr>
            <a:lstStyle/>
            <a:p>
              <a:pPr indent="0" algn="ctr">
                <a:lnSpc>
                  <a:spcPct val="200000"/>
                </a:lnSpc>
                <a:buNone/>
              </a:pP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spet2: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赛车手代表发言准备</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sp>
          <p:nvSpPr>
            <p:cNvPr id="9" name="文本框 8"/>
            <p:cNvSpPr txBox="1"/>
            <p:nvPr>
              <p:custDataLst>
                <p:tags r:id="rId13"/>
              </p:custDataLst>
            </p:nvPr>
          </p:nvSpPr>
          <p:spPr>
            <a:xfrm>
              <a:off x="11111" y="5118"/>
              <a:ext cx="7910" cy="725"/>
            </a:xfrm>
            <a:prstGeom prst="rect">
              <a:avLst/>
            </a:prstGeom>
            <a:noFill/>
          </p:spPr>
          <p:txBody>
            <a:bodyPr wrap="square" rtlCol="0">
              <a:spAutoFit/>
            </a:bodyPr>
            <a:lstStyle/>
            <a:p>
              <a:pPr indent="0" algn="ctr">
                <a:lnSpc>
                  <a:spcPct val="200000"/>
                </a:lnSpc>
                <a:buNone/>
              </a:pP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spet3: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礼仪赛事代表发言，发言结束礼仪引导赛事代表入座</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grpSp>
      <p:pic>
        <p:nvPicPr>
          <p:cNvPr id="2" name="图片 1" descr="63ffbf0fe69d66995276a2812357827"/>
          <p:cNvPicPr>
            <a:picLocks noChangeAspect="1"/>
          </p:cNvPicPr>
          <p:nvPr>
            <p:custDataLst>
              <p:tags r:id="rId14"/>
            </p:custDataLst>
          </p:nvPr>
        </p:nvPicPr>
        <p:blipFill>
          <a:blip r:embed="rId1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6"/>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938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404495" y="1413510"/>
            <a:ext cx="2606040" cy="508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custDataLst>
              <p:tags r:id="rId7"/>
            </p:custDataLst>
          </p:nvPr>
        </p:nvSpPr>
        <p:spPr>
          <a:xfrm>
            <a:off x="1958340" y="1095375"/>
            <a:ext cx="1082675" cy="306705"/>
          </a:xfrm>
          <a:prstGeom prst="rect">
            <a:avLst/>
          </a:prstGeom>
          <a:noFill/>
        </p:spPr>
        <p:txBody>
          <a:bodyPr wrap="square" rtlCol="0">
            <a:spAutoFit/>
          </a:bodyPr>
          <a:lstStyle/>
          <a:p>
            <a:pPr algn="dist"/>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赛事发布</a:t>
            </a:r>
            <a:endParaRPr lang="en-US" altLang="zh-CN"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2" name="文本框 1"/>
          <p:cNvSpPr txBox="1"/>
          <p:nvPr>
            <p:custDataLst>
              <p:tags r:id="rId8"/>
            </p:custDataLst>
          </p:nvPr>
        </p:nvSpPr>
        <p:spPr>
          <a:xfrm>
            <a:off x="355600" y="1106805"/>
            <a:ext cx="1679575"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09:54-09:10:04</a:t>
            </a:r>
            <a:endParaRPr lang="en-US" altLang="zh-CN"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pic>
        <p:nvPicPr>
          <p:cNvPr id="109" name="图片 108"/>
          <p:cNvPicPr/>
          <p:nvPr>
            <p:custDataLst>
              <p:tags r:id="rId9"/>
            </p:custDataLst>
          </p:nvPr>
        </p:nvPicPr>
        <p:blipFill>
          <a:blip r:embed="rId10"/>
          <a:stretch>
            <a:fillRect/>
          </a:stretch>
        </p:blipFill>
        <p:spPr>
          <a:xfrm>
            <a:off x="354965" y="1668780"/>
            <a:ext cx="6501765" cy="4317365"/>
          </a:xfrm>
          <a:prstGeom prst="rect">
            <a:avLst/>
          </a:prstGeom>
          <a:noFill/>
          <a:ln w="9525">
            <a:noFill/>
          </a:ln>
        </p:spPr>
      </p:pic>
      <p:sp>
        <p:nvSpPr>
          <p:cNvPr id="12" name="文本框 11"/>
          <p:cNvSpPr txBox="1"/>
          <p:nvPr>
            <p:custDataLst>
              <p:tags r:id="rId11"/>
            </p:custDataLst>
          </p:nvPr>
        </p:nvSpPr>
        <p:spPr>
          <a:xfrm>
            <a:off x="5213985" y="3104515"/>
            <a:ext cx="6574155" cy="847725"/>
          </a:xfrm>
          <a:prstGeom prst="rect">
            <a:avLst/>
          </a:prstGeom>
          <a:noFill/>
        </p:spPr>
        <p:txBody>
          <a:bodyPr wrap="square" rtlCol="0">
            <a:spAutoFit/>
          </a:bodyPr>
          <a:lstStyle/>
          <a:p>
            <a:pPr indent="0" algn="ctr">
              <a:lnSpc>
                <a:spcPct val="110000"/>
              </a:lnSpc>
              <a:buNone/>
            </a:pP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spet1: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礼仪引导赛事方领导上台进行赛事公示发布</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a:p>
            <a:pPr indent="0" algn="ctr">
              <a:lnSpc>
                <a:spcPct val="100000"/>
              </a:lnSpc>
              <a:buNone/>
            </a:pP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发布结束后礼仪引导入座</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a:p>
            <a:pPr indent="0" algn="ctr">
              <a:lnSpc>
                <a:spcPct val="100000"/>
              </a:lnSpc>
              <a:buNone/>
            </a:pPr>
            <a:r>
              <a:rPr lang="en-US" altLang="zh-CN"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             spet2: </a:t>
            </a: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主持上上台结语，宣布活动结束，领导先行离场</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a:p>
            <a:pPr indent="0" algn="ctr">
              <a:lnSpc>
                <a:spcPct val="100000"/>
              </a:lnSpc>
              <a:buNone/>
            </a:pPr>
            <a:r>
              <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rPr>
              <a:t>嘉宾现场自由参观，品鉴美食</a:t>
            </a:r>
            <a:endParaRPr lang="zh-CN" altLang="en-US" sz="1200">
              <a:gradFill>
                <a:gsLst>
                  <a:gs pos="0">
                    <a:srgbClr val="23607C"/>
                  </a:gs>
                  <a:gs pos="100000">
                    <a:srgbClr val="0C364F"/>
                  </a:gs>
                </a:gsLst>
                <a:lin scaled="1"/>
              </a:gra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descr="63ffbf0fe69d66995276a2812357827"/>
          <p:cNvPicPr>
            <a:picLocks noChangeAspect="1"/>
          </p:cNvPicPr>
          <p:nvPr>
            <p:custDataLst>
              <p:tags r:id="rId12"/>
            </p:custDataLst>
          </p:nvPr>
        </p:nvPicPr>
        <p:blipFill>
          <a:blip r:embed="rId13">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custDataLst>
              <p:tags r:id="rId1"/>
            </p:custDataLst>
          </p:nvPr>
        </p:nvPicPr>
        <p:blipFill>
          <a:blip r:embed="rId2"/>
          <a:srcRect b="12788"/>
          <a:stretch>
            <a:fillRect/>
          </a:stretch>
        </p:blipFill>
        <p:spPr>
          <a:xfrm>
            <a:off x="-89535" y="-12700"/>
            <a:ext cx="12282170" cy="7080250"/>
          </a:xfrm>
          <a:prstGeom prst="rect">
            <a:avLst/>
          </a:prstGeom>
        </p:spPr>
      </p:pic>
      <p:sp>
        <p:nvSpPr>
          <p:cNvPr id="4" name="矩形 3"/>
          <p:cNvSpPr/>
          <p:nvPr/>
        </p:nvSpPr>
        <p:spPr>
          <a:xfrm>
            <a:off x="-24130" y="-13335"/>
            <a:ext cx="12216130" cy="690753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gradFill>
                <a:gsLst>
                  <a:gs pos="50000">
                    <a:srgbClr val="685B51"/>
                  </a:gs>
                  <a:gs pos="0">
                    <a:srgbClr val="9A928B"/>
                  </a:gs>
                  <a:gs pos="100000">
                    <a:srgbClr val="352416"/>
                  </a:gs>
                </a:gsLst>
                <a:lin scaled="1"/>
              </a:gradFill>
            </a:endParaRPr>
          </a:p>
        </p:txBody>
      </p:sp>
      <p:pic>
        <p:nvPicPr>
          <p:cNvPr id="30" name="图片 29"/>
          <p:cNvPicPr>
            <a:picLocks noChangeAspect="1"/>
          </p:cNvPicPr>
          <p:nvPr>
            <p:custDataLst>
              <p:tags r:id="rId3"/>
            </p:custDataLst>
          </p:nvPr>
        </p:nvPicPr>
        <p:blipFill>
          <a:blip r:embed="rId4"/>
          <a:srcRect l="20718" r="29639"/>
          <a:stretch>
            <a:fillRect/>
          </a:stretch>
        </p:blipFill>
        <p:spPr>
          <a:xfrm>
            <a:off x="-89535" y="-13335"/>
            <a:ext cx="12281535" cy="7080885"/>
          </a:xfrm>
          <a:prstGeom prst="rect">
            <a:avLst/>
          </a:prstGeom>
        </p:spPr>
      </p:pic>
      <p:grpSp>
        <p:nvGrpSpPr>
          <p:cNvPr id="33" name="组合 32"/>
          <p:cNvGrpSpPr/>
          <p:nvPr/>
        </p:nvGrpSpPr>
        <p:grpSpPr>
          <a:xfrm>
            <a:off x="6549390" y="2129790"/>
            <a:ext cx="5220970" cy="1931035"/>
            <a:chOff x="10211" y="1726"/>
            <a:chExt cx="8222" cy="3041"/>
          </a:xfrm>
          <a:noFill/>
        </p:grpSpPr>
        <p:sp>
          <p:nvSpPr>
            <p:cNvPr id="35" name="文本框 34"/>
            <p:cNvSpPr txBox="1"/>
            <p:nvPr>
              <p:custDataLst>
                <p:tags r:id="rId5"/>
              </p:custDataLst>
            </p:nvPr>
          </p:nvSpPr>
          <p:spPr>
            <a:xfrm>
              <a:off x="11956" y="2551"/>
              <a:ext cx="5301" cy="1089"/>
            </a:xfrm>
            <a:prstGeom prst="rect">
              <a:avLst/>
            </a:prstGeom>
            <a:grpFill/>
          </p:spPr>
          <p:txBody>
            <a:bodyPr wrap="square" rtlCol="0">
              <a:spAutoFit/>
            </a:bodyPr>
            <a:lstStyle/>
            <a:p>
              <a:r>
                <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第二部分</a:t>
              </a:r>
              <a:endPar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sp>
          <p:nvSpPr>
            <p:cNvPr id="36" name="文本框 35"/>
            <p:cNvSpPr txBox="1"/>
            <p:nvPr>
              <p:custDataLst>
                <p:tags r:id="rId6"/>
              </p:custDataLst>
            </p:nvPr>
          </p:nvSpPr>
          <p:spPr>
            <a:xfrm>
              <a:off x="10538" y="3993"/>
              <a:ext cx="7415" cy="774"/>
            </a:xfrm>
            <a:prstGeom prst="rect">
              <a:avLst/>
            </a:prstGeom>
            <a:grpFill/>
          </p:spPr>
          <p:txBody>
            <a:bodyPr wrap="square" rtlCol="0">
              <a:spAutoFit/>
            </a:bodyPr>
            <a:lstStyle/>
            <a:p>
              <a:pPr algn="dist"/>
              <a:r>
                <a:rPr lang="zh-CN" altLang="en-US" sz="4000" baseline="30000">
                  <a:gradFill>
                    <a:gsLst>
                      <a:gs pos="50000">
                        <a:srgbClr val="F6EDE1"/>
                      </a:gs>
                      <a:gs pos="0">
                        <a:srgbClr val="F9F3EB"/>
                      </a:gs>
                      <a:gs pos="100000">
                        <a:srgbClr val="F3E6D7"/>
                      </a:gs>
                    </a:gsLst>
                    <a:lin scaled="1"/>
                  </a:gradFill>
                </a:rPr>
                <a:t>场地规划</a:t>
              </a:r>
              <a:r>
                <a:rPr lang="en-US" altLang="zh-CN" sz="4000" baseline="30000">
                  <a:gradFill>
                    <a:gsLst>
                      <a:gs pos="50000">
                        <a:srgbClr val="F6EDE1"/>
                      </a:gs>
                      <a:gs pos="0">
                        <a:srgbClr val="F9F3EB"/>
                      </a:gs>
                      <a:gs pos="100000">
                        <a:srgbClr val="F3E6D7"/>
                      </a:gs>
                    </a:gsLst>
                    <a:lin scaled="1"/>
                  </a:gradFill>
                </a:rPr>
                <a:t> / </a:t>
              </a:r>
              <a:r>
                <a:rPr lang="zh-CN" altLang="en-US" sz="4000" baseline="30000">
                  <a:gradFill>
                    <a:gsLst>
                      <a:gs pos="50000">
                        <a:srgbClr val="F6EDE1"/>
                      </a:gs>
                      <a:gs pos="0">
                        <a:srgbClr val="F9F3EB"/>
                      </a:gs>
                      <a:gs pos="100000">
                        <a:srgbClr val="F3E6D7"/>
                      </a:gs>
                    </a:gsLst>
                    <a:lin scaled="1"/>
                  </a:gradFill>
                </a:rPr>
                <a:t>发布会流程</a:t>
              </a:r>
              <a:endParaRPr lang="zh-CN" altLang="en-US" sz="4000" baseline="30000">
                <a:gradFill>
                  <a:gsLst>
                    <a:gs pos="50000">
                      <a:srgbClr val="F6EDE1"/>
                    </a:gs>
                    <a:gs pos="0">
                      <a:srgbClr val="F9F3EB"/>
                    </a:gs>
                    <a:gs pos="100000">
                      <a:srgbClr val="F3E6D7"/>
                    </a:gs>
                  </a:gsLst>
                  <a:lin scaled="1"/>
                </a:gradFill>
              </a:endParaRPr>
            </a:p>
          </p:txBody>
        </p:sp>
        <p:sp>
          <p:nvSpPr>
            <p:cNvPr id="37" name="文本框 36"/>
            <p:cNvSpPr txBox="1"/>
            <p:nvPr>
              <p:custDataLst>
                <p:tags r:id="rId7"/>
              </p:custDataLst>
            </p:nvPr>
          </p:nvSpPr>
          <p:spPr>
            <a:xfrm>
              <a:off x="10211" y="1726"/>
              <a:ext cx="2031" cy="1888"/>
            </a:xfrm>
            <a:prstGeom prst="rect">
              <a:avLst/>
            </a:prstGeom>
            <a:grpFill/>
          </p:spPr>
          <p:txBody>
            <a:bodyPr wrap="square" rtlCol="0">
              <a:spAutoFit/>
            </a:bodyPr>
            <a:lstStyle/>
            <a:p>
              <a:r>
                <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02</a:t>
              </a:r>
              <a:endPar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cxnSp>
          <p:nvCxnSpPr>
            <p:cNvPr id="38" name="直接连接符 37"/>
            <p:cNvCxnSpPr/>
            <p:nvPr>
              <p:custDataLst>
                <p:tags r:id="rId8"/>
              </p:custDataLst>
            </p:nvPr>
          </p:nvCxnSpPr>
          <p:spPr>
            <a:xfrm>
              <a:off x="10538" y="3516"/>
              <a:ext cx="7895" cy="44"/>
            </a:xfrm>
            <a:prstGeom prst="line">
              <a:avLst/>
            </a:prstGeom>
            <a:grpFill/>
            <a:ln w="15875">
              <a:solidFill>
                <a:srgbClr val="315B71"/>
              </a:solidFill>
            </a:ln>
          </p:spPr>
          <p:style>
            <a:lnRef idx="1">
              <a:schemeClr val="accent1"/>
            </a:lnRef>
            <a:fillRef idx="0">
              <a:schemeClr val="accent1"/>
            </a:fillRef>
            <a:effectRef idx="0">
              <a:schemeClr val="accent1"/>
            </a:effectRef>
            <a:fontRef idx="minor">
              <a:schemeClr val="tx1"/>
            </a:fontRef>
          </p:style>
        </p:cxnSp>
      </p:grpSp>
      <p:pic>
        <p:nvPicPr>
          <p:cNvPr id="39" name="图片 38" descr="3548dc94f0649756e9a731fe63b141fe"/>
          <p:cNvPicPr>
            <a:picLocks noChangeAspect="1"/>
          </p:cNvPicPr>
          <p:nvPr/>
        </p:nvPicPr>
        <p:blipFill>
          <a:blip r:embed="rId9"/>
          <a:srcRect l="29621" r="6288"/>
          <a:stretch>
            <a:fillRect/>
          </a:stretch>
        </p:blipFill>
        <p:spPr>
          <a:xfrm flipH="1">
            <a:off x="-3410585" y="-208915"/>
            <a:ext cx="9849485" cy="9851390"/>
          </a:xfrm>
          <a:prstGeom prst="rect">
            <a:avLst/>
          </a:prstGeom>
          <a:effectLst>
            <a:softEdge rad="177800"/>
          </a:effectLst>
        </p:spPr>
      </p:pic>
      <p:pic>
        <p:nvPicPr>
          <p:cNvPr id="3" name="图片 2"/>
          <p:cNvPicPr>
            <a:picLocks noChangeAspect="1"/>
          </p:cNvPicPr>
          <p:nvPr>
            <p:custDataLst>
              <p:tags r:id="rId10"/>
            </p:custDataLst>
          </p:nvPr>
        </p:nvPicPr>
        <p:blipFill>
          <a:blip r:embed="rId11"/>
          <a:srcRect t="-1779" r="73090"/>
          <a:stretch>
            <a:fillRect/>
          </a:stretch>
        </p:blipFill>
        <p:spPr>
          <a:xfrm>
            <a:off x="6463665" y="102870"/>
            <a:ext cx="1979295" cy="360045"/>
          </a:xfrm>
          <a:prstGeom prst="rect">
            <a:avLst/>
          </a:prstGeom>
        </p:spPr>
      </p:pic>
      <p:pic>
        <p:nvPicPr>
          <p:cNvPr id="25" name="图片 24"/>
          <p:cNvPicPr>
            <a:picLocks noChangeAspect="1"/>
          </p:cNvPicPr>
          <p:nvPr>
            <p:custDataLst>
              <p:tags r:id="rId12"/>
            </p:custDataLst>
          </p:nvPr>
        </p:nvPicPr>
        <p:blipFill>
          <a:blip r:embed="rId13">
            <a:clrChange>
              <a:clrFrom>
                <a:srgbClr val="FFFFFF">
                  <a:alpha val="100000"/>
                </a:srgbClr>
              </a:clrFrom>
              <a:clrTo>
                <a:srgbClr val="FFFFFF">
                  <a:alpha val="100000"/>
                  <a:alpha val="0"/>
                </a:srgbClr>
              </a:clrTo>
            </a:clrChange>
          </a:blip>
          <a:stretch>
            <a:fillRect/>
          </a:stretch>
        </p:blipFill>
        <p:spPr>
          <a:xfrm>
            <a:off x="10641965" y="131445"/>
            <a:ext cx="1391920" cy="280035"/>
          </a:xfrm>
          <a:prstGeom prst="rect">
            <a:avLst/>
          </a:prstGeom>
        </p:spPr>
      </p:pic>
      <p:sp>
        <p:nvSpPr>
          <p:cNvPr id="24" name="文本框 23"/>
          <p:cNvSpPr txBox="1"/>
          <p:nvPr>
            <p:custDataLst>
              <p:tags r:id="rId14"/>
            </p:custDataLst>
          </p:nvPr>
        </p:nvSpPr>
        <p:spPr>
          <a:xfrm>
            <a:off x="7749540" y="6529070"/>
            <a:ext cx="2724150" cy="267970"/>
          </a:xfrm>
          <a:prstGeom prst="rect">
            <a:avLst/>
          </a:prstGeom>
          <a:noFill/>
        </p:spPr>
        <p:txBody>
          <a:bodyPr wrap="square" rtlCol="0">
            <a:spAutoFit/>
          </a:bodyPr>
          <a:lstStyle/>
          <a:p>
            <a:pPr algn="dist">
              <a:lnSpc>
                <a:spcPct val="50000"/>
              </a:lnSpc>
            </a:pPr>
            <a:r>
              <a:rPr lang="zh-CN" altLang="en-US" sz="700">
                <a:gradFill>
                  <a:gsLst>
                    <a:gs pos="50000">
                      <a:srgbClr val="F6EDE1"/>
                    </a:gs>
                    <a:gs pos="0">
                      <a:srgbClr val="F9F3EB"/>
                    </a:gs>
                    <a:gs pos="100000">
                      <a:srgbClr val="F3E6D7"/>
                    </a:gs>
                  </a:gsLst>
                  <a:lin scaled="1"/>
                </a:gradFill>
              </a:rPr>
              <a:t>郑州国际汽车嘉年华</a:t>
            </a:r>
            <a:endParaRPr lang="zh-CN" altLang="en-US" sz="700">
              <a:gradFill>
                <a:gsLst>
                  <a:gs pos="50000">
                    <a:srgbClr val="F6EDE1"/>
                  </a:gs>
                  <a:gs pos="0">
                    <a:srgbClr val="F9F3EB"/>
                  </a:gs>
                  <a:gs pos="100000">
                    <a:srgbClr val="F3E6D7"/>
                  </a:gs>
                </a:gsLst>
                <a:lin scaled="1"/>
              </a:gradFill>
            </a:endParaRPr>
          </a:p>
          <a:p>
            <a:pPr>
              <a:lnSpc>
                <a:spcPct val="50000"/>
              </a:lnSpc>
            </a:pPr>
            <a:r>
              <a:rPr lang="en-US" altLang="zh-CN" sz="700">
                <a:gradFill>
                  <a:gsLst>
                    <a:gs pos="50000">
                      <a:srgbClr val="F6EDE1"/>
                    </a:gs>
                    <a:gs pos="0">
                      <a:srgbClr val="F9F3EB"/>
                    </a:gs>
                    <a:gs pos="100000">
                      <a:srgbClr val="F3E6D7"/>
                    </a:gs>
                  </a:gsLst>
                  <a:lin scaled="1"/>
                </a:gradFill>
              </a:rPr>
              <a:t>        ——</a:t>
            </a:r>
            <a:r>
              <a:rPr lang="zh-CN" altLang="en-US" sz="700">
                <a:gradFill>
                  <a:gsLst>
                    <a:gs pos="50000">
                      <a:srgbClr val="F6EDE1"/>
                    </a:gs>
                    <a:gs pos="0">
                      <a:srgbClr val="F9F3EB"/>
                    </a:gs>
                    <a:gs pos="100000">
                      <a:srgbClr val="F3E6D7"/>
                    </a:gs>
                  </a:gsLst>
                  <a:lin scaled="1"/>
                </a:gradFill>
              </a:rPr>
              <a:t>Zhengzhou International Automobile Carniva</a:t>
            </a:r>
            <a:r>
              <a:rPr lang="en-US" altLang="zh-CN" sz="700">
                <a:gradFill>
                  <a:gsLst>
                    <a:gs pos="50000">
                      <a:srgbClr val="F6EDE1"/>
                    </a:gs>
                    <a:gs pos="0">
                      <a:srgbClr val="F9F3EB"/>
                    </a:gs>
                    <a:gs pos="100000">
                      <a:srgbClr val="F3E6D7"/>
                    </a:gs>
                  </a:gsLst>
                  <a:lin scaled="1"/>
                </a:gradFill>
              </a:rPr>
              <a:t>——</a:t>
            </a:r>
            <a:r>
              <a:rPr lang="zh-CN" altLang="en-US" sz="1600"/>
              <a:t>l</a:t>
            </a:r>
            <a:endParaRPr lang="zh-CN" altLang="en-US" sz="1600"/>
          </a:p>
        </p:txBody>
      </p:sp>
      <p:sp>
        <p:nvSpPr>
          <p:cNvPr id="2" name="文本框 1"/>
          <p:cNvSpPr txBox="1"/>
          <p:nvPr>
            <p:custDataLst>
              <p:tags r:id="rId15"/>
            </p:custDataLst>
          </p:nvPr>
        </p:nvSpPr>
        <p:spPr>
          <a:xfrm>
            <a:off x="9686290" y="2569845"/>
            <a:ext cx="1441450" cy="370840"/>
          </a:xfrm>
          <a:prstGeom prst="rect">
            <a:avLst/>
          </a:prstGeom>
          <a:noFill/>
        </p:spPr>
        <p:txBody>
          <a:bodyPr wrap="square" rtlCol="0">
            <a:spAutoFit/>
          </a:bodyPr>
          <a:lstStyle/>
          <a:p>
            <a:pPr algn="dist"/>
            <a:r>
              <a:rPr lang="zh-CN" altLang="en-US" sz="2800" baseline="30000">
                <a:gradFill>
                  <a:gsLst>
                    <a:gs pos="50000">
                      <a:srgbClr val="F6EDE1"/>
                    </a:gs>
                    <a:gs pos="0">
                      <a:srgbClr val="F9F3EB"/>
                    </a:gs>
                    <a:gs pos="100000">
                      <a:srgbClr val="F3E6D7"/>
                    </a:gs>
                  </a:gsLst>
                  <a:lin scaled="1"/>
                </a:gradFill>
              </a:rPr>
              <a:t>启动仪式</a:t>
            </a:r>
            <a:endParaRPr lang="zh-CN" altLang="en-US" sz="2800" baseline="30000">
              <a:gradFill>
                <a:gsLst>
                  <a:gs pos="50000">
                    <a:srgbClr val="F6EDE1"/>
                  </a:gs>
                  <a:gs pos="0">
                    <a:srgbClr val="F9F3EB"/>
                  </a:gs>
                  <a:gs pos="100000">
                    <a:srgbClr val="F3E6D7"/>
                  </a:gs>
                </a:gsLst>
                <a:lin scaled="1"/>
              </a:gradFill>
            </a:endParaRPr>
          </a:p>
        </p:txBody>
      </p:sp>
      <p:sp>
        <p:nvSpPr>
          <p:cNvPr id="5" name="文本框 4"/>
          <p:cNvSpPr txBox="1"/>
          <p:nvPr>
            <p:custDataLst>
              <p:tags r:id="rId16"/>
            </p:custDataLst>
          </p:nvPr>
        </p:nvSpPr>
        <p:spPr>
          <a:xfrm>
            <a:off x="9534525" y="2771775"/>
            <a:ext cx="5278120" cy="507365"/>
          </a:xfrm>
          <a:prstGeom prst="rect">
            <a:avLst/>
          </a:prstGeom>
          <a:noFill/>
        </p:spPr>
        <p:txBody>
          <a:bodyPr wrap="square" rtlCol="0" anchor="t">
            <a:noAutofit/>
          </a:bodyPr>
          <a:lstStyle/>
          <a:p>
            <a:r>
              <a:rPr lang="zh-CN" altLang="en-US">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  initiation</a:t>
            </a:r>
            <a:r>
              <a:rPr lang="en-US" altLang="zh-CN"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 </a:t>
            </a:r>
            <a:r>
              <a:rPr lang="zh-CN" altLang="en-US"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ceremony</a:t>
            </a:r>
            <a:endParaRPr lang="zh-CN" altLang="en-US"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spTree>
    <p:custDataLst>
      <p:tags r:id="rId1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3" name="图片 2"/>
          <p:cNvPicPr>
            <a:picLocks noChangeAspect="1"/>
          </p:cNvPicPr>
          <p:nvPr>
            <p:custDataLst>
              <p:tags r:id="rId1"/>
            </p:custDataLst>
          </p:nvPr>
        </p:nvPicPr>
        <p:blipFill>
          <a:blip r:embed="rId2"/>
          <a:stretch>
            <a:fillRect/>
          </a:stretch>
        </p:blipFill>
        <p:spPr>
          <a:xfrm>
            <a:off x="-88900" y="0"/>
            <a:ext cx="12280265" cy="6899275"/>
          </a:xfrm>
          <a:prstGeom prst="rect">
            <a:avLst/>
          </a:prstGeom>
        </p:spPr>
      </p:pic>
      <p:sp>
        <p:nvSpPr>
          <p:cNvPr id="2" name="文本框 1"/>
          <p:cNvSpPr txBox="1"/>
          <p:nvPr>
            <p:custDataLst>
              <p:tags r:id="rId3"/>
            </p:custDataLst>
          </p:nvPr>
        </p:nvSpPr>
        <p:spPr>
          <a:xfrm>
            <a:off x="153670" y="485775"/>
            <a:ext cx="5623560" cy="699770"/>
          </a:xfrm>
          <a:prstGeom prst="rect">
            <a:avLst/>
          </a:prstGeom>
          <a:noFill/>
        </p:spPr>
        <p:txBody>
          <a:bodyPr wrap="square" rtlCol="0">
            <a:spAutoFit/>
          </a:bodyPr>
          <a:lstStyle/>
          <a:p>
            <a:pPr>
              <a:lnSpc>
                <a:spcPct val="60000"/>
              </a:lnSpc>
            </a:pPr>
            <a:r>
              <a:rPr lang="zh-CN" altLang="en-US">
                <a:solidFill>
                  <a:schemeClr val="bg1"/>
                </a:solidFill>
              </a:rPr>
              <a:t>领导入口布置</a:t>
            </a:r>
            <a:br>
              <a:rPr lang="zh-CN" altLang="en-US">
                <a:solidFill>
                  <a:schemeClr val="bg1"/>
                </a:solidFill>
              </a:rPr>
            </a:br>
            <a:endParaRPr lang="zh-CN" altLang="en-US">
              <a:solidFill>
                <a:schemeClr val="bg1"/>
              </a:solidFill>
            </a:endParaRPr>
          </a:p>
          <a:p>
            <a:pPr>
              <a:lnSpc>
                <a:spcPct val="60000"/>
              </a:lnSpc>
            </a:pPr>
            <a:r>
              <a:rPr lang="en-US" altLang="zh-CN" sz="1200">
                <a:solidFill>
                  <a:schemeClr val="bg1"/>
                </a:solidFill>
              </a:rPr>
              <a:t>(</a:t>
            </a:r>
            <a:r>
              <a:rPr lang="zh-CN" altLang="en-US" sz="1200">
                <a:solidFill>
                  <a:schemeClr val="bg1"/>
                </a:solidFill>
              </a:rPr>
              <a:t>启动仪式领导入口处与晚宴嘉宾入口处相同路线，入口通道车展和晚宴桌椅仅当天赛车活动结束后布置</a:t>
            </a:r>
            <a:r>
              <a:rPr lang="zh-CN" altLang="en-US">
                <a:solidFill>
                  <a:schemeClr val="bg1"/>
                </a:solidFill>
              </a:rPr>
              <a:t>）</a:t>
            </a:r>
            <a:endParaRPr lang="zh-CN" altLang="en-US">
              <a:solidFill>
                <a:schemeClr val="bg1"/>
              </a:solidFill>
            </a:endParaRPr>
          </a:p>
        </p:txBody>
      </p:sp>
      <p:pic>
        <p:nvPicPr>
          <p:cNvPr id="12" name="图片 11" descr="63ffbf0fe69d66995276a2812357827"/>
          <p:cNvPicPr>
            <a:picLocks noChangeAspect="1"/>
          </p:cNvPicPr>
          <p:nvPr>
            <p:custDataLst>
              <p:tags r:id="rId4"/>
            </p:custDataLst>
          </p:nvPr>
        </p:nvPicPr>
        <p:blipFill>
          <a:blip r:embed="rId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6"/>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6" name="图片 5"/>
          <p:cNvPicPr>
            <a:picLocks noChangeAspect="1"/>
          </p:cNvPicPr>
          <p:nvPr/>
        </p:nvPicPr>
        <p:blipFill>
          <a:blip r:embed="rId1"/>
          <a:stretch>
            <a:fillRect/>
          </a:stretch>
        </p:blipFill>
        <p:spPr>
          <a:xfrm>
            <a:off x="-88900" y="0"/>
            <a:ext cx="12281535" cy="6899275"/>
          </a:xfrm>
          <a:prstGeom prst="rect">
            <a:avLst/>
          </a:prstGeom>
        </p:spPr>
      </p:pic>
      <p:pic>
        <p:nvPicPr>
          <p:cNvPr id="7" name="图片 6"/>
          <p:cNvPicPr>
            <a:picLocks noChangeAspect="1"/>
          </p:cNvPicPr>
          <p:nvPr/>
        </p:nvPicPr>
        <p:blipFill>
          <a:blip r:embed="rId2"/>
          <a:stretch>
            <a:fillRect/>
          </a:stretch>
        </p:blipFill>
        <p:spPr>
          <a:xfrm>
            <a:off x="-88900" y="4067810"/>
            <a:ext cx="4987925" cy="2806065"/>
          </a:xfrm>
          <a:prstGeom prst="rect">
            <a:avLst/>
          </a:prstGeom>
        </p:spPr>
      </p:pic>
      <p:sp>
        <p:nvSpPr>
          <p:cNvPr id="9" name="文本框 8"/>
          <p:cNvSpPr txBox="1"/>
          <p:nvPr>
            <p:custDataLst>
              <p:tags r:id="rId3"/>
            </p:custDataLst>
          </p:nvPr>
        </p:nvSpPr>
        <p:spPr>
          <a:xfrm>
            <a:off x="179070" y="356235"/>
            <a:ext cx="5231765" cy="368300"/>
          </a:xfrm>
          <a:prstGeom prst="rect">
            <a:avLst/>
          </a:prstGeom>
          <a:noFill/>
        </p:spPr>
        <p:txBody>
          <a:bodyPr wrap="square" rtlCol="0">
            <a:spAutoFit/>
          </a:bodyPr>
          <a:lstStyle/>
          <a:p>
            <a:r>
              <a:rPr lang="zh-CN" altLang="en-US">
                <a:gradFill>
                  <a:gsLst>
                    <a:gs pos="0">
                      <a:srgbClr val="23607C"/>
                    </a:gs>
                    <a:gs pos="100000">
                      <a:srgbClr val="0C364F"/>
                    </a:gs>
                  </a:gsLst>
                  <a:lin scaled="1"/>
                </a:gradFill>
              </a:rPr>
              <a:t>观众入口布置</a:t>
            </a:r>
            <a:endParaRPr lang="zh-CN" altLang="en-US">
              <a:gradFill>
                <a:gsLst>
                  <a:gs pos="0">
                    <a:srgbClr val="23607C"/>
                  </a:gs>
                  <a:gs pos="100000">
                    <a:srgbClr val="0C364F"/>
                  </a:gs>
                </a:gsLst>
                <a:lin scaled="1"/>
              </a:gradFill>
            </a:endParaRPr>
          </a:p>
        </p:txBody>
      </p:sp>
      <p:sp>
        <p:nvSpPr>
          <p:cNvPr id="10" name="矩形 9"/>
          <p:cNvSpPr/>
          <p:nvPr/>
        </p:nvSpPr>
        <p:spPr>
          <a:xfrm rot="19020000">
            <a:off x="1375410" y="6264275"/>
            <a:ext cx="555625" cy="460375"/>
          </a:xfrm>
          <a:prstGeom prst="rect">
            <a:avLst/>
          </a:prstGeom>
          <a:noFill/>
          <a:ln w="38100">
            <a:solidFill>
              <a:srgbClr val="FF0000"/>
            </a:solidFill>
          </a:ln>
          <a:extLst>
            <a:ext uri="{909E8E84-426E-40DD-AFC4-6F175D3DCCD1}">
              <a14:hiddenFill xmlns:a14="http://schemas.microsoft.com/office/drawing/2010/main">
                <a:solidFill>
                  <a:srgbClr val="FF0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63ffbf0fe69d66995276a2812357827"/>
          <p:cNvPicPr>
            <a:picLocks noChangeAspect="1"/>
          </p:cNvPicPr>
          <p:nvPr>
            <p:custDataLst>
              <p:tags r:id="rId4"/>
            </p:custDataLst>
          </p:nvPr>
        </p:nvPicPr>
        <p:blipFill>
          <a:blip r:embed="rId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6"/>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8900" y="0"/>
            <a:ext cx="12280900" cy="6899910"/>
          </a:xfrm>
          <a:prstGeom prst="rect">
            <a:avLst/>
          </a:prstGeom>
        </p:spPr>
      </p:pic>
      <p:sp>
        <p:nvSpPr>
          <p:cNvPr id="5" name="文本框 4"/>
          <p:cNvSpPr txBox="1"/>
          <p:nvPr>
            <p:custDataLst>
              <p:tags r:id="rId2"/>
            </p:custDataLst>
          </p:nvPr>
        </p:nvSpPr>
        <p:spPr>
          <a:xfrm>
            <a:off x="179070" y="356235"/>
            <a:ext cx="523176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启动仪式效果图</a:t>
            </a:r>
            <a:endParaRPr lang="zh-CN" altLang="en-US">
              <a:gradFill>
                <a:gsLst>
                  <a:gs pos="50000">
                    <a:srgbClr val="EAEAE5"/>
                  </a:gs>
                  <a:gs pos="0">
                    <a:srgbClr val="F1F1EE"/>
                  </a:gs>
                  <a:gs pos="100000">
                    <a:srgbClr val="E3E2DC"/>
                  </a:gs>
                </a:gsLst>
                <a:lin scaled="1"/>
              </a:gradFill>
            </a:endParaRPr>
          </a:p>
        </p:txBody>
      </p:sp>
      <p:pic>
        <p:nvPicPr>
          <p:cNvPr id="3" name="图片 2"/>
          <p:cNvPicPr>
            <a:picLocks noChangeAspect="1"/>
          </p:cNvPicPr>
          <p:nvPr/>
        </p:nvPicPr>
        <p:blipFill>
          <a:blip r:embed="rId3"/>
          <a:stretch>
            <a:fillRect/>
          </a:stretch>
        </p:blipFill>
        <p:spPr>
          <a:xfrm>
            <a:off x="-88900" y="4439285"/>
            <a:ext cx="4373245" cy="2459990"/>
          </a:xfrm>
          <a:prstGeom prst="rect">
            <a:avLst/>
          </a:prstGeom>
        </p:spPr>
      </p:pic>
      <p:sp>
        <p:nvSpPr>
          <p:cNvPr id="4" name="矩形 3"/>
          <p:cNvSpPr/>
          <p:nvPr/>
        </p:nvSpPr>
        <p:spPr>
          <a:xfrm>
            <a:off x="1783715" y="5513070"/>
            <a:ext cx="313055" cy="22161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63ffbf0fe69d66995276a2812357827"/>
          <p:cNvPicPr>
            <a:picLocks noChangeAspect="1"/>
          </p:cNvPicPr>
          <p:nvPr>
            <p:custDataLst>
              <p:tags r:id="rId4"/>
            </p:custDataLst>
          </p:nvPr>
        </p:nvPicPr>
        <p:blipFill>
          <a:blip r:embed="rId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6"/>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8900" y="0"/>
            <a:ext cx="12280265" cy="6899275"/>
          </a:xfrm>
          <a:prstGeom prst="rect">
            <a:avLst/>
          </a:prstGeom>
        </p:spPr>
      </p:pic>
      <p:sp>
        <p:nvSpPr>
          <p:cNvPr id="5" name="文本框 4"/>
          <p:cNvSpPr txBox="1"/>
          <p:nvPr>
            <p:custDataLst>
              <p:tags r:id="rId2"/>
            </p:custDataLst>
          </p:nvPr>
        </p:nvSpPr>
        <p:spPr>
          <a:xfrm>
            <a:off x="179070" y="447675"/>
            <a:ext cx="523176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赛道广告（具体广告根据各厂商提供进行修改）</a:t>
            </a:r>
            <a:endParaRPr lang="zh-CN" altLang="en-US">
              <a:gradFill>
                <a:gsLst>
                  <a:gs pos="50000">
                    <a:srgbClr val="EAEAE5"/>
                  </a:gs>
                  <a:gs pos="0">
                    <a:srgbClr val="F1F1EE"/>
                  </a:gs>
                  <a:gs pos="100000">
                    <a:srgbClr val="E3E2DC"/>
                  </a:gs>
                </a:gsLst>
                <a:lin scaled="1"/>
              </a:gradFill>
            </a:endParaRPr>
          </a:p>
        </p:txBody>
      </p:sp>
      <p:pic>
        <p:nvPicPr>
          <p:cNvPr id="12" name="图片 11" descr="63ffbf0fe69d66995276a2812357827"/>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5"/>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223010"/>
            <a:ext cx="3928110" cy="635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custDataLst>
              <p:tags r:id="rId7"/>
            </p:custDataLst>
          </p:nvPr>
        </p:nvSpPr>
        <p:spPr>
          <a:xfrm>
            <a:off x="316865" y="886460"/>
            <a:ext cx="1439545" cy="337185"/>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启动仪式流程</a:t>
            </a:r>
            <a:r>
              <a:rPr lang="en-US" altLang="zh-CN" sz="1600">
                <a:gradFill>
                  <a:gsLst>
                    <a:gs pos="0">
                      <a:srgbClr val="23607C"/>
                    </a:gs>
                    <a:gs pos="100000">
                      <a:srgbClr val="0C364F"/>
                    </a:gs>
                  </a:gsLst>
                  <a:lin scaled="1"/>
                </a:gradFill>
                <a:latin typeface="微软雅黑" panose="020B0503020204020204" charset="-122"/>
                <a:ea typeface="微软雅黑" panose="020B0503020204020204" charset="-122"/>
              </a:rPr>
              <a:t> </a:t>
            </a:r>
            <a:endParaRPr lang="en-US" altLang="zh-CN"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5" name="文本框 2"/>
          <p:cNvSpPr txBox="1"/>
          <p:nvPr>
            <p:custDataLst>
              <p:tags r:id="rId8"/>
            </p:custDataLst>
          </p:nvPr>
        </p:nvSpPr>
        <p:spPr>
          <a:xfrm>
            <a:off x="568325" y="951865"/>
            <a:ext cx="4907280" cy="245110"/>
          </a:xfrm>
          <a:prstGeom prst="rect">
            <a:avLst/>
          </a:prstGeom>
          <a:noFill/>
          <a:ln w="9525">
            <a:noFill/>
          </a:ln>
        </p:spPr>
        <p:txBody>
          <a:bodyPr wrap="square" anchor="t">
            <a:spAutoFit/>
          </a:bodyPr>
          <a:lstStyle/>
          <a:p>
            <a:pPr indent="0" algn="ctr">
              <a:buNone/>
            </a:pPr>
            <a:r>
              <a:rPr lang="zh-CN" altLang="en-US" sz="1000">
                <a:gradFill>
                  <a:gsLst>
                    <a:gs pos="0">
                      <a:srgbClr val="23607C"/>
                    </a:gs>
                    <a:gs pos="100000">
                      <a:srgbClr val="0C364F"/>
                    </a:gs>
                  </a:gsLst>
                  <a:lin scaled="1"/>
                </a:gradFill>
                <a:sym typeface="+mn-ea"/>
              </a:rPr>
              <a:t>2023 年 </a:t>
            </a:r>
            <a:r>
              <a:rPr lang="en-US" altLang="zh-CN" sz="1000">
                <a:gradFill>
                  <a:gsLst>
                    <a:gs pos="0">
                      <a:srgbClr val="23607C"/>
                    </a:gs>
                    <a:gs pos="100000">
                      <a:srgbClr val="0C364F"/>
                    </a:gs>
                  </a:gsLst>
                  <a:lin scaled="1"/>
                </a:gradFill>
                <a:sym typeface="+mn-ea"/>
              </a:rPr>
              <a:t>5</a:t>
            </a:r>
            <a:r>
              <a:rPr lang="zh-CN" altLang="en-US" sz="1000">
                <a:gradFill>
                  <a:gsLst>
                    <a:gs pos="0">
                      <a:srgbClr val="23607C"/>
                    </a:gs>
                    <a:gs pos="100000">
                      <a:srgbClr val="0C364F"/>
                    </a:gs>
                  </a:gsLst>
                  <a:lin scaled="1"/>
                </a:gradFill>
                <a:sym typeface="+mn-ea"/>
              </a:rPr>
              <a:t>月 </a:t>
            </a:r>
            <a:r>
              <a:rPr lang="en-US" altLang="zh-CN" sz="1000">
                <a:gradFill>
                  <a:gsLst>
                    <a:gs pos="0">
                      <a:srgbClr val="23607C"/>
                    </a:gs>
                    <a:gs pos="100000">
                      <a:srgbClr val="0C364F"/>
                    </a:gs>
                  </a:gsLst>
                  <a:lin scaled="1"/>
                </a:gradFill>
                <a:sym typeface="+mn-ea"/>
              </a:rPr>
              <a:t>5</a:t>
            </a:r>
            <a:r>
              <a:rPr lang="zh-CN" altLang="en-US" sz="1000">
                <a:gradFill>
                  <a:gsLst>
                    <a:gs pos="0">
                      <a:srgbClr val="23607C"/>
                    </a:gs>
                    <a:gs pos="100000">
                      <a:srgbClr val="0C364F"/>
                    </a:gs>
                  </a:gsLst>
                  <a:lin scaled="1"/>
                </a:gradFill>
                <a:sym typeface="+mn-ea"/>
              </a:rPr>
              <a:t>日上午</a:t>
            </a:r>
            <a:r>
              <a:rPr lang="en-US" altLang="zh-CN" sz="1000">
                <a:gradFill>
                  <a:gsLst>
                    <a:gs pos="0">
                      <a:srgbClr val="23607C"/>
                    </a:gs>
                    <a:gs pos="100000">
                      <a:srgbClr val="0C364F"/>
                    </a:gs>
                  </a:gsLst>
                  <a:lin scaled="1"/>
                </a:gradFill>
                <a:sym typeface="+mn-ea"/>
              </a:rPr>
              <a:t>9:30</a:t>
            </a:r>
            <a:r>
              <a:rPr lang="zh-CN" altLang="en-US" sz="1000">
                <a:gradFill>
                  <a:gsLst>
                    <a:gs pos="0">
                      <a:srgbClr val="23607C"/>
                    </a:gs>
                    <a:gs pos="100000">
                      <a:srgbClr val="0C364F"/>
                    </a:gs>
                  </a:gsLst>
                  <a:lin scaled="1"/>
                </a:gradFill>
                <a:sym typeface="+mn-ea"/>
              </a:rPr>
              <a:t>—</a:t>
            </a:r>
            <a:r>
              <a:rPr lang="en-US" altLang="zh-CN" sz="1000">
                <a:gradFill>
                  <a:gsLst>
                    <a:gs pos="0">
                      <a:srgbClr val="23607C"/>
                    </a:gs>
                    <a:gs pos="100000">
                      <a:srgbClr val="0C364F"/>
                    </a:gs>
                  </a:gsLst>
                  <a:lin scaled="1"/>
                </a:gradFill>
                <a:sym typeface="+mn-ea"/>
              </a:rPr>
              <a:t>09:45</a:t>
            </a:r>
            <a:r>
              <a:rPr lang="zh-CN" altLang="en-US" sz="1000">
                <a:gradFill>
                  <a:gsLst>
                    <a:gs pos="0">
                      <a:srgbClr val="23607C"/>
                    </a:gs>
                    <a:gs pos="100000">
                      <a:srgbClr val="0C364F"/>
                    </a:gs>
                  </a:gsLst>
                  <a:lin scaled="1"/>
                </a:gradFill>
                <a:sym typeface="+mn-ea"/>
              </a:rPr>
              <a:t>（共</a:t>
            </a:r>
            <a:r>
              <a:rPr lang="en-US" altLang="zh-CN" sz="1000">
                <a:gradFill>
                  <a:gsLst>
                    <a:gs pos="0">
                      <a:srgbClr val="23607C"/>
                    </a:gs>
                    <a:gs pos="100000">
                      <a:srgbClr val="0C364F"/>
                    </a:gs>
                  </a:gsLst>
                  <a:lin scaled="1"/>
                </a:gradFill>
                <a:sym typeface="+mn-ea"/>
              </a:rPr>
              <a:t>15</a:t>
            </a:r>
            <a:r>
              <a:rPr lang="zh-CN" altLang="en-US" sz="1000">
                <a:gradFill>
                  <a:gsLst>
                    <a:gs pos="0">
                      <a:srgbClr val="23607C"/>
                    </a:gs>
                    <a:gs pos="100000">
                      <a:srgbClr val="0C364F"/>
                    </a:gs>
                  </a:gsLst>
                  <a:lin scaled="1"/>
                </a:gradFill>
                <a:sym typeface="+mn-ea"/>
              </a:rPr>
              <a:t>分钟）</a:t>
            </a:r>
            <a:endParaRPr lang="zh-CN" altLang="en-US" sz="1000">
              <a:gradFill>
                <a:gsLst>
                  <a:gs pos="0">
                    <a:srgbClr val="23607C"/>
                  </a:gs>
                  <a:gs pos="100000">
                    <a:srgbClr val="0C364F"/>
                  </a:gs>
                </a:gsLst>
                <a:lin scaled="1"/>
              </a:gradFill>
              <a:latin typeface="微软雅黑" panose="020B0503020204020204" charset="-122"/>
              <a:ea typeface="微软雅黑" panose="020B0503020204020204" charset="-122"/>
              <a:cs typeface="Microsoft YaHei UI" panose="020B0503020204020204" charset="-122"/>
              <a:sym typeface="+mn-ea"/>
            </a:endParaRPr>
          </a:p>
        </p:txBody>
      </p:sp>
      <p:graphicFrame>
        <p:nvGraphicFramePr>
          <p:cNvPr id="2" name="表格 1"/>
          <p:cNvGraphicFramePr/>
          <p:nvPr>
            <p:custDataLst>
              <p:tags r:id="rId9"/>
            </p:custDataLst>
          </p:nvPr>
        </p:nvGraphicFramePr>
        <p:xfrm>
          <a:off x="316865" y="1669415"/>
          <a:ext cx="11668125" cy="3906520"/>
        </p:xfrm>
        <a:graphic>
          <a:graphicData uri="http://schemas.openxmlformats.org/drawingml/2006/table">
            <a:tbl>
              <a:tblPr/>
              <a:tblGrid>
                <a:gridCol w="1605280"/>
                <a:gridCol w="1870075"/>
                <a:gridCol w="926465"/>
                <a:gridCol w="7266305"/>
              </a:tblGrid>
              <a:tr h="431800">
                <a:tc>
                  <a:txBody>
                    <a:bodyPr/>
                    <a:lstStyle/>
                    <a:p>
                      <a:pPr indent="0" algn="ctr">
                        <a:buNone/>
                      </a:pPr>
                      <a:r>
                        <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活动时间</a:t>
                      </a:r>
                      <a:endPar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项目</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时长</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内容（暂定）</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r>
              <a:tr h="494030">
                <a:tc>
                  <a:txBody>
                    <a:bodyPr/>
                    <a:lstStyle/>
                    <a:p>
                      <a:pPr indent="0" algn="ctr">
                        <a:buNone/>
                      </a:pPr>
                      <a:r>
                        <a:rPr lang="en-US" sz="1000" b="0">
                          <a:solidFill>
                            <a:srgbClr val="000000"/>
                          </a:solidFill>
                          <a:latin typeface="微软雅黑" panose="020B0503020204020204" charset="-122"/>
                          <a:ea typeface="微软雅黑" panose="020B0503020204020204" charset="-122"/>
                          <a:cs typeface="Microsoft YaHei UI" panose="020B0503020204020204" charset="-122"/>
                        </a:rPr>
                        <a:t>09:00-</a:t>
                      </a: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30</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观众入场</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30min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领导贵宾室休息候场、观众入场，就座</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r>
              <a:tr h="494030">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09:30-09:33</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主持人开场</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主持人开场致开场词、介绍到场嘉宾、政府领导准备</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r>
              <a:tr h="499110">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09:33-09:36</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政府领导致辞</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礼仪引导政府领导上台致辞，致辞结束礼仪引导至候场区，赛车场领导准备</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96570">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36</a:t>
                      </a: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-09:39</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赛车场领导致辞</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礼仪引导赛车场领导上台致辞，致辞结束礼仪引导至候场区，赛事代表准备</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97205">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09:39-09:42</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赛事代表发言</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礼仪引导赛事代表上台致辞，致辞结束礼仪引导至候场区，主持人准备</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97205">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09:42-9:45</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剪彩仪式</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主持人邀请、礼仪引导各领导到指定位置进行剪彩仪式</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496570">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rPr>
                        <a:t>9:45</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启动仪式结束</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剪彩仪式结束后，主持人宣布赛车嘉年华活动正式启动，礼仪引导各领导离开</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bl>
          </a:graphicData>
        </a:graphic>
      </p:graphicFrame>
      <p:pic>
        <p:nvPicPr>
          <p:cNvPr id="3" name="图片 2" descr="63ffbf0fe69d66995276a2812357827"/>
          <p:cNvPicPr>
            <a:picLocks noChangeAspect="1"/>
          </p:cNvPicPr>
          <p:nvPr>
            <p:custDataLst>
              <p:tags r:id="rId10"/>
            </p:custDataLst>
          </p:nvPr>
        </p:nvPicPr>
        <p:blipFill>
          <a:blip r:embed="rId11">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938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flipV="1">
            <a:off x="374015" y="1411605"/>
            <a:ext cx="2660650" cy="190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custDataLst>
              <p:tags r:id="rId7"/>
            </p:custDataLst>
          </p:nvPr>
        </p:nvSpPr>
        <p:spPr>
          <a:xfrm>
            <a:off x="374015" y="1111885"/>
            <a:ext cx="2470150" cy="306705"/>
          </a:xfrm>
          <a:prstGeom prst="rect">
            <a:avLst/>
          </a:prstGeom>
          <a:noFill/>
        </p:spPr>
        <p:txBody>
          <a:bodyPr wrap="square" rtlCol="0">
            <a:spAutoFit/>
          </a:bodyPr>
          <a:lstStyle/>
          <a:p>
            <a:pPr algn="dist"/>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09:42-09:45</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剪彩仪式</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5" name="文本框 14"/>
          <p:cNvSpPr txBox="1"/>
          <p:nvPr>
            <p:custDataLst>
              <p:tags r:id="rId8"/>
            </p:custDataLst>
          </p:nvPr>
        </p:nvSpPr>
        <p:spPr>
          <a:xfrm>
            <a:off x="374015" y="1502410"/>
            <a:ext cx="8750935" cy="521970"/>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rPr>
              <a:t>现场主持人邀请各领导上前进行剪彩仪式，剪彩仪式结束后，主持人宣布</a:t>
            </a:r>
            <a:r>
              <a:rPr lang="en-US" altLang="zh-CN" sz="1400">
                <a:gradFill>
                  <a:gsLst>
                    <a:gs pos="0">
                      <a:srgbClr val="23607C"/>
                    </a:gs>
                    <a:gs pos="100000">
                      <a:srgbClr val="0C364F"/>
                    </a:gs>
                  </a:gsLst>
                  <a:lin scaled="1"/>
                </a:gradFill>
              </a:rPr>
              <a:t>2023</a:t>
            </a:r>
            <a:r>
              <a:rPr lang="zh-CN" altLang="en-US" sz="1400">
                <a:gradFill>
                  <a:gsLst>
                    <a:gs pos="0">
                      <a:srgbClr val="23607C"/>
                    </a:gs>
                    <a:gs pos="100000">
                      <a:srgbClr val="0C364F"/>
                    </a:gs>
                  </a:gsLst>
                  <a:lin scaled="1"/>
                </a:gradFill>
              </a:rPr>
              <a:t>年郑州国际汽车嘉年华正式启动，领导走向观礼台，预祝活动圆满成功</a:t>
            </a:r>
            <a:endParaRPr lang="zh-CN" altLang="en-US" sz="1400">
              <a:gradFill>
                <a:gsLst>
                  <a:gs pos="0">
                    <a:srgbClr val="23607C"/>
                  </a:gs>
                  <a:gs pos="100000">
                    <a:srgbClr val="0C364F"/>
                  </a:gs>
                </a:gsLst>
                <a:lin scaled="1"/>
              </a:gradFill>
            </a:endParaRPr>
          </a:p>
        </p:txBody>
      </p:sp>
      <p:grpSp>
        <p:nvGrpSpPr>
          <p:cNvPr id="18" name="组合 17"/>
          <p:cNvGrpSpPr/>
          <p:nvPr/>
        </p:nvGrpSpPr>
        <p:grpSpPr>
          <a:xfrm>
            <a:off x="404495" y="2108200"/>
            <a:ext cx="9132570" cy="3623945"/>
            <a:chOff x="637" y="3320"/>
            <a:chExt cx="11670" cy="5276"/>
          </a:xfrm>
        </p:grpSpPr>
        <p:pic>
          <p:nvPicPr>
            <p:cNvPr id="17" name="图片 16"/>
            <p:cNvPicPr>
              <a:picLocks noChangeAspect="1"/>
            </p:cNvPicPr>
            <p:nvPr/>
          </p:nvPicPr>
          <p:blipFill>
            <a:blip r:embed="rId9"/>
            <a:srcRect b="8947"/>
            <a:stretch>
              <a:fillRect/>
            </a:stretch>
          </p:blipFill>
          <p:spPr>
            <a:xfrm>
              <a:off x="7983" y="3328"/>
              <a:ext cx="4324" cy="5260"/>
            </a:xfrm>
            <a:prstGeom prst="rect">
              <a:avLst/>
            </a:prstGeom>
          </p:spPr>
        </p:pic>
        <p:pic>
          <p:nvPicPr>
            <p:cNvPr id="102" name="图片 101"/>
            <p:cNvPicPr/>
            <p:nvPr>
              <p:custDataLst>
                <p:tags r:id="rId10"/>
              </p:custDataLst>
            </p:nvPr>
          </p:nvPicPr>
          <p:blipFill>
            <a:blip r:embed="rId11"/>
            <a:stretch>
              <a:fillRect/>
            </a:stretch>
          </p:blipFill>
          <p:spPr>
            <a:xfrm>
              <a:off x="637" y="3320"/>
              <a:ext cx="7326" cy="5276"/>
            </a:xfrm>
            <a:prstGeom prst="rect">
              <a:avLst/>
            </a:prstGeom>
            <a:noFill/>
            <a:ln w="9525">
              <a:noFill/>
            </a:ln>
          </p:spPr>
        </p:pic>
      </p:grpSp>
      <p:pic>
        <p:nvPicPr>
          <p:cNvPr id="3" name="图片 2" descr="63ffbf0fe69d66995276a2812357827"/>
          <p:cNvPicPr>
            <a:picLocks noChangeAspect="1"/>
          </p:cNvPicPr>
          <p:nvPr>
            <p:custDataLst>
              <p:tags r:id="rId12"/>
            </p:custDataLst>
          </p:nvPr>
        </p:nvPicPr>
        <p:blipFill>
          <a:blip r:embed="rId13">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custDataLst>
              <p:tags r:id="rId1"/>
            </p:custDataLst>
          </p:nvPr>
        </p:nvPicPr>
        <p:blipFill>
          <a:blip r:embed="rId2"/>
          <a:srcRect b="12788"/>
          <a:stretch>
            <a:fillRect/>
          </a:stretch>
        </p:blipFill>
        <p:spPr>
          <a:xfrm>
            <a:off x="-89535" y="-12700"/>
            <a:ext cx="12282170" cy="7080250"/>
          </a:xfrm>
          <a:prstGeom prst="rect">
            <a:avLst/>
          </a:prstGeom>
        </p:spPr>
      </p:pic>
      <p:sp>
        <p:nvSpPr>
          <p:cNvPr id="4" name="矩形 3"/>
          <p:cNvSpPr/>
          <p:nvPr/>
        </p:nvSpPr>
        <p:spPr>
          <a:xfrm>
            <a:off x="-24130" y="-13335"/>
            <a:ext cx="12216130" cy="690753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gradFill>
                <a:gsLst>
                  <a:gs pos="50000">
                    <a:srgbClr val="685B51"/>
                  </a:gs>
                  <a:gs pos="0">
                    <a:srgbClr val="9A928B"/>
                  </a:gs>
                  <a:gs pos="100000">
                    <a:srgbClr val="352416"/>
                  </a:gs>
                </a:gsLst>
                <a:lin scaled="1"/>
              </a:gradFill>
            </a:endParaRPr>
          </a:p>
        </p:txBody>
      </p:sp>
      <p:pic>
        <p:nvPicPr>
          <p:cNvPr id="30" name="图片 29"/>
          <p:cNvPicPr>
            <a:picLocks noChangeAspect="1"/>
          </p:cNvPicPr>
          <p:nvPr>
            <p:custDataLst>
              <p:tags r:id="rId3"/>
            </p:custDataLst>
          </p:nvPr>
        </p:nvPicPr>
        <p:blipFill>
          <a:blip r:embed="rId4"/>
          <a:srcRect l="20718" r="29639"/>
          <a:stretch>
            <a:fillRect/>
          </a:stretch>
        </p:blipFill>
        <p:spPr>
          <a:xfrm>
            <a:off x="-89535" y="-13335"/>
            <a:ext cx="12281535" cy="7080885"/>
          </a:xfrm>
          <a:prstGeom prst="rect">
            <a:avLst/>
          </a:prstGeom>
        </p:spPr>
      </p:pic>
      <p:grpSp>
        <p:nvGrpSpPr>
          <p:cNvPr id="33" name="组合 32"/>
          <p:cNvGrpSpPr/>
          <p:nvPr/>
        </p:nvGrpSpPr>
        <p:grpSpPr>
          <a:xfrm>
            <a:off x="6549390" y="2129790"/>
            <a:ext cx="5240020" cy="1931035"/>
            <a:chOff x="10211" y="1726"/>
            <a:chExt cx="8252" cy="3041"/>
          </a:xfrm>
          <a:noFill/>
        </p:grpSpPr>
        <p:sp>
          <p:nvSpPr>
            <p:cNvPr id="35" name="文本框 34"/>
            <p:cNvSpPr txBox="1"/>
            <p:nvPr>
              <p:custDataLst>
                <p:tags r:id="rId5"/>
              </p:custDataLst>
            </p:nvPr>
          </p:nvSpPr>
          <p:spPr>
            <a:xfrm>
              <a:off x="11956" y="2551"/>
              <a:ext cx="5301" cy="1089"/>
            </a:xfrm>
            <a:prstGeom prst="rect">
              <a:avLst/>
            </a:prstGeom>
            <a:grpFill/>
          </p:spPr>
          <p:txBody>
            <a:bodyPr wrap="square" rtlCol="0">
              <a:spAutoFit/>
            </a:bodyPr>
            <a:lstStyle/>
            <a:p>
              <a:r>
                <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第三部分</a:t>
              </a:r>
              <a:endPar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sp>
          <p:nvSpPr>
            <p:cNvPr id="36" name="文本框 35"/>
            <p:cNvSpPr txBox="1"/>
            <p:nvPr>
              <p:custDataLst>
                <p:tags r:id="rId6"/>
              </p:custDataLst>
            </p:nvPr>
          </p:nvSpPr>
          <p:spPr>
            <a:xfrm>
              <a:off x="10538" y="3993"/>
              <a:ext cx="7415" cy="774"/>
            </a:xfrm>
            <a:prstGeom prst="rect">
              <a:avLst/>
            </a:prstGeom>
            <a:grpFill/>
          </p:spPr>
          <p:txBody>
            <a:bodyPr wrap="square" rtlCol="0">
              <a:spAutoFit/>
            </a:bodyPr>
            <a:lstStyle/>
            <a:p>
              <a:pPr algn="dist"/>
              <a:r>
                <a:rPr lang="zh-CN" altLang="en-US" sz="4000" baseline="30000">
                  <a:gradFill>
                    <a:gsLst>
                      <a:gs pos="50000">
                        <a:srgbClr val="F6EDE1"/>
                      </a:gs>
                      <a:gs pos="0">
                        <a:srgbClr val="F9F3EB"/>
                      </a:gs>
                      <a:gs pos="100000">
                        <a:srgbClr val="F3E6D7"/>
                      </a:gs>
                    </a:gsLst>
                    <a:lin scaled="1"/>
                  </a:gradFill>
                </a:rPr>
                <a:t>场地规划</a:t>
              </a:r>
              <a:r>
                <a:rPr lang="en-US" altLang="zh-CN" sz="4000" baseline="30000">
                  <a:gradFill>
                    <a:gsLst>
                      <a:gs pos="50000">
                        <a:srgbClr val="F6EDE1"/>
                      </a:gs>
                      <a:gs pos="0">
                        <a:srgbClr val="F9F3EB"/>
                      </a:gs>
                      <a:gs pos="100000">
                        <a:srgbClr val="F3E6D7"/>
                      </a:gs>
                    </a:gsLst>
                    <a:lin scaled="1"/>
                  </a:gradFill>
                </a:rPr>
                <a:t> / </a:t>
              </a:r>
              <a:r>
                <a:rPr lang="zh-CN" altLang="en-US" sz="4000" baseline="30000">
                  <a:gradFill>
                    <a:gsLst>
                      <a:gs pos="50000">
                        <a:srgbClr val="F6EDE1"/>
                      </a:gs>
                      <a:gs pos="0">
                        <a:srgbClr val="F9F3EB"/>
                      </a:gs>
                      <a:gs pos="100000">
                        <a:srgbClr val="F3E6D7"/>
                      </a:gs>
                    </a:gsLst>
                    <a:lin scaled="1"/>
                  </a:gradFill>
                </a:rPr>
                <a:t>发布会流程</a:t>
              </a:r>
              <a:endParaRPr lang="zh-CN" altLang="en-US" sz="4000" baseline="30000">
                <a:gradFill>
                  <a:gsLst>
                    <a:gs pos="50000">
                      <a:srgbClr val="F6EDE1"/>
                    </a:gs>
                    <a:gs pos="0">
                      <a:srgbClr val="F9F3EB"/>
                    </a:gs>
                    <a:gs pos="100000">
                      <a:srgbClr val="F3E6D7"/>
                    </a:gs>
                  </a:gsLst>
                  <a:lin scaled="1"/>
                </a:gradFill>
              </a:endParaRPr>
            </a:p>
          </p:txBody>
        </p:sp>
        <p:sp>
          <p:nvSpPr>
            <p:cNvPr id="37" name="文本框 36"/>
            <p:cNvSpPr txBox="1"/>
            <p:nvPr>
              <p:custDataLst>
                <p:tags r:id="rId7"/>
              </p:custDataLst>
            </p:nvPr>
          </p:nvSpPr>
          <p:spPr>
            <a:xfrm>
              <a:off x="10211" y="1726"/>
              <a:ext cx="2031" cy="1888"/>
            </a:xfrm>
            <a:prstGeom prst="rect">
              <a:avLst/>
            </a:prstGeom>
            <a:grpFill/>
          </p:spPr>
          <p:txBody>
            <a:bodyPr wrap="square" rtlCol="0">
              <a:spAutoFit/>
            </a:bodyPr>
            <a:lstStyle/>
            <a:p>
              <a:r>
                <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03</a:t>
              </a:r>
              <a:endPar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cxnSp>
          <p:nvCxnSpPr>
            <p:cNvPr id="38" name="直接连接符 37"/>
            <p:cNvCxnSpPr/>
            <p:nvPr>
              <p:custDataLst>
                <p:tags r:id="rId8"/>
              </p:custDataLst>
            </p:nvPr>
          </p:nvCxnSpPr>
          <p:spPr>
            <a:xfrm>
              <a:off x="10538" y="3516"/>
              <a:ext cx="7925" cy="23"/>
            </a:xfrm>
            <a:prstGeom prst="line">
              <a:avLst/>
            </a:prstGeom>
            <a:grpFill/>
            <a:ln w="15875">
              <a:solidFill>
                <a:srgbClr val="315B71"/>
              </a:solidFill>
            </a:ln>
          </p:spPr>
          <p:style>
            <a:lnRef idx="1">
              <a:schemeClr val="accent1"/>
            </a:lnRef>
            <a:fillRef idx="0">
              <a:schemeClr val="accent1"/>
            </a:fillRef>
            <a:effectRef idx="0">
              <a:schemeClr val="accent1"/>
            </a:effectRef>
            <a:fontRef idx="minor">
              <a:schemeClr val="tx1"/>
            </a:fontRef>
          </p:style>
        </p:cxnSp>
      </p:grpSp>
      <p:pic>
        <p:nvPicPr>
          <p:cNvPr id="39" name="图片 38" descr="3548dc94f0649756e9a731fe63b141fe"/>
          <p:cNvPicPr>
            <a:picLocks noChangeAspect="1"/>
          </p:cNvPicPr>
          <p:nvPr/>
        </p:nvPicPr>
        <p:blipFill>
          <a:blip r:embed="rId9"/>
          <a:srcRect l="29621" r="6288"/>
          <a:stretch>
            <a:fillRect/>
          </a:stretch>
        </p:blipFill>
        <p:spPr>
          <a:xfrm flipH="1">
            <a:off x="-3410585" y="-208915"/>
            <a:ext cx="9849485" cy="9851390"/>
          </a:xfrm>
          <a:prstGeom prst="rect">
            <a:avLst/>
          </a:prstGeom>
          <a:effectLst>
            <a:softEdge rad="177800"/>
          </a:effectLst>
        </p:spPr>
      </p:pic>
      <p:pic>
        <p:nvPicPr>
          <p:cNvPr id="3" name="图片 2"/>
          <p:cNvPicPr>
            <a:picLocks noChangeAspect="1"/>
          </p:cNvPicPr>
          <p:nvPr>
            <p:custDataLst>
              <p:tags r:id="rId10"/>
            </p:custDataLst>
          </p:nvPr>
        </p:nvPicPr>
        <p:blipFill>
          <a:blip r:embed="rId11"/>
          <a:srcRect t="-1779" r="73090"/>
          <a:stretch>
            <a:fillRect/>
          </a:stretch>
        </p:blipFill>
        <p:spPr>
          <a:xfrm>
            <a:off x="6463665" y="102870"/>
            <a:ext cx="1979295" cy="360045"/>
          </a:xfrm>
          <a:prstGeom prst="rect">
            <a:avLst/>
          </a:prstGeom>
        </p:spPr>
      </p:pic>
      <p:pic>
        <p:nvPicPr>
          <p:cNvPr id="25" name="图片 24"/>
          <p:cNvPicPr>
            <a:picLocks noChangeAspect="1"/>
          </p:cNvPicPr>
          <p:nvPr>
            <p:custDataLst>
              <p:tags r:id="rId12"/>
            </p:custDataLst>
          </p:nvPr>
        </p:nvPicPr>
        <p:blipFill>
          <a:blip r:embed="rId13">
            <a:clrChange>
              <a:clrFrom>
                <a:srgbClr val="FFFFFF">
                  <a:alpha val="100000"/>
                </a:srgbClr>
              </a:clrFrom>
              <a:clrTo>
                <a:srgbClr val="FFFFFF">
                  <a:alpha val="100000"/>
                  <a:alpha val="0"/>
                </a:srgbClr>
              </a:clrTo>
            </a:clrChange>
          </a:blip>
          <a:stretch>
            <a:fillRect/>
          </a:stretch>
        </p:blipFill>
        <p:spPr>
          <a:xfrm>
            <a:off x="10641965" y="131445"/>
            <a:ext cx="1391920" cy="280035"/>
          </a:xfrm>
          <a:prstGeom prst="rect">
            <a:avLst/>
          </a:prstGeom>
        </p:spPr>
      </p:pic>
      <p:sp>
        <p:nvSpPr>
          <p:cNvPr id="24" name="文本框 23"/>
          <p:cNvSpPr txBox="1"/>
          <p:nvPr>
            <p:custDataLst>
              <p:tags r:id="rId14"/>
            </p:custDataLst>
          </p:nvPr>
        </p:nvSpPr>
        <p:spPr>
          <a:xfrm>
            <a:off x="7749540" y="6529070"/>
            <a:ext cx="2724150" cy="267970"/>
          </a:xfrm>
          <a:prstGeom prst="rect">
            <a:avLst/>
          </a:prstGeom>
          <a:noFill/>
        </p:spPr>
        <p:txBody>
          <a:bodyPr wrap="square" rtlCol="0">
            <a:spAutoFit/>
          </a:bodyPr>
          <a:lstStyle/>
          <a:p>
            <a:pPr algn="dist">
              <a:lnSpc>
                <a:spcPct val="50000"/>
              </a:lnSpc>
            </a:pPr>
            <a:r>
              <a:rPr lang="zh-CN" altLang="en-US" sz="700">
                <a:gradFill>
                  <a:gsLst>
                    <a:gs pos="50000">
                      <a:srgbClr val="F6EDE1"/>
                    </a:gs>
                    <a:gs pos="0">
                      <a:srgbClr val="F9F3EB"/>
                    </a:gs>
                    <a:gs pos="100000">
                      <a:srgbClr val="F3E6D7"/>
                    </a:gs>
                  </a:gsLst>
                  <a:lin scaled="1"/>
                </a:gradFill>
              </a:rPr>
              <a:t>郑州国际汽车嘉年华</a:t>
            </a:r>
            <a:endParaRPr lang="zh-CN" altLang="en-US" sz="700">
              <a:gradFill>
                <a:gsLst>
                  <a:gs pos="50000">
                    <a:srgbClr val="F6EDE1"/>
                  </a:gs>
                  <a:gs pos="0">
                    <a:srgbClr val="F9F3EB"/>
                  </a:gs>
                  <a:gs pos="100000">
                    <a:srgbClr val="F3E6D7"/>
                  </a:gs>
                </a:gsLst>
                <a:lin scaled="1"/>
              </a:gradFill>
            </a:endParaRPr>
          </a:p>
          <a:p>
            <a:pPr>
              <a:lnSpc>
                <a:spcPct val="50000"/>
              </a:lnSpc>
            </a:pPr>
            <a:r>
              <a:rPr lang="en-US" altLang="zh-CN" sz="700">
                <a:gradFill>
                  <a:gsLst>
                    <a:gs pos="50000">
                      <a:srgbClr val="F6EDE1"/>
                    </a:gs>
                    <a:gs pos="0">
                      <a:srgbClr val="F9F3EB"/>
                    </a:gs>
                    <a:gs pos="100000">
                      <a:srgbClr val="F3E6D7"/>
                    </a:gs>
                  </a:gsLst>
                  <a:lin scaled="1"/>
                </a:gradFill>
              </a:rPr>
              <a:t>        ——</a:t>
            </a:r>
            <a:r>
              <a:rPr lang="zh-CN" altLang="en-US" sz="700">
                <a:gradFill>
                  <a:gsLst>
                    <a:gs pos="50000">
                      <a:srgbClr val="F6EDE1"/>
                    </a:gs>
                    <a:gs pos="0">
                      <a:srgbClr val="F9F3EB"/>
                    </a:gs>
                    <a:gs pos="100000">
                      <a:srgbClr val="F3E6D7"/>
                    </a:gs>
                  </a:gsLst>
                  <a:lin scaled="1"/>
                </a:gradFill>
              </a:rPr>
              <a:t>Zhengzhou International Automobile Carniva</a:t>
            </a:r>
            <a:r>
              <a:rPr lang="en-US" altLang="zh-CN" sz="700">
                <a:gradFill>
                  <a:gsLst>
                    <a:gs pos="50000">
                      <a:srgbClr val="F6EDE1"/>
                    </a:gs>
                    <a:gs pos="0">
                      <a:srgbClr val="F9F3EB"/>
                    </a:gs>
                    <a:gs pos="100000">
                      <a:srgbClr val="F3E6D7"/>
                    </a:gs>
                  </a:gsLst>
                  <a:lin scaled="1"/>
                </a:gradFill>
              </a:rPr>
              <a:t>——</a:t>
            </a:r>
            <a:r>
              <a:rPr lang="zh-CN" altLang="en-US" sz="1600"/>
              <a:t>l</a:t>
            </a:r>
            <a:endParaRPr lang="zh-CN" altLang="en-US" sz="1600"/>
          </a:p>
        </p:txBody>
      </p:sp>
      <p:sp>
        <p:nvSpPr>
          <p:cNvPr id="2" name="文本框 1"/>
          <p:cNvSpPr txBox="1"/>
          <p:nvPr>
            <p:custDataLst>
              <p:tags r:id="rId15"/>
            </p:custDataLst>
          </p:nvPr>
        </p:nvSpPr>
        <p:spPr>
          <a:xfrm>
            <a:off x="9666605" y="2569210"/>
            <a:ext cx="1569085" cy="410845"/>
          </a:xfrm>
          <a:prstGeom prst="rect">
            <a:avLst/>
          </a:prstGeom>
          <a:noFill/>
        </p:spPr>
        <p:txBody>
          <a:bodyPr wrap="square" rtlCol="0">
            <a:spAutoFit/>
          </a:bodyPr>
          <a:lstStyle/>
          <a:p>
            <a:pPr algn="dist"/>
            <a:r>
              <a:rPr lang="zh-CN" altLang="en-US" sz="3200" baseline="30000">
                <a:gradFill>
                  <a:gsLst>
                    <a:gs pos="50000">
                      <a:srgbClr val="F6EDE1"/>
                    </a:gs>
                    <a:gs pos="0">
                      <a:srgbClr val="F9F3EB"/>
                    </a:gs>
                    <a:gs pos="100000">
                      <a:srgbClr val="F3E6D7"/>
                    </a:gs>
                  </a:gsLst>
                  <a:lin scaled="1"/>
                </a:gradFill>
              </a:rPr>
              <a:t>答谢晚宴</a:t>
            </a:r>
            <a:endParaRPr lang="zh-CN" altLang="en-US" sz="3200" baseline="30000">
              <a:gradFill>
                <a:gsLst>
                  <a:gs pos="50000">
                    <a:srgbClr val="F6EDE1"/>
                  </a:gs>
                  <a:gs pos="0">
                    <a:srgbClr val="F9F3EB"/>
                  </a:gs>
                  <a:gs pos="100000">
                    <a:srgbClr val="F3E6D7"/>
                  </a:gs>
                </a:gsLst>
                <a:lin scaled="1"/>
              </a:gradFill>
            </a:endParaRPr>
          </a:p>
        </p:txBody>
      </p:sp>
      <p:sp>
        <p:nvSpPr>
          <p:cNvPr id="5" name="文本框 4"/>
          <p:cNvSpPr txBox="1"/>
          <p:nvPr>
            <p:custDataLst>
              <p:tags r:id="rId16"/>
            </p:custDataLst>
          </p:nvPr>
        </p:nvSpPr>
        <p:spPr>
          <a:xfrm>
            <a:off x="9537700" y="2793365"/>
            <a:ext cx="5278120" cy="507365"/>
          </a:xfrm>
          <a:prstGeom prst="rect">
            <a:avLst/>
          </a:prstGeom>
          <a:noFill/>
        </p:spPr>
        <p:txBody>
          <a:bodyPr wrap="square" rtlCol="0" anchor="t">
            <a:noAutofit/>
          </a:bodyPr>
          <a:lstStyle/>
          <a:p>
            <a:r>
              <a:rPr lang="en-US">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  </a:t>
            </a:r>
            <a:r>
              <a:rPr>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Thank you dinner</a:t>
            </a:r>
            <a:endParaRPr>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spTree>
    <p:custDataLst>
      <p:tags r:id="rId17"/>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8900" y="0"/>
            <a:ext cx="12265660" cy="6899275"/>
          </a:xfrm>
          <a:prstGeom prst="rect">
            <a:avLst/>
          </a:prstGeom>
        </p:spPr>
      </p:pic>
      <p:sp>
        <p:nvSpPr>
          <p:cNvPr id="3" name="文本框 2"/>
          <p:cNvSpPr txBox="1"/>
          <p:nvPr>
            <p:custDataLst>
              <p:tags r:id="rId2"/>
            </p:custDataLst>
          </p:nvPr>
        </p:nvSpPr>
        <p:spPr>
          <a:xfrm>
            <a:off x="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晚宴整体效果图</a:t>
            </a:r>
            <a:endParaRPr lang="zh-CN" altLang="en-US">
              <a:gradFill>
                <a:gsLst>
                  <a:gs pos="50000">
                    <a:srgbClr val="EAEAE5"/>
                  </a:gs>
                  <a:gs pos="0">
                    <a:srgbClr val="F1F1EE"/>
                  </a:gs>
                  <a:gs pos="100000">
                    <a:srgbClr val="E3E2DC"/>
                  </a:gs>
                </a:gsLst>
                <a:lin scaled="1"/>
              </a:gradFill>
            </a:endParaRPr>
          </a:p>
        </p:txBody>
      </p:sp>
      <p:pic>
        <p:nvPicPr>
          <p:cNvPr id="6" name="图片 5"/>
          <p:cNvPicPr>
            <a:picLocks noChangeAspect="1"/>
          </p:cNvPicPr>
          <p:nvPr/>
        </p:nvPicPr>
        <p:blipFill>
          <a:blip r:embed="rId3"/>
          <a:stretch>
            <a:fillRect/>
          </a:stretch>
        </p:blipFill>
        <p:spPr>
          <a:xfrm>
            <a:off x="-88900" y="3820160"/>
            <a:ext cx="5473700" cy="3079115"/>
          </a:xfrm>
          <a:prstGeom prst="rect">
            <a:avLst/>
          </a:prstGeom>
        </p:spPr>
      </p:pic>
      <p:sp>
        <p:nvSpPr>
          <p:cNvPr id="7" name="矩形 6"/>
          <p:cNvSpPr/>
          <p:nvPr>
            <p:custDataLst>
              <p:tags r:id="rId4"/>
            </p:custDataLst>
          </p:nvPr>
        </p:nvSpPr>
        <p:spPr>
          <a:xfrm rot="17460000">
            <a:off x="2130425" y="4660265"/>
            <a:ext cx="838200" cy="265938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63ffbf0fe69d66995276a2812357827"/>
          <p:cNvPicPr>
            <a:picLocks noChangeAspect="1"/>
          </p:cNvPicPr>
          <p:nvPr>
            <p:custDataLst>
              <p:tags r:id="rId5"/>
            </p:custDataLst>
          </p:nvPr>
        </p:nvPicPr>
        <p:blipFill>
          <a:blip r:embed="rId6">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7"/>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1" name="文本框 20"/>
          <p:cNvSpPr txBox="1"/>
          <p:nvPr>
            <p:custDataLst>
              <p:tags r:id="rId1"/>
            </p:custDataLst>
          </p:nvPr>
        </p:nvSpPr>
        <p:spPr>
          <a:xfrm>
            <a:off x="4135120" y="6312535"/>
            <a:ext cx="2543810" cy="170180"/>
          </a:xfrm>
          <a:prstGeom prst="rect">
            <a:avLst/>
          </a:prstGeom>
          <a:noFill/>
        </p:spPr>
        <p:txBody>
          <a:bodyPr wrap="square" rtlCol="0">
            <a:noAutofit/>
          </a:bodyPr>
          <a:lstStyle/>
          <a:p>
            <a:pPr algn="dist"/>
            <a:r>
              <a:rPr lang="zh-CN" altLang="en-US" sz="2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启动仪式（示意图）</a:t>
            </a:r>
            <a:endParaRPr lang="zh-CN" altLang="en-US" sz="2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88900" y="0"/>
            <a:ext cx="12280265" cy="6899275"/>
          </a:xfrm>
          <a:prstGeom prst="rect">
            <a:avLst/>
          </a:prstGeom>
        </p:spPr>
      </p:pic>
      <p:sp>
        <p:nvSpPr>
          <p:cNvPr id="4" name="文本框 3"/>
          <p:cNvSpPr txBox="1"/>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嘉宾入口布置</a:t>
            </a:r>
            <a:endParaRPr lang="zh-CN" altLang="en-US">
              <a:gradFill>
                <a:gsLst>
                  <a:gs pos="50000">
                    <a:srgbClr val="EAEAE5"/>
                  </a:gs>
                  <a:gs pos="0">
                    <a:srgbClr val="F1F1EE"/>
                  </a:gs>
                  <a:gs pos="100000">
                    <a:srgbClr val="E3E2DC"/>
                  </a:gs>
                </a:gsLst>
                <a:lin scaled="1"/>
              </a:gradFill>
            </a:endParaRPr>
          </a:p>
        </p:txBody>
      </p:sp>
      <p:pic>
        <p:nvPicPr>
          <p:cNvPr id="12" name="图片 11" descr="63ffbf0fe69d66995276a2812357827"/>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5"/>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1" name="文本框 20"/>
          <p:cNvSpPr txBox="1"/>
          <p:nvPr>
            <p:custDataLst>
              <p:tags r:id="rId1"/>
            </p:custDataLst>
          </p:nvPr>
        </p:nvSpPr>
        <p:spPr>
          <a:xfrm>
            <a:off x="4135120" y="6312535"/>
            <a:ext cx="2543810" cy="170180"/>
          </a:xfrm>
          <a:prstGeom prst="rect">
            <a:avLst/>
          </a:prstGeom>
          <a:noFill/>
        </p:spPr>
        <p:txBody>
          <a:bodyPr wrap="square" rtlCol="0">
            <a:noAutofit/>
          </a:bodyPr>
          <a:lstStyle/>
          <a:p>
            <a:pPr algn="dist"/>
            <a:r>
              <a:rPr lang="zh-CN" altLang="en-US" sz="2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启动仪式（示意图）</a:t>
            </a:r>
            <a:endParaRPr lang="zh-CN" altLang="en-US" sz="2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stretch>
            <a:fillRect/>
          </a:stretch>
        </p:blipFill>
        <p:spPr>
          <a:xfrm>
            <a:off x="-88900" y="0"/>
            <a:ext cx="12280265" cy="6907530"/>
          </a:xfrm>
          <a:prstGeom prst="rect">
            <a:avLst/>
          </a:prstGeom>
        </p:spPr>
      </p:pic>
      <p:sp>
        <p:nvSpPr>
          <p:cNvPr id="5" name="文本框 4"/>
          <p:cNvSpPr txBox="1"/>
          <p:nvPr>
            <p:custDataLst>
              <p:tags r:id="rId3"/>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入口前立体字</a:t>
            </a:r>
            <a:endParaRPr lang="zh-CN" altLang="en-US">
              <a:gradFill>
                <a:gsLst>
                  <a:gs pos="50000">
                    <a:srgbClr val="EAEAE5"/>
                  </a:gs>
                  <a:gs pos="0">
                    <a:srgbClr val="F1F1EE"/>
                  </a:gs>
                  <a:gs pos="100000">
                    <a:srgbClr val="E3E2DC"/>
                  </a:gs>
                </a:gsLst>
                <a:lin scaled="1"/>
              </a:gradFill>
            </a:endParaRPr>
          </a:p>
        </p:txBody>
      </p:sp>
      <p:pic>
        <p:nvPicPr>
          <p:cNvPr id="12" name="图片 11" descr="63ffbf0fe69d66995276a2812357827"/>
          <p:cNvPicPr>
            <a:picLocks noChangeAspect="1"/>
          </p:cNvPicPr>
          <p:nvPr>
            <p:custDataLst>
              <p:tags r:id="rId4"/>
            </p:custDataLst>
          </p:nvPr>
        </p:nvPicPr>
        <p:blipFill>
          <a:blip r:embed="rId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6"/>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1" name="文本框 20"/>
          <p:cNvSpPr txBox="1"/>
          <p:nvPr>
            <p:custDataLst>
              <p:tags r:id="rId1"/>
            </p:custDataLst>
          </p:nvPr>
        </p:nvSpPr>
        <p:spPr>
          <a:xfrm>
            <a:off x="4135120" y="6312535"/>
            <a:ext cx="2543810" cy="170180"/>
          </a:xfrm>
          <a:prstGeom prst="rect">
            <a:avLst/>
          </a:prstGeom>
          <a:noFill/>
        </p:spPr>
        <p:txBody>
          <a:bodyPr wrap="square" rtlCol="0">
            <a:noAutofit/>
          </a:bodyPr>
          <a:lstStyle/>
          <a:p>
            <a:pPr algn="dist"/>
            <a:r>
              <a:rPr lang="zh-CN" altLang="en-US" sz="2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启动仪式（示意图）</a:t>
            </a:r>
            <a:endParaRPr lang="zh-CN" altLang="en-US" sz="2000" b="1">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88900" y="0"/>
            <a:ext cx="12281535" cy="6899910"/>
          </a:xfrm>
          <a:prstGeom prst="rect">
            <a:avLst/>
          </a:prstGeom>
        </p:spPr>
      </p:pic>
      <p:sp>
        <p:nvSpPr>
          <p:cNvPr id="5" name="文本框 4"/>
          <p:cNvSpPr txBox="1"/>
          <p:nvPr>
            <p:custDataLst>
              <p:tags r:id="rId3"/>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入口拱门</a:t>
            </a:r>
            <a:endParaRPr lang="zh-CN" altLang="en-US">
              <a:gradFill>
                <a:gsLst>
                  <a:gs pos="50000">
                    <a:srgbClr val="EAEAE5"/>
                  </a:gs>
                  <a:gs pos="0">
                    <a:srgbClr val="F1F1EE"/>
                  </a:gs>
                  <a:gs pos="100000">
                    <a:srgbClr val="E3E2DC"/>
                  </a:gs>
                </a:gsLst>
                <a:lin scaled="1"/>
              </a:gradFill>
            </a:endParaRPr>
          </a:p>
        </p:txBody>
      </p:sp>
      <p:pic>
        <p:nvPicPr>
          <p:cNvPr id="12" name="图片 11" descr="63ffbf0fe69d66995276a2812357827"/>
          <p:cNvPicPr>
            <a:picLocks noChangeAspect="1"/>
          </p:cNvPicPr>
          <p:nvPr>
            <p:custDataLst>
              <p:tags r:id="rId4"/>
            </p:custDataLst>
          </p:nvPr>
        </p:nvPicPr>
        <p:blipFill>
          <a:blip r:embed="rId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6"/>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5" name="文本框 4"/>
          <p:cNvSpPr txBox="1"/>
          <p:nvPr>
            <p:custDataLst>
              <p:tags r:id="rId1"/>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入口拱门</a:t>
            </a:r>
            <a:endParaRPr lang="zh-CN" altLang="en-US">
              <a:gradFill>
                <a:gsLst>
                  <a:gs pos="50000">
                    <a:srgbClr val="EAEAE5"/>
                  </a:gs>
                  <a:gs pos="0">
                    <a:srgbClr val="F1F1EE"/>
                  </a:gs>
                  <a:gs pos="100000">
                    <a:srgbClr val="E3E2DC"/>
                  </a:gs>
                </a:gsLst>
                <a:lin scaled="1"/>
              </a:gradFill>
            </a:endParaRPr>
          </a:p>
        </p:txBody>
      </p:sp>
      <p:pic>
        <p:nvPicPr>
          <p:cNvPr id="2" name="图片 1"/>
          <p:cNvPicPr>
            <a:picLocks noChangeAspect="1"/>
          </p:cNvPicPr>
          <p:nvPr>
            <p:custDataLst>
              <p:tags r:id="rId2"/>
            </p:custDataLst>
          </p:nvPr>
        </p:nvPicPr>
        <p:blipFill>
          <a:blip r:embed="rId3"/>
          <a:stretch>
            <a:fillRect/>
          </a:stretch>
        </p:blipFill>
        <p:spPr>
          <a:xfrm>
            <a:off x="-88900" y="-635"/>
            <a:ext cx="12280265" cy="6899910"/>
          </a:xfrm>
          <a:prstGeom prst="rect">
            <a:avLst/>
          </a:prstGeom>
        </p:spPr>
      </p:pic>
      <p:sp>
        <p:nvSpPr>
          <p:cNvPr id="4" name="文本框 3"/>
          <p:cNvSpPr txBox="1"/>
          <p:nvPr>
            <p:custDataLst>
              <p:tags r:id="rId4"/>
            </p:custDataLst>
          </p:nvPr>
        </p:nvSpPr>
        <p:spPr>
          <a:xfrm>
            <a:off x="762635" y="447675"/>
            <a:ext cx="4711065" cy="368300"/>
          </a:xfrm>
          <a:prstGeom prst="rect">
            <a:avLst/>
          </a:prstGeom>
          <a:noFill/>
        </p:spPr>
        <p:txBody>
          <a:bodyPr wrap="square" rtlCol="0">
            <a:spAutoFit/>
          </a:bodyPr>
          <a:lstStyle/>
          <a:p>
            <a:r>
              <a:rPr lang="zh-CN" altLang="en-US">
                <a:gradFill>
                  <a:gsLst>
                    <a:gs pos="0">
                      <a:srgbClr val="23607C"/>
                    </a:gs>
                    <a:gs pos="100000">
                      <a:srgbClr val="0C364F"/>
                    </a:gs>
                  </a:gsLst>
                  <a:lin scaled="1"/>
                </a:gradFill>
              </a:rPr>
              <a:t>巨幅海报预计</a:t>
            </a:r>
            <a:r>
              <a:rPr lang="en-US" altLang="zh-CN">
                <a:gradFill>
                  <a:gsLst>
                    <a:gs pos="0">
                      <a:srgbClr val="23607C"/>
                    </a:gs>
                    <a:gs pos="100000">
                      <a:srgbClr val="0C364F"/>
                    </a:gs>
                  </a:gsLst>
                  <a:lin scaled="1"/>
                </a:gradFill>
              </a:rPr>
              <a:t>1000</a:t>
            </a:r>
            <a:r>
              <a:rPr lang="zh-CN" altLang="en-US">
                <a:gradFill>
                  <a:gsLst>
                    <a:gs pos="0">
                      <a:srgbClr val="23607C"/>
                    </a:gs>
                    <a:gs pos="100000">
                      <a:srgbClr val="0C364F"/>
                    </a:gs>
                  </a:gsLst>
                  <a:lin scaled="1"/>
                </a:gradFill>
              </a:rPr>
              <a:t>平方（面积过大不推荐）</a:t>
            </a:r>
            <a:endParaRPr lang="zh-CN" altLang="en-US">
              <a:gradFill>
                <a:gsLst>
                  <a:gs pos="0">
                    <a:srgbClr val="23607C"/>
                  </a:gs>
                  <a:gs pos="100000">
                    <a:srgbClr val="0C364F"/>
                  </a:gs>
                </a:gsLst>
                <a:lin scaled="1"/>
              </a:gradFill>
            </a:endParaRPr>
          </a:p>
        </p:txBody>
      </p:sp>
      <p:pic>
        <p:nvPicPr>
          <p:cNvPr id="12" name="图片 11" descr="63ffbf0fe69d66995276a2812357827"/>
          <p:cNvPicPr>
            <a:picLocks noChangeAspect="1"/>
          </p:cNvPicPr>
          <p:nvPr>
            <p:custDataLst>
              <p:tags r:id="rId5"/>
            </p:custDataLst>
          </p:nvPr>
        </p:nvPicPr>
        <p:blipFill>
          <a:blip r:embed="rId6">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7"/>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938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sp>
        <p:nvSpPr>
          <p:cNvPr id="5" name="文本框 4"/>
          <p:cNvSpPr txBox="1"/>
          <p:nvPr>
            <p:custDataLst>
              <p:tags r:id="rId6"/>
            </p:custDataLst>
          </p:nvPr>
        </p:nvSpPr>
        <p:spPr>
          <a:xfrm>
            <a:off x="592455" y="2312035"/>
            <a:ext cx="1883410" cy="306705"/>
          </a:xfrm>
          <a:prstGeom prst="rect">
            <a:avLst/>
          </a:prstGeom>
          <a:noFill/>
        </p:spPr>
        <p:txBody>
          <a:bodyPr wrap="square" rtlCol="0">
            <a:spAutoFit/>
          </a:bodyPr>
          <a:lstStyle/>
          <a:p>
            <a:pPr algn="dist"/>
            <a:r>
              <a:rPr lang="zh-CN" sz="1400">
                <a:gradFill>
                  <a:gsLst>
                    <a:gs pos="0">
                      <a:srgbClr val="23607C"/>
                    </a:gs>
                    <a:gs pos="100000">
                      <a:srgbClr val="0C364F"/>
                    </a:gs>
                  </a:gsLst>
                  <a:lin scaled="1"/>
                </a:gradFill>
                <a:latin typeface="微软雅黑" panose="020B0503020204020204" charset="-122"/>
                <a:ea typeface="微软雅黑" panose="020B0503020204020204" charset="-122"/>
              </a:rPr>
              <a:t>晚宴舞台区域规划：</a:t>
            </a:r>
            <a:endParaRPr lang="zh-CN"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2" name="文本框 1"/>
          <p:cNvSpPr txBox="1"/>
          <p:nvPr>
            <p:custDataLst>
              <p:tags r:id="rId7"/>
            </p:custDataLst>
          </p:nvPr>
        </p:nvSpPr>
        <p:spPr>
          <a:xfrm>
            <a:off x="501650" y="2755900"/>
            <a:ext cx="2718435" cy="306705"/>
          </a:xfrm>
          <a:prstGeom prst="rect">
            <a:avLst/>
          </a:prstGeom>
          <a:noFill/>
        </p:spPr>
        <p:txBody>
          <a:bodyPr wrap="square" rtlCol="0">
            <a:spAutoFit/>
          </a:bodyPr>
          <a:lstStyle/>
          <a:p>
            <a:pPr algn="dist"/>
            <a:r>
              <a:rPr lang="zh-CN" sz="1400">
                <a:gradFill>
                  <a:gsLst>
                    <a:gs pos="0">
                      <a:srgbClr val="23607C"/>
                    </a:gs>
                    <a:gs pos="100000">
                      <a:srgbClr val="0C364F"/>
                    </a:gs>
                  </a:gsLst>
                  <a:lin scaled="1"/>
                </a:gradFill>
                <a:latin typeface="微软雅黑" panose="020B0503020204020204" charset="-122"/>
                <a:ea typeface="微软雅黑" panose="020B0503020204020204" charset="-122"/>
              </a:rPr>
              <a:t>人数小于</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200</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人时选择</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A</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区域</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3" name="文本框 2"/>
          <p:cNvSpPr txBox="1"/>
          <p:nvPr>
            <p:custDataLst>
              <p:tags r:id="rId8"/>
            </p:custDataLst>
          </p:nvPr>
        </p:nvSpPr>
        <p:spPr>
          <a:xfrm>
            <a:off x="501650" y="3199765"/>
            <a:ext cx="2718435" cy="306705"/>
          </a:xfrm>
          <a:prstGeom prst="rect">
            <a:avLst/>
          </a:prstGeom>
          <a:noFill/>
        </p:spPr>
        <p:txBody>
          <a:bodyPr wrap="square" rtlCol="0">
            <a:spAutoFit/>
          </a:bodyPr>
          <a:lstStyle/>
          <a:p>
            <a:pPr algn="dist"/>
            <a:r>
              <a:rPr lang="zh-CN" sz="1400">
                <a:gradFill>
                  <a:gsLst>
                    <a:gs pos="0">
                      <a:srgbClr val="23607C"/>
                    </a:gs>
                    <a:gs pos="100000">
                      <a:srgbClr val="0C364F"/>
                    </a:gs>
                  </a:gsLst>
                  <a:lin scaled="1"/>
                </a:gradFill>
                <a:latin typeface="微软雅黑" panose="020B0503020204020204" charset="-122"/>
                <a:ea typeface="微软雅黑" panose="020B0503020204020204" charset="-122"/>
              </a:rPr>
              <a:t>人数大于</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200</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人时选择</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B</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区域</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9" name="文本框 8"/>
          <p:cNvSpPr txBox="1"/>
          <p:nvPr>
            <p:custDataLst>
              <p:tags r:id="rId9"/>
            </p:custDataLst>
          </p:nvPr>
        </p:nvSpPr>
        <p:spPr>
          <a:xfrm>
            <a:off x="490855" y="3643630"/>
            <a:ext cx="3331210" cy="521970"/>
          </a:xfrm>
          <a:prstGeom prst="rect">
            <a:avLst/>
          </a:prstGeom>
          <a:noFill/>
        </p:spPr>
        <p:txBody>
          <a:bodyPr wrap="square" rtlCol="0">
            <a:spAutoFit/>
          </a:bodyPr>
          <a:lstStyle/>
          <a:p>
            <a:pPr algn="dist"/>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以下效果图以</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A</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区域为例，若选择</a:t>
            </a:r>
            <a:r>
              <a:rPr lang="en-US" altLang="zh-CN" sz="1400">
                <a:gradFill>
                  <a:gsLst>
                    <a:gs pos="0">
                      <a:srgbClr val="23607C"/>
                    </a:gs>
                    <a:gs pos="100000">
                      <a:srgbClr val="0C364F"/>
                    </a:gs>
                  </a:gsLst>
                  <a:lin scaled="1"/>
                </a:gradFill>
                <a:latin typeface="微软雅黑" panose="020B0503020204020204" charset="-122"/>
                <a:ea typeface="微软雅黑" panose="020B0503020204020204" charset="-122"/>
              </a:rPr>
              <a:t>B</a:t>
            </a:r>
            <a:r>
              <a:rPr lang="zh-CN" altLang="en-US" sz="1400">
                <a:gradFill>
                  <a:gsLst>
                    <a:gs pos="0">
                      <a:srgbClr val="23607C"/>
                    </a:gs>
                    <a:gs pos="100000">
                      <a:srgbClr val="0C364F"/>
                    </a:gs>
                  </a:gsLst>
                  <a:lin scaled="1"/>
                </a:gradFill>
                <a:latin typeface="微软雅黑" panose="020B0503020204020204" charset="-122"/>
                <a:ea typeface="微软雅黑" panose="020B0503020204020204" charset="-122"/>
              </a:rPr>
              <a:t>区域时整体布置向后移动即可</a:t>
            </a:r>
            <a:endParaRPr lang="zh-CN" altLang="en-US" sz="1400">
              <a:gradFill>
                <a:gsLst>
                  <a:gs pos="0">
                    <a:srgbClr val="23607C"/>
                  </a:gs>
                  <a:gs pos="100000">
                    <a:srgbClr val="0C364F"/>
                  </a:gs>
                </a:gsLst>
                <a:lin scaled="1"/>
              </a:gradFill>
              <a:latin typeface="微软雅黑" panose="020B0503020204020204" charset="-122"/>
              <a:ea typeface="微软雅黑" panose="020B0503020204020204" charset="-122"/>
            </a:endParaRPr>
          </a:p>
        </p:txBody>
      </p:sp>
      <p:pic>
        <p:nvPicPr>
          <p:cNvPr id="12" name="图片 11"/>
          <p:cNvPicPr>
            <a:picLocks noChangeAspect="1"/>
          </p:cNvPicPr>
          <p:nvPr/>
        </p:nvPicPr>
        <p:blipFill>
          <a:blip r:embed="rId10"/>
          <a:srcRect l="31555" t="30866" r="23265" b="24428"/>
          <a:stretch>
            <a:fillRect/>
          </a:stretch>
        </p:blipFill>
        <p:spPr>
          <a:xfrm>
            <a:off x="4462780" y="1442720"/>
            <a:ext cx="7493635" cy="4171315"/>
          </a:xfrm>
          <a:prstGeom prst="rect">
            <a:avLst/>
          </a:prstGeom>
        </p:spPr>
      </p:pic>
      <p:sp>
        <p:nvSpPr>
          <p:cNvPr id="14" name="矩形 13"/>
          <p:cNvSpPr/>
          <p:nvPr>
            <p:custDataLst>
              <p:tags r:id="rId11"/>
            </p:custDataLst>
          </p:nvPr>
        </p:nvSpPr>
        <p:spPr>
          <a:xfrm rot="960000">
            <a:off x="6230620" y="3193415"/>
            <a:ext cx="495300" cy="75882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custDataLst>
              <p:tags r:id="rId12"/>
            </p:custDataLst>
          </p:nvPr>
        </p:nvSpPr>
        <p:spPr>
          <a:xfrm rot="960000">
            <a:off x="6456680" y="1922145"/>
            <a:ext cx="593725" cy="115570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rot="1140000">
            <a:off x="6611620" y="2064385"/>
            <a:ext cx="234950" cy="922020"/>
          </a:xfrm>
          <a:prstGeom prst="rect">
            <a:avLst/>
          </a:prstGeom>
          <a:noFill/>
        </p:spPr>
        <p:txBody>
          <a:bodyPr wrap="square" rtlCol="0">
            <a:spAutoFit/>
          </a:bodyPr>
          <a:lstStyle/>
          <a:p>
            <a:r>
              <a:rPr lang="en-US" altLang="zh-CN"/>
              <a:t>B</a:t>
            </a:r>
            <a:r>
              <a:rPr lang="zh-CN" altLang="en-US"/>
              <a:t>区域</a:t>
            </a:r>
            <a:endParaRPr lang="zh-CN" altLang="en-US"/>
          </a:p>
        </p:txBody>
      </p:sp>
      <p:sp>
        <p:nvSpPr>
          <p:cNvPr id="20" name="文本框 19"/>
          <p:cNvSpPr txBox="1"/>
          <p:nvPr/>
        </p:nvSpPr>
        <p:spPr>
          <a:xfrm rot="1080000">
            <a:off x="6308725" y="3083560"/>
            <a:ext cx="234950" cy="922020"/>
          </a:xfrm>
          <a:prstGeom prst="rect">
            <a:avLst/>
          </a:prstGeom>
          <a:noFill/>
        </p:spPr>
        <p:txBody>
          <a:bodyPr wrap="square" rtlCol="0">
            <a:spAutoFit/>
          </a:bodyPr>
          <a:lstStyle/>
          <a:p>
            <a:r>
              <a:rPr lang="en-US" altLang="zh-CN"/>
              <a:t>A</a:t>
            </a:r>
            <a:r>
              <a:rPr lang="zh-CN" altLang="en-US"/>
              <a:t>区域</a:t>
            </a:r>
            <a:endParaRPr lang="zh-CN" altLang="en-US"/>
          </a:p>
        </p:txBody>
      </p:sp>
      <p:pic>
        <p:nvPicPr>
          <p:cNvPr id="6" name="图片 5"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8900" y="0"/>
            <a:ext cx="12280900" cy="6899275"/>
          </a:xfrm>
          <a:prstGeom prst="rect">
            <a:avLst/>
          </a:prstGeom>
        </p:spPr>
      </p:pic>
      <p:sp>
        <p:nvSpPr>
          <p:cNvPr id="5" name="文本框 4"/>
          <p:cNvSpPr txBox="1"/>
          <p:nvPr>
            <p:custDataLst>
              <p:tags r:id="rId2"/>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签到处</a:t>
            </a:r>
            <a:endParaRPr lang="zh-CN" altLang="en-US">
              <a:gradFill>
                <a:gsLst>
                  <a:gs pos="50000">
                    <a:srgbClr val="EAEAE5"/>
                  </a:gs>
                  <a:gs pos="0">
                    <a:srgbClr val="F1F1EE"/>
                  </a:gs>
                  <a:gs pos="100000">
                    <a:srgbClr val="E3E2DC"/>
                  </a:gs>
                </a:gsLst>
                <a:lin scaled="1"/>
              </a:gradFill>
            </a:endParaRPr>
          </a:p>
        </p:txBody>
      </p:sp>
      <p:pic>
        <p:nvPicPr>
          <p:cNvPr id="12" name="图片 11"/>
          <p:cNvPicPr>
            <a:picLocks noChangeAspect="1"/>
          </p:cNvPicPr>
          <p:nvPr>
            <p:custDataLst>
              <p:tags r:id="rId3"/>
            </p:custDataLst>
          </p:nvPr>
        </p:nvPicPr>
        <p:blipFill>
          <a:blip r:embed="rId4"/>
          <a:srcRect l="31555" t="30866" r="44963" b="36723"/>
          <a:stretch>
            <a:fillRect/>
          </a:stretch>
        </p:blipFill>
        <p:spPr>
          <a:xfrm>
            <a:off x="9116695" y="0"/>
            <a:ext cx="3075305" cy="2387600"/>
          </a:xfrm>
          <a:prstGeom prst="rect">
            <a:avLst/>
          </a:prstGeom>
        </p:spPr>
      </p:pic>
      <p:sp>
        <p:nvSpPr>
          <p:cNvPr id="10" name="矩形 9"/>
          <p:cNvSpPr/>
          <p:nvPr>
            <p:custDataLst>
              <p:tags r:id="rId5"/>
            </p:custDataLst>
          </p:nvPr>
        </p:nvSpPr>
        <p:spPr>
          <a:xfrm rot="1320000">
            <a:off x="10657205" y="2065655"/>
            <a:ext cx="94615" cy="104140"/>
          </a:xfrm>
          <a:prstGeom prst="rect">
            <a:avLst/>
          </a:prstGeom>
          <a:noFill/>
          <a:ln w="317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63ffbf0fe69d66995276a2812357827"/>
          <p:cNvPicPr>
            <a:picLocks noChangeAspect="1"/>
          </p:cNvPicPr>
          <p:nvPr>
            <p:custDataLst>
              <p:tags r:id="rId6"/>
            </p:custDataLst>
          </p:nvPr>
        </p:nvPicPr>
        <p:blipFill>
          <a:blip r:embed="rId7">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8"/>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8900" y="0"/>
            <a:ext cx="12280265" cy="6908165"/>
          </a:xfrm>
          <a:prstGeom prst="rect">
            <a:avLst/>
          </a:prstGeom>
        </p:spPr>
      </p:pic>
      <p:sp>
        <p:nvSpPr>
          <p:cNvPr id="5" name="文本框 4"/>
          <p:cNvSpPr txBox="1"/>
          <p:nvPr>
            <p:custDataLst>
              <p:tags r:id="rId2"/>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服务台</a:t>
            </a:r>
            <a:endParaRPr lang="zh-CN" altLang="en-US">
              <a:gradFill>
                <a:gsLst>
                  <a:gs pos="50000">
                    <a:srgbClr val="EAEAE5"/>
                  </a:gs>
                  <a:gs pos="0">
                    <a:srgbClr val="F1F1EE"/>
                  </a:gs>
                  <a:gs pos="100000">
                    <a:srgbClr val="E3E2DC"/>
                  </a:gs>
                </a:gsLst>
                <a:lin scaled="1"/>
              </a:gradFill>
            </a:endParaRPr>
          </a:p>
        </p:txBody>
      </p:sp>
      <p:sp>
        <p:nvSpPr>
          <p:cNvPr id="3" name="文本框 2"/>
          <p:cNvSpPr txBox="1"/>
          <p:nvPr>
            <p:custDataLst>
              <p:tags r:id="rId3"/>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服务台</a:t>
            </a:r>
            <a:endParaRPr lang="zh-CN" altLang="en-US">
              <a:gradFill>
                <a:gsLst>
                  <a:gs pos="50000">
                    <a:srgbClr val="EAEAE5"/>
                  </a:gs>
                  <a:gs pos="0">
                    <a:srgbClr val="F1F1EE"/>
                  </a:gs>
                  <a:gs pos="100000">
                    <a:srgbClr val="E3E2DC"/>
                  </a:gs>
                </a:gsLst>
                <a:lin scaled="1"/>
              </a:gradFill>
            </a:endParaRPr>
          </a:p>
        </p:txBody>
      </p:sp>
      <p:pic>
        <p:nvPicPr>
          <p:cNvPr id="12" name="图片 11"/>
          <p:cNvPicPr>
            <a:picLocks noChangeAspect="1"/>
          </p:cNvPicPr>
          <p:nvPr>
            <p:custDataLst>
              <p:tags r:id="rId4"/>
            </p:custDataLst>
          </p:nvPr>
        </p:nvPicPr>
        <p:blipFill>
          <a:blip r:embed="rId5"/>
          <a:srcRect l="31555" t="30866" r="44963" b="36723"/>
          <a:stretch>
            <a:fillRect/>
          </a:stretch>
        </p:blipFill>
        <p:spPr>
          <a:xfrm>
            <a:off x="9502140" y="0"/>
            <a:ext cx="2689860" cy="2088515"/>
          </a:xfrm>
          <a:prstGeom prst="rect">
            <a:avLst/>
          </a:prstGeom>
        </p:spPr>
      </p:pic>
      <p:sp>
        <p:nvSpPr>
          <p:cNvPr id="9" name="矩形 8"/>
          <p:cNvSpPr/>
          <p:nvPr>
            <p:custDataLst>
              <p:tags r:id="rId6"/>
            </p:custDataLst>
          </p:nvPr>
        </p:nvSpPr>
        <p:spPr>
          <a:xfrm rot="1320000">
            <a:off x="10822305" y="1697355"/>
            <a:ext cx="94615" cy="104140"/>
          </a:xfrm>
          <a:prstGeom prst="rect">
            <a:avLst/>
          </a:prstGeom>
          <a:noFill/>
          <a:ln w="317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63ffbf0fe69d66995276a2812357827"/>
          <p:cNvPicPr>
            <a:picLocks noChangeAspect="1"/>
          </p:cNvPicPr>
          <p:nvPr>
            <p:custDataLst>
              <p:tags r:id="rId7"/>
            </p:custDataLst>
          </p:nvPr>
        </p:nvPicPr>
        <p:blipFill>
          <a:blip r:embed="rId8">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9"/>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8900" y="0"/>
            <a:ext cx="12280900" cy="6899910"/>
          </a:xfrm>
          <a:prstGeom prst="rect">
            <a:avLst/>
          </a:prstGeom>
        </p:spPr>
      </p:pic>
      <p:sp>
        <p:nvSpPr>
          <p:cNvPr id="3" name="文本框 2"/>
          <p:cNvSpPr txBox="1"/>
          <p:nvPr>
            <p:custDataLst>
              <p:tags r:id="rId2"/>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现场晚宴桌椅</a:t>
            </a:r>
            <a:endParaRPr lang="zh-CN" altLang="en-US">
              <a:gradFill>
                <a:gsLst>
                  <a:gs pos="50000">
                    <a:srgbClr val="EAEAE5"/>
                  </a:gs>
                  <a:gs pos="0">
                    <a:srgbClr val="F1F1EE"/>
                  </a:gs>
                  <a:gs pos="100000">
                    <a:srgbClr val="E3E2DC"/>
                  </a:gs>
                </a:gsLst>
                <a:lin scaled="1"/>
              </a:gradFill>
            </a:endParaRPr>
          </a:p>
        </p:txBody>
      </p:sp>
      <p:pic>
        <p:nvPicPr>
          <p:cNvPr id="12" name="图片 11"/>
          <p:cNvPicPr>
            <a:picLocks noChangeAspect="1"/>
          </p:cNvPicPr>
          <p:nvPr>
            <p:custDataLst>
              <p:tags r:id="rId3"/>
            </p:custDataLst>
          </p:nvPr>
        </p:nvPicPr>
        <p:blipFill>
          <a:blip r:embed="rId4"/>
          <a:srcRect l="31555" t="30866" r="44963" b="36723"/>
          <a:stretch>
            <a:fillRect/>
          </a:stretch>
        </p:blipFill>
        <p:spPr>
          <a:xfrm>
            <a:off x="9502140" y="0"/>
            <a:ext cx="2689860" cy="2088515"/>
          </a:xfrm>
          <a:prstGeom prst="rect">
            <a:avLst/>
          </a:prstGeom>
        </p:spPr>
      </p:pic>
      <p:sp>
        <p:nvSpPr>
          <p:cNvPr id="10" name="矩形 9"/>
          <p:cNvSpPr/>
          <p:nvPr>
            <p:custDataLst>
              <p:tags r:id="rId5"/>
            </p:custDataLst>
          </p:nvPr>
        </p:nvSpPr>
        <p:spPr>
          <a:xfrm rot="1320000">
            <a:off x="10702290" y="1205865"/>
            <a:ext cx="294640" cy="261620"/>
          </a:xfrm>
          <a:prstGeom prst="rect">
            <a:avLst/>
          </a:prstGeom>
          <a:noFill/>
          <a:ln w="317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62560" y="884555"/>
            <a:ext cx="6121400" cy="933450"/>
            <a:chOff x="416" y="1393"/>
            <a:chExt cx="9640" cy="1470"/>
          </a:xfrm>
        </p:grpSpPr>
        <p:sp>
          <p:nvSpPr>
            <p:cNvPr id="7" name="文本框 6"/>
            <p:cNvSpPr txBox="1"/>
            <p:nvPr>
              <p:custDataLst>
                <p:tags r:id="rId6"/>
              </p:custDataLst>
            </p:nvPr>
          </p:nvSpPr>
          <p:spPr>
            <a:xfrm>
              <a:off x="416" y="1727"/>
              <a:ext cx="7638" cy="1137"/>
            </a:xfrm>
            <a:prstGeom prst="rect">
              <a:avLst/>
            </a:prstGeom>
            <a:noFill/>
          </p:spPr>
          <p:txBody>
            <a:bodyPr wrap="square" rtlCol="0" anchor="t">
              <a:spAutoFit/>
            </a:bodyPr>
            <a:lstStyle/>
            <a:p>
              <a:pPr marL="12700" fontAlgn="auto">
                <a:lnSpc>
                  <a:spcPct val="120000"/>
                </a:lnSpc>
                <a:spcBef>
                  <a:spcPts val="300"/>
                </a:spcBef>
              </a:pPr>
              <a:r>
                <a:rPr lang="zh-CN" altLang="zh-CN"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贵宾席区（领导座位席）：</a:t>
              </a:r>
              <a:r>
                <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第一排设置</a:t>
              </a:r>
              <a:r>
                <a:rPr lang="en-US" altLang="zh-CN"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3</a:t>
              </a:r>
              <a:r>
                <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桌领导桌位（图中红色圆桌椅）</a:t>
              </a:r>
              <a:endPar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a:p>
              <a:pPr marL="12700" fontAlgn="auto">
                <a:lnSpc>
                  <a:spcPct val="120000"/>
                </a:lnSpc>
                <a:spcBef>
                  <a:spcPts val="300"/>
                </a:spcBef>
              </a:pPr>
              <a:r>
                <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嘉宾席区（嘉宾座位席）：其他为嘉宾席位（图中蓝色圆桌椅）</a:t>
              </a:r>
              <a:endParaRPr lang="zh-CN" altLang="en-US" sz="1000" dirty="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a:p>
              <a:pPr marL="12700" fontAlgn="auto">
                <a:lnSpc>
                  <a:spcPct val="120000"/>
                </a:lnSpc>
                <a:spcBef>
                  <a:spcPts val="300"/>
                </a:spcBef>
              </a:pPr>
              <a:r>
                <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r>
                <a:rPr lang="en-US" altLang="zh-CN"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endParaRPr lang="zh-CN" altLang="en-US" sz="1000" dirty="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9" name="文本框 8"/>
            <p:cNvSpPr txBox="1"/>
            <p:nvPr>
              <p:custDataLst>
                <p:tags r:id="rId7"/>
              </p:custDataLst>
            </p:nvPr>
          </p:nvSpPr>
          <p:spPr>
            <a:xfrm>
              <a:off x="456" y="1393"/>
              <a:ext cx="9600" cy="434"/>
            </a:xfrm>
            <a:prstGeom prst="rect">
              <a:avLst/>
            </a:prstGeom>
            <a:noFill/>
          </p:spPr>
          <p:txBody>
            <a:bodyPr wrap="square" rtlCol="0" anchor="t">
              <a:spAutoFit/>
            </a:bodyPr>
            <a:lstStyle/>
            <a:p>
              <a:r>
                <a:rPr lang="zh-CN" altLang="en-US" sz="120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晚宴座椅安排：</a:t>
              </a:r>
              <a:endParaRPr lang="zh-CN" altLang="en-US" sz="1200">
                <a:gradFill>
                  <a:gsLst>
                    <a:gs pos="50000">
                      <a:srgbClr val="EAEAE5"/>
                    </a:gs>
                    <a:gs pos="0">
                      <a:srgbClr val="F1F1EE"/>
                    </a:gs>
                    <a:gs pos="100000">
                      <a:srgbClr val="E3E2DC"/>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grpSp>
      <p:pic>
        <p:nvPicPr>
          <p:cNvPr id="4" name="图片 3" descr="63ffbf0fe69d66995276a2812357827"/>
          <p:cNvPicPr>
            <a:picLocks noChangeAspect="1"/>
          </p:cNvPicPr>
          <p:nvPr>
            <p:custDataLst>
              <p:tags r:id="rId8"/>
            </p:custDataLst>
          </p:nvPr>
        </p:nvPicPr>
        <p:blipFill>
          <a:blip r:embed="rId9">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0"/>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900" y="0"/>
            <a:ext cx="12280900" cy="68992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88900" y="0"/>
            <a:ext cx="12280900" cy="6908165"/>
          </a:xfrm>
          <a:prstGeom prst="rect">
            <a:avLst/>
          </a:prstGeom>
        </p:spPr>
      </p:pic>
      <p:sp>
        <p:nvSpPr>
          <p:cNvPr id="3" name="文本框 2"/>
          <p:cNvSpPr txBox="1"/>
          <p:nvPr>
            <p:custDataLst>
              <p:tags r:id="rId2"/>
            </p:custDataLst>
          </p:nvPr>
        </p:nvSpPr>
        <p:spPr>
          <a:xfrm>
            <a:off x="179070" y="447675"/>
            <a:ext cx="2531745" cy="368300"/>
          </a:xfrm>
          <a:prstGeom prst="rect">
            <a:avLst/>
          </a:prstGeom>
          <a:noFill/>
        </p:spPr>
        <p:txBody>
          <a:bodyPr wrap="square" rtlCol="0">
            <a:spAutoFit/>
          </a:bodyPr>
          <a:lstStyle/>
          <a:p>
            <a:r>
              <a:rPr lang="zh-CN" altLang="en-US">
                <a:gradFill>
                  <a:gsLst>
                    <a:gs pos="50000">
                      <a:srgbClr val="EAEAE5"/>
                    </a:gs>
                    <a:gs pos="0">
                      <a:srgbClr val="F1F1EE"/>
                    </a:gs>
                    <a:gs pos="100000">
                      <a:srgbClr val="E3E2DC"/>
                    </a:gs>
                  </a:gsLst>
                  <a:lin scaled="1"/>
                </a:gradFill>
              </a:rPr>
              <a:t>舞台区域</a:t>
            </a:r>
            <a:endParaRPr lang="zh-CN" altLang="en-US">
              <a:gradFill>
                <a:gsLst>
                  <a:gs pos="50000">
                    <a:srgbClr val="EAEAE5"/>
                  </a:gs>
                  <a:gs pos="0">
                    <a:srgbClr val="F1F1EE"/>
                  </a:gs>
                  <a:gs pos="100000">
                    <a:srgbClr val="E3E2DC"/>
                  </a:gs>
                </a:gsLst>
                <a:lin scaled="1"/>
              </a:gradFill>
            </a:endParaRPr>
          </a:p>
        </p:txBody>
      </p:sp>
      <p:pic>
        <p:nvPicPr>
          <p:cNvPr id="12" name="图片 11"/>
          <p:cNvPicPr>
            <a:picLocks noChangeAspect="1"/>
          </p:cNvPicPr>
          <p:nvPr>
            <p:custDataLst>
              <p:tags r:id="rId3"/>
            </p:custDataLst>
          </p:nvPr>
        </p:nvPicPr>
        <p:blipFill>
          <a:blip r:embed="rId4"/>
          <a:srcRect l="31555" t="30866" r="44963" b="36723"/>
          <a:stretch>
            <a:fillRect/>
          </a:stretch>
        </p:blipFill>
        <p:spPr>
          <a:xfrm>
            <a:off x="9502140" y="0"/>
            <a:ext cx="2689860" cy="2088515"/>
          </a:xfrm>
          <a:prstGeom prst="rect">
            <a:avLst/>
          </a:prstGeom>
        </p:spPr>
      </p:pic>
      <p:pic>
        <p:nvPicPr>
          <p:cNvPr id="4" name="图片 3" descr="63ffbf0fe69d66995276a2812357827"/>
          <p:cNvPicPr>
            <a:picLocks noChangeAspect="1"/>
          </p:cNvPicPr>
          <p:nvPr>
            <p:custDataLst>
              <p:tags r:id="rId5"/>
            </p:custDataLst>
          </p:nvPr>
        </p:nvPicPr>
        <p:blipFill>
          <a:blip r:embed="rId6">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7"/>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223010"/>
            <a:ext cx="3928110" cy="635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0510" y="836295"/>
            <a:ext cx="9705340" cy="688340"/>
            <a:chOff x="175" y="1944"/>
            <a:chExt cx="15284" cy="1084"/>
          </a:xfrm>
        </p:grpSpPr>
        <p:sp>
          <p:nvSpPr>
            <p:cNvPr id="2" name="文本框 1"/>
            <p:cNvSpPr txBox="1"/>
            <p:nvPr>
              <p:custDataLst>
                <p:tags r:id="rId7"/>
              </p:custDataLst>
            </p:nvPr>
          </p:nvSpPr>
          <p:spPr>
            <a:xfrm>
              <a:off x="189" y="1944"/>
              <a:ext cx="4603" cy="580"/>
            </a:xfrm>
            <a:prstGeom prst="rect">
              <a:avLst/>
            </a:prstGeom>
            <a:noFill/>
          </p:spPr>
          <p:txBody>
            <a:bodyPr wrap="square" rtlCol="0">
              <a:spAutoFit/>
            </a:bodyPr>
            <a:lstStyle/>
            <a:p>
              <a:pPr algn="dist"/>
              <a:r>
                <a:rPr lang="zh-CN" altLang="en-US">
                  <a:gradFill>
                    <a:gsLst>
                      <a:gs pos="0">
                        <a:srgbClr val="23607C"/>
                      </a:gs>
                      <a:gs pos="100000">
                        <a:srgbClr val="0C364F"/>
                      </a:gs>
                    </a:gsLst>
                    <a:lin scaled="1"/>
                  </a:gradFill>
                  <a:latin typeface="微软雅黑" panose="020B0503020204020204" charset="-122"/>
                  <a:ea typeface="微软雅黑" panose="020B0503020204020204" charset="-122"/>
                </a:rPr>
                <a:t>臻享晚宴餐桌细节布置</a:t>
              </a:r>
              <a:endParaRPr lang="zh-CN" altLang="en-US">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3" name="文本框 2"/>
            <p:cNvSpPr txBox="1"/>
            <p:nvPr>
              <p:custDataLst>
                <p:tags r:id="rId8"/>
              </p:custDataLst>
            </p:nvPr>
          </p:nvSpPr>
          <p:spPr>
            <a:xfrm>
              <a:off x="175" y="2545"/>
              <a:ext cx="15284" cy="483"/>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rPr>
                <a:t>晚宴餐桌摆放鲜花、餐具，红酒杯等精美装饰</a:t>
              </a:r>
              <a:endParaRPr lang="zh-CN" altLang="en-US" sz="1400">
                <a:gradFill>
                  <a:gsLst>
                    <a:gs pos="0">
                      <a:srgbClr val="23607C"/>
                    </a:gs>
                    <a:gs pos="100000">
                      <a:srgbClr val="0C364F"/>
                    </a:gs>
                  </a:gsLst>
                  <a:lin scaled="1"/>
                </a:gradFill>
              </a:endParaRPr>
            </a:p>
          </p:txBody>
        </p:sp>
        <p:sp>
          <p:nvSpPr>
            <p:cNvPr id="9" name="文本框 8"/>
            <p:cNvSpPr txBox="1"/>
            <p:nvPr>
              <p:custDataLst>
                <p:tags r:id="rId9"/>
              </p:custDataLst>
            </p:nvPr>
          </p:nvSpPr>
          <p:spPr>
            <a:xfrm>
              <a:off x="4752" y="2016"/>
              <a:ext cx="6897" cy="531"/>
            </a:xfrm>
            <a:prstGeom prst="rect">
              <a:avLst/>
            </a:prstGeom>
            <a:noFill/>
          </p:spPr>
          <p:txBody>
            <a:bodyPr wrap="square" rtlCol="0">
              <a:spAutoFit/>
            </a:bodyPr>
            <a:lstStyle/>
            <a:p>
              <a:r>
                <a:rPr lang="en-US" altLang="zh-CN" sz="1600">
                  <a:gradFill>
                    <a:gsLst>
                      <a:gs pos="0">
                        <a:srgbClr val="23607C"/>
                      </a:gs>
                      <a:gs pos="100000">
                        <a:srgbClr val="0C364F"/>
                      </a:gs>
                    </a:gsLst>
                    <a:lin scaled="1"/>
                  </a:gradFill>
                </a:rPr>
                <a:t>18:00-20:00</a:t>
              </a:r>
              <a:endParaRPr lang="en-US" altLang="zh-CN" sz="1600">
                <a:gradFill>
                  <a:gsLst>
                    <a:gs pos="0">
                      <a:srgbClr val="23607C"/>
                    </a:gs>
                    <a:gs pos="100000">
                      <a:srgbClr val="0C364F"/>
                    </a:gs>
                  </a:gsLst>
                  <a:lin scaled="1"/>
                </a:gradFill>
              </a:endParaRPr>
            </a:p>
          </p:txBody>
        </p:sp>
      </p:grpSp>
      <p:grpSp>
        <p:nvGrpSpPr>
          <p:cNvPr id="5" name="组合 4"/>
          <p:cNvGrpSpPr/>
          <p:nvPr/>
        </p:nvGrpSpPr>
        <p:grpSpPr>
          <a:xfrm>
            <a:off x="374015" y="1779905"/>
            <a:ext cx="10020935" cy="4237990"/>
            <a:chOff x="357" y="3043"/>
            <a:chExt cx="14833" cy="6478"/>
          </a:xfrm>
        </p:grpSpPr>
        <p:pic>
          <p:nvPicPr>
            <p:cNvPr id="10" name="图片 9"/>
            <p:cNvPicPr>
              <a:picLocks noChangeAspect="1"/>
            </p:cNvPicPr>
            <p:nvPr>
              <p:custDataLst>
                <p:tags r:id="rId10"/>
              </p:custDataLst>
            </p:nvPr>
          </p:nvPicPr>
          <p:blipFill>
            <a:blip r:embed="rId11"/>
            <a:stretch>
              <a:fillRect/>
            </a:stretch>
          </p:blipFill>
          <p:spPr>
            <a:xfrm>
              <a:off x="357" y="3043"/>
              <a:ext cx="9975" cy="6465"/>
            </a:xfrm>
            <a:prstGeom prst="rect">
              <a:avLst/>
            </a:prstGeom>
          </p:spPr>
        </p:pic>
        <p:pic>
          <p:nvPicPr>
            <p:cNvPr id="11" name="图片 10"/>
            <p:cNvPicPr>
              <a:picLocks noChangeAspect="1"/>
            </p:cNvPicPr>
            <p:nvPr>
              <p:custDataLst>
                <p:tags r:id="rId12"/>
              </p:custDataLst>
            </p:nvPr>
          </p:nvPicPr>
          <p:blipFill>
            <a:blip r:embed="rId13"/>
            <a:stretch>
              <a:fillRect/>
            </a:stretch>
          </p:blipFill>
          <p:spPr>
            <a:xfrm>
              <a:off x="10332" y="3043"/>
              <a:ext cx="4859" cy="6478"/>
            </a:xfrm>
            <a:prstGeom prst="rect">
              <a:avLst/>
            </a:prstGeom>
          </p:spPr>
        </p:pic>
      </p:grpSp>
      <p:pic>
        <p:nvPicPr>
          <p:cNvPr id="12" name="图片 11" descr="63ffbf0fe69d66995276a2812357827"/>
          <p:cNvPicPr>
            <a:picLocks noChangeAspect="1"/>
          </p:cNvPicPr>
          <p:nvPr>
            <p:custDataLst>
              <p:tags r:id="rId14"/>
            </p:custDataLst>
          </p:nvPr>
        </p:nvPicPr>
        <p:blipFill>
          <a:blip r:embed="rId15">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6"/>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223010"/>
            <a:ext cx="5888355" cy="381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12" name="图片 11" descr="63ffbf0fe69d66995276a2812357827"/>
          <p:cNvPicPr>
            <a:picLocks noChangeAspect="1"/>
          </p:cNvPicPr>
          <p:nvPr>
            <p:custDataLst>
              <p:tags r:id="rId7"/>
            </p:custDataLst>
          </p:nvPr>
        </p:nvPicPr>
        <p:blipFill>
          <a:blip r:embed="rId8">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grpSp>
        <p:nvGrpSpPr>
          <p:cNvPr id="14" name="组合 13"/>
          <p:cNvGrpSpPr/>
          <p:nvPr/>
        </p:nvGrpSpPr>
        <p:grpSpPr>
          <a:xfrm>
            <a:off x="313690" y="864235"/>
            <a:ext cx="9734550" cy="688340"/>
            <a:chOff x="189" y="1944"/>
            <a:chExt cx="15330" cy="1084"/>
          </a:xfrm>
        </p:grpSpPr>
        <p:sp>
          <p:nvSpPr>
            <p:cNvPr id="15" name="文本框 14"/>
            <p:cNvSpPr txBox="1"/>
            <p:nvPr>
              <p:custDataLst>
                <p:tags r:id="rId9"/>
              </p:custDataLst>
            </p:nvPr>
          </p:nvSpPr>
          <p:spPr>
            <a:xfrm>
              <a:off x="189" y="1944"/>
              <a:ext cx="6164" cy="580"/>
            </a:xfrm>
            <a:prstGeom prst="rect">
              <a:avLst/>
            </a:prstGeom>
            <a:noFill/>
          </p:spPr>
          <p:txBody>
            <a:bodyPr wrap="square" rtlCol="0">
              <a:spAutoFit/>
            </a:bodyPr>
            <a:lstStyle/>
            <a:p>
              <a:pPr algn="dist"/>
              <a:r>
                <a:rPr lang="zh-CN" altLang="en-US">
                  <a:gradFill>
                    <a:gsLst>
                      <a:gs pos="0">
                        <a:srgbClr val="23607C"/>
                      </a:gs>
                      <a:gs pos="100000">
                        <a:srgbClr val="0C364F"/>
                      </a:gs>
                    </a:gsLst>
                    <a:lin scaled="1"/>
                  </a:gradFill>
                  <a:latin typeface="微软雅黑" panose="020B0503020204020204" charset="-122"/>
                  <a:ea typeface="微软雅黑" panose="020B0503020204020204" charset="-122"/>
                </a:rPr>
                <a:t>鸡尾酒调制</a:t>
              </a:r>
              <a:r>
                <a:rPr lang="en-US" altLang="zh-CN">
                  <a:gradFill>
                    <a:gsLst>
                      <a:gs pos="0">
                        <a:srgbClr val="23607C"/>
                      </a:gs>
                      <a:gs pos="100000">
                        <a:srgbClr val="0C364F"/>
                      </a:gs>
                    </a:gsLst>
                    <a:lin scaled="1"/>
                  </a:gradFill>
                  <a:latin typeface="微软雅黑" panose="020B0503020204020204" charset="-122"/>
                  <a:ea typeface="微软雅黑" panose="020B0503020204020204" charset="-122"/>
                </a:rPr>
                <a:t>/</a:t>
              </a:r>
              <a:r>
                <a:rPr lang="zh-CN" altLang="en-US">
                  <a:gradFill>
                    <a:gsLst>
                      <a:gs pos="0">
                        <a:srgbClr val="23607C"/>
                      </a:gs>
                      <a:gs pos="100000">
                        <a:srgbClr val="0C364F"/>
                      </a:gs>
                    </a:gsLst>
                    <a:lin scaled="1"/>
                  </a:gradFill>
                  <a:latin typeface="微软雅黑" panose="020B0503020204020204" charset="-122"/>
                  <a:ea typeface="微软雅黑" panose="020B0503020204020204" charset="-122"/>
                </a:rPr>
                <a:t>调酒表演</a:t>
              </a:r>
              <a:endParaRPr lang="zh-CN" altLang="en-US">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6" name="文本框 15"/>
            <p:cNvSpPr txBox="1"/>
            <p:nvPr>
              <p:custDataLst>
                <p:tags r:id="rId10"/>
              </p:custDataLst>
            </p:nvPr>
          </p:nvSpPr>
          <p:spPr>
            <a:xfrm>
              <a:off x="235" y="2545"/>
              <a:ext cx="15284" cy="483"/>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rPr>
                <a:t>活动开始时</a:t>
              </a:r>
              <a:r>
                <a:rPr lang="en-US" altLang="zh-CN" sz="1400">
                  <a:gradFill>
                    <a:gsLst>
                      <a:gs pos="0">
                        <a:srgbClr val="23607C"/>
                      </a:gs>
                      <a:gs pos="100000">
                        <a:srgbClr val="0C364F"/>
                      </a:gs>
                    </a:gsLst>
                    <a:lin scaled="1"/>
                  </a:gradFill>
                </a:rPr>
                <a:t>-</a:t>
              </a:r>
              <a:r>
                <a:rPr lang="zh-CN" altLang="en-US" sz="1400">
                  <a:gradFill>
                    <a:gsLst>
                      <a:gs pos="0">
                        <a:srgbClr val="23607C"/>
                      </a:gs>
                      <a:gs pos="100000">
                        <a:srgbClr val="0C364F"/>
                      </a:gs>
                    </a:gsLst>
                    <a:lin scaled="1"/>
                  </a:gradFill>
                </a:rPr>
                <a:t>邀请</a:t>
              </a:r>
              <a:r>
                <a:rPr lang="en-US" altLang="zh-CN" sz="1400">
                  <a:gradFill>
                    <a:gsLst>
                      <a:gs pos="0">
                        <a:srgbClr val="23607C"/>
                      </a:gs>
                      <a:gs pos="100000">
                        <a:srgbClr val="0C364F"/>
                      </a:gs>
                    </a:gsLst>
                    <a:lin scaled="1"/>
                  </a:gradFill>
                </a:rPr>
                <a:t>1</a:t>
              </a:r>
              <a:r>
                <a:rPr lang="zh-CN" altLang="en-US" sz="1400">
                  <a:gradFill>
                    <a:gsLst>
                      <a:gs pos="0">
                        <a:srgbClr val="23607C"/>
                      </a:gs>
                      <a:gs pos="100000">
                        <a:srgbClr val="0C364F"/>
                      </a:gs>
                    </a:gsLst>
                    <a:lin scaled="1"/>
                  </a:gradFill>
                </a:rPr>
                <a:t>名外籍男调酒师，</a:t>
              </a:r>
              <a:r>
                <a:rPr lang="en-US" altLang="zh-CN" sz="1400">
                  <a:gradFill>
                    <a:gsLst>
                      <a:gs pos="0">
                        <a:srgbClr val="23607C"/>
                      </a:gs>
                      <a:gs pos="100000">
                        <a:srgbClr val="0C364F"/>
                      </a:gs>
                    </a:gsLst>
                    <a:lin scaled="1"/>
                  </a:gradFill>
                </a:rPr>
                <a:t>2</a:t>
              </a:r>
              <a:r>
                <a:rPr lang="zh-CN" altLang="en-US" sz="1400">
                  <a:gradFill>
                    <a:gsLst>
                      <a:gs pos="0">
                        <a:srgbClr val="23607C"/>
                      </a:gs>
                      <a:gs pos="100000">
                        <a:srgbClr val="0C364F"/>
                      </a:gs>
                    </a:gsLst>
                    <a:lin scaled="1"/>
                  </a:gradFill>
                </a:rPr>
                <a:t>名女调酒师进行调酒师表演，以及为嘉宾调制特色鸡尾酒</a:t>
              </a:r>
              <a:endParaRPr lang="zh-CN" altLang="en-US" sz="1400">
                <a:gradFill>
                  <a:gsLst>
                    <a:gs pos="0">
                      <a:srgbClr val="23607C"/>
                    </a:gs>
                    <a:gs pos="100000">
                      <a:srgbClr val="0C364F"/>
                    </a:gs>
                  </a:gsLst>
                  <a:lin scaled="1"/>
                </a:gradFill>
              </a:endParaRPr>
            </a:p>
          </p:txBody>
        </p:sp>
        <p:sp>
          <p:nvSpPr>
            <p:cNvPr id="17" name="文本框 16"/>
            <p:cNvSpPr txBox="1"/>
            <p:nvPr>
              <p:custDataLst>
                <p:tags r:id="rId11"/>
              </p:custDataLst>
            </p:nvPr>
          </p:nvSpPr>
          <p:spPr>
            <a:xfrm>
              <a:off x="6212" y="2016"/>
              <a:ext cx="6897" cy="531"/>
            </a:xfrm>
            <a:prstGeom prst="rect">
              <a:avLst/>
            </a:prstGeom>
            <a:noFill/>
          </p:spPr>
          <p:txBody>
            <a:bodyPr wrap="square" rtlCol="0">
              <a:spAutoFit/>
            </a:bodyPr>
            <a:lstStyle/>
            <a:p>
              <a:r>
                <a:rPr lang="en-US" altLang="zh-CN" sz="1600">
                  <a:gradFill>
                    <a:gsLst>
                      <a:gs pos="0">
                        <a:srgbClr val="23607C"/>
                      </a:gs>
                      <a:gs pos="100000">
                        <a:srgbClr val="0C364F"/>
                      </a:gs>
                    </a:gsLst>
                    <a:lin scaled="1"/>
                  </a:gradFill>
                </a:rPr>
                <a:t>18:00-20:00</a:t>
              </a:r>
              <a:endParaRPr lang="en-US" altLang="zh-CN" sz="1600">
                <a:gradFill>
                  <a:gsLst>
                    <a:gs pos="0">
                      <a:srgbClr val="23607C"/>
                    </a:gs>
                    <a:gs pos="100000">
                      <a:srgbClr val="0C364F"/>
                    </a:gs>
                  </a:gsLst>
                  <a:lin scaled="1"/>
                </a:gradFill>
              </a:endParaRPr>
            </a:p>
          </p:txBody>
        </p:sp>
      </p:grpSp>
      <p:grpSp>
        <p:nvGrpSpPr>
          <p:cNvPr id="18" name="组合 17"/>
          <p:cNvGrpSpPr/>
          <p:nvPr/>
        </p:nvGrpSpPr>
        <p:grpSpPr>
          <a:xfrm>
            <a:off x="313690" y="1879600"/>
            <a:ext cx="11671935" cy="3839210"/>
            <a:chOff x="346" y="3045"/>
            <a:chExt cx="19994" cy="6436"/>
          </a:xfrm>
        </p:grpSpPr>
        <p:pic>
          <p:nvPicPr>
            <p:cNvPr id="19" name="图片 18"/>
            <p:cNvPicPr>
              <a:picLocks noChangeAspect="1"/>
            </p:cNvPicPr>
            <p:nvPr>
              <p:custDataLst>
                <p:tags r:id="rId12"/>
              </p:custDataLst>
            </p:nvPr>
          </p:nvPicPr>
          <p:blipFill>
            <a:blip r:embed="rId13"/>
            <a:stretch>
              <a:fillRect/>
            </a:stretch>
          </p:blipFill>
          <p:spPr>
            <a:xfrm>
              <a:off x="346" y="3045"/>
              <a:ext cx="9734" cy="6437"/>
            </a:xfrm>
            <a:prstGeom prst="rect">
              <a:avLst/>
            </a:prstGeom>
          </p:spPr>
        </p:pic>
        <p:pic>
          <p:nvPicPr>
            <p:cNvPr id="20" name="图片 19"/>
            <p:cNvPicPr>
              <a:picLocks noChangeAspect="1"/>
            </p:cNvPicPr>
            <p:nvPr>
              <p:custDataLst>
                <p:tags r:id="rId14"/>
              </p:custDataLst>
            </p:nvPr>
          </p:nvPicPr>
          <p:blipFill>
            <a:blip r:embed="rId15"/>
            <a:stretch>
              <a:fillRect/>
            </a:stretch>
          </p:blipFill>
          <p:spPr>
            <a:xfrm>
              <a:off x="10080" y="3047"/>
              <a:ext cx="10261" cy="6432"/>
            </a:xfrm>
            <a:prstGeom prst="rect">
              <a:avLst/>
            </a:prstGeom>
          </p:spPr>
        </p:pic>
      </p:grpSp>
    </p:spTree>
    <p:custDataLst>
      <p:tags r:id="rId16"/>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cxnSp>
        <p:nvCxnSpPr>
          <p:cNvPr id="13" name="直接连接符 12"/>
          <p:cNvCxnSpPr/>
          <p:nvPr>
            <p:custDataLst>
              <p:tags r:id="rId6"/>
            </p:custDataLst>
          </p:nvPr>
        </p:nvCxnSpPr>
        <p:spPr>
          <a:xfrm>
            <a:off x="374015" y="1223010"/>
            <a:ext cx="3928110" cy="635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custDataLst>
              <p:tags r:id="rId7"/>
            </p:custDataLst>
          </p:nvPr>
        </p:nvSpPr>
        <p:spPr>
          <a:xfrm>
            <a:off x="316865" y="886460"/>
            <a:ext cx="1439545" cy="337185"/>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庆功晚宴流程</a:t>
            </a:r>
            <a:r>
              <a:rPr lang="en-US" altLang="zh-CN" sz="1600">
                <a:gradFill>
                  <a:gsLst>
                    <a:gs pos="0">
                      <a:srgbClr val="23607C"/>
                    </a:gs>
                    <a:gs pos="100000">
                      <a:srgbClr val="0C364F"/>
                    </a:gs>
                  </a:gsLst>
                  <a:lin scaled="1"/>
                </a:gradFill>
                <a:latin typeface="微软雅黑" panose="020B0503020204020204" charset="-122"/>
                <a:ea typeface="微软雅黑" panose="020B0503020204020204" charset="-122"/>
              </a:rPr>
              <a:t> </a:t>
            </a:r>
            <a:endParaRPr lang="en-US" altLang="zh-CN"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5" name="文本框 2"/>
          <p:cNvSpPr txBox="1"/>
          <p:nvPr>
            <p:custDataLst>
              <p:tags r:id="rId8"/>
            </p:custDataLst>
          </p:nvPr>
        </p:nvSpPr>
        <p:spPr>
          <a:xfrm>
            <a:off x="568325" y="951865"/>
            <a:ext cx="4907280" cy="245110"/>
          </a:xfrm>
          <a:prstGeom prst="rect">
            <a:avLst/>
          </a:prstGeom>
          <a:noFill/>
          <a:ln w="9525">
            <a:noFill/>
          </a:ln>
        </p:spPr>
        <p:txBody>
          <a:bodyPr wrap="square" anchor="t">
            <a:spAutoFit/>
          </a:bodyPr>
          <a:lstStyle/>
          <a:p>
            <a:pPr indent="0" algn="ctr">
              <a:buNone/>
            </a:pPr>
            <a:r>
              <a:rPr lang="zh-CN" altLang="en-US" sz="1000">
                <a:gradFill>
                  <a:gsLst>
                    <a:gs pos="0">
                      <a:srgbClr val="23607C"/>
                    </a:gs>
                    <a:gs pos="100000">
                      <a:srgbClr val="0C364F"/>
                    </a:gs>
                  </a:gsLst>
                  <a:lin scaled="1"/>
                </a:gradFill>
                <a:sym typeface="+mn-ea"/>
              </a:rPr>
              <a:t>2023 年 </a:t>
            </a:r>
            <a:r>
              <a:rPr lang="en-US" altLang="zh-CN" sz="1000">
                <a:gradFill>
                  <a:gsLst>
                    <a:gs pos="0">
                      <a:srgbClr val="23607C"/>
                    </a:gs>
                    <a:gs pos="100000">
                      <a:srgbClr val="0C364F"/>
                    </a:gs>
                  </a:gsLst>
                  <a:lin scaled="1"/>
                </a:gradFill>
                <a:sym typeface="+mn-ea"/>
              </a:rPr>
              <a:t>5</a:t>
            </a:r>
            <a:r>
              <a:rPr lang="zh-CN" altLang="en-US" sz="1000">
                <a:gradFill>
                  <a:gsLst>
                    <a:gs pos="0">
                      <a:srgbClr val="23607C"/>
                    </a:gs>
                    <a:gs pos="100000">
                      <a:srgbClr val="0C364F"/>
                    </a:gs>
                  </a:gsLst>
                  <a:lin scaled="1"/>
                </a:gradFill>
                <a:sym typeface="+mn-ea"/>
              </a:rPr>
              <a:t>月 </a:t>
            </a:r>
            <a:r>
              <a:rPr lang="en-US" altLang="zh-CN" sz="1000">
                <a:gradFill>
                  <a:gsLst>
                    <a:gs pos="0">
                      <a:srgbClr val="23607C"/>
                    </a:gs>
                    <a:gs pos="100000">
                      <a:srgbClr val="0C364F"/>
                    </a:gs>
                  </a:gsLst>
                  <a:lin scaled="1"/>
                </a:gradFill>
                <a:sym typeface="+mn-ea"/>
              </a:rPr>
              <a:t>5</a:t>
            </a:r>
            <a:r>
              <a:rPr lang="zh-CN" altLang="en-US" sz="1000">
                <a:gradFill>
                  <a:gsLst>
                    <a:gs pos="0">
                      <a:srgbClr val="23607C"/>
                    </a:gs>
                    <a:gs pos="100000">
                      <a:srgbClr val="0C364F"/>
                    </a:gs>
                  </a:gsLst>
                  <a:lin scaled="1"/>
                </a:gradFill>
                <a:sym typeface="+mn-ea"/>
              </a:rPr>
              <a:t>日上午</a:t>
            </a:r>
            <a:r>
              <a:rPr lang="en-US" altLang="zh-CN" sz="1000">
                <a:gradFill>
                  <a:gsLst>
                    <a:gs pos="0">
                      <a:srgbClr val="23607C"/>
                    </a:gs>
                    <a:gs pos="100000">
                      <a:srgbClr val="0C364F"/>
                    </a:gs>
                  </a:gsLst>
                  <a:lin scaled="1"/>
                </a:gradFill>
                <a:sym typeface="+mn-ea"/>
              </a:rPr>
              <a:t>17:30</a:t>
            </a:r>
            <a:r>
              <a:rPr lang="zh-CN" altLang="en-US" sz="1000">
                <a:gradFill>
                  <a:gsLst>
                    <a:gs pos="0">
                      <a:srgbClr val="23607C"/>
                    </a:gs>
                    <a:gs pos="100000">
                      <a:srgbClr val="0C364F"/>
                    </a:gs>
                  </a:gsLst>
                  <a:lin scaled="1"/>
                </a:gradFill>
                <a:sym typeface="+mn-ea"/>
              </a:rPr>
              <a:t>—</a:t>
            </a:r>
            <a:r>
              <a:rPr lang="en-US" altLang="zh-CN" sz="1000">
                <a:gradFill>
                  <a:gsLst>
                    <a:gs pos="0">
                      <a:srgbClr val="23607C"/>
                    </a:gs>
                    <a:gs pos="100000">
                      <a:srgbClr val="0C364F"/>
                    </a:gs>
                  </a:gsLst>
                  <a:lin scaled="1"/>
                </a:gradFill>
                <a:sym typeface="+mn-ea"/>
              </a:rPr>
              <a:t>19:26</a:t>
            </a:r>
            <a:r>
              <a:rPr lang="zh-CN" altLang="en-US" sz="1000">
                <a:gradFill>
                  <a:gsLst>
                    <a:gs pos="0">
                      <a:srgbClr val="23607C"/>
                    </a:gs>
                    <a:gs pos="100000">
                      <a:srgbClr val="0C364F"/>
                    </a:gs>
                  </a:gsLst>
                  <a:lin scaled="1"/>
                </a:gradFill>
                <a:sym typeface="+mn-ea"/>
              </a:rPr>
              <a:t>（共</a:t>
            </a:r>
            <a:r>
              <a:rPr lang="en-US" altLang="zh-CN" sz="1000">
                <a:gradFill>
                  <a:gsLst>
                    <a:gs pos="0">
                      <a:srgbClr val="23607C"/>
                    </a:gs>
                    <a:gs pos="100000">
                      <a:srgbClr val="0C364F"/>
                    </a:gs>
                  </a:gsLst>
                  <a:lin scaled="1"/>
                </a:gradFill>
                <a:sym typeface="+mn-ea"/>
              </a:rPr>
              <a:t>116</a:t>
            </a:r>
            <a:r>
              <a:rPr lang="zh-CN" altLang="en-US" sz="1000">
                <a:gradFill>
                  <a:gsLst>
                    <a:gs pos="0">
                      <a:srgbClr val="23607C"/>
                    </a:gs>
                    <a:gs pos="100000">
                      <a:srgbClr val="0C364F"/>
                    </a:gs>
                  </a:gsLst>
                  <a:lin scaled="1"/>
                </a:gradFill>
                <a:sym typeface="+mn-ea"/>
              </a:rPr>
              <a:t>分钟）</a:t>
            </a:r>
            <a:endParaRPr lang="zh-CN" altLang="en-US" sz="1000">
              <a:gradFill>
                <a:gsLst>
                  <a:gs pos="0">
                    <a:srgbClr val="23607C"/>
                  </a:gs>
                  <a:gs pos="100000">
                    <a:srgbClr val="0C364F"/>
                  </a:gs>
                </a:gsLst>
                <a:lin scaled="1"/>
              </a:gradFill>
              <a:latin typeface="微软雅黑" panose="020B0503020204020204" charset="-122"/>
              <a:ea typeface="微软雅黑" panose="020B0503020204020204" charset="-122"/>
              <a:cs typeface="Microsoft YaHei UI" panose="020B0503020204020204" charset="-122"/>
              <a:sym typeface="+mn-ea"/>
            </a:endParaRPr>
          </a:p>
        </p:txBody>
      </p:sp>
      <p:graphicFrame>
        <p:nvGraphicFramePr>
          <p:cNvPr id="14" name="表格 13"/>
          <p:cNvGraphicFramePr/>
          <p:nvPr>
            <p:custDataLst>
              <p:tags r:id="rId9"/>
            </p:custDataLst>
          </p:nvPr>
        </p:nvGraphicFramePr>
        <p:xfrm>
          <a:off x="326390" y="1327785"/>
          <a:ext cx="11659235" cy="5046345"/>
        </p:xfrm>
        <a:graphic>
          <a:graphicData uri="http://schemas.openxmlformats.org/drawingml/2006/table">
            <a:tbl>
              <a:tblPr/>
              <a:tblGrid>
                <a:gridCol w="1510030"/>
                <a:gridCol w="1760855"/>
                <a:gridCol w="871220"/>
                <a:gridCol w="7517130"/>
              </a:tblGrid>
              <a:tr h="334645">
                <a:tc>
                  <a:txBody>
                    <a:bodyPr/>
                    <a:lstStyle/>
                    <a:p>
                      <a:pPr indent="0" algn="ctr">
                        <a:buNone/>
                      </a:pPr>
                      <a:r>
                        <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活动时间</a:t>
                      </a:r>
                      <a:endParaRPr lang="zh-CN"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项目</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时长</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c>
                  <a:txBody>
                    <a:bodyPr/>
                    <a:lstStyle/>
                    <a:p>
                      <a:pPr indent="0" algn="ctr">
                        <a:buNone/>
                      </a:pPr>
                      <a:r>
                        <a:rPr 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rPr>
                        <a:t>内容（暂定）</a:t>
                      </a:r>
                      <a:endParaRPr lang="en-US" altLang="en-US" sz="1400" b="1">
                        <a:gradFill>
                          <a:gsLst>
                            <a:gs pos="50000">
                              <a:srgbClr val="EAEAE5"/>
                            </a:gs>
                            <a:gs pos="0">
                              <a:srgbClr val="F1F1EE"/>
                            </a:gs>
                            <a:gs pos="100000">
                              <a:srgbClr val="E3E2DC"/>
                            </a:gs>
                          </a:gsLst>
                          <a:lin scaled="1"/>
                        </a:gra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002060"/>
                    </a:solidFill>
                  </a:tcPr>
                </a:tc>
              </a:tr>
              <a:tr h="659765">
                <a:tc>
                  <a:txBody>
                    <a:bodyPr/>
                    <a:lstStyle/>
                    <a:p>
                      <a:pPr indent="0" algn="ctr">
                        <a:buNone/>
                      </a:pPr>
                      <a:r>
                        <a:rPr lang="en-US" sz="1000" b="0">
                          <a:solidFill>
                            <a:srgbClr val="000000"/>
                          </a:solidFill>
                          <a:latin typeface="微软雅黑" panose="020B0503020204020204" charset="-122"/>
                          <a:ea typeface="微软雅黑" panose="020B0503020204020204" charset="-122"/>
                          <a:cs typeface="Microsoft YaHei UI" panose="020B0503020204020204" charset="-122"/>
                        </a:rPr>
                        <a:t>17:30-</a:t>
                      </a: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-18:0</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0</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嘉宾签到入场</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30min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       </a:t>
                      </a: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嘉宾入场并在入口处登记伴手礼领取信息模特迎宾，嘉宾入场，自由参观体验，大屏播放赛车比赛时刻精彩花絮主持人画外音提示嘉宾用餐及活动注意事项。</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lnTlToBr>
                      <a:noFill/>
                    </a:lnTlToBr>
                    <a:lnBlToTr>
                      <a:noFill/>
                    </a:lnBlToTr>
                    <a:solidFill>
                      <a:srgbClr val="FFFFFF"/>
                    </a:solidFill>
                  </a:tcPr>
                </a:tc>
              </a:tr>
              <a:tr h="386715">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18:00-18:01</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灯光秀</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1min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炫酷灯光秀正式拉开庆功晚宴的序幕</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85445">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01</a:t>
                      </a: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-18:06</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开场秀</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外籍DJ开场配合镜面舞蹈演员热舞，礼仪为嘉宾上鸡尾酒，在音乐高潮阶段点燃泳池周围冷焰火，掀起活动高潮，引起来宾的兴趣。</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85445">
                <a:tc>
                  <a:txBody>
                    <a:bodyPr/>
                    <a:lstStyle/>
                    <a:p>
                      <a:pPr indent="0" algn="ctr">
                        <a:buNone/>
                      </a:pP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18:06</a:t>
                      </a: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-18:08</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主持人开场</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2min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主持人介绍到场领导、嘉宾</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84810">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18:08</a:t>
                      </a: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11</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领导致辞</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3min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领导致辞</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84810">
                <a:tc>
                  <a:txBody>
                    <a:bodyPr/>
                    <a:lstStyle/>
                    <a:p>
                      <a:pPr indent="0" algn="ctr">
                        <a:buNone/>
                      </a:pP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11-18:16</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p>
                      <a:pPr indent="0" algn="ctr">
                        <a:buNone/>
                      </a:pP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DJ</a:t>
                      </a:r>
                      <a:r>
                        <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打碟</a:t>
                      </a:r>
                      <a:endParaRPr lang="zh-CN" altLang="en-US" sz="100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DJ暖场表演，礼仪人员为嘉宾服务，嘉宾自由交流</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85445">
                <a:tc>
                  <a:txBody>
                    <a:bodyPr/>
                    <a:lstStyle/>
                    <a:p>
                      <a:pPr indent="0" algn="ctr">
                        <a:buNone/>
                      </a:pP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18:16</a:t>
                      </a: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31</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外籍女歌手独唱</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15min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歌曲独唱</a:t>
                      </a:r>
                      <a:r>
                        <a:rPr lang="en-US" altLang="zh-CN" sz="1000">
                          <a:solidFill>
                            <a:srgbClr val="000000"/>
                          </a:solidFill>
                          <a:latin typeface="微软雅黑" panose="020B0503020204020204" charset="-122"/>
                          <a:ea typeface="微软雅黑" panose="020B0503020204020204" charset="-122"/>
                          <a:cs typeface="微软雅黑" panose="020B0503020204020204" charset="-122"/>
                          <a:sym typeface="+mn-ea"/>
                        </a:rPr>
                        <a:t>3</a:t>
                      </a: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首曲目，嘉宾自由交流体验</a:t>
                      </a:r>
                      <a:endPar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84175">
                <a:tc>
                  <a:txBody>
                    <a:bodyPr/>
                    <a:lstStyle/>
                    <a:p>
                      <a:pPr indent="0" algn="ctr">
                        <a:buNone/>
                      </a:pPr>
                      <a:r>
                        <a:rPr lang="en-US" alt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18:31</a:t>
                      </a:r>
                      <a:r>
                        <a:rPr lang="en-US" altLang="zh-CN" sz="1000">
                          <a:solidFill>
                            <a:srgbClr val="000000"/>
                          </a:solidFill>
                          <a:latin typeface="微软雅黑" panose="020B0503020204020204" charset="-122"/>
                          <a:ea typeface="微软雅黑" panose="020B0503020204020204" charset="-122"/>
                          <a:cs typeface="Microsoft YaHei UI" panose="020B0503020204020204" charset="-122"/>
                          <a:sym typeface="+mn-ea"/>
                        </a:rPr>
                        <a:t>-18:46</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1000" b="0">
                          <a:solidFill>
                            <a:srgbClr val="000000"/>
                          </a:solidFill>
                          <a:latin typeface="微软雅黑" panose="020B0503020204020204" charset="-122"/>
                          <a:ea typeface="微软雅黑" panose="020B0503020204020204" charset="-122"/>
                          <a:cs typeface="Microsoft YaHei UI" panose="020B0503020204020204" charset="-122"/>
                        </a:rPr>
                        <a:t>大型舞台魔术互动表演</a:t>
                      </a:r>
                      <a:endParaRPr 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15min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1000">
                          <a:solidFill>
                            <a:srgbClr val="000000"/>
                          </a:solidFill>
                          <a:latin typeface="微软雅黑" panose="020B0503020204020204" charset="-122"/>
                          <a:ea typeface="微软雅黑" panose="020B0503020204020204" charset="-122"/>
                          <a:cs typeface="微软雅黑" panose="020B0503020204020204" charset="-122"/>
                          <a:sym typeface="+mn-ea"/>
                        </a:rPr>
                        <a:t>舞台魔术互动</a:t>
                      </a: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表演，礼仪人员为嘉宾服务，嘉宾自由交流</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85445">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rPr>
                        <a:t>18:46-19:01</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国语女歌手独唱</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15min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歌曲独唱</a:t>
                      </a:r>
                      <a:r>
                        <a:rPr lang="en-US" altLang="zh-CN" sz="1000" b="0">
                          <a:solidFill>
                            <a:srgbClr val="000000"/>
                          </a:solidFill>
                          <a:latin typeface="微软雅黑" panose="020B0503020204020204" charset="-122"/>
                          <a:ea typeface="微软雅黑" panose="020B0503020204020204" charset="-122"/>
                          <a:cs typeface="微软雅黑" panose="020B0503020204020204" charset="-122"/>
                        </a:rPr>
                        <a:t>3</a:t>
                      </a: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首曲目嘉宾，</a:t>
                      </a: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礼仪人员为嘉宾服务，</a:t>
                      </a:r>
                      <a:r>
                        <a:rPr lang="zh-CN" altLang="en-US" sz="1000" b="0">
                          <a:solidFill>
                            <a:srgbClr val="000000"/>
                          </a:solidFill>
                          <a:latin typeface="微软雅黑" panose="020B0503020204020204" charset="-122"/>
                          <a:ea typeface="微软雅黑" panose="020B0503020204020204" charset="-122"/>
                          <a:cs typeface="微软雅黑" panose="020B0503020204020204" charset="-122"/>
                        </a:rPr>
                        <a:t>自由交流体验</a:t>
                      </a:r>
                      <a:endParaRPr lang="zh-CN" altLang="en-US" sz="1000" b="0">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23850">
                <a:tc>
                  <a:txBody>
                    <a:bodyPr/>
                    <a:lstStyle/>
                    <a:p>
                      <a:pPr indent="0" algn="ctr">
                        <a:buNone/>
                      </a:pPr>
                      <a:r>
                        <a:rPr lang="en-US" sz="1000">
                          <a:solidFill>
                            <a:srgbClr val="000000"/>
                          </a:solidFill>
                          <a:latin typeface="微软雅黑" panose="020B0503020204020204" charset="-122"/>
                          <a:ea typeface="微软雅黑" panose="020B0503020204020204" charset="-122"/>
                          <a:cs typeface="Microsoft YaHei UI" panose="020B0503020204020204" charset="-122"/>
                          <a:sym typeface="+mn-ea"/>
                        </a:rPr>
                        <a:t>19:01-19:11</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抽奖环节</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10min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大屏抽奖</a:t>
                      </a:r>
                      <a:r>
                        <a:rPr lang="en-US" altLang="zh-CN" sz="1000">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（微信赛车抽奖）讲活动推向高潮</a:t>
                      </a:r>
                      <a:endPar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22580">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rPr>
                        <a:t>19:11-19:26</a:t>
                      </a:r>
                      <a:endPar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外籍乐队演奏</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15min</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乐队演奏</a:t>
                      </a:r>
                      <a:r>
                        <a:rPr lang="en-US" altLang="zh-CN" sz="1000">
                          <a:solidFill>
                            <a:srgbClr val="000000"/>
                          </a:solidFill>
                          <a:latin typeface="微软雅黑" panose="020B0503020204020204" charset="-122"/>
                          <a:ea typeface="微软雅黑" panose="020B0503020204020204" charset="-122"/>
                          <a:cs typeface="微软雅黑" panose="020B0503020204020204" charset="-122"/>
                          <a:sym typeface="+mn-ea"/>
                        </a:rPr>
                        <a:t>3</a:t>
                      </a: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首曲目，礼仪人员为嘉宾服务，自由交流体验</a:t>
                      </a:r>
                      <a:endPar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r h="323215">
                <a:tc>
                  <a:txBody>
                    <a:bodyPr/>
                    <a:lstStyle/>
                    <a:p>
                      <a:pPr indent="0" algn="ctr">
                        <a:buNone/>
                      </a:pPr>
                      <a:r>
                        <a:rPr lang="en-US" altLang="zh-CN" sz="1000" b="0">
                          <a:solidFill>
                            <a:srgbClr val="000000"/>
                          </a:solidFill>
                          <a:latin typeface="微软雅黑" panose="020B0503020204020204" charset="-122"/>
                          <a:ea typeface="微软雅黑" panose="020B0503020204020204" charset="-122"/>
                          <a:cs typeface="Microsoft YaHei UI" panose="020B0503020204020204" charset="-122"/>
                          <a:sym typeface="+mn-ea"/>
                        </a:rPr>
                        <a:t>19:26</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sym typeface="+mn-ea"/>
                      </a:endParaRPr>
                    </a:p>
                  </a:txBody>
                  <a:tcPr marL="68580" marR="68580" marT="0" marB="0" anchor="ctr">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b="0">
                          <a:solidFill>
                            <a:srgbClr val="000000"/>
                          </a:solidFill>
                          <a:latin typeface="微软雅黑" panose="020B0503020204020204" charset="-122"/>
                          <a:ea typeface="微软雅黑" panose="020B0503020204020204" charset="-122"/>
                          <a:cs typeface="Microsoft YaHei UI" panose="020B0503020204020204" charset="-122"/>
                        </a:rPr>
                        <a:t>活动结束</a:t>
                      </a:r>
                      <a:endParaRPr lang="zh-CN"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altLang="en-US" sz="1000" b="0">
                          <a:solidFill>
                            <a:srgbClr val="000000"/>
                          </a:solidFill>
                          <a:latin typeface="微软雅黑" panose="020B0503020204020204" charset="-122"/>
                          <a:ea typeface="微软雅黑" panose="020B0503020204020204" charset="-122"/>
                          <a:cs typeface="Microsoft YaHei UI" panose="020B0503020204020204" charset="-122"/>
                        </a:rPr>
                        <a:t>-</a:t>
                      </a:r>
                      <a:endParaRPr lang="en-US" altLang="en-US" sz="1000" b="0">
                        <a:solidFill>
                          <a:srgbClr val="000000"/>
                        </a:solidFill>
                        <a:latin typeface="微软雅黑" panose="020B0503020204020204" charset="-122"/>
                        <a:ea typeface="微软雅黑" panose="020B0503020204020204" charset="-122"/>
                        <a:cs typeface="Microsoft YaHei UI" panose="020B0503020204020204" charset="-122"/>
                      </a:endParaRPr>
                    </a:p>
                  </a:txBody>
                  <a:tcPr marL="68580" marR="6858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rPr>
                        <a:t>嘉宾自由交流，有序离场</a:t>
                      </a:r>
                      <a:endParaRPr lang="zh-CN" altLang="en-US" sz="100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anchor="ctr">
                    <a:lnL w="12700">
                      <a:solidFill>
                        <a:schemeClr val="tx1"/>
                      </a:solidFill>
                      <a:prstDash val="solid"/>
                    </a:lnL>
                    <a:lnR w="12700" cap="flat">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FFFF"/>
                    </a:solidFill>
                  </a:tcPr>
                </a:tc>
              </a:tr>
            </a:tbl>
          </a:graphicData>
        </a:graphic>
      </p:graphicFrame>
      <p:pic>
        <p:nvPicPr>
          <p:cNvPr id="12" name="图片 11" descr="63ffbf0fe69d66995276a2812357827"/>
          <p:cNvPicPr>
            <a:picLocks noChangeAspect="1"/>
          </p:cNvPicPr>
          <p:nvPr>
            <p:custDataLst>
              <p:tags r:id="rId10"/>
            </p:custDataLst>
          </p:nvPr>
        </p:nvPicPr>
        <p:blipFill>
          <a:blip r:embed="rId11">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2"/>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2" name="组合 1"/>
          <p:cNvGrpSpPr/>
          <p:nvPr/>
        </p:nvGrpSpPr>
        <p:grpSpPr>
          <a:xfrm>
            <a:off x="120015" y="938530"/>
            <a:ext cx="7251065" cy="662940"/>
            <a:chOff x="189" y="1944"/>
            <a:chExt cx="11419" cy="1044"/>
          </a:xfrm>
        </p:grpSpPr>
        <p:sp>
          <p:nvSpPr>
            <p:cNvPr id="9" name="文本框 8"/>
            <p:cNvSpPr txBox="1"/>
            <p:nvPr>
              <p:custDataLst>
                <p:tags r:id="rId6"/>
              </p:custDataLst>
            </p:nvPr>
          </p:nvSpPr>
          <p:spPr>
            <a:xfrm>
              <a:off x="189" y="1944"/>
              <a:ext cx="5715" cy="531"/>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礼仪引导，嘉宾入场签到合影</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0" name="文本框 9"/>
            <p:cNvSpPr txBox="1"/>
            <p:nvPr>
              <p:custDataLst>
                <p:tags r:id="rId7"/>
              </p:custDataLst>
            </p:nvPr>
          </p:nvSpPr>
          <p:spPr>
            <a:xfrm>
              <a:off x="195" y="2505"/>
              <a:ext cx="11413" cy="483"/>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sym typeface="+mn-ea"/>
                </a:rPr>
                <a:t>根据客户抵达顺序，礼仪引导客户进行签到合影后入座</a:t>
              </a:r>
              <a:endParaRPr lang="zh-CN" altLang="en-US" sz="1400">
                <a:gradFill>
                  <a:gsLst>
                    <a:gs pos="0">
                      <a:srgbClr val="23607C"/>
                    </a:gs>
                    <a:gs pos="100000">
                      <a:srgbClr val="0C364F"/>
                    </a:gs>
                  </a:gsLst>
                  <a:lin scaled="1"/>
                </a:gradFill>
                <a:sym typeface="+mn-ea"/>
              </a:endParaRPr>
            </a:p>
          </p:txBody>
        </p:sp>
        <p:sp>
          <p:nvSpPr>
            <p:cNvPr id="11" name="文本框 10"/>
            <p:cNvSpPr txBox="1"/>
            <p:nvPr>
              <p:custDataLst>
                <p:tags r:id="rId8"/>
              </p:custDataLst>
            </p:nvPr>
          </p:nvSpPr>
          <p:spPr>
            <a:xfrm>
              <a:off x="5890" y="2000"/>
              <a:ext cx="3979" cy="531"/>
            </a:xfrm>
            <a:prstGeom prst="rect">
              <a:avLst/>
            </a:prstGeom>
            <a:noFill/>
          </p:spPr>
          <p:txBody>
            <a:bodyPr wrap="square" rtlCol="0">
              <a:spAutoFit/>
            </a:bodyPr>
            <a:lstStyle/>
            <a:p>
              <a:r>
                <a:rPr lang="en-US" altLang="zh-CN" sz="1600">
                  <a:gradFill>
                    <a:gsLst>
                      <a:gs pos="0">
                        <a:srgbClr val="23607C"/>
                      </a:gs>
                      <a:gs pos="100000">
                        <a:srgbClr val="0C364F"/>
                      </a:gs>
                    </a:gsLst>
                    <a:lin scaled="1"/>
                  </a:gradFill>
                </a:rPr>
                <a:t>17:30-18:00</a:t>
              </a:r>
              <a:endParaRPr lang="en-US" altLang="zh-CN" sz="1600">
                <a:gradFill>
                  <a:gsLst>
                    <a:gs pos="0">
                      <a:srgbClr val="23607C"/>
                    </a:gs>
                    <a:gs pos="100000">
                      <a:srgbClr val="0C364F"/>
                    </a:gs>
                  </a:gsLst>
                  <a:lin scaled="1"/>
                </a:gradFill>
              </a:endParaRPr>
            </a:p>
          </p:txBody>
        </p:sp>
      </p:grpSp>
      <p:grpSp>
        <p:nvGrpSpPr>
          <p:cNvPr id="16" name="组合 15"/>
          <p:cNvGrpSpPr/>
          <p:nvPr/>
        </p:nvGrpSpPr>
        <p:grpSpPr>
          <a:xfrm>
            <a:off x="229235" y="1926590"/>
            <a:ext cx="11684000" cy="3844925"/>
            <a:chOff x="341" y="3194"/>
            <a:chExt cx="17592" cy="5980"/>
          </a:xfrm>
        </p:grpSpPr>
        <p:pic>
          <p:nvPicPr>
            <p:cNvPr id="18" name="图片 17"/>
            <p:cNvPicPr>
              <a:picLocks noChangeAspect="1"/>
            </p:cNvPicPr>
            <p:nvPr>
              <p:custDataLst>
                <p:tags r:id="rId9"/>
              </p:custDataLst>
            </p:nvPr>
          </p:nvPicPr>
          <p:blipFill>
            <a:blip r:embed="rId10"/>
            <a:stretch>
              <a:fillRect/>
            </a:stretch>
          </p:blipFill>
          <p:spPr>
            <a:xfrm>
              <a:off x="341" y="3194"/>
              <a:ext cx="8974" cy="5980"/>
            </a:xfrm>
            <a:prstGeom prst="rect">
              <a:avLst/>
            </a:prstGeom>
          </p:spPr>
        </p:pic>
        <p:pic>
          <p:nvPicPr>
            <p:cNvPr id="19" name="图片 18"/>
            <p:cNvPicPr>
              <a:picLocks noChangeAspect="1"/>
            </p:cNvPicPr>
            <p:nvPr>
              <p:custDataLst>
                <p:tags r:id="rId11"/>
              </p:custDataLst>
            </p:nvPr>
          </p:nvPicPr>
          <p:blipFill>
            <a:blip r:embed="rId12"/>
            <a:stretch>
              <a:fillRect/>
            </a:stretch>
          </p:blipFill>
          <p:spPr>
            <a:xfrm>
              <a:off x="9407" y="3195"/>
              <a:ext cx="8526" cy="5970"/>
            </a:xfrm>
            <a:prstGeom prst="rect">
              <a:avLst/>
            </a:prstGeom>
          </p:spPr>
        </p:pic>
      </p:grpSp>
      <p:pic>
        <p:nvPicPr>
          <p:cNvPr id="12" name="图片 11"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6" name="组合 5"/>
          <p:cNvGrpSpPr/>
          <p:nvPr/>
        </p:nvGrpSpPr>
        <p:grpSpPr>
          <a:xfrm>
            <a:off x="120015" y="989965"/>
            <a:ext cx="7247255" cy="688340"/>
            <a:chOff x="175" y="1944"/>
            <a:chExt cx="11413" cy="1084"/>
          </a:xfrm>
        </p:grpSpPr>
        <p:sp>
          <p:nvSpPr>
            <p:cNvPr id="3" name="文本框 2"/>
            <p:cNvSpPr txBox="1"/>
            <p:nvPr>
              <p:custDataLst>
                <p:tags r:id="rId6"/>
              </p:custDataLst>
            </p:nvPr>
          </p:nvSpPr>
          <p:spPr>
            <a:xfrm>
              <a:off x="189" y="1944"/>
              <a:ext cx="4356" cy="531"/>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开场前舞台灯光秀表演</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5" name="文本框 4"/>
            <p:cNvSpPr txBox="1"/>
            <p:nvPr>
              <p:custDataLst>
                <p:tags r:id="rId7"/>
              </p:custDataLst>
            </p:nvPr>
          </p:nvSpPr>
          <p:spPr>
            <a:xfrm>
              <a:off x="175" y="2545"/>
              <a:ext cx="11413" cy="483"/>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sym typeface="+mn-ea"/>
                </a:rPr>
                <a:t>活动正式开始前，舞台进行</a:t>
              </a:r>
              <a:r>
                <a:rPr lang="en-US" altLang="zh-CN" sz="1400">
                  <a:gradFill>
                    <a:gsLst>
                      <a:gs pos="0">
                        <a:srgbClr val="23607C"/>
                      </a:gs>
                      <a:gs pos="100000">
                        <a:srgbClr val="0C364F"/>
                      </a:gs>
                    </a:gsLst>
                    <a:lin scaled="1"/>
                  </a:gradFill>
                  <a:sym typeface="+mn-ea"/>
                </a:rPr>
                <a:t>30S</a:t>
              </a:r>
              <a:r>
                <a:rPr lang="zh-CN" altLang="en-US" sz="1400">
                  <a:gradFill>
                    <a:gsLst>
                      <a:gs pos="0">
                        <a:srgbClr val="23607C"/>
                      </a:gs>
                      <a:gs pos="100000">
                        <a:srgbClr val="0C364F"/>
                      </a:gs>
                    </a:gsLst>
                    <a:lin scaled="1"/>
                  </a:gradFill>
                  <a:sym typeface="+mn-ea"/>
                </a:rPr>
                <a:t>灯光秀表演</a:t>
              </a:r>
              <a:endParaRPr lang="zh-CN" altLang="en-US" sz="1400">
                <a:gradFill>
                  <a:gsLst>
                    <a:gs pos="0">
                      <a:srgbClr val="23607C"/>
                    </a:gs>
                    <a:gs pos="100000">
                      <a:srgbClr val="0C364F"/>
                    </a:gs>
                  </a:gsLst>
                  <a:lin scaled="1"/>
                </a:gradFill>
                <a:sym typeface="+mn-ea"/>
              </a:endParaRPr>
            </a:p>
          </p:txBody>
        </p:sp>
        <p:sp>
          <p:nvSpPr>
            <p:cNvPr id="12" name="文本框 11"/>
            <p:cNvSpPr txBox="1"/>
            <p:nvPr>
              <p:custDataLst>
                <p:tags r:id="rId8"/>
              </p:custDataLst>
            </p:nvPr>
          </p:nvSpPr>
          <p:spPr>
            <a:xfrm>
              <a:off x="4369" y="1993"/>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18:00-18:06</a:t>
              </a:r>
              <a:endParaRPr lang="en-US" altLang="zh-CN" sz="1400">
                <a:gradFill>
                  <a:gsLst>
                    <a:gs pos="0">
                      <a:srgbClr val="23607C"/>
                    </a:gs>
                    <a:gs pos="100000">
                      <a:srgbClr val="0C364F"/>
                    </a:gs>
                  </a:gsLst>
                  <a:lin scaled="1"/>
                </a:gradFill>
              </a:endParaRPr>
            </a:p>
          </p:txBody>
        </p:sp>
      </p:grpSp>
      <p:grpSp>
        <p:nvGrpSpPr>
          <p:cNvPr id="13" name="组合 12"/>
          <p:cNvGrpSpPr/>
          <p:nvPr/>
        </p:nvGrpSpPr>
        <p:grpSpPr>
          <a:xfrm>
            <a:off x="211455" y="1957705"/>
            <a:ext cx="11702415" cy="3469640"/>
            <a:chOff x="361" y="2887"/>
            <a:chExt cx="18429" cy="5464"/>
          </a:xfrm>
        </p:grpSpPr>
        <p:pic>
          <p:nvPicPr>
            <p:cNvPr id="112" name="图片 111"/>
            <p:cNvPicPr/>
            <p:nvPr>
              <p:custDataLst>
                <p:tags r:id="rId9"/>
              </p:custDataLst>
            </p:nvPr>
          </p:nvPicPr>
          <p:blipFill>
            <a:blip r:embed="rId10"/>
            <a:stretch>
              <a:fillRect/>
            </a:stretch>
          </p:blipFill>
          <p:spPr>
            <a:xfrm>
              <a:off x="10658" y="2888"/>
              <a:ext cx="8133" cy="5463"/>
            </a:xfrm>
            <a:prstGeom prst="rect">
              <a:avLst/>
            </a:prstGeom>
            <a:noFill/>
            <a:ln w="9525">
              <a:noFill/>
            </a:ln>
          </p:spPr>
        </p:pic>
        <p:pic>
          <p:nvPicPr>
            <p:cNvPr id="113" name="图片 112"/>
            <p:cNvPicPr/>
            <p:nvPr>
              <p:custDataLst>
                <p:tags r:id="rId11"/>
              </p:custDataLst>
            </p:nvPr>
          </p:nvPicPr>
          <p:blipFill>
            <a:blip r:embed="rId12"/>
            <a:stretch>
              <a:fillRect/>
            </a:stretch>
          </p:blipFill>
          <p:spPr>
            <a:xfrm>
              <a:off x="361" y="2887"/>
              <a:ext cx="10209" cy="5464"/>
            </a:xfrm>
            <a:prstGeom prst="rect">
              <a:avLst/>
            </a:prstGeom>
            <a:noFill/>
            <a:ln w="9525">
              <a:noFill/>
            </a:ln>
          </p:spPr>
        </p:pic>
      </p:grpSp>
      <p:pic>
        <p:nvPicPr>
          <p:cNvPr id="2" name="图片 1"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6" name="组合 5"/>
          <p:cNvGrpSpPr/>
          <p:nvPr/>
        </p:nvGrpSpPr>
        <p:grpSpPr>
          <a:xfrm>
            <a:off x="128905" y="989965"/>
            <a:ext cx="5180965" cy="337820"/>
            <a:chOff x="189" y="1944"/>
            <a:chExt cx="8159" cy="532"/>
          </a:xfrm>
        </p:grpSpPr>
        <p:sp>
          <p:nvSpPr>
            <p:cNvPr id="3" name="文本框 2"/>
            <p:cNvSpPr txBox="1"/>
            <p:nvPr>
              <p:custDataLst>
                <p:tags r:id="rId6"/>
              </p:custDataLst>
            </p:nvPr>
          </p:nvSpPr>
          <p:spPr>
            <a:xfrm>
              <a:off x="189" y="1944"/>
              <a:ext cx="4356" cy="531"/>
            </a:xfrm>
            <a:prstGeom prst="rect">
              <a:avLst/>
            </a:prstGeom>
            <a:noFill/>
          </p:spPr>
          <p:txBody>
            <a:bodyPr wrap="square" rtlCol="0">
              <a:spAutoFit/>
            </a:bodyPr>
            <a:lstStyle/>
            <a:p>
              <a:pPr algn="dist"/>
              <a:r>
                <a:rPr lang="en-US" altLang="zh-CN" sz="1600">
                  <a:gradFill>
                    <a:gsLst>
                      <a:gs pos="0">
                        <a:srgbClr val="23607C"/>
                      </a:gs>
                      <a:gs pos="100000">
                        <a:srgbClr val="0C364F"/>
                      </a:gs>
                    </a:gsLst>
                    <a:lin scaled="1"/>
                  </a:gradFill>
                  <a:latin typeface="微软雅黑" panose="020B0503020204020204" charset="-122"/>
                  <a:ea typeface="微软雅黑" panose="020B0503020204020204" charset="-122"/>
                </a:rPr>
                <a:t>DJ</a:t>
              </a:r>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、镜面舞团开场表演</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2" name="文本框 11"/>
            <p:cNvSpPr txBox="1"/>
            <p:nvPr>
              <p:custDataLst>
                <p:tags r:id="rId7"/>
              </p:custDataLst>
            </p:nvPr>
          </p:nvSpPr>
          <p:spPr>
            <a:xfrm>
              <a:off x="4369" y="1993"/>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18:01-18:06</a:t>
              </a:r>
              <a:endParaRPr lang="en-US" altLang="zh-CN" sz="1400">
                <a:gradFill>
                  <a:gsLst>
                    <a:gs pos="0">
                      <a:srgbClr val="23607C"/>
                    </a:gs>
                    <a:gs pos="100000">
                      <a:srgbClr val="0C364F"/>
                    </a:gs>
                  </a:gsLst>
                  <a:lin scaled="1"/>
                </a:gradFill>
              </a:endParaRPr>
            </a:p>
          </p:txBody>
        </p:sp>
      </p:grpSp>
      <p:grpSp>
        <p:nvGrpSpPr>
          <p:cNvPr id="2" name="组合 1"/>
          <p:cNvGrpSpPr/>
          <p:nvPr/>
        </p:nvGrpSpPr>
        <p:grpSpPr>
          <a:xfrm>
            <a:off x="210185" y="1821180"/>
            <a:ext cx="11668125" cy="3698240"/>
            <a:chOff x="452" y="2908"/>
            <a:chExt cx="16343" cy="5414"/>
          </a:xfrm>
        </p:grpSpPr>
        <p:pic>
          <p:nvPicPr>
            <p:cNvPr id="103" name="图片 102"/>
            <p:cNvPicPr/>
            <p:nvPr>
              <p:custDataLst>
                <p:tags r:id="rId8"/>
              </p:custDataLst>
            </p:nvPr>
          </p:nvPicPr>
          <p:blipFill>
            <a:blip r:embed="rId9"/>
            <a:stretch>
              <a:fillRect/>
            </a:stretch>
          </p:blipFill>
          <p:spPr>
            <a:xfrm>
              <a:off x="9044" y="2908"/>
              <a:ext cx="7751" cy="5414"/>
            </a:xfrm>
            <a:prstGeom prst="rect">
              <a:avLst/>
            </a:prstGeom>
            <a:noFill/>
            <a:ln w="9525">
              <a:noFill/>
            </a:ln>
          </p:spPr>
        </p:pic>
        <p:pic>
          <p:nvPicPr>
            <p:cNvPr id="104" name="图片 103"/>
            <p:cNvPicPr/>
            <p:nvPr>
              <p:custDataLst>
                <p:tags r:id="rId10"/>
              </p:custDataLst>
            </p:nvPr>
          </p:nvPicPr>
          <p:blipFill>
            <a:blip r:embed="rId11"/>
            <a:stretch>
              <a:fillRect/>
            </a:stretch>
          </p:blipFill>
          <p:spPr>
            <a:xfrm>
              <a:off x="452" y="2908"/>
              <a:ext cx="8572" cy="5414"/>
            </a:xfrm>
            <a:prstGeom prst="rect">
              <a:avLst/>
            </a:prstGeom>
            <a:noFill/>
            <a:ln w="9525">
              <a:noFill/>
            </a:ln>
          </p:spPr>
        </p:pic>
      </p:grpSp>
      <p:sp>
        <p:nvSpPr>
          <p:cNvPr id="9" name="文本框 8"/>
          <p:cNvSpPr txBox="1"/>
          <p:nvPr>
            <p:custDataLst>
              <p:tags r:id="rId12"/>
            </p:custDataLst>
          </p:nvPr>
        </p:nvSpPr>
        <p:spPr>
          <a:xfrm>
            <a:off x="120015" y="1371600"/>
            <a:ext cx="7247255" cy="306705"/>
          </a:xfrm>
          <a:prstGeom prst="rect">
            <a:avLst/>
          </a:prstGeom>
          <a:noFill/>
        </p:spPr>
        <p:txBody>
          <a:bodyPr wrap="square" rtlCol="0" anchor="t">
            <a:spAutoFit/>
          </a:bodyPr>
          <a:lstStyle/>
          <a:p>
            <a:r>
              <a:rPr lang="zh-CN" sz="1400">
                <a:gradFill>
                  <a:gsLst>
                    <a:gs pos="0">
                      <a:srgbClr val="23607C"/>
                    </a:gs>
                    <a:gs pos="100000">
                      <a:srgbClr val="0C364F"/>
                    </a:gs>
                  </a:gsLst>
                  <a:lin scaled="1"/>
                </a:gradFill>
                <a:sym typeface="+mn-ea"/>
              </a:rPr>
              <a:t>活动开场节目，</a:t>
            </a:r>
            <a:r>
              <a:rPr lang="en-US" altLang="zh-CN" sz="1400">
                <a:gradFill>
                  <a:gsLst>
                    <a:gs pos="0">
                      <a:srgbClr val="23607C"/>
                    </a:gs>
                    <a:gs pos="100000">
                      <a:srgbClr val="0C364F"/>
                    </a:gs>
                  </a:gsLst>
                  <a:lin scaled="1"/>
                </a:gradFill>
                <a:sym typeface="+mn-ea"/>
              </a:rPr>
              <a:t>DJ</a:t>
            </a:r>
            <a:r>
              <a:rPr lang="zh-CN" altLang="en-US" sz="1400">
                <a:gradFill>
                  <a:gsLst>
                    <a:gs pos="0">
                      <a:srgbClr val="23607C"/>
                    </a:gs>
                    <a:gs pos="100000">
                      <a:srgbClr val="0C364F"/>
                    </a:gs>
                  </a:gsLst>
                  <a:lin scaled="1"/>
                </a:gradFill>
                <a:sym typeface="+mn-ea"/>
              </a:rPr>
              <a:t>打碟配合镜面女团热舞，带给现场嘉宾热情开场表演</a:t>
            </a:r>
            <a:endParaRPr lang="zh-CN" altLang="en-US" sz="1400">
              <a:gradFill>
                <a:gsLst>
                  <a:gs pos="0">
                    <a:srgbClr val="23607C"/>
                  </a:gs>
                  <a:gs pos="100000">
                    <a:srgbClr val="0C364F"/>
                  </a:gs>
                </a:gsLst>
                <a:lin scaled="1"/>
              </a:gradFill>
              <a:sym typeface="+mn-ea"/>
            </a:endParaRPr>
          </a:p>
        </p:txBody>
      </p:sp>
      <p:pic>
        <p:nvPicPr>
          <p:cNvPr id="5" name="图片 4"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10" name="组合 9"/>
          <p:cNvGrpSpPr/>
          <p:nvPr/>
        </p:nvGrpSpPr>
        <p:grpSpPr>
          <a:xfrm>
            <a:off x="207010" y="1888490"/>
            <a:ext cx="11696700" cy="3668395"/>
            <a:chOff x="575" y="3498"/>
            <a:chExt cx="16059" cy="5160"/>
          </a:xfrm>
        </p:grpSpPr>
        <p:pic>
          <p:nvPicPr>
            <p:cNvPr id="2" name="图片 1"/>
            <p:cNvPicPr>
              <a:picLocks noChangeAspect="1"/>
            </p:cNvPicPr>
            <p:nvPr>
              <p:custDataLst>
                <p:tags r:id="rId6"/>
              </p:custDataLst>
            </p:nvPr>
          </p:nvPicPr>
          <p:blipFill>
            <a:blip r:embed="rId7"/>
            <a:stretch>
              <a:fillRect/>
            </a:stretch>
          </p:blipFill>
          <p:spPr>
            <a:xfrm>
              <a:off x="575" y="3498"/>
              <a:ext cx="8609" cy="5161"/>
            </a:xfrm>
            <a:prstGeom prst="rect">
              <a:avLst/>
            </a:prstGeom>
          </p:spPr>
        </p:pic>
        <p:pic>
          <p:nvPicPr>
            <p:cNvPr id="9" name="图片 8"/>
            <p:cNvPicPr>
              <a:picLocks noChangeAspect="1"/>
            </p:cNvPicPr>
            <p:nvPr>
              <p:custDataLst>
                <p:tags r:id="rId8"/>
              </p:custDataLst>
            </p:nvPr>
          </p:nvPicPr>
          <p:blipFill>
            <a:blip r:embed="rId9"/>
            <a:stretch>
              <a:fillRect/>
            </a:stretch>
          </p:blipFill>
          <p:spPr>
            <a:xfrm>
              <a:off x="9204" y="3498"/>
              <a:ext cx="7430" cy="5151"/>
            </a:xfrm>
            <a:prstGeom prst="rect">
              <a:avLst/>
            </a:prstGeom>
          </p:spPr>
        </p:pic>
      </p:grpSp>
      <p:grpSp>
        <p:nvGrpSpPr>
          <p:cNvPr id="11" name="组合 10"/>
          <p:cNvGrpSpPr/>
          <p:nvPr/>
        </p:nvGrpSpPr>
        <p:grpSpPr>
          <a:xfrm>
            <a:off x="128905" y="989965"/>
            <a:ext cx="5180965" cy="337820"/>
            <a:chOff x="189" y="1944"/>
            <a:chExt cx="8159" cy="532"/>
          </a:xfrm>
        </p:grpSpPr>
        <p:sp>
          <p:nvSpPr>
            <p:cNvPr id="13" name="文本框 12"/>
            <p:cNvSpPr txBox="1"/>
            <p:nvPr>
              <p:custDataLst>
                <p:tags r:id="rId10"/>
              </p:custDataLst>
            </p:nvPr>
          </p:nvSpPr>
          <p:spPr>
            <a:xfrm>
              <a:off x="189" y="1944"/>
              <a:ext cx="4356" cy="531"/>
            </a:xfrm>
            <a:prstGeom prst="rect">
              <a:avLst/>
            </a:prstGeom>
            <a:noFill/>
          </p:spPr>
          <p:txBody>
            <a:bodyPr wrap="square" rtlCol="0">
              <a:spAutoFit/>
            </a:bodyPr>
            <a:lstStyle/>
            <a:p>
              <a:pPr algn="dist"/>
              <a:r>
                <a:rPr lang="en-US" altLang="zh-CN" sz="1600">
                  <a:gradFill>
                    <a:gsLst>
                      <a:gs pos="0">
                        <a:srgbClr val="23607C"/>
                      </a:gs>
                      <a:gs pos="100000">
                        <a:srgbClr val="0C364F"/>
                      </a:gs>
                    </a:gsLst>
                    <a:lin scaled="1"/>
                  </a:gradFill>
                  <a:latin typeface="微软雅黑" panose="020B0503020204020204" charset="-122"/>
                  <a:ea typeface="微软雅黑" panose="020B0503020204020204" charset="-122"/>
                </a:rPr>
                <a:t>DJ</a:t>
              </a:r>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、打碟暖场表演</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4" name="文本框 13"/>
            <p:cNvSpPr txBox="1"/>
            <p:nvPr>
              <p:custDataLst>
                <p:tags r:id="rId11"/>
              </p:custDataLst>
            </p:nvPr>
          </p:nvSpPr>
          <p:spPr>
            <a:xfrm>
              <a:off x="4369" y="1993"/>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18:11-18:16</a:t>
              </a:r>
              <a:endParaRPr lang="en-US" altLang="zh-CN" sz="1400">
                <a:gradFill>
                  <a:gsLst>
                    <a:gs pos="0">
                      <a:srgbClr val="23607C"/>
                    </a:gs>
                    <a:gs pos="100000">
                      <a:srgbClr val="0C364F"/>
                    </a:gs>
                  </a:gsLst>
                  <a:lin scaled="1"/>
                </a:gradFill>
              </a:endParaRPr>
            </a:p>
          </p:txBody>
        </p:sp>
      </p:grpSp>
      <p:pic>
        <p:nvPicPr>
          <p:cNvPr id="12" name="图片 11" descr="63ffbf0fe69d66995276a2812357827"/>
          <p:cNvPicPr>
            <a:picLocks noChangeAspect="1"/>
          </p:cNvPicPr>
          <p:nvPr>
            <p:custDataLst>
              <p:tags r:id="rId12"/>
            </p:custDataLst>
          </p:nvPr>
        </p:nvPicPr>
        <p:blipFill>
          <a:blip r:embed="rId13">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4"/>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10" name="组合 9"/>
          <p:cNvGrpSpPr/>
          <p:nvPr/>
        </p:nvGrpSpPr>
        <p:grpSpPr>
          <a:xfrm>
            <a:off x="200660" y="1780540"/>
            <a:ext cx="11630025" cy="3759200"/>
            <a:chOff x="336" y="3044"/>
            <a:chExt cx="16898" cy="5817"/>
          </a:xfrm>
        </p:grpSpPr>
        <p:pic>
          <p:nvPicPr>
            <p:cNvPr id="2" name="图片 1"/>
            <p:cNvPicPr>
              <a:picLocks noChangeAspect="1"/>
            </p:cNvPicPr>
            <p:nvPr>
              <p:custDataLst>
                <p:tags r:id="rId6"/>
              </p:custDataLst>
            </p:nvPr>
          </p:nvPicPr>
          <p:blipFill>
            <a:blip r:embed="rId7"/>
            <a:stretch>
              <a:fillRect/>
            </a:stretch>
          </p:blipFill>
          <p:spPr>
            <a:xfrm>
              <a:off x="336" y="3044"/>
              <a:ext cx="8026" cy="5817"/>
            </a:xfrm>
            <a:prstGeom prst="rect">
              <a:avLst/>
            </a:prstGeom>
          </p:spPr>
        </p:pic>
        <p:pic>
          <p:nvPicPr>
            <p:cNvPr id="9" name="图片 8"/>
            <p:cNvPicPr>
              <a:picLocks noChangeAspect="1"/>
            </p:cNvPicPr>
            <p:nvPr>
              <p:custDataLst>
                <p:tags r:id="rId8"/>
              </p:custDataLst>
            </p:nvPr>
          </p:nvPicPr>
          <p:blipFill>
            <a:blip r:embed="rId9"/>
            <a:stretch>
              <a:fillRect/>
            </a:stretch>
          </p:blipFill>
          <p:spPr>
            <a:xfrm>
              <a:off x="8402" y="3044"/>
              <a:ext cx="8832" cy="5817"/>
            </a:xfrm>
            <a:prstGeom prst="rect">
              <a:avLst/>
            </a:prstGeom>
          </p:spPr>
        </p:pic>
      </p:grpSp>
      <p:grpSp>
        <p:nvGrpSpPr>
          <p:cNvPr id="11" name="组合 10"/>
          <p:cNvGrpSpPr/>
          <p:nvPr/>
        </p:nvGrpSpPr>
        <p:grpSpPr>
          <a:xfrm>
            <a:off x="128905" y="989965"/>
            <a:ext cx="5180965" cy="337820"/>
            <a:chOff x="189" y="1944"/>
            <a:chExt cx="8159" cy="532"/>
          </a:xfrm>
        </p:grpSpPr>
        <p:sp>
          <p:nvSpPr>
            <p:cNvPr id="13" name="文本框 12"/>
            <p:cNvSpPr txBox="1"/>
            <p:nvPr>
              <p:custDataLst>
                <p:tags r:id="rId10"/>
              </p:custDataLst>
            </p:nvPr>
          </p:nvSpPr>
          <p:spPr>
            <a:xfrm>
              <a:off x="189" y="1944"/>
              <a:ext cx="4356" cy="531"/>
            </a:xfrm>
            <a:prstGeom prst="rect">
              <a:avLst/>
            </a:prstGeom>
            <a:noFill/>
          </p:spPr>
          <p:txBody>
            <a:bodyPr wrap="square" rtlCol="0">
              <a:spAutoFit/>
            </a:bodyPr>
            <a:lstStyle/>
            <a:p>
              <a:pPr algn="dist"/>
              <a:r>
                <a:rPr lang="zh-CN" sz="1600">
                  <a:gradFill>
                    <a:gsLst>
                      <a:gs pos="0">
                        <a:srgbClr val="23607C"/>
                      </a:gs>
                      <a:gs pos="100000">
                        <a:srgbClr val="0C364F"/>
                      </a:gs>
                    </a:gsLst>
                    <a:lin scaled="1"/>
                  </a:gradFill>
                  <a:latin typeface="微软雅黑" panose="020B0503020204020204" charset="-122"/>
                  <a:ea typeface="微软雅黑" panose="020B0503020204020204" charset="-122"/>
                </a:rPr>
                <a:t>外籍女歌独唱</a:t>
              </a:r>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表演</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4" name="文本框 13"/>
            <p:cNvSpPr txBox="1"/>
            <p:nvPr>
              <p:custDataLst>
                <p:tags r:id="rId11"/>
              </p:custDataLst>
            </p:nvPr>
          </p:nvSpPr>
          <p:spPr>
            <a:xfrm>
              <a:off x="4369" y="1993"/>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18:16-18:31</a:t>
              </a:r>
              <a:endParaRPr lang="en-US" altLang="zh-CN" sz="1400">
                <a:gradFill>
                  <a:gsLst>
                    <a:gs pos="0">
                      <a:srgbClr val="23607C"/>
                    </a:gs>
                    <a:gs pos="100000">
                      <a:srgbClr val="0C364F"/>
                    </a:gs>
                  </a:gsLst>
                  <a:lin scaled="1"/>
                </a:gradFill>
              </a:endParaRPr>
            </a:p>
          </p:txBody>
        </p:sp>
      </p:grpSp>
      <p:sp>
        <p:nvSpPr>
          <p:cNvPr id="15" name="文本框 14"/>
          <p:cNvSpPr txBox="1"/>
          <p:nvPr>
            <p:custDataLst>
              <p:tags r:id="rId12"/>
            </p:custDataLst>
          </p:nvPr>
        </p:nvSpPr>
        <p:spPr>
          <a:xfrm>
            <a:off x="128905" y="1347470"/>
            <a:ext cx="9705340" cy="306705"/>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rPr>
              <a:t>聘请外籍女歌手助阵，现场演奏歌曲，让现场嘉宾在品鉴美食同时带来一场听觉盛宴</a:t>
            </a:r>
            <a:endParaRPr lang="zh-CN" altLang="en-US" sz="1400">
              <a:gradFill>
                <a:gsLst>
                  <a:gs pos="0">
                    <a:srgbClr val="23607C"/>
                  </a:gs>
                  <a:gs pos="100000">
                    <a:srgbClr val="0C364F"/>
                  </a:gs>
                </a:gsLst>
                <a:lin scaled="1"/>
              </a:gradFill>
            </a:endParaRPr>
          </a:p>
        </p:txBody>
      </p:sp>
    </p:spTree>
    <p:custDataLst>
      <p:tags r:id="rId1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3" name="组合 2"/>
          <p:cNvGrpSpPr/>
          <p:nvPr/>
        </p:nvGrpSpPr>
        <p:grpSpPr>
          <a:xfrm>
            <a:off x="280035" y="1762760"/>
            <a:ext cx="11704955" cy="3962400"/>
            <a:chOff x="441" y="2281"/>
            <a:chExt cx="18433" cy="6240"/>
          </a:xfrm>
        </p:grpSpPr>
        <p:pic>
          <p:nvPicPr>
            <p:cNvPr id="105" name="图片 104"/>
            <p:cNvPicPr/>
            <p:nvPr>
              <p:custDataLst>
                <p:tags r:id="rId6"/>
              </p:custDataLst>
            </p:nvPr>
          </p:nvPicPr>
          <p:blipFill>
            <a:blip r:embed="rId7"/>
            <a:stretch>
              <a:fillRect/>
            </a:stretch>
          </p:blipFill>
          <p:spPr>
            <a:xfrm>
              <a:off x="441" y="2281"/>
              <a:ext cx="9851" cy="6239"/>
            </a:xfrm>
            <a:prstGeom prst="rect">
              <a:avLst/>
            </a:prstGeom>
            <a:noFill/>
            <a:ln w="9525">
              <a:noFill/>
            </a:ln>
          </p:spPr>
        </p:pic>
        <p:pic>
          <p:nvPicPr>
            <p:cNvPr id="106" name="图片 105"/>
            <p:cNvPicPr/>
            <p:nvPr>
              <p:custDataLst>
                <p:tags r:id="rId8"/>
              </p:custDataLst>
            </p:nvPr>
          </p:nvPicPr>
          <p:blipFill>
            <a:blip r:embed="rId9"/>
            <a:stretch>
              <a:fillRect/>
            </a:stretch>
          </p:blipFill>
          <p:spPr>
            <a:xfrm>
              <a:off x="10332" y="2281"/>
              <a:ext cx="8542" cy="6240"/>
            </a:xfrm>
            <a:prstGeom prst="rect">
              <a:avLst/>
            </a:prstGeom>
            <a:noFill/>
            <a:ln w="9525">
              <a:noFill/>
            </a:ln>
          </p:spPr>
        </p:pic>
      </p:grpSp>
      <p:grpSp>
        <p:nvGrpSpPr>
          <p:cNvPr id="11" name="组合 10"/>
          <p:cNvGrpSpPr/>
          <p:nvPr/>
        </p:nvGrpSpPr>
        <p:grpSpPr>
          <a:xfrm>
            <a:off x="243205" y="989965"/>
            <a:ext cx="5180965" cy="337820"/>
            <a:chOff x="189" y="1944"/>
            <a:chExt cx="8159" cy="532"/>
          </a:xfrm>
        </p:grpSpPr>
        <p:sp>
          <p:nvSpPr>
            <p:cNvPr id="13" name="文本框 12"/>
            <p:cNvSpPr txBox="1"/>
            <p:nvPr>
              <p:custDataLst>
                <p:tags r:id="rId10"/>
              </p:custDataLst>
            </p:nvPr>
          </p:nvSpPr>
          <p:spPr>
            <a:xfrm>
              <a:off x="189" y="1944"/>
              <a:ext cx="4356" cy="531"/>
            </a:xfrm>
            <a:prstGeom prst="rect">
              <a:avLst/>
            </a:prstGeom>
            <a:noFill/>
          </p:spPr>
          <p:txBody>
            <a:bodyPr wrap="square" rtlCol="0">
              <a:spAutoFit/>
            </a:bodyPr>
            <a:lstStyle/>
            <a:p>
              <a:pPr algn="dist"/>
              <a:r>
                <a:rPr lang="zh-CN" sz="1600">
                  <a:gradFill>
                    <a:gsLst>
                      <a:gs pos="0">
                        <a:srgbClr val="23607C"/>
                      </a:gs>
                      <a:gs pos="100000">
                        <a:srgbClr val="0C364F"/>
                      </a:gs>
                    </a:gsLst>
                    <a:lin scaled="1"/>
                  </a:gradFill>
                  <a:latin typeface="微软雅黑" panose="020B0503020204020204" charset="-122"/>
                  <a:ea typeface="微软雅黑" panose="020B0503020204020204" charset="-122"/>
                </a:rPr>
                <a:t>大型舞台魔术</a:t>
              </a:r>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暖场表演</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4" name="文本框 13"/>
            <p:cNvSpPr txBox="1"/>
            <p:nvPr>
              <p:custDataLst>
                <p:tags r:id="rId11"/>
              </p:custDataLst>
            </p:nvPr>
          </p:nvSpPr>
          <p:spPr>
            <a:xfrm>
              <a:off x="4369" y="1993"/>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18:31-18:46</a:t>
              </a:r>
              <a:endParaRPr lang="en-US" altLang="zh-CN" sz="1400">
                <a:gradFill>
                  <a:gsLst>
                    <a:gs pos="0">
                      <a:srgbClr val="23607C"/>
                    </a:gs>
                    <a:gs pos="100000">
                      <a:srgbClr val="0C364F"/>
                    </a:gs>
                  </a:gsLst>
                  <a:lin scaled="1"/>
                </a:gradFill>
              </a:endParaRPr>
            </a:p>
          </p:txBody>
        </p:sp>
      </p:grpSp>
      <p:sp>
        <p:nvSpPr>
          <p:cNvPr id="5" name="文本框 4"/>
          <p:cNvSpPr txBox="1"/>
          <p:nvPr>
            <p:custDataLst>
              <p:tags r:id="rId12"/>
            </p:custDataLst>
          </p:nvPr>
        </p:nvSpPr>
        <p:spPr>
          <a:xfrm>
            <a:off x="255905" y="1347470"/>
            <a:ext cx="11729720" cy="306705"/>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rPr>
              <a:t>聘请国内外著名魔术表演团队，进行大型舞台近景魔术表演，人体分离，钢丝穿身体，人体分割等紧张刺激的表演，将嘉宾热情推向高潮</a:t>
            </a:r>
            <a:endParaRPr lang="zh-CN" altLang="en-US" sz="1400">
              <a:gradFill>
                <a:gsLst>
                  <a:gs pos="0">
                    <a:srgbClr val="23607C"/>
                  </a:gs>
                  <a:gs pos="100000">
                    <a:srgbClr val="0C364F"/>
                  </a:gs>
                </a:gsLst>
                <a:lin scaled="1"/>
              </a:gradFill>
            </a:endParaRPr>
          </a:p>
        </p:txBody>
      </p:sp>
      <p:pic>
        <p:nvPicPr>
          <p:cNvPr id="12" name="图片 11"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6" name="组合 5"/>
          <p:cNvGrpSpPr/>
          <p:nvPr/>
        </p:nvGrpSpPr>
        <p:grpSpPr>
          <a:xfrm>
            <a:off x="128905" y="989965"/>
            <a:ext cx="5180965" cy="337820"/>
            <a:chOff x="189" y="1944"/>
            <a:chExt cx="8159" cy="532"/>
          </a:xfrm>
        </p:grpSpPr>
        <p:sp>
          <p:nvSpPr>
            <p:cNvPr id="3" name="文本框 2"/>
            <p:cNvSpPr txBox="1"/>
            <p:nvPr>
              <p:custDataLst>
                <p:tags r:id="rId6"/>
              </p:custDataLst>
            </p:nvPr>
          </p:nvSpPr>
          <p:spPr>
            <a:xfrm>
              <a:off x="189" y="1944"/>
              <a:ext cx="4356" cy="531"/>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国语女歌手独唱表演</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2" name="文本框 11"/>
            <p:cNvSpPr txBox="1"/>
            <p:nvPr>
              <p:custDataLst>
                <p:tags r:id="rId7"/>
              </p:custDataLst>
            </p:nvPr>
          </p:nvSpPr>
          <p:spPr>
            <a:xfrm>
              <a:off x="4369" y="1993"/>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18:46-19:01</a:t>
              </a:r>
              <a:endParaRPr lang="en-US" altLang="zh-CN" sz="1400">
                <a:gradFill>
                  <a:gsLst>
                    <a:gs pos="0">
                      <a:srgbClr val="23607C"/>
                    </a:gs>
                    <a:gs pos="100000">
                      <a:srgbClr val="0C364F"/>
                    </a:gs>
                  </a:gsLst>
                  <a:lin scaled="1"/>
                </a:gradFill>
              </a:endParaRPr>
            </a:p>
          </p:txBody>
        </p:sp>
      </p:grpSp>
      <p:grpSp>
        <p:nvGrpSpPr>
          <p:cNvPr id="2" name="组合 1"/>
          <p:cNvGrpSpPr/>
          <p:nvPr/>
        </p:nvGrpSpPr>
        <p:grpSpPr>
          <a:xfrm>
            <a:off x="200660" y="1788795"/>
            <a:ext cx="11599997" cy="3890672"/>
            <a:chOff x="390" y="3043"/>
            <a:chExt cx="17669" cy="5879"/>
          </a:xfrm>
        </p:grpSpPr>
        <p:pic>
          <p:nvPicPr>
            <p:cNvPr id="9" name="图片 8"/>
            <p:cNvPicPr>
              <a:picLocks noChangeAspect="1"/>
            </p:cNvPicPr>
            <p:nvPr>
              <p:custDataLst>
                <p:tags r:id="rId8"/>
              </p:custDataLst>
            </p:nvPr>
          </p:nvPicPr>
          <p:blipFill>
            <a:blip r:embed="rId9"/>
            <a:stretch>
              <a:fillRect/>
            </a:stretch>
          </p:blipFill>
          <p:spPr>
            <a:xfrm>
              <a:off x="390" y="3043"/>
              <a:ext cx="8819" cy="5879"/>
            </a:xfrm>
            <a:prstGeom prst="rect">
              <a:avLst/>
            </a:prstGeom>
          </p:spPr>
        </p:pic>
        <p:pic>
          <p:nvPicPr>
            <p:cNvPr id="10" name="图片 9"/>
            <p:cNvPicPr>
              <a:picLocks noChangeAspect="1"/>
            </p:cNvPicPr>
            <p:nvPr>
              <p:custDataLst>
                <p:tags r:id="rId10"/>
              </p:custDataLst>
            </p:nvPr>
          </p:nvPicPr>
          <p:blipFill>
            <a:blip r:embed="rId11"/>
            <a:stretch>
              <a:fillRect/>
            </a:stretch>
          </p:blipFill>
          <p:spPr>
            <a:xfrm>
              <a:off x="9239" y="3043"/>
              <a:ext cx="8820" cy="5878"/>
            </a:xfrm>
            <a:prstGeom prst="rect">
              <a:avLst/>
            </a:prstGeom>
          </p:spPr>
        </p:pic>
      </p:grpSp>
      <p:sp>
        <p:nvSpPr>
          <p:cNvPr id="11" name="文本框 10"/>
          <p:cNvSpPr txBox="1"/>
          <p:nvPr>
            <p:custDataLst>
              <p:tags r:id="rId12"/>
            </p:custDataLst>
          </p:nvPr>
        </p:nvSpPr>
        <p:spPr>
          <a:xfrm>
            <a:off x="128905" y="1347470"/>
            <a:ext cx="9705340" cy="306705"/>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rPr>
              <a:t>聘请国语女歌手助阵，现场演奏歌曲，让现场嘉宾在品鉴美食同时带来一场听觉盛宴</a:t>
            </a:r>
            <a:endParaRPr lang="zh-CN" altLang="en-US" sz="1400">
              <a:gradFill>
                <a:gsLst>
                  <a:gs pos="0">
                    <a:srgbClr val="23607C"/>
                  </a:gs>
                  <a:gs pos="100000">
                    <a:srgbClr val="0C364F"/>
                  </a:gs>
                </a:gsLst>
                <a:lin scaled="1"/>
              </a:gradFill>
            </a:endParaRPr>
          </a:p>
        </p:txBody>
      </p:sp>
      <p:pic>
        <p:nvPicPr>
          <p:cNvPr id="5" name="图片 4"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2" name="组合 1"/>
          <p:cNvGrpSpPr/>
          <p:nvPr/>
        </p:nvGrpSpPr>
        <p:grpSpPr>
          <a:xfrm>
            <a:off x="224155" y="1894840"/>
            <a:ext cx="11748865" cy="3676015"/>
            <a:chOff x="189" y="3137"/>
            <a:chExt cx="19476" cy="6448"/>
          </a:xfrm>
        </p:grpSpPr>
        <p:pic>
          <p:nvPicPr>
            <p:cNvPr id="9" name="图片 8"/>
            <p:cNvPicPr>
              <a:picLocks noChangeAspect="1"/>
            </p:cNvPicPr>
            <p:nvPr>
              <p:custDataLst>
                <p:tags r:id="rId6"/>
              </p:custDataLst>
            </p:nvPr>
          </p:nvPicPr>
          <p:blipFill>
            <a:blip r:embed="rId7"/>
            <a:stretch>
              <a:fillRect/>
            </a:stretch>
          </p:blipFill>
          <p:spPr>
            <a:xfrm>
              <a:off x="189" y="3137"/>
              <a:ext cx="9914" cy="6448"/>
            </a:xfrm>
            <a:prstGeom prst="rect">
              <a:avLst/>
            </a:prstGeom>
          </p:spPr>
        </p:pic>
        <p:pic>
          <p:nvPicPr>
            <p:cNvPr id="10" name="图片 9"/>
            <p:cNvPicPr>
              <a:picLocks noChangeAspect="1"/>
            </p:cNvPicPr>
            <p:nvPr>
              <p:custDataLst>
                <p:tags r:id="rId8"/>
              </p:custDataLst>
            </p:nvPr>
          </p:nvPicPr>
          <p:blipFill>
            <a:blip r:embed="rId9"/>
            <a:srcRect l="8301" r="11774"/>
            <a:stretch>
              <a:fillRect/>
            </a:stretch>
          </p:blipFill>
          <p:spPr>
            <a:xfrm>
              <a:off x="10114" y="3137"/>
              <a:ext cx="9551" cy="6448"/>
            </a:xfrm>
            <a:prstGeom prst="rect">
              <a:avLst/>
            </a:prstGeom>
          </p:spPr>
        </p:pic>
      </p:grpSp>
      <p:grpSp>
        <p:nvGrpSpPr>
          <p:cNvPr id="11" name="组合 10"/>
          <p:cNvGrpSpPr/>
          <p:nvPr/>
        </p:nvGrpSpPr>
        <p:grpSpPr>
          <a:xfrm>
            <a:off x="111125" y="1141730"/>
            <a:ext cx="9705340" cy="619125"/>
            <a:chOff x="175" y="1944"/>
            <a:chExt cx="15284" cy="975"/>
          </a:xfrm>
        </p:grpSpPr>
        <p:sp>
          <p:nvSpPr>
            <p:cNvPr id="13" name="文本框 12"/>
            <p:cNvSpPr txBox="1"/>
            <p:nvPr>
              <p:custDataLst>
                <p:tags r:id="rId10"/>
              </p:custDataLst>
            </p:nvPr>
          </p:nvSpPr>
          <p:spPr>
            <a:xfrm>
              <a:off x="189" y="1944"/>
              <a:ext cx="2096" cy="531"/>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大屏抽奖</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4" name="文本框 13"/>
            <p:cNvSpPr txBox="1"/>
            <p:nvPr>
              <p:custDataLst>
                <p:tags r:id="rId11"/>
              </p:custDataLst>
            </p:nvPr>
          </p:nvSpPr>
          <p:spPr>
            <a:xfrm>
              <a:off x="175" y="2485"/>
              <a:ext cx="15284" cy="434"/>
            </a:xfrm>
            <a:prstGeom prst="rect">
              <a:avLst/>
            </a:prstGeom>
            <a:noFill/>
          </p:spPr>
          <p:txBody>
            <a:bodyPr wrap="square" rtlCol="0" anchor="t">
              <a:spAutoFit/>
            </a:bodyPr>
            <a:lstStyle/>
            <a:p>
              <a:r>
                <a:rPr lang="zh-CN" altLang="en-US" sz="1200">
                  <a:gradFill>
                    <a:gsLst>
                      <a:gs pos="0">
                        <a:srgbClr val="23607C"/>
                      </a:gs>
                      <a:gs pos="100000">
                        <a:srgbClr val="0C364F"/>
                      </a:gs>
                    </a:gsLst>
                    <a:lin scaled="1"/>
                  </a:gradFill>
                </a:rPr>
                <a:t>采用微信大屏赛车抽奖，现场嘉宾摇动手机即可参与互动，赢取精美礼品</a:t>
              </a:r>
              <a:endParaRPr lang="zh-CN" altLang="en-US" sz="1200">
                <a:gradFill>
                  <a:gsLst>
                    <a:gs pos="0">
                      <a:srgbClr val="23607C"/>
                    </a:gs>
                    <a:gs pos="100000">
                      <a:srgbClr val="0C364F"/>
                    </a:gs>
                  </a:gsLst>
                  <a:lin scaled="1"/>
                </a:gradFill>
              </a:endParaRPr>
            </a:p>
          </p:txBody>
        </p:sp>
        <p:sp>
          <p:nvSpPr>
            <p:cNvPr id="15" name="文本框 14"/>
            <p:cNvSpPr txBox="1"/>
            <p:nvPr>
              <p:custDataLst>
                <p:tags r:id="rId12"/>
              </p:custDataLst>
            </p:nvPr>
          </p:nvSpPr>
          <p:spPr>
            <a:xfrm>
              <a:off x="2155" y="1996"/>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19:01-19:11</a:t>
              </a:r>
              <a:endParaRPr lang="en-US" altLang="zh-CN" sz="1400">
                <a:gradFill>
                  <a:gsLst>
                    <a:gs pos="0">
                      <a:srgbClr val="23607C"/>
                    </a:gs>
                    <a:gs pos="100000">
                      <a:srgbClr val="0C364F"/>
                    </a:gs>
                  </a:gsLst>
                  <a:lin scaled="1"/>
                </a:gradFill>
              </a:endParaRPr>
            </a:p>
          </p:txBody>
        </p:sp>
      </p:grpSp>
      <p:pic>
        <p:nvPicPr>
          <p:cNvPr id="12" name="图片 11"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grpSp>
        <p:nvGrpSpPr>
          <p:cNvPr id="6" name="组合 5"/>
          <p:cNvGrpSpPr/>
          <p:nvPr/>
        </p:nvGrpSpPr>
        <p:grpSpPr>
          <a:xfrm>
            <a:off x="128905" y="989965"/>
            <a:ext cx="4486275" cy="358775"/>
            <a:chOff x="189" y="1944"/>
            <a:chExt cx="7065" cy="565"/>
          </a:xfrm>
        </p:grpSpPr>
        <p:sp>
          <p:nvSpPr>
            <p:cNvPr id="3" name="文本框 2"/>
            <p:cNvSpPr txBox="1"/>
            <p:nvPr>
              <p:custDataLst>
                <p:tags r:id="rId6"/>
              </p:custDataLst>
            </p:nvPr>
          </p:nvSpPr>
          <p:spPr>
            <a:xfrm>
              <a:off x="189" y="1944"/>
              <a:ext cx="3308" cy="531"/>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latin typeface="微软雅黑" panose="020B0503020204020204" charset="-122"/>
                  <a:ea typeface="微软雅黑" panose="020B0503020204020204" charset="-122"/>
                </a:rPr>
                <a:t>外籍女乐队表演</a:t>
              </a:r>
              <a:endParaRPr lang="zh-CN" altLang="en-US" sz="1600">
                <a:gradFill>
                  <a:gsLst>
                    <a:gs pos="0">
                      <a:srgbClr val="23607C"/>
                    </a:gs>
                    <a:gs pos="100000">
                      <a:srgbClr val="0C364F"/>
                    </a:gs>
                  </a:gsLst>
                  <a:lin scaled="1"/>
                </a:gradFill>
                <a:latin typeface="微软雅黑" panose="020B0503020204020204" charset="-122"/>
                <a:ea typeface="微软雅黑" panose="020B0503020204020204" charset="-122"/>
              </a:endParaRPr>
            </a:p>
          </p:txBody>
        </p:sp>
        <p:sp>
          <p:nvSpPr>
            <p:cNvPr id="12" name="文本框 11"/>
            <p:cNvSpPr txBox="1"/>
            <p:nvPr>
              <p:custDataLst>
                <p:tags r:id="rId7"/>
              </p:custDataLst>
            </p:nvPr>
          </p:nvSpPr>
          <p:spPr>
            <a:xfrm>
              <a:off x="3275" y="2026"/>
              <a:ext cx="3979" cy="483"/>
            </a:xfrm>
            <a:prstGeom prst="rect">
              <a:avLst/>
            </a:prstGeom>
            <a:noFill/>
          </p:spPr>
          <p:txBody>
            <a:bodyPr wrap="square" rtlCol="0">
              <a:spAutoFit/>
            </a:bodyPr>
            <a:lstStyle/>
            <a:p>
              <a:r>
                <a:rPr lang="en-US" altLang="zh-CN" sz="1400">
                  <a:gradFill>
                    <a:gsLst>
                      <a:gs pos="0">
                        <a:srgbClr val="23607C"/>
                      </a:gs>
                      <a:gs pos="100000">
                        <a:srgbClr val="0C364F"/>
                      </a:gs>
                    </a:gsLst>
                    <a:lin scaled="1"/>
                  </a:gradFill>
                </a:rPr>
                <a:t>19:11-19:26</a:t>
              </a:r>
              <a:endParaRPr lang="en-US" altLang="zh-CN" sz="1400">
                <a:gradFill>
                  <a:gsLst>
                    <a:gs pos="0">
                      <a:srgbClr val="23607C"/>
                    </a:gs>
                    <a:gs pos="100000">
                      <a:srgbClr val="0C364F"/>
                    </a:gs>
                  </a:gsLst>
                  <a:lin scaled="1"/>
                </a:gradFill>
              </a:endParaRPr>
            </a:p>
          </p:txBody>
        </p:sp>
      </p:grpSp>
      <p:grpSp>
        <p:nvGrpSpPr>
          <p:cNvPr id="13" name="组合 12"/>
          <p:cNvGrpSpPr/>
          <p:nvPr/>
        </p:nvGrpSpPr>
        <p:grpSpPr>
          <a:xfrm>
            <a:off x="225425" y="1795780"/>
            <a:ext cx="11746230" cy="4388485"/>
            <a:chOff x="375" y="2908"/>
            <a:chExt cx="18015" cy="6892"/>
          </a:xfrm>
        </p:grpSpPr>
        <p:pic>
          <p:nvPicPr>
            <p:cNvPr id="10" name="图片 9"/>
            <p:cNvPicPr>
              <a:picLocks noChangeAspect="1"/>
            </p:cNvPicPr>
            <p:nvPr>
              <p:custDataLst>
                <p:tags r:id="rId8"/>
              </p:custDataLst>
            </p:nvPr>
          </p:nvPicPr>
          <p:blipFill>
            <a:blip r:embed="rId9"/>
            <a:stretch>
              <a:fillRect/>
            </a:stretch>
          </p:blipFill>
          <p:spPr>
            <a:xfrm>
              <a:off x="11630" y="2908"/>
              <a:ext cx="6761" cy="6891"/>
            </a:xfrm>
            <a:prstGeom prst="rect">
              <a:avLst/>
            </a:prstGeom>
          </p:spPr>
        </p:pic>
        <p:pic>
          <p:nvPicPr>
            <p:cNvPr id="11" name="图片 10"/>
            <p:cNvPicPr>
              <a:picLocks noChangeAspect="1"/>
            </p:cNvPicPr>
            <p:nvPr>
              <p:custDataLst>
                <p:tags r:id="rId10"/>
              </p:custDataLst>
            </p:nvPr>
          </p:nvPicPr>
          <p:blipFill>
            <a:blip r:embed="rId11"/>
            <a:stretch>
              <a:fillRect/>
            </a:stretch>
          </p:blipFill>
          <p:spPr>
            <a:xfrm>
              <a:off x="375" y="2908"/>
              <a:ext cx="11227" cy="6892"/>
            </a:xfrm>
            <a:prstGeom prst="rect">
              <a:avLst/>
            </a:prstGeom>
          </p:spPr>
        </p:pic>
      </p:grpSp>
      <p:sp>
        <p:nvSpPr>
          <p:cNvPr id="18" name="文本框 17"/>
          <p:cNvSpPr txBox="1"/>
          <p:nvPr>
            <p:custDataLst>
              <p:tags r:id="rId12"/>
            </p:custDataLst>
          </p:nvPr>
        </p:nvSpPr>
        <p:spPr>
          <a:xfrm>
            <a:off x="111125" y="1301750"/>
            <a:ext cx="9705340" cy="306705"/>
          </a:xfrm>
          <a:prstGeom prst="rect">
            <a:avLst/>
          </a:prstGeom>
          <a:noFill/>
        </p:spPr>
        <p:txBody>
          <a:bodyPr wrap="square" rtlCol="0" anchor="t">
            <a:spAutoFit/>
          </a:bodyPr>
          <a:lstStyle/>
          <a:p>
            <a:r>
              <a:rPr lang="zh-CN" altLang="en-US" sz="1400">
                <a:gradFill>
                  <a:gsLst>
                    <a:gs pos="0">
                      <a:srgbClr val="23607C"/>
                    </a:gs>
                    <a:gs pos="100000">
                      <a:srgbClr val="0C364F"/>
                    </a:gs>
                  </a:gsLst>
                  <a:lin scaled="1"/>
                </a:gradFill>
              </a:rPr>
              <a:t>现场邀请外籍和本籍乐队助阵演奏，为现场嘉宾带来一场听觉盛宴</a:t>
            </a:r>
            <a:endParaRPr lang="zh-CN" altLang="en-US" sz="1400">
              <a:gradFill>
                <a:gsLst>
                  <a:gs pos="0">
                    <a:srgbClr val="23607C"/>
                  </a:gs>
                  <a:gs pos="100000">
                    <a:srgbClr val="0C364F"/>
                  </a:gs>
                </a:gsLst>
                <a:lin scaled="1"/>
              </a:gradFill>
            </a:endParaRPr>
          </a:p>
        </p:txBody>
      </p:sp>
      <p:pic>
        <p:nvPicPr>
          <p:cNvPr id="2" name="图片 1" descr="63ffbf0fe69d66995276a2812357827"/>
          <p:cNvPicPr>
            <a:picLocks noChangeAspect="1"/>
          </p:cNvPicPr>
          <p:nvPr>
            <p:custDataLst>
              <p:tags r:id="rId13"/>
            </p:custDataLst>
          </p:nvPr>
        </p:nvPicPr>
        <p:blipFill>
          <a:blip r:embed="rId1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5"/>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custDataLst>
              <p:tags r:id="rId1"/>
            </p:custDataLst>
          </p:nvPr>
        </p:nvPicPr>
        <p:blipFill>
          <a:blip r:embed="rId2"/>
          <a:srcRect b="12788"/>
          <a:stretch>
            <a:fillRect/>
          </a:stretch>
        </p:blipFill>
        <p:spPr>
          <a:xfrm>
            <a:off x="-89535" y="-12700"/>
            <a:ext cx="12282170" cy="7080250"/>
          </a:xfrm>
          <a:prstGeom prst="rect">
            <a:avLst/>
          </a:prstGeom>
        </p:spPr>
      </p:pic>
      <p:sp>
        <p:nvSpPr>
          <p:cNvPr id="4" name="矩形 3"/>
          <p:cNvSpPr/>
          <p:nvPr/>
        </p:nvSpPr>
        <p:spPr>
          <a:xfrm>
            <a:off x="-24130" y="-13335"/>
            <a:ext cx="12216130" cy="690753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gradFill>
                <a:gsLst>
                  <a:gs pos="50000">
                    <a:srgbClr val="685B51"/>
                  </a:gs>
                  <a:gs pos="0">
                    <a:srgbClr val="9A928B"/>
                  </a:gs>
                  <a:gs pos="100000">
                    <a:srgbClr val="352416"/>
                  </a:gs>
                </a:gsLst>
                <a:lin scaled="1"/>
              </a:gradFill>
            </a:endParaRPr>
          </a:p>
        </p:txBody>
      </p:sp>
      <p:pic>
        <p:nvPicPr>
          <p:cNvPr id="30" name="图片 29"/>
          <p:cNvPicPr>
            <a:picLocks noChangeAspect="1"/>
          </p:cNvPicPr>
          <p:nvPr>
            <p:custDataLst>
              <p:tags r:id="rId3"/>
            </p:custDataLst>
          </p:nvPr>
        </p:nvPicPr>
        <p:blipFill>
          <a:blip r:embed="rId4"/>
          <a:srcRect l="20718" r="29639"/>
          <a:stretch>
            <a:fillRect/>
          </a:stretch>
        </p:blipFill>
        <p:spPr>
          <a:xfrm>
            <a:off x="-89535" y="-13335"/>
            <a:ext cx="12281535" cy="7080885"/>
          </a:xfrm>
          <a:prstGeom prst="rect">
            <a:avLst/>
          </a:prstGeom>
        </p:spPr>
      </p:pic>
      <p:grpSp>
        <p:nvGrpSpPr>
          <p:cNvPr id="33" name="组合 32"/>
          <p:cNvGrpSpPr/>
          <p:nvPr/>
        </p:nvGrpSpPr>
        <p:grpSpPr>
          <a:xfrm>
            <a:off x="6549390" y="2129790"/>
            <a:ext cx="5240020" cy="1931035"/>
            <a:chOff x="10211" y="1726"/>
            <a:chExt cx="8252" cy="3041"/>
          </a:xfrm>
          <a:noFill/>
        </p:grpSpPr>
        <p:sp>
          <p:nvSpPr>
            <p:cNvPr id="35" name="文本框 34"/>
            <p:cNvSpPr txBox="1"/>
            <p:nvPr>
              <p:custDataLst>
                <p:tags r:id="rId5"/>
              </p:custDataLst>
            </p:nvPr>
          </p:nvSpPr>
          <p:spPr>
            <a:xfrm>
              <a:off x="11956" y="2551"/>
              <a:ext cx="5301" cy="1089"/>
            </a:xfrm>
            <a:prstGeom prst="rect">
              <a:avLst/>
            </a:prstGeom>
            <a:grpFill/>
          </p:spPr>
          <p:txBody>
            <a:bodyPr wrap="square" rtlCol="0">
              <a:spAutoFit/>
            </a:bodyPr>
            <a:lstStyle/>
            <a:p>
              <a:r>
                <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第四部分</a:t>
              </a:r>
              <a:endParaRPr lang="zh-CN" altLang="en-US" sz="6000" baseline="300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sp>
          <p:nvSpPr>
            <p:cNvPr id="36" name="文本框 35"/>
            <p:cNvSpPr txBox="1"/>
            <p:nvPr>
              <p:custDataLst>
                <p:tags r:id="rId6"/>
              </p:custDataLst>
            </p:nvPr>
          </p:nvSpPr>
          <p:spPr>
            <a:xfrm>
              <a:off x="10538" y="3993"/>
              <a:ext cx="7415" cy="774"/>
            </a:xfrm>
            <a:prstGeom prst="rect">
              <a:avLst/>
            </a:prstGeom>
            <a:grpFill/>
          </p:spPr>
          <p:txBody>
            <a:bodyPr wrap="square" rtlCol="0">
              <a:spAutoFit/>
            </a:bodyPr>
            <a:lstStyle/>
            <a:p>
              <a:pPr algn="dist"/>
              <a:r>
                <a:rPr lang="zh-CN" altLang="en-US" sz="4000" baseline="30000">
                  <a:gradFill>
                    <a:gsLst>
                      <a:gs pos="50000">
                        <a:srgbClr val="F6EDE1"/>
                      </a:gs>
                      <a:gs pos="0">
                        <a:srgbClr val="F9F3EB"/>
                      </a:gs>
                      <a:gs pos="100000">
                        <a:srgbClr val="F3E6D7"/>
                      </a:gs>
                    </a:gsLst>
                    <a:lin scaled="1"/>
                  </a:gradFill>
                </a:rPr>
                <a:t>场地规划</a:t>
              </a:r>
              <a:r>
                <a:rPr lang="en-US" altLang="zh-CN" sz="4000" baseline="30000">
                  <a:gradFill>
                    <a:gsLst>
                      <a:gs pos="50000">
                        <a:srgbClr val="F6EDE1"/>
                      </a:gs>
                      <a:gs pos="0">
                        <a:srgbClr val="F9F3EB"/>
                      </a:gs>
                      <a:gs pos="100000">
                        <a:srgbClr val="F3E6D7"/>
                      </a:gs>
                    </a:gsLst>
                    <a:lin scaled="1"/>
                  </a:gradFill>
                </a:rPr>
                <a:t> / </a:t>
              </a:r>
              <a:r>
                <a:rPr lang="zh-CN" altLang="en-US" sz="4000" baseline="30000">
                  <a:gradFill>
                    <a:gsLst>
                      <a:gs pos="50000">
                        <a:srgbClr val="F6EDE1"/>
                      </a:gs>
                      <a:gs pos="0">
                        <a:srgbClr val="F9F3EB"/>
                      </a:gs>
                      <a:gs pos="100000">
                        <a:srgbClr val="F3E6D7"/>
                      </a:gs>
                    </a:gsLst>
                    <a:lin scaled="1"/>
                  </a:gradFill>
                </a:rPr>
                <a:t>发布会流程</a:t>
              </a:r>
              <a:endParaRPr lang="zh-CN" altLang="en-US" sz="4000" baseline="30000">
                <a:gradFill>
                  <a:gsLst>
                    <a:gs pos="50000">
                      <a:srgbClr val="F6EDE1"/>
                    </a:gs>
                    <a:gs pos="0">
                      <a:srgbClr val="F9F3EB"/>
                    </a:gs>
                    <a:gs pos="100000">
                      <a:srgbClr val="F3E6D7"/>
                    </a:gs>
                  </a:gsLst>
                  <a:lin scaled="1"/>
                </a:gradFill>
              </a:endParaRPr>
            </a:p>
          </p:txBody>
        </p:sp>
        <p:sp>
          <p:nvSpPr>
            <p:cNvPr id="37" name="文本框 36"/>
            <p:cNvSpPr txBox="1"/>
            <p:nvPr>
              <p:custDataLst>
                <p:tags r:id="rId7"/>
              </p:custDataLst>
            </p:nvPr>
          </p:nvSpPr>
          <p:spPr>
            <a:xfrm>
              <a:off x="10211" y="1726"/>
              <a:ext cx="2031" cy="1888"/>
            </a:xfrm>
            <a:prstGeom prst="rect">
              <a:avLst/>
            </a:prstGeom>
            <a:grpFill/>
          </p:spPr>
          <p:txBody>
            <a:bodyPr wrap="square" rtlCol="0">
              <a:spAutoFit/>
            </a:bodyPr>
            <a:lstStyle/>
            <a:p>
              <a:r>
                <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04</a:t>
              </a:r>
              <a:endParaRPr lang="en-US" altLang="zh-CN" sz="72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cxnSp>
          <p:nvCxnSpPr>
            <p:cNvPr id="38" name="直接连接符 37"/>
            <p:cNvCxnSpPr/>
            <p:nvPr>
              <p:custDataLst>
                <p:tags r:id="rId8"/>
              </p:custDataLst>
            </p:nvPr>
          </p:nvCxnSpPr>
          <p:spPr>
            <a:xfrm>
              <a:off x="10538" y="3516"/>
              <a:ext cx="7925" cy="23"/>
            </a:xfrm>
            <a:prstGeom prst="line">
              <a:avLst/>
            </a:prstGeom>
            <a:grpFill/>
            <a:ln w="15875">
              <a:solidFill>
                <a:srgbClr val="315B71"/>
              </a:solidFill>
            </a:ln>
          </p:spPr>
          <p:style>
            <a:lnRef idx="1">
              <a:schemeClr val="accent1"/>
            </a:lnRef>
            <a:fillRef idx="0">
              <a:schemeClr val="accent1"/>
            </a:fillRef>
            <a:effectRef idx="0">
              <a:schemeClr val="accent1"/>
            </a:effectRef>
            <a:fontRef idx="minor">
              <a:schemeClr val="tx1"/>
            </a:fontRef>
          </p:style>
        </p:cxnSp>
      </p:grpSp>
      <p:pic>
        <p:nvPicPr>
          <p:cNvPr id="39" name="图片 38" descr="3548dc94f0649756e9a731fe63b141fe"/>
          <p:cNvPicPr>
            <a:picLocks noChangeAspect="1"/>
          </p:cNvPicPr>
          <p:nvPr/>
        </p:nvPicPr>
        <p:blipFill>
          <a:blip r:embed="rId9"/>
          <a:srcRect l="29621" r="6288"/>
          <a:stretch>
            <a:fillRect/>
          </a:stretch>
        </p:blipFill>
        <p:spPr>
          <a:xfrm flipH="1">
            <a:off x="-3410585" y="-208915"/>
            <a:ext cx="9849485" cy="9851390"/>
          </a:xfrm>
          <a:prstGeom prst="rect">
            <a:avLst/>
          </a:prstGeom>
          <a:effectLst>
            <a:softEdge rad="177800"/>
          </a:effectLst>
        </p:spPr>
      </p:pic>
      <p:pic>
        <p:nvPicPr>
          <p:cNvPr id="3" name="图片 2"/>
          <p:cNvPicPr>
            <a:picLocks noChangeAspect="1"/>
          </p:cNvPicPr>
          <p:nvPr>
            <p:custDataLst>
              <p:tags r:id="rId10"/>
            </p:custDataLst>
          </p:nvPr>
        </p:nvPicPr>
        <p:blipFill>
          <a:blip r:embed="rId11"/>
          <a:srcRect t="-1779" r="73090"/>
          <a:stretch>
            <a:fillRect/>
          </a:stretch>
        </p:blipFill>
        <p:spPr>
          <a:xfrm>
            <a:off x="6463665" y="102870"/>
            <a:ext cx="1979295" cy="360045"/>
          </a:xfrm>
          <a:prstGeom prst="rect">
            <a:avLst/>
          </a:prstGeom>
        </p:spPr>
      </p:pic>
      <p:pic>
        <p:nvPicPr>
          <p:cNvPr id="25" name="图片 24"/>
          <p:cNvPicPr>
            <a:picLocks noChangeAspect="1"/>
          </p:cNvPicPr>
          <p:nvPr>
            <p:custDataLst>
              <p:tags r:id="rId12"/>
            </p:custDataLst>
          </p:nvPr>
        </p:nvPicPr>
        <p:blipFill>
          <a:blip r:embed="rId13">
            <a:clrChange>
              <a:clrFrom>
                <a:srgbClr val="FFFFFF">
                  <a:alpha val="100000"/>
                </a:srgbClr>
              </a:clrFrom>
              <a:clrTo>
                <a:srgbClr val="FFFFFF">
                  <a:alpha val="100000"/>
                  <a:alpha val="0"/>
                </a:srgbClr>
              </a:clrTo>
            </a:clrChange>
          </a:blip>
          <a:stretch>
            <a:fillRect/>
          </a:stretch>
        </p:blipFill>
        <p:spPr>
          <a:xfrm>
            <a:off x="10641965" y="131445"/>
            <a:ext cx="1391920" cy="280035"/>
          </a:xfrm>
          <a:prstGeom prst="rect">
            <a:avLst/>
          </a:prstGeom>
        </p:spPr>
      </p:pic>
      <p:sp>
        <p:nvSpPr>
          <p:cNvPr id="24" name="文本框 23"/>
          <p:cNvSpPr txBox="1"/>
          <p:nvPr>
            <p:custDataLst>
              <p:tags r:id="rId14"/>
            </p:custDataLst>
          </p:nvPr>
        </p:nvSpPr>
        <p:spPr>
          <a:xfrm>
            <a:off x="7749540" y="6529070"/>
            <a:ext cx="2724150" cy="267970"/>
          </a:xfrm>
          <a:prstGeom prst="rect">
            <a:avLst/>
          </a:prstGeom>
          <a:noFill/>
        </p:spPr>
        <p:txBody>
          <a:bodyPr wrap="square" rtlCol="0">
            <a:spAutoFit/>
          </a:bodyPr>
          <a:lstStyle/>
          <a:p>
            <a:pPr algn="dist">
              <a:lnSpc>
                <a:spcPct val="50000"/>
              </a:lnSpc>
            </a:pPr>
            <a:r>
              <a:rPr lang="zh-CN" altLang="en-US" sz="700">
                <a:gradFill>
                  <a:gsLst>
                    <a:gs pos="50000">
                      <a:srgbClr val="F6EDE1"/>
                    </a:gs>
                    <a:gs pos="0">
                      <a:srgbClr val="F9F3EB"/>
                    </a:gs>
                    <a:gs pos="100000">
                      <a:srgbClr val="F3E6D7"/>
                    </a:gs>
                  </a:gsLst>
                  <a:lin scaled="1"/>
                </a:gradFill>
              </a:rPr>
              <a:t>郑州国际汽车嘉年华</a:t>
            </a:r>
            <a:endParaRPr lang="zh-CN" altLang="en-US" sz="700">
              <a:gradFill>
                <a:gsLst>
                  <a:gs pos="50000">
                    <a:srgbClr val="F6EDE1"/>
                  </a:gs>
                  <a:gs pos="0">
                    <a:srgbClr val="F9F3EB"/>
                  </a:gs>
                  <a:gs pos="100000">
                    <a:srgbClr val="F3E6D7"/>
                  </a:gs>
                </a:gsLst>
                <a:lin scaled="1"/>
              </a:gradFill>
            </a:endParaRPr>
          </a:p>
          <a:p>
            <a:pPr>
              <a:lnSpc>
                <a:spcPct val="50000"/>
              </a:lnSpc>
            </a:pPr>
            <a:r>
              <a:rPr lang="en-US" altLang="zh-CN" sz="700">
                <a:gradFill>
                  <a:gsLst>
                    <a:gs pos="50000">
                      <a:srgbClr val="F6EDE1"/>
                    </a:gs>
                    <a:gs pos="0">
                      <a:srgbClr val="F9F3EB"/>
                    </a:gs>
                    <a:gs pos="100000">
                      <a:srgbClr val="F3E6D7"/>
                    </a:gs>
                  </a:gsLst>
                  <a:lin scaled="1"/>
                </a:gradFill>
              </a:rPr>
              <a:t>        ——</a:t>
            </a:r>
            <a:r>
              <a:rPr lang="zh-CN" altLang="en-US" sz="700">
                <a:gradFill>
                  <a:gsLst>
                    <a:gs pos="50000">
                      <a:srgbClr val="F6EDE1"/>
                    </a:gs>
                    <a:gs pos="0">
                      <a:srgbClr val="F9F3EB"/>
                    </a:gs>
                    <a:gs pos="100000">
                      <a:srgbClr val="F3E6D7"/>
                    </a:gs>
                  </a:gsLst>
                  <a:lin scaled="1"/>
                </a:gradFill>
              </a:rPr>
              <a:t>Zhengzhou International Automobile Carniva</a:t>
            </a:r>
            <a:r>
              <a:rPr lang="en-US" altLang="zh-CN" sz="700">
                <a:gradFill>
                  <a:gsLst>
                    <a:gs pos="50000">
                      <a:srgbClr val="F6EDE1"/>
                    </a:gs>
                    <a:gs pos="0">
                      <a:srgbClr val="F9F3EB"/>
                    </a:gs>
                    <a:gs pos="100000">
                      <a:srgbClr val="F3E6D7"/>
                    </a:gs>
                  </a:gsLst>
                  <a:lin scaled="1"/>
                </a:gradFill>
              </a:rPr>
              <a:t>——</a:t>
            </a:r>
            <a:r>
              <a:rPr lang="zh-CN" altLang="en-US" sz="1600"/>
              <a:t>l</a:t>
            </a:r>
            <a:endParaRPr lang="zh-CN" altLang="en-US" sz="1600"/>
          </a:p>
        </p:txBody>
      </p:sp>
      <p:sp>
        <p:nvSpPr>
          <p:cNvPr id="34" name="文本框 33"/>
          <p:cNvSpPr txBox="1"/>
          <p:nvPr>
            <p:custDataLst>
              <p:tags r:id="rId15"/>
            </p:custDataLst>
          </p:nvPr>
        </p:nvSpPr>
        <p:spPr>
          <a:xfrm>
            <a:off x="9721215" y="2595245"/>
            <a:ext cx="1454785" cy="370840"/>
          </a:xfrm>
          <a:prstGeom prst="rect">
            <a:avLst/>
          </a:prstGeom>
          <a:noFill/>
        </p:spPr>
        <p:txBody>
          <a:bodyPr wrap="square" rtlCol="0">
            <a:spAutoFit/>
          </a:bodyPr>
          <a:lstStyle/>
          <a:p>
            <a:pPr algn="dist"/>
            <a:r>
              <a:rPr lang="zh-CN" altLang="en-US" sz="2800" baseline="30000">
                <a:gradFill>
                  <a:gsLst>
                    <a:gs pos="50000">
                      <a:srgbClr val="F6EDE1"/>
                    </a:gs>
                    <a:gs pos="0">
                      <a:srgbClr val="F9F3EB"/>
                    </a:gs>
                    <a:gs pos="100000">
                      <a:srgbClr val="F3E6D7"/>
                    </a:gs>
                  </a:gsLst>
                  <a:lin scaled="1"/>
                </a:gradFill>
              </a:rPr>
              <a:t>其他细节</a:t>
            </a:r>
            <a:endParaRPr lang="zh-CN" altLang="en-US" sz="2800" baseline="30000">
              <a:gradFill>
                <a:gsLst>
                  <a:gs pos="50000">
                    <a:srgbClr val="F6EDE1"/>
                  </a:gs>
                  <a:gs pos="0">
                    <a:srgbClr val="F9F3EB"/>
                  </a:gs>
                  <a:gs pos="100000">
                    <a:srgbClr val="F3E6D7"/>
                  </a:gs>
                </a:gsLst>
                <a:lin scaled="1"/>
              </a:gradFill>
            </a:endParaRPr>
          </a:p>
        </p:txBody>
      </p:sp>
      <p:sp>
        <p:nvSpPr>
          <p:cNvPr id="6" name="文本框 5"/>
          <p:cNvSpPr txBox="1"/>
          <p:nvPr>
            <p:custDataLst>
              <p:tags r:id="rId16"/>
            </p:custDataLst>
          </p:nvPr>
        </p:nvSpPr>
        <p:spPr>
          <a:xfrm>
            <a:off x="9588500" y="2835275"/>
            <a:ext cx="5278120" cy="507365"/>
          </a:xfrm>
          <a:prstGeom prst="rect">
            <a:avLst/>
          </a:prstGeom>
          <a:noFill/>
        </p:spPr>
        <p:txBody>
          <a:bodyPr wrap="square" rtlCol="0" anchor="t">
            <a:noAutofit/>
          </a:bodyPr>
          <a:lstStyle/>
          <a:p>
            <a:r>
              <a:rPr lang="en-US"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  </a:t>
            </a:r>
            <a:r>
              <a:rPr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rPr>
              <a:t>Other details</a:t>
            </a:r>
            <a:endParaRPr sz="1600">
              <a:gradFill>
                <a:gsLst>
                  <a:gs pos="50000">
                    <a:srgbClr val="F6EDE1"/>
                  </a:gs>
                  <a:gs pos="0">
                    <a:srgbClr val="F9F3EB"/>
                  </a:gs>
                  <a:gs pos="100000">
                    <a:srgbClr val="F3E6D7"/>
                  </a:gs>
                </a:gsLst>
                <a:lin scaled="1"/>
              </a:gradFill>
              <a:latin typeface="微软雅黑" panose="020B0503020204020204" charset="-122"/>
              <a:ea typeface="微软雅黑" panose="020B0503020204020204" charset="-122"/>
            </a:endParaRPr>
          </a:p>
        </p:txBody>
      </p:sp>
    </p:spTree>
    <p:custDataLst>
      <p:tags r:id="rId17"/>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sp>
        <p:nvSpPr>
          <p:cNvPr id="9" name="文本框 8"/>
          <p:cNvSpPr txBox="1"/>
          <p:nvPr>
            <p:custDataLst>
              <p:tags r:id="rId6"/>
            </p:custDataLst>
          </p:nvPr>
        </p:nvSpPr>
        <p:spPr>
          <a:xfrm>
            <a:off x="278130" y="872490"/>
            <a:ext cx="3158490" cy="337185"/>
          </a:xfrm>
          <a:prstGeom prst="rect">
            <a:avLst/>
          </a:prstGeom>
          <a:noFill/>
        </p:spPr>
        <p:txBody>
          <a:bodyPr wrap="square" rtlCol="0">
            <a:spAutoFit/>
          </a:bodyPr>
          <a:lstStyle/>
          <a:p>
            <a:pPr algn="dist"/>
            <a:r>
              <a:rPr lang="zh-CN" altLang="en-US" sz="16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摄影摄像</a:t>
            </a:r>
            <a:r>
              <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Photography</a:t>
            </a:r>
            <a:endPar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2" name="直接连接符 1"/>
          <p:cNvCxnSpPr/>
          <p:nvPr>
            <p:custDataLst>
              <p:tags r:id="rId7"/>
            </p:custDataLst>
          </p:nvPr>
        </p:nvCxnSpPr>
        <p:spPr>
          <a:xfrm flipV="1">
            <a:off x="374015" y="1216025"/>
            <a:ext cx="3001645" cy="698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5" name="组合 4"/>
          <p:cNvGrpSpPr>
            <a:grpSpLocks noChangeAspect="1"/>
          </p:cNvGrpSpPr>
          <p:nvPr/>
        </p:nvGrpSpPr>
        <p:grpSpPr>
          <a:xfrm>
            <a:off x="278130" y="2143125"/>
            <a:ext cx="11176000" cy="3695700"/>
            <a:chOff x="3917" y="3238"/>
            <a:chExt cx="13693" cy="5154"/>
          </a:xfrm>
        </p:grpSpPr>
        <p:pic>
          <p:nvPicPr>
            <p:cNvPr id="21" name="图片 20"/>
            <p:cNvPicPr>
              <a:picLocks noChangeAspect="1"/>
            </p:cNvPicPr>
            <p:nvPr>
              <p:custDataLst>
                <p:tags r:id="rId8"/>
              </p:custDataLst>
            </p:nvPr>
          </p:nvPicPr>
          <p:blipFill>
            <a:blip r:embed="rId9" cstate="print"/>
            <a:srcRect/>
            <a:stretch>
              <a:fillRect/>
            </a:stretch>
          </p:blipFill>
          <p:spPr>
            <a:xfrm>
              <a:off x="3917" y="3238"/>
              <a:ext cx="9865" cy="5144"/>
            </a:xfrm>
            <a:prstGeom prst="rect">
              <a:avLst/>
            </a:prstGeom>
          </p:spPr>
        </p:pic>
        <p:grpSp>
          <p:nvGrpSpPr>
            <p:cNvPr id="31" name="组合 30"/>
            <p:cNvGrpSpPr/>
            <p:nvPr/>
          </p:nvGrpSpPr>
          <p:grpSpPr>
            <a:xfrm>
              <a:off x="13782" y="3238"/>
              <a:ext cx="3828" cy="5155"/>
              <a:chOff x="13782" y="3238"/>
              <a:chExt cx="3828" cy="5155"/>
            </a:xfrm>
          </p:grpSpPr>
          <p:pic>
            <p:nvPicPr>
              <p:cNvPr id="32" name="图片 31"/>
              <p:cNvPicPr>
                <a:picLocks noChangeAspect="1"/>
              </p:cNvPicPr>
              <p:nvPr>
                <p:custDataLst>
                  <p:tags r:id="rId10"/>
                </p:custDataLst>
              </p:nvPr>
            </p:nvPicPr>
            <p:blipFill>
              <a:blip r:embed="rId11" cstate="print"/>
              <a:srcRect/>
              <a:stretch>
                <a:fillRect/>
              </a:stretch>
            </p:blipFill>
            <p:spPr>
              <a:xfrm>
                <a:off x="13782" y="3238"/>
                <a:ext cx="3829" cy="2991"/>
              </a:xfrm>
              <a:prstGeom prst="rect">
                <a:avLst/>
              </a:prstGeom>
            </p:spPr>
          </p:pic>
          <p:pic>
            <p:nvPicPr>
              <p:cNvPr id="33" name="图片 32"/>
              <p:cNvPicPr>
                <a:picLocks noChangeAspect="1"/>
              </p:cNvPicPr>
              <p:nvPr>
                <p:custDataLst>
                  <p:tags r:id="rId12"/>
                </p:custDataLst>
              </p:nvPr>
            </p:nvPicPr>
            <p:blipFill>
              <a:blip r:embed="rId13" cstate="print"/>
              <a:srcRect/>
              <a:stretch>
                <a:fillRect/>
              </a:stretch>
            </p:blipFill>
            <p:spPr>
              <a:xfrm>
                <a:off x="13782" y="6229"/>
                <a:ext cx="3829" cy="2165"/>
              </a:xfrm>
              <a:prstGeom prst="rect">
                <a:avLst/>
              </a:prstGeom>
            </p:spPr>
          </p:pic>
        </p:grpSp>
      </p:grpSp>
      <p:sp>
        <p:nvSpPr>
          <p:cNvPr id="14" name="文本框 13"/>
          <p:cNvSpPr txBox="1"/>
          <p:nvPr>
            <p:custDataLst>
              <p:tags r:id="rId14"/>
            </p:custDataLst>
          </p:nvPr>
        </p:nvSpPr>
        <p:spPr>
          <a:xfrm>
            <a:off x="297815" y="1391285"/>
            <a:ext cx="11209655" cy="583565"/>
          </a:xfrm>
          <a:prstGeom prst="rect">
            <a:avLst/>
          </a:prstGeom>
          <a:noFill/>
        </p:spPr>
        <p:txBody>
          <a:bodyPr wrap="square" rtlCol="0" anchor="t">
            <a:spAutoFit/>
          </a:bodyPr>
          <a:lstStyle/>
          <a:p>
            <a:r>
              <a:rPr lang="zh-CN" altLang="en-US" sz="1600">
                <a:gradFill>
                  <a:gsLst>
                    <a:gs pos="0">
                      <a:srgbClr val="23607C"/>
                    </a:gs>
                    <a:gs pos="100000">
                      <a:srgbClr val="0C364F"/>
                    </a:gs>
                  </a:gsLst>
                  <a:lin scaled="1"/>
                </a:gradFill>
              </a:rPr>
              <a:t>专业摄影摄像师，记录精彩瞬间。通过对活动现场每一个细节的把握，呈现最佳效果。活动结束当日内提供50张精修图片及十五秒视频快剪两段</a:t>
            </a:r>
            <a:r>
              <a:rPr lang="zh-CN" altLang="en-US" sz="1400">
                <a:gradFill>
                  <a:gsLst>
                    <a:gs pos="0">
                      <a:srgbClr val="23607C"/>
                    </a:gs>
                    <a:gs pos="100000">
                      <a:srgbClr val="0C364F"/>
                    </a:gs>
                  </a:gsLst>
                  <a:lin scaled="1"/>
                </a:gradFill>
              </a:rPr>
              <a:t>。</a:t>
            </a:r>
            <a:endParaRPr lang="zh-CN" altLang="en-US" sz="1400">
              <a:gradFill>
                <a:gsLst>
                  <a:gs pos="0">
                    <a:srgbClr val="23607C"/>
                  </a:gs>
                  <a:gs pos="100000">
                    <a:srgbClr val="0C364F"/>
                  </a:gs>
                </a:gsLst>
                <a:lin scaled="1"/>
              </a:gradFill>
            </a:endParaRPr>
          </a:p>
        </p:txBody>
      </p:sp>
      <p:pic>
        <p:nvPicPr>
          <p:cNvPr id="12" name="图片 11" descr="63ffbf0fe69d66995276a2812357827"/>
          <p:cNvPicPr>
            <a:picLocks noChangeAspect="1"/>
          </p:cNvPicPr>
          <p:nvPr>
            <p:custDataLst>
              <p:tags r:id="rId15"/>
            </p:custDataLst>
          </p:nvPr>
        </p:nvPicPr>
        <p:blipFill>
          <a:blip r:embed="rId16">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7"/>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sp>
        <p:nvSpPr>
          <p:cNvPr id="9" name="文本框 8"/>
          <p:cNvSpPr txBox="1"/>
          <p:nvPr>
            <p:custDataLst>
              <p:tags r:id="rId6"/>
            </p:custDataLst>
          </p:nvPr>
        </p:nvSpPr>
        <p:spPr>
          <a:xfrm>
            <a:off x="278130" y="872490"/>
            <a:ext cx="3158490" cy="288290"/>
          </a:xfrm>
          <a:prstGeom prst="rect">
            <a:avLst/>
          </a:prstGeom>
          <a:noFill/>
        </p:spPr>
        <p:txBody>
          <a:bodyPr wrap="square" rtlCol="0">
            <a:spAutoFit/>
          </a:bodyPr>
          <a:lstStyle/>
          <a:p>
            <a:pPr algn="dist">
              <a:lnSpc>
                <a:spcPct val="80000"/>
              </a:lnSpc>
            </a:pPr>
            <a:r>
              <a:rPr lang="zh-CN" altLang="en-US" sz="16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应急预案</a:t>
            </a:r>
            <a:r>
              <a:rPr lang="zh-CN" altLang="en-US" sz="900">
                <a:gradFill>
                  <a:gsLst>
                    <a:gs pos="0">
                      <a:srgbClr val="23607C"/>
                    </a:gs>
                    <a:gs pos="100000">
                      <a:srgbClr val="0C364F"/>
                    </a:gs>
                  </a:gsLst>
                  <a:lin scaled="1"/>
                </a:gradFill>
                <a:latin typeface="微软雅黑" panose="020B0503020204020204" charset="-122"/>
                <a:ea typeface="微软雅黑" panose="020B0503020204020204" charset="-122"/>
                <a:sym typeface="+mn-ea"/>
              </a:rPr>
              <a:t>contingency plan</a:t>
            </a:r>
            <a:endPar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2" name="直接连接符 1"/>
          <p:cNvCxnSpPr/>
          <p:nvPr>
            <p:custDataLst>
              <p:tags r:id="rId7"/>
            </p:custDataLst>
          </p:nvPr>
        </p:nvCxnSpPr>
        <p:spPr>
          <a:xfrm flipV="1">
            <a:off x="374015" y="1216025"/>
            <a:ext cx="3001645" cy="698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custDataLst>
              <p:tags r:id="rId8"/>
            </p:custDataLst>
          </p:nvPr>
        </p:nvPicPr>
        <p:blipFill>
          <a:blip r:embed="rId9"/>
          <a:stretch>
            <a:fillRect/>
          </a:stretch>
        </p:blipFill>
        <p:spPr>
          <a:xfrm>
            <a:off x="356235" y="1567180"/>
            <a:ext cx="3705225" cy="2392680"/>
          </a:xfrm>
          <a:prstGeom prst="rect">
            <a:avLst/>
          </a:prstGeom>
        </p:spPr>
      </p:pic>
      <p:pic>
        <p:nvPicPr>
          <p:cNvPr id="6" name="图片 5"/>
          <p:cNvPicPr>
            <a:picLocks noChangeAspect="1"/>
          </p:cNvPicPr>
          <p:nvPr>
            <p:custDataLst>
              <p:tags r:id="rId10"/>
            </p:custDataLst>
          </p:nvPr>
        </p:nvPicPr>
        <p:blipFill>
          <a:blip r:embed="rId11"/>
          <a:stretch>
            <a:fillRect/>
          </a:stretch>
        </p:blipFill>
        <p:spPr>
          <a:xfrm>
            <a:off x="351790" y="4085590"/>
            <a:ext cx="3810000" cy="2207895"/>
          </a:xfrm>
          <a:prstGeom prst="rect">
            <a:avLst/>
          </a:prstGeom>
        </p:spPr>
      </p:pic>
      <p:sp>
        <p:nvSpPr>
          <p:cNvPr id="10" name="文本框 9"/>
          <p:cNvSpPr txBox="1"/>
          <p:nvPr>
            <p:custDataLst>
              <p:tags r:id="rId12"/>
            </p:custDataLst>
          </p:nvPr>
        </p:nvSpPr>
        <p:spPr>
          <a:xfrm>
            <a:off x="1192530" y="2753360"/>
            <a:ext cx="2652395" cy="368300"/>
          </a:xfrm>
          <a:prstGeom prst="rect">
            <a:avLst/>
          </a:prstGeom>
          <a:noFill/>
        </p:spPr>
        <p:txBody>
          <a:bodyPr wrap="square" rtlCol="0">
            <a:spAutoFit/>
          </a:bodyPr>
          <a:lstStyle/>
          <a:p>
            <a:r>
              <a:rPr lang="zh-CN" altLang="en-US" b="1">
                <a:gradFill>
                  <a:gsLst>
                    <a:gs pos="50000">
                      <a:srgbClr val="F6EDE1"/>
                    </a:gs>
                    <a:gs pos="0">
                      <a:srgbClr val="F9F3EB"/>
                    </a:gs>
                    <a:gs pos="100000">
                      <a:srgbClr val="F3E6D7"/>
                    </a:gs>
                  </a:gsLst>
                  <a:lin scaled="1"/>
                </a:gradFill>
                <a:highlight>
                  <a:srgbClr val="000000"/>
                </a:highlight>
              </a:rPr>
              <a:t>人员秩序维护</a:t>
            </a:r>
            <a:endParaRPr lang="zh-CN" altLang="en-US" b="1">
              <a:gradFill>
                <a:gsLst>
                  <a:gs pos="50000">
                    <a:srgbClr val="F6EDE1"/>
                  </a:gs>
                  <a:gs pos="0">
                    <a:srgbClr val="F9F3EB"/>
                  </a:gs>
                  <a:gs pos="100000">
                    <a:srgbClr val="F3E6D7"/>
                  </a:gs>
                </a:gsLst>
                <a:lin scaled="1"/>
              </a:gradFill>
              <a:highlight>
                <a:srgbClr val="000000"/>
              </a:highlight>
            </a:endParaRPr>
          </a:p>
        </p:txBody>
      </p:sp>
      <p:sp>
        <p:nvSpPr>
          <p:cNvPr id="17" name="文本框 16"/>
          <p:cNvSpPr txBox="1"/>
          <p:nvPr>
            <p:custDataLst>
              <p:tags r:id="rId13"/>
            </p:custDataLst>
          </p:nvPr>
        </p:nvSpPr>
        <p:spPr>
          <a:xfrm>
            <a:off x="1192530" y="5233035"/>
            <a:ext cx="2652395" cy="368300"/>
          </a:xfrm>
          <a:prstGeom prst="rect">
            <a:avLst/>
          </a:prstGeom>
          <a:noFill/>
        </p:spPr>
        <p:txBody>
          <a:bodyPr wrap="square" rtlCol="0">
            <a:spAutoFit/>
          </a:bodyPr>
          <a:lstStyle/>
          <a:p>
            <a:r>
              <a:rPr lang="zh-CN" altLang="en-US" b="1">
                <a:gradFill>
                  <a:gsLst>
                    <a:gs pos="50000">
                      <a:srgbClr val="F6EDE1"/>
                    </a:gs>
                    <a:gs pos="0">
                      <a:srgbClr val="F9F3EB"/>
                    </a:gs>
                    <a:gs pos="100000">
                      <a:srgbClr val="F3E6D7"/>
                    </a:gs>
                  </a:gsLst>
                  <a:lin scaled="1"/>
                </a:gradFill>
                <a:highlight>
                  <a:srgbClr val="000000"/>
                </a:highlight>
              </a:rPr>
              <a:t>医疗应急预案</a:t>
            </a:r>
            <a:endParaRPr lang="zh-CN" altLang="en-US" b="1">
              <a:gradFill>
                <a:gsLst>
                  <a:gs pos="50000">
                    <a:srgbClr val="F6EDE1"/>
                  </a:gs>
                  <a:gs pos="0">
                    <a:srgbClr val="F9F3EB"/>
                  </a:gs>
                  <a:gs pos="100000">
                    <a:srgbClr val="F3E6D7"/>
                  </a:gs>
                </a:gsLst>
                <a:lin scaled="1"/>
              </a:gradFill>
              <a:highlight>
                <a:srgbClr val="000000"/>
              </a:highlight>
            </a:endParaRPr>
          </a:p>
        </p:txBody>
      </p:sp>
      <p:sp>
        <p:nvSpPr>
          <p:cNvPr id="18" name="文本框 17"/>
          <p:cNvSpPr txBox="1"/>
          <p:nvPr>
            <p:custDataLst>
              <p:tags r:id="rId14"/>
            </p:custDataLst>
          </p:nvPr>
        </p:nvSpPr>
        <p:spPr>
          <a:xfrm>
            <a:off x="4161790" y="1908175"/>
            <a:ext cx="7297420" cy="2030095"/>
          </a:xfrm>
          <a:prstGeom prst="rect">
            <a:avLst/>
          </a:prstGeom>
          <a:noFill/>
        </p:spPr>
        <p:txBody>
          <a:bodyPr wrap="square" rtlCol="0" anchor="t">
            <a:spAutoFit/>
          </a:bodyPr>
          <a:lstStyle/>
          <a:p>
            <a:r>
              <a:rPr lang="zh-CN" altLang="en-US">
                <a:gradFill>
                  <a:gsLst>
                    <a:gs pos="0">
                      <a:srgbClr val="23607C"/>
                    </a:gs>
                    <a:gs pos="100000">
                      <a:srgbClr val="0C364F"/>
                    </a:gs>
                  </a:gsLst>
                  <a:lin scaled="1"/>
                </a:gradFill>
              </a:rPr>
              <a:t>１、维持现场观众的秩序，保证嘉宾有序入场、散场；</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２、保证活动进行中的现场秩序确保活动现场及周边安全；</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３、防止非工作人员靠近警戒线，保证会场无安全隐患存在；</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４、如遇非工作人员靠近警戒线及舞台区观看现场活动时，应马上上前劝阻及制止；</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５、出现混乱情况时及时控制事态发展；</a:t>
            </a:r>
            <a:endParaRPr lang="zh-CN" altLang="en-US">
              <a:gradFill>
                <a:gsLst>
                  <a:gs pos="0">
                    <a:srgbClr val="23607C"/>
                  </a:gs>
                  <a:gs pos="100000">
                    <a:srgbClr val="0C364F"/>
                  </a:gs>
                </a:gsLst>
                <a:lin scaled="1"/>
              </a:gradFill>
            </a:endParaRPr>
          </a:p>
          <a:p>
            <a:r>
              <a:rPr lang="en-US" altLang="zh-CN">
                <a:gradFill>
                  <a:gsLst>
                    <a:gs pos="0">
                      <a:srgbClr val="23607C"/>
                    </a:gs>
                    <a:gs pos="100000">
                      <a:srgbClr val="0C364F"/>
                    </a:gs>
                  </a:gsLst>
                  <a:lin scaled="1"/>
                </a:gradFill>
              </a:rPr>
              <a:t> </a:t>
            </a:r>
            <a:r>
              <a:rPr lang="zh-CN" altLang="en-US">
                <a:gradFill>
                  <a:gsLst>
                    <a:gs pos="0">
                      <a:srgbClr val="23607C"/>
                    </a:gs>
                    <a:gs pos="100000">
                      <a:srgbClr val="0C364F"/>
                    </a:gs>
                  </a:gsLst>
                  <a:lin scaled="1"/>
                </a:gradFill>
              </a:rPr>
              <a:t>6、现场放置灭火器，火灾发生时第一时间疏散来宾，救火。</a:t>
            </a:r>
            <a:endParaRPr lang="zh-CN" altLang="en-US">
              <a:gradFill>
                <a:gsLst>
                  <a:gs pos="0">
                    <a:srgbClr val="23607C"/>
                  </a:gs>
                  <a:gs pos="100000">
                    <a:srgbClr val="0C364F"/>
                  </a:gs>
                </a:gsLst>
                <a:lin scaled="1"/>
              </a:gradFill>
            </a:endParaRPr>
          </a:p>
        </p:txBody>
      </p:sp>
      <p:sp>
        <p:nvSpPr>
          <p:cNvPr id="19" name="文本框 18"/>
          <p:cNvSpPr txBox="1"/>
          <p:nvPr>
            <p:custDataLst>
              <p:tags r:id="rId15"/>
            </p:custDataLst>
          </p:nvPr>
        </p:nvSpPr>
        <p:spPr>
          <a:xfrm>
            <a:off x="4166235" y="4768215"/>
            <a:ext cx="7424420" cy="1198880"/>
          </a:xfrm>
          <a:prstGeom prst="rect">
            <a:avLst/>
          </a:prstGeom>
          <a:noFill/>
        </p:spPr>
        <p:txBody>
          <a:bodyPr wrap="square" rtlCol="0" anchor="t">
            <a:spAutoFit/>
          </a:bodyPr>
          <a:lstStyle/>
          <a:p>
            <a:r>
              <a:rPr lang="zh-CN" altLang="en-US">
                <a:gradFill>
                  <a:gsLst>
                    <a:gs pos="0">
                      <a:srgbClr val="23607C"/>
                    </a:gs>
                    <a:gs pos="100000">
                      <a:srgbClr val="0C364F"/>
                    </a:gs>
                  </a:gsLst>
                  <a:lin scaled="1"/>
                </a:gradFill>
              </a:rPr>
              <a:t>1、活动现场准备急救药箱，配备速效救心丸，云南白药，解酒药，等常用药品防止现场</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嘉宾发生突发情况；</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2、酒店医疗人员活动当天进行值班，以便在场嘉宾及时就医。</a:t>
            </a:r>
            <a:endParaRPr lang="zh-CN" altLang="en-US">
              <a:gradFill>
                <a:gsLst>
                  <a:gs pos="0">
                    <a:srgbClr val="23607C"/>
                  </a:gs>
                  <a:gs pos="100000">
                    <a:srgbClr val="0C364F"/>
                  </a:gs>
                </a:gsLst>
                <a:lin scaled="1"/>
              </a:gradFill>
            </a:endParaRPr>
          </a:p>
        </p:txBody>
      </p:sp>
      <p:pic>
        <p:nvPicPr>
          <p:cNvPr id="12" name="图片 11" descr="63ffbf0fe69d66995276a2812357827"/>
          <p:cNvPicPr>
            <a:picLocks noChangeAspect="1"/>
          </p:cNvPicPr>
          <p:nvPr>
            <p:custDataLst>
              <p:tags r:id="rId16"/>
            </p:custDataLst>
          </p:nvPr>
        </p:nvPicPr>
        <p:blipFill>
          <a:blip r:embed="rId17">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8"/>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370" y="0"/>
            <a:ext cx="12311380" cy="6857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0254615" y="148590"/>
            <a:ext cx="1730375" cy="347980"/>
          </a:xfrm>
          <a:prstGeom prst="rect">
            <a:avLst/>
          </a:prstGeom>
        </p:spPr>
      </p:pic>
      <p:pic>
        <p:nvPicPr>
          <p:cNvPr id="7" name="图片 6"/>
          <p:cNvPicPr>
            <a:picLocks noChangeAspect="1"/>
          </p:cNvPicPr>
          <p:nvPr>
            <p:custDataLst>
              <p:tags r:id="rId3"/>
            </p:custDataLst>
          </p:nvPr>
        </p:nvPicPr>
        <p:blipFill>
          <a:blip r:embed="rId4"/>
          <a:srcRect r="73102"/>
          <a:stretch>
            <a:fillRect/>
          </a:stretch>
        </p:blipFill>
        <p:spPr>
          <a:xfrm>
            <a:off x="107950" y="124460"/>
            <a:ext cx="2277110" cy="445770"/>
          </a:xfrm>
          <a:prstGeom prst="rect">
            <a:avLst/>
          </a:prstGeom>
        </p:spPr>
      </p:pic>
      <p:sp>
        <p:nvSpPr>
          <p:cNvPr id="8" name="文本框 7"/>
          <p:cNvSpPr txBox="1"/>
          <p:nvPr>
            <p:custDataLst>
              <p:tags r:id="rId5"/>
            </p:custDataLst>
          </p:nvPr>
        </p:nvSpPr>
        <p:spPr>
          <a:xfrm>
            <a:off x="4462780" y="6560820"/>
            <a:ext cx="2848610" cy="544195"/>
          </a:xfrm>
          <a:prstGeom prst="rect">
            <a:avLst/>
          </a:prstGeom>
          <a:noFill/>
        </p:spPr>
        <p:txBody>
          <a:bodyPr wrap="square" rtlCol="0">
            <a:noAutofit/>
          </a:bodyPr>
          <a:lstStyle/>
          <a:p>
            <a:pPr algn="dist">
              <a:lnSpc>
                <a:spcPct val="50000"/>
              </a:lnSpc>
            </a:pPr>
            <a:r>
              <a:rPr lang="zh-CN" altLang="en-US" sz="700">
                <a:gradFill>
                  <a:gsLst>
                    <a:gs pos="0">
                      <a:srgbClr val="23607C"/>
                    </a:gs>
                    <a:gs pos="100000">
                      <a:srgbClr val="0C364F"/>
                    </a:gs>
                  </a:gsLst>
                  <a:lin scaled="1"/>
                </a:gradFill>
              </a:rPr>
              <a:t>郑州国际汽车嘉年华</a:t>
            </a:r>
            <a:endParaRPr lang="zh-CN" altLang="en-US"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endParaRPr lang="en-US" altLang="zh-CN" sz="700">
              <a:gradFill>
                <a:gsLst>
                  <a:gs pos="0">
                    <a:srgbClr val="23607C"/>
                  </a:gs>
                  <a:gs pos="100000">
                    <a:srgbClr val="0C364F"/>
                  </a:gs>
                </a:gsLst>
                <a:lin scaled="1"/>
              </a:gradFill>
            </a:endParaRPr>
          </a:p>
          <a:p>
            <a:pPr>
              <a:lnSpc>
                <a:spcPct val="50000"/>
              </a:lnSpc>
            </a:pPr>
            <a:r>
              <a:rPr lang="en-US" altLang="zh-CN" sz="700">
                <a:gradFill>
                  <a:gsLst>
                    <a:gs pos="0">
                      <a:srgbClr val="23607C"/>
                    </a:gs>
                    <a:gs pos="100000">
                      <a:srgbClr val="0C364F"/>
                    </a:gs>
                  </a:gsLst>
                  <a:lin scaled="1"/>
                </a:gradFill>
              </a:rPr>
              <a:t>          ——</a:t>
            </a:r>
            <a:r>
              <a:rPr lang="zh-CN" altLang="en-US" sz="700">
                <a:gradFill>
                  <a:gsLst>
                    <a:gs pos="0">
                      <a:srgbClr val="23607C"/>
                    </a:gs>
                    <a:gs pos="100000">
                      <a:srgbClr val="0C364F"/>
                    </a:gs>
                  </a:gsLst>
                  <a:lin scaled="1"/>
                </a:gradFill>
              </a:rPr>
              <a:t>Zhengzhou International Automobile Carniva</a:t>
            </a:r>
            <a:r>
              <a:rPr lang="en-US" altLang="zh-CN" sz="700">
                <a:gradFill>
                  <a:gsLst>
                    <a:gs pos="0">
                      <a:srgbClr val="23607C"/>
                    </a:gs>
                    <a:gs pos="100000">
                      <a:srgbClr val="0C364F"/>
                    </a:gs>
                  </a:gsLst>
                  <a:lin scaled="1"/>
                </a:gradFill>
              </a:rPr>
              <a:t>——</a:t>
            </a:r>
            <a:endParaRPr lang="en-US" altLang="zh-CN" sz="700">
              <a:gradFill>
                <a:gsLst>
                  <a:gs pos="0">
                    <a:srgbClr val="23607C"/>
                  </a:gs>
                  <a:gs pos="100000">
                    <a:srgbClr val="0C364F"/>
                  </a:gs>
                </a:gsLst>
                <a:lin scaled="1"/>
              </a:gradFill>
            </a:endParaRPr>
          </a:p>
        </p:txBody>
      </p:sp>
      <p:sp>
        <p:nvSpPr>
          <p:cNvPr id="9" name="文本框 8"/>
          <p:cNvSpPr txBox="1"/>
          <p:nvPr>
            <p:custDataLst>
              <p:tags r:id="rId6"/>
            </p:custDataLst>
          </p:nvPr>
        </p:nvSpPr>
        <p:spPr>
          <a:xfrm>
            <a:off x="278130" y="872490"/>
            <a:ext cx="3158490" cy="288290"/>
          </a:xfrm>
          <a:prstGeom prst="rect">
            <a:avLst/>
          </a:prstGeom>
          <a:noFill/>
        </p:spPr>
        <p:txBody>
          <a:bodyPr wrap="square" rtlCol="0">
            <a:spAutoFit/>
          </a:bodyPr>
          <a:lstStyle/>
          <a:p>
            <a:pPr algn="dist">
              <a:lnSpc>
                <a:spcPct val="80000"/>
              </a:lnSpc>
            </a:pPr>
            <a:r>
              <a:rPr lang="zh-CN" altLang="en-US" sz="16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应急预案</a:t>
            </a:r>
            <a:r>
              <a:rPr lang="zh-CN" altLang="en-US" sz="900">
                <a:gradFill>
                  <a:gsLst>
                    <a:gs pos="0">
                      <a:srgbClr val="23607C"/>
                    </a:gs>
                    <a:gs pos="100000">
                      <a:srgbClr val="0C364F"/>
                    </a:gs>
                  </a:gsLst>
                  <a:lin scaled="1"/>
                </a:gradFill>
                <a:latin typeface="微软雅黑" panose="020B0503020204020204" charset="-122"/>
                <a:ea typeface="微软雅黑" panose="020B0503020204020204" charset="-122"/>
                <a:sym typeface="+mn-ea"/>
              </a:rPr>
              <a:t>contingency plan</a:t>
            </a:r>
            <a:endParaRPr lang="zh-CN" altLang="en-US" sz="900">
              <a:gradFill>
                <a:gsLst>
                  <a:gs pos="0">
                    <a:srgbClr val="23607C"/>
                  </a:gs>
                  <a:gs pos="100000">
                    <a:srgbClr val="0C364F"/>
                  </a:gs>
                </a:gsLst>
                <a:lin scaled="1"/>
              </a:gra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endParaRPr>
          </a:p>
        </p:txBody>
      </p:sp>
      <p:cxnSp>
        <p:nvCxnSpPr>
          <p:cNvPr id="2" name="直接连接符 1"/>
          <p:cNvCxnSpPr/>
          <p:nvPr>
            <p:custDataLst>
              <p:tags r:id="rId7"/>
            </p:custDataLst>
          </p:nvPr>
        </p:nvCxnSpPr>
        <p:spPr>
          <a:xfrm flipV="1">
            <a:off x="374015" y="1216025"/>
            <a:ext cx="3001645" cy="698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custDataLst>
              <p:tags r:id="rId8"/>
            </p:custDataLst>
          </p:nvPr>
        </p:nvSpPr>
        <p:spPr>
          <a:xfrm>
            <a:off x="4110990" y="1779905"/>
            <a:ext cx="7939405" cy="1476375"/>
          </a:xfrm>
          <a:prstGeom prst="rect">
            <a:avLst/>
          </a:prstGeom>
          <a:noFill/>
        </p:spPr>
        <p:txBody>
          <a:bodyPr wrap="square" rtlCol="0" anchor="t">
            <a:spAutoFit/>
          </a:bodyPr>
          <a:lstStyle/>
          <a:p>
            <a:r>
              <a:rPr lang="zh-CN" altLang="en-US">
                <a:gradFill>
                  <a:gsLst>
                    <a:gs pos="0">
                      <a:srgbClr val="23607C"/>
                    </a:gs>
                    <a:gs pos="100000">
                      <a:srgbClr val="0C364F"/>
                    </a:gs>
                  </a:gsLst>
                  <a:lin scaled="1"/>
                </a:gradFill>
              </a:rPr>
              <a:t>1、布展，协调进场时间，工程人员协调，由项目负责人统一管理，保证现场安全</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2、AV 灯光视频音响 ，配合AV专业技师工作，协商酒店工程部的积极配合</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3、彩排测试，彩排前测试所有的音响、灯光、视频及PPT文件</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4、撤展管理，撤展时间安排，出场路线安排，出场手续办理，货物运输安排</a:t>
            </a:r>
            <a:endParaRPr lang="zh-CN" altLang="en-US">
              <a:gradFill>
                <a:gsLst>
                  <a:gs pos="0">
                    <a:srgbClr val="23607C"/>
                  </a:gs>
                  <a:gs pos="100000">
                    <a:srgbClr val="0C364F"/>
                  </a:gs>
                </a:gsLst>
                <a:lin scaled="1"/>
              </a:gradFill>
            </a:endParaRPr>
          </a:p>
        </p:txBody>
      </p:sp>
      <p:sp>
        <p:nvSpPr>
          <p:cNvPr id="11" name="文本框 10"/>
          <p:cNvSpPr txBox="1"/>
          <p:nvPr>
            <p:custDataLst>
              <p:tags r:id="rId9"/>
            </p:custDataLst>
          </p:nvPr>
        </p:nvSpPr>
        <p:spPr>
          <a:xfrm>
            <a:off x="4110990" y="4447540"/>
            <a:ext cx="7456805" cy="1476375"/>
          </a:xfrm>
          <a:prstGeom prst="rect">
            <a:avLst/>
          </a:prstGeom>
          <a:noFill/>
        </p:spPr>
        <p:txBody>
          <a:bodyPr wrap="square" rtlCol="0" anchor="t">
            <a:spAutoFit/>
          </a:bodyPr>
          <a:lstStyle/>
          <a:p>
            <a:r>
              <a:rPr lang="zh-CN" altLang="en-US">
                <a:gradFill>
                  <a:gsLst>
                    <a:gs pos="0">
                      <a:srgbClr val="23607C"/>
                    </a:gs>
                    <a:gs pos="100000">
                      <a:srgbClr val="0C364F"/>
                    </a:gs>
                  </a:gsLst>
                  <a:lin scaled="1"/>
                </a:gradFill>
              </a:rPr>
              <a:t>1、检查活动场地的用电量</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2、TRUSS架、H架、Layer架的稳定性</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3、调整音响与话筒的均衡性</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4、保证话筒的正确使用</a:t>
            </a:r>
            <a:endParaRPr lang="zh-CN" altLang="en-US">
              <a:gradFill>
                <a:gsLst>
                  <a:gs pos="0">
                    <a:srgbClr val="23607C"/>
                  </a:gs>
                  <a:gs pos="100000">
                    <a:srgbClr val="0C364F"/>
                  </a:gs>
                </a:gsLst>
                <a:lin scaled="1"/>
              </a:gradFill>
            </a:endParaRPr>
          </a:p>
          <a:p>
            <a:r>
              <a:rPr lang="zh-CN" altLang="en-US">
                <a:gradFill>
                  <a:gsLst>
                    <a:gs pos="0">
                      <a:srgbClr val="23607C"/>
                    </a:gs>
                    <a:gs pos="100000">
                      <a:srgbClr val="0C364F"/>
                    </a:gs>
                  </a:gsLst>
                  <a:lin scaled="1"/>
                </a:gradFill>
              </a:rPr>
              <a:t>5、保证视频方面的正确显示</a:t>
            </a:r>
            <a:endParaRPr lang="zh-CN" altLang="en-US">
              <a:gradFill>
                <a:gsLst>
                  <a:gs pos="0">
                    <a:srgbClr val="23607C"/>
                  </a:gs>
                  <a:gs pos="100000">
                    <a:srgbClr val="0C364F"/>
                  </a:gs>
                </a:gsLst>
                <a:lin scaled="1"/>
              </a:gradFill>
            </a:endParaRPr>
          </a:p>
        </p:txBody>
      </p:sp>
      <p:pic>
        <p:nvPicPr>
          <p:cNvPr id="12" name="图片 11"/>
          <p:cNvPicPr>
            <a:picLocks noChangeAspect="1"/>
          </p:cNvPicPr>
          <p:nvPr>
            <p:custDataLst>
              <p:tags r:id="rId10"/>
            </p:custDataLst>
          </p:nvPr>
        </p:nvPicPr>
        <p:blipFill>
          <a:blip r:embed="rId11"/>
          <a:stretch>
            <a:fillRect/>
          </a:stretch>
        </p:blipFill>
        <p:spPr>
          <a:xfrm>
            <a:off x="300990" y="1348740"/>
            <a:ext cx="3810000" cy="2339340"/>
          </a:xfrm>
          <a:prstGeom prst="rect">
            <a:avLst/>
          </a:prstGeom>
        </p:spPr>
      </p:pic>
      <p:pic>
        <p:nvPicPr>
          <p:cNvPr id="13" name="图片 12"/>
          <p:cNvPicPr>
            <a:picLocks noChangeAspect="1"/>
          </p:cNvPicPr>
          <p:nvPr>
            <p:custDataLst>
              <p:tags r:id="rId12"/>
            </p:custDataLst>
          </p:nvPr>
        </p:nvPicPr>
        <p:blipFill>
          <a:blip r:embed="rId13"/>
          <a:stretch>
            <a:fillRect/>
          </a:stretch>
        </p:blipFill>
        <p:spPr>
          <a:xfrm>
            <a:off x="300990" y="3846830"/>
            <a:ext cx="3810000" cy="2420620"/>
          </a:xfrm>
          <a:prstGeom prst="rect">
            <a:avLst/>
          </a:prstGeom>
        </p:spPr>
      </p:pic>
      <p:sp>
        <p:nvSpPr>
          <p:cNvPr id="14" name="文本框 13"/>
          <p:cNvSpPr txBox="1"/>
          <p:nvPr>
            <p:custDataLst>
              <p:tags r:id="rId14"/>
            </p:custDataLst>
          </p:nvPr>
        </p:nvSpPr>
        <p:spPr>
          <a:xfrm>
            <a:off x="1344930" y="2334260"/>
            <a:ext cx="2652395" cy="368300"/>
          </a:xfrm>
          <a:prstGeom prst="rect">
            <a:avLst/>
          </a:prstGeom>
          <a:noFill/>
        </p:spPr>
        <p:txBody>
          <a:bodyPr wrap="square" rtlCol="0">
            <a:spAutoFit/>
          </a:bodyPr>
          <a:lstStyle/>
          <a:p>
            <a:r>
              <a:rPr lang="zh-CN" altLang="en-US" b="1">
                <a:gradFill>
                  <a:gsLst>
                    <a:gs pos="50000">
                      <a:srgbClr val="F6EDE1"/>
                    </a:gs>
                    <a:gs pos="0">
                      <a:srgbClr val="F9F3EB"/>
                    </a:gs>
                    <a:gs pos="100000">
                      <a:srgbClr val="F3E6D7"/>
                    </a:gs>
                  </a:gsLst>
                  <a:lin scaled="1"/>
                </a:gradFill>
                <a:highlight>
                  <a:srgbClr val="000000"/>
                </a:highlight>
              </a:rPr>
              <a:t>活动搭建管理</a:t>
            </a:r>
            <a:endParaRPr lang="zh-CN" altLang="en-US" b="1">
              <a:gradFill>
                <a:gsLst>
                  <a:gs pos="50000">
                    <a:srgbClr val="F6EDE1"/>
                  </a:gs>
                  <a:gs pos="0">
                    <a:srgbClr val="F9F3EB"/>
                  </a:gs>
                  <a:gs pos="100000">
                    <a:srgbClr val="F3E6D7"/>
                  </a:gs>
                </a:gsLst>
                <a:lin scaled="1"/>
              </a:gradFill>
              <a:highlight>
                <a:srgbClr val="000000"/>
              </a:highlight>
            </a:endParaRPr>
          </a:p>
        </p:txBody>
      </p:sp>
      <p:sp>
        <p:nvSpPr>
          <p:cNvPr id="15" name="文本框 14"/>
          <p:cNvSpPr txBox="1"/>
          <p:nvPr>
            <p:custDataLst>
              <p:tags r:id="rId15"/>
            </p:custDataLst>
          </p:nvPr>
        </p:nvSpPr>
        <p:spPr>
          <a:xfrm>
            <a:off x="1344930" y="4797425"/>
            <a:ext cx="2652395" cy="368300"/>
          </a:xfrm>
          <a:prstGeom prst="rect">
            <a:avLst/>
          </a:prstGeom>
          <a:noFill/>
        </p:spPr>
        <p:txBody>
          <a:bodyPr wrap="square" rtlCol="0">
            <a:spAutoFit/>
          </a:bodyPr>
          <a:lstStyle/>
          <a:p>
            <a:r>
              <a:rPr lang="zh-CN" altLang="en-US">
                <a:gradFill>
                  <a:gsLst>
                    <a:gs pos="50000">
                      <a:srgbClr val="F6EDE1"/>
                    </a:gs>
                    <a:gs pos="0">
                      <a:srgbClr val="F9F3EB"/>
                    </a:gs>
                    <a:gs pos="100000">
                      <a:srgbClr val="F3E6D7"/>
                    </a:gs>
                  </a:gsLst>
                  <a:lin scaled="1"/>
                </a:gradFill>
                <a:highlight>
                  <a:srgbClr val="000000"/>
                </a:highlight>
              </a:rPr>
              <a:t>活动场地布置</a:t>
            </a:r>
            <a:endParaRPr lang="zh-CN" altLang="en-US">
              <a:gradFill>
                <a:gsLst>
                  <a:gs pos="50000">
                    <a:srgbClr val="F6EDE1"/>
                  </a:gs>
                  <a:gs pos="0">
                    <a:srgbClr val="F9F3EB"/>
                  </a:gs>
                  <a:gs pos="100000">
                    <a:srgbClr val="F3E6D7"/>
                  </a:gs>
                </a:gsLst>
                <a:lin scaled="1"/>
              </a:gradFill>
              <a:highlight>
                <a:srgbClr val="000000"/>
              </a:highlight>
            </a:endParaRPr>
          </a:p>
        </p:txBody>
      </p:sp>
      <p:pic>
        <p:nvPicPr>
          <p:cNvPr id="3" name="图片 2" descr="63ffbf0fe69d66995276a2812357827"/>
          <p:cNvPicPr>
            <a:picLocks noChangeAspect="1"/>
          </p:cNvPicPr>
          <p:nvPr>
            <p:custDataLst>
              <p:tags r:id="rId16"/>
            </p:custDataLst>
          </p:nvPr>
        </p:nvPicPr>
        <p:blipFill>
          <a:blip r:embed="rId17">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18"/>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13335" y="0"/>
            <a:ext cx="12216765" cy="6906895"/>
          </a:xfrm>
          <a:prstGeom prst="rect">
            <a:avLst/>
          </a:prstGeom>
        </p:spPr>
      </p:pic>
      <p:pic>
        <p:nvPicPr>
          <p:cNvPr id="12" name="图片 11" descr="63ffbf0fe69d66995276a2812357827"/>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blip>
          <a:stretch>
            <a:fillRect/>
          </a:stretch>
        </p:blipFill>
        <p:spPr>
          <a:xfrm>
            <a:off x="10462260" y="6434455"/>
            <a:ext cx="1452880" cy="262255"/>
          </a:xfrm>
          <a:prstGeom prst="rect">
            <a:avLst/>
          </a:prstGeom>
        </p:spPr>
      </p:pic>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UNIT_TABLE_BEAUTIFY" val="smartTable{0fea2663-167f-477f-be85-ada85ca67f8c}"/>
  <p:tag name="TABLE_ENDDRAG_ORIGIN_RECT" val="918*325"/>
  <p:tag name="TABLE_ENDDRAG_RECT" val="24*141*918*325"/>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UNIT_TABLE_BEAUTIFY" val="smartTable{0fea2663-167f-477f-be85-ada85ca67f8c}"/>
  <p:tag name="TABLE_ENDDRAG_ORIGIN_RECT" val="918*307"/>
  <p:tag name="TABLE_ENDDRAG_RECT" val="24*136*918*307"/>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UNIT_TABLE_BEAUTIFY" val="smartTable{0fea2663-167f-477f-be85-ada85ca67f8c}"/>
  <p:tag name="TABLE_ENDDRAG_ORIGIN_RECT" val="918*397"/>
  <p:tag name="TABLE_ENDDRAG_RECT" val="25*108*918*397"/>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490.xml><?xml version="1.0" encoding="utf-8"?>
<p:tagLst xmlns:p="http://schemas.openxmlformats.org/presentationml/2006/main">
  <p:tag name="COMMONDATA" val="eyJoZGlkIjoiY2JmN2JjMGRiYTE0NGEzN2FkMDQ0MjViNmM1NDNlMDIifQ=="/>
  <p:tag name="KSO_WPP_MARK_KEY" val="7f1f3e06-9106-4b62-bf63-0fec7ac209cb"/>
  <p:tag name="commondata" val="eyJoZGlkIjoiYzUyNTkxYThlNjlkNTQ1NGE2ZjMwZTM1MjE1OGRkMDc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6929</Words>
  <Application>WPS 演示</Application>
  <PresentationFormat>宽屏</PresentationFormat>
  <Paragraphs>714</Paragraphs>
  <Slides>51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51</vt:i4>
      </vt:variant>
    </vt:vector>
  </HeadingPairs>
  <TitlesOfParts>
    <vt:vector size="62" baseType="lpstr">
      <vt:lpstr>Arial</vt:lpstr>
      <vt:lpstr>宋体</vt:lpstr>
      <vt:lpstr>Wingdings</vt:lpstr>
      <vt:lpstr>Wingdings</vt:lpstr>
      <vt:lpstr>微软雅黑</vt:lpstr>
      <vt:lpstr>字魂59号-创粗黑</vt:lpstr>
      <vt:lpstr>黑体</vt:lpstr>
      <vt:lpstr>Arial Unicode MS</vt:lpstr>
      <vt:lpstr>Calibri</vt:lpstr>
      <vt:lpstr>Microsoft YaHei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Vinci®</cp:lastModifiedBy>
  <cp:revision>196</cp:revision>
  <dcterms:created xsi:type="dcterms:W3CDTF">2019-06-19T02:08:00Z</dcterms:created>
  <dcterms:modified xsi:type="dcterms:W3CDTF">2023-10-27T01:40:16Z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D8AFE3D8128A4AB19D2024E6B452215B_13</vt:lpwstr>
  </property>
  <property fmtid="{D5CDD505-2E9C-101B-9397-08002B2CF9AE}" pid="3" name="KSOProductBuildVer">
    <vt:lpwstr>2052-12.1.0.15712</vt:lpwstr>
  </property>
  <property fmtid="{D5CDD505-2E9C-101B-9397-08002B2CF9AE}" pid="4" name="NXPowerLiteLastOptimized">
    <vt:lpwstr>11992242</vt:lpwstr>
  </property>
  <property fmtid="{D5CDD505-2E9C-101B-9397-08002B2CF9AE}" pid="5" name="NXPowerLiteSettings">
    <vt:lpwstr>C700052003A000</vt:lpwstr>
  </property>
  <property fmtid="{D5CDD505-2E9C-101B-9397-08002B2CF9AE}" pid="6" name="NXPowerLiteVersion">
    <vt:lpwstr>D8.0.2</vt:lpwstr>
  </property>
</Properties>
</file>