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handoutMasters/handoutMaster1.xml" ContentType="application/vnd.openxmlformats-officedocument.presentationml.handoutMaster+xml"/>
  <Override PartName="/ppt/media/image21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7"/>
  </p:notesMasterIdLst>
  <p:handoutMasterIdLst>
    <p:handoutMasterId r:id="rId38"/>
  </p:handoutMasterIdLst>
  <p:sldIdLst>
    <p:sldId id="256" r:id="rId3"/>
    <p:sldId id="257" r:id="rId4"/>
    <p:sldId id="258" r:id="rId5"/>
    <p:sldId id="259" r:id="rId6"/>
    <p:sldId id="260" r:id="rId7"/>
    <p:sldId id="265" r:id="rId8"/>
    <p:sldId id="491" r:id="rId9"/>
    <p:sldId id="267" r:id="rId10"/>
    <p:sldId id="266" r:id="rId11"/>
    <p:sldId id="462" r:id="rId12"/>
    <p:sldId id="272" r:id="rId13"/>
    <p:sldId id="496" r:id="rId14"/>
    <p:sldId id="463" r:id="rId15"/>
    <p:sldId id="279" r:id="rId16"/>
    <p:sldId id="342" r:id="rId17"/>
    <p:sldId id="281" r:id="rId18"/>
    <p:sldId id="413" r:id="rId19"/>
    <p:sldId id="284" r:id="rId20"/>
    <p:sldId id="285" r:id="rId21"/>
    <p:sldId id="268" r:id="rId22"/>
    <p:sldId id="492" r:id="rId23"/>
    <p:sldId id="341" r:id="rId24"/>
    <p:sldId id="288" r:id="rId25"/>
    <p:sldId id="493" r:id="rId26"/>
    <p:sldId id="494" r:id="rId27"/>
    <p:sldId id="495" r:id="rId28"/>
    <p:sldId id="414" r:id="rId29"/>
    <p:sldId id="497" r:id="rId30"/>
    <p:sldId id="294" r:id="rId31"/>
    <p:sldId id="295" r:id="rId32"/>
    <p:sldId id="299" r:id="rId33"/>
    <p:sldId id="302" r:id="rId34"/>
    <p:sldId id="301" r:id="rId35"/>
    <p:sldId id="303" r:id="rId36"/>
  </p:sldIdLst>
  <p:sldSz cx="12192000" cy="6858000"/>
  <p:notesSz cx="6858000" cy="9144000"/>
  <p:embeddedFontLst>
    <p:embeddedFont>
      <p:font typeface="Calibri" panose="020F0502020204030204" charset="0"/>
      <p:regular r:id="rId42"/>
      <p:bold r:id="rId43"/>
      <p:italic r:id="rId44"/>
      <p:boldItalic r:id="rId45"/>
    </p:embeddedFont>
    <p:embeddedFont>
      <p:font typeface="方正公文小标宋" panose="02000500000000000000" charset="-122"/>
      <p:regular r:id="rId46"/>
    </p:embeddedFont>
    <p:embeddedFont>
      <p:font typeface="方正大黑_GBK" panose="03000509000000000000" charset="-122"/>
      <p:regular r:id="rId47"/>
    </p:embeddedFont>
    <p:embeddedFont>
      <p:font typeface="微软雅黑" panose="020B0503020204020204" charset="-122"/>
      <p:regular r:id="rId48"/>
    </p:embeddedFont>
    <p:embeddedFont>
      <p:font typeface="黑体" panose="02010609060101010101" charset="-122"/>
      <p:regular r:id="rId49"/>
    </p:embeddedFont>
    <p:embeddedFont>
      <p:font typeface="方正仿宋_GBK" panose="02000000000000000000" charset="-122"/>
      <p:regular r:id="rId50"/>
    </p:embeddedFont>
    <p:embeddedFont>
      <p:font typeface="方正小标宋简体" panose="03000509000000000000" charset="-122"/>
      <p:regular r:id="rId51"/>
    </p:embeddedFont>
  </p:embeddedFontLst>
  <p:custDataLst>
    <p:tags r:id="rId5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5252"/>
    <a:srgbClr val="15182B"/>
    <a:srgbClr val="060814"/>
    <a:srgbClr val="0308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2" d="100"/>
          <a:sy n="112" d="100"/>
        </p:scale>
        <p:origin x="114" y="3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2" Type="http://schemas.openxmlformats.org/officeDocument/2006/relationships/tags" Target="tags/tag148.xml"/><Relationship Id="rId51" Type="http://schemas.openxmlformats.org/officeDocument/2006/relationships/font" Target="fonts/font10.fntdata"/><Relationship Id="rId50" Type="http://schemas.openxmlformats.org/officeDocument/2006/relationships/font" Target="fonts/font9.fntdata"/><Relationship Id="rId5" Type="http://schemas.openxmlformats.org/officeDocument/2006/relationships/slide" Target="slides/slide3.xml"/><Relationship Id="rId49" Type="http://schemas.openxmlformats.org/officeDocument/2006/relationships/font" Target="fonts/font8.fntdata"/><Relationship Id="rId48" Type="http://schemas.openxmlformats.org/officeDocument/2006/relationships/font" Target="fonts/font7.fntdata"/><Relationship Id="rId47" Type="http://schemas.openxmlformats.org/officeDocument/2006/relationships/font" Target="fonts/font6.fntdata"/><Relationship Id="rId46" Type="http://schemas.openxmlformats.org/officeDocument/2006/relationships/font" Target="fonts/font5.fntdata"/><Relationship Id="rId45" Type="http://schemas.openxmlformats.org/officeDocument/2006/relationships/font" Target="fonts/font4.fntdata"/><Relationship Id="rId44" Type="http://schemas.openxmlformats.org/officeDocument/2006/relationships/font" Target="fonts/font3.fntdata"/><Relationship Id="rId43" Type="http://schemas.openxmlformats.org/officeDocument/2006/relationships/font" Target="fonts/font2.fntdata"/><Relationship Id="rId42" Type="http://schemas.openxmlformats.org/officeDocument/2006/relationships/font" Target="fonts/font1.fntdata"/><Relationship Id="rId41" Type="http://schemas.openxmlformats.org/officeDocument/2006/relationships/tableStyles" Target="tableStyles.xml"/><Relationship Id="rId40" Type="http://schemas.openxmlformats.org/officeDocument/2006/relationships/viewProps" Target="viewProps.xml"/><Relationship Id="rId4" Type="http://schemas.openxmlformats.org/officeDocument/2006/relationships/slide" Target="slides/slide2.xml"/><Relationship Id="rId39" Type="http://schemas.openxmlformats.org/officeDocument/2006/relationships/presProps" Target="presProps.xml"/><Relationship Id="rId38" Type="http://schemas.openxmlformats.org/officeDocument/2006/relationships/handoutMaster" Target="handoutMasters/handoutMaster1.xml"/><Relationship Id="rId37" Type="http://schemas.openxmlformats.org/officeDocument/2006/relationships/notesMaster" Target="notesMasters/notesMaster1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/>
              <a:t>Text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Slide number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51700" y="13258800"/>
            <a:ext cx="2315633" cy="71331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vert="horz" wrap="square" lIns="0" tIns="0" rIns="0" bIns="0" numCol="1" anchor="t" anchorCtr="0" compatLnSpc="1"/>
          <a:lstStyle>
            <a:lvl1pPr>
              <a:defRPr smtClean="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Calibri" panose="020F0502020204030204" charset="0"/>
              <a:buNone/>
              <a:defRPr/>
            </a:pPr>
            <a:fld id="{8B7FE5BB-141D-498F-8DD5-946D98B45E07}" type="slidenum"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charset="0"/>
                <a:ea typeface="+mn-ea"/>
                <a:cs typeface="+mn-cs"/>
              </a:rPr>
            </a:fld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charset="0"/>
              <a:ea typeface="+mn-ea"/>
              <a:cs typeface="+mn-cs"/>
            </a:endParaRPr>
          </a:p>
        </p:txBody>
      </p:sp>
      <p:sp>
        <p:nvSpPr>
          <p:cNvPr id="8" name="Date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03767" y="13258800"/>
            <a:ext cx="2315633" cy="71331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vert="horz" wrap="square" lIns="0" tIns="0" rIns="0" bIns="0" numCol="1" anchor="t" anchorCtr="0" compatLnSpc="1"/>
          <a:lstStyle>
            <a:lvl1pPr>
              <a:defRPr smtClean="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Calibri" panose="020F0502020204030204" charset="0"/>
              <a:buNone/>
              <a:defRPr/>
            </a:pPr>
            <a:fld id="{3F8B5931-90A4-4AD7-8E66-C0BB4988D6B4}" type="datetime1"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charset="0"/>
                <a:ea typeface="+mn-ea"/>
                <a:cs typeface="+mn-cs"/>
              </a:rPr>
            </a:fld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charset="0"/>
              <a:ea typeface="+mn-ea"/>
              <a:cs typeface="+mn-cs"/>
            </a:endParaRPr>
          </a:p>
        </p:txBody>
      </p:sp>
      <p:sp>
        <p:nvSpPr>
          <p:cNvPr id="9" name="Footer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4767" y="13258800"/>
            <a:ext cx="3223684" cy="71331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vert="horz" wrap="square" lIns="0" tIns="0" rIns="0" bIns="0" numCol="1" anchor="t" anchorCtr="0" compatLnSpc="1"/>
          <a:lstStyle>
            <a:lvl1pPr algn="ctr"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Calibri" panose="020F0502020204030204" charset="0"/>
              <a:buNone/>
              <a:defRPr/>
            </a:pP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charset="0"/>
              <a:ea typeface="+mn-ea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image" Target="../media/image3.jpeg"/><Relationship Id="rId3" Type="http://schemas.openxmlformats.org/officeDocument/2006/relationships/tags" Target="../tags/tag3.xml"/><Relationship Id="rId23" Type="http://schemas.openxmlformats.org/officeDocument/2006/relationships/slideLayout" Target="../slideLayouts/slideLayout2.xml"/><Relationship Id="rId22" Type="http://schemas.openxmlformats.org/officeDocument/2006/relationships/tags" Target="../tags/tag21.xml"/><Relationship Id="rId21" Type="http://schemas.openxmlformats.org/officeDocument/2006/relationships/tags" Target="../tags/tag20.xml"/><Relationship Id="rId20" Type="http://schemas.openxmlformats.org/officeDocument/2006/relationships/tags" Target="../tags/tag19.xml"/><Relationship Id="rId2" Type="http://schemas.openxmlformats.org/officeDocument/2006/relationships/image" Target="../media/image2.png"/><Relationship Id="rId19" Type="http://schemas.openxmlformats.org/officeDocument/2006/relationships/tags" Target="../tags/tag18.xml"/><Relationship Id="rId18" Type="http://schemas.openxmlformats.org/officeDocument/2006/relationships/tags" Target="../tags/tag17.xml"/><Relationship Id="rId17" Type="http://schemas.openxmlformats.org/officeDocument/2006/relationships/tags" Target="../tags/tag16.xml"/><Relationship Id="rId16" Type="http://schemas.openxmlformats.org/officeDocument/2006/relationships/tags" Target="../tags/tag15.xml"/><Relationship Id="rId15" Type="http://schemas.openxmlformats.org/officeDocument/2006/relationships/tags" Target="../tags/tag14.xml"/><Relationship Id="rId14" Type="http://schemas.openxmlformats.org/officeDocument/2006/relationships/tags" Target="../tags/tag13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image" Target="../media/image4.jpeg"/><Relationship Id="rId2" Type="http://schemas.openxmlformats.org/officeDocument/2006/relationships/tags" Target="../tags/tag23.xml"/><Relationship Id="rId10" Type="http://schemas.openxmlformats.org/officeDocument/2006/relationships/slideLayout" Target="../slideLayouts/slideLayout2.xml"/><Relationship Id="rId1" Type="http://schemas.openxmlformats.org/officeDocument/2006/relationships/tags" Target="../tags/tag22.xml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image" Target="../media/image5.jpeg"/><Relationship Id="rId1" Type="http://schemas.openxmlformats.org/officeDocument/2006/relationships/tags" Target="../tags/tag30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38.xml"/><Relationship Id="rId5" Type="http://schemas.openxmlformats.org/officeDocument/2006/relationships/tags" Target="../tags/tag37.xml"/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42.xml"/><Relationship Id="rId4" Type="http://schemas.openxmlformats.org/officeDocument/2006/relationships/tags" Target="../tags/tag41.xml"/><Relationship Id="rId3" Type="http://schemas.openxmlformats.org/officeDocument/2006/relationships/tags" Target="../tags/tag40.xml"/><Relationship Id="rId2" Type="http://schemas.openxmlformats.org/officeDocument/2006/relationships/tags" Target="../tags/tag39.xml"/><Relationship Id="rId1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tags" Target="../tags/tag45.xml"/><Relationship Id="rId3" Type="http://schemas.openxmlformats.org/officeDocument/2006/relationships/image" Target="../media/image8.jpeg"/><Relationship Id="rId2" Type="http://schemas.openxmlformats.org/officeDocument/2006/relationships/tags" Target="../tags/tag44.xml"/><Relationship Id="rId1" Type="http://schemas.openxmlformats.org/officeDocument/2006/relationships/tags" Target="../tags/tag43.xml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48.xml"/><Relationship Id="rId4" Type="http://schemas.openxmlformats.org/officeDocument/2006/relationships/image" Target="../media/image10.jpeg"/><Relationship Id="rId3" Type="http://schemas.openxmlformats.org/officeDocument/2006/relationships/image" Target="../media/image8.jpeg"/><Relationship Id="rId2" Type="http://schemas.openxmlformats.org/officeDocument/2006/relationships/tags" Target="../tags/tag47.xml"/><Relationship Id="rId1" Type="http://schemas.openxmlformats.org/officeDocument/2006/relationships/tags" Target="../tags/tag46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56.xml"/><Relationship Id="rId8" Type="http://schemas.openxmlformats.org/officeDocument/2006/relationships/tags" Target="../tags/tag55.xml"/><Relationship Id="rId7" Type="http://schemas.openxmlformats.org/officeDocument/2006/relationships/tags" Target="../tags/tag54.xml"/><Relationship Id="rId6" Type="http://schemas.openxmlformats.org/officeDocument/2006/relationships/tags" Target="../tags/tag53.xml"/><Relationship Id="rId5" Type="http://schemas.openxmlformats.org/officeDocument/2006/relationships/tags" Target="../tags/tag52.xml"/><Relationship Id="rId4" Type="http://schemas.openxmlformats.org/officeDocument/2006/relationships/tags" Target="../tags/tag51.xml"/><Relationship Id="rId3" Type="http://schemas.openxmlformats.org/officeDocument/2006/relationships/image" Target="../media/image4.jpeg"/><Relationship Id="rId2" Type="http://schemas.openxmlformats.org/officeDocument/2006/relationships/tags" Target="../tags/tag50.xml"/><Relationship Id="rId10" Type="http://schemas.openxmlformats.org/officeDocument/2006/relationships/slideLayout" Target="../slideLayouts/slideLayout2.xml"/><Relationship Id="rId1" Type="http://schemas.openxmlformats.org/officeDocument/2006/relationships/tags" Target="../tags/tag49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12.jpeg"/><Relationship Id="rId6" Type="http://schemas.openxmlformats.org/officeDocument/2006/relationships/image" Target="../media/image11.jpeg"/><Relationship Id="rId5" Type="http://schemas.openxmlformats.org/officeDocument/2006/relationships/tags" Target="../tags/tag60.xml"/><Relationship Id="rId4" Type="http://schemas.openxmlformats.org/officeDocument/2006/relationships/tags" Target="../tags/tag59.xml"/><Relationship Id="rId3" Type="http://schemas.openxmlformats.org/officeDocument/2006/relationships/image" Target="../media/image8.jpeg"/><Relationship Id="rId2" Type="http://schemas.openxmlformats.org/officeDocument/2006/relationships/tags" Target="../tags/tag58.xml"/><Relationship Id="rId1" Type="http://schemas.openxmlformats.org/officeDocument/2006/relationships/tags" Target="../tags/tag57.xml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3.jpeg"/><Relationship Id="rId3" Type="http://schemas.openxmlformats.org/officeDocument/2006/relationships/tags" Target="../tags/tag62.xml"/><Relationship Id="rId2" Type="http://schemas.openxmlformats.org/officeDocument/2006/relationships/image" Target="../media/image8.jpeg"/><Relationship Id="rId1" Type="http://schemas.openxmlformats.org/officeDocument/2006/relationships/tags" Target="../tags/tag61.xml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tags" Target="../tags/tag65.xml"/><Relationship Id="rId3" Type="http://schemas.openxmlformats.org/officeDocument/2006/relationships/image" Target="../media/image8.jpeg"/><Relationship Id="rId2" Type="http://schemas.openxmlformats.org/officeDocument/2006/relationships/tags" Target="../tags/tag64.xml"/><Relationship Id="rId1" Type="http://schemas.openxmlformats.org/officeDocument/2006/relationships/tags" Target="../tags/tag63.xml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4.jpeg"/><Relationship Id="rId4" Type="http://schemas.openxmlformats.org/officeDocument/2006/relationships/tags" Target="../tags/tag68.xml"/><Relationship Id="rId3" Type="http://schemas.openxmlformats.org/officeDocument/2006/relationships/image" Target="../media/image8.jpeg"/><Relationship Id="rId2" Type="http://schemas.openxmlformats.org/officeDocument/2006/relationships/tags" Target="../tags/tag67.xml"/><Relationship Id="rId1" Type="http://schemas.openxmlformats.org/officeDocument/2006/relationships/tags" Target="../tags/tag66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76.xml"/><Relationship Id="rId8" Type="http://schemas.openxmlformats.org/officeDocument/2006/relationships/tags" Target="../tags/tag75.xml"/><Relationship Id="rId7" Type="http://schemas.openxmlformats.org/officeDocument/2006/relationships/tags" Target="../tags/tag74.xml"/><Relationship Id="rId6" Type="http://schemas.openxmlformats.org/officeDocument/2006/relationships/tags" Target="../tags/tag73.xml"/><Relationship Id="rId5" Type="http://schemas.openxmlformats.org/officeDocument/2006/relationships/tags" Target="../tags/tag72.xml"/><Relationship Id="rId4" Type="http://schemas.openxmlformats.org/officeDocument/2006/relationships/tags" Target="../tags/tag71.xml"/><Relationship Id="rId3" Type="http://schemas.openxmlformats.org/officeDocument/2006/relationships/image" Target="../media/image4.jpeg"/><Relationship Id="rId2" Type="http://schemas.openxmlformats.org/officeDocument/2006/relationships/tags" Target="../tags/tag70.xml"/><Relationship Id="rId10" Type="http://schemas.openxmlformats.org/officeDocument/2006/relationships/slideLayout" Target="../slideLayouts/slideLayout2.xml"/><Relationship Id="rId1" Type="http://schemas.openxmlformats.org/officeDocument/2006/relationships/tags" Target="../tags/tag69.xml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80.xml"/><Relationship Id="rId4" Type="http://schemas.openxmlformats.org/officeDocument/2006/relationships/tags" Target="../tags/tag79.xml"/><Relationship Id="rId3" Type="http://schemas.openxmlformats.org/officeDocument/2006/relationships/tags" Target="../tags/tag78.xml"/><Relationship Id="rId2" Type="http://schemas.openxmlformats.org/officeDocument/2006/relationships/image" Target="../media/image8.jpeg"/><Relationship Id="rId1" Type="http://schemas.openxmlformats.org/officeDocument/2006/relationships/tags" Target="../tags/tag77.xml"/></Relationships>
</file>

<file path=ppt/slides/_rels/slide1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tags" Target="../tags/tag83.xml"/><Relationship Id="rId3" Type="http://schemas.openxmlformats.org/officeDocument/2006/relationships/tags" Target="../tags/tag82.xml"/><Relationship Id="rId2" Type="http://schemas.openxmlformats.org/officeDocument/2006/relationships/image" Target="../media/image8.jpeg"/><Relationship Id="rId1" Type="http://schemas.openxmlformats.org/officeDocument/2006/relationships/tags" Target="../tags/tag81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21.svg"/><Relationship Id="rId7" Type="http://schemas.openxmlformats.org/officeDocument/2006/relationships/image" Target="../media/image20.png"/><Relationship Id="rId6" Type="http://schemas.openxmlformats.org/officeDocument/2006/relationships/image" Target="../media/image19.jpeg"/><Relationship Id="rId5" Type="http://schemas.openxmlformats.org/officeDocument/2006/relationships/tags" Target="../tags/tag87.xml"/><Relationship Id="rId4" Type="http://schemas.openxmlformats.org/officeDocument/2006/relationships/tags" Target="../tags/tag86.xml"/><Relationship Id="rId3" Type="http://schemas.openxmlformats.org/officeDocument/2006/relationships/tags" Target="../tags/tag85.xml"/><Relationship Id="rId2" Type="http://schemas.openxmlformats.org/officeDocument/2006/relationships/image" Target="../media/image8.jpeg"/><Relationship Id="rId1" Type="http://schemas.openxmlformats.org/officeDocument/2006/relationships/tags" Target="../tags/tag84.xm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89.xml"/><Relationship Id="rId2" Type="http://schemas.openxmlformats.org/officeDocument/2006/relationships/tags" Target="../tags/tag88.xml"/><Relationship Id="rId1" Type="http://schemas.openxmlformats.org/officeDocument/2006/relationships/image" Target="../media/image22.jpe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" Type="http://schemas.openxmlformats.org/officeDocument/2006/relationships/image" Target="../media/image23.jpeg"/></Relationships>
</file>

<file path=ppt/slides/_rels/slide2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94.xml"/><Relationship Id="rId4" Type="http://schemas.openxmlformats.org/officeDocument/2006/relationships/tags" Target="../tags/tag93.xml"/><Relationship Id="rId3" Type="http://schemas.openxmlformats.org/officeDocument/2006/relationships/image" Target="../media/image24.jpeg"/><Relationship Id="rId2" Type="http://schemas.openxmlformats.org/officeDocument/2006/relationships/image" Target="../media/image8.jpeg"/><Relationship Id="rId1" Type="http://schemas.openxmlformats.org/officeDocument/2006/relationships/tags" Target="../tags/tag92.xml"/></Relationships>
</file>

<file path=ppt/slides/_rels/slide2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tags" Target="../tags/tag97.xml"/><Relationship Id="rId3" Type="http://schemas.openxmlformats.org/officeDocument/2006/relationships/tags" Target="../tags/tag96.xml"/><Relationship Id="rId2" Type="http://schemas.openxmlformats.org/officeDocument/2006/relationships/image" Target="../media/image8.jpeg"/><Relationship Id="rId1" Type="http://schemas.openxmlformats.org/officeDocument/2006/relationships/tags" Target="../tags/tag95.xml"/></Relationships>
</file>

<file path=ppt/slides/_rels/slide2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Relationship Id="rId3" Type="http://schemas.openxmlformats.org/officeDocument/2006/relationships/tags" Target="../tags/tag99.xml"/><Relationship Id="rId2" Type="http://schemas.openxmlformats.org/officeDocument/2006/relationships/image" Target="../media/image8.jpeg"/><Relationship Id="rId1" Type="http://schemas.openxmlformats.org/officeDocument/2006/relationships/tags" Target="../tags/tag9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0.xml"/><Relationship Id="rId1" Type="http://schemas.openxmlformats.org/officeDocument/2006/relationships/image" Target="../media/image28.jpeg"/></Relationships>
</file>

<file path=ppt/slides/_rels/slide2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Relationship Id="rId3" Type="http://schemas.openxmlformats.org/officeDocument/2006/relationships/tags" Target="../tags/tag102.xml"/><Relationship Id="rId2" Type="http://schemas.openxmlformats.org/officeDocument/2006/relationships/image" Target="../media/image8.jpeg"/><Relationship Id="rId1" Type="http://schemas.openxmlformats.org/officeDocument/2006/relationships/tags" Target="../tags/tag101.xml"/></Relationships>
</file>

<file path=ppt/slides/_rels/slide2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tags" Target="../tags/tag105.xml"/><Relationship Id="rId3" Type="http://schemas.openxmlformats.org/officeDocument/2006/relationships/tags" Target="../tags/tag104.xml"/><Relationship Id="rId2" Type="http://schemas.openxmlformats.org/officeDocument/2006/relationships/image" Target="../media/image8.jpeg"/><Relationship Id="rId1" Type="http://schemas.openxmlformats.org/officeDocument/2006/relationships/tags" Target="../tags/tag103.xml"/></Relationships>
</file>

<file path=ppt/slides/_rels/slide2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Relationship Id="rId3" Type="http://schemas.openxmlformats.org/officeDocument/2006/relationships/tags" Target="../tags/tag107.xml"/><Relationship Id="rId2" Type="http://schemas.openxmlformats.org/officeDocument/2006/relationships/image" Target="../media/image8.jpeg"/><Relationship Id="rId1" Type="http://schemas.openxmlformats.org/officeDocument/2006/relationships/tags" Target="../tags/tag106.xml"/></Relationships>
</file>

<file path=ppt/slides/_rels/slide2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111.xml"/><Relationship Id="rId4" Type="http://schemas.openxmlformats.org/officeDocument/2006/relationships/tags" Target="../tags/tag110.xml"/><Relationship Id="rId3" Type="http://schemas.openxmlformats.org/officeDocument/2006/relationships/tags" Target="../tags/tag109.xml"/><Relationship Id="rId2" Type="http://schemas.openxmlformats.org/officeDocument/2006/relationships/image" Target="../media/image35.jpeg"/><Relationship Id="rId1" Type="http://schemas.openxmlformats.org/officeDocument/2006/relationships/tags" Target="../tags/tag10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6.jpeg"/></Relationships>
</file>

<file path=ppt/slides/_rels/slide29.xml.rels><?xml version="1.0" encoding="UTF-8" standalone="yes"?>
<Relationships xmlns="http://schemas.openxmlformats.org/package/2006/relationships"><Relationship Id="rId9" Type="http://schemas.openxmlformats.org/officeDocument/2006/relationships/tags" Target="../tags/tag119.xml"/><Relationship Id="rId8" Type="http://schemas.openxmlformats.org/officeDocument/2006/relationships/tags" Target="../tags/tag118.xml"/><Relationship Id="rId7" Type="http://schemas.openxmlformats.org/officeDocument/2006/relationships/tags" Target="../tags/tag117.xml"/><Relationship Id="rId6" Type="http://schemas.openxmlformats.org/officeDocument/2006/relationships/tags" Target="../tags/tag116.xml"/><Relationship Id="rId5" Type="http://schemas.openxmlformats.org/officeDocument/2006/relationships/tags" Target="../tags/tag115.xml"/><Relationship Id="rId4" Type="http://schemas.openxmlformats.org/officeDocument/2006/relationships/tags" Target="../tags/tag114.xml"/><Relationship Id="rId3" Type="http://schemas.openxmlformats.org/officeDocument/2006/relationships/image" Target="../media/image4.jpeg"/><Relationship Id="rId2" Type="http://schemas.openxmlformats.org/officeDocument/2006/relationships/tags" Target="../tags/tag113.xml"/><Relationship Id="rId10" Type="http://schemas.openxmlformats.org/officeDocument/2006/relationships/slideLayout" Target="../slideLayouts/slideLayout2.xml"/><Relationship Id="rId1" Type="http://schemas.openxmlformats.org/officeDocument/2006/relationships/tags" Target="../tags/tag112.xml"/></Relationships>
</file>

<file path=ppt/slides/_rels/slide30.xml.rels><?xml version="1.0" encoding="UTF-8" standalone="yes"?>
<Relationships xmlns="http://schemas.openxmlformats.org/package/2006/relationships"><Relationship Id="rId9" Type="http://schemas.openxmlformats.org/officeDocument/2006/relationships/tags" Target="../tags/tag125.xml"/><Relationship Id="rId8" Type="http://schemas.openxmlformats.org/officeDocument/2006/relationships/image" Target="../media/image38.jpeg"/><Relationship Id="rId7" Type="http://schemas.openxmlformats.org/officeDocument/2006/relationships/tags" Target="../tags/tag124.xml"/><Relationship Id="rId6" Type="http://schemas.openxmlformats.org/officeDocument/2006/relationships/image" Target="../media/image37.jpeg"/><Relationship Id="rId5" Type="http://schemas.openxmlformats.org/officeDocument/2006/relationships/tags" Target="../tags/tag123.xml"/><Relationship Id="rId4" Type="http://schemas.openxmlformats.org/officeDocument/2006/relationships/tags" Target="../tags/tag122.xml"/><Relationship Id="rId3" Type="http://schemas.openxmlformats.org/officeDocument/2006/relationships/image" Target="../media/image8.jpeg"/><Relationship Id="rId2" Type="http://schemas.openxmlformats.org/officeDocument/2006/relationships/tags" Target="../tags/tag121.xml"/><Relationship Id="rId14" Type="http://schemas.openxmlformats.org/officeDocument/2006/relationships/slideLayout" Target="../slideLayouts/slideLayout2.xml"/><Relationship Id="rId13" Type="http://schemas.openxmlformats.org/officeDocument/2006/relationships/tags" Target="../tags/tag129.xml"/><Relationship Id="rId12" Type="http://schemas.openxmlformats.org/officeDocument/2006/relationships/tags" Target="../tags/tag128.xml"/><Relationship Id="rId11" Type="http://schemas.openxmlformats.org/officeDocument/2006/relationships/tags" Target="../tags/tag127.xml"/><Relationship Id="rId10" Type="http://schemas.openxmlformats.org/officeDocument/2006/relationships/tags" Target="../tags/tag126.xml"/><Relationship Id="rId1" Type="http://schemas.openxmlformats.org/officeDocument/2006/relationships/tags" Target="../tags/tag120.xml"/></Relationships>
</file>

<file path=ppt/slides/_rels/slide31.xml.rels><?xml version="1.0" encoding="UTF-8" standalone="yes"?>
<Relationships xmlns="http://schemas.openxmlformats.org/package/2006/relationships"><Relationship Id="rId9" Type="http://schemas.openxmlformats.org/officeDocument/2006/relationships/tags" Target="../tags/tag136.xml"/><Relationship Id="rId8" Type="http://schemas.openxmlformats.org/officeDocument/2006/relationships/tags" Target="../tags/tag135.xml"/><Relationship Id="rId7" Type="http://schemas.openxmlformats.org/officeDocument/2006/relationships/tags" Target="../tags/tag134.xml"/><Relationship Id="rId6" Type="http://schemas.openxmlformats.org/officeDocument/2006/relationships/tags" Target="../tags/tag133.xml"/><Relationship Id="rId5" Type="http://schemas.openxmlformats.org/officeDocument/2006/relationships/image" Target="../media/image39.jpeg"/><Relationship Id="rId4" Type="http://schemas.openxmlformats.org/officeDocument/2006/relationships/tags" Target="../tags/tag132.xml"/><Relationship Id="rId3" Type="http://schemas.openxmlformats.org/officeDocument/2006/relationships/image" Target="../media/image8.jpeg"/><Relationship Id="rId2" Type="http://schemas.openxmlformats.org/officeDocument/2006/relationships/tags" Target="../tags/tag131.xml"/><Relationship Id="rId12" Type="http://schemas.openxmlformats.org/officeDocument/2006/relationships/slideLayout" Target="../slideLayouts/slideLayout2.xml"/><Relationship Id="rId11" Type="http://schemas.openxmlformats.org/officeDocument/2006/relationships/tags" Target="../tags/tag138.xml"/><Relationship Id="rId10" Type="http://schemas.openxmlformats.org/officeDocument/2006/relationships/tags" Target="../tags/tag137.xml"/><Relationship Id="rId1" Type="http://schemas.openxmlformats.org/officeDocument/2006/relationships/tags" Target="../tags/tag130.xml"/></Relationships>
</file>

<file path=ppt/slides/_rels/slide3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142.xml"/><Relationship Id="rId4" Type="http://schemas.openxmlformats.org/officeDocument/2006/relationships/tags" Target="../tags/tag141.xml"/><Relationship Id="rId3" Type="http://schemas.openxmlformats.org/officeDocument/2006/relationships/image" Target="../media/image8.jpeg"/><Relationship Id="rId2" Type="http://schemas.openxmlformats.org/officeDocument/2006/relationships/tags" Target="../tags/tag140.xml"/><Relationship Id="rId1" Type="http://schemas.openxmlformats.org/officeDocument/2006/relationships/tags" Target="../tags/tag139.xml"/></Relationships>
</file>

<file path=ppt/slides/_rels/slide3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146.xml"/><Relationship Id="rId4" Type="http://schemas.openxmlformats.org/officeDocument/2006/relationships/tags" Target="../tags/tag145.xml"/><Relationship Id="rId3" Type="http://schemas.openxmlformats.org/officeDocument/2006/relationships/image" Target="../media/image8.jpeg"/><Relationship Id="rId2" Type="http://schemas.openxmlformats.org/officeDocument/2006/relationships/tags" Target="../tags/tag144.xml"/><Relationship Id="rId1" Type="http://schemas.openxmlformats.org/officeDocument/2006/relationships/tags" Target="../tags/tag14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47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签到背板"/>
          <p:cNvPicPr>
            <a:picLocks noChangeAspect="1"/>
          </p:cNvPicPr>
          <p:nvPr/>
        </p:nvPicPr>
        <p:blipFill>
          <a:blip r:embed="rId1"/>
          <a:srcRect l="9446" r="2536"/>
          <a:stretch>
            <a:fillRect/>
          </a:stretch>
        </p:blipFill>
        <p:spPr>
          <a:xfrm>
            <a:off x="0" y="-81915"/>
            <a:ext cx="12191365" cy="6939915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2194560" y="3716655"/>
            <a:ext cx="77514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>
                <a:solidFill>
                  <a:schemeClr val="bg1"/>
                </a:solidFill>
                <a:latin typeface="方正公文小标宋" panose="02000500000000000000" charset="-122"/>
                <a:ea typeface="方正公文小标宋" panose="02000500000000000000" charset="-122"/>
              </a:rPr>
              <a:t>企业二周年庆典暨企业晚宴</a:t>
            </a:r>
            <a:endParaRPr lang="zh-CN" altLang="en-US">
              <a:solidFill>
                <a:schemeClr val="bg1"/>
              </a:solidFill>
              <a:latin typeface="方正公文小标宋" panose="02000500000000000000" charset="-122"/>
              <a:ea typeface="方正公文小标宋" panose="02000500000000000000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193925" y="1919605"/>
            <a:ext cx="77520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800">
                <a:ln>
                  <a:gradFill>
                    <a:gsLst>
                      <a:gs pos="0">
                        <a:schemeClr val="bg1">
                          <a:alpha val="100000"/>
                        </a:schemeClr>
                      </a:gs>
                      <a:gs pos="68000">
                        <a:schemeClr val="bg1"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方正大黑_GBK" panose="03000509000000000000" charset="-122"/>
                <a:ea typeface="方正大黑_GBK" panose="03000509000000000000" charset="-122"/>
              </a:rPr>
              <a:t>20TH ANNIVERSARY</a:t>
            </a:r>
            <a:endParaRPr lang="en-US" altLang="zh-CN" sz="2800">
              <a:ln>
                <a:gradFill>
                  <a:gsLst>
                    <a:gs pos="0">
                      <a:schemeClr val="bg1">
                        <a:alpha val="100000"/>
                      </a:schemeClr>
                    </a:gs>
                    <a:gs pos="68000">
                      <a:schemeClr val="bg1"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方正大黑_GBK" panose="03000509000000000000" charset="-122"/>
              <a:ea typeface="方正大黑_GBK" panose="03000509000000000000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214620" y="5605780"/>
            <a:ext cx="171069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中国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·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长沙</a:t>
            </a:r>
            <a:endParaRPr lang="zh-CN" altLang="en-US" sz="14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文本框 1" descr="7b0a20202020227461726765744d6f64756c65223a202270726f636573734f6e6c696e65466f6e7473220a7d0a"/>
          <p:cNvSpPr txBox="1"/>
          <p:nvPr>
            <p:custDataLst>
              <p:tags r:id="rId2"/>
            </p:custDataLst>
          </p:nvPr>
        </p:nvSpPr>
        <p:spPr>
          <a:xfrm>
            <a:off x="2097405" y="2613025"/>
            <a:ext cx="7998460" cy="7296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dist"/>
            <a:r>
              <a:rPr lang="zh-CN" altLang="en-US" sz="4800" b="1">
                <a:gradFill>
                  <a:gsLst>
                    <a:gs pos="0">
                      <a:srgbClr val="F6EDC1"/>
                    </a:gs>
                    <a:gs pos="59000">
                      <a:srgbClr val="EBD8A0"/>
                    </a:gs>
                    <a:gs pos="84000">
                      <a:srgbClr val="D6BC73"/>
                    </a:gs>
                  </a:gsLst>
                  <a:lin ang="5400000" scaled="0"/>
                </a:gradFill>
                <a:effectLst/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  <a:sym typeface="微软雅黑" panose="020B0503020204020204" charset="-122"/>
              </a:rPr>
              <a:t>双载荣耀</a:t>
            </a:r>
            <a:r>
              <a:rPr lang="en-US" altLang="zh-CN" sz="4800" b="1">
                <a:gradFill>
                  <a:gsLst>
                    <a:gs pos="0">
                      <a:srgbClr val="F6EDC1"/>
                    </a:gs>
                    <a:gs pos="59000">
                      <a:srgbClr val="EBD8A0"/>
                    </a:gs>
                    <a:gs pos="84000">
                      <a:srgbClr val="D6BC73"/>
                    </a:gs>
                  </a:gsLst>
                  <a:lin ang="5400000" scaled="0"/>
                </a:gradFill>
                <a:effectLst/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  <a:sym typeface="微软雅黑" panose="020B0503020204020204" charset="-122"/>
              </a:rPr>
              <a:t>·</a:t>
            </a:r>
            <a:r>
              <a:rPr lang="zh-CN" altLang="en-US" sz="4800" b="1">
                <a:gradFill>
                  <a:gsLst>
                    <a:gs pos="0">
                      <a:srgbClr val="F6EDC1"/>
                    </a:gs>
                    <a:gs pos="59000">
                      <a:srgbClr val="EBD8A0"/>
                    </a:gs>
                    <a:gs pos="84000">
                      <a:srgbClr val="D6BC73"/>
                    </a:gs>
                  </a:gsLst>
                  <a:lin ang="5400000" scaled="0"/>
                </a:gradFill>
                <a:effectLst/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  <a:sym typeface="微软雅黑" panose="020B0503020204020204" charset="-122"/>
              </a:rPr>
              <a:t>共创未来</a:t>
            </a:r>
            <a:endParaRPr lang="zh-CN" altLang="en-US" sz="4800" b="1">
              <a:gradFill>
                <a:gsLst>
                  <a:gs pos="0">
                    <a:srgbClr val="F6EDC1"/>
                  </a:gs>
                  <a:gs pos="59000">
                    <a:srgbClr val="EBD8A0"/>
                  </a:gs>
                  <a:gs pos="84000">
                    <a:srgbClr val="D6BC73"/>
                  </a:gs>
                </a:gsLst>
                <a:lin ang="5400000" scaled="0"/>
              </a:gradFill>
              <a:effectLst/>
              <a:latin typeface="方正公文小标宋" panose="02000500000000000000" charset="-122"/>
              <a:ea typeface="方正公文小标宋" panose="02000500000000000000" charset="-122"/>
              <a:cs typeface="方正公文小标宋" panose="02000500000000000000" charset="-122"/>
              <a:sym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360极速浏览器X-1031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8" name="图片 37" descr="VCG21132815030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 t="2859" b="9091"/>
          <a:stretch>
            <a:fillRect/>
          </a:stretch>
        </p:blipFill>
        <p:spPr>
          <a:xfrm>
            <a:off x="0" y="0"/>
            <a:ext cx="12192000" cy="6879590"/>
          </a:xfrm>
          <a:prstGeom prst="rect">
            <a:avLst/>
          </a:prstGeom>
        </p:spPr>
      </p:pic>
      <p:cxnSp>
        <p:nvCxnSpPr>
          <p:cNvPr id="39" name="直接连接符 38"/>
          <p:cNvCxnSpPr/>
          <p:nvPr>
            <p:custDataLst>
              <p:tags r:id="rId5"/>
            </p:custDataLst>
          </p:nvPr>
        </p:nvCxnSpPr>
        <p:spPr>
          <a:xfrm flipV="1">
            <a:off x="409575" y="989330"/>
            <a:ext cx="1010920" cy="9525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矩形 42"/>
          <p:cNvSpPr/>
          <p:nvPr>
            <p:custDataLst>
              <p:tags r:id="rId6"/>
            </p:custDataLst>
          </p:nvPr>
        </p:nvSpPr>
        <p:spPr>
          <a:xfrm>
            <a:off x="309245" y="1136015"/>
            <a:ext cx="5584825" cy="633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0" algn="l" fontAlgn="auto">
              <a:lnSpc>
                <a:spcPct val="100000"/>
              </a:lnSpc>
            </a:pPr>
            <a:r>
              <a:rPr lang="en-US" altLang="zh-CN" sz="3600" b="1">
                <a:solidFill>
                  <a:schemeClr val="bg1"/>
                </a:solidFill>
                <a:latin typeface="汉仪文黑-85繁" panose="00020600040101010101" charset="-122"/>
                <a:ea typeface="汉仪文黑-85繁" panose="00020600040101010101" charset="-122"/>
                <a:sym typeface="汉仪文黑-85繁" panose="00020600040101010101" charset="-122"/>
              </a:rPr>
              <a:t>CONTENTS</a:t>
            </a:r>
            <a:endParaRPr lang="en-US" altLang="zh-CN" sz="1200" b="1">
              <a:solidFill>
                <a:schemeClr val="bg1"/>
              </a:solidFill>
              <a:latin typeface="汉仪文黑-85繁" panose="00020600040101010101" charset="-122"/>
              <a:ea typeface="汉仪文黑-85繁" panose="00020600040101010101" charset="-122"/>
              <a:sym typeface="汉仪文黑-85繁" panose="00020600040101010101" charset="-122"/>
            </a:endParaRPr>
          </a:p>
        </p:txBody>
      </p:sp>
      <p:sp>
        <p:nvSpPr>
          <p:cNvPr id="44" name="椭圆 43"/>
          <p:cNvSpPr/>
          <p:nvPr>
            <p:custDataLst>
              <p:tags r:id="rId7"/>
            </p:custDataLst>
          </p:nvPr>
        </p:nvSpPr>
        <p:spPr>
          <a:xfrm>
            <a:off x="248285" y="6106160"/>
            <a:ext cx="107950" cy="1079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椭圆 45"/>
          <p:cNvSpPr/>
          <p:nvPr>
            <p:custDataLst>
              <p:tags r:id="rId8"/>
            </p:custDataLst>
          </p:nvPr>
        </p:nvSpPr>
        <p:spPr>
          <a:xfrm>
            <a:off x="530225" y="6106160"/>
            <a:ext cx="107950" cy="1079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/>
          <p:cNvSpPr/>
          <p:nvPr>
            <p:custDataLst>
              <p:tags r:id="rId9"/>
            </p:custDataLst>
          </p:nvPr>
        </p:nvSpPr>
        <p:spPr>
          <a:xfrm>
            <a:off x="812165" y="6106160"/>
            <a:ext cx="107950" cy="1079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文本框 48"/>
          <p:cNvSpPr txBox="1"/>
          <p:nvPr>
            <p:custDataLst>
              <p:tags r:id="rId10"/>
            </p:custDataLst>
          </p:nvPr>
        </p:nvSpPr>
        <p:spPr>
          <a:xfrm>
            <a:off x="309245" y="1589405"/>
            <a:ext cx="268541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6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方正大黑简体" panose="02010601030101010101" charset="-122"/>
                <a:ea typeface="方正大黑简体" panose="02010601030101010101" charset="-122"/>
              </a:rPr>
              <a:t>目录</a:t>
            </a:r>
            <a:endParaRPr lang="zh-CN" altLang="en-US" sz="360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方正大黑简体" panose="02010601030101010101" charset="-122"/>
              <a:ea typeface="方正大黑简体" panose="02010601030101010101" charset="-122"/>
            </a:endParaRPr>
          </a:p>
        </p:txBody>
      </p:sp>
      <p:sp>
        <p:nvSpPr>
          <p:cNvPr id="52" name="文本框 51"/>
          <p:cNvSpPr txBox="1"/>
          <p:nvPr>
            <p:custDataLst>
              <p:tags r:id="rId11"/>
            </p:custDataLst>
          </p:nvPr>
        </p:nvSpPr>
        <p:spPr>
          <a:xfrm>
            <a:off x="2187575" y="2968625"/>
            <a:ext cx="9975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>
                <a:solidFill>
                  <a:schemeClr val="bg1"/>
                </a:solidFill>
                <a:latin typeface="方正公文小标宋" panose="02000500000000000000" charset="-122"/>
                <a:ea typeface="方正公文小标宋" panose="02000500000000000000" charset="-122"/>
              </a:rPr>
              <a:t>活动</a:t>
            </a:r>
            <a:endParaRPr lang="zh-CN" altLang="en-US" sz="2400">
              <a:solidFill>
                <a:schemeClr val="bg1"/>
              </a:solidFill>
              <a:latin typeface="方正公文小标宋" panose="02000500000000000000" charset="-122"/>
              <a:ea typeface="方正公文小标宋" panose="02000500000000000000" charset="-122"/>
            </a:endParaRPr>
          </a:p>
        </p:txBody>
      </p:sp>
      <p:sp>
        <p:nvSpPr>
          <p:cNvPr id="54" name="文本框 53"/>
          <p:cNvSpPr txBox="1"/>
          <p:nvPr>
            <p:custDataLst>
              <p:tags r:id="rId12"/>
            </p:custDataLst>
          </p:nvPr>
        </p:nvSpPr>
        <p:spPr>
          <a:xfrm>
            <a:off x="2188210" y="3775075"/>
            <a:ext cx="9975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>
                <a:solidFill>
                  <a:schemeClr val="bg1"/>
                </a:solidFill>
                <a:latin typeface="方正公文小标宋" panose="02000500000000000000" charset="-122"/>
                <a:ea typeface="方正公文小标宋" panose="02000500000000000000" charset="-122"/>
              </a:rPr>
              <a:t>背景</a:t>
            </a:r>
            <a:endParaRPr lang="zh-CN" altLang="en-US" sz="2400">
              <a:solidFill>
                <a:schemeClr val="bg1"/>
              </a:solidFill>
              <a:latin typeface="方正公文小标宋" panose="02000500000000000000" charset="-122"/>
              <a:ea typeface="方正公文小标宋" panose="02000500000000000000" charset="-122"/>
            </a:endParaRPr>
          </a:p>
        </p:txBody>
      </p:sp>
      <p:sp>
        <p:nvSpPr>
          <p:cNvPr id="55" name="文本框 54"/>
          <p:cNvSpPr txBox="1"/>
          <p:nvPr>
            <p:custDataLst>
              <p:tags r:id="rId13"/>
            </p:custDataLst>
          </p:nvPr>
        </p:nvSpPr>
        <p:spPr>
          <a:xfrm>
            <a:off x="6885305" y="2968625"/>
            <a:ext cx="9975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>
                <a:solidFill>
                  <a:schemeClr val="bg1"/>
                </a:solidFill>
                <a:latin typeface="方正公文小标宋" panose="02000500000000000000" charset="-122"/>
                <a:ea typeface="方正公文小标宋" panose="02000500000000000000" charset="-122"/>
              </a:rPr>
              <a:t>活动</a:t>
            </a:r>
            <a:endParaRPr lang="zh-CN" altLang="en-US" sz="2400">
              <a:solidFill>
                <a:schemeClr val="bg1"/>
              </a:solidFill>
              <a:latin typeface="方正公文小标宋" panose="02000500000000000000" charset="-122"/>
              <a:ea typeface="方正公文小标宋" panose="02000500000000000000" charset="-122"/>
            </a:endParaRPr>
          </a:p>
        </p:txBody>
      </p:sp>
      <p:sp>
        <p:nvSpPr>
          <p:cNvPr id="56" name="文本框 55"/>
          <p:cNvSpPr txBox="1"/>
          <p:nvPr>
            <p:custDataLst>
              <p:tags r:id="rId14"/>
            </p:custDataLst>
          </p:nvPr>
        </p:nvSpPr>
        <p:spPr>
          <a:xfrm>
            <a:off x="6891655" y="3775075"/>
            <a:ext cx="9975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>
                <a:solidFill>
                  <a:schemeClr val="bg1"/>
                </a:solidFill>
                <a:latin typeface="方正公文小标宋" panose="02000500000000000000" charset="-122"/>
                <a:ea typeface="方正公文小标宋" panose="02000500000000000000" charset="-122"/>
              </a:rPr>
              <a:t>流程</a:t>
            </a:r>
            <a:endParaRPr lang="zh-CN" altLang="en-US" sz="2400">
              <a:solidFill>
                <a:schemeClr val="bg1"/>
              </a:solidFill>
              <a:latin typeface="方正公文小标宋" panose="02000500000000000000" charset="-122"/>
              <a:ea typeface="方正公文小标宋" panose="02000500000000000000" charset="-122"/>
            </a:endParaRPr>
          </a:p>
        </p:txBody>
      </p:sp>
      <p:sp>
        <p:nvSpPr>
          <p:cNvPr id="57" name="文本框 56"/>
          <p:cNvSpPr txBox="1"/>
          <p:nvPr>
            <p:custDataLst>
              <p:tags r:id="rId15"/>
            </p:custDataLst>
          </p:nvPr>
        </p:nvSpPr>
        <p:spPr>
          <a:xfrm>
            <a:off x="1933575" y="3479165"/>
            <a:ext cx="150749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000">
                <a:solidFill>
                  <a:schemeClr val="bg1"/>
                </a:solidFill>
              </a:rPr>
              <a:t>HUO DONG BEI JIN</a:t>
            </a:r>
            <a:endParaRPr lang="en-US" altLang="zh-CN" sz="1000">
              <a:solidFill>
                <a:schemeClr val="bg1"/>
              </a:solidFill>
            </a:endParaRPr>
          </a:p>
        </p:txBody>
      </p:sp>
      <p:sp>
        <p:nvSpPr>
          <p:cNvPr id="58" name="文本框 57"/>
          <p:cNvSpPr txBox="1"/>
          <p:nvPr>
            <p:custDataLst>
              <p:tags r:id="rId16"/>
            </p:custDataLst>
          </p:nvPr>
        </p:nvSpPr>
        <p:spPr>
          <a:xfrm>
            <a:off x="6571615" y="3479165"/>
            <a:ext cx="150749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000">
                <a:solidFill>
                  <a:schemeClr val="bg1"/>
                </a:solidFill>
              </a:rPr>
              <a:t>HUO DONG LIU CHENG</a:t>
            </a:r>
            <a:endParaRPr lang="en-US" altLang="zh-CN" sz="1000">
              <a:solidFill>
                <a:schemeClr val="bg1"/>
              </a:solidFill>
            </a:endParaRPr>
          </a:p>
        </p:txBody>
      </p:sp>
      <p:sp>
        <p:nvSpPr>
          <p:cNvPr id="59" name="文本框 58"/>
          <p:cNvSpPr txBox="1"/>
          <p:nvPr>
            <p:custDataLst>
              <p:tags r:id="rId17"/>
            </p:custDataLst>
          </p:nvPr>
        </p:nvSpPr>
        <p:spPr>
          <a:xfrm>
            <a:off x="4536440" y="2968625"/>
            <a:ext cx="9975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>
                <a:solidFill>
                  <a:schemeClr val="bg1"/>
                </a:solidFill>
                <a:latin typeface="方正公文小标宋" panose="02000500000000000000" charset="-122"/>
                <a:ea typeface="方正公文小标宋" panose="02000500000000000000" charset="-122"/>
              </a:rPr>
              <a:t>活动</a:t>
            </a:r>
            <a:endParaRPr lang="zh-CN" altLang="en-US" sz="2400">
              <a:solidFill>
                <a:schemeClr val="bg1"/>
              </a:solidFill>
              <a:latin typeface="方正公文小标宋" panose="02000500000000000000" charset="-122"/>
              <a:ea typeface="方正公文小标宋" panose="02000500000000000000" charset="-122"/>
            </a:endParaRPr>
          </a:p>
        </p:txBody>
      </p:sp>
      <p:sp>
        <p:nvSpPr>
          <p:cNvPr id="60" name="文本框 59"/>
          <p:cNvSpPr txBox="1"/>
          <p:nvPr>
            <p:custDataLst>
              <p:tags r:id="rId18"/>
            </p:custDataLst>
          </p:nvPr>
        </p:nvSpPr>
        <p:spPr>
          <a:xfrm>
            <a:off x="4535170" y="3775075"/>
            <a:ext cx="9975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>
                <a:solidFill>
                  <a:schemeClr val="bg1"/>
                </a:solidFill>
                <a:latin typeface="方正公文小标宋" panose="02000500000000000000" charset="-122"/>
                <a:ea typeface="方正公文小标宋" panose="02000500000000000000" charset="-122"/>
              </a:rPr>
              <a:t>布置</a:t>
            </a:r>
            <a:endParaRPr lang="zh-CN" altLang="en-US" sz="2400">
              <a:solidFill>
                <a:schemeClr val="bg1"/>
              </a:solidFill>
              <a:latin typeface="方正公文小标宋" panose="02000500000000000000" charset="-122"/>
              <a:ea typeface="方正公文小标宋" panose="02000500000000000000" charset="-122"/>
            </a:endParaRPr>
          </a:p>
        </p:txBody>
      </p:sp>
      <p:sp>
        <p:nvSpPr>
          <p:cNvPr id="61" name="文本框 60"/>
          <p:cNvSpPr txBox="1"/>
          <p:nvPr>
            <p:custDataLst>
              <p:tags r:id="rId19"/>
            </p:custDataLst>
          </p:nvPr>
        </p:nvSpPr>
        <p:spPr>
          <a:xfrm>
            <a:off x="4281805" y="3479165"/>
            <a:ext cx="150749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000">
                <a:solidFill>
                  <a:schemeClr val="bg1"/>
                </a:solidFill>
              </a:rPr>
              <a:t>HUO DONG BU ZHI </a:t>
            </a:r>
            <a:endParaRPr lang="en-US" altLang="zh-CN" sz="1000">
              <a:solidFill>
                <a:schemeClr val="bg1"/>
              </a:solidFill>
            </a:endParaRPr>
          </a:p>
        </p:txBody>
      </p:sp>
      <p:sp>
        <p:nvSpPr>
          <p:cNvPr id="62" name="文本框 61"/>
          <p:cNvSpPr txBox="1"/>
          <p:nvPr>
            <p:custDataLst>
              <p:tags r:id="rId20"/>
            </p:custDataLst>
          </p:nvPr>
        </p:nvSpPr>
        <p:spPr>
          <a:xfrm>
            <a:off x="9429115" y="2968625"/>
            <a:ext cx="9975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>
                <a:solidFill>
                  <a:schemeClr val="bg1"/>
                </a:solidFill>
                <a:latin typeface="方正公文小标宋" panose="02000500000000000000" charset="-122"/>
                <a:ea typeface="方正公文小标宋" panose="02000500000000000000" charset="-122"/>
              </a:rPr>
              <a:t>活动</a:t>
            </a:r>
            <a:endParaRPr lang="zh-CN" altLang="en-US" sz="2400">
              <a:solidFill>
                <a:schemeClr val="bg1"/>
              </a:solidFill>
              <a:latin typeface="方正公文小标宋" panose="02000500000000000000" charset="-122"/>
              <a:ea typeface="方正公文小标宋" panose="02000500000000000000" charset="-122"/>
            </a:endParaRPr>
          </a:p>
        </p:txBody>
      </p:sp>
      <p:sp>
        <p:nvSpPr>
          <p:cNvPr id="63" name="文本框 62"/>
          <p:cNvSpPr txBox="1"/>
          <p:nvPr>
            <p:custDataLst>
              <p:tags r:id="rId21"/>
            </p:custDataLst>
          </p:nvPr>
        </p:nvSpPr>
        <p:spPr>
          <a:xfrm>
            <a:off x="9435465" y="3775075"/>
            <a:ext cx="9975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>
                <a:solidFill>
                  <a:schemeClr val="bg1"/>
                </a:solidFill>
                <a:latin typeface="方正公文小标宋" panose="02000500000000000000" charset="-122"/>
                <a:ea typeface="方正公文小标宋" panose="02000500000000000000" charset="-122"/>
              </a:rPr>
              <a:t>相关</a:t>
            </a:r>
            <a:endParaRPr lang="zh-CN" altLang="en-US" sz="2400">
              <a:solidFill>
                <a:schemeClr val="bg1"/>
              </a:solidFill>
              <a:latin typeface="方正公文小标宋" panose="02000500000000000000" charset="-122"/>
              <a:ea typeface="方正公文小标宋" panose="02000500000000000000" charset="-122"/>
            </a:endParaRPr>
          </a:p>
        </p:txBody>
      </p:sp>
      <p:sp>
        <p:nvSpPr>
          <p:cNvPr id="64" name="文本框 63"/>
          <p:cNvSpPr txBox="1"/>
          <p:nvPr>
            <p:custDataLst>
              <p:tags r:id="rId22"/>
            </p:custDataLst>
          </p:nvPr>
        </p:nvSpPr>
        <p:spPr>
          <a:xfrm>
            <a:off x="9115425" y="3479165"/>
            <a:ext cx="150749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000">
                <a:solidFill>
                  <a:schemeClr val="bg1"/>
                </a:solidFill>
              </a:rPr>
              <a:t>HUO DONG XIANG GUAN</a:t>
            </a:r>
            <a:endParaRPr lang="en-US" altLang="zh-CN" sz="100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>
            <p:custDataLst>
              <p:tags r:id="rId1"/>
            </p:custDataLst>
          </p:nvPr>
        </p:nvSpPr>
        <p:spPr>
          <a:xfrm>
            <a:off x="-34290" y="0"/>
            <a:ext cx="12223115" cy="6848475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 descr="VCG21130916234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t="2928" b="7653"/>
          <a:stretch>
            <a:fillRect/>
          </a:stretch>
        </p:blipFill>
        <p:spPr>
          <a:xfrm flipH="1">
            <a:off x="344170" y="0"/>
            <a:ext cx="11503025" cy="6860540"/>
          </a:xfrm>
          <a:prstGeom prst="rect">
            <a:avLst/>
          </a:prstGeom>
        </p:spPr>
      </p:pic>
      <p:sp>
        <p:nvSpPr>
          <p:cNvPr id="32" name="文本框 31"/>
          <p:cNvSpPr txBox="1"/>
          <p:nvPr>
            <p:custDataLst>
              <p:tags r:id="rId4"/>
            </p:custDataLst>
          </p:nvPr>
        </p:nvSpPr>
        <p:spPr>
          <a:xfrm>
            <a:off x="6659880" y="2447290"/>
            <a:ext cx="9975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>
                <a:solidFill>
                  <a:schemeClr val="bg1"/>
                </a:solidFill>
                <a:latin typeface="方正大黑简体" panose="02010601030101010101" charset="-122"/>
                <a:ea typeface="方正大黑简体" panose="02010601030101010101" charset="-122"/>
              </a:rPr>
              <a:t>活动</a:t>
            </a:r>
            <a:endParaRPr lang="zh-CN" altLang="en-US" sz="2400">
              <a:solidFill>
                <a:schemeClr val="bg1"/>
              </a:solidFill>
              <a:latin typeface="方正大黑简体" panose="02010601030101010101" charset="-122"/>
              <a:ea typeface="方正大黑简体" panose="02010601030101010101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5"/>
            </p:custDataLst>
          </p:nvPr>
        </p:nvSpPr>
        <p:spPr>
          <a:xfrm>
            <a:off x="6660515" y="3253740"/>
            <a:ext cx="9975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>
                <a:solidFill>
                  <a:schemeClr val="bg1"/>
                </a:solidFill>
                <a:latin typeface="方正大黑简体" panose="02010601030101010101" charset="-122"/>
                <a:ea typeface="方正大黑简体" panose="02010601030101010101" charset="-122"/>
              </a:rPr>
              <a:t>背景</a:t>
            </a:r>
            <a:endParaRPr lang="zh-CN" altLang="en-US" sz="2400">
              <a:solidFill>
                <a:schemeClr val="bg1"/>
              </a:solidFill>
              <a:latin typeface="方正大黑简体" panose="02010601030101010101" charset="-122"/>
              <a:ea typeface="方正大黑简体" panose="02010601030101010101" charset="-122"/>
            </a:endParaRPr>
          </a:p>
        </p:txBody>
      </p:sp>
      <p:sp>
        <p:nvSpPr>
          <p:cNvPr id="38" name="文本框 37"/>
          <p:cNvSpPr txBox="1"/>
          <p:nvPr>
            <p:custDataLst>
              <p:tags r:id="rId6"/>
            </p:custDataLst>
          </p:nvPr>
        </p:nvSpPr>
        <p:spPr>
          <a:xfrm>
            <a:off x="6405880" y="2957830"/>
            <a:ext cx="150749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000">
                <a:solidFill>
                  <a:schemeClr val="bg1"/>
                </a:solidFill>
                <a:latin typeface="方正大黑简体" panose="02010601030101010101" charset="-122"/>
                <a:ea typeface="方正大黑简体" panose="02010601030101010101" charset="-122"/>
              </a:rPr>
              <a:t>HUO DONG BEI JIN</a:t>
            </a:r>
            <a:endParaRPr lang="en-US" altLang="zh-CN" sz="1000">
              <a:solidFill>
                <a:schemeClr val="bg1"/>
              </a:solidFill>
              <a:latin typeface="方正大黑简体" panose="02010601030101010101" charset="-122"/>
              <a:ea typeface="方正大黑简体" panose="02010601030101010101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648335" y="5518150"/>
            <a:ext cx="631190" cy="603250"/>
            <a:chOff x="9233" y="5314"/>
            <a:chExt cx="732" cy="730"/>
          </a:xfrm>
        </p:grpSpPr>
        <p:cxnSp>
          <p:nvCxnSpPr>
            <p:cNvPr id="9" name="直接连接符 8"/>
            <p:cNvCxnSpPr/>
            <p:nvPr>
              <p:custDataLst>
                <p:tags r:id="rId7"/>
              </p:custDataLst>
            </p:nvPr>
          </p:nvCxnSpPr>
          <p:spPr>
            <a:xfrm>
              <a:off x="9235" y="5314"/>
              <a:ext cx="731" cy="731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>
              <p:custDataLst>
                <p:tags r:id="rId8"/>
              </p:custDataLst>
            </p:nvPr>
          </p:nvCxnSpPr>
          <p:spPr>
            <a:xfrm flipH="1">
              <a:off x="9233" y="5314"/>
              <a:ext cx="731" cy="731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文本框 12"/>
          <p:cNvSpPr txBox="1"/>
          <p:nvPr>
            <p:custDataLst>
              <p:tags r:id="rId9"/>
            </p:custDataLst>
          </p:nvPr>
        </p:nvSpPr>
        <p:spPr>
          <a:xfrm>
            <a:off x="365760" y="5119370"/>
            <a:ext cx="1191895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>
                <a:solidFill>
                  <a:schemeClr val="bg1"/>
                </a:solidFill>
                <a:latin typeface="方正公文小标宋" panose="02000500000000000000" charset="-122"/>
                <a:ea typeface="方正公文小标宋" panose="02000500000000000000" charset="-122"/>
              </a:rPr>
              <a:t>PRAT.01</a:t>
            </a:r>
            <a:endParaRPr lang="en-US" altLang="zh-CN" sz="2000">
              <a:solidFill>
                <a:schemeClr val="bg1"/>
              </a:solidFill>
              <a:latin typeface="方正公文小标宋" panose="02000500000000000000" charset="-122"/>
              <a:ea typeface="方正公文小标宋" panose="02000500000000000000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VCG41N144660780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t="4760" b="8463"/>
          <a:stretch>
            <a:fillRect/>
          </a:stretch>
        </p:blipFill>
        <p:spPr>
          <a:xfrm>
            <a:off x="0" y="0"/>
            <a:ext cx="12192000" cy="6870700"/>
          </a:xfrm>
          <a:prstGeom prst="rect">
            <a:avLst/>
          </a:prstGeom>
        </p:spPr>
      </p:pic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390525" y="3528695"/>
            <a:ext cx="413829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chemeClr val="bg1"/>
                </a:solidFill>
                <a:latin typeface="方正公文小标宋" panose="02000500000000000000" charset="-122"/>
                <a:ea typeface="方正公文小标宋" panose="02000500000000000000" charset="-122"/>
              </a:rPr>
              <a:t>用一束光，换一个故事</a:t>
            </a:r>
            <a:endParaRPr lang="zh-CN" altLang="en-US" sz="2800">
              <a:solidFill>
                <a:schemeClr val="bg1"/>
              </a:solidFill>
              <a:latin typeface="方正公文小标宋" panose="02000500000000000000" charset="-122"/>
              <a:ea typeface="方正公文小标宋" panose="02000500000000000000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454025" y="4154805"/>
            <a:ext cx="4772025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ct val="150000"/>
              </a:lnSpc>
              <a:buFont typeface="Wingdings" panose="05000000000000000000" charset="0"/>
              <a:buNone/>
            </a:pPr>
            <a:r>
              <a:rPr lang="zh-CN" altLang="en-US">
                <a:solidFill>
                  <a:schemeClr val="bg1"/>
                </a:solidFill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</a:rPr>
              <a:t>从</a:t>
            </a:r>
            <a:r>
              <a:rPr lang="en-US" altLang="zh-CN">
                <a:solidFill>
                  <a:schemeClr val="bg1"/>
                </a:solidFill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</a:rPr>
              <a:t>2022</a:t>
            </a:r>
            <a:r>
              <a:rPr lang="zh-CN" altLang="en-US">
                <a:solidFill>
                  <a:schemeClr val="bg1"/>
                </a:solidFill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</a:rPr>
              <a:t>到</a:t>
            </a:r>
            <a:r>
              <a:rPr lang="en-US" altLang="zh-CN">
                <a:solidFill>
                  <a:schemeClr val="bg1"/>
                </a:solidFill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</a:rPr>
              <a:t>2024</a:t>
            </a:r>
            <a:r>
              <a:rPr lang="zh-CN" altLang="en-US">
                <a:solidFill>
                  <a:schemeClr val="bg1"/>
                </a:solidFill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</a:rPr>
              <a:t>，有</a:t>
            </a:r>
            <a:r>
              <a:rPr lang="en-US" altLang="zh-CN">
                <a:solidFill>
                  <a:schemeClr val="bg1"/>
                </a:solidFill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</a:rPr>
              <a:t>730</a:t>
            </a:r>
            <a:r>
              <a:rPr lang="zh-CN" altLang="en-US">
                <a:solidFill>
                  <a:schemeClr val="bg1"/>
                </a:solidFill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</a:rPr>
              <a:t>天，</a:t>
            </a:r>
            <a:r>
              <a:rPr lang="en-US" altLang="zh-CN">
                <a:solidFill>
                  <a:schemeClr val="bg1"/>
                </a:solidFill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</a:rPr>
              <a:t>17520</a:t>
            </a:r>
            <a:r>
              <a:rPr lang="zh-CN" altLang="en-US">
                <a:solidFill>
                  <a:schemeClr val="bg1"/>
                </a:solidFill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</a:rPr>
              <a:t>小时</a:t>
            </a:r>
            <a:endParaRPr lang="zh-CN" altLang="en-US">
              <a:solidFill>
                <a:schemeClr val="bg1"/>
              </a:solidFill>
              <a:latin typeface="方正公文小标宋" panose="02000500000000000000" charset="-122"/>
              <a:ea typeface="方正公文小标宋" panose="02000500000000000000" charset="-122"/>
              <a:cs typeface="方正公文小标宋" panose="02000500000000000000" charset="-122"/>
            </a:endParaRPr>
          </a:p>
          <a:p>
            <a:pPr indent="0" fontAlgn="auto">
              <a:lnSpc>
                <a:spcPct val="150000"/>
              </a:lnSpc>
              <a:buFont typeface="Wingdings" panose="05000000000000000000" charset="0"/>
              <a:buNone/>
            </a:pPr>
            <a:r>
              <a:rPr lang="zh-CN" altLang="en-US">
                <a:solidFill>
                  <a:schemeClr val="bg1"/>
                </a:solidFill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</a:rPr>
              <a:t>我们目光坚毅，立足脚下</a:t>
            </a:r>
            <a:endParaRPr lang="zh-CN" altLang="en-US">
              <a:solidFill>
                <a:schemeClr val="bg1"/>
              </a:solidFill>
              <a:latin typeface="方正公文小标宋" panose="02000500000000000000" charset="-122"/>
              <a:ea typeface="方正公文小标宋" panose="02000500000000000000" charset="-122"/>
              <a:cs typeface="方正公文小标宋" panose="02000500000000000000" charset="-122"/>
            </a:endParaRPr>
          </a:p>
          <a:p>
            <a:pPr indent="0" fontAlgn="auto">
              <a:lnSpc>
                <a:spcPct val="150000"/>
              </a:lnSpc>
              <a:buFont typeface="Wingdings" panose="05000000000000000000" charset="0"/>
              <a:buNone/>
            </a:pPr>
            <a:r>
              <a:rPr lang="zh-CN" altLang="en-US">
                <a:solidFill>
                  <a:schemeClr val="bg1"/>
                </a:solidFill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</a:rPr>
              <a:t>我们置身于我们所有的经历的故事当中</a:t>
            </a:r>
            <a:endParaRPr lang="zh-CN" altLang="en-US">
              <a:solidFill>
                <a:schemeClr val="bg1"/>
              </a:solidFill>
              <a:latin typeface="方正公文小标宋" panose="02000500000000000000" charset="-122"/>
              <a:ea typeface="方正公文小标宋" panose="02000500000000000000" charset="-122"/>
              <a:cs typeface="方正公文小标宋" panose="02000500000000000000" charset="-122"/>
            </a:endParaRPr>
          </a:p>
          <a:p>
            <a:pPr indent="0" fontAlgn="auto">
              <a:lnSpc>
                <a:spcPct val="150000"/>
              </a:lnSpc>
              <a:buFont typeface="Wingdings" panose="05000000000000000000" charset="0"/>
              <a:buNone/>
            </a:pPr>
            <a:r>
              <a:rPr lang="zh-CN" altLang="en-US">
                <a:solidFill>
                  <a:schemeClr val="bg1"/>
                </a:solidFill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</a:rPr>
              <a:t>我们探索每一种可能。</a:t>
            </a:r>
            <a:endParaRPr lang="zh-CN" altLang="en-US">
              <a:solidFill>
                <a:schemeClr val="bg1"/>
              </a:solidFill>
              <a:latin typeface="方正公文小标宋" panose="02000500000000000000" charset="-122"/>
              <a:ea typeface="方正公文小标宋" panose="02000500000000000000" charset="-122"/>
              <a:cs typeface="方正公文小标宋" panose="02000500000000000000" charset="-122"/>
            </a:endParaRPr>
          </a:p>
        </p:txBody>
      </p:sp>
      <p:sp>
        <p:nvSpPr>
          <p:cNvPr id="18" name="任意多边形: 形状 17"/>
          <p:cNvSpPr/>
          <p:nvPr>
            <p:custDataLst>
              <p:tags r:id="rId5"/>
            </p:custDataLst>
          </p:nvPr>
        </p:nvSpPr>
        <p:spPr>
          <a:xfrm>
            <a:off x="287020" y="2653665"/>
            <a:ext cx="2844165" cy="3785235"/>
          </a:xfrm>
          <a:custGeom>
            <a:avLst/>
            <a:gdLst>
              <a:gd name="connsiteX0" fmla="*/ 2347546 w 2356338"/>
              <a:gd name="connsiteY0" fmla="*/ 571500 h 2118946"/>
              <a:gd name="connsiteX1" fmla="*/ 2347546 w 2356338"/>
              <a:gd name="connsiteY1" fmla="*/ 0 h 2118946"/>
              <a:gd name="connsiteX2" fmla="*/ 0 w 2356338"/>
              <a:gd name="connsiteY2" fmla="*/ 0 h 2118946"/>
              <a:gd name="connsiteX3" fmla="*/ 0 w 2356338"/>
              <a:gd name="connsiteY3" fmla="*/ 2118946 h 2118946"/>
              <a:gd name="connsiteX4" fmla="*/ 2356338 w 2356338"/>
              <a:gd name="connsiteY4" fmla="*/ 2118946 h 2118946"/>
              <a:gd name="connsiteX5" fmla="*/ 2356338 w 2356338"/>
              <a:gd name="connsiteY5" fmla="*/ 1485900 h 2118946"/>
              <a:gd name="connsiteX0-1" fmla="*/ 2347546 w 2356338"/>
              <a:gd name="connsiteY0-2" fmla="*/ 571500 h 2118946"/>
              <a:gd name="connsiteX1-3" fmla="*/ 2347546 w 2356338"/>
              <a:gd name="connsiteY1-4" fmla="*/ 0 h 2118946"/>
              <a:gd name="connsiteX2-5" fmla="*/ 0 w 2356338"/>
              <a:gd name="connsiteY2-6" fmla="*/ 0 h 2118946"/>
              <a:gd name="connsiteX3-7" fmla="*/ 0 w 2356338"/>
              <a:gd name="connsiteY3-8" fmla="*/ 2118946 h 2118946"/>
              <a:gd name="connsiteX4-9" fmla="*/ 2356338 w 2356338"/>
              <a:gd name="connsiteY4-10" fmla="*/ 2118946 h 2118946"/>
              <a:gd name="connsiteX5-11" fmla="*/ 2348345 w 2356338"/>
              <a:gd name="connsiteY5-12" fmla="*/ 1629653 h 2118946"/>
              <a:gd name="connsiteX0-13" fmla="*/ 2347546 w 2356338"/>
              <a:gd name="connsiteY0-14" fmla="*/ 485248 h 2118946"/>
              <a:gd name="connsiteX1-15" fmla="*/ 2347546 w 2356338"/>
              <a:gd name="connsiteY1-16" fmla="*/ 0 h 2118946"/>
              <a:gd name="connsiteX2-17" fmla="*/ 0 w 2356338"/>
              <a:gd name="connsiteY2-18" fmla="*/ 0 h 2118946"/>
              <a:gd name="connsiteX3-19" fmla="*/ 0 w 2356338"/>
              <a:gd name="connsiteY3-20" fmla="*/ 2118946 h 2118946"/>
              <a:gd name="connsiteX4-21" fmla="*/ 2356338 w 2356338"/>
              <a:gd name="connsiteY4-22" fmla="*/ 2118946 h 2118946"/>
              <a:gd name="connsiteX5-23" fmla="*/ 2348345 w 2356338"/>
              <a:gd name="connsiteY5-24" fmla="*/ 1629653 h 211894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356338" h="2118946">
                <a:moveTo>
                  <a:pt x="2347546" y="485248"/>
                </a:moveTo>
                <a:lnTo>
                  <a:pt x="2347546" y="0"/>
                </a:lnTo>
                <a:lnTo>
                  <a:pt x="0" y="0"/>
                </a:lnTo>
                <a:lnTo>
                  <a:pt x="0" y="2118946"/>
                </a:lnTo>
                <a:lnTo>
                  <a:pt x="2356338" y="2118946"/>
                </a:lnTo>
                <a:lnTo>
                  <a:pt x="2348345" y="1629653"/>
                </a:ln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VCG41N1061764546"/>
          <p:cNvPicPr>
            <a:picLocks noChangeAspect="1"/>
          </p:cNvPicPr>
          <p:nvPr/>
        </p:nvPicPr>
        <p:blipFill>
          <a:blip r:embed="rId1"/>
          <a:srcRect t="9995" b="8613"/>
          <a:stretch>
            <a:fillRect/>
          </a:stretch>
        </p:blipFill>
        <p:spPr>
          <a:xfrm>
            <a:off x="0" y="0"/>
            <a:ext cx="12125960" cy="6858635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635" y="1270"/>
            <a:ext cx="12191365" cy="6857365"/>
          </a:xfrm>
          <a:prstGeom prst="rect">
            <a:avLst/>
          </a:prstGeom>
          <a:solidFill>
            <a:schemeClr val="tx1">
              <a:alpha val="2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4015105" y="2282825"/>
            <a:ext cx="413829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>
                <a:solidFill>
                  <a:schemeClr val="bg1"/>
                </a:solidFill>
                <a:latin typeface="方正公文小标宋" panose="02000500000000000000" charset="-122"/>
                <a:ea typeface="方正公文小标宋" panose="02000500000000000000" charset="-122"/>
              </a:rPr>
              <a:t>漫漫时光长路</a:t>
            </a:r>
            <a:endParaRPr lang="zh-CN" altLang="en-US" sz="2800">
              <a:solidFill>
                <a:schemeClr val="bg1"/>
              </a:solidFill>
              <a:latin typeface="方正公文小标宋" panose="02000500000000000000" charset="-122"/>
              <a:ea typeface="方正公文小标宋" panose="02000500000000000000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4"/>
            </p:custDataLst>
          </p:nvPr>
        </p:nvSpPr>
        <p:spPr>
          <a:xfrm>
            <a:off x="3391535" y="2884805"/>
            <a:ext cx="5409565" cy="1337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ctr" fontAlgn="auto">
              <a:lnSpc>
                <a:spcPct val="150000"/>
              </a:lnSpc>
              <a:buFont typeface="Wingdings" panose="05000000000000000000" charset="0"/>
              <a:buNone/>
            </a:pPr>
            <a:r>
              <a:rPr lang="zh-CN" altLang="en-US">
                <a:solidFill>
                  <a:schemeClr val="bg1"/>
                </a:solidFill>
                <a:latin typeface="方正公文小标宋" panose="02000500000000000000" charset="-122"/>
                <a:ea typeface="方正公文小标宋" panose="02000500000000000000" charset="-122"/>
                <a:cs typeface="方正大黑简体" panose="02010601030101010101" charset="-122"/>
              </a:rPr>
              <a:t>值此企业成立二周年之际，为了展示企业实力与发展成果，提升品牌知名度与美誉度，同时增进与员工之间的交流与互动，特举办此次周年庆典活动。</a:t>
            </a:r>
            <a:endParaRPr lang="zh-CN" altLang="en-US">
              <a:solidFill>
                <a:schemeClr val="bg1"/>
              </a:solidFill>
              <a:latin typeface="方正公文小标宋" panose="02000500000000000000" charset="-122"/>
              <a:ea typeface="方正公文小标宋" panose="02000500000000000000" charset="-122"/>
              <a:cs typeface="方正大黑简体" panose="02010601030101010101" charset="-122"/>
            </a:endParaRPr>
          </a:p>
        </p:txBody>
      </p:sp>
      <p:cxnSp>
        <p:nvCxnSpPr>
          <p:cNvPr id="10" name="直接连接符 9"/>
          <p:cNvCxnSpPr/>
          <p:nvPr>
            <p:custDataLst>
              <p:tags r:id="rId5"/>
            </p:custDataLst>
          </p:nvPr>
        </p:nvCxnSpPr>
        <p:spPr>
          <a:xfrm>
            <a:off x="3112135" y="5290820"/>
            <a:ext cx="6159500" cy="952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等腰三角形 10"/>
          <p:cNvSpPr/>
          <p:nvPr>
            <p:custDataLst>
              <p:tags r:id="rId6"/>
            </p:custDataLst>
          </p:nvPr>
        </p:nvSpPr>
        <p:spPr>
          <a:xfrm>
            <a:off x="5966460" y="4824730"/>
            <a:ext cx="258445" cy="27178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VCG21gic1386103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6285" cy="6857365"/>
          </a:xfrm>
          <a:prstGeom prst="rect">
            <a:avLst/>
          </a:prstGeom>
        </p:spPr>
      </p:pic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139065" y="1125855"/>
            <a:ext cx="459740" cy="386461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>
                <a:solidFill>
                  <a:schemeClr val="bg1"/>
                </a:solidFill>
                <a:latin typeface="方正仿宋_GBK" panose="02000000000000000000" charset="-122"/>
                <a:ea typeface="方正仿宋_GBK" panose="02000000000000000000" charset="-122"/>
              </a:rPr>
              <a:t>RUN UNISON/ </a:t>
            </a:r>
            <a:r>
              <a:rPr lang="zh-CN" altLang="en-US">
                <a:solidFill>
                  <a:schemeClr val="bg1"/>
                </a:solidFill>
                <a:latin typeface="方正公文小标宋" panose="02000500000000000000" charset="-122"/>
                <a:ea typeface="方正公文小标宋" panose="02000500000000000000" charset="-122"/>
              </a:rPr>
              <a:t>活动概述</a:t>
            </a:r>
            <a:endParaRPr lang="zh-CN" altLang="en-US">
              <a:solidFill>
                <a:schemeClr val="bg1"/>
              </a:solidFill>
              <a:latin typeface="方正公文小标宋" panose="02000500000000000000" charset="-122"/>
              <a:ea typeface="方正公文小标宋" panose="02000500000000000000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3"/>
            </p:custDataLst>
          </p:nvPr>
        </p:nvSpPr>
        <p:spPr>
          <a:xfrm>
            <a:off x="2329815" y="1871980"/>
            <a:ext cx="584390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>
                <a:solidFill>
                  <a:schemeClr val="bg1"/>
                </a:solidFill>
                <a:latin typeface="方正公文小标宋" panose="02000500000000000000" charset="-122"/>
                <a:ea typeface="方正公文小标宋" panose="02000500000000000000" charset="-122"/>
                <a:sym typeface="+mn-ea"/>
              </a:rPr>
              <a:t>双载荣耀</a:t>
            </a:r>
            <a:r>
              <a:rPr lang="en-US" altLang="zh-CN" sz="3200">
                <a:solidFill>
                  <a:schemeClr val="bg1"/>
                </a:solidFill>
                <a:latin typeface="方正公文小标宋" panose="02000500000000000000" charset="-122"/>
                <a:ea typeface="方正公文小标宋" panose="02000500000000000000" charset="-122"/>
                <a:sym typeface="+mn-ea"/>
              </a:rPr>
              <a:t>·</a:t>
            </a:r>
            <a:r>
              <a:rPr lang="zh-CN" altLang="en-US" sz="3200">
                <a:solidFill>
                  <a:schemeClr val="bg1"/>
                </a:solidFill>
                <a:latin typeface="方正公文小标宋" panose="02000500000000000000" charset="-122"/>
                <a:ea typeface="方正公文小标宋" panose="02000500000000000000" charset="-122"/>
                <a:sym typeface="+mn-ea"/>
              </a:rPr>
              <a:t>共创未来</a:t>
            </a:r>
            <a:endParaRPr lang="zh-CN" altLang="en-US" sz="3200">
              <a:solidFill>
                <a:schemeClr val="bg1"/>
              </a:solidFill>
              <a:latin typeface="方正公文小标宋" panose="02000500000000000000" charset="-122"/>
              <a:ea typeface="方正公文小标宋" panose="02000500000000000000" charset="-122"/>
              <a:sym typeface="+mn-ea"/>
            </a:endParaRPr>
          </a:p>
        </p:txBody>
      </p:sp>
      <p:sp>
        <p:nvSpPr>
          <p:cNvPr id="18" name="文本框 17"/>
          <p:cNvSpPr txBox="1"/>
          <p:nvPr>
            <p:custDataLst>
              <p:tags r:id="rId4"/>
            </p:custDataLst>
          </p:nvPr>
        </p:nvSpPr>
        <p:spPr>
          <a:xfrm>
            <a:off x="2936875" y="2455545"/>
            <a:ext cx="77184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>
                <a:solidFill>
                  <a:schemeClr val="bg1"/>
                </a:solidFill>
              </a:rPr>
              <a:t>------</a:t>
            </a:r>
            <a:r>
              <a:rPr lang="zh-CN" altLang="en-US">
                <a:solidFill>
                  <a:schemeClr val="bg1"/>
                </a:solidFill>
              </a:rPr>
              <a:t>企业二周年庆典暨企业晚宴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2407920" y="3108960"/>
            <a:ext cx="576580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>
                <a:solidFill>
                  <a:schemeClr val="bg1"/>
                </a:solidFill>
                <a:latin typeface="方正公文小标宋" panose="02000500000000000000" charset="-122"/>
                <a:ea typeface="方正公文小标宋" panose="02000500000000000000" charset="-122"/>
              </a:rPr>
              <a:t>活动时间：</a:t>
            </a:r>
            <a:r>
              <a:rPr lang="en-US" altLang="zh-CN">
                <a:solidFill>
                  <a:schemeClr val="bg1"/>
                </a:solidFill>
                <a:latin typeface="方正公文小标宋" panose="02000500000000000000" charset="-122"/>
                <a:ea typeface="方正公文小标宋" panose="02000500000000000000" charset="-122"/>
              </a:rPr>
              <a:t>2024</a:t>
            </a:r>
            <a:r>
              <a:rPr lang="zh-CN" altLang="en-US">
                <a:solidFill>
                  <a:schemeClr val="bg1"/>
                </a:solidFill>
                <a:latin typeface="方正公文小标宋" panose="02000500000000000000" charset="-122"/>
                <a:ea typeface="方正公文小标宋" panose="02000500000000000000" charset="-122"/>
              </a:rPr>
              <a:t>年</a:t>
            </a:r>
            <a:r>
              <a:rPr lang="en-US" altLang="zh-CN">
                <a:solidFill>
                  <a:schemeClr val="bg1"/>
                </a:solidFill>
                <a:latin typeface="方正公文小标宋" panose="02000500000000000000" charset="-122"/>
                <a:ea typeface="方正公文小标宋" panose="02000500000000000000" charset="-122"/>
              </a:rPr>
              <a:t>xx</a:t>
            </a:r>
            <a:r>
              <a:rPr lang="zh-CN" altLang="en-US">
                <a:solidFill>
                  <a:schemeClr val="bg1"/>
                </a:solidFill>
                <a:latin typeface="方正公文小标宋" panose="02000500000000000000" charset="-122"/>
                <a:ea typeface="方正公文小标宋" panose="02000500000000000000" charset="-122"/>
              </a:rPr>
              <a:t>月</a:t>
            </a:r>
            <a:r>
              <a:rPr lang="en-US" altLang="zh-CN">
                <a:solidFill>
                  <a:schemeClr val="bg1"/>
                </a:solidFill>
                <a:latin typeface="方正公文小标宋" panose="02000500000000000000" charset="-122"/>
                <a:ea typeface="方正公文小标宋" panose="02000500000000000000" charset="-122"/>
              </a:rPr>
              <a:t>xx</a:t>
            </a:r>
            <a:r>
              <a:rPr lang="zh-CN" altLang="en-US">
                <a:solidFill>
                  <a:schemeClr val="bg1"/>
                </a:solidFill>
                <a:latin typeface="方正公文小标宋" panose="02000500000000000000" charset="-122"/>
                <a:ea typeface="方正公文小标宋" panose="02000500000000000000" charset="-122"/>
              </a:rPr>
              <a:t>日</a:t>
            </a:r>
            <a:endParaRPr lang="zh-CN" altLang="en-US">
              <a:solidFill>
                <a:schemeClr val="bg1"/>
              </a:solidFill>
              <a:latin typeface="方正公文小标宋" panose="02000500000000000000" charset="-122"/>
              <a:ea typeface="方正公文小标宋" panose="02000500000000000000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>
                <a:solidFill>
                  <a:schemeClr val="bg1"/>
                </a:solidFill>
                <a:latin typeface="方正公文小标宋" panose="02000500000000000000" charset="-122"/>
                <a:ea typeface="方正公文小标宋" panose="02000500000000000000" charset="-122"/>
              </a:rPr>
              <a:t>活动地点：</a:t>
            </a:r>
            <a:r>
              <a:rPr lang="zh-CN" altLang="en-US" sz="1600">
                <a:solidFill>
                  <a:schemeClr val="bg1"/>
                </a:solidFill>
                <a:latin typeface="方正小标宋简体" panose="03000509000000000000" charset="-122"/>
                <a:ea typeface="方正小标宋简体" panose="03000509000000000000" charset="-122"/>
                <a:cs typeface="方正小标宋简体" panose="03000509000000000000" charset="-122"/>
              </a:rPr>
              <a:t>长沙天赐园酒店</a:t>
            </a:r>
            <a:r>
              <a:rPr lang="en-US" altLang="zh-CN" sz="1600">
                <a:solidFill>
                  <a:schemeClr val="bg1"/>
                </a:solidFill>
                <a:latin typeface="方正小标宋简体" panose="03000509000000000000" charset="-122"/>
                <a:ea typeface="方正小标宋简体" panose="03000509000000000000" charset="-122"/>
                <a:cs typeface="方正小标宋简体" panose="03000509000000000000" charset="-122"/>
              </a:rPr>
              <a:t>/</a:t>
            </a:r>
            <a:r>
              <a:rPr lang="zh-CN" altLang="en-US" sz="1600">
                <a:solidFill>
                  <a:schemeClr val="bg1"/>
                </a:solidFill>
                <a:latin typeface="方正小标宋简体" panose="03000509000000000000" charset="-122"/>
                <a:ea typeface="方正小标宋简体" panose="03000509000000000000" charset="-122"/>
                <a:cs typeface="方正小标宋简体" panose="03000509000000000000" charset="-122"/>
              </a:rPr>
              <a:t>军联国防教育基地</a:t>
            </a:r>
            <a:endParaRPr lang="zh-CN" altLang="en-US">
              <a:solidFill>
                <a:schemeClr val="bg1"/>
              </a:solidFill>
              <a:latin typeface="方正公文小标宋" panose="02000500000000000000" charset="-122"/>
              <a:ea typeface="方正公文小标宋" panose="02000500000000000000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>
                <a:solidFill>
                  <a:schemeClr val="bg1"/>
                </a:solidFill>
                <a:latin typeface="方正公文小标宋" panose="02000500000000000000" charset="-122"/>
                <a:ea typeface="方正公文小标宋" panose="02000500000000000000" charset="-122"/>
              </a:rPr>
              <a:t>活动人数：</a:t>
            </a:r>
            <a:r>
              <a:rPr lang="en-US" altLang="zh-CN">
                <a:solidFill>
                  <a:schemeClr val="bg1"/>
                </a:solidFill>
                <a:latin typeface="方正公文小标宋" panose="02000500000000000000" charset="-122"/>
                <a:ea typeface="方正公文小标宋" panose="02000500000000000000" charset="-122"/>
              </a:rPr>
              <a:t>100</a:t>
            </a:r>
            <a:r>
              <a:rPr lang="zh-CN" altLang="en-US">
                <a:solidFill>
                  <a:schemeClr val="bg1"/>
                </a:solidFill>
                <a:latin typeface="方正公文小标宋" panose="02000500000000000000" charset="-122"/>
                <a:ea typeface="方正公文小标宋" panose="02000500000000000000" charset="-122"/>
              </a:rPr>
              <a:t>人</a:t>
            </a:r>
            <a:endParaRPr lang="zh-CN" altLang="en-US">
              <a:solidFill>
                <a:schemeClr val="bg1"/>
              </a:solidFill>
              <a:latin typeface="方正公文小标宋" panose="02000500000000000000" charset="-122"/>
              <a:ea typeface="方正公文小标宋" panose="02000500000000000000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>
                <a:solidFill>
                  <a:schemeClr val="bg1"/>
                </a:solidFill>
                <a:latin typeface="方正公文小标宋" panose="02000500000000000000" charset="-122"/>
                <a:ea typeface="方正公文小标宋" panose="02000500000000000000" charset="-122"/>
              </a:rPr>
              <a:t>参与人群：员工</a:t>
            </a:r>
            <a:r>
              <a:rPr lang="zh-CN">
                <a:solidFill>
                  <a:schemeClr val="bg1"/>
                </a:solidFill>
                <a:latin typeface="方正公文小标宋" panose="02000500000000000000" charset="-122"/>
                <a:ea typeface="方正公文小标宋" panose="02000500000000000000" charset="-122"/>
              </a:rPr>
              <a:t>、嘉宾、公司领导等</a:t>
            </a:r>
            <a:endParaRPr lang="zh-CN">
              <a:solidFill>
                <a:schemeClr val="bg1"/>
              </a:solidFill>
              <a:latin typeface="方正公文小标宋" panose="02000500000000000000" charset="-122"/>
              <a:ea typeface="方正公文小标宋" panose="02000500000000000000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>
            <p:custDataLst>
              <p:tags r:id="rId1"/>
            </p:custDataLst>
          </p:nvPr>
        </p:nvSpPr>
        <p:spPr>
          <a:xfrm>
            <a:off x="0" y="8255"/>
            <a:ext cx="12200255" cy="6866255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 descr="VCG41N127662998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b="8143"/>
          <a:stretch>
            <a:fillRect/>
          </a:stretch>
        </p:blipFill>
        <p:spPr>
          <a:xfrm>
            <a:off x="0" y="0"/>
            <a:ext cx="12174220" cy="6858635"/>
          </a:xfrm>
          <a:prstGeom prst="rect">
            <a:avLst/>
          </a:prstGeom>
        </p:spPr>
      </p:pic>
      <p:sp>
        <p:nvSpPr>
          <p:cNvPr id="3" name="文本框 2"/>
          <p:cNvSpPr txBox="1"/>
          <p:nvPr>
            <p:custDataLst>
              <p:tags r:id="rId4"/>
            </p:custDataLst>
          </p:nvPr>
        </p:nvSpPr>
        <p:spPr>
          <a:xfrm>
            <a:off x="4333875" y="868680"/>
            <a:ext cx="332486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/>
          </a:lstStyle>
          <a:p>
            <a:pPr algn="ctr">
              <a:lnSpc>
                <a:spcPct val="100000"/>
              </a:lnSpc>
            </a:pPr>
            <a:r>
              <a:rPr lang="zh-CN" altLang="en-US" sz="2000">
                <a:solidFill>
                  <a:schemeClr val="bg1"/>
                </a:solidFill>
                <a:effectLst/>
                <a:latin typeface="方正公文小标宋" panose="02000500000000000000" charset="-122"/>
                <a:ea typeface="方正公文小标宋" panose="02000500000000000000" charset="-122"/>
                <a:cs typeface="方正颜宋简体_中" panose="02000000000000000000" charset="-122"/>
              </a:rPr>
              <a:t>场地介绍</a:t>
            </a:r>
            <a:r>
              <a:rPr lang="en-US" altLang="zh-CN" sz="2000">
                <a:solidFill>
                  <a:schemeClr val="bg1"/>
                </a:solidFill>
                <a:effectLst/>
                <a:latin typeface="方正公文小标宋" panose="02000500000000000000" charset="-122"/>
                <a:ea typeface="方正公文小标宋" panose="02000500000000000000" charset="-122"/>
                <a:cs typeface="方正颜宋简体_中" panose="02000000000000000000" charset="-122"/>
              </a:rPr>
              <a:t>1</a:t>
            </a:r>
            <a:endParaRPr lang="en-US" altLang="zh-CN" sz="2000">
              <a:solidFill>
                <a:schemeClr val="bg1"/>
              </a:solidFill>
              <a:effectLst/>
              <a:latin typeface="方正公文小标宋" panose="02000500000000000000" charset="-122"/>
              <a:ea typeface="方正公文小标宋" panose="02000500000000000000" charset="-122"/>
              <a:cs typeface="方正颜宋简体_中" panose="02000000000000000000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26770" y="2384425"/>
            <a:ext cx="4481830" cy="3138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rgbClr val="FF0000"/>
                </a:solidFill>
              </a:rPr>
              <a:t>天赐园</a:t>
            </a:r>
            <a:r>
              <a:rPr lang="zh-CN" altLang="en-US">
                <a:solidFill>
                  <a:schemeClr val="bg1"/>
                </a:solidFill>
              </a:rPr>
              <a:t>成立于1999年，是湖南首批五星级农家乐。</a:t>
            </a:r>
            <a:endParaRPr lang="zh-CN" altLang="en-US">
              <a:solidFill>
                <a:schemeClr val="bg1"/>
              </a:solidFill>
            </a:endParaRPr>
          </a:p>
          <a:p>
            <a:r>
              <a:rPr lang="zh-CN" altLang="en-US">
                <a:solidFill>
                  <a:schemeClr val="bg1"/>
                </a:solidFill>
              </a:rPr>
              <a:t>2009年，湖南天赐园生态科技有限公司投资8000余万元，经四年的精雕细琢，天赐园已成为全国首创的书院式现代会议型酒店。</a:t>
            </a:r>
            <a:endParaRPr lang="zh-CN" altLang="en-US">
              <a:solidFill>
                <a:schemeClr val="bg1"/>
              </a:solidFill>
            </a:endParaRPr>
          </a:p>
          <a:p>
            <a:r>
              <a:rPr lang="zh-CN" altLang="en-US">
                <a:solidFill>
                  <a:schemeClr val="bg1"/>
                </a:solidFill>
              </a:rPr>
              <a:t>天赐园地处长株潭城市圈核心区——石燕湖旅游区的中心，占地面积200余亩，建筑面积15000平方米，院内绿树成荫，花草遍地，湖光掠影，亭院生辉，是金白领阶层学习、度假、聚会、休闲的理想胜地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898015" y="1743075"/>
            <a:ext cx="2098675" cy="3746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>
                <a:solidFill>
                  <a:srgbClr val="FF0000"/>
                </a:solidFill>
                <a:sym typeface="+mn-ea"/>
              </a:rPr>
              <a:t>天赐园酒店简介：</a:t>
            </a:r>
            <a:endParaRPr lang="zh-CN" altLang="en-US">
              <a:solidFill>
                <a:schemeClr val="bg1"/>
              </a:solidFill>
            </a:endParaRPr>
          </a:p>
          <a:p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8680" y="1917065"/>
            <a:ext cx="5908040" cy="440245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>
            <p:custDataLst>
              <p:tags r:id="rId1"/>
            </p:custDataLst>
          </p:nvPr>
        </p:nvSpPr>
        <p:spPr>
          <a:xfrm>
            <a:off x="0" y="8255"/>
            <a:ext cx="12200255" cy="6866255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 descr="VCG41N127662998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b="8143"/>
          <a:stretch>
            <a:fillRect/>
          </a:stretch>
        </p:blipFill>
        <p:spPr>
          <a:xfrm>
            <a:off x="0" y="0"/>
            <a:ext cx="12174220" cy="6858635"/>
          </a:xfrm>
          <a:prstGeom prst="rect">
            <a:avLst/>
          </a:prstGeom>
        </p:spPr>
      </p:pic>
      <p:pic>
        <p:nvPicPr>
          <p:cNvPr id="2" name="图片 1" descr="E:\2021基地照片-----------------------------------\主楼\DSC_0403---------基地门口2023.jpgDSC_0403---------基地门口202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052185" y="1977390"/>
            <a:ext cx="5514975" cy="3653790"/>
          </a:xfrm>
          <a:prstGeom prst="rect">
            <a:avLst/>
          </a:prstGeom>
        </p:spPr>
      </p:pic>
      <p:sp>
        <p:nvSpPr>
          <p:cNvPr id="3" name="文本框 2"/>
          <p:cNvSpPr txBox="1"/>
          <p:nvPr>
            <p:custDataLst>
              <p:tags r:id="rId5"/>
            </p:custDataLst>
          </p:nvPr>
        </p:nvSpPr>
        <p:spPr>
          <a:xfrm>
            <a:off x="4333875" y="868680"/>
            <a:ext cx="332486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/>
          </a:lstStyle>
          <a:p>
            <a:pPr algn="ctr">
              <a:lnSpc>
                <a:spcPct val="100000"/>
              </a:lnSpc>
            </a:pPr>
            <a:r>
              <a:rPr lang="zh-CN" altLang="en-US" sz="2000">
                <a:solidFill>
                  <a:schemeClr val="bg1"/>
                </a:solidFill>
                <a:effectLst/>
                <a:latin typeface="方正公文小标宋" panose="02000500000000000000" charset="-122"/>
                <a:ea typeface="方正公文小标宋" panose="02000500000000000000" charset="-122"/>
                <a:cs typeface="方正颜宋简体_中" panose="02000000000000000000" charset="-122"/>
              </a:rPr>
              <a:t>场地介绍</a:t>
            </a:r>
            <a:r>
              <a:rPr lang="en-US" altLang="zh-CN" sz="2000">
                <a:solidFill>
                  <a:schemeClr val="bg1"/>
                </a:solidFill>
                <a:effectLst/>
                <a:latin typeface="方正公文小标宋" panose="02000500000000000000" charset="-122"/>
                <a:ea typeface="方正公文小标宋" panose="02000500000000000000" charset="-122"/>
                <a:cs typeface="方正颜宋简体_中" panose="02000000000000000000" charset="-122"/>
              </a:rPr>
              <a:t>2</a:t>
            </a:r>
            <a:endParaRPr lang="en-US" altLang="zh-CN" sz="2000">
              <a:solidFill>
                <a:schemeClr val="bg1"/>
              </a:solidFill>
              <a:effectLst/>
              <a:latin typeface="方正公文小标宋" panose="02000500000000000000" charset="-122"/>
              <a:ea typeface="方正公文小标宋" panose="02000500000000000000" charset="-122"/>
              <a:cs typeface="方正颜宋简体_中" panose="02000000000000000000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78815" y="2379345"/>
            <a:ext cx="5031105" cy="3138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rgbClr val="FF0000"/>
                </a:solidFill>
              </a:rPr>
              <a:t>军联国防教育培训基地</a:t>
            </a:r>
            <a:r>
              <a:rPr lang="zh-CN" altLang="en-US">
                <a:solidFill>
                  <a:schemeClr val="bg1"/>
                </a:solidFill>
              </a:rPr>
              <a:t>位于湖南省长沙市望城区乌山街道，在景色秀丽的乌山脚下，距长沙市中心仅20分钟车程，距望城城区仅5分钟车程，距机场仅40分钟车程，交通便捷，山庄占地面积300多亩建有综合楼，财富楼、警卫楼，内设客房、餐厅、大型、中型及小型会议室、KTV房、棋牌室、乒乓球室、台球室茶吧、包厢一应俱全，户外设有多个训练场、拓展场地、烧烤、野炊场、种养殖观光、亲子园、垂钓及水上项目等，产业园同时容纳4000人的吃、住、学、训、教、拓、游、赏的接待规模。</a:t>
            </a:r>
            <a:endParaRPr lang="zh-CN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>
            <p:custDataLst>
              <p:tags r:id="rId1"/>
            </p:custDataLst>
          </p:nvPr>
        </p:nvSpPr>
        <p:spPr>
          <a:xfrm>
            <a:off x="-34290" y="0"/>
            <a:ext cx="12223115" cy="6848475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 descr="VCG21130916234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t="2928" b="7653"/>
          <a:stretch>
            <a:fillRect/>
          </a:stretch>
        </p:blipFill>
        <p:spPr>
          <a:xfrm flipH="1">
            <a:off x="344170" y="0"/>
            <a:ext cx="11503025" cy="6860540"/>
          </a:xfrm>
          <a:prstGeom prst="rect">
            <a:avLst/>
          </a:prstGeom>
        </p:spPr>
      </p:pic>
      <p:sp>
        <p:nvSpPr>
          <p:cNvPr id="32" name="文本框 31"/>
          <p:cNvSpPr txBox="1"/>
          <p:nvPr>
            <p:custDataLst>
              <p:tags r:id="rId4"/>
            </p:custDataLst>
          </p:nvPr>
        </p:nvSpPr>
        <p:spPr>
          <a:xfrm>
            <a:off x="6659880" y="2447290"/>
            <a:ext cx="9975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>
                <a:solidFill>
                  <a:schemeClr val="bg1"/>
                </a:solidFill>
                <a:latin typeface="方正大黑简体" panose="02010601030101010101" charset="-122"/>
                <a:ea typeface="方正大黑简体" panose="02010601030101010101" charset="-122"/>
              </a:rPr>
              <a:t>活动</a:t>
            </a:r>
            <a:endParaRPr lang="zh-CN" altLang="en-US" sz="2400">
              <a:solidFill>
                <a:schemeClr val="bg1"/>
              </a:solidFill>
              <a:latin typeface="方正大黑简体" panose="02010601030101010101" charset="-122"/>
              <a:ea typeface="方正大黑简体" panose="02010601030101010101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5"/>
            </p:custDataLst>
          </p:nvPr>
        </p:nvSpPr>
        <p:spPr>
          <a:xfrm>
            <a:off x="6660515" y="3253740"/>
            <a:ext cx="9975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>
                <a:solidFill>
                  <a:schemeClr val="bg1"/>
                </a:solidFill>
                <a:latin typeface="方正大黑简体" panose="02010601030101010101" charset="-122"/>
                <a:ea typeface="方正大黑简体" panose="02010601030101010101" charset="-122"/>
              </a:rPr>
              <a:t>布置</a:t>
            </a:r>
            <a:endParaRPr lang="zh-CN" altLang="en-US" sz="2400">
              <a:solidFill>
                <a:schemeClr val="bg1"/>
              </a:solidFill>
              <a:latin typeface="方正大黑简体" panose="02010601030101010101" charset="-122"/>
              <a:ea typeface="方正大黑简体" panose="02010601030101010101" charset="-122"/>
            </a:endParaRPr>
          </a:p>
        </p:txBody>
      </p:sp>
      <p:sp>
        <p:nvSpPr>
          <p:cNvPr id="38" name="文本框 37"/>
          <p:cNvSpPr txBox="1"/>
          <p:nvPr>
            <p:custDataLst>
              <p:tags r:id="rId6"/>
            </p:custDataLst>
          </p:nvPr>
        </p:nvSpPr>
        <p:spPr>
          <a:xfrm>
            <a:off x="6405880" y="2957830"/>
            <a:ext cx="150749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000">
                <a:solidFill>
                  <a:schemeClr val="bg1"/>
                </a:solidFill>
                <a:latin typeface="方正大黑简体" panose="02010601030101010101" charset="-122"/>
                <a:ea typeface="方正大黑简体" panose="02010601030101010101" charset="-122"/>
              </a:rPr>
              <a:t>HUO DONG BU ZHI</a:t>
            </a:r>
            <a:endParaRPr lang="en-US" altLang="zh-CN" sz="1000">
              <a:solidFill>
                <a:schemeClr val="bg1"/>
              </a:solidFill>
              <a:latin typeface="方正大黑简体" panose="02010601030101010101" charset="-122"/>
              <a:ea typeface="方正大黑简体" panose="02010601030101010101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648335" y="5518150"/>
            <a:ext cx="631190" cy="603250"/>
            <a:chOff x="9233" y="5314"/>
            <a:chExt cx="732" cy="730"/>
          </a:xfrm>
        </p:grpSpPr>
        <p:cxnSp>
          <p:nvCxnSpPr>
            <p:cNvPr id="9" name="直接连接符 8"/>
            <p:cNvCxnSpPr/>
            <p:nvPr>
              <p:custDataLst>
                <p:tags r:id="rId7"/>
              </p:custDataLst>
            </p:nvPr>
          </p:nvCxnSpPr>
          <p:spPr>
            <a:xfrm>
              <a:off x="9235" y="5314"/>
              <a:ext cx="731" cy="731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>
              <p:custDataLst>
                <p:tags r:id="rId8"/>
              </p:custDataLst>
            </p:nvPr>
          </p:nvCxnSpPr>
          <p:spPr>
            <a:xfrm flipH="1">
              <a:off x="9233" y="5314"/>
              <a:ext cx="731" cy="731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文本框 12"/>
          <p:cNvSpPr txBox="1"/>
          <p:nvPr>
            <p:custDataLst>
              <p:tags r:id="rId9"/>
            </p:custDataLst>
          </p:nvPr>
        </p:nvSpPr>
        <p:spPr>
          <a:xfrm>
            <a:off x="365760" y="5119370"/>
            <a:ext cx="1191895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>
                <a:solidFill>
                  <a:schemeClr val="bg1"/>
                </a:solidFill>
                <a:latin typeface="方正公文小标宋" panose="02000500000000000000" charset="-122"/>
                <a:ea typeface="方正公文小标宋" panose="02000500000000000000" charset="-122"/>
              </a:rPr>
              <a:t>PRAT.02</a:t>
            </a:r>
            <a:endParaRPr lang="en-US" altLang="zh-CN" sz="2000">
              <a:solidFill>
                <a:schemeClr val="bg1"/>
              </a:solidFill>
              <a:latin typeface="方正公文小标宋" panose="02000500000000000000" charset="-122"/>
              <a:ea typeface="方正公文小标宋" panose="02000500000000000000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>
            <p:custDataLst>
              <p:tags r:id="rId1"/>
            </p:custDataLst>
          </p:nvPr>
        </p:nvSpPr>
        <p:spPr>
          <a:xfrm>
            <a:off x="0" y="8255"/>
            <a:ext cx="12200255" cy="6866255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 descr="VCG41N127662998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b="8143"/>
          <a:stretch>
            <a:fillRect/>
          </a:stretch>
        </p:blipFill>
        <p:spPr>
          <a:xfrm>
            <a:off x="0" y="0"/>
            <a:ext cx="12174220" cy="6858635"/>
          </a:xfrm>
          <a:prstGeom prst="rect">
            <a:avLst/>
          </a:prstGeom>
        </p:spPr>
      </p:pic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4631055" y="868680"/>
            <a:ext cx="332486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/>
          </a:lstStyle>
          <a:p>
            <a:pPr algn="ctr">
              <a:lnSpc>
                <a:spcPct val="100000"/>
              </a:lnSpc>
            </a:pPr>
            <a:r>
              <a:rPr lang="zh-CN" altLang="en-US" sz="2000">
                <a:solidFill>
                  <a:schemeClr val="bg1"/>
                </a:solidFill>
                <a:latin typeface="方正公文小标宋" panose="02000500000000000000" charset="-122"/>
                <a:ea typeface="方正公文小标宋" panose="02000500000000000000" charset="-122"/>
                <a:cs typeface="方正颜宋简体_中" panose="02000000000000000000" charset="-122"/>
              </a:rPr>
              <a:t>指引画架</a:t>
            </a:r>
            <a:endParaRPr lang="zh-CN" altLang="en-US" sz="2000">
              <a:solidFill>
                <a:schemeClr val="bg1"/>
              </a:solidFill>
              <a:latin typeface="方正公文小标宋" panose="02000500000000000000" charset="-122"/>
              <a:ea typeface="方正公文小标宋" panose="02000500000000000000" charset="-122"/>
              <a:cs typeface="方正颜宋简体_中" panose="02000000000000000000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676275" y="2297430"/>
            <a:ext cx="4441825" cy="2963545"/>
          </a:xfrm>
          <a:prstGeom prst="rect">
            <a:avLst/>
          </a:prstGeom>
        </p:spPr>
      </p:pic>
      <p:pic>
        <p:nvPicPr>
          <p:cNvPr id="100" name="图片 99"/>
          <p:cNvPicPr/>
          <p:nvPr/>
        </p:nvPicPr>
        <p:blipFill>
          <a:blip r:embed="rId7"/>
          <a:stretch>
            <a:fillRect/>
          </a:stretch>
        </p:blipFill>
        <p:spPr>
          <a:xfrm>
            <a:off x="6833870" y="1966595"/>
            <a:ext cx="4765675" cy="314198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676275" y="1546225"/>
            <a:ext cx="504888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</a:rPr>
              <a:t>会场外围重要路段及其通往停车场路口设置指引牌，方便来宾进入会场。</a:t>
            </a:r>
            <a:endParaRPr lang="zh-CN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VCG41N127662998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b="8143"/>
          <a:stretch>
            <a:fillRect/>
          </a:stretch>
        </p:blipFill>
        <p:spPr>
          <a:xfrm>
            <a:off x="0" y="0"/>
            <a:ext cx="12174220" cy="6858635"/>
          </a:xfrm>
          <a:prstGeom prst="rect">
            <a:avLst/>
          </a:prstGeom>
        </p:spPr>
      </p:pic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1239520" y="1673225"/>
            <a:ext cx="332486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/>
          </a:lstStyle>
          <a:p>
            <a:pPr algn="ctr">
              <a:lnSpc>
                <a:spcPct val="100000"/>
              </a:lnSpc>
            </a:pPr>
            <a:r>
              <a:rPr lang="zh-CN" altLang="en-US" sz="2000">
                <a:solidFill>
                  <a:schemeClr val="bg1"/>
                </a:solidFill>
                <a:latin typeface="方正公文小标宋" panose="02000500000000000000" charset="-122"/>
                <a:ea typeface="方正公文小标宋" panose="02000500000000000000" charset="-122"/>
                <a:cs typeface="方正颜宋简体_中" panose="02000000000000000000" charset="-122"/>
              </a:rPr>
              <a:t>签到墙布置</a:t>
            </a:r>
            <a:endParaRPr lang="zh-CN" altLang="en-US" sz="2000">
              <a:solidFill>
                <a:schemeClr val="bg1"/>
              </a:solidFill>
              <a:latin typeface="方正公文小标宋" panose="02000500000000000000" charset="-122"/>
              <a:ea typeface="方正公文小标宋" panose="02000500000000000000" charset="-122"/>
              <a:cs typeface="方正颜宋简体_中" panose="02000000000000000000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82320" y="3096895"/>
            <a:ext cx="423862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+mn-ea"/>
                <a:cs typeface="+mn-ea"/>
              </a:rPr>
              <a:t>设计制作签到墙，采用便利贴形式加粘贴，营造活动现场氛围，也可作为现场来宾拍照打卡点</a:t>
            </a:r>
            <a:r>
              <a:rPr lang="en-US" altLang="zh-CN">
                <a:solidFill>
                  <a:schemeClr val="bg1"/>
                </a:solidFill>
                <a:latin typeface="+mn-ea"/>
                <a:cs typeface="+mn-ea"/>
              </a:rPr>
              <a:t>.</a:t>
            </a:r>
            <a:endParaRPr lang="en-US" altLang="zh-CN">
              <a:solidFill>
                <a:schemeClr val="bg1"/>
              </a:solidFill>
              <a:latin typeface="+mn-ea"/>
              <a:cs typeface="+mn-ea"/>
            </a:endParaRPr>
          </a:p>
        </p:txBody>
      </p:sp>
      <p:pic>
        <p:nvPicPr>
          <p:cNvPr id="101" name="图片 100"/>
          <p:cNvPicPr/>
          <p:nvPr/>
        </p:nvPicPr>
        <p:blipFill>
          <a:blip r:embed="rId4"/>
          <a:srcRect r="760" b="17390"/>
          <a:stretch>
            <a:fillRect/>
          </a:stretch>
        </p:blipFill>
        <p:spPr>
          <a:xfrm>
            <a:off x="5506085" y="1337310"/>
            <a:ext cx="6219825" cy="400113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>
            <p:custDataLst>
              <p:tags r:id="rId1"/>
            </p:custDataLst>
          </p:nvPr>
        </p:nvSpPr>
        <p:spPr>
          <a:xfrm>
            <a:off x="0" y="8255"/>
            <a:ext cx="12200255" cy="6866255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 descr="VCG41N127662998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b="8143"/>
          <a:stretch>
            <a:fillRect/>
          </a:stretch>
        </p:blipFill>
        <p:spPr>
          <a:xfrm>
            <a:off x="0" y="0"/>
            <a:ext cx="12174220" cy="6858635"/>
          </a:xfrm>
          <a:prstGeom prst="rect">
            <a:avLst/>
          </a:prstGeom>
        </p:spPr>
      </p:pic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4631055" y="868680"/>
            <a:ext cx="332486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/>
          </a:lstStyle>
          <a:p>
            <a:pPr algn="ctr">
              <a:lnSpc>
                <a:spcPct val="100000"/>
              </a:lnSpc>
            </a:pPr>
            <a:r>
              <a:rPr lang="zh-CN" altLang="en-US" sz="2000">
                <a:solidFill>
                  <a:schemeClr val="bg1"/>
                </a:solidFill>
                <a:effectLst/>
                <a:latin typeface="方正公文小标宋" panose="02000500000000000000" charset="-122"/>
                <a:ea typeface="方正公文小标宋" panose="02000500000000000000" charset="-122"/>
                <a:cs typeface="方正颜宋简体_中" panose="02000000000000000000" charset="-122"/>
              </a:rPr>
              <a:t>会</a:t>
            </a:r>
            <a:r>
              <a:rPr lang="en-US" altLang="zh-CN" sz="2000">
                <a:solidFill>
                  <a:schemeClr val="bg1"/>
                </a:solidFill>
                <a:effectLst/>
                <a:latin typeface="方正公文小标宋" panose="02000500000000000000" charset="-122"/>
                <a:ea typeface="方正公文小标宋" panose="02000500000000000000" charset="-122"/>
                <a:cs typeface="方正颜宋简体_中" panose="02000000000000000000" charset="-122"/>
              </a:rPr>
              <a:t> </a:t>
            </a:r>
            <a:r>
              <a:rPr lang="zh-CN" altLang="en-US" sz="2000">
                <a:solidFill>
                  <a:schemeClr val="bg1"/>
                </a:solidFill>
                <a:effectLst/>
                <a:latin typeface="方正公文小标宋" panose="02000500000000000000" charset="-122"/>
                <a:ea typeface="方正公文小标宋" panose="02000500000000000000" charset="-122"/>
                <a:cs typeface="方正颜宋简体_中" panose="02000000000000000000" charset="-122"/>
              </a:rPr>
              <a:t>场</a:t>
            </a:r>
            <a:r>
              <a:rPr lang="en-US" altLang="zh-CN" sz="2000">
                <a:solidFill>
                  <a:schemeClr val="bg1"/>
                </a:solidFill>
                <a:effectLst/>
                <a:latin typeface="方正公文小标宋" panose="02000500000000000000" charset="-122"/>
                <a:ea typeface="方正公文小标宋" panose="02000500000000000000" charset="-122"/>
                <a:cs typeface="方正颜宋简体_中" panose="02000000000000000000" charset="-122"/>
              </a:rPr>
              <a:t> </a:t>
            </a:r>
            <a:r>
              <a:rPr lang="zh-CN" altLang="en-US" sz="2000">
                <a:solidFill>
                  <a:schemeClr val="bg1"/>
                </a:solidFill>
                <a:effectLst/>
                <a:latin typeface="方正公文小标宋" panose="02000500000000000000" charset="-122"/>
                <a:ea typeface="方正公文小标宋" panose="02000500000000000000" charset="-122"/>
                <a:cs typeface="方正颜宋简体_中" panose="02000000000000000000" charset="-122"/>
              </a:rPr>
              <a:t>布</a:t>
            </a:r>
            <a:r>
              <a:rPr lang="en-US" altLang="zh-CN" sz="2000">
                <a:solidFill>
                  <a:schemeClr val="bg1"/>
                </a:solidFill>
                <a:effectLst/>
                <a:latin typeface="方正公文小标宋" panose="02000500000000000000" charset="-122"/>
                <a:ea typeface="方正公文小标宋" panose="02000500000000000000" charset="-122"/>
                <a:cs typeface="方正颜宋简体_中" panose="02000000000000000000" charset="-122"/>
              </a:rPr>
              <a:t> </a:t>
            </a:r>
            <a:r>
              <a:rPr lang="zh-CN" altLang="en-US" sz="2000">
                <a:solidFill>
                  <a:schemeClr val="bg1"/>
                </a:solidFill>
                <a:effectLst/>
                <a:latin typeface="方正公文小标宋" panose="02000500000000000000" charset="-122"/>
                <a:ea typeface="方正公文小标宋" panose="02000500000000000000" charset="-122"/>
                <a:cs typeface="方正颜宋简体_中" panose="02000000000000000000" charset="-122"/>
              </a:rPr>
              <a:t>置</a:t>
            </a:r>
            <a:endParaRPr lang="zh-CN" altLang="en-US" sz="2000">
              <a:solidFill>
                <a:schemeClr val="bg1"/>
              </a:solidFill>
              <a:effectLst/>
              <a:latin typeface="方正公文小标宋" panose="02000500000000000000" charset="-122"/>
              <a:ea typeface="方正公文小标宋" panose="02000500000000000000" charset="-122"/>
              <a:cs typeface="方正颜宋简体_中" panose="02000000000000000000" charset="-122"/>
            </a:endParaRPr>
          </a:p>
        </p:txBody>
      </p:sp>
      <p:pic>
        <p:nvPicPr>
          <p:cNvPr id="8" name="图片 7" descr="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9635" y="2212340"/>
            <a:ext cx="4276090" cy="292163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250440" y="5494655"/>
            <a:ext cx="16363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</a:rPr>
              <a:t>场地</a:t>
            </a:r>
            <a:r>
              <a:rPr lang="en-US" altLang="zh-CN">
                <a:solidFill>
                  <a:schemeClr val="bg1"/>
                </a:solidFill>
              </a:rPr>
              <a:t>1</a:t>
            </a:r>
            <a:r>
              <a:rPr lang="zh-CN" altLang="en-US">
                <a:solidFill>
                  <a:schemeClr val="bg1"/>
                </a:solidFill>
              </a:rPr>
              <a:t>实景图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005570" y="5412105"/>
            <a:ext cx="9969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</a:rPr>
              <a:t>参考图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05485" y="1677035"/>
            <a:ext cx="100717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</a:rPr>
              <a:t>主会场以活动主题色调的艺术气球进行装饰，营造高端喜庆的氛围。</a:t>
            </a:r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5130" y="2300605"/>
            <a:ext cx="5593715" cy="305308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>
            <p:custDataLst>
              <p:tags r:id="rId1"/>
            </p:custDataLst>
          </p:nvPr>
        </p:nvSpPr>
        <p:spPr>
          <a:xfrm>
            <a:off x="0" y="8255"/>
            <a:ext cx="12200255" cy="6866255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 descr="VCG41N127662998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b="8143"/>
          <a:stretch>
            <a:fillRect/>
          </a:stretch>
        </p:blipFill>
        <p:spPr>
          <a:xfrm>
            <a:off x="0" y="0"/>
            <a:ext cx="12174220" cy="6858635"/>
          </a:xfrm>
          <a:prstGeom prst="rect">
            <a:avLst/>
          </a:prstGeom>
        </p:spPr>
      </p:pic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4631055" y="868680"/>
            <a:ext cx="332486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/>
          </a:lstStyle>
          <a:p>
            <a:pPr algn="ctr">
              <a:lnSpc>
                <a:spcPct val="100000"/>
              </a:lnSpc>
            </a:pPr>
            <a:r>
              <a:rPr lang="zh-CN" altLang="en-US" sz="2000">
                <a:solidFill>
                  <a:schemeClr val="bg1"/>
                </a:solidFill>
                <a:effectLst/>
                <a:latin typeface="方正公文小标宋" panose="02000500000000000000" charset="-122"/>
                <a:ea typeface="方正公文小标宋" panose="02000500000000000000" charset="-122"/>
                <a:cs typeface="方正颜宋简体_中" panose="02000000000000000000" charset="-122"/>
              </a:rPr>
              <a:t>会</a:t>
            </a:r>
            <a:r>
              <a:rPr lang="en-US" altLang="zh-CN" sz="2000">
                <a:solidFill>
                  <a:schemeClr val="bg1"/>
                </a:solidFill>
                <a:effectLst/>
                <a:latin typeface="方正公文小标宋" panose="02000500000000000000" charset="-122"/>
                <a:ea typeface="方正公文小标宋" panose="02000500000000000000" charset="-122"/>
                <a:cs typeface="方正颜宋简体_中" panose="02000000000000000000" charset="-122"/>
              </a:rPr>
              <a:t> </a:t>
            </a:r>
            <a:r>
              <a:rPr lang="zh-CN" altLang="en-US" sz="2000">
                <a:solidFill>
                  <a:schemeClr val="bg1"/>
                </a:solidFill>
                <a:effectLst/>
                <a:latin typeface="方正公文小标宋" panose="02000500000000000000" charset="-122"/>
                <a:ea typeface="方正公文小标宋" panose="02000500000000000000" charset="-122"/>
                <a:cs typeface="方正颜宋简体_中" panose="02000000000000000000" charset="-122"/>
              </a:rPr>
              <a:t>场</a:t>
            </a:r>
            <a:r>
              <a:rPr lang="en-US" altLang="zh-CN" sz="2000">
                <a:solidFill>
                  <a:schemeClr val="bg1"/>
                </a:solidFill>
                <a:effectLst/>
                <a:latin typeface="方正公文小标宋" panose="02000500000000000000" charset="-122"/>
                <a:ea typeface="方正公文小标宋" panose="02000500000000000000" charset="-122"/>
                <a:cs typeface="方正颜宋简体_中" panose="02000000000000000000" charset="-122"/>
              </a:rPr>
              <a:t> </a:t>
            </a:r>
            <a:r>
              <a:rPr lang="zh-CN" altLang="en-US" sz="2000">
                <a:solidFill>
                  <a:schemeClr val="bg1"/>
                </a:solidFill>
                <a:effectLst/>
                <a:latin typeface="方正公文小标宋" panose="02000500000000000000" charset="-122"/>
                <a:ea typeface="方正公文小标宋" panose="02000500000000000000" charset="-122"/>
                <a:cs typeface="方正颜宋简体_中" panose="02000000000000000000" charset="-122"/>
              </a:rPr>
              <a:t>布</a:t>
            </a:r>
            <a:r>
              <a:rPr lang="en-US" altLang="zh-CN" sz="2000">
                <a:solidFill>
                  <a:schemeClr val="bg1"/>
                </a:solidFill>
                <a:effectLst/>
                <a:latin typeface="方正公文小标宋" panose="02000500000000000000" charset="-122"/>
                <a:ea typeface="方正公文小标宋" panose="02000500000000000000" charset="-122"/>
                <a:cs typeface="方正颜宋简体_中" panose="02000000000000000000" charset="-122"/>
              </a:rPr>
              <a:t> </a:t>
            </a:r>
            <a:r>
              <a:rPr lang="zh-CN" altLang="en-US" sz="2000">
                <a:solidFill>
                  <a:schemeClr val="bg1"/>
                </a:solidFill>
                <a:effectLst/>
                <a:latin typeface="方正公文小标宋" panose="02000500000000000000" charset="-122"/>
                <a:ea typeface="方正公文小标宋" panose="02000500000000000000" charset="-122"/>
                <a:cs typeface="方正颜宋简体_中" panose="02000000000000000000" charset="-122"/>
              </a:rPr>
              <a:t>置</a:t>
            </a:r>
            <a:endParaRPr lang="zh-CN" altLang="en-US" sz="2000">
              <a:solidFill>
                <a:schemeClr val="bg1"/>
              </a:solidFill>
              <a:effectLst/>
              <a:latin typeface="方正公文小标宋" panose="02000500000000000000" charset="-122"/>
              <a:ea typeface="方正公文小标宋" panose="02000500000000000000" charset="-122"/>
              <a:cs typeface="方正颜宋简体_中" panose="02000000000000000000" charset="-122"/>
            </a:endParaRPr>
          </a:p>
        </p:txBody>
      </p:sp>
      <p:pic>
        <p:nvPicPr>
          <p:cNvPr id="8" name="图片 7" descr="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9635" y="2212340"/>
            <a:ext cx="4276090" cy="292163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101215" y="5494655"/>
            <a:ext cx="15386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</a:rPr>
              <a:t>场地</a:t>
            </a:r>
            <a:r>
              <a:rPr lang="en-US" altLang="zh-CN">
                <a:solidFill>
                  <a:schemeClr val="bg1"/>
                </a:solidFill>
              </a:rPr>
              <a:t>2</a:t>
            </a:r>
            <a:r>
              <a:rPr lang="zh-CN" altLang="en-US">
                <a:solidFill>
                  <a:schemeClr val="bg1"/>
                </a:solidFill>
              </a:rPr>
              <a:t>实景图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005570" y="5412105"/>
            <a:ext cx="9969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</a:rPr>
              <a:t>参考图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95630" y="1652270"/>
            <a:ext cx="100717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</a:rPr>
              <a:t>主会场以活动主题色调的艺术气球进行装饰，营造高端喜庆的氛围。</a:t>
            </a:r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5630" y="2294890"/>
            <a:ext cx="4549775" cy="292544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>
            <p:custDataLst>
              <p:tags r:id="rId1"/>
            </p:custDataLst>
          </p:nvPr>
        </p:nvSpPr>
        <p:spPr>
          <a:xfrm>
            <a:off x="-34290" y="0"/>
            <a:ext cx="12223115" cy="6848475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 descr="VCG21130916234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t="2928" b="7653"/>
          <a:stretch>
            <a:fillRect/>
          </a:stretch>
        </p:blipFill>
        <p:spPr>
          <a:xfrm flipH="1">
            <a:off x="344170" y="0"/>
            <a:ext cx="11503025" cy="6860540"/>
          </a:xfrm>
          <a:prstGeom prst="rect">
            <a:avLst/>
          </a:prstGeom>
        </p:spPr>
      </p:pic>
      <p:sp>
        <p:nvSpPr>
          <p:cNvPr id="32" name="文本框 31"/>
          <p:cNvSpPr txBox="1"/>
          <p:nvPr>
            <p:custDataLst>
              <p:tags r:id="rId4"/>
            </p:custDataLst>
          </p:nvPr>
        </p:nvSpPr>
        <p:spPr>
          <a:xfrm>
            <a:off x="6659880" y="2447290"/>
            <a:ext cx="9975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>
                <a:solidFill>
                  <a:schemeClr val="bg1"/>
                </a:solidFill>
                <a:latin typeface="方正大黑简体" panose="02010601030101010101" charset="-122"/>
                <a:ea typeface="方正大黑简体" panose="02010601030101010101" charset="-122"/>
              </a:rPr>
              <a:t>活动</a:t>
            </a:r>
            <a:endParaRPr lang="zh-CN" altLang="en-US" sz="2400">
              <a:solidFill>
                <a:schemeClr val="bg1"/>
              </a:solidFill>
              <a:latin typeface="方正大黑简体" panose="02010601030101010101" charset="-122"/>
              <a:ea typeface="方正大黑简体" panose="02010601030101010101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5"/>
            </p:custDataLst>
          </p:nvPr>
        </p:nvSpPr>
        <p:spPr>
          <a:xfrm>
            <a:off x="6660515" y="3253740"/>
            <a:ext cx="9975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>
                <a:solidFill>
                  <a:schemeClr val="bg1"/>
                </a:solidFill>
                <a:latin typeface="方正大黑简体" panose="02010601030101010101" charset="-122"/>
                <a:ea typeface="方正大黑简体" panose="02010601030101010101" charset="-122"/>
              </a:rPr>
              <a:t>流程</a:t>
            </a:r>
            <a:endParaRPr lang="zh-CN" altLang="en-US" sz="2400">
              <a:solidFill>
                <a:schemeClr val="bg1"/>
              </a:solidFill>
              <a:latin typeface="方正大黑简体" panose="02010601030101010101" charset="-122"/>
              <a:ea typeface="方正大黑简体" panose="02010601030101010101" charset="-122"/>
            </a:endParaRPr>
          </a:p>
        </p:txBody>
      </p:sp>
      <p:sp>
        <p:nvSpPr>
          <p:cNvPr id="38" name="文本框 37"/>
          <p:cNvSpPr txBox="1"/>
          <p:nvPr>
            <p:custDataLst>
              <p:tags r:id="rId6"/>
            </p:custDataLst>
          </p:nvPr>
        </p:nvSpPr>
        <p:spPr>
          <a:xfrm>
            <a:off x="6222365" y="2957830"/>
            <a:ext cx="187452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000">
                <a:solidFill>
                  <a:schemeClr val="bg1"/>
                </a:solidFill>
                <a:latin typeface="方正大黑简体" panose="02010601030101010101" charset="-122"/>
                <a:ea typeface="方正大黑简体" panose="02010601030101010101" charset="-122"/>
              </a:rPr>
              <a:t>HUO DONGLIUCHENG</a:t>
            </a:r>
            <a:endParaRPr lang="en-US" altLang="zh-CN" sz="1000">
              <a:solidFill>
                <a:schemeClr val="bg1"/>
              </a:solidFill>
              <a:latin typeface="方正大黑简体" panose="02010601030101010101" charset="-122"/>
              <a:ea typeface="方正大黑简体" panose="02010601030101010101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648335" y="5518150"/>
            <a:ext cx="631190" cy="603250"/>
            <a:chOff x="9233" y="5314"/>
            <a:chExt cx="732" cy="730"/>
          </a:xfrm>
        </p:grpSpPr>
        <p:cxnSp>
          <p:nvCxnSpPr>
            <p:cNvPr id="9" name="直接连接符 8"/>
            <p:cNvCxnSpPr/>
            <p:nvPr>
              <p:custDataLst>
                <p:tags r:id="rId7"/>
              </p:custDataLst>
            </p:nvPr>
          </p:nvCxnSpPr>
          <p:spPr>
            <a:xfrm>
              <a:off x="9235" y="5314"/>
              <a:ext cx="731" cy="731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>
              <p:custDataLst>
                <p:tags r:id="rId8"/>
              </p:custDataLst>
            </p:nvPr>
          </p:nvCxnSpPr>
          <p:spPr>
            <a:xfrm flipH="1">
              <a:off x="9233" y="5314"/>
              <a:ext cx="731" cy="731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文本框 12"/>
          <p:cNvSpPr txBox="1"/>
          <p:nvPr>
            <p:custDataLst>
              <p:tags r:id="rId9"/>
            </p:custDataLst>
          </p:nvPr>
        </p:nvSpPr>
        <p:spPr>
          <a:xfrm>
            <a:off x="365760" y="5119370"/>
            <a:ext cx="1191895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>
                <a:solidFill>
                  <a:schemeClr val="bg1"/>
                </a:solidFill>
                <a:latin typeface="方正公文小标宋" panose="02000500000000000000" charset="-122"/>
                <a:ea typeface="方正公文小标宋" panose="02000500000000000000" charset="-122"/>
              </a:rPr>
              <a:t>PRAT.03</a:t>
            </a:r>
            <a:endParaRPr lang="en-US" altLang="zh-CN" sz="2000">
              <a:solidFill>
                <a:schemeClr val="bg1"/>
              </a:solidFill>
              <a:latin typeface="方正公文小标宋" panose="02000500000000000000" charset="-122"/>
              <a:ea typeface="方正公文小标宋" panose="02000500000000000000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VCG41N127662998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b="8143"/>
          <a:stretch>
            <a:fillRect/>
          </a:stretch>
        </p:blipFill>
        <p:spPr>
          <a:xfrm>
            <a:off x="-62230" y="0"/>
            <a:ext cx="12174220" cy="6858635"/>
          </a:xfrm>
          <a:prstGeom prst="rect">
            <a:avLst/>
          </a:prstGeom>
        </p:spPr>
      </p:pic>
      <p:sp>
        <p:nvSpPr>
          <p:cNvPr id="5" name="Object7"/>
          <p:cNvSpPr/>
          <p:nvPr>
            <p:custDataLst>
              <p:tags r:id="rId3"/>
            </p:custDataLst>
          </p:nvPr>
        </p:nvSpPr>
        <p:spPr>
          <a:xfrm rot="21599998">
            <a:off x="3530601" y="1282117"/>
            <a:ext cx="5131728" cy="444731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dist">
              <a:lnSpc>
                <a:spcPct val="140000"/>
              </a:lnSpc>
            </a:pPr>
            <a:r>
              <a:rPr lang="zh-CN" altLang="en-US" sz="2265" i="0" dirty="0">
                <a:solidFill>
                  <a:schemeClr val="bg1"/>
                </a:solidFill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  <a:sym typeface="方正方俊黑" panose="02010600010101010101" charset="-122"/>
              </a:rPr>
              <a:t>（流程暂拟）</a:t>
            </a:r>
            <a:r>
              <a:rPr lang="en-US" sz="2265" i="0" dirty="0">
                <a:solidFill>
                  <a:schemeClr val="bg1"/>
                </a:solidFill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  <a:sym typeface="方正方俊黑" panose="02010600010101010101" charset="-122"/>
              </a:rPr>
              <a:t> </a:t>
            </a:r>
            <a:endParaRPr lang="en-US" sz="2265" i="0" dirty="0">
              <a:solidFill>
                <a:schemeClr val="bg1"/>
              </a:solidFill>
              <a:latin typeface="方正公文小标宋" panose="02000500000000000000" charset="-122"/>
              <a:ea typeface="方正公文小标宋" panose="02000500000000000000" charset="-122"/>
              <a:cs typeface="方正公文小标宋" panose="02000500000000000000" charset="-122"/>
              <a:sym typeface="方正方俊黑" panose="02010600010101010101" charset="-122"/>
            </a:endParaRPr>
          </a:p>
        </p:txBody>
      </p:sp>
      <p:sp>
        <p:nvSpPr>
          <p:cNvPr id="9" name="文本框 60"/>
          <p:cNvSpPr txBox="1"/>
          <p:nvPr>
            <p:custDataLst>
              <p:tags r:id="rId4"/>
            </p:custDataLst>
          </p:nvPr>
        </p:nvSpPr>
        <p:spPr>
          <a:xfrm>
            <a:off x="1433195" y="3596640"/>
            <a:ext cx="3470275" cy="1505585"/>
          </a:xfrm>
          <a:prstGeom prst="rect">
            <a:avLst/>
          </a:prstGeom>
          <a:noFill/>
          <a:ln w="9525">
            <a:noFill/>
          </a:ln>
        </p:spPr>
        <p:txBody>
          <a:bodyPr wrap="square" lIns="121917" tIns="60958" rIns="121917" bIns="60958">
            <a:spAutoFit/>
          </a:bodyPr>
          <a:lstStyle/>
          <a:p>
            <a:pPr indent="0" algn="ctr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1200" dirty="0">
                <a:solidFill>
                  <a:schemeClr val="bg1"/>
                </a:solidFill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  <a:sym typeface="+mn-ea"/>
              </a:rPr>
              <a:t>15:20-15:25 </a:t>
            </a:r>
            <a:r>
              <a:rPr lang="zh-CN" altLang="en-US" sz="1200" dirty="0">
                <a:solidFill>
                  <a:schemeClr val="bg1"/>
                </a:solidFill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  <a:sym typeface="+mn-ea"/>
              </a:rPr>
              <a:t>外请节目</a:t>
            </a:r>
            <a:endParaRPr lang="zh-CN" sz="1200" dirty="0">
              <a:solidFill>
                <a:schemeClr val="bg1"/>
              </a:solidFill>
              <a:effectLst/>
              <a:latin typeface="方正公文小标宋" panose="02000500000000000000" charset="-122"/>
              <a:ea typeface="方正公文小标宋" panose="02000500000000000000" charset="-122"/>
              <a:cs typeface="方正公文小标宋" panose="02000500000000000000" charset="-122"/>
              <a:sym typeface="+mn-ea"/>
            </a:endParaRPr>
          </a:p>
          <a:p>
            <a:pPr indent="0" algn="ctr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1200" dirty="0">
                <a:solidFill>
                  <a:schemeClr val="bg1"/>
                </a:solidFill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  <a:sym typeface="+mn-ea"/>
              </a:rPr>
              <a:t>15:25-15:30  </a:t>
            </a:r>
            <a:r>
              <a:rPr lang="zh-CN" altLang="en-US" sz="1200" dirty="0">
                <a:solidFill>
                  <a:schemeClr val="bg1"/>
                </a:solidFill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  <a:sym typeface="+mn-ea"/>
              </a:rPr>
              <a:t>内部员工节目</a:t>
            </a:r>
            <a:endParaRPr lang="zh-CN" altLang="en-US" sz="1200" dirty="0">
              <a:solidFill>
                <a:schemeClr val="bg1"/>
              </a:solidFill>
              <a:latin typeface="方正公文小标宋" panose="02000500000000000000" charset="-122"/>
              <a:ea typeface="方正公文小标宋" panose="02000500000000000000" charset="-122"/>
              <a:cs typeface="方正公文小标宋" panose="02000500000000000000" charset="-122"/>
              <a:sym typeface="+mn-ea"/>
            </a:endParaRPr>
          </a:p>
          <a:p>
            <a:pPr indent="0" algn="ctr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1200" dirty="0">
                <a:solidFill>
                  <a:schemeClr val="bg1"/>
                </a:solidFill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  <a:sym typeface="+mn-ea"/>
              </a:rPr>
              <a:t>15:30-15:40 </a:t>
            </a:r>
            <a:r>
              <a:rPr lang="zh-CN" altLang="en-US" sz="1200" dirty="0">
                <a:solidFill>
                  <a:schemeClr val="bg1"/>
                </a:solidFill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  <a:sym typeface="+mn-ea"/>
              </a:rPr>
              <a:t>优秀员工颁奖</a:t>
            </a:r>
            <a:endParaRPr lang="zh-CN" altLang="en-US" sz="1200" dirty="0">
              <a:solidFill>
                <a:schemeClr val="bg1"/>
              </a:solidFill>
              <a:latin typeface="方正公文小标宋" panose="02000500000000000000" charset="-122"/>
              <a:ea typeface="方正公文小标宋" panose="02000500000000000000" charset="-122"/>
              <a:cs typeface="方正公文小标宋" panose="02000500000000000000" charset="-122"/>
              <a:sym typeface="+mn-ea"/>
            </a:endParaRPr>
          </a:p>
          <a:p>
            <a:pPr indent="0" algn="ctr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1200" dirty="0">
                <a:solidFill>
                  <a:schemeClr val="bg1"/>
                </a:solidFill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  <a:sym typeface="+mn-ea"/>
              </a:rPr>
              <a:t>15:40-15:50 </a:t>
            </a:r>
            <a:r>
              <a:rPr lang="zh-CN" altLang="en-US" sz="1200" dirty="0">
                <a:solidFill>
                  <a:schemeClr val="bg1"/>
                </a:solidFill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  <a:sym typeface="+mn-ea"/>
              </a:rPr>
              <a:t>互动抽奖</a:t>
            </a:r>
            <a:endParaRPr lang="zh-CN" altLang="en-US" sz="1200" dirty="0">
              <a:solidFill>
                <a:schemeClr val="bg1"/>
              </a:solidFill>
              <a:latin typeface="方正公文小标宋" panose="02000500000000000000" charset="-122"/>
              <a:ea typeface="方正公文小标宋" panose="02000500000000000000" charset="-122"/>
              <a:cs typeface="方正公文小标宋" panose="02000500000000000000" charset="-122"/>
              <a:sym typeface="+mn-ea"/>
            </a:endParaRPr>
          </a:p>
          <a:p>
            <a:pPr indent="0" algn="ctr">
              <a:lnSpc>
                <a:spcPct val="150000"/>
              </a:lnSpc>
              <a:buFont typeface="Wingdings" panose="05000000000000000000" charset="0"/>
              <a:buNone/>
            </a:pPr>
            <a:endParaRPr lang="zh-CN" altLang="en-US" sz="1200" dirty="0">
              <a:solidFill>
                <a:schemeClr val="bg1"/>
              </a:solidFill>
              <a:effectLst/>
              <a:latin typeface="方正公文小标宋" panose="02000500000000000000" charset="-122"/>
              <a:ea typeface="方正公文小标宋" panose="02000500000000000000" charset="-122"/>
              <a:cs typeface="方正公文小标宋" panose="02000500000000000000" charset="-122"/>
              <a:sym typeface="+mn-ea"/>
            </a:endParaRPr>
          </a:p>
        </p:txBody>
      </p:sp>
      <p:sp>
        <p:nvSpPr>
          <p:cNvPr id="12" name="文本框 60"/>
          <p:cNvSpPr txBox="1"/>
          <p:nvPr>
            <p:custDataLst>
              <p:tags r:id="rId5"/>
            </p:custDataLst>
          </p:nvPr>
        </p:nvSpPr>
        <p:spPr>
          <a:xfrm>
            <a:off x="6772275" y="2204085"/>
            <a:ext cx="3642360" cy="2613660"/>
          </a:xfrm>
          <a:prstGeom prst="rect">
            <a:avLst/>
          </a:prstGeom>
          <a:noFill/>
          <a:ln w="9525">
            <a:noFill/>
          </a:ln>
        </p:spPr>
        <p:txBody>
          <a:bodyPr wrap="square" lIns="121917" tIns="60958" rIns="121917" bIns="60958">
            <a:spAutoFit/>
          </a:bodyPr>
          <a:lstStyle/>
          <a:p>
            <a:pPr indent="0" algn="ctr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1200" dirty="0">
                <a:solidFill>
                  <a:schemeClr val="bg1"/>
                </a:solidFill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  <a:sym typeface="+mn-ea"/>
              </a:rPr>
              <a:t>15:50-15:55  </a:t>
            </a:r>
            <a:r>
              <a:rPr lang="zh-CN" altLang="en-US" sz="1200" dirty="0">
                <a:solidFill>
                  <a:schemeClr val="bg1"/>
                </a:solidFill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  <a:sym typeface="+mn-ea"/>
              </a:rPr>
              <a:t>内部员工节目</a:t>
            </a:r>
            <a:endParaRPr lang="zh-CN" altLang="en-US" sz="1200" dirty="0">
              <a:solidFill>
                <a:schemeClr val="bg1"/>
              </a:solidFill>
              <a:latin typeface="方正公文小标宋" panose="02000500000000000000" charset="-122"/>
              <a:ea typeface="方正公文小标宋" panose="02000500000000000000" charset="-122"/>
              <a:cs typeface="方正公文小标宋" panose="02000500000000000000" charset="-122"/>
              <a:sym typeface="+mn-ea"/>
            </a:endParaRPr>
          </a:p>
          <a:p>
            <a:pPr indent="0" algn="ctr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1200" dirty="0">
                <a:solidFill>
                  <a:schemeClr val="bg1"/>
                </a:solidFill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  <a:sym typeface="+mn-ea"/>
              </a:rPr>
              <a:t>15:55-16:00 </a:t>
            </a:r>
            <a:r>
              <a:rPr lang="zh-CN" altLang="en-US" sz="1200" dirty="0">
                <a:solidFill>
                  <a:schemeClr val="bg1"/>
                </a:solidFill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  <a:sym typeface="+mn-ea"/>
              </a:rPr>
              <a:t>外请节目</a:t>
            </a:r>
            <a:endParaRPr lang="zh-CN" altLang="en-US" sz="1200" dirty="0">
              <a:solidFill>
                <a:schemeClr val="bg1"/>
              </a:solidFill>
              <a:latin typeface="方正公文小标宋" panose="02000500000000000000" charset="-122"/>
              <a:ea typeface="方正公文小标宋" panose="02000500000000000000" charset="-122"/>
              <a:cs typeface="方正公文小标宋" panose="02000500000000000000" charset="-122"/>
              <a:sym typeface="+mn-ea"/>
            </a:endParaRPr>
          </a:p>
          <a:p>
            <a:pPr indent="0" algn="ctr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1200" dirty="0">
                <a:solidFill>
                  <a:schemeClr val="bg1"/>
                </a:solidFill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  <a:sym typeface="+mn-ea"/>
              </a:rPr>
              <a:t>16:00-16:10  </a:t>
            </a:r>
            <a:r>
              <a:rPr lang="zh-CN" altLang="en-US" sz="1200" dirty="0">
                <a:solidFill>
                  <a:schemeClr val="bg1"/>
                </a:solidFill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  <a:sym typeface="+mn-ea"/>
              </a:rPr>
              <a:t>优秀团队颁奖</a:t>
            </a:r>
            <a:endParaRPr lang="zh-CN" sz="1200" dirty="0">
              <a:solidFill>
                <a:schemeClr val="bg1"/>
              </a:solidFill>
              <a:latin typeface="方正公文小标宋" panose="02000500000000000000" charset="-122"/>
              <a:ea typeface="方正公文小标宋" panose="02000500000000000000" charset="-122"/>
              <a:cs typeface="方正公文小标宋" panose="02000500000000000000" charset="-122"/>
              <a:sym typeface="+mn-ea"/>
            </a:endParaRPr>
          </a:p>
          <a:p>
            <a:pPr indent="0" algn="ctr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1200" dirty="0">
                <a:solidFill>
                  <a:schemeClr val="bg1"/>
                </a:solidFill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  <a:sym typeface="+mn-ea"/>
              </a:rPr>
              <a:t>16:10-16:20 </a:t>
            </a:r>
            <a:r>
              <a:rPr lang="zh-CN" altLang="en-US" sz="1200" dirty="0">
                <a:solidFill>
                  <a:schemeClr val="bg1"/>
                </a:solidFill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  <a:sym typeface="+mn-ea"/>
              </a:rPr>
              <a:t>抽奖互动</a:t>
            </a:r>
            <a:endParaRPr lang="zh-CN" altLang="en-US" sz="1200" dirty="0">
              <a:solidFill>
                <a:schemeClr val="bg1"/>
              </a:solidFill>
              <a:latin typeface="方正公文小标宋" panose="02000500000000000000" charset="-122"/>
              <a:ea typeface="方正公文小标宋" panose="02000500000000000000" charset="-122"/>
              <a:cs typeface="方正公文小标宋" panose="02000500000000000000" charset="-122"/>
              <a:sym typeface="+mn-ea"/>
            </a:endParaRPr>
          </a:p>
          <a:p>
            <a:pPr indent="0" algn="ctr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1200" dirty="0">
                <a:solidFill>
                  <a:schemeClr val="bg1"/>
                </a:solidFill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  <a:sym typeface="+mn-ea"/>
              </a:rPr>
              <a:t>16:20-16: 25 </a:t>
            </a:r>
            <a:r>
              <a:rPr lang="zh-CN" altLang="en-US" sz="1200" dirty="0">
                <a:solidFill>
                  <a:schemeClr val="bg1"/>
                </a:solidFill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  <a:sym typeface="+mn-ea"/>
              </a:rPr>
              <a:t>外请节目</a:t>
            </a:r>
            <a:endParaRPr lang="en-US" altLang="zh-CN" sz="1200" dirty="0">
              <a:solidFill>
                <a:schemeClr val="bg1"/>
              </a:solidFill>
              <a:latin typeface="方正公文小标宋" panose="02000500000000000000" charset="-122"/>
              <a:ea typeface="方正公文小标宋" panose="02000500000000000000" charset="-122"/>
              <a:cs typeface="方正公文小标宋" panose="02000500000000000000" charset="-122"/>
              <a:sym typeface="+mn-ea"/>
            </a:endParaRPr>
          </a:p>
          <a:p>
            <a:pPr indent="0" algn="ctr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1200" dirty="0">
                <a:solidFill>
                  <a:schemeClr val="bg1"/>
                </a:solidFill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  <a:sym typeface="+mn-ea"/>
              </a:rPr>
              <a:t>16:25-16:45 </a:t>
            </a:r>
            <a:r>
              <a:rPr lang="zh-CN" altLang="en-US" sz="1200" dirty="0">
                <a:solidFill>
                  <a:schemeClr val="bg1"/>
                </a:solidFill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  <a:sym typeface="+mn-ea"/>
              </a:rPr>
              <a:t>小游戏互动</a:t>
            </a:r>
            <a:endParaRPr lang="zh-CN" altLang="en-US" sz="1200" dirty="0">
              <a:solidFill>
                <a:schemeClr val="bg1"/>
              </a:solidFill>
              <a:latin typeface="方正公文小标宋" panose="02000500000000000000" charset="-122"/>
              <a:ea typeface="方正公文小标宋" panose="02000500000000000000" charset="-122"/>
              <a:cs typeface="方正公文小标宋" panose="02000500000000000000" charset="-122"/>
              <a:sym typeface="+mn-ea"/>
            </a:endParaRPr>
          </a:p>
          <a:p>
            <a:pPr indent="0" algn="ctr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1200" dirty="0">
                <a:solidFill>
                  <a:schemeClr val="bg1"/>
                </a:solidFill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  <a:sym typeface="+mn-ea"/>
              </a:rPr>
              <a:t>16:45-16:50 </a:t>
            </a:r>
            <a:r>
              <a:rPr lang="zh-CN" altLang="en-US" sz="1200" dirty="0">
                <a:solidFill>
                  <a:schemeClr val="bg1"/>
                </a:solidFill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  <a:sym typeface="+mn-ea"/>
              </a:rPr>
              <a:t>合影留念</a:t>
            </a:r>
            <a:br>
              <a:rPr lang="zh-CN" altLang="en-US" sz="1200" dirty="0">
                <a:solidFill>
                  <a:schemeClr val="bg1"/>
                </a:solidFill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  <a:sym typeface="+mn-ea"/>
              </a:rPr>
            </a:br>
            <a:r>
              <a:rPr lang="en-US" altLang="zh-CN" sz="1200" dirty="0">
                <a:solidFill>
                  <a:schemeClr val="bg1"/>
                </a:solidFill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  <a:sym typeface="+mn-ea"/>
              </a:rPr>
              <a:t>16:50:17:00  </a:t>
            </a:r>
            <a:r>
              <a:rPr lang="zh-CN" altLang="en-US" sz="1200" dirty="0">
                <a:solidFill>
                  <a:schemeClr val="bg1"/>
                </a:solidFill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  <a:sym typeface="+mn-ea"/>
              </a:rPr>
              <a:t>宴席准备</a:t>
            </a:r>
            <a:endParaRPr lang="zh-CN" altLang="en-US" sz="1200" dirty="0">
              <a:solidFill>
                <a:schemeClr val="bg1"/>
              </a:solidFill>
              <a:latin typeface="方正公文小标宋" panose="02000500000000000000" charset="-122"/>
              <a:ea typeface="方正公文小标宋" panose="02000500000000000000" charset="-122"/>
              <a:cs typeface="方正公文小标宋" panose="02000500000000000000" charset="-122"/>
              <a:sym typeface="+mn-ea"/>
            </a:endParaRPr>
          </a:p>
          <a:p>
            <a:pPr indent="0" algn="ctr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1200" dirty="0">
                <a:solidFill>
                  <a:schemeClr val="bg1"/>
                </a:solidFill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  <a:sym typeface="+mn-ea"/>
              </a:rPr>
              <a:t>17:00- </a:t>
            </a:r>
            <a:r>
              <a:rPr lang="zh-CN" altLang="en-US" sz="1200" dirty="0">
                <a:solidFill>
                  <a:schemeClr val="bg1"/>
                </a:solidFill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  <a:sym typeface="+mn-ea"/>
              </a:rPr>
              <a:t>宴席开始</a:t>
            </a:r>
            <a:endParaRPr lang="zh-CN" altLang="en-US" sz="1200" dirty="0">
              <a:solidFill>
                <a:schemeClr val="bg1"/>
              </a:solidFill>
              <a:latin typeface="方正公文小标宋" panose="02000500000000000000" charset="-122"/>
              <a:ea typeface="方正公文小标宋" panose="02000500000000000000" charset="-122"/>
              <a:cs typeface="方正公文小标宋" panose="02000500000000000000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96850" y="2204085"/>
            <a:ext cx="6096000" cy="1476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ctr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1200" dirty="0">
                <a:solidFill>
                  <a:schemeClr val="bg1"/>
                </a:solidFill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  <a:sym typeface="+mn-ea"/>
              </a:rPr>
              <a:t>14:00-14:30 </a:t>
            </a:r>
            <a:r>
              <a:rPr lang="zh-CN" altLang="en-US" sz="1200" dirty="0">
                <a:solidFill>
                  <a:schemeClr val="bg1"/>
                </a:solidFill>
                <a:effectLst/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  <a:sym typeface="+mn-ea"/>
              </a:rPr>
              <a:t>外场签到</a:t>
            </a:r>
            <a:endParaRPr lang="zh-CN" altLang="en-US" sz="1200" dirty="0">
              <a:solidFill>
                <a:schemeClr val="bg1"/>
              </a:solidFill>
              <a:effectLst/>
              <a:latin typeface="方正公文小标宋" panose="02000500000000000000" charset="-122"/>
              <a:ea typeface="方正公文小标宋" panose="02000500000000000000" charset="-122"/>
              <a:cs typeface="方正公文小标宋" panose="02000500000000000000" charset="-122"/>
              <a:sym typeface="+mn-ea"/>
            </a:endParaRPr>
          </a:p>
          <a:p>
            <a:pPr indent="0" algn="ctr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1200" dirty="0">
                <a:solidFill>
                  <a:schemeClr val="bg1"/>
                </a:solidFill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  <a:sym typeface="+mn-ea"/>
              </a:rPr>
              <a:t>14:30-14:40  </a:t>
            </a:r>
            <a:r>
              <a:rPr lang="zh-CN" altLang="en-US" sz="1200" dirty="0">
                <a:solidFill>
                  <a:schemeClr val="bg1"/>
                </a:solidFill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  <a:sym typeface="+mn-ea"/>
              </a:rPr>
              <a:t>开场播放二周年回顾视频</a:t>
            </a:r>
            <a:endParaRPr lang="zh-CN" altLang="en-US" sz="1200" dirty="0">
              <a:solidFill>
                <a:schemeClr val="bg1"/>
              </a:solidFill>
              <a:latin typeface="方正公文小标宋" panose="02000500000000000000" charset="-122"/>
              <a:ea typeface="方正公文小标宋" panose="02000500000000000000" charset="-122"/>
              <a:cs typeface="方正公文小标宋" panose="02000500000000000000" charset="-122"/>
              <a:sym typeface="+mn-ea"/>
            </a:endParaRPr>
          </a:p>
          <a:p>
            <a:pPr indent="0" algn="ctr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1200" dirty="0">
                <a:solidFill>
                  <a:schemeClr val="bg1"/>
                </a:solidFill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  <a:sym typeface="+mn-ea"/>
              </a:rPr>
              <a:t>14:40-15:10 </a:t>
            </a:r>
            <a:r>
              <a:rPr lang="zh-CN" altLang="en-US" sz="1200" dirty="0">
                <a:solidFill>
                  <a:schemeClr val="bg1"/>
                </a:solidFill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  <a:sym typeface="+mn-ea"/>
              </a:rPr>
              <a:t>领导致辞</a:t>
            </a:r>
            <a:endParaRPr lang="zh-CN" altLang="en-US" sz="1200" dirty="0">
              <a:solidFill>
                <a:schemeClr val="bg1"/>
              </a:solidFill>
              <a:latin typeface="方正公文小标宋" panose="02000500000000000000" charset="-122"/>
              <a:ea typeface="方正公文小标宋" panose="02000500000000000000" charset="-122"/>
              <a:cs typeface="方正公文小标宋" panose="02000500000000000000" charset="-122"/>
              <a:sym typeface="+mn-ea"/>
            </a:endParaRPr>
          </a:p>
          <a:p>
            <a:pPr indent="0" algn="ctr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1200" dirty="0">
                <a:solidFill>
                  <a:schemeClr val="bg1"/>
                </a:solidFill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  <a:sym typeface="+mn-ea"/>
              </a:rPr>
              <a:t>15:10-15:15 </a:t>
            </a:r>
            <a:r>
              <a:rPr lang="zh-CN" altLang="en-US" sz="1200" dirty="0">
                <a:solidFill>
                  <a:schemeClr val="bg1"/>
                </a:solidFill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  <a:sym typeface="+mn-ea"/>
              </a:rPr>
              <a:t>祝酒仪式</a:t>
            </a:r>
            <a:endParaRPr lang="zh-CN" altLang="en-US" sz="1200" dirty="0">
              <a:solidFill>
                <a:schemeClr val="bg1"/>
              </a:solidFill>
              <a:latin typeface="方正公文小标宋" panose="02000500000000000000" charset="-122"/>
              <a:ea typeface="方正公文小标宋" panose="02000500000000000000" charset="-122"/>
              <a:cs typeface="方正公文小标宋" panose="02000500000000000000" charset="-122"/>
              <a:sym typeface="+mn-ea"/>
            </a:endParaRPr>
          </a:p>
          <a:p>
            <a:pPr indent="0" algn="ctr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1200" dirty="0">
                <a:solidFill>
                  <a:schemeClr val="bg1"/>
                </a:solidFill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  <a:sym typeface="+mn-ea"/>
              </a:rPr>
              <a:t>15:15-15:20 </a:t>
            </a:r>
            <a:r>
              <a:rPr lang="zh-CN" altLang="en-US" sz="1200" dirty="0">
                <a:solidFill>
                  <a:schemeClr val="bg1"/>
                </a:solidFill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  <a:sym typeface="+mn-ea"/>
              </a:rPr>
              <a:t>切蛋糕仪式</a:t>
            </a:r>
            <a:endParaRPr lang="zh-CN" altLang="en-US" sz="1200" dirty="0">
              <a:solidFill>
                <a:schemeClr val="bg1"/>
              </a:solidFill>
              <a:latin typeface="方正公文小标宋" panose="02000500000000000000" charset="-122"/>
              <a:ea typeface="方正公文小标宋" panose="02000500000000000000" charset="-122"/>
              <a:cs typeface="方正公文小标宋" panose="02000500000000000000" charset="-122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VCG41N127662998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b="8143"/>
          <a:stretch>
            <a:fillRect/>
          </a:stretch>
        </p:blipFill>
        <p:spPr>
          <a:xfrm>
            <a:off x="0" y="0"/>
            <a:ext cx="12174220" cy="6858635"/>
          </a:xfrm>
          <a:prstGeom prst="rect">
            <a:avLst/>
          </a:prstGeom>
        </p:spPr>
      </p:pic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4020185" y="1021080"/>
            <a:ext cx="464756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/>
          </a:lstStyle>
          <a:p>
            <a:pPr algn="ctr">
              <a:lnSpc>
                <a:spcPct val="100000"/>
              </a:lnSpc>
            </a:pPr>
            <a:r>
              <a:rPr lang="zh-CN" altLang="zh-CN" sz="2000">
                <a:solidFill>
                  <a:schemeClr val="bg1"/>
                </a:solidFill>
                <a:latin typeface="方正公文小标宋" panose="02000500000000000000" charset="-122"/>
                <a:ea typeface="方正公文小标宋" panose="02000500000000000000" charset="-122"/>
                <a:cs typeface="方正颜宋简体_中" panose="02000000000000000000" charset="-122"/>
              </a:rPr>
              <a:t>签到</a:t>
            </a:r>
            <a:endParaRPr lang="zh-CN" altLang="en-US" sz="2000">
              <a:solidFill>
                <a:schemeClr val="bg1"/>
              </a:solidFill>
              <a:latin typeface="方正公文小标宋" panose="02000500000000000000" charset="-122"/>
              <a:ea typeface="方正公文小标宋" panose="02000500000000000000" charset="-122"/>
              <a:cs typeface="方正颜宋简体_中" panose="02000000000000000000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4"/>
            </p:custDataLst>
          </p:nvPr>
        </p:nvSpPr>
        <p:spPr>
          <a:xfrm>
            <a:off x="747395" y="1487805"/>
            <a:ext cx="6905625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ct val="150000"/>
              </a:lnSpc>
            </a:pPr>
            <a:r>
              <a:rPr lang="zh-CN" sz="1400">
                <a:solidFill>
                  <a:schemeClr val="bg1"/>
                </a:solidFill>
              </a:rPr>
              <a:t>现场来宾进行签到。</a:t>
            </a:r>
            <a:endParaRPr lang="zh-CN" sz="1400">
              <a:solidFill>
                <a:schemeClr val="bg1"/>
              </a:solidFill>
            </a:endParaRPr>
          </a:p>
        </p:txBody>
      </p:sp>
      <p:pic>
        <p:nvPicPr>
          <p:cNvPr id="100" name="图片 99"/>
          <p:cNvPicPr/>
          <p:nvPr/>
        </p:nvPicPr>
        <p:blipFill>
          <a:blip r:embed="rId5"/>
          <a:stretch>
            <a:fillRect/>
          </a:stretch>
        </p:blipFill>
        <p:spPr>
          <a:xfrm>
            <a:off x="465455" y="2432685"/>
            <a:ext cx="4563110" cy="335978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1" name="图片 100"/>
          <p:cNvPicPr/>
          <p:nvPr/>
        </p:nvPicPr>
        <p:blipFill>
          <a:blip r:embed="rId6"/>
          <a:stretch>
            <a:fillRect/>
          </a:stretch>
        </p:blipFill>
        <p:spPr>
          <a:xfrm>
            <a:off x="6452235" y="1817370"/>
            <a:ext cx="5259070" cy="312229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VCG41N127662998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b="8143"/>
          <a:stretch>
            <a:fillRect/>
          </a:stretch>
        </p:blipFill>
        <p:spPr>
          <a:xfrm>
            <a:off x="0" y="0"/>
            <a:ext cx="12174220" cy="6858635"/>
          </a:xfrm>
          <a:prstGeom prst="rect">
            <a:avLst/>
          </a:prstGeom>
        </p:spPr>
      </p:pic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4328160" y="909320"/>
            <a:ext cx="332486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/>
          </a:lstStyle>
          <a:p>
            <a:pPr algn="ctr">
              <a:lnSpc>
                <a:spcPct val="100000"/>
              </a:lnSpc>
            </a:pPr>
            <a:r>
              <a:rPr lang="zh-CN" altLang="zh-CN" sz="2000">
                <a:solidFill>
                  <a:schemeClr val="bg1"/>
                </a:solidFill>
                <a:latin typeface="方正公文小标宋" panose="02000500000000000000" charset="-122"/>
                <a:ea typeface="方正公文小标宋" panose="02000500000000000000" charset="-122"/>
                <a:cs typeface="方正颜宋简体_中" panose="02000000000000000000" charset="-122"/>
              </a:rPr>
              <a:t>周年庆回顾宣传片播放</a:t>
            </a:r>
            <a:endParaRPr lang="zh-CN" altLang="zh-CN" sz="2000">
              <a:solidFill>
                <a:schemeClr val="bg1"/>
              </a:solidFill>
              <a:latin typeface="方正公文小标宋" panose="02000500000000000000" charset="-122"/>
              <a:ea typeface="方正公文小标宋" panose="02000500000000000000" charset="-122"/>
              <a:cs typeface="方正颜宋简体_中" panose="02000000000000000000" charset="-122"/>
            </a:endParaRPr>
          </a:p>
        </p:txBody>
      </p:sp>
      <p:sp>
        <p:nvSpPr>
          <p:cNvPr id="10" name="上箭头 9"/>
          <p:cNvSpPr/>
          <p:nvPr/>
        </p:nvSpPr>
        <p:spPr>
          <a:xfrm rot="3360000">
            <a:off x="4741545" y="5337810"/>
            <a:ext cx="245110" cy="557530"/>
          </a:xfrm>
          <a:prstGeom prst="up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4"/>
            </p:custDataLst>
          </p:nvPr>
        </p:nvSpPr>
        <p:spPr>
          <a:xfrm>
            <a:off x="699770" y="1646555"/>
            <a:ext cx="6905625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ct val="150000"/>
              </a:lnSpc>
            </a:pPr>
            <a:r>
              <a:rPr lang="zh-CN" sz="1400">
                <a:solidFill>
                  <a:schemeClr val="bg1"/>
                </a:solidFill>
              </a:rPr>
              <a:t>提前剪辑二周年回顾宣传片，进行现场播放。</a:t>
            </a:r>
            <a:endParaRPr lang="zh-CN" sz="1400">
              <a:solidFill>
                <a:schemeClr val="bg1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652270" y="2399030"/>
            <a:ext cx="8886825" cy="3762375"/>
          </a:xfrm>
          <a:prstGeom prst="rect">
            <a:avLst/>
          </a:prstGeom>
        </p:spPr>
      </p:pic>
      <p:pic>
        <p:nvPicPr>
          <p:cNvPr id="4" name="图片 3" descr="343435333333343b333634343934393b64ad653e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73420" y="3822700"/>
            <a:ext cx="914400" cy="9144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图片 111"/>
          <p:cNvPicPr/>
          <p:nvPr/>
        </p:nvPicPr>
        <p:blipFill>
          <a:blip r:embed="rId1"/>
          <a:srcRect t="93" b="13796"/>
          <a:stretch>
            <a:fillRect/>
          </a:stretch>
        </p:blipFill>
        <p:spPr>
          <a:xfrm>
            <a:off x="0" y="0"/>
            <a:ext cx="12192635" cy="689229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737235" y="1346200"/>
            <a:ext cx="332486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/>
          </a:lstStyle>
          <a:p>
            <a:pPr algn="ctr">
              <a:lnSpc>
                <a:spcPct val="100000"/>
              </a:lnSpc>
            </a:pPr>
            <a:r>
              <a:rPr lang="zh-CN" sz="2000">
                <a:solidFill>
                  <a:schemeClr val="bg1"/>
                </a:solidFill>
                <a:latin typeface="方正公文小标宋" panose="02000500000000000000" charset="-122"/>
                <a:ea typeface="方正公文小标宋" panose="02000500000000000000" charset="-122"/>
                <a:cs typeface="方正颜宋简体_中" panose="02000000000000000000" charset="-122"/>
              </a:rPr>
              <a:t>主持人登台</a:t>
            </a:r>
            <a:endParaRPr lang="zh-CN" sz="2000">
              <a:solidFill>
                <a:schemeClr val="bg1"/>
              </a:solidFill>
              <a:latin typeface="方正公文小标宋" panose="02000500000000000000" charset="-122"/>
              <a:ea typeface="方正公文小标宋" panose="02000500000000000000" charset="-122"/>
              <a:cs typeface="方正颜宋简体_中" panose="02000000000000000000" charset="-122"/>
            </a:endParaRPr>
          </a:p>
        </p:txBody>
      </p:sp>
      <p:sp>
        <p:nvSpPr>
          <p:cNvPr id="2" name="文本框 1"/>
          <p:cNvSpPr txBox="1"/>
          <p:nvPr>
            <p:custDataLst>
              <p:tags r:id="rId3"/>
            </p:custDataLst>
          </p:nvPr>
        </p:nvSpPr>
        <p:spPr>
          <a:xfrm>
            <a:off x="569595" y="1892935"/>
            <a:ext cx="4554855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ct val="150000"/>
              </a:lnSpc>
            </a:pPr>
            <a:r>
              <a:rPr lang="zh-CN" sz="1400">
                <a:solidFill>
                  <a:schemeClr val="bg1"/>
                </a:solidFill>
              </a:rPr>
              <a:t>主持人登台介绍现场的嘉宾、领导，感谢大家的莅临。</a:t>
            </a:r>
            <a:endParaRPr lang="zh-CN" sz="140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图片 112"/>
          <p:cNvPicPr/>
          <p:nvPr/>
        </p:nvPicPr>
        <p:blipFill>
          <a:blip r:embed="rId1"/>
          <a:srcRect t="14921"/>
          <a:stretch>
            <a:fillRect/>
          </a:stretch>
        </p:blipFill>
        <p:spPr>
          <a:xfrm>
            <a:off x="0" y="0"/>
            <a:ext cx="12191365" cy="689229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737235" y="1346200"/>
            <a:ext cx="332486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/>
          </a:lstStyle>
          <a:p>
            <a:pPr algn="ctr">
              <a:lnSpc>
                <a:spcPct val="100000"/>
              </a:lnSpc>
            </a:pPr>
            <a:r>
              <a:rPr lang="zh-CN" sz="2000">
                <a:solidFill>
                  <a:schemeClr val="bg1"/>
                </a:solidFill>
                <a:latin typeface="方正公文小标宋" panose="02000500000000000000" charset="-122"/>
                <a:ea typeface="方正公文小标宋" panose="02000500000000000000" charset="-122"/>
                <a:cs typeface="方正颜宋简体_中" panose="02000000000000000000" charset="-122"/>
              </a:rPr>
              <a:t>领导登台</a:t>
            </a:r>
            <a:endParaRPr lang="zh-CN" sz="2000">
              <a:solidFill>
                <a:schemeClr val="bg1"/>
              </a:solidFill>
              <a:latin typeface="方正公文小标宋" panose="02000500000000000000" charset="-122"/>
              <a:ea typeface="方正公文小标宋" panose="02000500000000000000" charset="-122"/>
              <a:cs typeface="方正颜宋简体_中" panose="02000000000000000000" charset="-122"/>
            </a:endParaRPr>
          </a:p>
        </p:txBody>
      </p:sp>
      <p:sp>
        <p:nvSpPr>
          <p:cNvPr id="2" name="文本框 1"/>
          <p:cNvSpPr txBox="1"/>
          <p:nvPr>
            <p:custDataLst>
              <p:tags r:id="rId3"/>
            </p:custDataLst>
          </p:nvPr>
        </p:nvSpPr>
        <p:spPr>
          <a:xfrm>
            <a:off x="569595" y="1892935"/>
            <a:ext cx="4554855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ct val="150000"/>
              </a:lnSpc>
            </a:pPr>
            <a:r>
              <a:rPr lang="zh-CN" sz="1400">
                <a:solidFill>
                  <a:schemeClr val="bg1"/>
                </a:solidFill>
              </a:rPr>
              <a:t>领导嘉宾登台致辞，感谢现场来宾的莅临。</a:t>
            </a:r>
            <a:endParaRPr lang="zh-CN" sz="140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VCG41N127662998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b="8143"/>
          <a:stretch>
            <a:fillRect/>
          </a:stretch>
        </p:blipFill>
        <p:spPr>
          <a:xfrm>
            <a:off x="0" y="0"/>
            <a:ext cx="12174220" cy="6858635"/>
          </a:xfrm>
          <a:prstGeom prst="rect">
            <a:avLst/>
          </a:prstGeom>
        </p:spPr>
      </p:pic>
      <p:pic>
        <p:nvPicPr>
          <p:cNvPr id="4" name="图片 3" descr="酒会致辞.webp"/>
          <p:cNvPicPr>
            <a:picLocks noChangeAspect="1"/>
          </p:cNvPicPr>
          <p:nvPr/>
        </p:nvPicPr>
        <p:blipFill>
          <a:blip r:embed="rId3"/>
          <a:srcRect l="1577" r="3017" b="7537"/>
          <a:stretch>
            <a:fillRect/>
          </a:stretch>
        </p:blipFill>
        <p:spPr>
          <a:xfrm>
            <a:off x="286385" y="2374265"/>
            <a:ext cx="6279515" cy="3924935"/>
          </a:xfrm>
          <a:prstGeom prst="rect">
            <a:avLst/>
          </a:prstGeom>
        </p:spPr>
      </p:pic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1365885" y="1520825"/>
            <a:ext cx="332486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/>
          </a:lstStyle>
          <a:p>
            <a:pPr algn="ctr">
              <a:lnSpc>
                <a:spcPct val="100000"/>
              </a:lnSpc>
            </a:pPr>
            <a:r>
              <a:rPr lang="zh-CN" sz="2000">
                <a:solidFill>
                  <a:schemeClr val="bg1"/>
                </a:solidFill>
                <a:latin typeface="方正公文小标宋" panose="02000500000000000000" charset="-122"/>
                <a:ea typeface="方正公文小标宋" panose="02000500000000000000" charset="-122"/>
                <a:cs typeface="方正颜宋简体_中" panose="02000000000000000000" charset="-122"/>
              </a:rPr>
              <a:t>祝酒仪式</a:t>
            </a:r>
            <a:endParaRPr lang="zh-CN" sz="2000">
              <a:solidFill>
                <a:schemeClr val="bg1"/>
              </a:solidFill>
              <a:latin typeface="方正公文小标宋" panose="02000500000000000000" charset="-122"/>
              <a:ea typeface="方正公文小标宋" panose="02000500000000000000" charset="-122"/>
              <a:cs typeface="方正颜宋简体_中" panose="02000000000000000000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5"/>
            </p:custDataLst>
          </p:nvPr>
        </p:nvSpPr>
        <p:spPr>
          <a:xfrm>
            <a:off x="6816090" y="3666490"/>
            <a:ext cx="4554855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ct val="150000"/>
              </a:lnSpc>
            </a:pPr>
            <a:r>
              <a:rPr lang="zh-CN" sz="1400">
                <a:solidFill>
                  <a:schemeClr val="bg1"/>
                </a:solidFill>
              </a:rPr>
              <a:t>举杯同庆！感谢全体员工的奋斗和拼搏，未来继续携手并进，共创辉煌</a:t>
            </a:r>
            <a:endParaRPr lang="zh-CN" sz="140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VCG41N127662998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b="8143"/>
          <a:stretch>
            <a:fillRect/>
          </a:stretch>
        </p:blipFill>
        <p:spPr>
          <a:xfrm>
            <a:off x="0" y="0"/>
            <a:ext cx="12174220" cy="6858635"/>
          </a:xfrm>
          <a:prstGeom prst="rect">
            <a:avLst/>
          </a:prstGeom>
        </p:spPr>
      </p:pic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1365885" y="1520825"/>
            <a:ext cx="332486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/>
          </a:lstStyle>
          <a:p>
            <a:pPr algn="ctr">
              <a:lnSpc>
                <a:spcPct val="100000"/>
              </a:lnSpc>
            </a:pPr>
            <a:r>
              <a:rPr lang="zh-CN" sz="2000">
                <a:solidFill>
                  <a:schemeClr val="bg1"/>
                </a:solidFill>
                <a:latin typeface="方正公文小标宋" panose="02000500000000000000" charset="-122"/>
                <a:ea typeface="方正公文小标宋" panose="02000500000000000000" charset="-122"/>
                <a:cs typeface="方正颜宋简体_中" panose="02000000000000000000" charset="-122"/>
              </a:rPr>
              <a:t>切蛋糕仪式</a:t>
            </a:r>
            <a:endParaRPr lang="zh-CN" sz="2000">
              <a:solidFill>
                <a:schemeClr val="bg1"/>
              </a:solidFill>
              <a:latin typeface="方正公文小标宋" panose="02000500000000000000" charset="-122"/>
              <a:ea typeface="方正公文小标宋" panose="02000500000000000000" charset="-122"/>
              <a:cs typeface="方正颜宋简体_中" panose="02000000000000000000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4"/>
            </p:custDataLst>
          </p:nvPr>
        </p:nvSpPr>
        <p:spPr>
          <a:xfrm>
            <a:off x="750570" y="3491865"/>
            <a:ext cx="4554855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ct val="150000"/>
              </a:lnSpc>
            </a:pPr>
            <a:r>
              <a:rPr lang="zh-CN" sz="1400">
                <a:solidFill>
                  <a:schemeClr val="bg1"/>
                </a:solidFill>
              </a:rPr>
              <a:t>定制含有企业名称+logo的大蛋糕，由领导/嘉宾/共同切开蛋糕，全体成员一起分蛋糕，寓意吉祥。</a:t>
            </a:r>
            <a:endParaRPr lang="zh-CN" sz="1400">
              <a:solidFill>
                <a:schemeClr val="bg1"/>
              </a:solidFill>
            </a:endParaRPr>
          </a:p>
        </p:txBody>
      </p:sp>
      <p:pic>
        <p:nvPicPr>
          <p:cNvPr id="2" name="图片 1" descr="C:/Users/ADMINI~1/AppData/Local/Temp/picturecompress_20201216183406/output_1.pngoutput_1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5852795" y="1591310"/>
            <a:ext cx="5845175" cy="348043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VCG41N127662998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b="8143"/>
          <a:stretch>
            <a:fillRect/>
          </a:stretch>
        </p:blipFill>
        <p:spPr>
          <a:xfrm>
            <a:off x="0" y="0"/>
            <a:ext cx="12174220" cy="6858635"/>
          </a:xfrm>
          <a:prstGeom prst="rect">
            <a:avLst/>
          </a:prstGeom>
        </p:spPr>
      </p:pic>
      <p:sp>
        <p:nvSpPr>
          <p:cNvPr id="2" name="文本框 1"/>
          <p:cNvSpPr txBox="1"/>
          <p:nvPr>
            <p:custDataLst>
              <p:tags r:id="rId3"/>
            </p:custDataLst>
          </p:nvPr>
        </p:nvSpPr>
        <p:spPr>
          <a:xfrm>
            <a:off x="4712970" y="774700"/>
            <a:ext cx="332486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/>
          </a:lstStyle>
          <a:p>
            <a:pPr algn="ctr">
              <a:lnSpc>
                <a:spcPct val="100000"/>
              </a:lnSpc>
            </a:pPr>
            <a:r>
              <a:rPr lang="zh-CN" altLang="en-US" sz="2000">
                <a:solidFill>
                  <a:schemeClr val="bg1"/>
                </a:solidFill>
                <a:latin typeface="方正公文小标宋" panose="02000500000000000000" charset="-122"/>
                <a:ea typeface="方正公文小标宋" panose="02000500000000000000" charset="-122"/>
                <a:cs typeface="方正颜宋简体_中" panose="02000000000000000000" charset="-122"/>
              </a:rPr>
              <a:t>节目表演</a:t>
            </a:r>
            <a:endParaRPr lang="zh-CN" altLang="en-US" sz="2000">
              <a:solidFill>
                <a:schemeClr val="bg1"/>
              </a:solidFill>
              <a:latin typeface="方正公文小标宋" panose="02000500000000000000" charset="-122"/>
              <a:ea typeface="方正公文小标宋" panose="02000500000000000000" charset="-122"/>
              <a:cs typeface="方正颜宋简体_中" panose="02000000000000000000" charset="-122"/>
            </a:endParaRPr>
          </a:p>
        </p:txBody>
      </p:sp>
      <p:pic>
        <p:nvPicPr>
          <p:cNvPr id="102" name="图片 101"/>
          <p:cNvPicPr/>
          <p:nvPr/>
        </p:nvPicPr>
        <p:blipFill>
          <a:blip r:embed="rId4"/>
          <a:stretch>
            <a:fillRect/>
          </a:stretch>
        </p:blipFill>
        <p:spPr>
          <a:xfrm>
            <a:off x="535305" y="2464435"/>
            <a:ext cx="5288915" cy="304990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" name="图片 102"/>
          <p:cNvPicPr/>
          <p:nvPr/>
        </p:nvPicPr>
        <p:blipFill>
          <a:blip r:embed="rId5"/>
          <a:stretch>
            <a:fillRect/>
          </a:stretch>
        </p:blipFill>
        <p:spPr>
          <a:xfrm>
            <a:off x="6725285" y="2164715"/>
            <a:ext cx="4862830" cy="291592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图片 101"/>
          <p:cNvPicPr/>
          <p:nvPr/>
        </p:nvPicPr>
        <p:blipFill>
          <a:blip r:embed="rId1"/>
          <a:srcRect t="14870"/>
          <a:stretch>
            <a:fillRect/>
          </a:stretch>
        </p:blipFill>
        <p:spPr>
          <a:xfrm>
            <a:off x="0" y="0"/>
            <a:ext cx="12174220" cy="689737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/>
          <p:cNvSpPr txBox="1"/>
          <p:nvPr>
            <p:custDataLst>
              <p:tags r:id="rId2"/>
            </p:custDataLst>
          </p:nvPr>
        </p:nvSpPr>
        <p:spPr>
          <a:xfrm>
            <a:off x="4712970" y="774700"/>
            <a:ext cx="332486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/>
          </a:lstStyle>
          <a:p>
            <a:pPr algn="ctr">
              <a:lnSpc>
                <a:spcPct val="100000"/>
              </a:lnSpc>
            </a:pPr>
            <a:r>
              <a:rPr lang="zh-CN" sz="2000">
                <a:solidFill>
                  <a:schemeClr val="bg1"/>
                </a:solidFill>
                <a:latin typeface="方正公文小标宋" panose="02000500000000000000" charset="-122"/>
                <a:ea typeface="方正公文小标宋" panose="02000500000000000000" charset="-122"/>
                <a:cs typeface="方正颜宋简体_中" panose="02000000000000000000" charset="-122"/>
              </a:rPr>
              <a:t>员工节目</a:t>
            </a:r>
            <a:r>
              <a:rPr lang="en-US" altLang="zh-CN" sz="2000">
                <a:solidFill>
                  <a:schemeClr val="bg1"/>
                </a:solidFill>
                <a:latin typeface="方正公文小标宋" panose="02000500000000000000" charset="-122"/>
                <a:ea typeface="方正公文小标宋" panose="02000500000000000000" charset="-122"/>
                <a:cs typeface="方正颜宋简体_中" panose="02000000000000000000" charset="-122"/>
              </a:rPr>
              <a:t>-</a:t>
            </a:r>
            <a:r>
              <a:rPr lang="zh-CN" altLang="en-US" sz="2000">
                <a:solidFill>
                  <a:schemeClr val="bg1"/>
                </a:solidFill>
                <a:latin typeface="方正公文小标宋" panose="02000500000000000000" charset="-122"/>
                <a:ea typeface="方正公文小标宋" panose="02000500000000000000" charset="-122"/>
                <a:cs typeface="方正颜宋简体_中" panose="02000000000000000000" charset="-122"/>
              </a:rPr>
              <a:t>员工合唱</a:t>
            </a:r>
            <a:endParaRPr lang="zh-CN" altLang="en-US" sz="2000">
              <a:solidFill>
                <a:schemeClr val="bg1"/>
              </a:solidFill>
              <a:latin typeface="方正公文小标宋" panose="02000500000000000000" charset="-122"/>
              <a:ea typeface="方正公文小标宋" panose="02000500000000000000" charset="-122"/>
              <a:cs typeface="方正颜宋简体_中" panose="02000000000000000000" charset="-122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VCG41N127662998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b="8143"/>
          <a:stretch>
            <a:fillRect/>
          </a:stretch>
        </p:blipFill>
        <p:spPr>
          <a:xfrm>
            <a:off x="0" y="0"/>
            <a:ext cx="12174220" cy="6858635"/>
          </a:xfrm>
          <a:prstGeom prst="rect">
            <a:avLst/>
          </a:prstGeom>
        </p:spPr>
      </p:pic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1365885" y="1520825"/>
            <a:ext cx="332486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/>
          </a:lstStyle>
          <a:p>
            <a:pPr algn="ctr">
              <a:lnSpc>
                <a:spcPct val="100000"/>
              </a:lnSpc>
            </a:pPr>
            <a:r>
              <a:rPr lang="zh-CN" sz="2000">
                <a:solidFill>
                  <a:schemeClr val="bg1"/>
                </a:solidFill>
                <a:latin typeface="方正公文小标宋" panose="02000500000000000000" charset="-122"/>
                <a:ea typeface="方正公文小标宋" panose="02000500000000000000" charset="-122"/>
                <a:cs typeface="方正颜宋简体_中" panose="02000000000000000000" charset="-122"/>
              </a:rPr>
              <a:t>颁奖仪式</a:t>
            </a:r>
            <a:endParaRPr lang="zh-CN" sz="2000">
              <a:solidFill>
                <a:schemeClr val="bg1"/>
              </a:solidFill>
              <a:latin typeface="方正公文小标宋" panose="02000500000000000000" charset="-122"/>
              <a:ea typeface="方正公文小标宋" panose="02000500000000000000" charset="-122"/>
              <a:cs typeface="方正颜宋简体_中" panose="02000000000000000000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rcRect r="6170" b="13075"/>
          <a:stretch>
            <a:fillRect/>
          </a:stretch>
        </p:blipFill>
        <p:spPr>
          <a:xfrm>
            <a:off x="241300" y="2326640"/>
            <a:ext cx="6001385" cy="3701415"/>
          </a:xfrm>
          <a:prstGeom prst="rect">
            <a:avLst/>
          </a:prstGeom>
        </p:spPr>
      </p:pic>
      <p:pic>
        <p:nvPicPr>
          <p:cNvPr id="104" name="图片 103"/>
          <p:cNvPicPr/>
          <p:nvPr/>
        </p:nvPicPr>
        <p:blipFill>
          <a:blip r:embed="rId5"/>
          <a:stretch>
            <a:fillRect/>
          </a:stretch>
        </p:blipFill>
        <p:spPr>
          <a:xfrm>
            <a:off x="6628765" y="1734185"/>
            <a:ext cx="5328285" cy="342646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VCG41N127662998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b="8143"/>
          <a:stretch>
            <a:fillRect/>
          </a:stretch>
        </p:blipFill>
        <p:spPr>
          <a:xfrm>
            <a:off x="17780" y="0"/>
            <a:ext cx="12174220" cy="6858635"/>
          </a:xfrm>
          <a:prstGeom prst="rect">
            <a:avLst/>
          </a:prstGeom>
        </p:spPr>
      </p:pic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1365885" y="1520825"/>
            <a:ext cx="332486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/>
          </a:lstStyle>
          <a:p>
            <a:pPr algn="ctr">
              <a:lnSpc>
                <a:spcPct val="100000"/>
              </a:lnSpc>
            </a:pPr>
            <a:r>
              <a:rPr lang="zh-CN" sz="2000">
                <a:solidFill>
                  <a:schemeClr val="bg1"/>
                </a:solidFill>
                <a:latin typeface="方正公文小标宋" panose="02000500000000000000" charset="-122"/>
                <a:ea typeface="方正公文小标宋" panose="02000500000000000000" charset="-122"/>
                <a:cs typeface="方正颜宋简体_中" panose="02000000000000000000" charset="-122"/>
              </a:rPr>
              <a:t>抽奖互动</a:t>
            </a:r>
            <a:endParaRPr lang="zh-CN" sz="2000">
              <a:solidFill>
                <a:schemeClr val="bg1"/>
              </a:solidFill>
              <a:latin typeface="方正公文小标宋" panose="02000500000000000000" charset="-122"/>
              <a:ea typeface="方正公文小标宋" panose="02000500000000000000" charset="-122"/>
              <a:cs typeface="方正颜宋简体_中" panose="02000000000000000000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4"/>
            </p:custDataLst>
          </p:nvPr>
        </p:nvSpPr>
        <p:spPr>
          <a:xfrm>
            <a:off x="6787515" y="3273425"/>
            <a:ext cx="4554855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ct val="150000"/>
              </a:lnSpc>
            </a:pPr>
            <a:r>
              <a:rPr lang="zh-CN" sz="1400">
                <a:solidFill>
                  <a:schemeClr val="bg1"/>
                </a:solidFill>
              </a:rPr>
              <a:t>惊喜高端的抽奖环节，设置多种奖项，分环节进行抽取，参与周年庆满载而归</a:t>
            </a:r>
            <a:endParaRPr lang="zh-CN" sz="1400">
              <a:solidFill>
                <a:schemeClr val="bg1"/>
              </a:solidFill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000" y="2391410"/>
            <a:ext cx="5841365" cy="35306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VCG41N127662998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b="8143"/>
          <a:stretch>
            <a:fillRect/>
          </a:stretch>
        </p:blipFill>
        <p:spPr>
          <a:xfrm>
            <a:off x="17780" y="0"/>
            <a:ext cx="12174220" cy="6858635"/>
          </a:xfrm>
          <a:prstGeom prst="rect">
            <a:avLst/>
          </a:prstGeom>
        </p:spPr>
      </p:pic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4622165" y="909955"/>
            <a:ext cx="332486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/>
          </a:lstStyle>
          <a:p>
            <a:pPr algn="ctr">
              <a:lnSpc>
                <a:spcPct val="100000"/>
              </a:lnSpc>
            </a:pPr>
            <a:r>
              <a:rPr lang="zh-CN" sz="2000">
                <a:solidFill>
                  <a:schemeClr val="bg1"/>
                </a:solidFill>
                <a:latin typeface="方正公文小标宋" panose="02000500000000000000" charset="-122"/>
                <a:ea typeface="方正公文小标宋" panose="02000500000000000000" charset="-122"/>
                <a:cs typeface="方正颜宋简体_中" panose="02000000000000000000" charset="-122"/>
              </a:rPr>
              <a:t>游戏互动</a:t>
            </a:r>
            <a:endParaRPr lang="zh-CN" sz="2000">
              <a:solidFill>
                <a:schemeClr val="bg1"/>
              </a:solidFill>
              <a:latin typeface="方正公文小标宋" panose="02000500000000000000" charset="-122"/>
              <a:ea typeface="方正公文小标宋" panose="02000500000000000000" charset="-122"/>
              <a:cs typeface="方正颜宋简体_中" panose="02000000000000000000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690" y="2372995"/>
            <a:ext cx="3832225" cy="258826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57015" y="2373630"/>
            <a:ext cx="3951605" cy="258762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6085" y="2373630"/>
            <a:ext cx="3795395" cy="2587625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图片 101"/>
          <p:cNvPicPr/>
          <p:nvPr>
            <p:custDataLst>
              <p:tags r:id="rId1"/>
            </p:custDataLst>
          </p:nvPr>
        </p:nvPicPr>
        <p:blipFill>
          <a:blip r:embed="rId2"/>
          <a:srcRect t="10787"/>
          <a:stretch>
            <a:fillRect/>
          </a:stretch>
        </p:blipFill>
        <p:spPr>
          <a:xfrm>
            <a:off x="0" y="0"/>
            <a:ext cx="12174220" cy="687514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矩形 3"/>
          <p:cNvSpPr/>
          <p:nvPr>
            <p:custDataLst>
              <p:tags r:id="rId3"/>
            </p:custDataLst>
          </p:nvPr>
        </p:nvSpPr>
        <p:spPr>
          <a:xfrm>
            <a:off x="7620" y="3810"/>
            <a:ext cx="12183745" cy="6875145"/>
          </a:xfrm>
          <a:prstGeom prst="rect">
            <a:avLst/>
          </a:prstGeom>
          <a:solidFill>
            <a:schemeClr val="tx1"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4424680" y="1033145"/>
            <a:ext cx="332486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/>
          </a:lstStyle>
          <a:p>
            <a:pPr algn="ctr">
              <a:lnSpc>
                <a:spcPct val="100000"/>
              </a:lnSpc>
            </a:pPr>
            <a:r>
              <a:rPr lang="zh-CN" sz="2000">
                <a:solidFill>
                  <a:schemeClr val="bg1"/>
                </a:solidFill>
                <a:latin typeface="方正公文小标宋" panose="02000500000000000000" charset="-122"/>
                <a:ea typeface="方正公文小标宋" panose="02000500000000000000" charset="-122"/>
                <a:cs typeface="方正颜宋简体_中" panose="02000000000000000000" charset="-122"/>
              </a:rPr>
              <a:t>用餐时间</a:t>
            </a:r>
            <a:endParaRPr lang="zh-CN" sz="2000">
              <a:solidFill>
                <a:schemeClr val="bg1"/>
              </a:solidFill>
              <a:latin typeface="方正公文小标宋" panose="02000500000000000000" charset="-122"/>
              <a:ea typeface="方正公文小标宋" panose="02000500000000000000" charset="-122"/>
              <a:cs typeface="方正颜宋简体_中" panose="02000000000000000000" charset="-122"/>
            </a:endParaRPr>
          </a:p>
        </p:txBody>
      </p:sp>
      <p:sp>
        <p:nvSpPr>
          <p:cNvPr id="10" name="上箭头 9"/>
          <p:cNvSpPr/>
          <p:nvPr>
            <p:custDataLst>
              <p:tags r:id="rId5"/>
            </p:custDataLst>
          </p:nvPr>
        </p:nvSpPr>
        <p:spPr>
          <a:xfrm rot="3360000">
            <a:off x="4741545" y="5337810"/>
            <a:ext cx="245110" cy="557530"/>
          </a:xfrm>
          <a:prstGeom prst="up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http://photo-static-api.fotomore.com/creative/vcg/400/version23/VCG21gic17143775.jpg?uid=386&amp;timestamp=1715233911&amp;sign=5d21266ba5394e9f1ba87e84876164c7" descr="香草和香料的选择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635" cy="68580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896745" y="1774190"/>
            <a:ext cx="7846695" cy="111188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>
                <a:solidFill>
                  <a:schemeClr val="bg1"/>
                </a:solidFill>
              </a:rPr>
              <a:t>白灼大明虾</a:t>
            </a:r>
            <a:r>
              <a:rPr lang="en-US" altLang="zh-CN">
                <a:solidFill>
                  <a:schemeClr val="bg1"/>
                </a:solidFill>
              </a:rPr>
              <a:t> </a:t>
            </a:r>
            <a:r>
              <a:rPr lang="zh-CN" altLang="en-US">
                <a:solidFill>
                  <a:schemeClr val="bg1"/>
                </a:solidFill>
              </a:rPr>
              <a:t>清蒸桂鱼</a:t>
            </a:r>
            <a:r>
              <a:rPr lang="en-US" altLang="zh-CN">
                <a:solidFill>
                  <a:schemeClr val="bg1"/>
                </a:solidFill>
              </a:rPr>
              <a:t> </a:t>
            </a:r>
            <a:r>
              <a:rPr lang="zh-CN" altLang="en-US">
                <a:solidFill>
                  <a:schemeClr val="bg1"/>
                </a:solidFill>
              </a:rPr>
              <a:t>跳马羊肉</a:t>
            </a:r>
            <a:r>
              <a:rPr lang="en-US" altLang="zh-CN">
                <a:solidFill>
                  <a:schemeClr val="bg1"/>
                </a:solidFill>
              </a:rPr>
              <a:t> </a:t>
            </a:r>
            <a:r>
              <a:rPr lang="zh-CN" altLang="en-US">
                <a:solidFill>
                  <a:schemeClr val="bg1"/>
                </a:solidFill>
              </a:rPr>
              <a:t>药膳水鸭</a:t>
            </a:r>
            <a:r>
              <a:rPr lang="en-US" altLang="zh-CN">
                <a:solidFill>
                  <a:schemeClr val="bg1"/>
                </a:solidFill>
              </a:rPr>
              <a:t> </a:t>
            </a:r>
            <a:r>
              <a:rPr lang="zh-CN" altLang="en-US">
                <a:solidFill>
                  <a:schemeClr val="bg1"/>
                </a:solidFill>
              </a:rPr>
              <a:t>飘香猪脚</a:t>
            </a:r>
            <a:r>
              <a:rPr lang="en-US" altLang="zh-CN">
                <a:solidFill>
                  <a:schemeClr val="bg1"/>
                </a:solidFill>
              </a:rPr>
              <a:t> </a:t>
            </a:r>
            <a:r>
              <a:rPr lang="zh-CN" altLang="en-US">
                <a:solidFill>
                  <a:schemeClr val="bg1"/>
                </a:solidFill>
              </a:rPr>
              <a:t>墨鱼炖排骨</a:t>
            </a:r>
            <a:endParaRPr lang="zh-CN" altLang="en-US">
              <a:solidFill>
                <a:schemeClr val="bg1"/>
              </a:solidFill>
            </a:endParaRPr>
          </a:p>
          <a:p>
            <a:r>
              <a:rPr lang="en-US" altLang="zh-CN">
                <a:solidFill>
                  <a:schemeClr val="bg1"/>
                </a:solidFill>
              </a:rPr>
              <a:t> </a:t>
            </a:r>
            <a:endParaRPr lang="en-US" altLang="zh-CN">
              <a:solidFill>
                <a:schemeClr val="bg1"/>
              </a:solidFill>
            </a:endParaRPr>
          </a:p>
          <a:p>
            <a:r>
              <a:rPr lang="zh-CN" altLang="en-US">
                <a:solidFill>
                  <a:schemeClr val="bg1"/>
                </a:solidFill>
              </a:rPr>
              <a:t>黄焖鳝片</a:t>
            </a:r>
            <a:r>
              <a:rPr lang="en-US" altLang="zh-CN">
                <a:solidFill>
                  <a:schemeClr val="bg1"/>
                </a:solidFill>
              </a:rPr>
              <a:t> </a:t>
            </a:r>
            <a:r>
              <a:rPr lang="zh-CN" altLang="en-US">
                <a:solidFill>
                  <a:schemeClr val="bg1"/>
                </a:solidFill>
              </a:rPr>
              <a:t>酱汁淮山</a:t>
            </a:r>
            <a:r>
              <a:rPr lang="en-US" altLang="zh-CN">
                <a:solidFill>
                  <a:schemeClr val="bg1"/>
                </a:solidFill>
              </a:rPr>
              <a:t> </a:t>
            </a:r>
            <a:r>
              <a:rPr lang="zh-CN" altLang="en-US">
                <a:solidFill>
                  <a:schemeClr val="bg1"/>
                </a:solidFill>
              </a:rPr>
              <a:t>砂锅水晶粉</a:t>
            </a:r>
            <a:r>
              <a:rPr lang="en-US" altLang="zh-CN">
                <a:solidFill>
                  <a:schemeClr val="bg1"/>
                </a:solidFill>
              </a:rPr>
              <a:t> </a:t>
            </a:r>
            <a:r>
              <a:rPr lang="zh-CN" altLang="en-US">
                <a:solidFill>
                  <a:schemeClr val="bg1"/>
                </a:solidFill>
              </a:rPr>
              <a:t>豆辣水芹</a:t>
            </a:r>
            <a:r>
              <a:rPr lang="en-US" altLang="zh-CN">
                <a:solidFill>
                  <a:schemeClr val="bg1"/>
                </a:solidFill>
              </a:rPr>
              <a:t> </a:t>
            </a:r>
            <a:r>
              <a:rPr lang="zh-CN" altLang="en-US">
                <a:solidFill>
                  <a:schemeClr val="bg1"/>
                </a:solidFill>
              </a:rPr>
              <a:t>有机花菜</a:t>
            </a:r>
            <a:r>
              <a:rPr lang="en-US" altLang="zh-CN">
                <a:solidFill>
                  <a:schemeClr val="bg1"/>
                </a:solidFill>
              </a:rPr>
              <a:t>  </a:t>
            </a:r>
            <a:r>
              <a:rPr lang="zh-CN" altLang="en-US">
                <a:solidFill>
                  <a:schemeClr val="bg1"/>
                </a:solidFill>
              </a:rPr>
              <a:t>时蔬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896745" y="855345"/>
            <a:ext cx="18992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+mn-ea"/>
                <a:cs typeface="+mn-ea"/>
              </a:rPr>
              <a:t>菜单</a:t>
            </a:r>
            <a:r>
              <a:rPr lang="en-US" altLang="zh-CN">
                <a:solidFill>
                  <a:schemeClr val="bg1"/>
                </a:solidFill>
                <a:latin typeface="+mn-ea"/>
                <a:cs typeface="+mn-ea"/>
              </a:rPr>
              <a:t>1</a:t>
            </a:r>
            <a:endParaRPr lang="en-US" altLang="zh-CN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896745" y="3244850"/>
            <a:ext cx="18992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+mn-ea"/>
                <a:cs typeface="+mn-ea"/>
              </a:rPr>
              <a:t>菜单</a:t>
            </a:r>
            <a:r>
              <a:rPr lang="en-US" altLang="zh-CN">
                <a:solidFill>
                  <a:schemeClr val="bg1"/>
                </a:solidFill>
                <a:latin typeface="+mn-ea"/>
                <a:cs typeface="+mn-ea"/>
              </a:rPr>
              <a:t>2</a:t>
            </a:r>
            <a:endParaRPr lang="en-US" altLang="zh-CN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896745" y="3916680"/>
            <a:ext cx="7846695" cy="111188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>
                <a:solidFill>
                  <a:schemeClr val="bg1"/>
                </a:solidFill>
              </a:rPr>
              <a:t>香辣基围虾</a:t>
            </a:r>
            <a:r>
              <a:rPr lang="en-US" altLang="zh-CN">
                <a:solidFill>
                  <a:schemeClr val="bg1"/>
                </a:solidFill>
              </a:rPr>
              <a:t> </a:t>
            </a:r>
            <a:r>
              <a:rPr lang="zh-CN" altLang="en-US">
                <a:solidFill>
                  <a:schemeClr val="bg1"/>
                </a:solidFill>
              </a:rPr>
              <a:t>开胃多宝鱼</a:t>
            </a:r>
            <a:r>
              <a:rPr lang="en-US" altLang="zh-CN">
                <a:solidFill>
                  <a:schemeClr val="bg1"/>
                </a:solidFill>
              </a:rPr>
              <a:t> </a:t>
            </a:r>
            <a:r>
              <a:rPr lang="zh-CN" altLang="en-US">
                <a:solidFill>
                  <a:schemeClr val="bg1"/>
                </a:solidFill>
              </a:rPr>
              <a:t>干锅牛腩</a:t>
            </a:r>
            <a:r>
              <a:rPr lang="en-US" altLang="zh-CN">
                <a:solidFill>
                  <a:schemeClr val="bg1"/>
                </a:solidFill>
              </a:rPr>
              <a:t> </a:t>
            </a:r>
            <a:r>
              <a:rPr lang="zh-CN" altLang="en-US">
                <a:solidFill>
                  <a:schemeClr val="bg1"/>
                </a:solidFill>
              </a:rPr>
              <a:t>清炖土鸡</a:t>
            </a:r>
            <a:r>
              <a:rPr lang="en-US" altLang="zh-CN">
                <a:solidFill>
                  <a:schemeClr val="bg1"/>
                </a:solidFill>
              </a:rPr>
              <a:t> </a:t>
            </a:r>
            <a:r>
              <a:rPr lang="zh-CN" altLang="en-US">
                <a:solidFill>
                  <a:schemeClr val="bg1"/>
                </a:solidFill>
              </a:rPr>
              <a:t>霸王肘子</a:t>
            </a:r>
            <a:r>
              <a:rPr lang="en-US" altLang="zh-CN">
                <a:solidFill>
                  <a:schemeClr val="bg1"/>
                </a:solidFill>
              </a:rPr>
              <a:t> </a:t>
            </a:r>
            <a:r>
              <a:rPr lang="zh-CN" altLang="en-US">
                <a:solidFill>
                  <a:schemeClr val="bg1"/>
                </a:solidFill>
              </a:rPr>
              <a:t>孜然鱿鱼须</a:t>
            </a:r>
            <a:r>
              <a:rPr lang="en-US" altLang="zh-CN">
                <a:solidFill>
                  <a:schemeClr val="bg1"/>
                </a:solidFill>
              </a:rPr>
              <a:t> </a:t>
            </a:r>
            <a:endParaRPr lang="en-US" altLang="zh-CN">
              <a:solidFill>
                <a:schemeClr val="bg1"/>
              </a:solidFill>
            </a:endParaRPr>
          </a:p>
          <a:p>
            <a:endParaRPr lang="en-US" altLang="zh-CN">
              <a:solidFill>
                <a:schemeClr val="bg1"/>
              </a:solidFill>
            </a:endParaRPr>
          </a:p>
          <a:p>
            <a:r>
              <a:rPr lang="zh-CN" altLang="en-US">
                <a:solidFill>
                  <a:schemeClr val="bg1"/>
                </a:solidFill>
              </a:rPr>
              <a:t>粉丝扇贝</a:t>
            </a:r>
            <a:r>
              <a:rPr lang="en-US" altLang="zh-CN">
                <a:solidFill>
                  <a:schemeClr val="bg1"/>
                </a:solidFill>
              </a:rPr>
              <a:t> </a:t>
            </a:r>
            <a:r>
              <a:rPr lang="zh-CN" altLang="en-US">
                <a:solidFill>
                  <a:schemeClr val="bg1"/>
                </a:solidFill>
              </a:rPr>
              <a:t>豆辣蕨菜</a:t>
            </a:r>
            <a:r>
              <a:rPr lang="en-US" altLang="zh-CN">
                <a:solidFill>
                  <a:schemeClr val="bg1"/>
                </a:solidFill>
              </a:rPr>
              <a:t> </a:t>
            </a:r>
            <a:r>
              <a:rPr lang="zh-CN" altLang="en-US">
                <a:solidFill>
                  <a:schemeClr val="bg1"/>
                </a:solidFill>
              </a:rPr>
              <a:t>砂锅藕条</a:t>
            </a:r>
            <a:r>
              <a:rPr lang="en-US" altLang="zh-CN">
                <a:solidFill>
                  <a:schemeClr val="bg1"/>
                </a:solidFill>
              </a:rPr>
              <a:t> </a:t>
            </a:r>
            <a:r>
              <a:rPr lang="zh-CN" altLang="en-US">
                <a:solidFill>
                  <a:schemeClr val="bg1"/>
                </a:solidFill>
              </a:rPr>
              <a:t>酸菜炒春笋</a:t>
            </a:r>
            <a:r>
              <a:rPr lang="en-US" altLang="zh-CN">
                <a:solidFill>
                  <a:schemeClr val="bg1"/>
                </a:solidFill>
              </a:rPr>
              <a:t> </a:t>
            </a:r>
            <a:r>
              <a:rPr lang="zh-CN" altLang="en-US">
                <a:solidFill>
                  <a:schemeClr val="bg1"/>
                </a:solidFill>
              </a:rPr>
              <a:t>青椒香干</a:t>
            </a:r>
            <a:r>
              <a:rPr lang="en-US" altLang="zh-CN">
                <a:solidFill>
                  <a:schemeClr val="bg1"/>
                </a:solidFill>
              </a:rPr>
              <a:t> </a:t>
            </a:r>
            <a:r>
              <a:rPr lang="zh-CN" altLang="en-US">
                <a:solidFill>
                  <a:schemeClr val="bg1"/>
                </a:solidFill>
              </a:rPr>
              <a:t>时蔬</a:t>
            </a:r>
            <a:endParaRPr lang="zh-CN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>
            <p:custDataLst>
              <p:tags r:id="rId1"/>
            </p:custDataLst>
          </p:nvPr>
        </p:nvSpPr>
        <p:spPr>
          <a:xfrm>
            <a:off x="-34290" y="0"/>
            <a:ext cx="12223115" cy="6848475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 descr="VCG21130916234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t="2928" b="7653"/>
          <a:stretch>
            <a:fillRect/>
          </a:stretch>
        </p:blipFill>
        <p:spPr>
          <a:xfrm flipH="1">
            <a:off x="344170" y="0"/>
            <a:ext cx="11503025" cy="6860540"/>
          </a:xfrm>
          <a:prstGeom prst="rect">
            <a:avLst/>
          </a:prstGeom>
        </p:spPr>
      </p:pic>
      <p:sp>
        <p:nvSpPr>
          <p:cNvPr id="32" name="文本框 31"/>
          <p:cNvSpPr txBox="1"/>
          <p:nvPr>
            <p:custDataLst>
              <p:tags r:id="rId4"/>
            </p:custDataLst>
          </p:nvPr>
        </p:nvSpPr>
        <p:spPr>
          <a:xfrm>
            <a:off x="6659880" y="2447290"/>
            <a:ext cx="9975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>
                <a:solidFill>
                  <a:schemeClr val="bg1"/>
                </a:solidFill>
                <a:latin typeface="方正大黑简体" panose="02010601030101010101" charset="-122"/>
                <a:ea typeface="方正大黑简体" panose="02010601030101010101" charset="-122"/>
              </a:rPr>
              <a:t>活动</a:t>
            </a:r>
            <a:endParaRPr lang="zh-CN" altLang="en-US" sz="2400">
              <a:solidFill>
                <a:schemeClr val="bg1"/>
              </a:solidFill>
              <a:latin typeface="方正大黑简体" panose="02010601030101010101" charset="-122"/>
              <a:ea typeface="方正大黑简体" panose="02010601030101010101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5"/>
            </p:custDataLst>
          </p:nvPr>
        </p:nvSpPr>
        <p:spPr>
          <a:xfrm>
            <a:off x="6660515" y="3253740"/>
            <a:ext cx="9975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>
                <a:solidFill>
                  <a:schemeClr val="bg1"/>
                </a:solidFill>
                <a:latin typeface="方正大黑简体" panose="02010601030101010101" charset="-122"/>
                <a:ea typeface="方正大黑简体" panose="02010601030101010101" charset="-122"/>
              </a:rPr>
              <a:t>相关</a:t>
            </a:r>
            <a:endParaRPr lang="zh-CN" altLang="en-US" sz="2400">
              <a:solidFill>
                <a:schemeClr val="bg1"/>
              </a:solidFill>
              <a:latin typeface="方正大黑简体" panose="02010601030101010101" charset="-122"/>
              <a:ea typeface="方正大黑简体" panose="02010601030101010101" charset="-122"/>
            </a:endParaRPr>
          </a:p>
        </p:txBody>
      </p:sp>
      <p:sp>
        <p:nvSpPr>
          <p:cNvPr id="38" name="文本框 37"/>
          <p:cNvSpPr txBox="1"/>
          <p:nvPr>
            <p:custDataLst>
              <p:tags r:id="rId6"/>
            </p:custDataLst>
          </p:nvPr>
        </p:nvSpPr>
        <p:spPr>
          <a:xfrm>
            <a:off x="6222365" y="2957830"/>
            <a:ext cx="187452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000">
                <a:solidFill>
                  <a:schemeClr val="bg1"/>
                </a:solidFill>
                <a:latin typeface="方正大黑简体" panose="02010601030101010101" charset="-122"/>
                <a:ea typeface="方正大黑简体" panose="02010601030101010101" charset="-122"/>
              </a:rPr>
              <a:t>HUO DONG XIANG GUAN</a:t>
            </a:r>
            <a:endParaRPr lang="en-US" altLang="zh-CN" sz="1000">
              <a:solidFill>
                <a:schemeClr val="bg1"/>
              </a:solidFill>
              <a:latin typeface="方正大黑简体" panose="02010601030101010101" charset="-122"/>
              <a:ea typeface="方正大黑简体" panose="02010601030101010101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648335" y="5518150"/>
            <a:ext cx="631190" cy="603250"/>
            <a:chOff x="9233" y="5314"/>
            <a:chExt cx="732" cy="730"/>
          </a:xfrm>
        </p:grpSpPr>
        <p:cxnSp>
          <p:nvCxnSpPr>
            <p:cNvPr id="9" name="直接连接符 8"/>
            <p:cNvCxnSpPr/>
            <p:nvPr>
              <p:custDataLst>
                <p:tags r:id="rId7"/>
              </p:custDataLst>
            </p:nvPr>
          </p:nvCxnSpPr>
          <p:spPr>
            <a:xfrm>
              <a:off x="9235" y="5314"/>
              <a:ext cx="731" cy="731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>
              <p:custDataLst>
                <p:tags r:id="rId8"/>
              </p:custDataLst>
            </p:nvPr>
          </p:nvCxnSpPr>
          <p:spPr>
            <a:xfrm flipH="1">
              <a:off x="9233" y="5314"/>
              <a:ext cx="731" cy="731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文本框 12"/>
          <p:cNvSpPr txBox="1"/>
          <p:nvPr>
            <p:custDataLst>
              <p:tags r:id="rId9"/>
            </p:custDataLst>
          </p:nvPr>
        </p:nvSpPr>
        <p:spPr>
          <a:xfrm>
            <a:off x="365760" y="5119370"/>
            <a:ext cx="1191895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>
                <a:solidFill>
                  <a:schemeClr val="bg1"/>
                </a:solidFill>
                <a:latin typeface="方正公文小标宋" panose="02000500000000000000" charset="-122"/>
                <a:ea typeface="方正公文小标宋" panose="02000500000000000000" charset="-122"/>
              </a:rPr>
              <a:t>PRAT.04</a:t>
            </a:r>
            <a:endParaRPr lang="en-US" altLang="zh-CN" sz="2000">
              <a:solidFill>
                <a:schemeClr val="bg1"/>
              </a:solidFill>
              <a:latin typeface="方正公文小标宋" panose="02000500000000000000" charset="-122"/>
              <a:ea typeface="方正公文小标宋" panose="02000500000000000000" charset="-122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>
            <p:custDataLst>
              <p:tags r:id="rId1"/>
            </p:custDataLst>
          </p:nvPr>
        </p:nvSpPr>
        <p:spPr>
          <a:xfrm>
            <a:off x="0" y="8255"/>
            <a:ext cx="12200255" cy="6866255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 descr="VCG41N127662998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b="8143"/>
          <a:stretch>
            <a:fillRect/>
          </a:stretch>
        </p:blipFill>
        <p:spPr>
          <a:xfrm>
            <a:off x="0" y="0"/>
            <a:ext cx="12174220" cy="6858635"/>
          </a:xfrm>
          <a:prstGeom prst="rect">
            <a:avLst/>
          </a:prstGeom>
        </p:spPr>
      </p:pic>
      <p:sp>
        <p:nvSpPr>
          <p:cNvPr id="2" name="矩形 1"/>
          <p:cNvSpPr/>
          <p:nvPr>
            <p:custDataLst>
              <p:tags r:id="rId4"/>
            </p:custDataLst>
          </p:nvPr>
        </p:nvSpPr>
        <p:spPr>
          <a:xfrm>
            <a:off x="461010" y="2247265"/>
            <a:ext cx="10679430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每日输出当日活动现场花絮短视频，在公众号及视频号释放，不停引爆话题讨论，宣传曝光不断。</a:t>
            </a:r>
            <a:endParaRPr lang="zh-CN" altLang="en-US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黑体" panose="02010609060101010101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rcRect t="27407" b="40063"/>
          <a:stretch>
            <a:fillRect/>
          </a:stretch>
        </p:blipFill>
        <p:spPr>
          <a:xfrm>
            <a:off x="546100" y="2879725"/>
            <a:ext cx="5241925" cy="351726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rcRect t="11667" b="56481"/>
          <a:stretch>
            <a:fillRect/>
          </a:stretch>
        </p:blipFill>
        <p:spPr>
          <a:xfrm>
            <a:off x="5788025" y="2879725"/>
            <a:ext cx="5352415" cy="3517265"/>
          </a:xfrm>
          <a:prstGeom prst="rect">
            <a:avLst/>
          </a:prstGeom>
        </p:spPr>
      </p:pic>
      <p:grpSp>
        <p:nvGrpSpPr>
          <p:cNvPr id="23" name="组合 22"/>
          <p:cNvGrpSpPr/>
          <p:nvPr/>
        </p:nvGrpSpPr>
        <p:grpSpPr>
          <a:xfrm>
            <a:off x="2747645" y="4219575"/>
            <a:ext cx="838200" cy="838200"/>
            <a:chOff x="4461" y="5557"/>
            <a:chExt cx="1320" cy="1320"/>
          </a:xfrm>
        </p:grpSpPr>
        <p:sp>
          <p:nvSpPr>
            <p:cNvPr id="24" name="椭圆 23"/>
            <p:cNvSpPr/>
            <p:nvPr>
              <p:custDataLst>
                <p:tags r:id="rId9"/>
              </p:custDataLst>
            </p:nvPr>
          </p:nvSpPr>
          <p:spPr>
            <a:xfrm>
              <a:off x="4461" y="5557"/>
              <a:ext cx="1320" cy="1320"/>
            </a:xfrm>
            <a:prstGeom prst="ellipse">
              <a:avLst/>
            </a:prstGeom>
            <a:noFill/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</a:endParaRPr>
            </a:p>
          </p:txBody>
        </p:sp>
        <p:sp>
          <p:nvSpPr>
            <p:cNvPr id="25" name="等腰三角形 24"/>
            <p:cNvSpPr/>
            <p:nvPr>
              <p:custDataLst>
                <p:tags r:id="rId10"/>
              </p:custDataLst>
            </p:nvPr>
          </p:nvSpPr>
          <p:spPr>
            <a:xfrm rot="5760000">
              <a:off x="4852" y="5867"/>
              <a:ext cx="780" cy="780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8297545" y="4218940"/>
            <a:ext cx="838200" cy="838200"/>
            <a:chOff x="4461" y="5557"/>
            <a:chExt cx="1320" cy="1320"/>
          </a:xfrm>
        </p:grpSpPr>
        <p:sp>
          <p:nvSpPr>
            <p:cNvPr id="27" name="椭圆 26"/>
            <p:cNvSpPr/>
            <p:nvPr>
              <p:custDataLst>
                <p:tags r:id="rId11"/>
              </p:custDataLst>
            </p:nvPr>
          </p:nvSpPr>
          <p:spPr>
            <a:xfrm>
              <a:off x="4461" y="5557"/>
              <a:ext cx="1320" cy="1320"/>
            </a:xfrm>
            <a:prstGeom prst="ellipse">
              <a:avLst/>
            </a:prstGeom>
            <a:noFill/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</a:endParaRPr>
            </a:p>
          </p:txBody>
        </p:sp>
        <p:sp>
          <p:nvSpPr>
            <p:cNvPr id="28" name="等腰三角形 27"/>
            <p:cNvSpPr/>
            <p:nvPr>
              <p:custDataLst>
                <p:tags r:id="rId12"/>
              </p:custDataLst>
            </p:nvPr>
          </p:nvSpPr>
          <p:spPr>
            <a:xfrm rot="5760000">
              <a:off x="4852" y="5867"/>
              <a:ext cx="780" cy="780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</a:endParaRPr>
            </a:p>
          </p:txBody>
        </p:sp>
      </p:grpSp>
      <p:sp>
        <p:nvSpPr>
          <p:cNvPr id="29" name="文本框 28"/>
          <p:cNvSpPr txBox="1"/>
          <p:nvPr>
            <p:custDataLst>
              <p:tags r:id="rId13"/>
            </p:custDataLst>
          </p:nvPr>
        </p:nvSpPr>
        <p:spPr>
          <a:xfrm>
            <a:off x="2869565" y="1461135"/>
            <a:ext cx="609600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现场</a:t>
            </a:r>
            <a:r>
              <a:rPr lang="en-US" altLang="zh-CN" sz="2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1min</a:t>
            </a:r>
            <a:r>
              <a:rPr lang="zh-CN" altLang="en-US" sz="2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视频快剪</a:t>
            </a:r>
            <a:endParaRPr lang="zh-CN" altLang="en-US" sz="28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>
            <p:custDataLst>
              <p:tags r:id="rId1"/>
            </p:custDataLst>
          </p:nvPr>
        </p:nvSpPr>
        <p:spPr>
          <a:xfrm>
            <a:off x="0" y="8255"/>
            <a:ext cx="12200255" cy="6866255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 descr="VCG41N127662998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b="8143"/>
          <a:stretch>
            <a:fillRect/>
          </a:stretch>
        </p:blipFill>
        <p:spPr>
          <a:xfrm>
            <a:off x="0" y="0"/>
            <a:ext cx="12174220" cy="6858635"/>
          </a:xfrm>
          <a:prstGeom prst="rect">
            <a:avLst/>
          </a:prstGeom>
        </p:spPr>
      </p:pic>
      <p:pic>
        <p:nvPicPr>
          <p:cNvPr id="6" name="Picture 7" descr="传媒,Y50708,摄影,人,创作行业_创意图片_Getty Images China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631190" y="1691640"/>
            <a:ext cx="3134995" cy="4487545"/>
          </a:xfrm>
          <a:prstGeom prst="roundRect">
            <a:avLst>
              <a:gd name="adj" fmla="val 7392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2" name="矩形 4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4205094" y="1778748"/>
            <a:ext cx="6464267" cy="941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19405" indent="-319405" defTabSz="9112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285750" indent="-285750" fontAlgn="base">
              <a:lnSpc>
                <a:spcPct val="115000"/>
              </a:lnSpc>
              <a:spcBef>
                <a:spcPct val="25000"/>
              </a:spcBef>
              <a:spcAft>
                <a:spcPct val="0"/>
              </a:spcAft>
              <a:buFont typeface="黑体" panose="02010609060101010101" charset="-122"/>
              <a:buChar char=""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</a:rPr>
              <a:t>推荐专业的摄影、摄像人员</a:t>
            </a:r>
            <a:endParaRPr lang="zh-CN" altLang="en-US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黑体" panose="02010609060101010101" charset="-122"/>
            </a:endParaRPr>
          </a:p>
          <a:p>
            <a:pPr marL="285750" indent="-285750" fontAlgn="base">
              <a:lnSpc>
                <a:spcPct val="115000"/>
              </a:lnSpc>
              <a:spcBef>
                <a:spcPct val="25000"/>
              </a:spcBef>
              <a:spcAft>
                <a:spcPct val="0"/>
              </a:spcAft>
              <a:buFont typeface="黑体" panose="02010609060101010101" charset="-122"/>
              <a:buChar char=""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</a:rPr>
              <a:t>拥有专业的摄影背景及相关服务的经验，能够领会活动内容</a:t>
            </a:r>
            <a:endParaRPr lang="zh-CN" altLang="en-US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黑体" panose="02010609060101010101" charset="-122"/>
            </a:endParaRPr>
          </a:p>
          <a:p>
            <a:pPr marL="285750" indent="-285750" fontAlgn="base">
              <a:lnSpc>
                <a:spcPct val="115000"/>
              </a:lnSpc>
              <a:spcBef>
                <a:spcPct val="25000"/>
              </a:spcBef>
              <a:spcAft>
                <a:spcPct val="0"/>
              </a:spcAft>
              <a:buFont typeface="黑体" panose="02010609060101010101" charset="-122"/>
              <a:buChar char=""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</a:rPr>
              <a:t>在活动结束后整理活动记录资料</a:t>
            </a:r>
            <a:endParaRPr lang="zh-CN" altLang="en-US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黑体" panose="02010609060101010101" charset="-122"/>
            </a:endParaRPr>
          </a:p>
        </p:txBody>
      </p:sp>
      <p:sp>
        <p:nvSpPr>
          <p:cNvPr id="19" name="矩形 18"/>
          <p:cNvSpPr/>
          <p:nvPr>
            <p:custDataLst>
              <p:tags r:id="rId7"/>
            </p:custDataLst>
          </p:nvPr>
        </p:nvSpPr>
        <p:spPr>
          <a:xfrm>
            <a:off x="4204970" y="1295400"/>
            <a:ext cx="1789430" cy="419100"/>
          </a:xfrm>
          <a:prstGeom prst="rect">
            <a:avLst/>
          </a:prstGeom>
          <a:solidFill>
            <a:srgbClr val="9900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黑体" panose="02010609060101010101" charset="-122"/>
            </a:endParaRPr>
          </a:p>
        </p:txBody>
      </p:sp>
      <p:sp>
        <p:nvSpPr>
          <p:cNvPr id="22" name="矩形 21"/>
          <p:cNvSpPr/>
          <p:nvPr>
            <p:custDataLst>
              <p:tags r:id="rId8"/>
            </p:custDataLst>
          </p:nvPr>
        </p:nvSpPr>
        <p:spPr>
          <a:xfrm>
            <a:off x="4204970" y="1320800"/>
            <a:ext cx="1788795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摄影摄像管理</a:t>
            </a:r>
            <a:endParaRPr lang="zh-CN" altLang="en-US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黑体" panose="02010609060101010101" charset="-122"/>
              <a:sym typeface="+mn-ea"/>
            </a:endParaRPr>
          </a:p>
        </p:txBody>
      </p:sp>
      <p:sp>
        <p:nvSpPr>
          <p:cNvPr id="23" name="矩形 4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4204970" y="3317875"/>
            <a:ext cx="7614285" cy="2092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19405" indent="-319405" defTabSz="9112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285750" indent="-285750" fontAlgn="base">
              <a:lnSpc>
                <a:spcPct val="115000"/>
              </a:lnSpc>
              <a:spcBef>
                <a:spcPct val="25000"/>
              </a:spcBef>
              <a:spcAft>
                <a:spcPct val="0"/>
              </a:spcAft>
              <a:buFont typeface="黑体" panose="02010609060101010101" charset="-122"/>
              <a:buChar char=""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在活动前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周通知摄影摄像活动时间、地点，并确认所需设备</a:t>
            </a:r>
            <a:endParaRPr lang="zh-CN" altLang="en-US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indent="-285750" fontAlgn="base">
              <a:lnSpc>
                <a:spcPct val="115000"/>
              </a:lnSpc>
              <a:spcBef>
                <a:spcPct val="25000"/>
              </a:spcBef>
              <a:spcAft>
                <a:spcPct val="0"/>
              </a:spcAft>
              <a:buFont typeface="黑体" panose="02010609060101010101" charset="-122"/>
              <a:buChar char=""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活动前一天到达现场，接受培训，熟悉场地及流程，重点关注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VIP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领导</a:t>
            </a:r>
            <a:endParaRPr lang="zh-CN" altLang="en-US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indent="-285750" fontAlgn="base">
              <a:lnSpc>
                <a:spcPct val="115000"/>
              </a:lnSpc>
              <a:spcBef>
                <a:spcPct val="25000"/>
              </a:spcBef>
              <a:spcAft>
                <a:spcPct val="0"/>
              </a:spcAft>
              <a:buFont typeface="黑体" panose="02010609060101010101" charset="-122"/>
              <a:buChar char=""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安排机位参加彩排，熟悉特殊环节</a:t>
            </a:r>
            <a:endParaRPr lang="zh-CN" altLang="en-US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indent="-285750" fontAlgn="base">
              <a:lnSpc>
                <a:spcPct val="115000"/>
              </a:lnSpc>
              <a:spcBef>
                <a:spcPct val="25000"/>
              </a:spcBef>
              <a:spcAft>
                <a:spcPct val="0"/>
              </a:spcAft>
              <a:buFont typeface="黑体" panose="02010609060101010101" charset="-122"/>
              <a:buChar char=""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再次确认摄影摄像的到场时间，及着装事项</a:t>
            </a:r>
            <a:endParaRPr lang="zh-CN" altLang="en-US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indent="-285750" fontAlgn="base">
              <a:lnSpc>
                <a:spcPct val="115000"/>
              </a:lnSpc>
              <a:spcBef>
                <a:spcPct val="25000"/>
              </a:spcBef>
              <a:spcAft>
                <a:spcPct val="0"/>
              </a:spcAft>
              <a:buFont typeface="黑体" panose="02010609060101010101" charset="-122"/>
              <a:buChar char=""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活动当天确认摄影摄像提前到场准备，提醒需注意的事项</a:t>
            </a:r>
            <a:endParaRPr lang="zh-CN" altLang="en-US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indent="-285750" fontAlgn="base">
              <a:lnSpc>
                <a:spcPct val="115000"/>
              </a:lnSpc>
              <a:spcBef>
                <a:spcPct val="25000"/>
              </a:spcBef>
              <a:spcAft>
                <a:spcPct val="0"/>
              </a:spcAft>
              <a:buFont typeface="黑体" panose="02010609060101010101" charset="-122"/>
              <a:buChar char=""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如：a.拍摄的公司logo必须完整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b.场地布置全景拍摄：签到及相关布置、指示及装饰系统要有独立照片，归档管理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c.有些贵宾及演讲人不喜欢闪光灯不停直射干扰等个人要求</a:t>
            </a:r>
            <a:endParaRPr lang="zh-CN" altLang="en-US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矩形 23"/>
          <p:cNvSpPr/>
          <p:nvPr>
            <p:custDataLst>
              <p:tags r:id="rId10"/>
            </p:custDataLst>
          </p:nvPr>
        </p:nvSpPr>
        <p:spPr>
          <a:xfrm>
            <a:off x="4204970" y="2834640"/>
            <a:ext cx="2080260" cy="419100"/>
          </a:xfrm>
          <a:prstGeom prst="rect">
            <a:avLst/>
          </a:prstGeom>
          <a:solidFill>
            <a:srgbClr val="9900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黑体" panose="02010609060101010101" charset="-122"/>
            </a:endParaRPr>
          </a:p>
        </p:txBody>
      </p:sp>
      <p:sp>
        <p:nvSpPr>
          <p:cNvPr id="25" name="矩形 24"/>
          <p:cNvSpPr/>
          <p:nvPr>
            <p:custDataLst>
              <p:tags r:id="rId11"/>
            </p:custDataLst>
          </p:nvPr>
        </p:nvSpPr>
        <p:spPr>
          <a:xfrm>
            <a:off x="4204970" y="2860040"/>
            <a:ext cx="2079625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摄影</a:t>
            </a:r>
            <a:r>
              <a:rPr lang="en-US" altLang="zh-CN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/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摄像师管理</a:t>
            </a:r>
            <a:endParaRPr lang="zh-CN" altLang="en-US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>
            <p:custDataLst>
              <p:tags r:id="rId1"/>
            </p:custDataLst>
          </p:nvPr>
        </p:nvSpPr>
        <p:spPr>
          <a:xfrm>
            <a:off x="0" y="8255"/>
            <a:ext cx="12200255" cy="6866255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 descr="VCG41N127662998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b="8143"/>
          <a:stretch>
            <a:fillRect/>
          </a:stretch>
        </p:blipFill>
        <p:spPr>
          <a:xfrm>
            <a:off x="0" y="0"/>
            <a:ext cx="12174220" cy="6858635"/>
          </a:xfrm>
          <a:prstGeom prst="rect">
            <a:avLst/>
          </a:prstGeom>
        </p:spPr>
      </p:pic>
      <p:sp>
        <p:nvSpPr>
          <p:cNvPr id="2" name="文本框 1"/>
          <p:cNvSpPr txBox="1"/>
          <p:nvPr>
            <p:custDataLst>
              <p:tags r:id="rId4"/>
            </p:custDataLst>
          </p:nvPr>
        </p:nvSpPr>
        <p:spPr>
          <a:xfrm>
            <a:off x="3201670" y="1505585"/>
            <a:ext cx="10349230" cy="47390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defTabSz="914400">
              <a:lnSpc>
                <a:spcPct val="180000"/>
              </a:lnSpc>
              <a:buClrTx/>
              <a:buSzTx/>
              <a:buFontTx/>
              <a:defRPr/>
            </a:pPr>
            <a:r>
              <a:rPr kumimoji="0" lang="en-US" altLang="zh-CN" sz="1400" kern="1200" cap="none" spc="10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01. </a:t>
            </a:r>
            <a:r>
              <a:rPr kumimoji="0" lang="zh-CN" altLang="en-US" sz="1400" kern="1200" cap="none" spc="10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负责整个会场的平面活动及布置；</a:t>
            </a:r>
            <a:endParaRPr kumimoji="0" lang="zh-CN" altLang="en-US" sz="1400" kern="1200" cap="none" spc="100" normalizeH="0" baseline="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R="0" defTabSz="914400">
              <a:lnSpc>
                <a:spcPct val="180000"/>
              </a:lnSpc>
              <a:buClrTx/>
              <a:buSzTx/>
              <a:buFontTx/>
              <a:defRPr/>
            </a:pPr>
            <a:r>
              <a:rPr kumimoji="0" lang="en-US" altLang="zh-CN" sz="1400" kern="1200" cap="none" spc="10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02. </a:t>
            </a:r>
            <a:r>
              <a:rPr kumimoji="0" lang="zh-CN" altLang="en-US" sz="1400" kern="1200" cap="none" spc="10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在搬运布置器材时要注意使用场地或者指定通道，确保安全；</a:t>
            </a:r>
            <a:endParaRPr kumimoji="0" lang="zh-CN" altLang="en-US" sz="1400" kern="1200" cap="none" spc="100" normalizeH="0" baseline="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R="0" defTabSz="914400">
              <a:lnSpc>
                <a:spcPct val="180000"/>
              </a:lnSpc>
              <a:buClrTx/>
              <a:buSzTx/>
              <a:buFontTx/>
              <a:defRPr/>
            </a:pPr>
            <a:r>
              <a:rPr kumimoji="0" lang="en-US" altLang="zh-CN" sz="1400" kern="1200" cap="none" spc="10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03. </a:t>
            </a:r>
            <a:r>
              <a:rPr kumimoji="0" lang="zh-CN" altLang="en-US" sz="1400" kern="1200" cap="none" spc="10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在施工过程中要注意遵守活动场地的各项规章制度；</a:t>
            </a:r>
            <a:endParaRPr kumimoji="0" lang="zh-CN" altLang="en-US" sz="1400" kern="1200" cap="none" spc="100" normalizeH="0" baseline="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R="0" defTabSz="914400">
              <a:lnSpc>
                <a:spcPct val="180000"/>
              </a:lnSpc>
              <a:buClrTx/>
              <a:buSzTx/>
              <a:buFontTx/>
              <a:defRPr/>
            </a:pPr>
            <a:r>
              <a:rPr kumimoji="0" lang="en-US" altLang="zh-CN" sz="1400" kern="1200" cap="none" spc="10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04.</a:t>
            </a:r>
            <a:r>
              <a:rPr kumimoji="0" lang="zh-CN" altLang="zh-CN" sz="1400" kern="1200" cap="none" spc="10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在整个布置过程中如果出现问题，需先与活动场地工作人员联系；</a:t>
            </a:r>
            <a:endParaRPr kumimoji="0" lang="zh-CN" altLang="zh-CN" sz="1400" kern="1200" cap="none" spc="100" normalizeH="0" baseline="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R="0" defTabSz="914400">
              <a:lnSpc>
                <a:spcPct val="180000"/>
              </a:lnSpc>
              <a:buClrTx/>
              <a:buSzTx/>
              <a:buFontTx/>
              <a:defRPr/>
            </a:pPr>
            <a:r>
              <a:rPr kumimoji="0" lang="en-US" altLang="zh-CN" sz="1400" kern="1200" cap="none" spc="10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05. </a:t>
            </a:r>
            <a:r>
              <a:rPr kumimoji="0" lang="zh-CN" altLang="en-US" sz="1400" kern="1200" cap="none" spc="10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在规定的时间内要完成整个活动布置工作；</a:t>
            </a:r>
            <a:endParaRPr kumimoji="0" lang="zh-CN" altLang="en-US" sz="1400" kern="1200" cap="none" spc="100" normalizeH="0" baseline="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R="0" defTabSz="914400">
              <a:lnSpc>
                <a:spcPct val="180000"/>
              </a:lnSpc>
              <a:buClrTx/>
              <a:buSzTx/>
              <a:buFontTx/>
              <a:defRPr/>
            </a:pPr>
            <a:r>
              <a:rPr kumimoji="0" lang="en-US" altLang="zh-CN" sz="1400" kern="1200" cap="none" spc="10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06. </a:t>
            </a:r>
            <a:r>
              <a:rPr kumimoji="0" lang="zh-CN" altLang="en-US" sz="1400" kern="1200" cap="none" spc="10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在施工结束后，要注意保持会场清洁；</a:t>
            </a:r>
            <a:endParaRPr kumimoji="0" lang="zh-CN" altLang="en-US" sz="1400" kern="1200" cap="none" spc="100" normalizeH="0" baseline="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R="0" defTabSz="914400">
              <a:lnSpc>
                <a:spcPct val="180000"/>
              </a:lnSpc>
              <a:buClrTx/>
              <a:buSzTx/>
              <a:buFontTx/>
              <a:defRPr/>
            </a:pPr>
            <a:r>
              <a:rPr kumimoji="0" lang="en-US" altLang="zh-CN" sz="1400" kern="1200" cap="none" spc="10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07. </a:t>
            </a:r>
            <a:r>
              <a:rPr kumimoji="0" lang="zh-CN" altLang="en-US" sz="1400" kern="1200" cap="none" spc="10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布置结束后，预留</a:t>
            </a:r>
            <a:r>
              <a:rPr kumimoji="0" lang="en-US" altLang="zh-CN" sz="1400" kern="1200" cap="none" spc="10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2-3</a:t>
            </a:r>
            <a:r>
              <a:rPr kumimoji="0" lang="zh-CN" altLang="en-US" sz="1400" kern="1200" cap="none" spc="10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名工作人员，配合其他活动工作，直至活动结束；</a:t>
            </a:r>
            <a:endParaRPr kumimoji="0" lang="zh-CN" altLang="en-US" sz="1400" kern="1200" cap="none" spc="100" normalizeH="0" baseline="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R="0" defTabSz="914400">
              <a:lnSpc>
                <a:spcPct val="180000"/>
              </a:lnSpc>
              <a:buClrTx/>
              <a:buSzTx/>
              <a:buFontTx/>
              <a:defRPr/>
            </a:pPr>
            <a:r>
              <a:rPr kumimoji="0" lang="en-US" altLang="zh-CN" sz="1400" kern="1200" cap="none" spc="10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08. </a:t>
            </a:r>
            <a:r>
              <a:rPr kumimoji="0" lang="zh-CN" altLang="en-US" sz="1400" kern="1200" cap="none" spc="10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注意施工安全及保证施工质量；</a:t>
            </a:r>
            <a:endParaRPr kumimoji="0" lang="zh-CN" altLang="en-US" sz="1400" kern="1200" cap="none" spc="100" normalizeH="0" baseline="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R="0" defTabSz="914400">
              <a:lnSpc>
                <a:spcPct val="180000"/>
              </a:lnSpc>
              <a:buClrTx/>
              <a:buSzTx/>
              <a:buFontTx/>
              <a:defRPr/>
            </a:pPr>
            <a:r>
              <a:rPr kumimoji="0" lang="en-US" altLang="zh-CN" sz="1400" kern="1200" cap="none" spc="10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09. </a:t>
            </a:r>
            <a:r>
              <a:rPr kumimoji="0" lang="zh-CN" altLang="en-US" sz="1400" kern="1200" cap="none" spc="10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注意活动过程中来宾动线的防滑、放跌、防水、防电工作；</a:t>
            </a:r>
            <a:endParaRPr kumimoji="0" lang="zh-CN" altLang="en-US" sz="1400" kern="1200" cap="none" spc="100" normalizeH="0" baseline="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R="0" defTabSz="914400">
              <a:lnSpc>
                <a:spcPct val="180000"/>
              </a:lnSpc>
              <a:buClrTx/>
              <a:buSzTx/>
              <a:buFontTx/>
              <a:defRPr/>
            </a:pPr>
            <a:r>
              <a:rPr kumimoji="0" lang="en-US" altLang="zh-CN" sz="1400" kern="1200" cap="none" spc="10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10. </a:t>
            </a:r>
            <a:r>
              <a:rPr kumimoji="0" lang="zh-CN" altLang="en-US" sz="1400" kern="1200" cap="none" spc="10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确保活动用电安全，确保用电负荷的承受力</a:t>
            </a:r>
            <a:r>
              <a:rPr kumimoji="0" lang="en-US" altLang="zh-CN" sz="1400" kern="1200" cap="none" spc="10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</a:t>
            </a:r>
            <a:r>
              <a:rPr kumimoji="0" lang="zh-CN" altLang="en-US" sz="1400" kern="1200" cap="none" spc="10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千瓦；</a:t>
            </a:r>
            <a:endParaRPr kumimoji="0" lang="zh-CN" altLang="en-US" sz="1400" kern="1200" cap="none" spc="100" normalizeH="0" baseline="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R="0" defTabSz="914400">
              <a:lnSpc>
                <a:spcPct val="180000"/>
              </a:lnSpc>
              <a:buClrTx/>
              <a:buSzTx/>
              <a:buFontTx/>
              <a:defRPr/>
            </a:pPr>
            <a:r>
              <a:rPr kumimoji="0" lang="en-US" altLang="zh-CN" sz="1400" kern="1200" cap="none" spc="10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11. </a:t>
            </a:r>
            <a:r>
              <a:rPr kumimoji="0" lang="zh-CN" altLang="en-US" sz="1400" kern="1200" cap="none" spc="10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用电包括，灯光、音响、特效、空调、照明；</a:t>
            </a:r>
            <a:endParaRPr kumimoji="0" lang="zh-CN" altLang="en-US" sz="1400" kern="1200" cap="none" spc="100" normalizeH="0" baseline="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R="0" defTabSz="914400">
              <a:lnSpc>
                <a:spcPct val="180000"/>
              </a:lnSpc>
              <a:buClrTx/>
              <a:buSzTx/>
              <a:buFontTx/>
              <a:defRPr/>
            </a:pPr>
            <a:r>
              <a:rPr kumimoji="0" lang="en-US" altLang="zh-CN" sz="1400" kern="1200" cap="none" spc="10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12. </a:t>
            </a:r>
            <a:r>
              <a:rPr kumimoji="0" lang="zh-CN" altLang="en-US" sz="1400" kern="1200" cap="none" spc="10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与场地工作人员对接电工联系方式，一旦出现断电情况，可第一时间进行沟通、处理。</a:t>
            </a:r>
            <a:endParaRPr kumimoji="0" lang="zh-CN" altLang="en-US" sz="1400" kern="1200" cap="none" spc="100" normalizeH="0" baseline="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5"/>
            </p:custDataLst>
          </p:nvPr>
        </p:nvSpPr>
        <p:spPr>
          <a:xfrm>
            <a:off x="949960" y="1636395"/>
            <a:ext cx="2322513" cy="6794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defTabSz="914400">
              <a:lnSpc>
                <a:spcPct val="140000"/>
              </a:lnSpc>
              <a:buClrTx/>
              <a:buSzTx/>
              <a:buFontTx/>
              <a:defRPr/>
            </a:pPr>
            <a:r>
              <a:rPr kumimoji="0" lang="zh-CN" altLang="en-US" sz="1640" b="1" kern="1200" cap="none" spc="10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应急预案</a:t>
            </a:r>
            <a:r>
              <a:rPr kumimoji="0" lang="en-US" altLang="zh-CN" sz="1640" b="1" kern="1200" cap="none" spc="10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/</a:t>
            </a:r>
            <a:r>
              <a:rPr kumimoji="0" lang="zh-CN" altLang="en-US" sz="1640" b="1" kern="1200" cap="none" spc="10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现场布置</a:t>
            </a:r>
            <a:endParaRPr kumimoji="0" lang="zh-CN" altLang="en-US" sz="1640" b="1" kern="1200" cap="none" spc="100" normalizeH="0" baseline="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R="0" defTabSz="914400">
              <a:lnSpc>
                <a:spcPct val="140000"/>
              </a:lnSpc>
              <a:buClrTx/>
              <a:buSzTx/>
              <a:buFontTx/>
              <a:defRPr/>
            </a:pPr>
            <a:r>
              <a:rPr kumimoji="0" lang="en-US" altLang="zh-CN" sz="1090" kern="1200" cap="none" spc="10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Emergency plan</a:t>
            </a:r>
            <a:endParaRPr kumimoji="0" lang="en-US" altLang="zh-CN" sz="1090" kern="1200" cap="none" spc="100" normalizeH="0" baseline="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>
            <p:custDataLst>
              <p:tags r:id="rId1"/>
            </p:custDataLst>
          </p:nvPr>
        </p:nvSpPr>
        <p:spPr>
          <a:xfrm>
            <a:off x="0" y="8255"/>
            <a:ext cx="12200255" cy="6866255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 descr="VCG41N127662998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b="8143"/>
          <a:stretch>
            <a:fillRect/>
          </a:stretch>
        </p:blipFill>
        <p:spPr>
          <a:xfrm>
            <a:off x="0" y="0"/>
            <a:ext cx="12174220" cy="6858635"/>
          </a:xfrm>
          <a:prstGeom prst="rect">
            <a:avLst/>
          </a:prstGeom>
        </p:spPr>
      </p:pic>
      <p:grpSp>
        <p:nvGrpSpPr>
          <p:cNvPr id="55300" name="组合 3"/>
          <p:cNvGrpSpPr/>
          <p:nvPr/>
        </p:nvGrpSpPr>
        <p:grpSpPr>
          <a:xfrm>
            <a:off x="628015" y="1672590"/>
            <a:ext cx="10589880" cy="4304288"/>
            <a:chOff x="0" y="974"/>
            <a:chExt cx="18329" cy="7457"/>
          </a:xfrm>
        </p:grpSpPr>
        <p:sp>
          <p:nvSpPr>
            <p:cNvPr id="3" name="文本框 2"/>
            <p:cNvSpPr txBox="1"/>
            <p:nvPr>
              <p:custDataLst>
                <p:tags r:id="rId4"/>
              </p:custDataLst>
            </p:nvPr>
          </p:nvSpPr>
          <p:spPr>
            <a:xfrm>
              <a:off x="0" y="974"/>
              <a:ext cx="4020" cy="117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R="0" defTabSz="914400">
                <a:lnSpc>
                  <a:spcPct val="140000"/>
                </a:lnSpc>
                <a:buClrTx/>
                <a:buSzTx/>
                <a:buFontTx/>
                <a:defRPr/>
              </a:pPr>
              <a:r>
                <a:rPr kumimoji="0" lang="zh-CN" altLang="en-US" sz="1640" b="1" kern="1200" cap="none" spc="100" normalizeH="0" baseline="0" noProof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应急预案</a:t>
              </a:r>
              <a:r>
                <a:rPr kumimoji="0" lang="en-US" altLang="zh-CN" sz="1640" b="1" kern="1200" cap="none" spc="100" normalizeH="0" baseline="0" noProof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/</a:t>
              </a:r>
              <a:r>
                <a:rPr kumimoji="0" lang="zh-CN" altLang="en-US" sz="1640" b="1" kern="1200" cap="none" spc="100" normalizeH="0" baseline="0" noProof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突发事件</a:t>
              </a:r>
              <a:endParaRPr kumimoji="0" lang="zh-CN" altLang="en-US" sz="1640" b="1" kern="1200" cap="none" spc="10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R="0" defTabSz="914400">
                <a:lnSpc>
                  <a:spcPct val="140000"/>
                </a:lnSpc>
                <a:buClrTx/>
                <a:buSzTx/>
                <a:buFontTx/>
                <a:defRPr/>
              </a:pPr>
              <a:r>
                <a:rPr kumimoji="0" lang="en-US" altLang="zh-CN" sz="1090" kern="1200" cap="none" spc="100" normalizeH="0" baseline="0" noProof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Emergency plan</a:t>
              </a:r>
              <a:endParaRPr kumimoji="0" lang="en-US" altLang="zh-CN" sz="1090" kern="1200" cap="none" spc="10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endParaRPr>
            </a:p>
          </p:txBody>
        </p:sp>
        <p:sp>
          <p:nvSpPr>
            <p:cNvPr id="8" name="文本框 7"/>
            <p:cNvSpPr txBox="1"/>
            <p:nvPr>
              <p:custDataLst>
                <p:tags r:id="rId5"/>
              </p:custDataLst>
            </p:nvPr>
          </p:nvSpPr>
          <p:spPr>
            <a:xfrm>
              <a:off x="0" y="2234"/>
              <a:ext cx="18329" cy="61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 defTabSz="914400">
                <a:lnSpc>
                  <a:spcPct val="180000"/>
                </a:lnSpc>
                <a:buClrTx/>
                <a:buSzTx/>
                <a:buFontTx/>
                <a:defRPr/>
              </a:pPr>
              <a:r>
                <a:rPr kumimoji="0" lang="zh-CN" altLang="en-US" sz="1400" kern="1200" cap="none" spc="100" normalizeH="0" baseline="0" noProof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01. 活动公司与主办方共同成立“突发性事件”工作组，负责现场安全工作；</a:t>
              </a:r>
              <a:endParaRPr kumimoji="0" lang="zh-CN" altLang="en-US" sz="1400" kern="1200" cap="none" spc="10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R="0" defTabSz="914400">
                <a:lnSpc>
                  <a:spcPct val="180000"/>
                </a:lnSpc>
                <a:buClrTx/>
                <a:buSzTx/>
                <a:buFontTx/>
                <a:defRPr/>
              </a:pPr>
              <a:r>
                <a:rPr kumimoji="0" lang="zh-CN" altLang="en-US" sz="1400" kern="1200" cap="none" spc="100" normalizeH="0" baseline="0" noProof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02. 对现场工作人员，尤其是安保人员进行岗前消防安全培训；</a:t>
              </a:r>
              <a:endParaRPr kumimoji="0" lang="zh-CN" altLang="en-US" sz="1400" kern="1200" cap="none" spc="10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R="0" defTabSz="914400">
                <a:lnSpc>
                  <a:spcPct val="180000"/>
                </a:lnSpc>
                <a:buClrTx/>
                <a:buSzTx/>
                <a:buFontTx/>
                <a:defRPr/>
              </a:pPr>
              <a:r>
                <a:rPr kumimoji="0" lang="zh-CN" altLang="en-US" sz="1400" kern="1200" cap="none" spc="100" normalizeH="0" baseline="0" noProof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03. 活动公司 与主办方相关工作人员事先制定保障性逃生路线；</a:t>
              </a:r>
              <a:endParaRPr kumimoji="0" lang="zh-CN" altLang="en-US" sz="1400" kern="1200" cap="none" spc="10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R="0" defTabSz="914400">
                <a:lnSpc>
                  <a:spcPct val="180000"/>
                </a:lnSpc>
                <a:buClrTx/>
                <a:buSzTx/>
                <a:buFontTx/>
                <a:defRPr/>
              </a:pPr>
              <a:r>
                <a:rPr kumimoji="0" lang="zh-CN" altLang="en-US" sz="1400" kern="1200" cap="none" spc="100" normalizeH="0" baseline="0" noProof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04. 确保场地内所有安全通道、消防栓等消防设备正常使用，确认了解应急消防设备位置；</a:t>
              </a:r>
              <a:endParaRPr kumimoji="0" lang="zh-CN" altLang="en-US" sz="1400" kern="1200" cap="none" spc="10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R="0" defTabSz="914400">
                <a:lnSpc>
                  <a:spcPct val="180000"/>
                </a:lnSpc>
                <a:buClrTx/>
                <a:buSzTx/>
                <a:buFontTx/>
                <a:defRPr/>
              </a:pPr>
              <a:r>
                <a:rPr kumimoji="0" lang="zh-CN" altLang="en-US" sz="1400" kern="1200" cap="none" spc="100" normalizeH="0" baseline="0" noProof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05. 为了避免各个区域内人员流动通道阻塞，各区域内由专门的安保人员和工作人员维持现场秩序，及时疏导人流；</a:t>
              </a:r>
              <a:endParaRPr kumimoji="0" lang="zh-CN" altLang="en-US" sz="1400" kern="1200" cap="none" spc="10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R="0" defTabSz="914400">
                <a:lnSpc>
                  <a:spcPct val="180000"/>
                </a:lnSpc>
                <a:buClrTx/>
                <a:buSzTx/>
                <a:buFontTx/>
                <a:defRPr/>
              </a:pPr>
              <a:r>
                <a:rPr kumimoji="0" lang="zh-CN" altLang="en-US" sz="1400" kern="1200" cap="none" spc="100" normalizeH="0" baseline="0" noProof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06. 现场设置安保人员，及时处理突发事件；</a:t>
              </a:r>
              <a:endParaRPr kumimoji="0" lang="zh-CN" altLang="en-US" sz="1400" kern="1200" cap="none" spc="10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R="0" defTabSz="914400">
                <a:lnSpc>
                  <a:spcPct val="180000"/>
                </a:lnSpc>
                <a:buClrTx/>
                <a:buSzTx/>
                <a:buFontTx/>
                <a:defRPr/>
              </a:pPr>
              <a:r>
                <a:rPr kumimoji="0" lang="zh-CN" altLang="en-US" sz="1400" kern="1200" cap="none" spc="100" normalizeH="0" baseline="0" noProof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07. 确保场地电力资源安全，安排专人在整个会议期间监督电力安全问题，如出现隐患即刻与工程部确认解决方案；</a:t>
              </a:r>
              <a:endParaRPr kumimoji="0" lang="zh-CN" altLang="en-US" sz="1400" kern="1200" cap="none" spc="10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R="0" defTabSz="914400">
                <a:lnSpc>
                  <a:spcPct val="180000"/>
                </a:lnSpc>
                <a:buClrTx/>
                <a:buSzTx/>
                <a:buFontTx/>
                <a:defRPr/>
              </a:pPr>
              <a:r>
                <a:rPr kumimoji="0" lang="zh-CN" altLang="en-US" sz="1400" kern="1200" cap="none" spc="100" normalizeH="0" baseline="0" noProof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08. 现场所有物料由活动公司设置专员管理，确保物料的安全及统计工作，设备器材由展览公司和灯光音响公司工作人员配合管理。</a:t>
              </a:r>
              <a:endParaRPr kumimoji="0" lang="zh-CN" altLang="en-US" sz="1400" kern="1200" cap="none" spc="10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签到背板"/>
          <p:cNvPicPr>
            <a:picLocks noChangeAspect="1"/>
          </p:cNvPicPr>
          <p:nvPr/>
        </p:nvPicPr>
        <p:blipFill>
          <a:blip r:embed="rId1"/>
          <a:srcRect l="9446" r="2536"/>
          <a:stretch>
            <a:fillRect/>
          </a:stretch>
        </p:blipFill>
        <p:spPr>
          <a:xfrm>
            <a:off x="0" y="-81915"/>
            <a:ext cx="12191365" cy="6939915"/>
          </a:xfrm>
          <a:prstGeom prst="rect">
            <a:avLst/>
          </a:prstGeom>
        </p:spPr>
      </p:pic>
      <p:sp>
        <p:nvSpPr>
          <p:cNvPr id="8" name="文本框 7" descr="7b0a20202020227461726765744d6f64756c65223a202270726f636573734f6e6c696e65466f6e7473220a7d0a"/>
          <p:cNvSpPr txBox="1"/>
          <p:nvPr>
            <p:custDataLst>
              <p:tags r:id="rId2"/>
            </p:custDataLst>
          </p:nvPr>
        </p:nvSpPr>
        <p:spPr>
          <a:xfrm>
            <a:off x="2097405" y="2613025"/>
            <a:ext cx="7998460" cy="7296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dist"/>
            <a:r>
              <a:rPr lang="zh-CN" sz="4800" b="1">
                <a:gradFill>
                  <a:gsLst>
                    <a:gs pos="0">
                      <a:srgbClr val="F6EDC1"/>
                    </a:gs>
                    <a:gs pos="59000">
                      <a:srgbClr val="EBD8A0"/>
                    </a:gs>
                    <a:gs pos="84000">
                      <a:srgbClr val="D6BC73"/>
                    </a:gs>
                  </a:gsLst>
                  <a:lin ang="5400000" scaled="0"/>
                </a:gradFill>
                <a:effectLst/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  <a:sym typeface="微软雅黑" panose="020B0503020204020204" charset="-122"/>
              </a:rPr>
              <a:t>感谢聆听</a:t>
            </a:r>
            <a:endParaRPr lang="zh-CN" sz="4800" b="1">
              <a:gradFill>
                <a:gsLst>
                  <a:gs pos="0">
                    <a:srgbClr val="F6EDC1"/>
                  </a:gs>
                  <a:gs pos="59000">
                    <a:srgbClr val="EBD8A0"/>
                  </a:gs>
                  <a:gs pos="84000">
                    <a:srgbClr val="D6BC73"/>
                  </a:gs>
                </a:gsLst>
                <a:lin ang="5400000" scaled="0"/>
              </a:gradFill>
              <a:effectLst/>
              <a:latin typeface="方正公文小标宋" panose="02000500000000000000" charset="-122"/>
              <a:ea typeface="方正公文小标宋" panose="02000500000000000000" charset="-122"/>
              <a:cs typeface="方正公文小标宋" panose="02000500000000000000" charset="-122"/>
              <a:sym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193925" y="1919605"/>
            <a:ext cx="77520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800">
                <a:ln>
                  <a:gradFill>
                    <a:gsLst>
                      <a:gs pos="0">
                        <a:schemeClr val="bg1">
                          <a:alpha val="100000"/>
                        </a:schemeClr>
                      </a:gs>
                      <a:gs pos="68000">
                        <a:schemeClr val="bg1">
                          <a:alpha val="0"/>
                        </a:schemeClr>
                      </a:gs>
                    </a:gsLst>
                    <a:lin ang="5400000" scaled="1"/>
                  </a:gradFill>
                </a:ln>
                <a:noFill/>
                <a:latin typeface="方正大黑_GBK" panose="03000509000000000000" charset="-122"/>
                <a:ea typeface="方正大黑_GBK" panose="03000509000000000000" charset="-122"/>
              </a:rPr>
              <a:t>20TH ANNIVERSARY</a:t>
            </a:r>
            <a:endParaRPr lang="en-US" altLang="zh-CN" sz="2800">
              <a:ln>
                <a:gradFill>
                  <a:gsLst>
                    <a:gs pos="0">
                      <a:schemeClr val="bg1">
                        <a:alpha val="100000"/>
                      </a:schemeClr>
                    </a:gs>
                    <a:gs pos="68000">
                      <a:schemeClr val="bg1">
                        <a:alpha val="0"/>
                      </a:schemeClr>
                    </a:gs>
                  </a:gsLst>
                  <a:lin ang="5400000" scaled="1"/>
                </a:gradFill>
              </a:ln>
              <a:noFill/>
              <a:latin typeface="方正大黑_GBK" panose="03000509000000000000" charset="-122"/>
              <a:ea typeface="方正大黑_GBK" panose="03000509000000000000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214620" y="5605780"/>
            <a:ext cx="171069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中国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·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长沙</a:t>
            </a:r>
            <a:endParaRPr lang="zh-CN" altLang="en-US" sz="14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194560" y="3698240"/>
            <a:ext cx="77514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>
                <a:solidFill>
                  <a:schemeClr val="bg1"/>
                </a:solidFill>
                <a:latin typeface="方正公文小标宋" panose="02000500000000000000" charset="-122"/>
                <a:ea typeface="方正公文小标宋" panose="02000500000000000000" charset="-122"/>
              </a:rPr>
              <a:t>企业二周年庆典暨企业晚宴</a:t>
            </a:r>
            <a:endParaRPr lang="zh-CN" altLang="en-US">
              <a:solidFill>
                <a:schemeClr val="bg1"/>
              </a:solidFill>
              <a:latin typeface="方正公文小标宋" panose="02000500000000000000" charset="-122"/>
              <a:ea typeface="方正公文小标宋" panose="02000500000000000000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UNIT_PLACING_PICTURE_USER_VIEWPORT" val="{&quot;height&quot;:10800,&quot;width&quot;:19200}"/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  <p:tag name="KSO_WM_DIAGRAM_VIRTUALLY_FRAME" val="{&quot;height&quot;:99.75,&quot;left&quot;:152.25,&quot;top&quot;:233.75,&quot;width&quot;:684.2}"/>
</p:tagLst>
</file>

<file path=ppt/tags/tag11.xml><?xml version="1.0" encoding="utf-8"?>
<p:tagLst xmlns:p="http://schemas.openxmlformats.org/presentationml/2006/main">
  <p:tag name="KSO_WM_BEAUTIFY_FLAG" val=""/>
  <p:tag name="KSO_WM_DIAGRAM_VIRTUALLY_FRAME" val="{&quot;height&quot;:99.75,&quot;left&quot;:152.25,&quot;top&quot;:233.75,&quot;width&quot;:684.2}"/>
</p:tagLst>
</file>

<file path=ppt/tags/tag12.xml><?xml version="1.0" encoding="utf-8"?>
<p:tagLst xmlns:p="http://schemas.openxmlformats.org/presentationml/2006/main">
  <p:tag name="KSO_WM_BEAUTIFY_FLAG" val=""/>
  <p:tag name="KSO_WM_DIAGRAM_VIRTUALLY_FRAME" val="{&quot;height&quot;:99.75,&quot;left&quot;:152.25,&quot;top&quot;:233.75,&quot;width&quot;:684.2}"/>
</p:tagLst>
</file>

<file path=ppt/tags/tag13.xml><?xml version="1.0" encoding="utf-8"?>
<p:tagLst xmlns:p="http://schemas.openxmlformats.org/presentationml/2006/main">
  <p:tag name="KSO_WM_BEAUTIFY_FLAG" val=""/>
  <p:tag name="KSO_WM_DIAGRAM_VIRTUALLY_FRAME" val="{&quot;height&quot;:99.75,&quot;left&quot;:152.25,&quot;top&quot;:233.75,&quot;width&quot;:684.2}"/>
</p:tagLst>
</file>

<file path=ppt/tags/tag14.xml><?xml version="1.0" encoding="utf-8"?>
<p:tagLst xmlns:p="http://schemas.openxmlformats.org/presentationml/2006/main">
  <p:tag name="KSO_WM_BEAUTIFY_FLAG" val=""/>
  <p:tag name="KSO_WM_DIAGRAM_VIRTUALLY_FRAME" val="{&quot;height&quot;:99.75,&quot;left&quot;:152.25,&quot;top&quot;:233.75,&quot;width&quot;:684.2}"/>
</p:tagLst>
</file>

<file path=ppt/tags/tag15.xml><?xml version="1.0" encoding="utf-8"?>
<p:tagLst xmlns:p="http://schemas.openxmlformats.org/presentationml/2006/main">
  <p:tag name="KSO_WM_BEAUTIFY_FLAG" val=""/>
  <p:tag name="KSO_WM_DIAGRAM_VIRTUALLY_FRAME" val="{&quot;height&quot;:99.75,&quot;left&quot;:152.25,&quot;top&quot;:233.75,&quot;width&quot;:684.2}"/>
</p:tagLst>
</file>

<file path=ppt/tags/tag16.xml><?xml version="1.0" encoding="utf-8"?>
<p:tagLst xmlns:p="http://schemas.openxmlformats.org/presentationml/2006/main">
  <p:tag name="KSO_WM_BEAUTIFY_FLAG" val=""/>
  <p:tag name="KSO_WM_DIAGRAM_VIRTUALLY_FRAME" val="{&quot;height&quot;:99.75,&quot;left&quot;:152.25,&quot;top&quot;:233.75,&quot;width&quot;:684.2}"/>
</p:tagLst>
</file>

<file path=ppt/tags/tag17.xml><?xml version="1.0" encoding="utf-8"?>
<p:tagLst xmlns:p="http://schemas.openxmlformats.org/presentationml/2006/main">
  <p:tag name="KSO_WM_BEAUTIFY_FLAG" val=""/>
  <p:tag name="KSO_WM_DIAGRAM_VIRTUALLY_FRAME" val="{&quot;height&quot;:99.75,&quot;left&quot;:152.25,&quot;top&quot;:233.75,&quot;width&quot;:684.2}"/>
</p:tagLst>
</file>

<file path=ppt/tags/tag18.xml><?xml version="1.0" encoding="utf-8"?>
<p:tagLst xmlns:p="http://schemas.openxmlformats.org/presentationml/2006/main">
  <p:tag name="KSO_WM_BEAUTIFY_FLAG" val=""/>
  <p:tag name="KSO_WM_DIAGRAM_VIRTUALLY_FRAME" val="{&quot;height&quot;:99.75,&quot;left&quot;:152.25,&quot;top&quot;:233.75,&quot;width&quot;:684.2}"/>
</p:tagLst>
</file>

<file path=ppt/tags/tag19.xml><?xml version="1.0" encoding="utf-8"?>
<p:tagLst xmlns:p="http://schemas.openxmlformats.org/presentationml/2006/main">
  <p:tag name="KSO_WM_BEAUTIFY_FLAG" val=""/>
  <p:tag name="KSO_WM_DIAGRAM_VIRTUALLY_FRAME" val="{&quot;height&quot;:99.75,&quot;left&quot;:152.25,&quot;top&quot;:233.75,&quot;width&quot;:684.2}"/>
</p:tagLst>
</file>

<file path=ppt/tags/tag20.xml><?xml version="1.0" encoding="utf-8"?>
<p:tagLst xmlns:p="http://schemas.openxmlformats.org/presentationml/2006/main">
  <p:tag name="KSO_WM_BEAUTIFY_FLAG" val=""/>
  <p:tag name="KSO_WM_DIAGRAM_VIRTUALLY_FRAME" val="{&quot;height&quot;:99.75,&quot;left&quot;:152.25,&quot;top&quot;:233.75,&quot;width&quot;:684.2}"/>
</p:tagLst>
</file>

<file path=ppt/tags/tag21.xml><?xml version="1.0" encoding="utf-8"?>
<p:tagLst xmlns:p="http://schemas.openxmlformats.org/presentationml/2006/main">
  <p:tag name="KSO_WM_BEAUTIFY_FLAG" val=""/>
  <p:tag name="KSO_WM_DIAGRAM_VIRTUALLY_FRAME" val="{&quot;height&quot;:99.75,&quot;left&quot;:152.25,&quot;top&quot;:233.75,&quot;width&quot;:684.2}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KSO_WM_BEAUTIFY_FLAG" val=""/>
</p:tagLst>
</file>

<file path=ppt/tags/tag33.xml><?xml version="1.0" encoding="utf-8"?>
<p:tagLst xmlns:p="http://schemas.openxmlformats.org/presentationml/2006/main">
  <p:tag name="KSO_WM_BEAUTIFY_FLAG" val=""/>
</p:tagLst>
</file>

<file path=ppt/tags/tag34.xml><?xml version="1.0" encoding="utf-8"?>
<p:tagLst xmlns:p="http://schemas.openxmlformats.org/presentationml/2006/main">
  <p:tag name="KSO_WM_BEAUTIFY_FLAG" val=""/>
</p:tagLst>
</file>

<file path=ppt/tags/tag35.xml><?xml version="1.0" encoding="utf-8"?>
<p:tagLst xmlns:p="http://schemas.openxmlformats.org/presentationml/2006/main">
  <p:tag name="KSO_WM_BEAUTIFY_FLAG" val=""/>
</p:tagLst>
</file>

<file path=ppt/tags/tag36.xml><?xml version="1.0" encoding="utf-8"?>
<p:tagLst xmlns:p="http://schemas.openxmlformats.org/presentationml/2006/main">
  <p:tag name="KSO_WM_BEAUTIFY_FLAG" val=""/>
</p:tagLst>
</file>

<file path=ppt/tags/tag37.xml><?xml version="1.0" encoding="utf-8"?>
<p:tagLst xmlns:p="http://schemas.openxmlformats.org/presentationml/2006/main">
  <p:tag name="KSO_WM_BEAUTIFY_FLAG" val=""/>
</p:tagLst>
</file>

<file path=ppt/tags/tag38.xml><?xml version="1.0" encoding="utf-8"?>
<p:tagLst xmlns:p="http://schemas.openxmlformats.org/presentationml/2006/main">
  <p:tag name="KSO_WM_BEAUTIFY_FLAG" val=""/>
</p:tagLst>
</file>

<file path=ppt/tags/tag39.xml><?xml version="1.0" encoding="utf-8"?>
<p:tagLst xmlns:p="http://schemas.openxmlformats.org/presentationml/2006/main">
  <p:tag name="KSO_WM_BEAUTIFY_FLAG" val=""/>
</p:tagLst>
</file>

<file path=ppt/tags/tag40.xml><?xml version="1.0" encoding="utf-8"?>
<p:tagLst xmlns:p="http://schemas.openxmlformats.org/presentationml/2006/main">
  <p:tag name="KSO_WM_BEAUTIFY_FLAG" val=""/>
</p:tagLst>
</file>

<file path=ppt/tags/tag41.xml><?xml version="1.0" encoding="utf-8"?>
<p:tagLst xmlns:p="http://schemas.openxmlformats.org/presentationml/2006/main">
  <p:tag name="KSO_WM_BEAUTIFY_FLAG" val=""/>
</p:tagLst>
</file>

<file path=ppt/tags/tag42.xml><?xml version="1.0" encoding="utf-8"?>
<p:tagLst xmlns:p="http://schemas.openxmlformats.org/presentationml/2006/main">
  <p:tag name="KSO_WM_BEAUTIFY_FLAG" val=""/>
</p:tagLst>
</file>

<file path=ppt/tags/tag43.xml><?xml version="1.0" encoding="utf-8"?>
<p:tagLst xmlns:p="http://schemas.openxmlformats.org/presentationml/2006/main">
  <p:tag name="KSO_WM_BEAUTIFY_FLAG" val=""/>
</p:tagLst>
</file>

<file path=ppt/tags/tag44.xml><?xml version="1.0" encoding="utf-8"?>
<p:tagLst xmlns:p="http://schemas.openxmlformats.org/presentationml/2006/main">
  <p:tag name="KSO_WM_BEAUTIFY_FLAG" val=""/>
</p:tagLst>
</file>

<file path=ppt/tags/tag45.xml><?xml version="1.0" encoding="utf-8"?>
<p:tagLst xmlns:p="http://schemas.openxmlformats.org/presentationml/2006/main">
  <p:tag name="AS_UNIQUEID" val="1438"/>
  <p:tag name="KSO_WM_BEAUTIFY_FLAG" val=""/>
</p:tagLst>
</file>

<file path=ppt/tags/tag46.xml><?xml version="1.0" encoding="utf-8"?>
<p:tagLst xmlns:p="http://schemas.openxmlformats.org/presentationml/2006/main">
  <p:tag name="KSO_WM_BEAUTIFY_FLAG" val=""/>
</p:tagLst>
</file>

<file path=ppt/tags/tag47.xml><?xml version="1.0" encoding="utf-8"?>
<p:tagLst xmlns:p="http://schemas.openxmlformats.org/presentationml/2006/main">
  <p:tag name="KSO_WM_BEAUTIFY_FLAG" val=""/>
</p:tagLst>
</file>

<file path=ppt/tags/tag48.xml><?xml version="1.0" encoding="utf-8"?>
<p:tagLst xmlns:p="http://schemas.openxmlformats.org/presentationml/2006/main">
  <p:tag name="AS_UNIQUEID" val="1438"/>
  <p:tag name="KSO_WM_BEAUTIFY_FLAG" val=""/>
</p:tagLst>
</file>

<file path=ppt/tags/tag49.xml><?xml version="1.0" encoding="utf-8"?>
<p:tagLst xmlns:p="http://schemas.openxmlformats.org/presentationml/2006/main">
  <p:tag name="KSO_WM_BEAUTIFY_FLAG" val=""/>
</p:tagLst>
</file>

<file path=ppt/tags/tag50.xml><?xml version="1.0" encoding="utf-8"?>
<p:tagLst xmlns:p="http://schemas.openxmlformats.org/presentationml/2006/main">
  <p:tag name="KSO_WM_BEAUTIFY_FLAG" val=""/>
</p:tagLst>
</file>

<file path=ppt/tags/tag51.xml><?xml version="1.0" encoding="utf-8"?>
<p:tagLst xmlns:p="http://schemas.openxmlformats.org/presentationml/2006/main">
  <p:tag name="KSO_WM_BEAUTIFY_FLAG" val=""/>
</p:tagLst>
</file>

<file path=ppt/tags/tag52.xml><?xml version="1.0" encoding="utf-8"?>
<p:tagLst xmlns:p="http://schemas.openxmlformats.org/presentationml/2006/main">
  <p:tag name="KSO_WM_BEAUTIFY_FLAG" val=""/>
</p:tagLst>
</file>

<file path=ppt/tags/tag53.xml><?xml version="1.0" encoding="utf-8"?>
<p:tagLst xmlns:p="http://schemas.openxmlformats.org/presentationml/2006/main">
  <p:tag name="KSO_WM_BEAUTIFY_FLAG" val=""/>
</p:tagLst>
</file>

<file path=ppt/tags/tag54.xml><?xml version="1.0" encoding="utf-8"?>
<p:tagLst xmlns:p="http://schemas.openxmlformats.org/presentationml/2006/main">
  <p:tag name="KSO_WM_BEAUTIFY_FLAG" val=""/>
</p:tagLst>
</file>

<file path=ppt/tags/tag55.xml><?xml version="1.0" encoding="utf-8"?>
<p:tagLst xmlns:p="http://schemas.openxmlformats.org/presentationml/2006/main">
  <p:tag name="KSO_WM_BEAUTIFY_FLAG" val=""/>
</p:tagLst>
</file>

<file path=ppt/tags/tag56.xml><?xml version="1.0" encoding="utf-8"?>
<p:tagLst xmlns:p="http://schemas.openxmlformats.org/presentationml/2006/main">
  <p:tag name="KSO_WM_BEAUTIFY_FLAG" val=""/>
</p:tagLst>
</file>

<file path=ppt/tags/tag57.xml><?xml version="1.0" encoding="utf-8"?>
<p:tagLst xmlns:p="http://schemas.openxmlformats.org/presentationml/2006/main">
  <p:tag name="KSO_WM_BEAUTIFY_FLAG" val=""/>
</p:tagLst>
</file>

<file path=ppt/tags/tag58.xml><?xml version="1.0" encoding="utf-8"?>
<p:tagLst xmlns:p="http://schemas.openxmlformats.org/presentationml/2006/main">
  <p:tag name="KSO_WM_BEAUTIFY_FLAG" val=""/>
</p:tagLst>
</file>

<file path=ppt/tags/tag59.xml><?xml version="1.0" encoding="utf-8"?>
<p:tagLst xmlns:p="http://schemas.openxmlformats.org/presentationml/2006/main">
  <p:tag name="AS_UNIQUEID" val="1438"/>
  <p:tag name="KSO_WM_BEAUTIFY_FLAG" val=""/>
</p:tagLst>
</file>

<file path=ppt/tags/tag60.xml><?xml version="1.0" encoding="utf-8"?>
<p:tagLst xmlns:p="http://schemas.openxmlformats.org/presentationml/2006/main">
  <p:tag name="KSO_WM_BEAUTIFY_FLAG" val=""/>
</p:tagLst>
</file>

<file path=ppt/tags/tag61.xml><?xml version="1.0" encoding="utf-8"?>
<p:tagLst xmlns:p="http://schemas.openxmlformats.org/presentationml/2006/main">
  <p:tag name="KSO_WM_BEAUTIFY_FLAG" val=""/>
</p:tagLst>
</file>

<file path=ppt/tags/tag62.xml><?xml version="1.0" encoding="utf-8"?>
<p:tagLst xmlns:p="http://schemas.openxmlformats.org/presentationml/2006/main">
  <p:tag name="AS_UNIQUEID" val="1438"/>
  <p:tag name="KSO_WM_BEAUTIFY_FLAG" val="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AS_UNIQUEID" val="1438"/>
  <p:tag name="KSO_WM_BEAUTIFY_FLAG" val="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AS_UNIQUEID" val="1438"/>
  <p:tag name="KSO_WM_BEAUTIFY_FLAG" val="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BEAUTIFY_FLAG" val="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BEAUTIFY_FLAG" val=""/>
</p:tagLst>
</file>

<file path=ppt/tags/tag75.xml><?xml version="1.0" encoding="utf-8"?>
<p:tagLst xmlns:p="http://schemas.openxmlformats.org/presentationml/2006/main">
  <p:tag name="KSO_WM_BEAUTIFY_FLAG" val=""/>
</p:tagLst>
</file>

<file path=ppt/tags/tag76.xml><?xml version="1.0" encoding="utf-8"?>
<p:tagLst xmlns:p="http://schemas.openxmlformats.org/presentationml/2006/main">
  <p:tag name="KSO_WM_BEAUTIFY_FLAG" val="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"/>
</p:tagLst>
</file>

<file path=ppt/tags/tag79.xml><?xml version="1.0" encoding="utf-8"?>
<p:tagLst xmlns:p="http://schemas.openxmlformats.org/presentationml/2006/main">
  <p:tag name="KSO_WM_BEAUTIFY_FLAG" val=""/>
</p:tagLst>
</file>

<file path=ppt/tags/tag80.xml><?xml version="1.0" encoding="utf-8"?>
<p:tagLst xmlns:p="http://schemas.openxmlformats.org/presentationml/2006/main">
  <p:tag name="KSO_WM_BEAUTIFY_FLAG" val=""/>
</p:tagLst>
</file>

<file path=ppt/tags/tag81.xml><?xml version="1.0" encoding="utf-8"?>
<p:tagLst xmlns:p="http://schemas.openxmlformats.org/presentationml/2006/main">
  <p:tag name="KSO_WM_BEAUTIFY_FLAG" val=""/>
</p:tagLst>
</file>

<file path=ppt/tags/tag82.xml><?xml version="1.0" encoding="utf-8"?>
<p:tagLst xmlns:p="http://schemas.openxmlformats.org/presentationml/2006/main">
  <p:tag name="AS_UNIQUEID" val="1438"/>
  <p:tag name="KSO_WM_BEAUTIFY_FLAG" val=""/>
</p:tagLst>
</file>

<file path=ppt/tags/tag83.xml><?xml version="1.0" encoding="utf-8"?>
<p:tagLst xmlns:p="http://schemas.openxmlformats.org/presentationml/2006/main">
  <p:tag name="KSO_WM_BEAUTIFY_FLAG" val=""/>
</p:tagLst>
</file>

<file path=ppt/tags/tag84.xml><?xml version="1.0" encoding="utf-8"?>
<p:tagLst xmlns:p="http://schemas.openxmlformats.org/presentationml/2006/main">
  <p:tag name="KSO_WM_BEAUTIFY_FLAG" val=""/>
</p:tagLst>
</file>

<file path=ppt/tags/tag85.xml><?xml version="1.0" encoding="utf-8"?>
<p:tagLst xmlns:p="http://schemas.openxmlformats.org/presentationml/2006/main">
  <p:tag name="AS_UNIQUEID" val="1438"/>
  <p:tag name="KSO_WM_BEAUTIFY_FLAG" val=""/>
</p:tagLst>
</file>

<file path=ppt/tags/tag86.xml><?xml version="1.0" encoding="utf-8"?>
<p:tagLst xmlns:p="http://schemas.openxmlformats.org/presentationml/2006/main">
  <p:tag name="KSO_WM_BEAUTIFY_FLAG" val=""/>
</p:tagLst>
</file>

<file path=ppt/tags/tag87.xml><?xml version="1.0" encoding="utf-8"?>
<p:tagLst xmlns:p="http://schemas.openxmlformats.org/presentationml/2006/main">
  <p:tag name="KSO_WM_BEAUTIFY_FLAG" val=""/>
</p:tagLst>
</file>

<file path=ppt/tags/tag88.xml><?xml version="1.0" encoding="utf-8"?>
<p:tagLst xmlns:p="http://schemas.openxmlformats.org/presentationml/2006/main">
  <p:tag name="AS_UNIQUEID" val="1438"/>
  <p:tag name="KSO_WM_BEAUTIFY_FLAG" val=""/>
</p:tagLst>
</file>

<file path=ppt/tags/tag89.xml><?xml version="1.0" encoding="utf-8"?>
<p:tagLst xmlns:p="http://schemas.openxmlformats.org/presentationml/2006/main">
  <p:tag name="KSO_WM_BEAUTIFY_FLAG" val=""/>
</p:tagLst>
</file>

<file path=ppt/tags/tag90.xml><?xml version="1.0" encoding="utf-8"?>
<p:tagLst xmlns:p="http://schemas.openxmlformats.org/presentationml/2006/main">
  <p:tag name="AS_UNIQUEID" val="1438"/>
  <p:tag name="KSO_WM_BEAUTIFY_FLAG" val=""/>
</p:tagLst>
</file>

<file path=ppt/tags/tag91.xml><?xml version="1.0" encoding="utf-8"?>
<p:tagLst xmlns:p="http://schemas.openxmlformats.org/presentationml/2006/main">
  <p:tag name="KSO_WM_BEAUTIFY_FLAG" val=""/>
</p:tagLst>
</file>

<file path=ppt/tags/tag92.xml><?xml version="1.0" encoding="utf-8"?>
<p:tagLst xmlns:p="http://schemas.openxmlformats.org/presentationml/2006/main">
  <p:tag name="KSO_WM_BEAUTIFY_FLAG" val=""/>
</p:tagLst>
</file>

<file path=ppt/tags/tag93.xml><?xml version="1.0" encoding="utf-8"?>
<p:tagLst xmlns:p="http://schemas.openxmlformats.org/presentationml/2006/main">
  <p:tag name="AS_UNIQUEID" val="1438"/>
  <p:tag name="KSO_WM_BEAUTIFY_FLAG" val=""/>
</p:tagLst>
</file>

<file path=ppt/tags/tag94.xml><?xml version="1.0" encoding="utf-8"?>
<p:tagLst xmlns:p="http://schemas.openxmlformats.org/presentationml/2006/main">
  <p:tag name="KSO_WM_BEAUTIFY_FLAG" val=""/>
</p:tagLst>
</file>

<file path=ppt/tags/tag95.xml><?xml version="1.0" encoding="utf-8"?>
<p:tagLst xmlns:p="http://schemas.openxmlformats.org/presentationml/2006/main">
  <p:tag name="KSO_WM_BEAUTIFY_FLAG" val=""/>
</p:tagLst>
</file>

<file path=ppt/tags/tag96.xml><?xml version="1.0" encoding="utf-8"?>
<p:tagLst xmlns:p="http://schemas.openxmlformats.org/presentationml/2006/main">
  <p:tag name="AS_UNIQUEID" val="1438"/>
  <p:tag name="KSO_WM_BEAUTIFY_FLAG" val=""/>
</p:tagLst>
</file>

<file path=ppt/tags/tag97.xml><?xml version="1.0" encoding="utf-8"?>
<p:tagLst xmlns:p="http://schemas.openxmlformats.org/presentationml/2006/main">
  <p:tag name="KSO_WM_BEAUTIFY_FLAG" val=""/>
</p:tagLst>
</file>

<file path=ppt/tags/tag98.xml><?xml version="1.0" encoding="utf-8"?>
<p:tagLst xmlns:p="http://schemas.openxmlformats.org/presentationml/2006/main">
  <p:tag name="KSO_WM_BEAUTIFY_FLAG" val=""/>
</p:tagLst>
</file>

<file path=ppt/tags/tag99.xml><?xml version="1.0" encoding="utf-8"?>
<p:tagLst xmlns:p="http://schemas.openxmlformats.org/presentationml/2006/main">
  <p:tag name="AS_UNIQUEID" val="1438"/>
  <p:tag name="KSO_WM_BEAUTIFY_FLAG" val=""/>
</p:tagLst>
</file>

<file path=ppt/tags/tag100.xml><?xml version="1.0" encoding="utf-8"?>
<p:tagLst xmlns:p="http://schemas.openxmlformats.org/presentationml/2006/main">
  <p:tag name="AS_UNIQUEID" val="1438"/>
  <p:tag name="KSO_WM_BEAUTIFY_FLAG" val=""/>
</p:tagLst>
</file>

<file path=ppt/tags/tag101.xml><?xml version="1.0" encoding="utf-8"?>
<p:tagLst xmlns:p="http://schemas.openxmlformats.org/presentationml/2006/main">
  <p:tag name="KSO_WM_BEAUTIFY_FLAG" val=""/>
</p:tagLst>
</file>

<file path=ppt/tags/tag102.xml><?xml version="1.0" encoding="utf-8"?>
<p:tagLst xmlns:p="http://schemas.openxmlformats.org/presentationml/2006/main">
  <p:tag name="AS_UNIQUEID" val="1438"/>
  <p:tag name="KSO_WM_BEAUTIFY_FLAG" val=""/>
</p:tagLst>
</file>

<file path=ppt/tags/tag103.xml><?xml version="1.0" encoding="utf-8"?>
<p:tagLst xmlns:p="http://schemas.openxmlformats.org/presentationml/2006/main">
  <p:tag name="KSO_WM_BEAUTIFY_FLAG" val=""/>
</p:tagLst>
</file>

<file path=ppt/tags/tag104.xml><?xml version="1.0" encoding="utf-8"?>
<p:tagLst xmlns:p="http://schemas.openxmlformats.org/presentationml/2006/main">
  <p:tag name="AS_UNIQUEID" val="1438"/>
  <p:tag name="KSO_WM_BEAUTIFY_FLAG" val=""/>
</p:tagLst>
</file>

<file path=ppt/tags/tag105.xml><?xml version="1.0" encoding="utf-8"?>
<p:tagLst xmlns:p="http://schemas.openxmlformats.org/presentationml/2006/main">
  <p:tag name="KSO_WM_BEAUTIFY_FLAG" val=""/>
</p:tagLst>
</file>

<file path=ppt/tags/tag106.xml><?xml version="1.0" encoding="utf-8"?>
<p:tagLst xmlns:p="http://schemas.openxmlformats.org/presentationml/2006/main">
  <p:tag name="KSO_WM_BEAUTIFY_FLAG" val=""/>
</p:tagLst>
</file>

<file path=ppt/tags/tag107.xml><?xml version="1.0" encoding="utf-8"?>
<p:tagLst xmlns:p="http://schemas.openxmlformats.org/presentationml/2006/main">
  <p:tag name="AS_UNIQUEID" val="1438"/>
  <p:tag name="KSO_WM_BEAUTIFY_FLAG" val=""/>
</p:tagLst>
</file>

<file path=ppt/tags/tag108.xml><?xml version="1.0" encoding="utf-8"?>
<p:tagLst xmlns:p="http://schemas.openxmlformats.org/presentationml/2006/main">
  <p:tag name="KSO_WM_BEAUTIFY_FLAG" val=""/>
</p:tagLst>
</file>

<file path=ppt/tags/tag109.xml><?xml version="1.0" encoding="utf-8"?>
<p:tagLst xmlns:p="http://schemas.openxmlformats.org/presentationml/2006/main">
  <p:tag name="KSO_WM_BEAUTIFY_FLAG" val=""/>
</p:tagLst>
</file>

<file path=ppt/tags/tag110.xml><?xml version="1.0" encoding="utf-8"?>
<p:tagLst xmlns:p="http://schemas.openxmlformats.org/presentationml/2006/main">
  <p:tag name="AS_UNIQUEID" val="1438"/>
  <p:tag name="KSO_WM_BEAUTIFY_FLAG" val=""/>
</p:tagLst>
</file>

<file path=ppt/tags/tag111.xml><?xml version="1.0" encoding="utf-8"?>
<p:tagLst xmlns:p="http://schemas.openxmlformats.org/presentationml/2006/main">
  <p:tag name="KSO_WM_BEAUTIFY_FLAG" val=""/>
</p:tagLst>
</file>

<file path=ppt/tags/tag112.xml><?xml version="1.0" encoding="utf-8"?>
<p:tagLst xmlns:p="http://schemas.openxmlformats.org/presentationml/2006/main">
  <p:tag name="KSO_WM_BEAUTIFY_FLAG" val=""/>
</p:tagLst>
</file>

<file path=ppt/tags/tag113.xml><?xml version="1.0" encoding="utf-8"?>
<p:tagLst xmlns:p="http://schemas.openxmlformats.org/presentationml/2006/main">
  <p:tag name="KSO_WM_BEAUTIFY_FLAG" val=""/>
</p:tagLst>
</file>

<file path=ppt/tags/tag114.xml><?xml version="1.0" encoding="utf-8"?>
<p:tagLst xmlns:p="http://schemas.openxmlformats.org/presentationml/2006/main">
  <p:tag name="KSO_WM_BEAUTIFY_FLAG" val=""/>
</p:tagLst>
</file>

<file path=ppt/tags/tag115.xml><?xml version="1.0" encoding="utf-8"?>
<p:tagLst xmlns:p="http://schemas.openxmlformats.org/presentationml/2006/main">
  <p:tag name="KSO_WM_BEAUTIFY_FLAG" val=""/>
</p:tagLst>
</file>

<file path=ppt/tags/tag116.xml><?xml version="1.0" encoding="utf-8"?>
<p:tagLst xmlns:p="http://schemas.openxmlformats.org/presentationml/2006/main">
  <p:tag name="KSO_WM_BEAUTIFY_FLAG" val=""/>
</p:tagLst>
</file>

<file path=ppt/tags/tag117.xml><?xml version="1.0" encoding="utf-8"?>
<p:tagLst xmlns:p="http://schemas.openxmlformats.org/presentationml/2006/main">
  <p:tag name="KSO_WM_BEAUTIFY_FLAG" val=""/>
</p:tagLst>
</file>

<file path=ppt/tags/tag118.xml><?xml version="1.0" encoding="utf-8"?>
<p:tagLst xmlns:p="http://schemas.openxmlformats.org/presentationml/2006/main">
  <p:tag name="KSO_WM_BEAUTIFY_FLAG" val=""/>
</p:tagLst>
</file>

<file path=ppt/tags/tag119.xml><?xml version="1.0" encoding="utf-8"?>
<p:tagLst xmlns:p="http://schemas.openxmlformats.org/presentationml/2006/main">
  <p:tag name="KSO_WM_BEAUTIFY_FLAG" val=""/>
</p:tagLst>
</file>

<file path=ppt/tags/tag120.xml><?xml version="1.0" encoding="utf-8"?>
<p:tagLst xmlns:p="http://schemas.openxmlformats.org/presentationml/2006/main">
  <p:tag name="KSO_WM_BEAUTIFY_FLAG" val=""/>
</p:tagLst>
</file>

<file path=ppt/tags/tag121.xml><?xml version="1.0" encoding="utf-8"?>
<p:tagLst xmlns:p="http://schemas.openxmlformats.org/presentationml/2006/main">
  <p:tag name="KSO_WM_BEAUTIFY_FLAG" val=""/>
</p:tagLst>
</file>

<file path=ppt/tags/tag122.xml><?xml version="1.0" encoding="utf-8"?>
<p:tagLst xmlns:p="http://schemas.openxmlformats.org/presentationml/2006/main">
  <p:tag name="KSO_WM_BEAUTIFY_FLAG" val=""/>
</p:tagLst>
</file>

<file path=ppt/tags/tag123.xml><?xml version="1.0" encoding="utf-8"?>
<p:tagLst xmlns:p="http://schemas.openxmlformats.org/presentationml/2006/main">
  <p:tag name="KSO_WM_BEAUTIFY_FLAG" val=""/>
</p:tagLst>
</file>

<file path=ppt/tags/tag124.xml><?xml version="1.0" encoding="utf-8"?>
<p:tagLst xmlns:p="http://schemas.openxmlformats.org/presentationml/2006/main">
  <p:tag name="KSO_WM_BEAUTIFY_FLAG" val=""/>
</p:tagLst>
</file>

<file path=ppt/tags/tag125.xml><?xml version="1.0" encoding="utf-8"?>
<p:tagLst xmlns:p="http://schemas.openxmlformats.org/presentationml/2006/main">
  <p:tag name="KSO_WM_BEAUTIFY_FLAG" val=""/>
</p:tagLst>
</file>

<file path=ppt/tags/tag126.xml><?xml version="1.0" encoding="utf-8"?>
<p:tagLst xmlns:p="http://schemas.openxmlformats.org/presentationml/2006/main">
  <p:tag name="KSO_WM_BEAUTIFY_FLAG" val=""/>
</p:tagLst>
</file>

<file path=ppt/tags/tag127.xml><?xml version="1.0" encoding="utf-8"?>
<p:tagLst xmlns:p="http://schemas.openxmlformats.org/presentationml/2006/main">
  <p:tag name="KSO_WM_BEAUTIFY_FLAG" val=""/>
</p:tagLst>
</file>

<file path=ppt/tags/tag128.xml><?xml version="1.0" encoding="utf-8"?>
<p:tagLst xmlns:p="http://schemas.openxmlformats.org/presentationml/2006/main">
  <p:tag name="KSO_WM_BEAUTIFY_FLAG" val=""/>
</p:tagLst>
</file>

<file path=ppt/tags/tag129.xml><?xml version="1.0" encoding="utf-8"?>
<p:tagLst xmlns:p="http://schemas.openxmlformats.org/presentationml/2006/main">
  <p:tag name="KSO_WM_BEAUTIFY_FLAG" val=""/>
</p:tagLst>
</file>

<file path=ppt/tags/tag130.xml><?xml version="1.0" encoding="utf-8"?>
<p:tagLst xmlns:p="http://schemas.openxmlformats.org/presentationml/2006/main">
  <p:tag name="KSO_WM_BEAUTIFY_FLAG" val=""/>
</p:tagLst>
</file>

<file path=ppt/tags/tag131.xml><?xml version="1.0" encoding="utf-8"?>
<p:tagLst xmlns:p="http://schemas.openxmlformats.org/presentationml/2006/main">
  <p:tag name="KSO_WM_BEAUTIFY_FLAG" val=""/>
</p:tagLst>
</file>

<file path=ppt/tags/tag132.xml><?xml version="1.0" encoding="utf-8"?>
<p:tagLst xmlns:p="http://schemas.openxmlformats.org/presentationml/2006/main">
  <p:tag name="KSO_WM_BEAUTIFY_FLAG" val=""/>
</p:tagLst>
</file>

<file path=ppt/tags/tag133.xml><?xml version="1.0" encoding="utf-8"?>
<p:tagLst xmlns:p="http://schemas.openxmlformats.org/presentationml/2006/main">
  <p:tag name="KSO_WM_BEAUTIFY_FLAG" val=""/>
</p:tagLst>
</file>

<file path=ppt/tags/tag134.xml><?xml version="1.0" encoding="utf-8"?>
<p:tagLst xmlns:p="http://schemas.openxmlformats.org/presentationml/2006/main">
  <p:tag name="KSO_WM_BEAUTIFY_FLAG" val=""/>
</p:tagLst>
</file>

<file path=ppt/tags/tag135.xml><?xml version="1.0" encoding="utf-8"?>
<p:tagLst xmlns:p="http://schemas.openxmlformats.org/presentationml/2006/main">
  <p:tag name="KSO_WM_BEAUTIFY_FLAG" val=""/>
</p:tagLst>
</file>

<file path=ppt/tags/tag136.xml><?xml version="1.0" encoding="utf-8"?>
<p:tagLst xmlns:p="http://schemas.openxmlformats.org/presentationml/2006/main">
  <p:tag name="KSO_WM_BEAUTIFY_FLAG" val=""/>
</p:tagLst>
</file>

<file path=ppt/tags/tag137.xml><?xml version="1.0" encoding="utf-8"?>
<p:tagLst xmlns:p="http://schemas.openxmlformats.org/presentationml/2006/main">
  <p:tag name="KSO_WM_BEAUTIFY_FLAG" val=""/>
</p:tagLst>
</file>

<file path=ppt/tags/tag138.xml><?xml version="1.0" encoding="utf-8"?>
<p:tagLst xmlns:p="http://schemas.openxmlformats.org/presentationml/2006/main">
  <p:tag name="KSO_WM_BEAUTIFY_FLAG" val=""/>
</p:tagLst>
</file>

<file path=ppt/tags/tag139.xml><?xml version="1.0" encoding="utf-8"?>
<p:tagLst xmlns:p="http://schemas.openxmlformats.org/presentationml/2006/main">
  <p:tag name="KSO_WM_BEAUTIFY_FLAG" val=""/>
</p:tagLst>
</file>

<file path=ppt/tags/tag140.xml><?xml version="1.0" encoding="utf-8"?>
<p:tagLst xmlns:p="http://schemas.openxmlformats.org/presentationml/2006/main">
  <p:tag name="KSO_WM_BEAUTIFY_FLAG" val=""/>
</p:tagLst>
</file>

<file path=ppt/tags/tag141.xml><?xml version="1.0" encoding="utf-8"?>
<p:tagLst xmlns:p="http://schemas.openxmlformats.org/presentationml/2006/main">
  <p:tag name="KSO_WM_BEAUTIFY_FLAG" val=""/>
</p:tagLst>
</file>

<file path=ppt/tags/tag142.xml><?xml version="1.0" encoding="utf-8"?>
<p:tagLst xmlns:p="http://schemas.openxmlformats.org/presentationml/2006/main">
  <p:tag name="KSO_WM_BEAUTIFY_FLAG" val=""/>
</p:tagLst>
</file>

<file path=ppt/tags/tag143.xml><?xml version="1.0" encoding="utf-8"?>
<p:tagLst xmlns:p="http://schemas.openxmlformats.org/presentationml/2006/main">
  <p:tag name="KSO_WM_BEAUTIFY_FLAG" val=""/>
</p:tagLst>
</file>

<file path=ppt/tags/tag144.xml><?xml version="1.0" encoding="utf-8"?>
<p:tagLst xmlns:p="http://schemas.openxmlformats.org/presentationml/2006/main">
  <p:tag name="KSO_WM_BEAUTIFY_FLAG" val=""/>
</p:tagLst>
</file>

<file path=ppt/tags/tag145.xml><?xml version="1.0" encoding="utf-8"?>
<p:tagLst xmlns:p="http://schemas.openxmlformats.org/presentationml/2006/main">
  <p:tag name="KSO_WM_BEAUTIFY_FLAG" val=""/>
</p:tagLst>
</file>

<file path=ppt/tags/tag146.xml><?xml version="1.0" encoding="utf-8"?>
<p:tagLst xmlns:p="http://schemas.openxmlformats.org/presentationml/2006/main">
  <p:tag name="KSO_WM_BEAUTIFY_FLAG" val=""/>
</p:tagLst>
</file>

<file path=ppt/tags/tag147.xml><?xml version="1.0" encoding="utf-8"?>
<p:tagLst xmlns:p="http://schemas.openxmlformats.org/presentationml/2006/main">
  <p:tag name="KSO_WM_BEAUTIFY_FLAG" val=""/>
</p:tagLst>
</file>

<file path=ppt/tags/tag148.xml><?xml version="1.0" encoding="utf-8"?>
<p:tagLst xmlns:p="http://schemas.openxmlformats.org/presentationml/2006/main">
  <p:tag name="KSO_WPP_MARK_KEY" val="ac888238-8ee7-4a51-8c95-4b5d5f2042a9"/>
  <p:tag name="COMMONDATA" val="eyJoZGlkIjoiNmFjNDNhMzc5OTZhOTYwOTRjM2RjOGY0NmVmODMzOWEifQ=="/>
  <p:tag name="commondata" val="eyJoZGlkIjoiYTZmNjcyMWQ4NWZkZGVmNGIzZDY5ZmY0ODc1ODExYWEifQ=="/>
</p:tagLst>
</file>

<file path=ppt/theme/theme1.xml><?xml version="1.0" encoding="utf-8"?>
<a:theme xmlns:a="http://schemas.openxmlformats.org/drawingml/2006/main" name="pp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2842</Words>
  <PresentationFormat>宽屏</PresentationFormat>
  <Paragraphs>255</Paragraphs>
  <Slides>34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34</vt:i4>
      </vt:variant>
    </vt:vector>
  </HeadingPairs>
  <TitlesOfParts>
    <vt:vector size="51" baseType="lpstr">
      <vt:lpstr>Arial</vt:lpstr>
      <vt:lpstr>宋体</vt:lpstr>
      <vt:lpstr>Wingdings</vt:lpstr>
      <vt:lpstr>Calibri</vt:lpstr>
      <vt:lpstr>方正公文小标宋</vt:lpstr>
      <vt:lpstr>方正大黑_GBK</vt:lpstr>
      <vt:lpstr>微软雅黑</vt:lpstr>
      <vt:lpstr>汉仪文黑-85繁</vt:lpstr>
      <vt:lpstr>黑体</vt:lpstr>
      <vt:lpstr>方正大黑简体</vt:lpstr>
      <vt:lpstr>Wingdings</vt:lpstr>
      <vt:lpstr>方正仿宋_GBK</vt:lpstr>
      <vt:lpstr>方正小标宋简体</vt:lpstr>
      <vt:lpstr>方正颜宋简体_中</vt:lpstr>
      <vt:lpstr>Arial Unicode MS</vt:lpstr>
      <vt:lpstr>方正方俊黑</vt:lpstr>
      <vt:lpstr>ppt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dcterms:created xsi:type="dcterms:W3CDTF">2023-09-08T11:58:00Z</dcterms:created>
  <dcterms:modified xsi:type="dcterms:W3CDTF">2024-08-11T06:06:38Z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F27C9B70D994458EB2004F5EDCC5B8CF_13</vt:lpwstr>
  </property>
  <property fmtid="{D5CDD505-2E9C-101B-9397-08002B2CF9AE}" pid="3" name="KSOProductBuildVer">
    <vt:lpwstr>2052-12.1.0.17827</vt:lpwstr>
  </property>
</Properties>
</file>