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1"/>
  </p:sldMasterIdLst>
  <p:notesMasterIdLst>
    <p:notesMasterId r:id="rId45"/>
  </p:notesMasterIdLst>
  <p:handoutMasterIdLst>
    <p:handoutMasterId r:id="rId46"/>
  </p:handoutMasterIdLst>
  <p:sldIdLst>
    <p:sldId id="404" r:id="rId2"/>
    <p:sldId id="405" r:id="rId3"/>
    <p:sldId id="407" r:id="rId4"/>
    <p:sldId id="419" r:id="rId5"/>
    <p:sldId id="411" r:id="rId6"/>
    <p:sldId id="412" r:id="rId7"/>
    <p:sldId id="454" r:id="rId8"/>
    <p:sldId id="494" r:id="rId9"/>
    <p:sldId id="495" r:id="rId10"/>
    <p:sldId id="496" r:id="rId11"/>
    <p:sldId id="497" r:id="rId12"/>
    <p:sldId id="434" r:id="rId13"/>
    <p:sldId id="413" r:id="rId14"/>
    <p:sldId id="446" r:id="rId15"/>
    <p:sldId id="432" r:id="rId16"/>
    <p:sldId id="436" r:id="rId17"/>
    <p:sldId id="445" r:id="rId18"/>
    <p:sldId id="448" r:id="rId19"/>
    <p:sldId id="437" r:id="rId20"/>
    <p:sldId id="450" r:id="rId21"/>
    <p:sldId id="483" r:id="rId22"/>
    <p:sldId id="438" r:id="rId23"/>
    <p:sldId id="449" r:id="rId24"/>
    <p:sldId id="444" r:id="rId25"/>
    <p:sldId id="443" r:id="rId26"/>
    <p:sldId id="439" r:id="rId27"/>
    <p:sldId id="415" r:id="rId28"/>
    <p:sldId id="447" r:id="rId29"/>
    <p:sldId id="440" r:id="rId30"/>
    <p:sldId id="441" r:id="rId31"/>
    <p:sldId id="433" r:id="rId32"/>
    <p:sldId id="455" r:id="rId33"/>
    <p:sldId id="414" r:id="rId34"/>
    <p:sldId id="488" r:id="rId35"/>
    <p:sldId id="489" r:id="rId36"/>
    <p:sldId id="487" r:id="rId37"/>
    <p:sldId id="452" r:id="rId38"/>
    <p:sldId id="456" r:id="rId39"/>
    <p:sldId id="453" r:id="rId40"/>
    <p:sldId id="486" r:id="rId41"/>
    <p:sldId id="485" r:id="rId42"/>
    <p:sldId id="484" r:id="rId43"/>
    <p:sldId id="429" r:id="rId44"/>
  </p:sldIdLst>
  <p:sldSz cx="12192000" cy="6858000"/>
  <p:notesSz cx="6858000" cy="9144000"/>
  <p:custDataLst>
    <p:tags r:id="rId4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4E2D"/>
    <a:srgbClr val="FFCE1F"/>
    <a:srgbClr val="0028D7"/>
    <a:srgbClr val="00E3AB"/>
    <a:srgbClr val="FFDA57"/>
    <a:srgbClr val="FF0000"/>
    <a:srgbClr val="E3F4FE"/>
    <a:srgbClr val="FB6954"/>
    <a:srgbClr val="B500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03"/>
    <p:restoredTop sz="94682"/>
  </p:normalViewPr>
  <p:slideViewPr>
    <p:cSldViewPr snapToGrid="0" snapToObjects="1" showGuides="1">
      <p:cViewPr varScale="1">
        <p:scale>
          <a:sx n="84" d="100"/>
          <a:sy n="84" d="100"/>
        </p:scale>
        <p:origin x="561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5" d="100"/>
          <a:sy n="95" d="100"/>
        </p:scale>
        <p:origin x="250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A3-4AD3-92D5-5E73D24FF469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A3-4AD3-92D5-5E73D24FF469}"/>
              </c:ext>
            </c:extLst>
          </c:dPt>
          <c:val>
            <c:numRef>
              <c:f>Лист1!$B$2:$B$3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Лист1!$B$1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Лист1!$A$2:$A$3</c15:sqref>
                        </c15:formulaRef>
                      </c:ext>
                    </c:extLst>
                    <c:strCache>
                      <c:ptCount val="2"/>
                      <c:pt idx="0">
                        <c:v>Step1</c:v>
                      </c:pt>
                      <c:pt idx="1">
                        <c:v>Step2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49A3-4AD3-92D5-5E73D24FF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86-4EAB-9135-D264CF95B221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86-4EAB-9135-D264CF95B221}"/>
              </c:ext>
            </c:extLst>
          </c:dPt>
          <c:val>
            <c:numRef>
              <c:f>Лист1!$B$2:$B$3</c:f>
              <c:numCache>
                <c:formatCode>General</c:formatCode>
                <c:ptCount val="2"/>
                <c:pt idx="0">
                  <c:v>2</c:v>
                </c:pt>
                <c:pt idx="1">
                  <c:v>3.2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Лист1!$B$1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Лист1!$A$2:$A$3</c15:sqref>
                        </c15:formulaRef>
                      </c:ext>
                    </c:extLst>
                    <c:strCache>
                      <c:ptCount val="2"/>
                      <c:pt idx="0">
                        <c:v>Step1</c:v>
                      </c:pt>
                      <c:pt idx="1">
                        <c:v>Step2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F886-4EAB-9135-D264CF95B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FF8-4A80-B5AA-E425473305EF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FF8-4A80-B5AA-E425473305EF}"/>
              </c:ext>
            </c:extLst>
          </c:dP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Лист1!$B$1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Лист1!$A$2:$A$3</c15:sqref>
                        </c15:formulaRef>
                      </c:ext>
                    </c:extLst>
                    <c:strCache>
                      <c:ptCount val="2"/>
                      <c:pt idx="0">
                        <c:v>Step1</c:v>
                      </c:pt>
                      <c:pt idx="1">
                        <c:v>Step2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4-CFF8-4A80-B5AA-E425473305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B3C7D-7ED1-A34F-BCFC-1C01389AE58C}" type="datetimeFigureOut">
              <a:rPr kumimoji="1" lang="zh-CN" altLang="en-US" smtClean="0"/>
              <a:t>2024/4/24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ED8CE-3D9F-CA47-A17E-9AD879C3B1C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CF2CF-5EF1-D24F-8F8B-C67282AA038A}" type="datetimeFigureOut">
              <a:rPr kumimoji="1" lang="zh-CN" altLang="en-US" smtClean="0"/>
              <a:t>2024/4/24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70782-008B-5B48-B01C-A994AC4AA0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57EF6-F77F-455A-BD7E-8F44CD9C3B46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57EF6-F77F-455A-BD7E-8F44CD9C3B46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57EF6-F77F-455A-BD7E-8F44CD9C3B46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57EF6-F77F-455A-BD7E-8F44CD9C3B46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57EF6-F77F-455A-BD7E-8F44CD9C3B46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57EF6-F77F-455A-BD7E-8F44CD9C3B46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57EF6-F77F-455A-BD7E-8F44CD9C3B46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57EF6-F77F-455A-BD7E-8F44CD9C3B46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1F82-ED0F-4BA9-A816-6BB34E15B3E7}" type="slidenum">
              <a:rPr lang="zh-CN" altLang="en-US" smtClean="0"/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9" Type="http://schemas.openxmlformats.org/officeDocument/2006/relationships/image" Target="../media/image43.png"/><Relationship Id="rId21" Type="http://schemas.openxmlformats.org/officeDocument/2006/relationships/image" Target="../media/image25.png"/><Relationship Id="rId34" Type="http://schemas.openxmlformats.org/officeDocument/2006/relationships/image" Target="../media/image38.png"/><Relationship Id="rId42" Type="http://schemas.openxmlformats.org/officeDocument/2006/relationships/image" Target="../media/image46.png"/><Relationship Id="rId47" Type="http://schemas.openxmlformats.org/officeDocument/2006/relationships/image" Target="../media/image51.png"/><Relationship Id="rId50" Type="http://schemas.openxmlformats.org/officeDocument/2006/relationships/image" Target="../media/image54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9" Type="http://schemas.openxmlformats.org/officeDocument/2006/relationships/image" Target="../media/image33.pn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32" Type="http://schemas.openxmlformats.org/officeDocument/2006/relationships/image" Target="../media/image36.png"/><Relationship Id="rId37" Type="http://schemas.openxmlformats.org/officeDocument/2006/relationships/image" Target="../media/image41.png"/><Relationship Id="rId40" Type="http://schemas.openxmlformats.org/officeDocument/2006/relationships/image" Target="../media/image44.png"/><Relationship Id="rId45" Type="http://schemas.openxmlformats.org/officeDocument/2006/relationships/image" Target="../media/image49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36" Type="http://schemas.openxmlformats.org/officeDocument/2006/relationships/image" Target="../media/image40.png"/><Relationship Id="rId49" Type="http://schemas.openxmlformats.org/officeDocument/2006/relationships/image" Target="../media/image53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31" Type="http://schemas.openxmlformats.org/officeDocument/2006/relationships/image" Target="../media/image35.png"/><Relationship Id="rId44" Type="http://schemas.openxmlformats.org/officeDocument/2006/relationships/image" Target="../media/image48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43" Type="http://schemas.openxmlformats.org/officeDocument/2006/relationships/image" Target="../media/image47.png"/><Relationship Id="rId48" Type="http://schemas.openxmlformats.org/officeDocument/2006/relationships/image" Target="../media/image52.png"/><Relationship Id="rId8" Type="http://schemas.openxmlformats.org/officeDocument/2006/relationships/image" Target="../media/image12.png"/><Relationship Id="rId51" Type="http://schemas.openxmlformats.org/officeDocument/2006/relationships/image" Target="../media/image55.png"/><Relationship Id="rId3" Type="http://schemas.openxmlformats.org/officeDocument/2006/relationships/image" Target="../media/image7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png"/><Relationship Id="rId46" Type="http://schemas.openxmlformats.org/officeDocument/2006/relationships/image" Target="../media/image50.png"/><Relationship Id="rId20" Type="http://schemas.openxmlformats.org/officeDocument/2006/relationships/image" Target="../media/image24.png"/><Relationship Id="rId41" Type="http://schemas.openxmlformats.org/officeDocument/2006/relationships/image" Target="../media/image4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352540" y="414510"/>
            <a:ext cx="11523643" cy="6028980"/>
          </a:xfrm>
          <a:prstGeom prst="rect">
            <a:avLst/>
          </a:prstGeom>
          <a:solidFill>
            <a:schemeClr val="bg1"/>
          </a:solidFill>
          <a:ln w="793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864" y="-24787"/>
            <a:ext cx="1403962" cy="143061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864" y="5427381"/>
            <a:ext cx="1403962" cy="14306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431" y="-24787"/>
            <a:ext cx="1403962" cy="143061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431" y="5427381"/>
            <a:ext cx="1403962" cy="14306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A2AD-B2CE-DC4F-8015-E18525983D45}" type="datetimeFigureOut">
              <a:rPr kumimoji="1" lang="zh-CN" altLang="en-US" smtClean="0"/>
              <a:t>2024/4/24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DFA6-1E83-B64A-81A1-D9DB674537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0A2AD-B2CE-DC4F-8015-E18525983D45}" type="datetimeFigureOut">
              <a:rPr kumimoji="1" lang="zh-CN" altLang="en-US" smtClean="0"/>
              <a:t>2024/4/24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CDFA6-1E83-B64A-81A1-D9DB674537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177337-1161-4CB2-8B69-3E24C9ADD514}" type="datetimeFigureOut">
              <a:rPr lang="zh-CN" altLang="en-US" smtClean="0"/>
              <a:t>2024/4/24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ED884B-F155-42E3-9801-487CD0C3BEE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b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730432" y="879042"/>
            <a:ext cx="2556669" cy="2555875"/>
          </a:xfrm>
          <a:solidFill>
            <a:schemeClr val="tx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3431704" y="879042"/>
            <a:ext cx="2556669" cy="2555875"/>
          </a:xfrm>
          <a:solidFill>
            <a:schemeClr val="tx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6132976" y="879042"/>
            <a:ext cx="2556669" cy="2555875"/>
          </a:xfrm>
          <a:solidFill>
            <a:schemeClr val="tx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8834249" y="879042"/>
            <a:ext cx="2556669" cy="2555875"/>
          </a:xfrm>
          <a:solidFill>
            <a:schemeClr val="tx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730432" y="3623881"/>
            <a:ext cx="2556669" cy="2555875"/>
          </a:xfrm>
          <a:solidFill>
            <a:schemeClr val="tx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431704" y="3623881"/>
            <a:ext cx="2556669" cy="2555875"/>
          </a:xfrm>
          <a:solidFill>
            <a:schemeClr val="tx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132976" y="3623881"/>
            <a:ext cx="2556669" cy="2555875"/>
          </a:xfrm>
          <a:solidFill>
            <a:schemeClr val="tx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8"/>
          </p:nvPr>
        </p:nvSpPr>
        <p:spPr>
          <a:xfrm>
            <a:off x="8834249" y="3623881"/>
            <a:ext cx="2556669" cy="2555875"/>
          </a:xfrm>
          <a:solidFill>
            <a:schemeClr val="tx1"/>
          </a:solidFill>
        </p:spPr>
        <p:txBody>
          <a:bodyPr/>
          <a:lstStyle/>
          <a:p>
            <a:pPr lvl="0"/>
            <a:endParaRPr lang="en-US" noProof="0">
              <a:sym typeface="Poppins" charset="0"/>
            </a:endParaRPr>
          </a:p>
        </p:txBody>
      </p:sp>
    </p:spTree>
  </p:cSld>
  <p:clrMapOvr>
    <a:masterClrMapping/>
  </p:clrMapOvr>
  <p:transition spd="slow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" y="267189"/>
            <a:ext cx="9768233" cy="6323530"/>
          </a:xfrm>
          <a:custGeom>
            <a:avLst/>
            <a:gdLst/>
            <a:ahLst/>
            <a:cxnLst/>
            <a:rect l="l" t="t" r="r" b="b"/>
            <a:pathLst>
              <a:path w="16107410" h="10427970">
                <a:moveTo>
                  <a:pt x="0" y="10427366"/>
                </a:moveTo>
                <a:lnTo>
                  <a:pt x="16107153" y="10427366"/>
                </a:lnTo>
                <a:lnTo>
                  <a:pt x="16107153" y="0"/>
                </a:lnTo>
                <a:lnTo>
                  <a:pt x="0" y="0"/>
                </a:lnTo>
                <a:lnTo>
                  <a:pt x="0" y="10427366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" name="bk object 17"/>
          <p:cNvSpPr/>
          <p:nvPr/>
        </p:nvSpPr>
        <p:spPr>
          <a:xfrm>
            <a:off x="2" y="24"/>
            <a:ext cx="9768233" cy="267235"/>
          </a:xfrm>
          <a:custGeom>
            <a:avLst/>
            <a:gdLst/>
            <a:ahLst/>
            <a:cxnLst/>
            <a:rect l="l" t="t" r="r" b="b"/>
            <a:pathLst>
              <a:path w="16107410" h="440690">
                <a:moveTo>
                  <a:pt x="0" y="440574"/>
                </a:moveTo>
                <a:lnTo>
                  <a:pt x="16107153" y="440574"/>
                </a:lnTo>
                <a:lnTo>
                  <a:pt x="16107153" y="0"/>
                </a:lnTo>
                <a:lnTo>
                  <a:pt x="0" y="0"/>
                </a:lnTo>
                <a:lnTo>
                  <a:pt x="0" y="440574"/>
                </a:lnTo>
                <a:close/>
              </a:path>
            </a:pathLst>
          </a:custGeom>
          <a:solidFill>
            <a:srgbClr val="171717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" name="bk object 18"/>
          <p:cNvSpPr/>
          <p:nvPr/>
        </p:nvSpPr>
        <p:spPr>
          <a:xfrm>
            <a:off x="6923151" y="60941"/>
            <a:ext cx="16174" cy="16173"/>
          </a:xfrm>
          <a:custGeom>
            <a:avLst/>
            <a:gdLst/>
            <a:ahLst/>
            <a:cxnLst/>
            <a:rect l="l" t="t" r="r" b="b"/>
            <a:pathLst>
              <a:path w="26670" h="26669">
                <a:moveTo>
                  <a:pt x="0" y="26619"/>
                </a:moveTo>
                <a:lnTo>
                  <a:pt x="26619" y="26619"/>
                </a:lnTo>
                <a:lnTo>
                  <a:pt x="26619" y="0"/>
                </a:lnTo>
                <a:lnTo>
                  <a:pt x="0" y="0"/>
                </a:lnTo>
                <a:lnTo>
                  <a:pt x="0" y="26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" name="bk object 19"/>
          <p:cNvSpPr/>
          <p:nvPr/>
        </p:nvSpPr>
        <p:spPr>
          <a:xfrm>
            <a:off x="6923151" y="190086"/>
            <a:ext cx="16174" cy="16173"/>
          </a:xfrm>
          <a:custGeom>
            <a:avLst/>
            <a:gdLst/>
            <a:ahLst/>
            <a:cxnLst/>
            <a:rect l="l" t="t" r="r" b="b"/>
            <a:pathLst>
              <a:path w="26670" h="26670">
                <a:moveTo>
                  <a:pt x="0" y="26627"/>
                </a:moveTo>
                <a:lnTo>
                  <a:pt x="26619" y="26627"/>
                </a:lnTo>
                <a:lnTo>
                  <a:pt x="26619" y="0"/>
                </a:lnTo>
                <a:lnTo>
                  <a:pt x="0" y="0"/>
                </a:lnTo>
                <a:lnTo>
                  <a:pt x="0" y="266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" name="bk object 20"/>
          <p:cNvSpPr/>
          <p:nvPr/>
        </p:nvSpPr>
        <p:spPr>
          <a:xfrm>
            <a:off x="7197599" y="190105"/>
            <a:ext cx="48522" cy="16173"/>
          </a:xfrm>
          <a:custGeom>
            <a:avLst/>
            <a:gdLst/>
            <a:ahLst/>
            <a:cxnLst/>
            <a:rect l="l" t="t" r="r" b="b"/>
            <a:pathLst>
              <a:path w="80009" h="26670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" name="bk object 21"/>
          <p:cNvSpPr/>
          <p:nvPr/>
        </p:nvSpPr>
        <p:spPr>
          <a:xfrm>
            <a:off x="7213728" y="182009"/>
            <a:ext cx="80869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189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" name="bk object 22"/>
          <p:cNvSpPr/>
          <p:nvPr/>
        </p:nvSpPr>
        <p:spPr>
          <a:xfrm>
            <a:off x="7229920" y="165850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681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" name="bk object 23"/>
          <p:cNvSpPr/>
          <p:nvPr/>
        </p:nvSpPr>
        <p:spPr>
          <a:xfrm>
            <a:off x="7246049" y="150079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" name="bk object 24"/>
          <p:cNvSpPr/>
          <p:nvPr/>
        </p:nvSpPr>
        <p:spPr>
          <a:xfrm>
            <a:off x="7246048" y="133906"/>
            <a:ext cx="113216" cy="0"/>
          </a:xfrm>
          <a:custGeom>
            <a:avLst/>
            <a:gdLst/>
            <a:ahLst/>
            <a:cxnLst/>
            <a:rect l="l" t="t" r="r" b="b"/>
            <a:pathLst>
              <a:path w="186690">
                <a:moveTo>
                  <a:pt x="0" y="0"/>
                </a:moveTo>
                <a:lnTo>
                  <a:pt x="186381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" name="bk object 25"/>
          <p:cNvSpPr/>
          <p:nvPr/>
        </p:nvSpPr>
        <p:spPr>
          <a:xfrm>
            <a:off x="7246049" y="117733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" name="bk object 26"/>
          <p:cNvSpPr/>
          <p:nvPr/>
        </p:nvSpPr>
        <p:spPr>
          <a:xfrm>
            <a:off x="7229920" y="101274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681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" name="bk object 27"/>
          <p:cNvSpPr/>
          <p:nvPr/>
        </p:nvSpPr>
        <p:spPr>
          <a:xfrm>
            <a:off x="7213728" y="85147"/>
            <a:ext cx="80869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189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" name="bk object 28"/>
          <p:cNvSpPr/>
          <p:nvPr/>
        </p:nvSpPr>
        <p:spPr>
          <a:xfrm>
            <a:off x="7197599" y="60955"/>
            <a:ext cx="48522" cy="16173"/>
          </a:xfrm>
          <a:custGeom>
            <a:avLst/>
            <a:gdLst/>
            <a:ahLst/>
            <a:cxnLst/>
            <a:rect l="l" t="t" r="r" b="b"/>
            <a:pathLst>
              <a:path w="80009" h="26669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" name="bk object 29"/>
          <p:cNvSpPr/>
          <p:nvPr/>
        </p:nvSpPr>
        <p:spPr>
          <a:xfrm>
            <a:off x="7488237" y="198169"/>
            <a:ext cx="1455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" name="bk object 30"/>
          <p:cNvSpPr/>
          <p:nvPr/>
        </p:nvSpPr>
        <p:spPr>
          <a:xfrm>
            <a:off x="7439787" y="182009"/>
            <a:ext cx="177912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" name="bk object 31"/>
          <p:cNvSpPr/>
          <p:nvPr/>
        </p:nvSpPr>
        <p:spPr>
          <a:xfrm>
            <a:off x="7407530" y="165850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" name="bk object 32"/>
          <p:cNvSpPr/>
          <p:nvPr/>
        </p:nvSpPr>
        <p:spPr>
          <a:xfrm>
            <a:off x="7391337" y="150079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" name="bk object 33"/>
          <p:cNvSpPr/>
          <p:nvPr/>
        </p:nvSpPr>
        <p:spPr>
          <a:xfrm>
            <a:off x="7375208" y="133906"/>
            <a:ext cx="209875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0" y="0"/>
                </a:moveTo>
                <a:lnTo>
                  <a:pt x="346062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" name="bk object 34"/>
          <p:cNvSpPr/>
          <p:nvPr/>
        </p:nvSpPr>
        <p:spPr>
          <a:xfrm>
            <a:off x="7391337" y="117733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" name="bk object 35"/>
          <p:cNvSpPr/>
          <p:nvPr/>
        </p:nvSpPr>
        <p:spPr>
          <a:xfrm>
            <a:off x="7407530" y="101274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" name="bk object 36"/>
          <p:cNvSpPr/>
          <p:nvPr/>
        </p:nvSpPr>
        <p:spPr>
          <a:xfrm>
            <a:off x="7439787" y="85147"/>
            <a:ext cx="177912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" name="bk object 37"/>
          <p:cNvSpPr/>
          <p:nvPr/>
        </p:nvSpPr>
        <p:spPr>
          <a:xfrm>
            <a:off x="7488237" y="69019"/>
            <a:ext cx="1455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" name="bk object 38"/>
          <p:cNvSpPr/>
          <p:nvPr/>
        </p:nvSpPr>
        <p:spPr>
          <a:xfrm>
            <a:off x="7036181" y="198169"/>
            <a:ext cx="1455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" name="bk object 39"/>
          <p:cNvSpPr/>
          <p:nvPr/>
        </p:nvSpPr>
        <p:spPr>
          <a:xfrm>
            <a:off x="6987730" y="182009"/>
            <a:ext cx="177912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" name="bk object 40"/>
          <p:cNvSpPr/>
          <p:nvPr/>
        </p:nvSpPr>
        <p:spPr>
          <a:xfrm>
            <a:off x="6955409" y="165850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" name="bk object 41"/>
          <p:cNvSpPr/>
          <p:nvPr/>
        </p:nvSpPr>
        <p:spPr>
          <a:xfrm>
            <a:off x="6939281" y="150079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" name="bk object 42"/>
          <p:cNvSpPr/>
          <p:nvPr/>
        </p:nvSpPr>
        <p:spPr>
          <a:xfrm>
            <a:off x="6923152" y="133906"/>
            <a:ext cx="209875" cy="0"/>
          </a:xfrm>
          <a:custGeom>
            <a:avLst/>
            <a:gdLst/>
            <a:ahLst/>
            <a:cxnLst/>
            <a:rect l="l" t="t" r="r" b="b"/>
            <a:pathLst>
              <a:path w="346075">
                <a:moveTo>
                  <a:pt x="0" y="0"/>
                </a:moveTo>
                <a:lnTo>
                  <a:pt x="346062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" name="bk object 43"/>
          <p:cNvSpPr/>
          <p:nvPr/>
        </p:nvSpPr>
        <p:spPr>
          <a:xfrm>
            <a:off x="6939281" y="117733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" name="bk object 44"/>
          <p:cNvSpPr/>
          <p:nvPr/>
        </p:nvSpPr>
        <p:spPr>
          <a:xfrm>
            <a:off x="6955409" y="101274"/>
            <a:ext cx="194086" cy="0"/>
          </a:xfrm>
          <a:custGeom>
            <a:avLst/>
            <a:gdLst/>
            <a:ahLst/>
            <a:cxnLst/>
            <a:rect l="l" t="t" r="r" b="b"/>
            <a:pathLst>
              <a:path w="320040">
                <a:moveTo>
                  <a:pt x="0" y="0"/>
                </a:moveTo>
                <a:lnTo>
                  <a:pt x="319466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" name="bk object 45"/>
          <p:cNvSpPr/>
          <p:nvPr/>
        </p:nvSpPr>
        <p:spPr>
          <a:xfrm>
            <a:off x="6987730" y="85147"/>
            <a:ext cx="177912" cy="0"/>
          </a:xfrm>
          <a:custGeom>
            <a:avLst/>
            <a:gdLst/>
            <a:ahLst/>
            <a:cxnLst/>
            <a:rect l="l" t="t" r="r" b="b"/>
            <a:pathLst>
              <a:path w="293370">
                <a:moveTo>
                  <a:pt x="0" y="0"/>
                </a:moveTo>
                <a:lnTo>
                  <a:pt x="292870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" name="bk object 46"/>
          <p:cNvSpPr/>
          <p:nvPr/>
        </p:nvSpPr>
        <p:spPr>
          <a:xfrm>
            <a:off x="7036181" y="69019"/>
            <a:ext cx="145564" cy="0"/>
          </a:xfrm>
          <a:custGeom>
            <a:avLst/>
            <a:gdLst/>
            <a:ahLst/>
            <a:cxnLst/>
            <a:rect l="l" t="t" r="r" b="b"/>
            <a:pathLst>
              <a:path w="240029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" name="bk object 47"/>
          <p:cNvSpPr/>
          <p:nvPr/>
        </p:nvSpPr>
        <p:spPr>
          <a:xfrm>
            <a:off x="7795007" y="190092"/>
            <a:ext cx="16174" cy="16173"/>
          </a:xfrm>
          <a:custGeom>
            <a:avLst/>
            <a:gdLst/>
            <a:ahLst/>
            <a:cxnLst/>
            <a:rect l="l" t="t" r="r" b="b"/>
            <a:pathLst>
              <a:path w="26670" h="26670">
                <a:moveTo>
                  <a:pt x="0" y="26619"/>
                </a:moveTo>
                <a:lnTo>
                  <a:pt x="26619" y="26619"/>
                </a:lnTo>
                <a:lnTo>
                  <a:pt x="26619" y="0"/>
                </a:lnTo>
                <a:lnTo>
                  <a:pt x="0" y="0"/>
                </a:lnTo>
                <a:lnTo>
                  <a:pt x="0" y="26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" name="bk object 48"/>
          <p:cNvSpPr/>
          <p:nvPr/>
        </p:nvSpPr>
        <p:spPr>
          <a:xfrm>
            <a:off x="7795007" y="60941"/>
            <a:ext cx="16174" cy="16173"/>
          </a:xfrm>
          <a:custGeom>
            <a:avLst/>
            <a:gdLst/>
            <a:ahLst/>
            <a:cxnLst/>
            <a:rect l="l" t="t" r="r" b="b"/>
            <a:pathLst>
              <a:path w="26670" h="26669">
                <a:moveTo>
                  <a:pt x="0" y="26619"/>
                </a:moveTo>
                <a:lnTo>
                  <a:pt x="26619" y="26619"/>
                </a:lnTo>
                <a:lnTo>
                  <a:pt x="26619" y="0"/>
                </a:lnTo>
                <a:lnTo>
                  <a:pt x="0" y="0"/>
                </a:lnTo>
                <a:lnTo>
                  <a:pt x="0" y="26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" name="bk object 49"/>
          <p:cNvSpPr/>
          <p:nvPr/>
        </p:nvSpPr>
        <p:spPr>
          <a:xfrm>
            <a:off x="7649654" y="190105"/>
            <a:ext cx="48522" cy="16173"/>
          </a:xfrm>
          <a:custGeom>
            <a:avLst/>
            <a:gdLst/>
            <a:ahLst/>
            <a:cxnLst/>
            <a:rect l="l" t="t" r="r" b="b"/>
            <a:pathLst>
              <a:path w="80009" h="26670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" name="bk object 50"/>
          <p:cNvSpPr/>
          <p:nvPr/>
        </p:nvSpPr>
        <p:spPr>
          <a:xfrm>
            <a:off x="7665847" y="182009"/>
            <a:ext cx="80869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084" y="0"/>
                </a:lnTo>
              </a:path>
            </a:pathLst>
          </a:custGeom>
          <a:ln w="26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" name="bk object 51"/>
          <p:cNvSpPr/>
          <p:nvPr/>
        </p:nvSpPr>
        <p:spPr>
          <a:xfrm>
            <a:off x="7681977" y="165850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" name="bk object 52"/>
          <p:cNvSpPr/>
          <p:nvPr/>
        </p:nvSpPr>
        <p:spPr>
          <a:xfrm>
            <a:off x="7698106" y="150079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3" name="bk object 53"/>
          <p:cNvSpPr/>
          <p:nvPr/>
        </p:nvSpPr>
        <p:spPr>
          <a:xfrm>
            <a:off x="7698106" y="133906"/>
            <a:ext cx="113216" cy="0"/>
          </a:xfrm>
          <a:custGeom>
            <a:avLst/>
            <a:gdLst/>
            <a:ahLst/>
            <a:cxnLst/>
            <a:rect l="l" t="t" r="r" b="b"/>
            <a:pathLst>
              <a:path w="186690">
                <a:moveTo>
                  <a:pt x="0" y="0"/>
                </a:moveTo>
                <a:lnTo>
                  <a:pt x="186381" y="0"/>
                </a:lnTo>
              </a:path>
            </a:pathLst>
          </a:custGeom>
          <a:ln w="2666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4" name="bk object 54"/>
          <p:cNvSpPr/>
          <p:nvPr/>
        </p:nvSpPr>
        <p:spPr>
          <a:xfrm>
            <a:off x="7698106" y="117733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67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5" name="bk object 55"/>
          <p:cNvSpPr/>
          <p:nvPr/>
        </p:nvSpPr>
        <p:spPr>
          <a:xfrm>
            <a:off x="7681977" y="101274"/>
            <a:ext cx="97043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785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6" name="bk object 56"/>
          <p:cNvSpPr/>
          <p:nvPr/>
        </p:nvSpPr>
        <p:spPr>
          <a:xfrm>
            <a:off x="7665847" y="85147"/>
            <a:ext cx="80869" cy="0"/>
          </a:xfrm>
          <a:custGeom>
            <a:avLst/>
            <a:gdLst/>
            <a:ahLst/>
            <a:cxnLst/>
            <a:rect l="l" t="t" r="r" b="b"/>
            <a:pathLst>
              <a:path w="133350">
                <a:moveTo>
                  <a:pt x="0" y="0"/>
                </a:moveTo>
                <a:lnTo>
                  <a:pt x="133084" y="0"/>
                </a:lnTo>
              </a:path>
            </a:pathLst>
          </a:custGeom>
          <a:ln w="265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7" name="bk object 57"/>
          <p:cNvSpPr/>
          <p:nvPr/>
        </p:nvSpPr>
        <p:spPr>
          <a:xfrm>
            <a:off x="7649654" y="60955"/>
            <a:ext cx="48522" cy="16173"/>
          </a:xfrm>
          <a:custGeom>
            <a:avLst/>
            <a:gdLst/>
            <a:ahLst/>
            <a:cxnLst/>
            <a:rect l="l" t="t" r="r" b="b"/>
            <a:pathLst>
              <a:path w="80009" h="26669">
                <a:moveTo>
                  <a:pt x="79892" y="0"/>
                </a:moveTo>
                <a:lnTo>
                  <a:pt x="0" y="0"/>
                </a:lnTo>
                <a:lnTo>
                  <a:pt x="0" y="26596"/>
                </a:lnTo>
                <a:lnTo>
                  <a:pt x="79892" y="26596"/>
                </a:lnTo>
                <a:lnTo>
                  <a:pt x="7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8" name="bk object 58"/>
          <p:cNvSpPr/>
          <p:nvPr/>
        </p:nvSpPr>
        <p:spPr>
          <a:xfrm>
            <a:off x="6458966" y="78842"/>
            <a:ext cx="0" cy="81634"/>
          </a:xfrm>
          <a:custGeom>
            <a:avLst/>
            <a:gdLst/>
            <a:ahLst/>
            <a:cxnLst/>
            <a:rect l="l" t="t" r="r" b="b"/>
            <a:pathLst>
              <a:path h="134620">
                <a:moveTo>
                  <a:pt x="0" y="0"/>
                </a:moveTo>
                <a:lnTo>
                  <a:pt x="0" y="134619"/>
                </a:lnTo>
              </a:path>
            </a:pathLst>
          </a:custGeom>
          <a:ln w="2303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9" name="bk object 59"/>
          <p:cNvSpPr/>
          <p:nvPr/>
        </p:nvSpPr>
        <p:spPr>
          <a:xfrm>
            <a:off x="6451981" y="78457"/>
            <a:ext cx="91267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49877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0" name="bk object 60"/>
          <p:cNvSpPr/>
          <p:nvPr/>
        </p:nvSpPr>
        <p:spPr>
          <a:xfrm>
            <a:off x="6451980" y="71911"/>
            <a:ext cx="91652" cy="0"/>
          </a:xfrm>
          <a:custGeom>
            <a:avLst/>
            <a:gdLst/>
            <a:ahLst/>
            <a:cxnLst/>
            <a:rect l="l" t="t" r="r" b="b"/>
            <a:pathLst>
              <a:path w="151129">
                <a:moveTo>
                  <a:pt x="0" y="0"/>
                </a:moveTo>
                <a:lnTo>
                  <a:pt x="150676" y="0"/>
                </a:lnTo>
              </a:path>
            </a:pathLst>
          </a:custGeom>
          <a:ln w="203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1" name="bk object 61"/>
          <p:cNvSpPr/>
          <p:nvPr/>
        </p:nvSpPr>
        <p:spPr>
          <a:xfrm>
            <a:off x="6452080" y="65365"/>
            <a:ext cx="91267" cy="0"/>
          </a:xfrm>
          <a:custGeom>
            <a:avLst/>
            <a:gdLst/>
            <a:ahLst/>
            <a:cxnLst/>
            <a:rect l="l" t="t" r="r" b="b"/>
            <a:pathLst>
              <a:path w="150495">
                <a:moveTo>
                  <a:pt x="0" y="0"/>
                </a:moveTo>
                <a:lnTo>
                  <a:pt x="150348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2" name="bk object 62"/>
          <p:cNvSpPr/>
          <p:nvPr/>
        </p:nvSpPr>
        <p:spPr>
          <a:xfrm>
            <a:off x="6498591" y="61900"/>
            <a:ext cx="14248" cy="3081"/>
          </a:xfrm>
          <a:custGeom>
            <a:avLst/>
            <a:gdLst/>
            <a:ahLst/>
            <a:cxnLst/>
            <a:rect l="l" t="t" r="r" b="b"/>
            <a:pathLst>
              <a:path w="23495" h="5080">
                <a:moveTo>
                  <a:pt x="0" y="5079"/>
                </a:moveTo>
                <a:lnTo>
                  <a:pt x="23140" y="5079"/>
                </a:lnTo>
                <a:lnTo>
                  <a:pt x="23140" y="0"/>
                </a:lnTo>
                <a:lnTo>
                  <a:pt x="0" y="0"/>
                </a:lnTo>
                <a:lnTo>
                  <a:pt x="0" y="50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3" name="bk object 63"/>
          <p:cNvSpPr/>
          <p:nvPr/>
        </p:nvSpPr>
        <p:spPr>
          <a:xfrm>
            <a:off x="6498608" y="61129"/>
            <a:ext cx="14248" cy="770"/>
          </a:xfrm>
          <a:custGeom>
            <a:avLst/>
            <a:gdLst/>
            <a:ahLst/>
            <a:cxnLst/>
            <a:rect l="l" t="t" r="r" b="b"/>
            <a:pathLst>
              <a:path w="23495" h="1269">
                <a:moveTo>
                  <a:pt x="0" y="1270"/>
                </a:moveTo>
                <a:lnTo>
                  <a:pt x="23082" y="1270"/>
                </a:lnTo>
                <a:lnTo>
                  <a:pt x="2308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4" name="bk object 64"/>
          <p:cNvSpPr/>
          <p:nvPr/>
        </p:nvSpPr>
        <p:spPr>
          <a:xfrm>
            <a:off x="6468492" y="112325"/>
            <a:ext cx="75093" cy="48518"/>
          </a:xfrm>
          <a:custGeom>
            <a:avLst/>
            <a:gdLst/>
            <a:ahLst/>
            <a:cxnLst/>
            <a:rect l="l" t="t" r="r" b="b"/>
            <a:pathLst>
              <a:path w="123825" h="80010">
                <a:moveTo>
                  <a:pt x="73191" y="59684"/>
                </a:moveTo>
                <a:lnTo>
                  <a:pt x="50155" y="59684"/>
                </a:lnTo>
                <a:lnTo>
                  <a:pt x="50155" y="63872"/>
                </a:lnTo>
                <a:lnTo>
                  <a:pt x="29946" y="63872"/>
                </a:lnTo>
                <a:lnTo>
                  <a:pt x="28794" y="65024"/>
                </a:lnTo>
                <a:lnTo>
                  <a:pt x="28794" y="78636"/>
                </a:lnTo>
                <a:lnTo>
                  <a:pt x="29946" y="79788"/>
                </a:lnTo>
                <a:lnTo>
                  <a:pt x="72039" y="79788"/>
                </a:lnTo>
                <a:lnTo>
                  <a:pt x="73191" y="78636"/>
                </a:lnTo>
                <a:lnTo>
                  <a:pt x="73191" y="59684"/>
                </a:lnTo>
                <a:close/>
              </a:path>
              <a:path w="123825" h="80010">
                <a:moveTo>
                  <a:pt x="121985" y="43663"/>
                </a:moveTo>
                <a:lnTo>
                  <a:pt x="1361" y="43663"/>
                </a:lnTo>
                <a:lnTo>
                  <a:pt x="0" y="44815"/>
                </a:lnTo>
                <a:lnTo>
                  <a:pt x="0" y="58427"/>
                </a:lnTo>
                <a:lnTo>
                  <a:pt x="1361" y="59684"/>
                </a:lnTo>
                <a:lnTo>
                  <a:pt x="121985" y="59684"/>
                </a:lnTo>
                <a:lnTo>
                  <a:pt x="123451" y="58427"/>
                </a:lnTo>
                <a:lnTo>
                  <a:pt x="123451" y="44815"/>
                </a:lnTo>
                <a:lnTo>
                  <a:pt x="121985" y="43663"/>
                </a:lnTo>
                <a:close/>
              </a:path>
              <a:path w="123825" h="80010">
                <a:moveTo>
                  <a:pt x="73191" y="39475"/>
                </a:moveTo>
                <a:lnTo>
                  <a:pt x="50155" y="39475"/>
                </a:lnTo>
                <a:lnTo>
                  <a:pt x="50155" y="43663"/>
                </a:lnTo>
                <a:lnTo>
                  <a:pt x="73191" y="43663"/>
                </a:lnTo>
                <a:lnTo>
                  <a:pt x="73191" y="39475"/>
                </a:lnTo>
                <a:close/>
              </a:path>
              <a:path w="123825" h="80010">
                <a:moveTo>
                  <a:pt x="118321" y="23454"/>
                </a:moveTo>
                <a:lnTo>
                  <a:pt x="5130" y="23454"/>
                </a:lnTo>
                <a:lnTo>
                  <a:pt x="3874" y="24711"/>
                </a:lnTo>
                <a:lnTo>
                  <a:pt x="3874" y="38218"/>
                </a:lnTo>
                <a:lnTo>
                  <a:pt x="5130" y="39475"/>
                </a:lnTo>
                <a:lnTo>
                  <a:pt x="118321" y="39475"/>
                </a:lnTo>
                <a:lnTo>
                  <a:pt x="119577" y="38218"/>
                </a:lnTo>
                <a:lnTo>
                  <a:pt x="119577" y="24711"/>
                </a:lnTo>
                <a:lnTo>
                  <a:pt x="118321" y="23454"/>
                </a:lnTo>
                <a:close/>
              </a:path>
              <a:path w="123825" h="80010">
                <a:moveTo>
                  <a:pt x="73191" y="18009"/>
                </a:moveTo>
                <a:lnTo>
                  <a:pt x="50155" y="18009"/>
                </a:lnTo>
                <a:lnTo>
                  <a:pt x="50155" y="23454"/>
                </a:lnTo>
                <a:lnTo>
                  <a:pt x="73191" y="23454"/>
                </a:lnTo>
                <a:lnTo>
                  <a:pt x="73191" y="18009"/>
                </a:lnTo>
                <a:close/>
              </a:path>
              <a:path w="123825" h="80010">
                <a:moveTo>
                  <a:pt x="118321" y="0"/>
                </a:moveTo>
                <a:lnTo>
                  <a:pt x="116645" y="104"/>
                </a:lnTo>
                <a:lnTo>
                  <a:pt x="6806" y="3350"/>
                </a:lnTo>
                <a:lnTo>
                  <a:pt x="5130" y="3350"/>
                </a:lnTo>
                <a:lnTo>
                  <a:pt x="3874" y="4607"/>
                </a:lnTo>
                <a:lnTo>
                  <a:pt x="3874" y="18114"/>
                </a:lnTo>
                <a:lnTo>
                  <a:pt x="5130" y="19371"/>
                </a:lnTo>
                <a:lnTo>
                  <a:pt x="6806" y="19266"/>
                </a:lnTo>
                <a:lnTo>
                  <a:pt x="50155" y="18009"/>
                </a:lnTo>
                <a:lnTo>
                  <a:pt x="73191" y="18009"/>
                </a:lnTo>
                <a:lnTo>
                  <a:pt x="73191" y="17381"/>
                </a:lnTo>
                <a:lnTo>
                  <a:pt x="116645" y="16020"/>
                </a:lnTo>
                <a:lnTo>
                  <a:pt x="118321" y="16020"/>
                </a:lnTo>
                <a:lnTo>
                  <a:pt x="119577" y="14763"/>
                </a:lnTo>
                <a:lnTo>
                  <a:pt x="119577" y="1151"/>
                </a:lnTo>
                <a:lnTo>
                  <a:pt x="1183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5" name="bk object 65"/>
          <p:cNvSpPr/>
          <p:nvPr/>
        </p:nvSpPr>
        <p:spPr>
          <a:xfrm>
            <a:off x="6470523" y="80258"/>
            <a:ext cx="33118" cy="29651"/>
          </a:xfrm>
          <a:custGeom>
            <a:avLst/>
            <a:gdLst/>
            <a:ahLst/>
            <a:cxnLst/>
            <a:rect l="l" t="t" r="r" b="b"/>
            <a:pathLst>
              <a:path w="54609" h="48894">
                <a:moveTo>
                  <a:pt x="35182" y="39370"/>
                </a:moveTo>
                <a:lnTo>
                  <a:pt x="19161" y="39370"/>
                </a:lnTo>
                <a:lnTo>
                  <a:pt x="19161" y="47642"/>
                </a:lnTo>
                <a:lnTo>
                  <a:pt x="20418" y="48794"/>
                </a:lnTo>
                <a:lnTo>
                  <a:pt x="33925" y="48794"/>
                </a:lnTo>
                <a:lnTo>
                  <a:pt x="35182" y="47642"/>
                </a:lnTo>
                <a:lnTo>
                  <a:pt x="35182" y="39370"/>
                </a:lnTo>
                <a:close/>
              </a:path>
              <a:path w="54609" h="48894">
                <a:moveTo>
                  <a:pt x="43244" y="24815"/>
                </a:moveTo>
                <a:lnTo>
                  <a:pt x="11099" y="24815"/>
                </a:lnTo>
                <a:lnTo>
                  <a:pt x="1047" y="34972"/>
                </a:lnTo>
                <a:lnTo>
                  <a:pt x="1047" y="36648"/>
                </a:lnTo>
                <a:lnTo>
                  <a:pt x="10575" y="46281"/>
                </a:lnTo>
                <a:lnTo>
                  <a:pt x="12250" y="46281"/>
                </a:lnTo>
                <a:lnTo>
                  <a:pt x="19161" y="39370"/>
                </a:lnTo>
                <a:lnTo>
                  <a:pt x="50679" y="39370"/>
                </a:lnTo>
                <a:lnTo>
                  <a:pt x="53401" y="36648"/>
                </a:lnTo>
                <a:lnTo>
                  <a:pt x="53401" y="34972"/>
                </a:lnTo>
                <a:lnTo>
                  <a:pt x="43244" y="24815"/>
                </a:lnTo>
                <a:close/>
              </a:path>
              <a:path w="54609" h="48894">
                <a:moveTo>
                  <a:pt x="50679" y="39370"/>
                </a:moveTo>
                <a:lnTo>
                  <a:pt x="35182" y="39370"/>
                </a:lnTo>
                <a:lnTo>
                  <a:pt x="42092" y="46281"/>
                </a:lnTo>
                <a:lnTo>
                  <a:pt x="43768" y="46281"/>
                </a:lnTo>
                <a:lnTo>
                  <a:pt x="50679" y="39370"/>
                </a:lnTo>
                <a:close/>
              </a:path>
              <a:path w="54609" h="48894">
                <a:moveTo>
                  <a:pt x="53087" y="8900"/>
                </a:moveTo>
                <a:lnTo>
                  <a:pt x="1256" y="8900"/>
                </a:lnTo>
                <a:lnTo>
                  <a:pt x="0" y="10052"/>
                </a:lnTo>
                <a:lnTo>
                  <a:pt x="0" y="23664"/>
                </a:lnTo>
                <a:lnTo>
                  <a:pt x="1256" y="24815"/>
                </a:lnTo>
                <a:lnTo>
                  <a:pt x="53087" y="24815"/>
                </a:lnTo>
                <a:lnTo>
                  <a:pt x="54343" y="23664"/>
                </a:lnTo>
                <a:lnTo>
                  <a:pt x="54343" y="10052"/>
                </a:lnTo>
                <a:lnTo>
                  <a:pt x="53087" y="8900"/>
                </a:lnTo>
                <a:close/>
              </a:path>
              <a:path w="54609" h="48894">
                <a:moveTo>
                  <a:pt x="33925" y="0"/>
                </a:moveTo>
                <a:lnTo>
                  <a:pt x="20418" y="0"/>
                </a:lnTo>
                <a:lnTo>
                  <a:pt x="19161" y="1256"/>
                </a:lnTo>
                <a:lnTo>
                  <a:pt x="19161" y="8900"/>
                </a:lnTo>
                <a:lnTo>
                  <a:pt x="35182" y="8900"/>
                </a:lnTo>
                <a:lnTo>
                  <a:pt x="35182" y="1256"/>
                </a:lnTo>
                <a:lnTo>
                  <a:pt x="33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6" name="bk object 66"/>
          <p:cNvSpPr/>
          <p:nvPr/>
        </p:nvSpPr>
        <p:spPr>
          <a:xfrm>
            <a:off x="6507734" y="80258"/>
            <a:ext cx="33118" cy="29651"/>
          </a:xfrm>
          <a:custGeom>
            <a:avLst/>
            <a:gdLst/>
            <a:ahLst/>
            <a:cxnLst/>
            <a:rect l="l" t="t" r="r" b="b"/>
            <a:pathLst>
              <a:path w="54609" h="48894">
                <a:moveTo>
                  <a:pt x="35182" y="39370"/>
                </a:moveTo>
                <a:lnTo>
                  <a:pt x="19161" y="39370"/>
                </a:lnTo>
                <a:lnTo>
                  <a:pt x="19161" y="47642"/>
                </a:lnTo>
                <a:lnTo>
                  <a:pt x="20418" y="48794"/>
                </a:lnTo>
                <a:lnTo>
                  <a:pt x="34030" y="48794"/>
                </a:lnTo>
                <a:lnTo>
                  <a:pt x="35182" y="47642"/>
                </a:lnTo>
                <a:lnTo>
                  <a:pt x="35182" y="39370"/>
                </a:lnTo>
                <a:close/>
              </a:path>
              <a:path w="54609" h="48894">
                <a:moveTo>
                  <a:pt x="43244" y="24815"/>
                </a:moveTo>
                <a:lnTo>
                  <a:pt x="11099" y="24815"/>
                </a:lnTo>
                <a:lnTo>
                  <a:pt x="1047" y="34972"/>
                </a:lnTo>
                <a:lnTo>
                  <a:pt x="1047" y="36648"/>
                </a:lnTo>
                <a:lnTo>
                  <a:pt x="9633" y="45234"/>
                </a:lnTo>
                <a:lnTo>
                  <a:pt x="10575" y="46281"/>
                </a:lnTo>
                <a:lnTo>
                  <a:pt x="12355" y="46281"/>
                </a:lnTo>
                <a:lnTo>
                  <a:pt x="19161" y="39370"/>
                </a:lnTo>
                <a:lnTo>
                  <a:pt x="50679" y="39370"/>
                </a:lnTo>
                <a:lnTo>
                  <a:pt x="53401" y="36648"/>
                </a:lnTo>
                <a:lnTo>
                  <a:pt x="53401" y="34972"/>
                </a:lnTo>
                <a:lnTo>
                  <a:pt x="43244" y="24815"/>
                </a:lnTo>
                <a:close/>
              </a:path>
              <a:path w="54609" h="48894">
                <a:moveTo>
                  <a:pt x="50679" y="39370"/>
                </a:moveTo>
                <a:lnTo>
                  <a:pt x="35182" y="39370"/>
                </a:lnTo>
                <a:lnTo>
                  <a:pt x="42092" y="46281"/>
                </a:lnTo>
                <a:lnTo>
                  <a:pt x="43768" y="46281"/>
                </a:lnTo>
                <a:lnTo>
                  <a:pt x="50679" y="39370"/>
                </a:lnTo>
                <a:close/>
              </a:path>
              <a:path w="54609" h="48894">
                <a:moveTo>
                  <a:pt x="53087" y="8900"/>
                </a:moveTo>
                <a:lnTo>
                  <a:pt x="1361" y="8900"/>
                </a:lnTo>
                <a:lnTo>
                  <a:pt x="0" y="10052"/>
                </a:lnTo>
                <a:lnTo>
                  <a:pt x="0" y="23664"/>
                </a:lnTo>
                <a:lnTo>
                  <a:pt x="1361" y="24815"/>
                </a:lnTo>
                <a:lnTo>
                  <a:pt x="53087" y="24815"/>
                </a:lnTo>
                <a:lnTo>
                  <a:pt x="54448" y="23664"/>
                </a:lnTo>
                <a:lnTo>
                  <a:pt x="54448" y="10052"/>
                </a:lnTo>
                <a:lnTo>
                  <a:pt x="53087" y="8900"/>
                </a:lnTo>
                <a:close/>
              </a:path>
              <a:path w="54609" h="48894">
                <a:moveTo>
                  <a:pt x="34030" y="0"/>
                </a:moveTo>
                <a:lnTo>
                  <a:pt x="20418" y="0"/>
                </a:lnTo>
                <a:lnTo>
                  <a:pt x="19161" y="1256"/>
                </a:lnTo>
                <a:lnTo>
                  <a:pt x="19161" y="8900"/>
                </a:lnTo>
                <a:lnTo>
                  <a:pt x="35182" y="8900"/>
                </a:lnTo>
                <a:lnTo>
                  <a:pt x="35182" y="1256"/>
                </a:lnTo>
                <a:lnTo>
                  <a:pt x="340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7" name="bk object 67"/>
          <p:cNvSpPr/>
          <p:nvPr/>
        </p:nvSpPr>
        <p:spPr>
          <a:xfrm>
            <a:off x="6671754" y="60956"/>
            <a:ext cx="67391" cy="100117"/>
          </a:xfrm>
          <a:custGeom>
            <a:avLst/>
            <a:gdLst/>
            <a:ahLst/>
            <a:cxnLst/>
            <a:rect l="l" t="t" r="r" b="b"/>
            <a:pathLst>
              <a:path w="111125" h="165100">
                <a:moveTo>
                  <a:pt x="34972" y="84081"/>
                </a:moveTo>
                <a:lnTo>
                  <a:pt x="11936" y="84081"/>
                </a:lnTo>
                <a:lnTo>
                  <a:pt x="12041" y="163450"/>
                </a:lnTo>
                <a:lnTo>
                  <a:pt x="13088" y="164497"/>
                </a:lnTo>
                <a:lnTo>
                  <a:pt x="98426" y="164497"/>
                </a:lnTo>
                <a:lnTo>
                  <a:pt x="99159" y="164078"/>
                </a:lnTo>
                <a:lnTo>
                  <a:pt x="99758" y="163345"/>
                </a:lnTo>
                <a:lnTo>
                  <a:pt x="103033" y="158843"/>
                </a:lnTo>
                <a:lnTo>
                  <a:pt x="109944" y="149419"/>
                </a:lnTo>
                <a:lnTo>
                  <a:pt x="110886" y="148163"/>
                </a:lnTo>
                <a:lnTo>
                  <a:pt x="110572" y="146487"/>
                </a:lnTo>
                <a:lnTo>
                  <a:pt x="109998" y="146068"/>
                </a:lnTo>
                <a:lnTo>
                  <a:pt x="34972" y="146068"/>
                </a:lnTo>
                <a:lnTo>
                  <a:pt x="34972" y="84081"/>
                </a:lnTo>
                <a:close/>
              </a:path>
              <a:path w="111125" h="165100">
                <a:moveTo>
                  <a:pt x="93923" y="134341"/>
                </a:moveTo>
                <a:lnTo>
                  <a:pt x="92248" y="134550"/>
                </a:lnTo>
                <a:lnTo>
                  <a:pt x="83767" y="146068"/>
                </a:lnTo>
                <a:lnTo>
                  <a:pt x="109998" y="146068"/>
                </a:lnTo>
                <a:lnTo>
                  <a:pt x="93923" y="134341"/>
                </a:lnTo>
                <a:close/>
              </a:path>
              <a:path w="111125" h="165100">
                <a:moveTo>
                  <a:pt x="107012" y="68689"/>
                </a:moveTo>
                <a:lnTo>
                  <a:pt x="83871" y="68689"/>
                </a:lnTo>
                <a:lnTo>
                  <a:pt x="83871" y="109316"/>
                </a:lnTo>
                <a:lnTo>
                  <a:pt x="77693" y="109316"/>
                </a:lnTo>
                <a:lnTo>
                  <a:pt x="76332" y="110572"/>
                </a:lnTo>
                <a:lnTo>
                  <a:pt x="76332" y="127640"/>
                </a:lnTo>
                <a:lnTo>
                  <a:pt x="77693" y="128896"/>
                </a:lnTo>
                <a:lnTo>
                  <a:pt x="105651" y="128896"/>
                </a:lnTo>
                <a:lnTo>
                  <a:pt x="107012" y="127640"/>
                </a:lnTo>
                <a:lnTo>
                  <a:pt x="107012" y="68689"/>
                </a:lnTo>
                <a:close/>
              </a:path>
              <a:path w="111125" h="165100">
                <a:moveTo>
                  <a:pt x="70992" y="76437"/>
                </a:moveTo>
                <a:lnTo>
                  <a:pt x="47956" y="76437"/>
                </a:lnTo>
                <a:lnTo>
                  <a:pt x="47956" y="116645"/>
                </a:lnTo>
                <a:lnTo>
                  <a:pt x="49108" y="118006"/>
                </a:lnTo>
                <a:lnTo>
                  <a:pt x="69840" y="118006"/>
                </a:lnTo>
                <a:lnTo>
                  <a:pt x="70992" y="116645"/>
                </a:lnTo>
                <a:lnTo>
                  <a:pt x="70992" y="76437"/>
                </a:lnTo>
                <a:close/>
              </a:path>
              <a:path w="111125" h="165100">
                <a:moveTo>
                  <a:pt x="33820" y="18428"/>
                </a:moveTo>
                <a:lnTo>
                  <a:pt x="13088" y="18428"/>
                </a:lnTo>
                <a:lnTo>
                  <a:pt x="11936" y="19685"/>
                </a:lnTo>
                <a:lnTo>
                  <a:pt x="11936" y="59893"/>
                </a:lnTo>
                <a:lnTo>
                  <a:pt x="2513" y="61987"/>
                </a:lnTo>
                <a:lnTo>
                  <a:pt x="942" y="62301"/>
                </a:lnTo>
                <a:lnTo>
                  <a:pt x="0" y="63662"/>
                </a:lnTo>
                <a:lnTo>
                  <a:pt x="4502" y="84500"/>
                </a:lnTo>
                <a:lnTo>
                  <a:pt x="5968" y="85442"/>
                </a:lnTo>
                <a:lnTo>
                  <a:pt x="7434" y="85128"/>
                </a:lnTo>
                <a:lnTo>
                  <a:pt x="11936" y="84081"/>
                </a:lnTo>
                <a:lnTo>
                  <a:pt x="34972" y="84081"/>
                </a:lnTo>
                <a:lnTo>
                  <a:pt x="34972" y="79159"/>
                </a:lnTo>
                <a:lnTo>
                  <a:pt x="47956" y="76437"/>
                </a:lnTo>
                <a:lnTo>
                  <a:pt x="70992" y="76437"/>
                </a:lnTo>
                <a:lnTo>
                  <a:pt x="70992" y="71411"/>
                </a:lnTo>
                <a:lnTo>
                  <a:pt x="83871" y="68689"/>
                </a:lnTo>
                <a:lnTo>
                  <a:pt x="107012" y="68689"/>
                </a:lnTo>
                <a:lnTo>
                  <a:pt x="107012" y="54867"/>
                </a:lnTo>
                <a:lnTo>
                  <a:pt x="34972" y="54867"/>
                </a:lnTo>
                <a:lnTo>
                  <a:pt x="34972" y="19685"/>
                </a:lnTo>
                <a:lnTo>
                  <a:pt x="33820" y="18428"/>
                </a:lnTo>
                <a:close/>
              </a:path>
              <a:path w="111125" h="165100">
                <a:moveTo>
                  <a:pt x="69840" y="0"/>
                </a:moveTo>
                <a:lnTo>
                  <a:pt x="49108" y="0"/>
                </a:lnTo>
                <a:lnTo>
                  <a:pt x="47956" y="1256"/>
                </a:lnTo>
                <a:lnTo>
                  <a:pt x="47956" y="52040"/>
                </a:lnTo>
                <a:lnTo>
                  <a:pt x="34972" y="54867"/>
                </a:lnTo>
                <a:lnTo>
                  <a:pt x="107012" y="54867"/>
                </a:lnTo>
                <a:lnTo>
                  <a:pt x="107012" y="47014"/>
                </a:lnTo>
                <a:lnTo>
                  <a:pt x="70992" y="47014"/>
                </a:lnTo>
                <a:lnTo>
                  <a:pt x="70992" y="1256"/>
                </a:lnTo>
                <a:lnTo>
                  <a:pt x="69840" y="0"/>
                </a:lnTo>
                <a:close/>
              </a:path>
              <a:path w="111125" h="165100">
                <a:moveTo>
                  <a:pt x="105441" y="39579"/>
                </a:moveTo>
                <a:lnTo>
                  <a:pt x="103766" y="39894"/>
                </a:lnTo>
                <a:lnTo>
                  <a:pt x="70992" y="47014"/>
                </a:lnTo>
                <a:lnTo>
                  <a:pt x="107012" y="47014"/>
                </a:lnTo>
                <a:lnTo>
                  <a:pt x="107012" y="40836"/>
                </a:lnTo>
                <a:lnTo>
                  <a:pt x="105441" y="39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8" name="bk object 68"/>
          <p:cNvSpPr/>
          <p:nvPr/>
        </p:nvSpPr>
        <p:spPr>
          <a:xfrm>
            <a:off x="6647435" y="64702"/>
            <a:ext cx="28881" cy="96266"/>
          </a:xfrm>
          <a:custGeom>
            <a:avLst/>
            <a:gdLst/>
            <a:ahLst/>
            <a:cxnLst/>
            <a:rect l="l" t="t" r="r" b="b"/>
            <a:pathLst>
              <a:path w="47625" h="158750">
                <a:moveTo>
                  <a:pt x="34344" y="46700"/>
                </a:moveTo>
                <a:lnTo>
                  <a:pt x="11308" y="46700"/>
                </a:lnTo>
                <a:lnTo>
                  <a:pt x="11413" y="135807"/>
                </a:lnTo>
                <a:lnTo>
                  <a:pt x="11622" y="136226"/>
                </a:lnTo>
                <a:lnTo>
                  <a:pt x="2408" y="139576"/>
                </a:lnTo>
                <a:lnTo>
                  <a:pt x="1047" y="140100"/>
                </a:lnTo>
                <a:lnTo>
                  <a:pt x="418" y="141671"/>
                </a:lnTo>
                <a:lnTo>
                  <a:pt x="837" y="143032"/>
                </a:lnTo>
                <a:lnTo>
                  <a:pt x="5758" y="156330"/>
                </a:lnTo>
                <a:lnTo>
                  <a:pt x="6282" y="157691"/>
                </a:lnTo>
                <a:lnTo>
                  <a:pt x="7853" y="158424"/>
                </a:lnTo>
                <a:lnTo>
                  <a:pt x="9214" y="157900"/>
                </a:lnTo>
                <a:lnTo>
                  <a:pt x="44920" y="144707"/>
                </a:lnTo>
                <a:lnTo>
                  <a:pt x="46386" y="144184"/>
                </a:lnTo>
                <a:lnTo>
                  <a:pt x="47014" y="142718"/>
                </a:lnTo>
                <a:lnTo>
                  <a:pt x="46490" y="141252"/>
                </a:lnTo>
                <a:lnTo>
                  <a:pt x="41529" y="127849"/>
                </a:lnTo>
                <a:lnTo>
                  <a:pt x="34344" y="127849"/>
                </a:lnTo>
                <a:lnTo>
                  <a:pt x="34344" y="46700"/>
                </a:lnTo>
                <a:close/>
              </a:path>
              <a:path w="47625" h="158750">
                <a:moveTo>
                  <a:pt x="39579" y="125860"/>
                </a:moveTo>
                <a:lnTo>
                  <a:pt x="34344" y="127849"/>
                </a:lnTo>
                <a:lnTo>
                  <a:pt x="41529" y="127849"/>
                </a:lnTo>
                <a:lnTo>
                  <a:pt x="41045" y="126593"/>
                </a:lnTo>
                <a:lnTo>
                  <a:pt x="39579" y="125860"/>
                </a:lnTo>
                <a:close/>
              </a:path>
              <a:path w="47625" h="158750">
                <a:moveTo>
                  <a:pt x="44501" y="28271"/>
                </a:moveTo>
                <a:lnTo>
                  <a:pt x="1151" y="28271"/>
                </a:lnTo>
                <a:lnTo>
                  <a:pt x="0" y="29423"/>
                </a:lnTo>
                <a:lnTo>
                  <a:pt x="0" y="45548"/>
                </a:lnTo>
                <a:lnTo>
                  <a:pt x="1151" y="46700"/>
                </a:lnTo>
                <a:lnTo>
                  <a:pt x="44501" y="46700"/>
                </a:lnTo>
                <a:lnTo>
                  <a:pt x="45757" y="45548"/>
                </a:lnTo>
                <a:lnTo>
                  <a:pt x="45757" y="29423"/>
                </a:lnTo>
                <a:lnTo>
                  <a:pt x="44501" y="28271"/>
                </a:lnTo>
                <a:close/>
              </a:path>
              <a:path w="47625" h="158750">
                <a:moveTo>
                  <a:pt x="33192" y="0"/>
                </a:moveTo>
                <a:lnTo>
                  <a:pt x="12460" y="0"/>
                </a:lnTo>
                <a:lnTo>
                  <a:pt x="11308" y="1256"/>
                </a:lnTo>
                <a:lnTo>
                  <a:pt x="11308" y="28271"/>
                </a:lnTo>
                <a:lnTo>
                  <a:pt x="34344" y="28271"/>
                </a:lnTo>
                <a:lnTo>
                  <a:pt x="34344" y="1256"/>
                </a:lnTo>
                <a:lnTo>
                  <a:pt x="331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69" name="bk object 69"/>
          <p:cNvSpPr/>
          <p:nvPr/>
        </p:nvSpPr>
        <p:spPr>
          <a:xfrm>
            <a:off x="6551930" y="141976"/>
            <a:ext cx="87031" cy="18869"/>
          </a:xfrm>
          <a:custGeom>
            <a:avLst/>
            <a:gdLst/>
            <a:ahLst/>
            <a:cxnLst/>
            <a:rect l="l" t="t" r="r" b="b"/>
            <a:pathLst>
              <a:path w="143509" h="31114">
                <a:moveTo>
                  <a:pt x="142089" y="12460"/>
                </a:moveTo>
                <a:lnTo>
                  <a:pt x="1151" y="12460"/>
                </a:lnTo>
                <a:lnTo>
                  <a:pt x="0" y="13716"/>
                </a:lnTo>
                <a:lnTo>
                  <a:pt x="0" y="29737"/>
                </a:lnTo>
                <a:lnTo>
                  <a:pt x="1151" y="30889"/>
                </a:lnTo>
                <a:lnTo>
                  <a:pt x="142089" y="30889"/>
                </a:lnTo>
                <a:lnTo>
                  <a:pt x="143241" y="29737"/>
                </a:lnTo>
                <a:lnTo>
                  <a:pt x="143241" y="13716"/>
                </a:lnTo>
                <a:lnTo>
                  <a:pt x="142089" y="12460"/>
                </a:lnTo>
                <a:close/>
              </a:path>
              <a:path w="143509" h="31114">
                <a:moveTo>
                  <a:pt x="39684" y="0"/>
                </a:moveTo>
                <a:lnTo>
                  <a:pt x="38428" y="942"/>
                </a:lnTo>
                <a:lnTo>
                  <a:pt x="24187" y="11413"/>
                </a:lnTo>
                <a:lnTo>
                  <a:pt x="23768" y="11622"/>
                </a:lnTo>
                <a:lnTo>
                  <a:pt x="23454" y="12041"/>
                </a:lnTo>
                <a:lnTo>
                  <a:pt x="23350" y="12460"/>
                </a:lnTo>
                <a:lnTo>
                  <a:pt x="50260" y="12460"/>
                </a:lnTo>
                <a:lnTo>
                  <a:pt x="41359" y="314"/>
                </a:lnTo>
                <a:lnTo>
                  <a:pt x="39684" y="0"/>
                </a:lnTo>
                <a:close/>
              </a:path>
              <a:path w="143509" h="31114">
                <a:moveTo>
                  <a:pt x="110153" y="0"/>
                </a:moveTo>
                <a:lnTo>
                  <a:pt x="108478" y="314"/>
                </a:lnTo>
                <a:lnTo>
                  <a:pt x="99578" y="12460"/>
                </a:lnTo>
                <a:lnTo>
                  <a:pt x="126488" y="12460"/>
                </a:lnTo>
                <a:lnTo>
                  <a:pt x="126069" y="11622"/>
                </a:lnTo>
                <a:lnTo>
                  <a:pt x="125650" y="11413"/>
                </a:lnTo>
                <a:lnTo>
                  <a:pt x="111305" y="942"/>
                </a:lnTo>
                <a:lnTo>
                  <a:pt x="1101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0" name="bk object 70"/>
          <p:cNvSpPr/>
          <p:nvPr/>
        </p:nvSpPr>
        <p:spPr>
          <a:xfrm>
            <a:off x="6564693" y="140837"/>
            <a:ext cx="61615" cy="0"/>
          </a:xfrm>
          <a:custGeom>
            <a:avLst/>
            <a:gdLst/>
            <a:ahLst/>
            <a:cxnLst/>
            <a:rect l="l" t="t" r="r" b="b"/>
            <a:pathLst>
              <a:path w="101600">
                <a:moveTo>
                  <a:pt x="0" y="0"/>
                </a:moveTo>
                <a:lnTo>
                  <a:pt x="101152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1" name="bk object 71"/>
          <p:cNvSpPr/>
          <p:nvPr/>
        </p:nvSpPr>
        <p:spPr>
          <a:xfrm>
            <a:off x="6563996" y="135061"/>
            <a:ext cx="62770" cy="0"/>
          </a:xfrm>
          <a:custGeom>
            <a:avLst/>
            <a:gdLst/>
            <a:ahLst/>
            <a:cxnLst/>
            <a:rect l="l" t="t" r="r" b="b"/>
            <a:pathLst>
              <a:path w="103504">
                <a:moveTo>
                  <a:pt x="0" y="0"/>
                </a:moveTo>
                <a:lnTo>
                  <a:pt x="103452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2" name="bk object 72"/>
          <p:cNvSpPr/>
          <p:nvPr/>
        </p:nvSpPr>
        <p:spPr>
          <a:xfrm>
            <a:off x="6563995" y="125821"/>
            <a:ext cx="15019" cy="3851"/>
          </a:xfrm>
          <a:custGeom>
            <a:avLst/>
            <a:gdLst/>
            <a:ahLst/>
            <a:cxnLst/>
            <a:rect l="l" t="t" r="r" b="b"/>
            <a:pathLst>
              <a:path w="24765" h="6350">
                <a:moveTo>
                  <a:pt x="0" y="6350"/>
                </a:moveTo>
                <a:lnTo>
                  <a:pt x="24606" y="6350"/>
                </a:lnTo>
                <a:lnTo>
                  <a:pt x="24606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3" name="bk object 73"/>
          <p:cNvSpPr/>
          <p:nvPr/>
        </p:nvSpPr>
        <p:spPr>
          <a:xfrm>
            <a:off x="6563996" y="120429"/>
            <a:ext cx="62770" cy="0"/>
          </a:xfrm>
          <a:custGeom>
            <a:avLst/>
            <a:gdLst/>
            <a:ahLst/>
            <a:cxnLst/>
            <a:rect l="l" t="t" r="r" b="b"/>
            <a:pathLst>
              <a:path w="103504">
                <a:moveTo>
                  <a:pt x="0" y="0"/>
                </a:moveTo>
                <a:lnTo>
                  <a:pt x="103397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4" name="bk object 74"/>
          <p:cNvSpPr/>
          <p:nvPr/>
        </p:nvSpPr>
        <p:spPr>
          <a:xfrm>
            <a:off x="6564269" y="114653"/>
            <a:ext cx="62385" cy="0"/>
          </a:xfrm>
          <a:custGeom>
            <a:avLst/>
            <a:gdLst/>
            <a:ahLst/>
            <a:cxnLst/>
            <a:rect l="l" t="t" r="r" b="b"/>
            <a:pathLst>
              <a:path w="102870">
                <a:moveTo>
                  <a:pt x="0" y="0"/>
                </a:moveTo>
                <a:lnTo>
                  <a:pt x="102393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5" name="bk object 75"/>
          <p:cNvSpPr/>
          <p:nvPr/>
        </p:nvSpPr>
        <p:spPr>
          <a:xfrm>
            <a:off x="6611875" y="125467"/>
            <a:ext cx="15019" cy="4621"/>
          </a:xfrm>
          <a:custGeom>
            <a:avLst/>
            <a:gdLst/>
            <a:ahLst/>
            <a:cxnLst/>
            <a:rect l="l" t="t" r="r" b="b"/>
            <a:pathLst>
              <a:path w="24765" h="7620">
                <a:moveTo>
                  <a:pt x="24501" y="0"/>
                </a:moveTo>
                <a:lnTo>
                  <a:pt x="0" y="0"/>
                </a:lnTo>
                <a:lnTo>
                  <a:pt x="0" y="7015"/>
                </a:lnTo>
                <a:lnTo>
                  <a:pt x="24501" y="7015"/>
                </a:lnTo>
                <a:lnTo>
                  <a:pt x="245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6" name="bk object 76"/>
          <p:cNvSpPr/>
          <p:nvPr/>
        </p:nvSpPr>
        <p:spPr>
          <a:xfrm>
            <a:off x="6550215" y="64703"/>
            <a:ext cx="91267" cy="52369"/>
          </a:xfrm>
          <a:custGeom>
            <a:avLst/>
            <a:gdLst/>
            <a:ahLst/>
            <a:cxnLst/>
            <a:rect l="l" t="t" r="r" b="b"/>
            <a:pathLst>
              <a:path w="150495" h="86360">
                <a:moveTo>
                  <a:pt x="31831" y="31936"/>
                </a:moveTo>
                <a:lnTo>
                  <a:pt x="15182" y="44082"/>
                </a:lnTo>
                <a:lnTo>
                  <a:pt x="15006" y="45024"/>
                </a:lnTo>
                <a:lnTo>
                  <a:pt x="14946" y="45862"/>
                </a:lnTo>
                <a:lnTo>
                  <a:pt x="20208" y="52982"/>
                </a:lnTo>
                <a:lnTo>
                  <a:pt x="1465" y="66804"/>
                </a:lnTo>
                <a:lnTo>
                  <a:pt x="209" y="67641"/>
                </a:lnTo>
                <a:lnTo>
                  <a:pt x="0" y="69317"/>
                </a:lnTo>
                <a:lnTo>
                  <a:pt x="837" y="70573"/>
                </a:lnTo>
                <a:lnTo>
                  <a:pt x="11308" y="84814"/>
                </a:lnTo>
                <a:lnTo>
                  <a:pt x="12146" y="86070"/>
                </a:lnTo>
                <a:lnTo>
                  <a:pt x="13821" y="86280"/>
                </a:lnTo>
                <a:lnTo>
                  <a:pt x="15078" y="85442"/>
                </a:lnTo>
                <a:lnTo>
                  <a:pt x="45024" y="63453"/>
                </a:lnTo>
                <a:lnTo>
                  <a:pt x="103871" y="63453"/>
                </a:lnTo>
                <a:lnTo>
                  <a:pt x="103871" y="62511"/>
                </a:lnTo>
                <a:lnTo>
                  <a:pt x="142835" y="62511"/>
                </a:lnTo>
                <a:lnTo>
                  <a:pt x="139262" y="59893"/>
                </a:lnTo>
                <a:lnTo>
                  <a:pt x="141719" y="56542"/>
                </a:lnTo>
                <a:lnTo>
                  <a:pt x="54448" y="56542"/>
                </a:lnTo>
                <a:lnTo>
                  <a:pt x="70154" y="45024"/>
                </a:lnTo>
                <a:lnTo>
                  <a:pt x="70783" y="44605"/>
                </a:lnTo>
                <a:lnTo>
                  <a:pt x="71202" y="43768"/>
                </a:lnTo>
                <a:lnTo>
                  <a:pt x="71202" y="39370"/>
                </a:lnTo>
                <a:lnTo>
                  <a:pt x="38846" y="39370"/>
                </a:lnTo>
                <a:lnTo>
                  <a:pt x="34344" y="33402"/>
                </a:lnTo>
                <a:lnTo>
                  <a:pt x="33506" y="32145"/>
                </a:lnTo>
                <a:lnTo>
                  <a:pt x="31831" y="31936"/>
                </a:lnTo>
                <a:close/>
              </a:path>
              <a:path w="150495" h="86360">
                <a:moveTo>
                  <a:pt x="142835" y="62511"/>
                </a:moveTo>
                <a:lnTo>
                  <a:pt x="103871" y="62511"/>
                </a:lnTo>
                <a:lnTo>
                  <a:pt x="136226" y="86280"/>
                </a:lnTo>
                <a:lnTo>
                  <a:pt x="137901" y="86070"/>
                </a:lnTo>
                <a:lnTo>
                  <a:pt x="138843" y="84814"/>
                </a:lnTo>
                <a:lnTo>
                  <a:pt x="149314" y="70573"/>
                </a:lnTo>
                <a:lnTo>
                  <a:pt x="150152" y="69317"/>
                </a:lnTo>
                <a:lnTo>
                  <a:pt x="149838" y="67641"/>
                </a:lnTo>
                <a:lnTo>
                  <a:pt x="142835" y="62511"/>
                </a:lnTo>
                <a:close/>
              </a:path>
              <a:path w="150495" h="86360">
                <a:moveTo>
                  <a:pt x="103871" y="63453"/>
                </a:moveTo>
                <a:lnTo>
                  <a:pt x="45024" y="63453"/>
                </a:lnTo>
                <a:lnTo>
                  <a:pt x="45024" y="73819"/>
                </a:lnTo>
                <a:lnTo>
                  <a:pt x="46281" y="74971"/>
                </a:lnTo>
                <a:lnTo>
                  <a:pt x="102719" y="74971"/>
                </a:lnTo>
                <a:lnTo>
                  <a:pt x="103871" y="73819"/>
                </a:lnTo>
                <a:lnTo>
                  <a:pt x="103871" y="63453"/>
                </a:lnTo>
                <a:close/>
              </a:path>
              <a:path w="150495" h="86360">
                <a:moveTo>
                  <a:pt x="100729" y="0"/>
                </a:moveTo>
                <a:lnTo>
                  <a:pt x="80102" y="0"/>
                </a:lnTo>
                <a:lnTo>
                  <a:pt x="78950" y="1256"/>
                </a:lnTo>
                <a:lnTo>
                  <a:pt x="79068" y="44082"/>
                </a:lnTo>
                <a:lnTo>
                  <a:pt x="79264" y="44605"/>
                </a:lnTo>
                <a:lnTo>
                  <a:pt x="79997" y="45024"/>
                </a:lnTo>
                <a:lnTo>
                  <a:pt x="81044" y="45862"/>
                </a:lnTo>
                <a:lnTo>
                  <a:pt x="95599" y="56542"/>
                </a:lnTo>
                <a:lnTo>
                  <a:pt x="141719" y="56542"/>
                </a:lnTo>
                <a:lnTo>
                  <a:pt x="148477" y="47328"/>
                </a:lnTo>
                <a:lnTo>
                  <a:pt x="149175" y="46281"/>
                </a:lnTo>
                <a:lnTo>
                  <a:pt x="120624" y="46281"/>
                </a:lnTo>
                <a:lnTo>
                  <a:pt x="115179" y="42197"/>
                </a:lnTo>
                <a:lnTo>
                  <a:pt x="130613" y="21151"/>
                </a:lnTo>
                <a:lnTo>
                  <a:pt x="101986" y="21151"/>
                </a:lnTo>
                <a:lnTo>
                  <a:pt x="101986" y="1256"/>
                </a:lnTo>
                <a:lnTo>
                  <a:pt x="100729" y="0"/>
                </a:lnTo>
                <a:close/>
              </a:path>
              <a:path w="150495" h="86360">
                <a:moveTo>
                  <a:pt x="132351" y="32250"/>
                </a:moveTo>
                <a:lnTo>
                  <a:pt x="130676" y="32459"/>
                </a:lnTo>
                <a:lnTo>
                  <a:pt x="129838" y="33716"/>
                </a:lnTo>
                <a:lnTo>
                  <a:pt x="120624" y="46281"/>
                </a:lnTo>
                <a:lnTo>
                  <a:pt x="149175" y="46281"/>
                </a:lnTo>
                <a:lnTo>
                  <a:pt x="149105" y="44396"/>
                </a:lnTo>
                <a:lnTo>
                  <a:pt x="147848" y="43558"/>
                </a:lnTo>
                <a:lnTo>
                  <a:pt x="133608" y="33087"/>
                </a:lnTo>
                <a:lnTo>
                  <a:pt x="132351" y="32250"/>
                </a:lnTo>
                <a:close/>
              </a:path>
              <a:path w="150495" h="86360">
                <a:moveTo>
                  <a:pt x="70050" y="0"/>
                </a:moveTo>
                <a:lnTo>
                  <a:pt x="11099" y="0"/>
                </a:lnTo>
                <a:lnTo>
                  <a:pt x="9947" y="1256"/>
                </a:lnTo>
                <a:lnTo>
                  <a:pt x="9947" y="21884"/>
                </a:lnTo>
                <a:lnTo>
                  <a:pt x="11099" y="23140"/>
                </a:lnTo>
                <a:lnTo>
                  <a:pt x="48166" y="23140"/>
                </a:lnTo>
                <a:lnTo>
                  <a:pt x="48166" y="32564"/>
                </a:lnTo>
                <a:lnTo>
                  <a:pt x="38846" y="39370"/>
                </a:lnTo>
                <a:lnTo>
                  <a:pt x="71202" y="39370"/>
                </a:lnTo>
                <a:lnTo>
                  <a:pt x="71202" y="1256"/>
                </a:lnTo>
                <a:lnTo>
                  <a:pt x="70050" y="0"/>
                </a:lnTo>
                <a:close/>
              </a:path>
              <a:path w="150495" h="86360">
                <a:moveTo>
                  <a:pt x="117483" y="1884"/>
                </a:moveTo>
                <a:lnTo>
                  <a:pt x="115807" y="2198"/>
                </a:lnTo>
                <a:lnTo>
                  <a:pt x="101986" y="21151"/>
                </a:lnTo>
                <a:lnTo>
                  <a:pt x="130613" y="21151"/>
                </a:lnTo>
                <a:lnTo>
                  <a:pt x="133608" y="17067"/>
                </a:lnTo>
                <a:lnTo>
                  <a:pt x="134446" y="15811"/>
                </a:lnTo>
                <a:lnTo>
                  <a:pt x="134236" y="14135"/>
                </a:lnTo>
                <a:lnTo>
                  <a:pt x="132980" y="13298"/>
                </a:lnTo>
                <a:lnTo>
                  <a:pt x="118739" y="2827"/>
                </a:lnTo>
                <a:lnTo>
                  <a:pt x="117483" y="18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7" name="bk object 77"/>
          <p:cNvSpPr/>
          <p:nvPr/>
        </p:nvSpPr>
        <p:spPr>
          <a:xfrm>
            <a:off x="6792151" y="64703"/>
            <a:ext cx="37738" cy="14247"/>
          </a:xfrm>
          <a:custGeom>
            <a:avLst/>
            <a:gdLst/>
            <a:ahLst/>
            <a:cxnLst/>
            <a:rect l="l" t="t" r="r" b="b"/>
            <a:pathLst>
              <a:path w="62229" h="23494">
                <a:moveTo>
                  <a:pt x="60835" y="0"/>
                </a:moveTo>
                <a:lnTo>
                  <a:pt x="942" y="0"/>
                </a:lnTo>
                <a:lnTo>
                  <a:pt x="0" y="1256"/>
                </a:lnTo>
                <a:lnTo>
                  <a:pt x="0" y="21884"/>
                </a:lnTo>
                <a:lnTo>
                  <a:pt x="942" y="23140"/>
                </a:lnTo>
                <a:lnTo>
                  <a:pt x="60835" y="23140"/>
                </a:lnTo>
                <a:lnTo>
                  <a:pt x="61882" y="21884"/>
                </a:lnTo>
                <a:lnTo>
                  <a:pt x="61882" y="1256"/>
                </a:lnTo>
                <a:lnTo>
                  <a:pt x="608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8" name="bk object 78"/>
          <p:cNvSpPr/>
          <p:nvPr/>
        </p:nvSpPr>
        <p:spPr>
          <a:xfrm>
            <a:off x="6821170" y="108451"/>
            <a:ext cx="15404" cy="40817"/>
          </a:xfrm>
          <a:custGeom>
            <a:avLst/>
            <a:gdLst/>
            <a:ahLst/>
            <a:cxnLst/>
            <a:rect l="l" t="t" r="r" b="b"/>
            <a:pathLst>
              <a:path w="25400" h="67310">
                <a:moveTo>
                  <a:pt x="19894" y="0"/>
                </a:moveTo>
                <a:lnTo>
                  <a:pt x="1151" y="0"/>
                </a:lnTo>
                <a:lnTo>
                  <a:pt x="0" y="1047"/>
                </a:lnTo>
                <a:lnTo>
                  <a:pt x="104" y="2408"/>
                </a:lnTo>
                <a:lnTo>
                  <a:pt x="4083" y="64710"/>
                </a:lnTo>
                <a:lnTo>
                  <a:pt x="4188" y="66071"/>
                </a:lnTo>
                <a:lnTo>
                  <a:pt x="5340" y="67223"/>
                </a:lnTo>
                <a:lnTo>
                  <a:pt x="24083" y="67223"/>
                </a:lnTo>
                <a:lnTo>
                  <a:pt x="25339" y="65861"/>
                </a:lnTo>
                <a:lnTo>
                  <a:pt x="21255" y="2408"/>
                </a:lnTo>
                <a:lnTo>
                  <a:pt x="21151" y="1047"/>
                </a:lnTo>
                <a:lnTo>
                  <a:pt x="198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79" name="bk object 79"/>
          <p:cNvSpPr/>
          <p:nvPr/>
        </p:nvSpPr>
        <p:spPr>
          <a:xfrm>
            <a:off x="6785341" y="108451"/>
            <a:ext cx="15404" cy="40817"/>
          </a:xfrm>
          <a:custGeom>
            <a:avLst/>
            <a:gdLst/>
            <a:ahLst/>
            <a:cxnLst/>
            <a:rect l="l" t="t" r="r" b="b"/>
            <a:pathLst>
              <a:path w="25400" h="67310">
                <a:moveTo>
                  <a:pt x="24107" y="0"/>
                </a:moveTo>
                <a:lnTo>
                  <a:pt x="5364" y="0"/>
                </a:lnTo>
                <a:lnTo>
                  <a:pt x="4107" y="1047"/>
                </a:lnTo>
                <a:lnTo>
                  <a:pt x="4002" y="2408"/>
                </a:lnTo>
                <a:lnTo>
                  <a:pt x="0" y="64710"/>
                </a:lnTo>
                <a:lnTo>
                  <a:pt x="15" y="66071"/>
                </a:lnTo>
                <a:lnTo>
                  <a:pt x="1071" y="67223"/>
                </a:lnTo>
                <a:lnTo>
                  <a:pt x="19918" y="67223"/>
                </a:lnTo>
                <a:lnTo>
                  <a:pt x="21070" y="66071"/>
                </a:lnTo>
                <a:lnTo>
                  <a:pt x="21175" y="64710"/>
                </a:lnTo>
                <a:lnTo>
                  <a:pt x="25154" y="2408"/>
                </a:lnTo>
                <a:lnTo>
                  <a:pt x="25258" y="1047"/>
                </a:lnTo>
                <a:lnTo>
                  <a:pt x="2410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0" name="bk object 80"/>
          <p:cNvSpPr/>
          <p:nvPr/>
        </p:nvSpPr>
        <p:spPr>
          <a:xfrm>
            <a:off x="6745097" y="99562"/>
            <a:ext cx="10783" cy="49673"/>
          </a:xfrm>
          <a:custGeom>
            <a:avLst/>
            <a:gdLst/>
            <a:ahLst/>
            <a:cxnLst/>
            <a:rect l="l" t="t" r="r" b="b"/>
            <a:pathLst>
              <a:path w="17779" h="81914">
                <a:moveTo>
                  <a:pt x="16858" y="0"/>
                </a:moveTo>
                <a:lnTo>
                  <a:pt x="3036" y="0"/>
                </a:lnTo>
                <a:lnTo>
                  <a:pt x="2094" y="1151"/>
                </a:lnTo>
                <a:lnTo>
                  <a:pt x="2094" y="2722"/>
                </a:lnTo>
                <a:lnTo>
                  <a:pt x="0" y="79159"/>
                </a:lnTo>
                <a:lnTo>
                  <a:pt x="104" y="80730"/>
                </a:lnTo>
                <a:lnTo>
                  <a:pt x="1256" y="81882"/>
                </a:lnTo>
                <a:lnTo>
                  <a:pt x="14345" y="81882"/>
                </a:lnTo>
                <a:lnTo>
                  <a:pt x="15496" y="80730"/>
                </a:lnTo>
                <a:lnTo>
                  <a:pt x="15604" y="79159"/>
                </a:lnTo>
                <a:lnTo>
                  <a:pt x="17591" y="2722"/>
                </a:lnTo>
                <a:lnTo>
                  <a:pt x="17695" y="1151"/>
                </a:lnTo>
                <a:lnTo>
                  <a:pt x="168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1" name="bk object 81"/>
          <p:cNvSpPr/>
          <p:nvPr/>
        </p:nvSpPr>
        <p:spPr>
          <a:xfrm>
            <a:off x="6771323" y="99562"/>
            <a:ext cx="11553" cy="49673"/>
          </a:xfrm>
          <a:custGeom>
            <a:avLst/>
            <a:gdLst/>
            <a:ahLst/>
            <a:cxnLst/>
            <a:rect l="l" t="t" r="r" b="b"/>
            <a:pathLst>
              <a:path w="19050" h="81914">
                <a:moveTo>
                  <a:pt x="15601" y="0"/>
                </a:moveTo>
                <a:lnTo>
                  <a:pt x="837" y="0"/>
                </a:lnTo>
                <a:lnTo>
                  <a:pt x="0" y="1151"/>
                </a:lnTo>
                <a:lnTo>
                  <a:pt x="104" y="2722"/>
                </a:lnTo>
                <a:lnTo>
                  <a:pt x="2196" y="79159"/>
                </a:lnTo>
                <a:lnTo>
                  <a:pt x="2198" y="80730"/>
                </a:lnTo>
                <a:lnTo>
                  <a:pt x="3350" y="81882"/>
                </a:lnTo>
                <a:lnTo>
                  <a:pt x="17486" y="81882"/>
                </a:lnTo>
                <a:lnTo>
                  <a:pt x="18542" y="80730"/>
                </a:lnTo>
                <a:lnTo>
                  <a:pt x="18638" y="79159"/>
                </a:lnTo>
                <a:lnTo>
                  <a:pt x="16543" y="2722"/>
                </a:lnTo>
                <a:lnTo>
                  <a:pt x="16543" y="1151"/>
                </a:lnTo>
                <a:lnTo>
                  <a:pt x="1560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2" name="bk object 82"/>
          <p:cNvSpPr/>
          <p:nvPr/>
        </p:nvSpPr>
        <p:spPr>
          <a:xfrm>
            <a:off x="6796910" y="159705"/>
            <a:ext cx="21180" cy="770"/>
          </a:xfrm>
          <a:custGeom>
            <a:avLst/>
            <a:gdLst/>
            <a:ahLst/>
            <a:cxnLst/>
            <a:rect l="l" t="t" r="r" b="b"/>
            <a:pathLst>
              <a:path w="34925" h="1270">
                <a:moveTo>
                  <a:pt x="0" y="1270"/>
                </a:moveTo>
                <a:lnTo>
                  <a:pt x="34554" y="1270"/>
                </a:lnTo>
                <a:lnTo>
                  <a:pt x="34554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3" name="bk object 83"/>
          <p:cNvSpPr/>
          <p:nvPr/>
        </p:nvSpPr>
        <p:spPr>
          <a:xfrm>
            <a:off x="6796849" y="152005"/>
            <a:ext cx="21180" cy="7701"/>
          </a:xfrm>
          <a:custGeom>
            <a:avLst/>
            <a:gdLst/>
            <a:ahLst/>
            <a:cxnLst/>
            <a:rect l="l" t="t" r="r" b="b"/>
            <a:pathLst>
              <a:path w="34925" h="12700">
                <a:moveTo>
                  <a:pt x="0" y="12700"/>
                </a:moveTo>
                <a:lnTo>
                  <a:pt x="34763" y="12700"/>
                </a:lnTo>
                <a:lnTo>
                  <a:pt x="34763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4" name="bk object 84"/>
          <p:cNvSpPr/>
          <p:nvPr/>
        </p:nvSpPr>
        <p:spPr>
          <a:xfrm>
            <a:off x="6796949" y="151234"/>
            <a:ext cx="21180" cy="770"/>
          </a:xfrm>
          <a:custGeom>
            <a:avLst/>
            <a:gdLst/>
            <a:ahLst/>
            <a:cxnLst/>
            <a:rect l="l" t="t" r="r" b="b"/>
            <a:pathLst>
              <a:path w="34925" h="1270">
                <a:moveTo>
                  <a:pt x="0" y="1270"/>
                </a:moveTo>
                <a:lnTo>
                  <a:pt x="34601" y="1270"/>
                </a:lnTo>
                <a:lnTo>
                  <a:pt x="34601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5" name="bk object 85"/>
          <p:cNvSpPr/>
          <p:nvPr/>
        </p:nvSpPr>
        <p:spPr>
          <a:xfrm>
            <a:off x="6803897" y="100406"/>
            <a:ext cx="14248" cy="50829"/>
          </a:xfrm>
          <a:custGeom>
            <a:avLst/>
            <a:gdLst/>
            <a:ahLst/>
            <a:cxnLst/>
            <a:rect l="l" t="t" r="r" b="b"/>
            <a:pathLst>
              <a:path w="23495" h="83820">
                <a:moveTo>
                  <a:pt x="0" y="83820"/>
                </a:moveTo>
                <a:lnTo>
                  <a:pt x="23140" y="83820"/>
                </a:lnTo>
                <a:lnTo>
                  <a:pt x="23140" y="0"/>
                </a:lnTo>
                <a:lnTo>
                  <a:pt x="0" y="0"/>
                </a:lnTo>
                <a:lnTo>
                  <a:pt x="0" y="838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6" name="bk object 86"/>
          <p:cNvSpPr/>
          <p:nvPr/>
        </p:nvSpPr>
        <p:spPr>
          <a:xfrm>
            <a:off x="6788278" y="99635"/>
            <a:ext cx="45441" cy="770"/>
          </a:xfrm>
          <a:custGeom>
            <a:avLst/>
            <a:gdLst/>
            <a:ahLst/>
            <a:cxnLst/>
            <a:rect l="l" t="t" r="r" b="b"/>
            <a:pathLst>
              <a:path w="74929" h="1269">
                <a:moveTo>
                  <a:pt x="0" y="1269"/>
                </a:moveTo>
                <a:lnTo>
                  <a:pt x="74557" y="1269"/>
                </a:lnTo>
                <a:lnTo>
                  <a:pt x="74557" y="0"/>
                </a:lnTo>
                <a:lnTo>
                  <a:pt x="0" y="0"/>
                </a:lnTo>
                <a:lnTo>
                  <a:pt x="0" y="1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7" name="bk object 87"/>
          <p:cNvSpPr/>
          <p:nvPr/>
        </p:nvSpPr>
        <p:spPr>
          <a:xfrm>
            <a:off x="6788214" y="87314"/>
            <a:ext cx="45441" cy="12322"/>
          </a:xfrm>
          <a:custGeom>
            <a:avLst/>
            <a:gdLst/>
            <a:ahLst/>
            <a:cxnLst/>
            <a:rect l="l" t="t" r="r" b="b"/>
            <a:pathLst>
              <a:path w="74929" h="20319">
                <a:moveTo>
                  <a:pt x="0" y="20320"/>
                </a:moveTo>
                <a:lnTo>
                  <a:pt x="74762" y="20320"/>
                </a:lnTo>
                <a:lnTo>
                  <a:pt x="74762" y="0"/>
                </a:lnTo>
                <a:lnTo>
                  <a:pt x="0" y="0"/>
                </a:lnTo>
                <a:lnTo>
                  <a:pt x="0" y="20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8" name="bk object 88"/>
          <p:cNvSpPr/>
          <p:nvPr/>
        </p:nvSpPr>
        <p:spPr>
          <a:xfrm>
            <a:off x="6788635" y="86543"/>
            <a:ext cx="44671" cy="770"/>
          </a:xfrm>
          <a:custGeom>
            <a:avLst/>
            <a:gdLst/>
            <a:ahLst/>
            <a:cxnLst/>
            <a:rect l="l" t="t" r="r" b="b"/>
            <a:pathLst>
              <a:path w="73659" h="1269">
                <a:moveTo>
                  <a:pt x="0" y="1270"/>
                </a:moveTo>
                <a:lnTo>
                  <a:pt x="73443" y="1270"/>
                </a:lnTo>
                <a:lnTo>
                  <a:pt x="73443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89" name="bk object 89"/>
          <p:cNvSpPr/>
          <p:nvPr/>
        </p:nvSpPr>
        <p:spPr>
          <a:xfrm>
            <a:off x="6747256" y="60956"/>
            <a:ext cx="33888" cy="100117"/>
          </a:xfrm>
          <a:custGeom>
            <a:avLst/>
            <a:gdLst/>
            <a:ahLst/>
            <a:cxnLst/>
            <a:rect l="l" t="t" r="r" b="b"/>
            <a:pathLst>
              <a:path w="55879" h="165100">
                <a:moveTo>
                  <a:pt x="36752" y="46595"/>
                </a:moveTo>
                <a:lnTo>
                  <a:pt x="17067" y="46595"/>
                </a:lnTo>
                <a:lnTo>
                  <a:pt x="17067" y="163345"/>
                </a:lnTo>
                <a:lnTo>
                  <a:pt x="18114" y="164497"/>
                </a:lnTo>
                <a:lnTo>
                  <a:pt x="35705" y="164497"/>
                </a:lnTo>
                <a:lnTo>
                  <a:pt x="36752" y="163345"/>
                </a:lnTo>
                <a:lnTo>
                  <a:pt x="36752" y="46595"/>
                </a:lnTo>
                <a:close/>
              </a:path>
              <a:path w="55879" h="165100">
                <a:moveTo>
                  <a:pt x="54762" y="23559"/>
                </a:moveTo>
                <a:lnTo>
                  <a:pt x="942" y="23559"/>
                </a:lnTo>
                <a:lnTo>
                  <a:pt x="0" y="24711"/>
                </a:lnTo>
                <a:lnTo>
                  <a:pt x="0" y="45443"/>
                </a:lnTo>
                <a:lnTo>
                  <a:pt x="942" y="46595"/>
                </a:lnTo>
                <a:lnTo>
                  <a:pt x="54762" y="46595"/>
                </a:lnTo>
                <a:lnTo>
                  <a:pt x="55600" y="45443"/>
                </a:lnTo>
                <a:lnTo>
                  <a:pt x="55600" y="24711"/>
                </a:lnTo>
                <a:lnTo>
                  <a:pt x="54762" y="23559"/>
                </a:lnTo>
                <a:close/>
              </a:path>
              <a:path w="55879" h="165100">
                <a:moveTo>
                  <a:pt x="35705" y="0"/>
                </a:moveTo>
                <a:lnTo>
                  <a:pt x="18114" y="0"/>
                </a:lnTo>
                <a:lnTo>
                  <a:pt x="17067" y="1151"/>
                </a:lnTo>
                <a:lnTo>
                  <a:pt x="17067" y="23559"/>
                </a:lnTo>
                <a:lnTo>
                  <a:pt x="36752" y="23559"/>
                </a:lnTo>
                <a:lnTo>
                  <a:pt x="36752" y="1151"/>
                </a:lnTo>
                <a:lnTo>
                  <a:pt x="357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0" name="bk object 90"/>
          <p:cNvSpPr/>
          <p:nvPr/>
        </p:nvSpPr>
        <p:spPr>
          <a:xfrm>
            <a:off x="6451982" y="178804"/>
            <a:ext cx="29267" cy="27725"/>
          </a:xfrm>
          <a:custGeom>
            <a:avLst/>
            <a:gdLst/>
            <a:ahLst/>
            <a:cxnLst/>
            <a:rect l="l" t="t" r="r" b="b"/>
            <a:pathLst>
              <a:path w="48259" h="45720">
                <a:moveTo>
                  <a:pt x="10470" y="104"/>
                </a:moveTo>
                <a:lnTo>
                  <a:pt x="0" y="104"/>
                </a:lnTo>
                <a:lnTo>
                  <a:pt x="314" y="2513"/>
                </a:lnTo>
                <a:lnTo>
                  <a:pt x="438" y="41150"/>
                </a:lnTo>
                <a:lnTo>
                  <a:pt x="104" y="45234"/>
                </a:lnTo>
                <a:lnTo>
                  <a:pt x="14030" y="45129"/>
                </a:lnTo>
                <a:lnTo>
                  <a:pt x="14449" y="42825"/>
                </a:lnTo>
                <a:lnTo>
                  <a:pt x="14868" y="41045"/>
                </a:lnTo>
                <a:lnTo>
                  <a:pt x="16020" y="37485"/>
                </a:lnTo>
                <a:lnTo>
                  <a:pt x="18232" y="30993"/>
                </a:lnTo>
                <a:lnTo>
                  <a:pt x="9528" y="30993"/>
                </a:lnTo>
                <a:lnTo>
                  <a:pt x="9857" y="27224"/>
                </a:lnTo>
                <a:lnTo>
                  <a:pt x="9972" y="24815"/>
                </a:lnTo>
                <a:lnTo>
                  <a:pt x="10083" y="3978"/>
                </a:lnTo>
                <a:lnTo>
                  <a:pt x="10201" y="1989"/>
                </a:lnTo>
                <a:lnTo>
                  <a:pt x="10470" y="104"/>
                </a:lnTo>
                <a:close/>
              </a:path>
              <a:path w="48259" h="45720">
                <a:moveTo>
                  <a:pt x="32916" y="14135"/>
                </a:moveTo>
                <a:lnTo>
                  <a:pt x="23978" y="14135"/>
                </a:lnTo>
                <a:lnTo>
                  <a:pt x="31936" y="37485"/>
                </a:lnTo>
                <a:lnTo>
                  <a:pt x="33087" y="41150"/>
                </a:lnTo>
                <a:lnTo>
                  <a:pt x="33506" y="42825"/>
                </a:lnTo>
                <a:lnTo>
                  <a:pt x="33925" y="45129"/>
                </a:lnTo>
                <a:lnTo>
                  <a:pt x="47851" y="45129"/>
                </a:lnTo>
                <a:lnTo>
                  <a:pt x="47575" y="42825"/>
                </a:lnTo>
                <a:lnTo>
                  <a:pt x="47471" y="41045"/>
                </a:lnTo>
                <a:lnTo>
                  <a:pt x="47433" y="30993"/>
                </a:lnTo>
                <a:lnTo>
                  <a:pt x="38323" y="30993"/>
                </a:lnTo>
                <a:lnTo>
                  <a:pt x="36648" y="24815"/>
                </a:lnTo>
                <a:lnTo>
                  <a:pt x="35806" y="22512"/>
                </a:lnTo>
                <a:lnTo>
                  <a:pt x="32916" y="14135"/>
                </a:lnTo>
                <a:close/>
              </a:path>
              <a:path w="48259" h="45720">
                <a:moveTo>
                  <a:pt x="28480" y="0"/>
                </a:moveTo>
                <a:lnTo>
                  <a:pt x="19266" y="0"/>
                </a:lnTo>
                <a:lnTo>
                  <a:pt x="19079" y="1780"/>
                </a:lnTo>
                <a:lnTo>
                  <a:pt x="18990" y="2198"/>
                </a:lnTo>
                <a:lnTo>
                  <a:pt x="18353" y="4188"/>
                </a:lnTo>
                <a:lnTo>
                  <a:pt x="16858" y="8376"/>
                </a:lnTo>
                <a:lnTo>
                  <a:pt x="12146" y="22512"/>
                </a:lnTo>
                <a:lnTo>
                  <a:pt x="12114" y="22826"/>
                </a:lnTo>
                <a:lnTo>
                  <a:pt x="10575" y="27852"/>
                </a:lnTo>
                <a:lnTo>
                  <a:pt x="10366" y="28271"/>
                </a:lnTo>
                <a:lnTo>
                  <a:pt x="9842" y="30260"/>
                </a:lnTo>
                <a:lnTo>
                  <a:pt x="9528" y="30993"/>
                </a:lnTo>
                <a:lnTo>
                  <a:pt x="18232" y="30993"/>
                </a:lnTo>
                <a:lnTo>
                  <a:pt x="23978" y="14135"/>
                </a:lnTo>
                <a:lnTo>
                  <a:pt x="32916" y="14135"/>
                </a:lnTo>
                <a:lnTo>
                  <a:pt x="30784" y="7957"/>
                </a:lnTo>
                <a:lnTo>
                  <a:pt x="29359" y="3978"/>
                </a:lnTo>
                <a:lnTo>
                  <a:pt x="28690" y="1780"/>
                </a:lnTo>
                <a:lnTo>
                  <a:pt x="28480" y="0"/>
                </a:lnTo>
                <a:close/>
              </a:path>
              <a:path w="48259" h="45720">
                <a:moveTo>
                  <a:pt x="47747" y="0"/>
                </a:moveTo>
                <a:lnTo>
                  <a:pt x="37381" y="0"/>
                </a:lnTo>
                <a:lnTo>
                  <a:pt x="37655" y="2198"/>
                </a:lnTo>
                <a:lnTo>
                  <a:pt x="37768" y="3978"/>
                </a:lnTo>
                <a:lnTo>
                  <a:pt x="37863" y="22721"/>
                </a:lnTo>
                <a:lnTo>
                  <a:pt x="38114" y="27224"/>
                </a:lnTo>
                <a:lnTo>
                  <a:pt x="38323" y="30156"/>
                </a:lnTo>
                <a:lnTo>
                  <a:pt x="38323" y="30993"/>
                </a:lnTo>
                <a:lnTo>
                  <a:pt x="47433" y="30993"/>
                </a:lnTo>
                <a:lnTo>
                  <a:pt x="47492" y="1780"/>
                </a:lnTo>
                <a:lnTo>
                  <a:pt x="477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1" name="bk object 91"/>
          <p:cNvSpPr/>
          <p:nvPr/>
        </p:nvSpPr>
        <p:spPr>
          <a:xfrm>
            <a:off x="6484238" y="178930"/>
            <a:ext cx="26186" cy="27340"/>
          </a:xfrm>
          <a:custGeom>
            <a:avLst/>
            <a:gdLst/>
            <a:ahLst/>
            <a:cxnLst/>
            <a:rect l="l" t="t" r="r" b="b"/>
            <a:pathLst>
              <a:path w="43179" h="45085">
                <a:moveTo>
                  <a:pt x="21255" y="0"/>
                </a:moveTo>
                <a:lnTo>
                  <a:pt x="12433" y="1621"/>
                </a:lnTo>
                <a:lnTo>
                  <a:pt x="5758" y="6164"/>
                </a:lnTo>
                <a:lnTo>
                  <a:pt x="1495" y="13296"/>
                </a:lnTo>
                <a:lnTo>
                  <a:pt x="0" y="22617"/>
                </a:lnTo>
                <a:lnTo>
                  <a:pt x="1513" y="31905"/>
                </a:lnTo>
                <a:lnTo>
                  <a:pt x="5824" y="38964"/>
                </a:lnTo>
                <a:lnTo>
                  <a:pt x="12589" y="43452"/>
                </a:lnTo>
                <a:lnTo>
                  <a:pt x="21465" y="45024"/>
                </a:lnTo>
                <a:lnTo>
                  <a:pt x="30264" y="43395"/>
                </a:lnTo>
                <a:lnTo>
                  <a:pt x="36962" y="38899"/>
                </a:lnTo>
                <a:lnTo>
                  <a:pt x="38650" y="36124"/>
                </a:lnTo>
                <a:lnTo>
                  <a:pt x="14973" y="36124"/>
                </a:lnTo>
                <a:lnTo>
                  <a:pt x="10994" y="30993"/>
                </a:lnTo>
                <a:lnTo>
                  <a:pt x="10969" y="14135"/>
                </a:lnTo>
                <a:lnTo>
                  <a:pt x="14868" y="9004"/>
                </a:lnTo>
                <a:lnTo>
                  <a:pt x="21360" y="9004"/>
                </a:lnTo>
                <a:lnTo>
                  <a:pt x="27747" y="8900"/>
                </a:lnTo>
                <a:lnTo>
                  <a:pt x="38450" y="8900"/>
                </a:lnTo>
                <a:lnTo>
                  <a:pt x="36818" y="6217"/>
                </a:lnTo>
                <a:lnTo>
                  <a:pt x="30043" y="1621"/>
                </a:lnTo>
                <a:lnTo>
                  <a:pt x="21255" y="0"/>
                </a:lnTo>
                <a:close/>
              </a:path>
              <a:path w="43179" h="45085">
                <a:moveTo>
                  <a:pt x="38450" y="8900"/>
                </a:moveTo>
                <a:lnTo>
                  <a:pt x="27747" y="8900"/>
                </a:lnTo>
                <a:lnTo>
                  <a:pt x="31726" y="14135"/>
                </a:lnTo>
                <a:lnTo>
                  <a:pt x="31726" y="30993"/>
                </a:lnTo>
                <a:lnTo>
                  <a:pt x="27852" y="36019"/>
                </a:lnTo>
                <a:lnTo>
                  <a:pt x="21360" y="36124"/>
                </a:lnTo>
                <a:lnTo>
                  <a:pt x="38650" y="36124"/>
                </a:lnTo>
                <a:lnTo>
                  <a:pt x="41225" y="31890"/>
                </a:lnTo>
                <a:lnTo>
                  <a:pt x="42721" y="22721"/>
                </a:lnTo>
                <a:lnTo>
                  <a:pt x="41178" y="13384"/>
                </a:lnTo>
                <a:lnTo>
                  <a:pt x="38450" y="8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2" name="bk object 92"/>
          <p:cNvSpPr/>
          <p:nvPr/>
        </p:nvSpPr>
        <p:spPr>
          <a:xfrm>
            <a:off x="6513385" y="178677"/>
            <a:ext cx="24261" cy="27725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0" y="0"/>
                </a:moveTo>
                <a:lnTo>
                  <a:pt x="314" y="2408"/>
                </a:lnTo>
                <a:lnTo>
                  <a:pt x="418" y="42930"/>
                </a:lnTo>
                <a:lnTo>
                  <a:pt x="0" y="45443"/>
                </a:lnTo>
                <a:lnTo>
                  <a:pt x="2094" y="45338"/>
                </a:lnTo>
                <a:lnTo>
                  <a:pt x="3455" y="45234"/>
                </a:lnTo>
                <a:lnTo>
                  <a:pt x="25444" y="45234"/>
                </a:lnTo>
                <a:lnTo>
                  <a:pt x="30679" y="43349"/>
                </a:lnTo>
                <a:lnTo>
                  <a:pt x="38114" y="35915"/>
                </a:lnTo>
                <a:lnTo>
                  <a:pt x="38182" y="35705"/>
                </a:lnTo>
                <a:lnTo>
                  <a:pt x="10994" y="35705"/>
                </a:lnTo>
                <a:lnTo>
                  <a:pt x="10889" y="9633"/>
                </a:lnTo>
                <a:lnTo>
                  <a:pt x="37799" y="9633"/>
                </a:lnTo>
                <a:lnTo>
                  <a:pt x="33820" y="5444"/>
                </a:lnTo>
                <a:lnTo>
                  <a:pt x="30260" y="1884"/>
                </a:lnTo>
                <a:lnTo>
                  <a:pt x="25234" y="104"/>
                </a:lnTo>
                <a:lnTo>
                  <a:pt x="2198" y="104"/>
                </a:lnTo>
                <a:lnTo>
                  <a:pt x="0" y="0"/>
                </a:lnTo>
                <a:close/>
              </a:path>
              <a:path w="40004" h="45720">
                <a:moveTo>
                  <a:pt x="37799" y="9633"/>
                </a:moveTo>
                <a:lnTo>
                  <a:pt x="21465" y="9633"/>
                </a:lnTo>
                <a:lnTo>
                  <a:pt x="23873" y="10470"/>
                </a:lnTo>
                <a:lnTo>
                  <a:pt x="27957" y="14763"/>
                </a:lnTo>
                <a:lnTo>
                  <a:pt x="29109" y="18324"/>
                </a:lnTo>
                <a:lnTo>
                  <a:pt x="29213" y="27433"/>
                </a:lnTo>
                <a:lnTo>
                  <a:pt x="28166" y="30784"/>
                </a:lnTo>
                <a:lnTo>
                  <a:pt x="24292" y="34868"/>
                </a:lnTo>
                <a:lnTo>
                  <a:pt x="21674" y="35705"/>
                </a:lnTo>
                <a:lnTo>
                  <a:pt x="38182" y="35705"/>
                </a:lnTo>
                <a:lnTo>
                  <a:pt x="39998" y="30156"/>
                </a:lnTo>
                <a:lnTo>
                  <a:pt x="39998" y="15601"/>
                </a:lnTo>
                <a:lnTo>
                  <a:pt x="37799" y="963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3" name="bk object 93"/>
          <p:cNvSpPr/>
          <p:nvPr/>
        </p:nvSpPr>
        <p:spPr>
          <a:xfrm>
            <a:off x="6540817" y="178422"/>
            <a:ext cx="20410" cy="28110"/>
          </a:xfrm>
          <a:custGeom>
            <a:avLst/>
            <a:gdLst/>
            <a:ahLst/>
            <a:cxnLst/>
            <a:rect l="l" t="t" r="r" b="b"/>
            <a:pathLst>
              <a:path w="33654" h="46354">
                <a:moveTo>
                  <a:pt x="32669" y="45443"/>
                </a:moveTo>
                <a:lnTo>
                  <a:pt x="28376" y="45443"/>
                </a:lnTo>
                <a:lnTo>
                  <a:pt x="30260" y="45548"/>
                </a:lnTo>
                <a:lnTo>
                  <a:pt x="32669" y="45862"/>
                </a:lnTo>
                <a:lnTo>
                  <a:pt x="32669" y="45443"/>
                </a:lnTo>
                <a:close/>
              </a:path>
              <a:path w="33654" h="46354">
                <a:moveTo>
                  <a:pt x="2303" y="314"/>
                </a:moveTo>
                <a:lnTo>
                  <a:pt x="0" y="314"/>
                </a:lnTo>
                <a:lnTo>
                  <a:pt x="314" y="2408"/>
                </a:lnTo>
                <a:lnTo>
                  <a:pt x="418" y="43035"/>
                </a:lnTo>
                <a:lnTo>
                  <a:pt x="104" y="45653"/>
                </a:lnTo>
                <a:lnTo>
                  <a:pt x="2303" y="45548"/>
                </a:lnTo>
                <a:lnTo>
                  <a:pt x="7957" y="45548"/>
                </a:lnTo>
                <a:lnTo>
                  <a:pt x="32669" y="45443"/>
                </a:lnTo>
                <a:lnTo>
                  <a:pt x="32669" y="36124"/>
                </a:lnTo>
                <a:lnTo>
                  <a:pt x="10994" y="36124"/>
                </a:lnTo>
                <a:lnTo>
                  <a:pt x="10994" y="28166"/>
                </a:lnTo>
                <a:lnTo>
                  <a:pt x="30365" y="28166"/>
                </a:lnTo>
                <a:lnTo>
                  <a:pt x="30365" y="18847"/>
                </a:lnTo>
                <a:lnTo>
                  <a:pt x="10994" y="18847"/>
                </a:lnTo>
                <a:lnTo>
                  <a:pt x="10994" y="9737"/>
                </a:lnTo>
                <a:lnTo>
                  <a:pt x="33293" y="9737"/>
                </a:lnTo>
                <a:lnTo>
                  <a:pt x="33197" y="418"/>
                </a:lnTo>
                <a:lnTo>
                  <a:pt x="3769" y="418"/>
                </a:lnTo>
                <a:lnTo>
                  <a:pt x="2303" y="314"/>
                </a:lnTo>
                <a:close/>
              </a:path>
              <a:path w="33654" h="46354">
                <a:moveTo>
                  <a:pt x="32669" y="35705"/>
                </a:moveTo>
                <a:lnTo>
                  <a:pt x="30260" y="36019"/>
                </a:lnTo>
                <a:lnTo>
                  <a:pt x="28376" y="36124"/>
                </a:lnTo>
                <a:lnTo>
                  <a:pt x="32669" y="36124"/>
                </a:lnTo>
                <a:lnTo>
                  <a:pt x="32669" y="35705"/>
                </a:lnTo>
                <a:close/>
              </a:path>
              <a:path w="33654" h="46354">
                <a:moveTo>
                  <a:pt x="30365" y="28166"/>
                </a:moveTo>
                <a:lnTo>
                  <a:pt x="27224" y="28166"/>
                </a:lnTo>
                <a:lnTo>
                  <a:pt x="30365" y="28480"/>
                </a:lnTo>
                <a:lnTo>
                  <a:pt x="30365" y="28166"/>
                </a:lnTo>
                <a:close/>
              </a:path>
              <a:path w="33654" h="46354">
                <a:moveTo>
                  <a:pt x="30365" y="18428"/>
                </a:moveTo>
                <a:lnTo>
                  <a:pt x="27852" y="18742"/>
                </a:lnTo>
                <a:lnTo>
                  <a:pt x="26072" y="18847"/>
                </a:lnTo>
                <a:lnTo>
                  <a:pt x="30365" y="18847"/>
                </a:lnTo>
                <a:lnTo>
                  <a:pt x="30365" y="18428"/>
                </a:lnTo>
                <a:close/>
              </a:path>
              <a:path w="33654" h="46354">
                <a:moveTo>
                  <a:pt x="33293" y="9737"/>
                </a:moveTo>
                <a:lnTo>
                  <a:pt x="28690" y="9737"/>
                </a:lnTo>
                <a:lnTo>
                  <a:pt x="30993" y="9842"/>
                </a:lnTo>
                <a:lnTo>
                  <a:pt x="33297" y="10156"/>
                </a:lnTo>
                <a:lnTo>
                  <a:pt x="33293" y="9737"/>
                </a:lnTo>
                <a:close/>
              </a:path>
              <a:path w="33654" h="46354">
                <a:moveTo>
                  <a:pt x="33192" y="0"/>
                </a:moveTo>
                <a:lnTo>
                  <a:pt x="30993" y="209"/>
                </a:lnTo>
                <a:lnTo>
                  <a:pt x="29004" y="314"/>
                </a:lnTo>
                <a:lnTo>
                  <a:pt x="7853" y="418"/>
                </a:lnTo>
                <a:lnTo>
                  <a:pt x="33197" y="418"/>
                </a:lnTo>
                <a:lnTo>
                  <a:pt x="331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4" name="bk object 94"/>
          <p:cNvSpPr/>
          <p:nvPr/>
        </p:nvSpPr>
        <p:spPr>
          <a:xfrm>
            <a:off x="6564249" y="178740"/>
            <a:ext cx="23876" cy="27725"/>
          </a:xfrm>
          <a:custGeom>
            <a:avLst/>
            <a:gdLst/>
            <a:ahLst/>
            <a:cxnLst/>
            <a:rect l="l" t="t" r="r" b="b"/>
            <a:pathLst>
              <a:path w="39370" h="45720">
                <a:moveTo>
                  <a:pt x="11413" y="0"/>
                </a:moveTo>
                <a:lnTo>
                  <a:pt x="0" y="104"/>
                </a:lnTo>
                <a:lnTo>
                  <a:pt x="314" y="2513"/>
                </a:lnTo>
                <a:lnTo>
                  <a:pt x="418" y="42721"/>
                </a:lnTo>
                <a:lnTo>
                  <a:pt x="104" y="45338"/>
                </a:lnTo>
                <a:lnTo>
                  <a:pt x="4397" y="45129"/>
                </a:lnTo>
                <a:lnTo>
                  <a:pt x="21779" y="45129"/>
                </a:lnTo>
                <a:lnTo>
                  <a:pt x="30365" y="45024"/>
                </a:lnTo>
                <a:lnTo>
                  <a:pt x="35286" y="40522"/>
                </a:lnTo>
                <a:lnTo>
                  <a:pt x="35286" y="36019"/>
                </a:lnTo>
                <a:lnTo>
                  <a:pt x="11099" y="36019"/>
                </a:lnTo>
                <a:lnTo>
                  <a:pt x="10994" y="26386"/>
                </a:lnTo>
                <a:lnTo>
                  <a:pt x="34420" y="26386"/>
                </a:lnTo>
                <a:lnTo>
                  <a:pt x="34239" y="25863"/>
                </a:lnTo>
                <a:lnTo>
                  <a:pt x="32145" y="23768"/>
                </a:lnTo>
                <a:lnTo>
                  <a:pt x="30784" y="22617"/>
                </a:lnTo>
                <a:lnTo>
                  <a:pt x="29737" y="21988"/>
                </a:lnTo>
                <a:lnTo>
                  <a:pt x="27119" y="21151"/>
                </a:lnTo>
                <a:lnTo>
                  <a:pt x="29842" y="20208"/>
                </a:lnTo>
                <a:lnTo>
                  <a:pt x="30993" y="18952"/>
                </a:lnTo>
                <a:lnTo>
                  <a:pt x="31831" y="17067"/>
                </a:lnTo>
                <a:lnTo>
                  <a:pt x="10994" y="17067"/>
                </a:lnTo>
                <a:lnTo>
                  <a:pt x="11099" y="2513"/>
                </a:lnTo>
                <a:lnTo>
                  <a:pt x="11413" y="0"/>
                </a:lnTo>
                <a:close/>
              </a:path>
              <a:path w="39370" h="45720">
                <a:moveTo>
                  <a:pt x="34420" y="26386"/>
                </a:moveTo>
                <a:lnTo>
                  <a:pt x="22407" y="26386"/>
                </a:lnTo>
                <a:lnTo>
                  <a:pt x="24292" y="28271"/>
                </a:lnTo>
                <a:lnTo>
                  <a:pt x="24397" y="34449"/>
                </a:lnTo>
                <a:lnTo>
                  <a:pt x="22617" y="36019"/>
                </a:lnTo>
                <a:lnTo>
                  <a:pt x="35286" y="36019"/>
                </a:lnTo>
                <a:lnTo>
                  <a:pt x="35286" y="28899"/>
                </a:lnTo>
                <a:lnTo>
                  <a:pt x="34420" y="26386"/>
                </a:lnTo>
                <a:close/>
              </a:path>
              <a:path w="39370" h="45720">
                <a:moveTo>
                  <a:pt x="39161" y="0"/>
                </a:moveTo>
                <a:lnTo>
                  <a:pt x="26700" y="0"/>
                </a:lnTo>
                <a:lnTo>
                  <a:pt x="26491" y="1675"/>
                </a:lnTo>
                <a:lnTo>
                  <a:pt x="25863" y="3978"/>
                </a:lnTo>
                <a:lnTo>
                  <a:pt x="24187" y="8481"/>
                </a:lnTo>
                <a:lnTo>
                  <a:pt x="22512" y="13193"/>
                </a:lnTo>
                <a:lnTo>
                  <a:pt x="21884" y="14449"/>
                </a:lnTo>
                <a:lnTo>
                  <a:pt x="20522" y="15601"/>
                </a:lnTo>
                <a:lnTo>
                  <a:pt x="19475" y="16648"/>
                </a:lnTo>
                <a:lnTo>
                  <a:pt x="18114" y="17067"/>
                </a:lnTo>
                <a:lnTo>
                  <a:pt x="31831" y="17067"/>
                </a:lnTo>
                <a:lnTo>
                  <a:pt x="32669" y="15182"/>
                </a:lnTo>
                <a:lnTo>
                  <a:pt x="33506" y="13402"/>
                </a:lnTo>
                <a:lnTo>
                  <a:pt x="34239" y="11517"/>
                </a:lnTo>
                <a:lnTo>
                  <a:pt x="36648" y="5654"/>
                </a:lnTo>
                <a:lnTo>
                  <a:pt x="37171" y="4188"/>
                </a:lnTo>
                <a:lnTo>
                  <a:pt x="37799" y="2827"/>
                </a:lnTo>
                <a:lnTo>
                  <a:pt x="39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5" name="bk object 95"/>
          <p:cNvSpPr/>
          <p:nvPr/>
        </p:nvSpPr>
        <p:spPr>
          <a:xfrm>
            <a:off x="6590665" y="178804"/>
            <a:ext cx="24261" cy="27725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11308" y="104"/>
                </a:moveTo>
                <a:lnTo>
                  <a:pt x="0" y="104"/>
                </a:lnTo>
                <a:lnTo>
                  <a:pt x="298" y="2094"/>
                </a:lnTo>
                <a:lnTo>
                  <a:pt x="418" y="42721"/>
                </a:lnTo>
                <a:lnTo>
                  <a:pt x="104" y="45234"/>
                </a:lnTo>
                <a:lnTo>
                  <a:pt x="11622" y="45129"/>
                </a:lnTo>
                <a:lnTo>
                  <a:pt x="12146" y="43768"/>
                </a:lnTo>
                <a:lnTo>
                  <a:pt x="13298" y="41569"/>
                </a:lnTo>
                <a:lnTo>
                  <a:pt x="15392" y="38428"/>
                </a:lnTo>
                <a:lnTo>
                  <a:pt x="21625" y="28794"/>
                </a:lnTo>
                <a:lnTo>
                  <a:pt x="10575" y="28794"/>
                </a:lnTo>
                <a:lnTo>
                  <a:pt x="10785" y="26281"/>
                </a:lnTo>
                <a:lnTo>
                  <a:pt x="10898" y="4607"/>
                </a:lnTo>
                <a:lnTo>
                  <a:pt x="11037" y="2094"/>
                </a:lnTo>
                <a:lnTo>
                  <a:pt x="11308" y="104"/>
                </a:lnTo>
                <a:close/>
              </a:path>
              <a:path w="40004" h="45720">
                <a:moveTo>
                  <a:pt x="39293" y="16543"/>
                </a:moveTo>
                <a:lnTo>
                  <a:pt x="29109" y="16543"/>
                </a:lnTo>
                <a:lnTo>
                  <a:pt x="28908" y="18952"/>
                </a:lnTo>
                <a:lnTo>
                  <a:pt x="28781" y="42721"/>
                </a:lnTo>
                <a:lnTo>
                  <a:pt x="28480" y="45129"/>
                </a:lnTo>
                <a:lnTo>
                  <a:pt x="39789" y="45129"/>
                </a:lnTo>
                <a:lnTo>
                  <a:pt x="39475" y="42721"/>
                </a:lnTo>
                <a:lnTo>
                  <a:pt x="39360" y="37171"/>
                </a:lnTo>
                <a:lnTo>
                  <a:pt x="39293" y="16543"/>
                </a:lnTo>
                <a:close/>
              </a:path>
              <a:path w="40004" h="45720">
                <a:moveTo>
                  <a:pt x="39684" y="0"/>
                </a:moveTo>
                <a:lnTo>
                  <a:pt x="28061" y="0"/>
                </a:lnTo>
                <a:lnTo>
                  <a:pt x="27119" y="2094"/>
                </a:lnTo>
                <a:lnTo>
                  <a:pt x="24083" y="6910"/>
                </a:lnTo>
                <a:lnTo>
                  <a:pt x="14345" y="22093"/>
                </a:lnTo>
                <a:lnTo>
                  <a:pt x="12879" y="24292"/>
                </a:lnTo>
                <a:lnTo>
                  <a:pt x="12041" y="25863"/>
                </a:lnTo>
                <a:lnTo>
                  <a:pt x="10575" y="28794"/>
                </a:lnTo>
                <a:lnTo>
                  <a:pt x="21625" y="28794"/>
                </a:lnTo>
                <a:lnTo>
                  <a:pt x="26910" y="20627"/>
                </a:lnTo>
                <a:lnTo>
                  <a:pt x="27852" y="18952"/>
                </a:lnTo>
                <a:lnTo>
                  <a:pt x="29109" y="16543"/>
                </a:lnTo>
                <a:lnTo>
                  <a:pt x="39293" y="16543"/>
                </a:lnTo>
                <a:lnTo>
                  <a:pt x="39399" y="2094"/>
                </a:lnTo>
                <a:lnTo>
                  <a:pt x="396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6" name="bk object 96"/>
          <p:cNvSpPr/>
          <p:nvPr/>
        </p:nvSpPr>
        <p:spPr>
          <a:xfrm>
            <a:off x="6618732" y="178614"/>
            <a:ext cx="20025" cy="27725"/>
          </a:xfrm>
          <a:custGeom>
            <a:avLst/>
            <a:gdLst/>
            <a:ahLst/>
            <a:cxnLst/>
            <a:rect l="l" t="t" r="r" b="b"/>
            <a:pathLst>
              <a:path w="33020" h="45720">
                <a:moveTo>
                  <a:pt x="2094" y="314"/>
                </a:moveTo>
                <a:lnTo>
                  <a:pt x="0" y="314"/>
                </a:lnTo>
                <a:lnTo>
                  <a:pt x="314" y="2198"/>
                </a:lnTo>
                <a:lnTo>
                  <a:pt x="418" y="42930"/>
                </a:lnTo>
                <a:lnTo>
                  <a:pt x="104" y="45548"/>
                </a:lnTo>
                <a:lnTo>
                  <a:pt x="11727" y="45443"/>
                </a:lnTo>
                <a:lnTo>
                  <a:pt x="11308" y="42721"/>
                </a:lnTo>
                <a:lnTo>
                  <a:pt x="11203" y="10052"/>
                </a:lnTo>
                <a:lnTo>
                  <a:pt x="32773" y="10052"/>
                </a:lnTo>
                <a:lnTo>
                  <a:pt x="32773" y="418"/>
                </a:lnTo>
                <a:lnTo>
                  <a:pt x="4188" y="418"/>
                </a:lnTo>
                <a:lnTo>
                  <a:pt x="2094" y="314"/>
                </a:lnTo>
                <a:close/>
              </a:path>
              <a:path w="33020" h="45720">
                <a:moveTo>
                  <a:pt x="32773" y="10052"/>
                </a:moveTo>
                <a:lnTo>
                  <a:pt x="30260" y="10052"/>
                </a:lnTo>
                <a:lnTo>
                  <a:pt x="32773" y="10366"/>
                </a:lnTo>
                <a:lnTo>
                  <a:pt x="32773" y="10052"/>
                </a:lnTo>
                <a:close/>
              </a:path>
              <a:path w="33020" h="45720">
                <a:moveTo>
                  <a:pt x="32773" y="0"/>
                </a:moveTo>
                <a:lnTo>
                  <a:pt x="30784" y="209"/>
                </a:lnTo>
                <a:lnTo>
                  <a:pt x="28166" y="314"/>
                </a:lnTo>
                <a:lnTo>
                  <a:pt x="7853" y="418"/>
                </a:lnTo>
                <a:lnTo>
                  <a:pt x="32773" y="418"/>
                </a:lnTo>
                <a:lnTo>
                  <a:pt x="3277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7" name="bk object 97"/>
          <p:cNvSpPr/>
          <p:nvPr/>
        </p:nvSpPr>
        <p:spPr>
          <a:xfrm>
            <a:off x="6639053" y="178804"/>
            <a:ext cx="27727" cy="27725"/>
          </a:xfrm>
          <a:custGeom>
            <a:avLst/>
            <a:gdLst/>
            <a:ahLst/>
            <a:cxnLst/>
            <a:rect l="l" t="t" r="r" b="b"/>
            <a:pathLst>
              <a:path w="45720" h="45720">
                <a:moveTo>
                  <a:pt x="12355" y="104"/>
                </a:moveTo>
                <a:lnTo>
                  <a:pt x="0" y="104"/>
                </a:lnTo>
                <a:lnTo>
                  <a:pt x="732" y="1780"/>
                </a:lnTo>
                <a:lnTo>
                  <a:pt x="1256" y="3036"/>
                </a:lnTo>
                <a:lnTo>
                  <a:pt x="2513" y="6806"/>
                </a:lnTo>
                <a:lnTo>
                  <a:pt x="15038" y="42197"/>
                </a:lnTo>
                <a:lnTo>
                  <a:pt x="15496" y="43663"/>
                </a:lnTo>
                <a:lnTo>
                  <a:pt x="15706" y="45234"/>
                </a:lnTo>
                <a:lnTo>
                  <a:pt x="29527" y="45129"/>
                </a:lnTo>
                <a:lnTo>
                  <a:pt x="29946" y="43663"/>
                </a:lnTo>
                <a:lnTo>
                  <a:pt x="30260" y="42197"/>
                </a:lnTo>
                <a:lnTo>
                  <a:pt x="31307" y="39370"/>
                </a:lnTo>
                <a:lnTo>
                  <a:pt x="32515" y="35915"/>
                </a:lnTo>
                <a:lnTo>
                  <a:pt x="22617" y="35915"/>
                </a:lnTo>
                <a:lnTo>
                  <a:pt x="17695" y="19685"/>
                </a:lnTo>
                <a:lnTo>
                  <a:pt x="38185" y="19685"/>
                </a:lnTo>
                <a:lnTo>
                  <a:pt x="41367" y="10575"/>
                </a:lnTo>
                <a:lnTo>
                  <a:pt x="15078" y="10575"/>
                </a:lnTo>
                <a:lnTo>
                  <a:pt x="13716" y="5968"/>
                </a:lnTo>
                <a:lnTo>
                  <a:pt x="12983" y="3769"/>
                </a:lnTo>
                <a:lnTo>
                  <a:pt x="12565" y="2094"/>
                </a:lnTo>
                <a:lnTo>
                  <a:pt x="12355" y="104"/>
                </a:lnTo>
                <a:close/>
              </a:path>
              <a:path w="45720" h="45720">
                <a:moveTo>
                  <a:pt x="38185" y="19685"/>
                </a:moveTo>
                <a:lnTo>
                  <a:pt x="27643" y="19685"/>
                </a:lnTo>
                <a:lnTo>
                  <a:pt x="22617" y="35915"/>
                </a:lnTo>
                <a:lnTo>
                  <a:pt x="32515" y="35915"/>
                </a:lnTo>
                <a:lnTo>
                  <a:pt x="38185" y="19685"/>
                </a:lnTo>
                <a:close/>
              </a:path>
              <a:path w="45720" h="45720">
                <a:moveTo>
                  <a:pt x="45234" y="0"/>
                </a:moveTo>
                <a:lnTo>
                  <a:pt x="32878" y="104"/>
                </a:lnTo>
                <a:lnTo>
                  <a:pt x="32459" y="2722"/>
                </a:lnTo>
                <a:lnTo>
                  <a:pt x="32145" y="4083"/>
                </a:lnTo>
                <a:lnTo>
                  <a:pt x="31374" y="6806"/>
                </a:lnTo>
                <a:lnTo>
                  <a:pt x="30260" y="10575"/>
                </a:lnTo>
                <a:lnTo>
                  <a:pt x="41367" y="10575"/>
                </a:lnTo>
                <a:lnTo>
                  <a:pt x="43768" y="3769"/>
                </a:lnTo>
                <a:lnTo>
                  <a:pt x="44605" y="1570"/>
                </a:lnTo>
                <a:lnTo>
                  <a:pt x="452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8" name="bk object 98"/>
          <p:cNvSpPr/>
          <p:nvPr/>
        </p:nvSpPr>
        <p:spPr>
          <a:xfrm>
            <a:off x="6668771" y="178804"/>
            <a:ext cx="24261" cy="27725"/>
          </a:xfrm>
          <a:custGeom>
            <a:avLst/>
            <a:gdLst/>
            <a:ahLst/>
            <a:cxnLst/>
            <a:rect l="l" t="t" r="r" b="b"/>
            <a:pathLst>
              <a:path w="40004" h="45720">
                <a:moveTo>
                  <a:pt x="11203" y="104"/>
                </a:moveTo>
                <a:lnTo>
                  <a:pt x="0" y="104"/>
                </a:lnTo>
                <a:lnTo>
                  <a:pt x="298" y="2094"/>
                </a:lnTo>
                <a:lnTo>
                  <a:pt x="418" y="42721"/>
                </a:lnTo>
                <a:lnTo>
                  <a:pt x="104" y="45234"/>
                </a:lnTo>
                <a:lnTo>
                  <a:pt x="11517" y="45234"/>
                </a:lnTo>
                <a:lnTo>
                  <a:pt x="12041" y="43768"/>
                </a:lnTo>
                <a:lnTo>
                  <a:pt x="13193" y="41569"/>
                </a:lnTo>
                <a:lnTo>
                  <a:pt x="15287" y="38428"/>
                </a:lnTo>
                <a:lnTo>
                  <a:pt x="21578" y="28794"/>
                </a:lnTo>
                <a:lnTo>
                  <a:pt x="10470" y="28794"/>
                </a:lnTo>
                <a:lnTo>
                  <a:pt x="10785" y="26281"/>
                </a:lnTo>
                <a:lnTo>
                  <a:pt x="10889" y="2408"/>
                </a:lnTo>
                <a:lnTo>
                  <a:pt x="11203" y="104"/>
                </a:lnTo>
                <a:close/>
              </a:path>
              <a:path w="40004" h="45720">
                <a:moveTo>
                  <a:pt x="39188" y="16543"/>
                </a:moveTo>
                <a:lnTo>
                  <a:pt x="29109" y="16543"/>
                </a:lnTo>
                <a:lnTo>
                  <a:pt x="28908" y="18952"/>
                </a:lnTo>
                <a:lnTo>
                  <a:pt x="28781" y="42721"/>
                </a:lnTo>
                <a:lnTo>
                  <a:pt x="28480" y="45129"/>
                </a:lnTo>
                <a:lnTo>
                  <a:pt x="39684" y="45129"/>
                </a:lnTo>
                <a:lnTo>
                  <a:pt x="39370" y="42721"/>
                </a:lnTo>
                <a:lnTo>
                  <a:pt x="39254" y="36962"/>
                </a:lnTo>
                <a:lnTo>
                  <a:pt x="39188" y="16543"/>
                </a:lnTo>
                <a:close/>
              </a:path>
              <a:path w="40004" h="45720">
                <a:moveTo>
                  <a:pt x="39579" y="0"/>
                </a:moveTo>
                <a:lnTo>
                  <a:pt x="28061" y="0"/>
                </a:lnTo>
                <a:lnTo>
                  <a:pt x="26954" y="2198"/>
                </a:lnTo>
                <a:lnTo>
                  <a:pt x="25863" y="4083"/>
                </a:lnTo>
                <a:lnTo>
                  <a:pt x="24083" y="6910"/>
                </a:lnTo>
                <a:lnTo>
                  <a:pt x="14345" y="22093"/>
                </a:lnTo>
                <a:lnTo>
                  <a:pt x="12879" y="24292"/>
                </a:lnTo>
                <a:lnTo>
                  <a:pt x="11936" y="25863"/>
                </a:lnTo>
                <a:lnTo>
                  <a:pt x="10470" y="28794"/>
                </a:lnTo>
                <a:lnTo>
                  <a:pt x="21578" y="28794"/>
                </a:lnTo>
                <a:lnTo>
                  <a:pt x="25339" y="23035"/>
                </a:lnTo>
                <a:lnTo>
                  <a:pt x="26805" y="20627"/>
                </a:lnTo>
                <a:lnTo>
                  <a:pt x="27852" y="18952"/>
                </a:lnTo>
                <a:lnTo>
                  <a:pt x="29109" y="16543"/>
                </a:lnTo>
                <a:lnTo>
                  <a:pt x="39188" y="16543"/>
                </a:lnTo>
                <a:lnTo>
                  <a:pt x="39224" y="4083"/>
                </a:lnTo>
                <a:lnTo>
                  <a:pt x="3957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99" name="bk object 99"/>
          <p:cNvSpPr/>
          <p:nvPr/>
        </p:nvSpPr>
        <p:spPr>
          <a:xfrm>
            <a:off x="6696838" y="178677"/>
            <a:ext cx="24646" cy="27725"/>
          </a:xfrm>
          <a:custGeom>
            <a:avLst/>
            <a:gdLst/>
            <a:ahLst/>
            <a:cxnLst/>
            <a:rect l="l" t="t" r="r" b="b"/>
            <a:pathLst>
              <a:path w="40640" h="45720">
                <a:moveTo>
                  <a:pt x="0" y="0"/>
                </a:moveTo>
                <a:lnTo>
                  <a:pt x="314" y="2408"/>
                </a:lnTo>
                <a:lnTo>
                  <a:pt x="418" y="42930"/>
                </a:lnTo>
                <a:lnTo>
                  <a:pt x="104" y="45443"/>
                </a:lnTo>
                <a:lnTo>
                  <a:pt x="2198" y="45338"/>
                </a:lnTo>
                <a:lnTo>
                  <a:pt x="3560" y="45234"/>
                </a:lnTo>
                <a:lnTo>
                  <a:pt x="25444" y="45234"/>
                </a:lnTo>
                <a:lnTo>
                  <a:pt x="30679" y="43349"/>
                </a:lnTo>
                <a:lnTo>
                  <a:pt x="38114" y="35915"/>
                </a:lnTo>
                <a:lnTo>
                  <a:pt x="38187" y="35705"/>
                </a:lnTo>
                <a:lnTo>
                  <a:pt x="10994" y="35705"/>
                </a:lnTo>
                <a:lnTo>
                  <a:pt x="10994" y="9633"/>
                </a:lnTo>
                <a:lnTo>
                  <a:pt x="37904" y="9633"/>
                </a:lnTo>
                <a:lnTo>
                  <a:pt x="33925" y="5549"/>
                </a:lnTo>
                <a:lnTo>
                  <a:pt x="30365" y="1989"/>
                </a:lnTo>
                <a:lnTo>
                  <a:pt x="25618" y="209"/>
                </a:lnTo>
                <a:lnTo>
                  <a:pt x="3769" y="209"/>
                </a:lnTo>
                <a:lnTo>
                  <a:pt x="2198" y="104"/>
                </a:lnTo>
                <a:lnTo>
                  <a:pt x="0" y="0"/>
                </a:lnTo>
                <a:close/>
              </a:path>
              <a:path w="40640" h="45720">
                <a:moveTo>
                  <a:pt x="37904" y="9633"/>
                </a:moveTo>
                <a:lnTo>
                  <a:pt x="21465" y="9633"/>
                </a:lnTo>
                <a:lnTo>
                  <a:pt x="23978" y="10470"/>
                </a:lnTo>
                <a:lnTo>
                  <a:pt x="28061" y="14763"/>
                </a:lnTo>
                <a:lnTo>
                  <a:pt x="29213" y="18324"/>
                </a:lnTo>
                <a:lnTo>
                  <a:pt x="29213" y="27433"/>
                </a:lnTo>
                <a:lnTo>
                  <a:pt x="28166" y="30784"/>
                </a:lnTo>
                <a:lnTo>
                  <a:pt x="26177" y="32983"/>
                </a:lnTo>
                <a:lnTo>
                  <a:pt x="24292" y="34868"/>
                </a:lnTo>
                <a:lnTo>
                  <a:pt x="21779" y="35705"/>
                </a:lnTo>
                <a:lnTo>
                  <a:pt x="38187" y="35705"/>
                </a:lnTo>
                <a:lnTo>
                  <a:pt x="40103" y="30260"/>
                </a:lnTo>
                <a:lnTo>
                  <a:pt x="39998" y="15601"/>
                </a:lnTo>
                <a:lnTo>
                  <a:pt x="37904" y="9633"/>
                </a:lnTo>
                <a:close/>
              </a:path>
              <a:path w="40640" h="45720">
                <a:moveTo>
                  <a:pt x="25339" y="104"/>
                </a:moveTo>
                <a:lnTo>
                  <a:pt x="7853" y="104"/>
                </a:lnTo>
                <a:lnTo>
                  <a:pt x="3769" y="209"/>
                </a:lnTo>
                <a:lnTo>
                  <a:pt x="25618" y="209"/>
                </a:lnTo>
                <a:lnTo>
                  <a:pt x="25339" y="1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0" name="bk object 100"/>
          <p:cNvSpPr/>
          <p:nvPr/>
        </p:nvSpPr>
        <p:spPr>
          <a:xfrm>
            <a:off x="6724333" y="178804"/>
            <a:ext cx="29267" cy="27725"/>
          </a:xfrm>
          <a:custGeom>
            <a:avLst/>
            <a:gdLst/>
            <a:ahLst/>
            <a:cxnLst/>
            <a:rect l="l" t="t" r="r" b="b"/>
            <a:pathLst>
              <a:path w="48259" h="45720">
                <a:moveTo>
                  <a:pt x="10366" y="104"/>
                </a:moveTo>
                <a:lnTo>
                  <a:pt x="0" y="104"/>
                </a:lnTo>
                <a:lnTo>
                  <a:pt x="273" y="2198"/>
                </a:lnTo>
                <a:lnTo>
                  <a:pt x="380" y="3978"/>
                </a:lnTo>
                <a:lnTo>
                  <a:pt x="441" y="41150"/>
                </a:lnTo>
                <a:lnTo>
                  <a:pt x="314" y="42930"/>
                </a:lnTo>
                <a:lnTo>
                  <a:pt x="104" y="45234"/>
                </a:lnTo>
                <a:lnTo>
                  <a:pt x="14030" y="45234"/>
                </a:lnTo>
                <a:lnTo>
                  <a:pt x="14431" y="42930"/>
                </a:lnTo>
                <a:lnTo>
                  <a:pt x="14868" y="41150"/>
                </a:lnTo>
                <a:lnTo>
                  <a:pt x="16055" y="37485"/>
                </a:lnTo>
                <a:lnTo>
                  <a:pt x="18258" y="30993"/>
                </a:lnTo>
                <a:lnTo>
                  <a:pt x="9528" y="30993"/>
                </a:lnTo>
                <a:lnTo>
                  <a:pt x="9775" y="28271"/>
                </a:lnTo>
                <a:lnTo>
                  <a:pt x="9877" y="26805"/>
                </a:lnTo>
                <a:lnTo>
                  <a:pt x="9972" y="24815"/>
                </a:lnTo>
                <a:lnTo>
                  <a:pt x="10080" y="2198"/>
                </a:lnTo>
                <a:lnTo>
                  <a:pt x="10366" y="104"/>
                </a:lnTo>
                <a:close/>
              </a:path>
              <a:path w="48259" h="45720">
                <a:moveTo>
                  <a:pt x="32887" y="14135"/>
                </a:moveTo>
                <a:lnTo>
                  <a:pt x="23978" y="14135"/>
                </a:lnTo>
                <a:lnTo>
                  <a:pt x="31969" y="37590"/>
                </a:lnTo>
                <a:lnTo>
                  <a:pt x="33087" y="41150"/>
                </a:lnTo>
                <a:lnTo>
                  <a:pt x="33521" y="42930"/>
                </a:lnTo>
                <a:lnTo>
                  <a:pt x="33820" y="45129"/>
                </a:lnTo>
                <a:lnTo>
                  <a:pt x="47851" y="45129"/>
                </a:lnTo>
                <a:lnTo>
                  <a:pt x="47588" y="42930"/>
                </a:lnTo>
                <a:lnTo>
                  <a:pt x="47472" y="41150"/>
                </a:lnTo>
                <a:lnTo>
                  <a:pt x="47433" y="30993"/>
                </a:lnTo>
                <a:lnTo>
                  <a:pt x="38323" y="30993"/>
                </a:lnTo>
                <a:lnTo>
                  <a:pt x="37171" y="26805"/>
                </a:lnTo>
                <a:lnTo>
                  <a:pt x="36648" y="24815"/>
                </a:lnTo>
                <a:lnTo>
                  <a:pt x="35805" y="22512"/>
                </a:lnTo>
                <a:lnTo>
                  <a:pt x="32887" y="14135"/>
                </a:lnTo>
                <a:close/>
              </a:path>
              <a:path w="48259" h="45720">
                <a:moveTo>
                  <a:pt x="28480" y="0"/>
                </a:moveTo>
                <a:lnTo>
                  <a:pt x="19266" y="104"/>
                </a:lnTo>
                <a:lnTo>
                  <a:pt x="18987" y="1780"/>
                </a:lnTo>
                <a:lnTo>
                  <a:pt x="18814" y="2513"/>
                </a:lnTo>
                <a:lnTo>
                  <a:pt x="18428" y="3978"/>
                </a:lnTo>
                <a:lnTo>
                  <a:pt x="16858" y="8376"/>
                </a:lnTo>
                <a:lnTo>
                  <a:pt x="12146" y="22512"/>
                </a:lnTo>
                <a:lnTo>
                  <a:pt x="12048" y="23140"/>
                </a:lnTo>
                <a:lnTo>
                  <a:pt x="10575" y="27852"/>
                </a:lnTo>
                <a:lnTo>
                  <a:pt x="10366" y="28271"/>
                </a:lnTo>
                <a:lnTo>
                  <a:pt x="9737" y="30260"/>
                </a:lnTo>
                <a:lnTo>
                  <a:pt x="9528" y="30993"/>
                </a:lnTo>
                <a:lnTo>
                  <a:pt x="18258" y="30993"/>
                </a:lnTo>
                <a:lnTo>
                  <a:pt x="23978" y="14135"/>
                </a:lnTo>
                <a:lnTo>
                  <a:pt x="32887" y="14135"/>
                </a:lnTo>
                <a:lnTo>
                  <a:pt x="29359" y="3978"/>
                </a:lnTo>
                <a:lnTo>
                  <a:pt x="28690" y="1780"/>
                </a:lnTo>
                <a:lnTo>
                  <a:pt x="28480" y="0"/>
                </a:lnTo>
                <a:close/>
              </a:path>
              <a:path w="48259" h="45720">
                <a:moveTo>
                  <a:pt x="47747" y="0"/>
                </a:moveTo>
                <a:lnTo>
                  <a:pt x="37381" y="0"/>
                </a:lnTo>
                <a:lnTo>
                  <a:pt x="37655" y="2198"/>
                </a:lnTo>
                <a:lnTo>
                  <a:pt x="37768" y="3978"/>
                </a:lnTo>
                <a:lnTo>
                  <a:pt x="37848" y="22512"/>
                </a:lnTo>
                <a:lnTo>
                  <a:pt x="38089" y="26805"/>
                </a:lnTo>
                <a:lnTo>
                  <a:pt x="38323" y="30156"/>
                </a:lnTo>
                <a:lnTo>
                  <a:pt x="38323" y="30993"/>
                </a:lnTo>
                <a:lnTo>
                  <a:pt x="47433" y="30993"/>
                </a:lnTo>
                <a:lnTo>
                  <a:pt x="47492" y="1780"/>
                </a:lnTo>
                <a:lnTo>
                  <a:pt x="477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1" name="bk object 101"/>
          <p:cNvSpPr/>
          <p:nvPr/>
        </p:nvSpPr>
        <p:spPr>
          <a:xfrm>
            <a:off x="6755576" y="178804"/>
            <a:ext cx="27727" cy="27725"/>
          </a:xfrm>
          <a:custGeom>
            <a:avLst/>
            <a:gdLst/>
            <a:ahLst/>
            <a:cxnLst/>
            <a:rect l="l" t="t" r="r" b="b"/>
            <a:pathLst>
              <a:path w="45720" h="45720">
                <a:moveTo>
                  <a:pt x="12355" y="104"/>
                </a:moveTo>
                <a:lnTo>
                  <a:pt x="0" y="209"/>
                </a:lnTo>
                <a:lnTo>
                  <a:pt x="837" y="1780"/>
                </a:lnTo>
                <a:lnTo>
                  <a:pt x="2513" y="6806"/>
                </a:lnTo>
                <a:lnTo>
                  <a:pt x="14030" y="39370"/>
                </a:lnTo>
                <a:lnTo>
                  <a:pt x="15078" y="41988"/>
                </a:lnTo>
                <a:lnTo>
                  <a:pt x="15496" y="43663"/>
                </a:lnTo>
                <a:lnTo>
                  <a:pt x="15811" y="45234"/>
                </a:lnTo>
                <a:lnTo>
                  <a:pt x="29632" y="45234"/>
                </a:lnTo>
                <a:lnTo>
                  <a:pt x="29946" y="43663"/>
                </a:lnTo>
                <a:lnTo>
                  <a:pt x="30365" y="42197"/>
                </a:lnTo>
                <a:lnTo>
                  <a:pt x="31412" y="39370"/>
                </a:lnTo>
                <a:lnTo>
                  <a:pt x="32619" y="35915"/>
                </a:lnTo>
                <a:lnTo>
                  <a:pt x="22721" y="35915"/>
                </a:lnTo>
                <a:lnTo>
                  <a:pt x="17695" y="19685"/>
                </a:lnTo>
                <a:lnTo>
                  <a:pt x="38289" y="19685"/>
                </a:lnTo>
                <a:lnTo>
                  <a:pt x="41472" y="10575"/>
                </a:lnTo>
                <a:lnTo>
                  <a:pt x="15182" y="10575"/>
                </a:lnTo>
                <a:lnTo>
                  <a:pt x="13716" y="5968"/>
                </a:lnTo>
                <a:lnTo>
                  <a:pt x="13088" y="3769"/>
                </a:lnTo>
                <a:lnTo>
                  <a:pt x="12669" y="2094"/>
                </a:lnTo>
                <a:lnTo>
                  <a:pt x="12355" y="104"/>
                </a:lnTo>
                <a:close/>
              </a:path>
              <a:path w="45720" h="45720">
                <a:moveTo>
                  <a:pt x="38289" y="19685"/>
                </a:moveTo>
                <a:lnTo>
                  <a:pt x="27747" y="19685"/>
                </a:lnTo>
                <a:lnTo>
                  <a:pt x="22721" y="35915"/>
                </a:lnTo>
                <a:lnTo>
                  <a:pt x="32619" y="35915"/>
                </a:lnTo>
                <a:lnTo>
                  <a:pt x="38289" y="19685"/>
                </a:lnTo>
                <a:close/>
              </a:path>
              <a:path w="45720" h="45720">
                <a:moveTo>
                  <a:pt x="45338" y="0"/>
                </a:moveTo>
                <a:lnTo>
                  <a:pt x="32983" y="104"/>
                </a:lnTo>
                <a:lnTo>
                  <a:pt x="32564" y="2722"/>
                </a:lnTo>
                <a:lnTo>
                  <a:pt x="32250" y="4083"/>
                </a:lnTo>
                <a:lnTo>
                  <a:pt x="31726" y="5968"/>
                </a:lnTo>
                <a:lnTo>
                  <a:pt x="30260" y="10575"/>
                </a:lnTo>
                <a:lnTo>
                  <a:pt x="41472" y="10575"/>
                </a:lnTo>
                <a:lnTo>
                  <a:pt x="42825" y="6701"/>
                </a:lnTo>
                <a:lnTo>
                  <a:pt x="43768" y="3769"/>
                </a:lnTo>
                <a:lnTo>
                  <a:pt x="44605" y="1570"/>
                </a:lnTo>
                <a:lnTo>
                  <a:pt x="4533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2" name="bk object 102"/>
          <p:cNvSpPr/>
          <p:nvPr/>
        </p:nvSpPr>
        <p:spPr>
          <a:xfrm>
            <a:off x="6785292" y="178740"/>
            <a:ext cx="23876" cy="27725"/>
          </a:xfrm>
          <a:custGeom>
            <a:avLst/>
            <a:gdLst/>
            <a:ahLst/>
            <a:cxnLst/>
            <a:rect l="l" t="t" r="r" b="b"/>
            <a:pathLst>
              <a:path w="39370" h="45720">
                <a:moveTo>
                  <a:pt x="11413" y="0"/>
                </a:moveTo>
                <a:lnTo>
                  <a:pt x="0" y="104"/>
                </a:lnTo>
                <a:lnTo>
                  <a:pt x="314" y="2513"/>
                </a:lnTo>
                <a:lnTo>
                  <a:pt x="418" y="42721"/>
                </a:lnTo>
                <a:lnTo>
                  <a:pt x="104" y="45338"/>
                </a:lnTo>
                <a:lnTo>
                  <a:pt x="4397" y="45129"/>
                </a:lnTo>
                <a:lnTo>
                  <a:pt x="30365" y="45129"/>
                </a:lnTo>
                <a:lnTo>
                  <a:pt x="35286" y="40522"/>
                </a:lnTo>
                <a:lnTo>
                  <a:pt x="35286" y="36019"/>
                </a:lnTo>
                <a:lnTo>
                  <a:pt x="11099" y="36019"/>
                </a:lnTo>
                <a:lnTo>
                  <a:pt x="10994" y="26386"/>
                </a:lnTo>
                <a:lnTo>
                  <a:pt x="34420" y="26386"/>
                </a:lnTo>
                <a:lnTo>
                  <a:pt x="34239" y="25863"/>
                </a:lnTo>
                <a:lnTo>
                  <a:pt x="32145" y="23873"/>
                </a:lnTo>
                <a:lnTo>
                  <a:pt x="30784" y="22617"/>
                </a:lnTo>
                <a:lnTo>
                  <a:pt x="29737" y="21988"/>
                </a:lnTo>
                <a:lnTo>
                  <a:pt x="27119" y="21151"/>
                </a:lnTo>
                <a:lnTo>
                  <a:pt x="29842" y="20313"/>
                </a:lnTo>
                <a:lnTo>
                  <a:pt x="30993" y="19057"/>
                </a:lnTo>
                <a:lnTo>
                  <a:pt x="31854" y="17067"/>
                </a:lnTo>
                <a:lnTo>
                  <a:pt x="10994" y="17067"/>
                </a:lnTo>
                <a:lnTo>
                  <a:pt x="11099" y="2513"/>
                </a:lnTo>
                <a:lnTo>
                  <a:pt x="11413" y="0"/>
                </a:lnTo>
                <a:close/>
              </a:path>
              <a:path w="39370" h="45720">
                <a:moveTo>
                  <a:pt x="34420" y="26386"/>
                </a:moveTo>
                <a:lnTo>
                  <a:pt x="22407" y="26386"/>
                </a:lnTo>
                <a:lnTo>
                  <a:pt x="24292" y="28271"/>
                </a:lnTo>
                <a:lnTo>
                  <a:pt x="24292" y="34449"/>
                </a:lnTo>
                <a:lnTo>
                  <a:pt x="22617" y="36019"/>
                </a:lnTo>
                <a:lnTo>
                  <a:pt x="35286" y="36019"/>
                </a:lnTo>
                <a:lnTo>
                  <a:pt x="35286" y="28899"/>
                </a:lnTo>
                <a:lnTo>
                  <a:pt x="34420" y="26386"/>
                </a:lnTo>
                <a:close/>
              </a:path>
              <a:path w="39370" h="45720">
                <a:moveTo>
                  <a:pt x="39161" y="0"/>
                </a:moveTo>
                <a:lnTo>
                  <a:pt x="26805" y="0"/>
                </a:lnTo>
                <a:lnTo>
                  <a:pt x="26491" y="1780"/>
                </a:lnTo>
                <a:lnTo>
                  <a:pt x="25863" y="3978"/>
                </a:lnTo>
                <a:lnTo>
                  <a:pt x="24187" y="8481"/>
                </a:lnTo>
                <a:lnTo>
                  <a:pt x="22512" y="13193"/>
                </a:lnTo>
                <a:lnTo>
                  <a:pt x="21884" y="14449"/>
                </a:lnTo>
                <a:lnTo>
                  <a:pt x="20522" y="15601"/>
                </a:lnTo>
                <a:lnTo>
                  <a:pt x="19475" y="16648"/>
                </a:lnTo>
                <a:lnTo>
                  <a:pt x="18114" y="17067"/>
                </a:lnTo>
                <a:lnTo>
                  <a:pt x="31854" y="17067"/>
                </a:lnTo>
                <a:lnTo>
                  <a:pt x="32669" y="15182"/>
                </a:lnTo>
                <a:lnTo>
                  <a:pt x="33592" y="13193"/>
                </a:lnTo>
                <a:lnTo>
                  <a:pt x="36648" y="5758"/>
                </a:lnTo>
                <a:lnTo>
                  <a:pt x="37171" y="4188"/>
                </a:lnTo>
                <a:lnTo>
                  <a:pt x="37799" y="2827"/>
                </a:lnTo>
                <a:lnTo>
                  <a:pt x="391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3" name="bk object 103"/>
          <p:cNvSpPr/>
          <p:nvPr/>
        </p:nvSpPr>
        <p:spPr>
          <a:xfrm>
            <a:off x="6811709" y="178804"/>
            <a:ext cx="25416" cy="27725"/>
          </a:xfrm>
          <a:custGeom>
            <a:avLst/>
            <a:gdLst/>
            <a:ahLst/>
            <a:cxnLst/>
            <a:rect l="l" t="t" r="r" b="b"/>
            <a:pathLst>
              <a:path w="41909" h="45720">
                <a:moveTo>
                  <a:pt x="11203" y="104"/>
                </a:moveTo>
                <a:lnTo>
                  <a:pt x="0" y="104"/>
                </a:lnTo>
                <a:lnTo>
                  <a:pt x="314" y="2931"/>
                </a:lnTo>
                <a:lnTo>
                  <a:pt x="407" y="4711"/>
                </a:lnTo>
                <a:lnTo>
                  <a:pt x="481" y="41359"/>
                </a:lnTo>
                <a:lnTo>
                  <a:pt x="356" y="43140"/>
                </a:lnTo>
                <a:lnTo>
                  <a:pt x="104" y="45234"/>
                </a:lnTo>
                <a:lnTo>
                  <a:pt x="11308" y="45234"/>
                </a:lnTo>
                <a:lnTo>
                  <a:pt x="10994" y="42407"/>
                </a:lnTo>
                <a:lnTo>
                  <a:pt x="10889" y="27538"/>
                </a:lnTo>
                <a:lnTo>
                  <a:pt x="23651" y="27538"/>
                </a:lnTo>
                <a:lnTo>
                  <a:pt x="23454" y="27329"/>
                </a:lnTo>
                <a:lnTo>
                  <a:pt x="28036" y="20418"/>
                </a:lnTo>
                <a:lnTo>
                  <a:pt x="16229" y="20418"/>
                </a:lnTo>
                <a:lnTo>
                  <a:pt x="10785" y="14973"/>
                </a:lnTo>
                <a:lnTo>
                  <a:pt x="10889" y="2931"/>
                </a:lnTo>
                <a:lnTo>
                  <a:pt x="11203" y="104"/>
                </a:lnTo>
                <a:close/>
              </a:path>
              <a:path w="41909" h="45720">
                <a:moveTo>
                  <a:pt x="23651" y="27538"/>
                </a:moveTo>
                <a:lnTo>
                  <a:pt x="10889" y="27538"/>
                </a:lnTo>
                <a:lnTo>
                  <a:pt x="21555" y="39161"/>
                </a:lnTo>
                <a:lnTo>
                  <a:pt x="23454" y="41359"/>
                </a:lnTo>
                <a:lnTo>
                  <a:pt x="24920" y="43140"/>
                </a:lnTo>
                <a:lnTo>
                  <a:pt x="26072" y="45129"/>
                </a:lnTo>
                <a:lnTo>
                  <a:pt x="40312" y="45129"/>
                </a:lnTo>
                <a:lnTo>
                  <a:pt x="39370" y="44187"/>
                </a:lnTo>
                <a:lnTo>
                  <a:pt x="39056" y="43768"/>
                </a:lnTo>
                <a:lnTo>
                  <a:pt x="38323" y="42930"/>
                </a:lnTo>
                <a:lnTo>
                  <a:pt x="35496" y="40208"/>
                </a:lnTo>
                <a:lnTo>
                  <a:pt x="34455" y="39056"/>
                </a:lnTo>
                <a:lnTo>
                  <a:pt x="23651" y="27538"/>
                </a:lnTo>
                <a:close/>
              </a:path>
              <a:path w="41909" h="45720">
                <a:moveTo>
                  <a:pt x="41778" y="0"/>
                </a:moveTo>
                <a:lnTo>
                  <a:pt x="28061" y="104"/>
                </a:lnTo>
                <a:lnTo>
                  <a:pt x="27329" y="1780"/>
                </a:lnTo>
                <a:lnTo>
                  <a:pt x="25758" y="4711"/>
                </a:lnTo>
                <a:lnTo>
                  <a:pt x="24397" y="6910"/>
                </a:lnTo>
                <a:lnTo>
                  <a:pt x="16229" y="20418"/>
                </a:lnTo>
                <a:lnTo>
                  <a:pt x="28036" y="20418"/>
                </a:lnTo>
                <a:lnTo>
                  <a:pt x="36229" y="8062"/>
                </a:lnTo>
                <a:lnTo>
                  <a:pt x="39265" y="3245"/>
                </a:lnTo>
                <a:lnTo>
                  <a:pt x="417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4" name="bk object 104"/>
          <p:cNvSpPr/>
          <p:nvPr/>
        </p:nvSpPr>
        <p:spPr>
          <a:xfrm>
            <a:off x="7897240" y="61781"/>
            <a:ext cx="81254" cy="56604"/>
          </a:xfrm>
          <a:custGeom>
            <a:avLst/>
            <a:gdLst/>
            <a:ahLst/>
            <a:cxnLst/>
            <a:rect l="l" t="t" r="r" b="b"/>
            <a:pathLst>
              <a:path w="133984" h="93345">
                <a:moveTo>
                  <a:pt x="36648" y="0"/>
                </a:moveTo>
                <a:lnTo>
                  <a:pt x="0" y="0"/>
                </a:lnTo>
                <a:lnTo>
                  <a:pt x="0" y="92981"/>
                </a:lnTo>
                <a:lnTo>
                  <a:pt x="30784" y="92981"/>
                </a:lnTo>
                <a:lnTo>
                  <a:pt x="30784" y="52249"/>
                </a:lnTo>
                <a:lnTo>
                  <a:pt x="102746" y="52249"/>
                </a:lnTo>
                <a:lnTo>
                  <a:pt x="102928" y="51935"/>
                </a:lnTo>
                <a:lnTo>
                  <a:pt x="133608" y="51935"/>
                </a:lnTo>
                <a:lnTo>
                  <a:pt x="133608" y="51516"/>
                </a:lnTo>
                <a:lnTo>
                  <a:pt x="66699" y="51516"/>
                </a:lnTo>
                <a:lnTo>
                  <a:pt x="36648" y="0"/>
                </a:lnTo>
                <a:close/>
              </a:path>
              <a:path w="133984" h="93345">
                <a:moveTo>
                  <a:pt x="102746" y="52249"/>
                </a:moveTo>
                <a:lnTo>
                  <a:pt x="30784" y="52249"/>
                </a:lnTo>
                <a:lnTo>
                  <a:pt x="53610" y="92981"/>
                </a:lnTo>
                <a:lnTo>
                  <a:pt x="79055" y="92981"/>
                </a:lnTo>
                <a:lnTo>
                  <a:pt x="102746" y="52249"/>
                </a:lnTo>
                <a:close/>
              </a:path>
              <a:path w="133984" h="93345">
                <a:moveTo>
                  <a:pt x="133608" y="51935"/>
                </a:moveTo>
                <a:lnTo>
                  <a:pt x="102928" y="51935"/>
                </a:lnTo>
                <a:lnTo>
                  <a:pt x="102928" y="92981"/>
                </a:lnTo>
                <a:lnTo>
                  <a:pt x="133608" y="92981"/>
                </a:lnTo>
                <a:lnTo>
                  <a:pt x="133608" y="51935"/>
                </a:lnTo>
                <a:close/>
              </a:path>
              <a:path w="133984" h="93345">
                <a:moveTo>
                  <a:pt x="133608" y="0"/>
                </a:moveTo>
                <a:lnTo>
                  <a:pt x="96855" y="0"/>
                </a:lnTo>
                <a:lnTo>
                  <a:pt x="66699" y="51516"/>
                </a:lnTo>
                <a:lnTo>
                  <a:pt x="133608" y="51516"/>
                </a:lnTo>
                <a:lnTo>
                  <a:pt x="1336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5" name="bk object 105"/>
          <p:cNvSpPr/>
          <p:nvPr/>
        </p:nvSpPr>
        <p:spPr>
          <a:xfrm>
            <a:off x="7981822" y="60955"/>
            <a:ext cx="76633" cy="57760"/>
          </a:xfrm>
          <a:custGeom>
            <a:avLst/>
            <a:gdLst/>
            <a:ahLst/>
            <a:cxnLst/>
            <a:rect l="l" t="t" r="r" b="b"/>
            <a:pathLst>
              <a:path w="126365" h="95250">
                <a:moveTo>
                  <a:pt x="61673" y="0"/>
                </a:moveTo>
                <a:lnTo>
                  <a:pt x="34455" y="2760"/>
                </a:lnTo>
                <a:lnTo>
                  <a:pt x="15208" y="11164"/>
                </a:lnTo>
                <a:lnTo>
                  <a:pt x="3776" y="25400"/>
                </a:lnTo>
                <a:lnTo>
                  <a:pt x="0" y="45653"/>
                </a:lnTo>
                <a:lnTo>
                  <a:pt x="3538" y="67329"/>
                </a:lnTo>
                <a:lnTo>
                  <a:pt x="14646" y="82654"/>
                </a:lnTo>
                <a:lnTo>
                  <a:pt x="34058" y="91756"/>
                </a:lnTo>
                <a:lnTo>
                  <a:pt x="62511" y="94761"/>
                </a:lnTo>
                <a:lnTo>
                  <a:pt x="90597" y="92430"/>
                </a:lnTo>
                <a:lnTo>
                  <a:pt x="110428" y="84591"/>
                </a:lnTo>
                <a:lnTo>
                  <a:pt x="121880" y="70364"/>
                </a:lnTo>
                <a:lnTo>
                  <a:pt x="62825" y="70364"/>
                </a:lnTo>
                <a:lnTo>
                  <a:pt x="49960" y="68649"/>
                </a:lnTo>
                <a:lnTo>
                  <a:pt x="40954" y="63872"/>
                </a:lnTo>
                <a:lnTo>
                  <a:pt x="35658" y="56582"/>
                </a:lnTo>
                <a:lnTo>
                  <a:pt x="33925" y="47328"/>
                </a:lnTo>
                <a:lnTo>
                  <a:pt x="35651" y="37633"/>
                </a:lnTo>
                <a:lnTo>
                  <a:pt x="40901" y="30391"/>
                </a:lnTo>
                <a:lnTo>
                  <a:pt x="49784" y="25859"/>
                </a:lnTo>
                <a:lnTo>
                  <a:pt x="62406" y="24292"/>
                </a:lnTo>
                <a:lnTo>
                  <a:pt x="121620" y="24292"/>
                </a:lnTo>
                <a:lnTo>
                  <a:pt x="108949" y="9803"/>
                </a:lnTo>
                <a:lnTo>
                  <a:pt x="88698" y="2197"/>
                </a:lnTo>
                <a:lnTo>
                  <a:pt x="61673" y="0"/>
                </a:lnTo>
                <a:close/>
              </a:path>
              <a:path w="126365" h="95250">
                <a:moveTo>
                  <a:pt x="121620" y="24292"/>
                </a:moveTo>
                <a:lnTo>
                  <a:pt x="62406" y="24292"/>
                </a:lnTo>
                <a:lnTo>
                  <a:pt x="74402" y="25727"/>
                </a:lnTo>
                <a:lnTo>
                  <a:pt x="83845" y="30038"/>
                </a:lnTo>
                <a:lnTo>
                  <a:pt x="90029" y="37235"/>
                </a:lnTo>
                <a:lnTo>
                  <a:pt x="92248" y="47328"/>
                </a:lnTo>
                <a:lnTo>
                  <a:pt x="90183" y="57642"/>
                </a:lnTo>
                <a:lnTo>
                  <a:pt x="84290" y="64814"/>
                </a:lnTo>
                <a:lnTo>
                  <a:pt x="75020" y="69003"/>
                </a:lnTo>
                <a:lnTo>
                  <a:pt x="62825" y="70364"/>
                </a:lnTo>
                <a:lnTo>
                  <a:pt x="121880" y="70364"/>
                </a:lnTo>
                <a:lnTo>
                  <a:pt x="122190" y="69979"/>
                </a:lnTo>
                <a:lnTo>
                  <a:pt x="126069" y="47328"/>
                </a:lnTo>
                <a:lnTo>
                  <a:pt x="121661" y="2433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6" name="bk object 106"/>
          <p:cNvSpPr/>
          <p:nvPr/>
        </p:nvSpPr>
        <p:spPr>
          <a:xfrm>
            <a:off x="8062722" y="61971"/>
            <a:ext cx="70856" cy="56219"/>
          </a:xfrm>
          <a:custGeom>
            <a:avLst/>
            <a:gdLst/>
            <a:ahLst/>
            <a:cxnLst/>
            <a:rect l="l" t="t" r="r" b="b"/>
            <a:pathLst>
              <a:path w="116840" h="92710">
                <a:moveTo>
                  <a:pt x="63453" y="0"/>
                </a:moveTo>
                <a:lnTo>
                  <a:pt x="0" y="0"/>
                </a:lnTo>
                <a:lnTo>
                  <a:pt x="0" y="92667"/>
                </a:lnTo>
                <a:lnTo>
                  <a:pt x="63767" y="92667"/>
                </a:lnTo>
                <a:lnTo>
                  <a:pt x="82080" y="90456"/>
                </a:lnTo>
                <a:lnTo>
                  <a:pt x="98989" y="82916"/>
                </a:lnTo>
                <a:lnTo>
                  <a:pt x="111402" y="68680"/>
                </a:lnTo>
                <a:lnTo>
                  <a:pt x="111672" y="67432"/>
                </a:lnTo>
                <a:lnTo>
                  <a:pt x="30784" y="67432"/>
                </a:lnTo>
                <a:lnTo>
                  <a:pt x="30784" y="25444"/>
                </a:lnTo>
                <a:lnTo>
                  <a:pt x="112344" y="25444"/>
                </a:lnTo>
                <a:lnTo>
                  <a:pt x="111779" y="22396"/>
                </a:lnTo>
                <a:lnTo>
                  <a:pt x="99970" y="8311"/>
                </a:lnTo>
                <a:lnTo>
                  <a:pt x="83096" y="1667"/>
                </a:lnTo>
                <a:lnTo>
                  <a:pt x="63453" y="0"/>
                </a:lnTo>
                <a:close/>
              </a:path>
              <a:path w="116840" h="92710">
                <a:moveTo>
                  <a:pt x="112344" y="25444"/>
                </a:moveTo>
                <a:lnTo>
                  <a:pt x="61673" y="25444"/>
                </a:lnTo>
                <a:lnTo>
                  <a:pt x="72154" y="27096"/>
                </a:lnTo>
                <a:lnTo>
                  <a:pt x="79081" y="31595"/>
                </a:lnTo>
                <a:lnTo>
                  <a:pt x="82906" y="38254"/>
                </a:lnTo>
                <a:lnTo>
                  <a:pt x="84081" y="46386"/>
                </a:lnTo>
                <a:lnTo>
                  <a:pt x="82700" y="54577"/>
                </a:lnTo>
                <a:lnTo>
                  <a:pt x="78531" y="61267"/>
                </a:lnTo>
                <a:lnTo>
                  <a:pt x="71535" y="65778"/>
                </a:lnTo>
                <a:lnTo>
                  <a:pt x="61673" y="67432"/>
                </a:lnTo>
                <a:lnTo>
                  <a:pt x="111672" y="67432"/>
                </a:lnTo>
                <a:lnTo>
                  <a:pt x="116226" y="46386"/>
                </a:lnTo>
                <a:lnTo>
                  <a:pt x="112344" y="254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7" name="bk object 107"/>
          <p:cNvSpPr/>
          <p:nvPr/>
        </p:nvSpPr>
        <p:spPr>
          <a:xfrm>
            <a:off x="8136573" y="110417"/>
            <a:ext cx="62385" cy="0"/>
          </a:xfrm>
          <a:custGeom>
            <a:avLst/>
            <a:gdLst/>
            <a:ahLst/>
            <a:cxnLst/>
            <a:rect l="l" t="t" r="r" b="b"/>
            <a:pathLst>
              <a:path w="102869">
                <a:moveTo>
                  <a:pt x="0" y="0"/>
                </a:moveTo>
                <a:lnTo>
                  <a:pt x="102405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8" name="bk object 108"/>
          <p:cNvSpPr/>
          <p:nvPr/>
        </p:nvSpPr>
        <p:spPr>
          <a:xfrm>
            <a:off x="8136573" y="97326"/>
            <a:ext cx="18869" cy="5391"/>
          </a:xfrm>
          <a:custGeom>
            <a:avLst/>
            <a:gdLst/>
            <a:ahLst/>
            <a:cxnLst/>
            <a:rect l="l" t="t" r="r" b="b"/>
            <a:pathLst>
              <a:path w="31115" h="8889">
                <a:moveTo>
                  <a:pt x="0" y="8889"/>
                </a:moveTo>
                <a:lnTo>
                  <a:pt x="30784" y="8889"/>
                </a:lnTo>
                <a:lnTo>
                  <a:pt x="30784" y="0"/>
                </a:lnTo>
                <a:lnTo>
                  <a:pt x="0" y="0"/>
                </a:lnTo>
                <a:lnTo>
                  <a:pt x="0" y="8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09" name="bk object 109"/>
          <p:cNvSpPr/>
          <p:nvPr/>
        </p:nvSpPr>
        <p:spPr>
          <a:xfrm>
            <a:off x="8136573" y="90009"/>
            <a:ext cx="59689" cy="0"/>
          </a:xfrm>
          <a:custGeom>
            <a:avLst/>
            <a:gdLst/>
            <a:ahLst/>
            <a:cxnLst/>
            <a:rect l="l" t="t" r="r" b="b"/>
            <a:pathLst>
              <a:path w="98425">
                <a:moveTo>
                  <a:pt x="0" y="0"/>
                </a:moveTo>
                <a:lnTo>
                  <a:pt x="97902" y="0"/>
                </a:lnTo>
              </a:path>
            </a:pathLst>
          </a:custGeom>
          <a:ln w="241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0" name="bk object 110"/>
          <p:cNvSpPr/>
          <p:nvPr/>
        </p:nvSpPr>
        <p:spPr>
          <a:xfrm>
            <a:off x="8136573" y="77303"/>
            <a:ext cx="18869" cy="5391"/>
          </a:xfrm>
          <a:custGeom>
            <a:avLst/>
            <a:gdLst/>
            <a:ahLst/>
            <a:cxnLst/>
            <a:rect l="l" t="t" r="r" b="b"/>
            <a:pathLst>
              <a:path w="31115" h="8889">
                <a:moveTo>
                  <a:pt x="0" y="8890"/>
                </a:moveTo>
                <a:lnTo>
                  <a:pt x="30784" y="8890"/>
                </a:lnTo>
                <a:lnTo>
                  <a:pt x="30784" y="0"/>
                </a:lnTo>
                <a:lnTo>
                  <a:pt x="0" y="0"/>
                </a:lnTo>
                <a:lnTo>
                  <a:pt x="0" y="88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1" name="bk object 111"/>
          <p:cNvSpPr/>
          <p:nvPr/>
        </p:nvSpPr>
        <p:spPr>
          <a:xfrm>
            <a:off x="8136573" y="69600"/>
            <a:ext cx="62385" cy="0"/>
          </a:xfrm>
          <a:custGeom>
            <a:avLst/>
            <a:gdLst/>
            <a:ahLst/>
            <a:cxnLst/>
            <a:rect l="l" t="t" r="r" b="b"/>
            <a:pathLst>
              <a:path w="102869">
                <a:moveTo>
                  <a:pt x="0" y="0"/>
                </a:moveTo>
                <a:lnTo>
                  <a:pt x="102405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2" name="bk object 112"/>
          <p:cNvSpPr/>
          <p:nvPr/>
        </p:nvSpPr>
        <p:spPr>
          <a:xfrm>
            <a:off x="8204708" y="61781"/>
            <a:ext cx="67005" cy="56604"/>
          </a:xfrm>
          <a:custGeom>
            <a:avLst/>
            <a:gdLst/>
            <a:ahLst/>
            <a:cxnLst/>
            <a:rect l="l" t="t" r="r" b="b"/>
            <a:pathLst>
              <a:path w="110490" h="93345">
                <a:moveTo>
                  <a:pt x="68165" y="0"/>
                </a:moveTo>
                <a:lnTo>
                  <a:pt x="0" y="0"/>
                </a:lnTo>
                <a:lnTo>
                  <a:pt x="0" y="92981"/>
                </a:lnTo>
                <a:lnTo>
                  <a:pt x="30679" y="92981"/>
                </a:lnTo>
                <a:lnTo>
                  <a:pt x="30679" y="70992"/>
                </a:lnTo>
                <a:lnTo>
                  <a:pt x="94858" y="70992"/>
                </a:lnTo>
                <a:lnTo>
                  <a:pt x="91096" y="65547"/>
                </a:lnTo>
                <a:lnTo>
                  <a:pt x="97562" y="60992"/>
                </a:lnTo>
                <a:lnTo>
                  <a:pt x="103007" y="54474"/>
                </a:lnTo>
                <a:lnTo>
                  <a:pt x="106763" y="45639"/>
                </a:lnTo>
                <a:lnTo>
                  <a:pt x="106978" y="43873"/>
                </a:lnTo>
                <a:lnTo>
                  <a:pt x="30679" y="43873"/>
                </a:lnTo>
                <a:lnTo>
                  <a:pt x="30679" y="27119"/>
                </a:lnTo>
                <a:lnTo>
                  <a:pt x="106337" y="27119"/>
                </a:lnTo>
                <a:lnTo>
                  <a:pt x="103151" y="14886"/>
                </a:lnTo>
                <a:lnTo>
                  <a:pt x="91463" y="4698"/>
                </a:lnTo>
                <a:lnTo>
                  <a:pt x="78125" y="695"/>
                </a:lnTo>
                <a:lnTo>
                  <a:pt x="68165" y="0"/>
                </a:lnTo>
                <a:close/>
              </a:path>
              <a:path w="110490" h="93345">
                <a:moveTo>
                  <a:pt x="94858" y="70992"/>
                </a:moveTo>
                <a:lnTo>
                  <a:pt x="58741" y="70992"/>
                </a:lnTo>
                <a:lnTo>
                  <a:pt x="74447" y="92772"/>
                </a:lnTo>
                <a:lnTo>
                  <a:pt x="110049" y="92981"/>
                </a:lnTo>
                <a:lnTo>
                  <a:pt x="94858" y="70992"/>
                </a:lnTo>
                <a:close/>
              </a:path>
              <a:path w="110490" h="93345">
                <a:moveTo>
                  <a:pt x="106337" y="27119"/>
                </a:moveTo>
                <a:lnTo>
                  <a:pt x="68793" y="27119"/>
                </a:lnTo>
                <a:lnTo>
                  <a:pt x="76751" y="27433"/>
                </a:lnTo>
                <a:lnTo>
                  <a:pt x="76751" y="42930"/>
                </a:lnTo>
                <a:lnTo>
                  <a:pt x="69736" y="43873"/>
                </a:lnTo>
                <a:lnTo>
                  <a:pt x="106978" y="43873"/>
                </a:lnTo>
                <a:lnTo>
                  <a:pt x="108164" y="34135"/>
                </a:lnTo>
                <a:lnTo>
                  <a:pt x="106337" y="271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3" name="bk object 113"/>
          <p:cNvSpPr/>
          <p:nvPr/>
        </p:nvSpPr>
        <p:spPr>
          <a:xfrm>
            <a:off x="8275891" y="61781"/>
            <a:ext cx="72012" cy="56604"/>
          </a:xfrm>
          <a:custGeom>
            <a:avLst/>
            <a:gdLst/>
            <a:ahLst/>
            <a:cxnLst/>
            <a:rect l="l" t="t" r="r" b="b"/>
            <a:pathLst>
              <a:path w="118744" h="93345">
                <a:moveTo>
                  <a:pt x="42825" y="0"/>
                </a:moveTo>
                <a:lnTo>
                  <a:pt x="0" y="0"/>
                </a:lnTo>
                <a:lnTo>
                  <a:pt x="0" y="92981"/>
                </a:lnTo>
                <a:lnTo>
                  <a:pt x="30784" y="92981"/>
                </a:lnTo>
                <a:lnTo>
                  <a:pt x="30784" y="36962"/>
                </a:lnTo>
                <a:lnTo>
                  <a:pt x="72901" y="36962"/>
                </a:lnTo>
                <a:lnTo>
                  <a:pt x="42825" y="0"/>
                </a:lnTo>
                <a:close/>
              </a:path>
              <a:path w="118744" h="93345">
                <a:moveTo>
                  <a:pt x="72901" y="36962"/>
                </a:moveTo>
                <a:lnTo>
                  <a:pt x="30784" y="36962"/>
                </a:lnTo>
                <a:lnTo>
                  <a:pt x="76228" y="92981"/>
                </a:lnTo>
                <a:lnTo>
                  <a:pt x="118321" y="92981"/>
                </a:lnTo>
                <a:lnTo>
                  <a:pt x="118321" y="55076"/>
                </a:lnTo>
                <a:lnTo>
                  <a:pt x="87641" y="55076"/>
                </a:lnTo>
                <a:lnTo>
                  <a:pt x="72901" y="36962"/>
                </a:lnTo>
                <a:close/>
              </a:path>
              <a:path w="118744" h="93345">
                <a:moveTo>
                  <a:pt x="118321" y="0"/>
                </a:moveTo>
                <a:lnTo>
                  <a:pt x="87641" y="0"/>
                </a:lnTo>
                <a:lnTo>
                  <a:pt x="87641" y="55076"/>
                </a:lnTo>
                <a:lnTo>
                  <a:pt x="118321" y="55076"/>
                </a:lnTo>
                <a:lnTo>
                  <a:pt x="1183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4" name="bk object 114"/>
          <p:cNvSpPr/>
          <p:nvPr/>
        </p:nvSpPr>
        <p:spPr>
          <a:xfrm>
            <a:off x="7897240" y="193591"/>
            <a:ext cx="80484" cy="0"/>
          </a:xfrm>
          <a:custGeom>
            <a:avLst/>
            <a:gdLst/>
            <a:ahLst/>
            <a:cxnLst/>
            <a:rect l="l" t="t" r="r" b="b"/>
            <a:pathLst>
              <a:path w="132715">
                <a:moveTo>
                  <a:pt x="0" y="0"/>
                </a:moveTo>
                <a:lnTo>
                  <a:pt x="132666" y="0"/>
                </a:lnTo>
              </a:path>
            </a:pathLst>
          </a:custGeom>
          <a:ln w="406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5" name="bk object 115"/>
          <p:cNvSpPr/>
          <p:nvPr/>
        </p:nvSpPr>
        <p:spPr>
          <a:xfrm>
            <a:off x="7897240" y="129671"/>
            <a:ext cx="25416" cy="51599"/>
          </a:xfrm>
          <a:custGeom>
            <a:avLst/>
            <a:gdLst/>
            <a:ahLst/>
            <a:cxnLst/>
            <a:rect l="l" t="t" r="r" b="b"/>
            <a:pathLst>
              <a:path w="41909" h="85089">
                <a:moveTo>
                  <a:pt x="0" y="85089"/>
                </a:moveTo>
                <a:lnTo>
                  <a:pt x="41569" y="85089"/>
                </a:lnTo>
                <a:lnTo>
                  <a:pt x="41569" y="0"/>
                </a:lnTo>
                <a:lnTo>
                  <a:pt x="0" y="0"/>
                </a:lnTo>
                <a:lnTo>
                  <a:pt x="0" y="850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6" name="bk object 116"/>
          <p:cNvSpPr/>
          <p:nvPr/>
        </p:nvSpPr>
        <p:spPr>
          <a:xfrm>
            <a:off x="7997164" y="130082"/>
            <a:ext cx="0" cy="76243"/>
          </a:xfrm>
          <a:custGeom>
            <a:avLst/>
            <a:gdLst/>
            <a:ahLst/>
            <a:cxnLst/>
            <a:rect l="l" t="t" r="r" b="b"/>
            <a:pathLst>
              <a:path h="125729">
                <a:moveTo>
                  <a:pt x="0" y="0"/>
                </a:moveTo>
                <a:lnTo>
                  <a:pt x="0" y="125579"/>
                </a:lnTo>
              </a:path>
            </a:pathLst>
          </a:custGeom>
          <a:ln w="4159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7" name="bk object 117"/>
          <p:cNvSpPr/>
          <p:nvPr/>
        </p:nvSpPr>
        <p:spPr>
          <a:xfrm>
            <a:off x="8016685" y="130039"/>
            <a:ext cx="107826" cy="76243"/>
          </a:xfrm>
          <a:custGeom>
            <a:avLst/>
            <a:gdLst/>
            <a:ahLst/>
            <a:cxnLst/>
            <a:rect l="l" t="t" r="r" b="b"/>
            <a:pathLst>
              <a:path w="177800" h="125729">
                <a:moveTo>
                  <a:pt x="47642" y="0"/>
                </a:moveTo>
                <a:lnTo>
                  <a:pt x="0" y="0"/>
                </a:lnTo>
                <a:lnTo>
                  <a:pt x="61882" y="125650"/>
                </a:lnTo>
                <a:lnTo>
                  <a:pt x="116331" y="125650"/>
                </a:lnTo>
                <a:lnTo>
                  <a:pt x="134258" y="89002"/>
                </a:lnTo>
                <a:lnTo>
                  <a:pt x="89002" y="89002"/>
                </a:lnTo>
                <a:lnTo>
                  <a:pt x="47642" y="0"/>
                </a:lnTo>
                <a:close/>
              </a:path>
              <a:path w="177800" h="125729">
                <a:moveTo>
                  <a:pt x="177795" y="0"/>
                </a:moveTo>
                <a:lnTo>
                  <a:pt x="130153" y="0"/>
                </a:lnTo>
                <a:lnTo>
                  <a:pt x="89002" y="89002"/>
                </a:lnTo>
                <a:lnTo>
                  <a:pt x="134258" y="89002"/>
                </a:lnTo>
                <a:lnTo>
                  <a:pt x="1777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8" name="bk object 118"/>
          <p:cNvSpPr/>
          <p:nvPr/>
        </p:nvSpPr>
        <p:spPr>
          <a:xfrm>
            <a:off x="8126604" y="195517"/>
            <a:ext cx="84335" cy="0"/>
          </a:xfrm>
          <a:custGeom>
            <a:avLst/>
            <a:gdLst/>
            <a:ahLst/>
            <a:cxnLst/>
            <a:rect l="l" t="t" r="r" b="b"/>
            <a:pathLst>
              <a:path w="139065">
                <a:moveTo>
                  <a:pt x="0" y="0"/>
                </a:moveTo>
                <a:lnTo>
                  <a:pt x="138529" y="0"/>
                </a:lnTo>
              </a:path>
            </a:pathLst>
          </a:custGeom>
          <a:ln w="342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19" name="bk object 119"/>
          <p:cNvSpPr/>
          <p:nvPr/>
        </p:nvSpPr>
        <p:spPr>
          <a:xfrm>
            <a:off x="8126604" y="178189"/>
            <a:ext cx="25416" cy="6931"/>
          </a:xfrm>
          <a:custGeom>
            <a:avLst/>
            <a:gdLst/>
            <a:ahLst/>
            <a:cxnLst/>
            <a:rect l="l" t="t" r="r" b="b"/>
            <a:pathLst>
              <a:path w="41909" h="11429">
                <a:moveTo>
                  <a:pt x="0" y="11429"/>
                </a:moveTo>
                <a:lnTo>
                  <a:pt x="41569" y="11429"/>
                </a:lnTo>
                <a:lnTo>
                  <a:pt x="41569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0" name="bk object 120"/>
          <p:cNvSpPr/>
          <p:nvPr/>
        </p:nvSpPr>
        <p:spPr>
          <a:xfrm>
            <a:off x="8126604" y="168177"/>
            <a:ext cx="80484" cy="0"/>
          </a:xfrm>
          <a:custGeom>
            <a:avLst/>
            <a:gdLst/>
            <a:ahLst/>
            <a:cxnLst/>
            <a:rect l="l" t="t" r="r" b="b"/>
            <a:pathLst>
              <a:path w="132715">
                <a:moveTo>
                  <a:pt x="0" y="0"/>
                </a:moveTo>
                <a:lnTo>
                  <a:pt x="132456" y="0"/>
                </a:lnTo>
              </a:path>
            </a:pathLst>
          </a:custGeom>
          <a:ln w="330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1" name="bk object 121"/>
          <p:cNvSpPr/>
          <p:nvPr/>
        </p:nvSpPr>
        <p:spPr>
          <a:xfrm>
            <a:off x="8126604" y="151235"/>
            <a:ext cx="25416" cy="6931"/>
          </a:xfrm>
          <a:custGeom>
            <a:avLst/>
            <a:gdLst/>
            <a:ahLst/>
            <a:cxnLst/>
            <a:rect l="l" t="t" r="r" b="b"/>
            <a:pathLst>
              <a:path w="41909" h="11429">
                <a:moveTo>
                  <a:pt x="0" y="11429"/>
                </a:moveTo>
                <a:lnTo>
                  <a:pt x="41569" y="11429"/>
                </a:lnTo>
                <a:lnTo>
                  <a:pt x="41569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2" name="bk object 122"/>
          <p:cNvSpPr/>
          <p:nvPr/>
        </p:nvSpPr>
        <p:spPr>
          <a:xfrm>
            <a:off x="8126604" y="140837"/>
            <a:ext cx="84335" cy="0"/>
          </a:xfrm>
          <a:custGeom>
            <a:avLst/>
            <a:gdLst/>
            <a:ahLst/>
            <a:cxnLst/>
            <a:rect l="l" t="t" r="r" b="b"/>
            <a:pathLst>
              <a:path w="139065">
                <a:moveTo>
                  <a:pt x="0" y="0"/>
                </a:moveTo>
                <a:lnTo>
                  <a:pt x="138529" y="0"/>
                </a:lnTo>
              </a:path>
            </a:pathLst>
          </a:custGeom>
          <a:ln w="342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3" name="bk object 123"/>
          <p:cNvSpPr/>
          <p:nvPr/>
        </p:nvSpPr>
        <p:spPr>
          <a:xfrm>
            <a:off x="8235951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4" name="bk object 124"/>
          <p:cNvSpPr/>
          <p:nvPr/>
        </p:nvSpPr>
        <p:spPr>
          <a:xfrm>
            <a:off x="8230871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5" name="bk object 125"/>
          <p:cNvSpPr/>
          <p:nvPr/>
        </p:nvSpPr>
        <p:spPr>
          <a:xfrm>
            <a:off x="8230871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6" name="bk object 126"/>
          <p:cNvSpPr/>
          <p:nvPr/>
        </p:nvSpPr>
        <p:spPr>
          <a:xfrm>
            <a:off x="8241030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7" name="bk object 127"/>
          <p:cNvSpPr/>
          <p:nvPr/>
        </p:nvSpPr>
        <p:spPr>
          <a:xfrm>
            <a:off x="823588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8" name="bk object 128"/>
          <p:cNvSpPr/>
          <p:nvPr/>
        </p:nvSpPr>
        <p:spPr>
          <a:xfrm>
            <a:off x="8246111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29" name="bk object 129"/>
          <p:cNvSpPr/>
          <p:nvPr/>
        </p:nvSpPr>
        <p:spPr>
          <a:xfrm>
            <a:off x="8246111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0" name="bk object 130"/>
          <p:cNvSpPr/>
          <p:nvPr/>
        </p:nvSpPr>
        <p:spPr>
          <a:xfrm>
            <a:off x="8241030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1" name="bk object 131"/>
          <p:cNvSpPr/>
          <p:nvPr/>
        </p:nvSpPr>
        <p:spPr>
          <a:xfrm>
            <a:off x="824103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2" name="bk object 132"/>
          <p:cNvSpPr/>
          <p:nvPr/>
        </p:nvSpPr>
        <p:spPr>
          <a:xfrm>
            <a:off x="8246111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3" name="bk object 133"/>
          <p:cNvSpPr/>
          <p:nvPr/>
        </p:nvSpPr>
        <p:spPr>
          <a:xfrm>
            <a:off x="8251191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4" name="bk object 134"/>
          <p:cNvSpPr/>
          <p:nvPr/>
        </p:nvSpPr>
        <p:spPr>
          <a:xfrm>
            <a:off x="8256270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5" name="bk object 135"/>
          <p:cNvSpPr/>
          <p:nvPr/>
        </p:nvSpPr>
        <p:spPr>
          <a:xfrm>
            <a:off x="8261350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6" name="bk object 136"/>
          <p:cNvSpPr/>
          <p:nvPr/>
        </p:nvSpPr>
        <p:spPr>
          <a:xfrm>
            <a:off x="8266431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7" name="bk object 137"/>
          <p:cNvSpPr/>
          <p:nvPr/>
        </p:nvSpPr>
        <p:spPr>
          <a:xfrm>
            <a:off x="8327327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8" name="bk object 138"/>
          <p:cNvSpPr/>
          <p:nvPr/>
        </p:nvSpPr>
        <p:spPr>
          <a:xfrm>
            <a:off x="8332407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39" name="bk object 139"/>
          <p:cNvSpPr/>
          <p:nvPr/>
        </p:nvSpPr>
        <p:spPr>
          <a:xfrm>
            <a:off x="8337487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0" name="bk object 140"/>
          <p:cNvSpPr/>
          <p:nvPr/>
        </p:nvSpPr>
        <p:spPr>
          <a:xfrm>
            <a:off x="8342567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1" name="bk object 141"/>
          <p:cNvSpPr/>
          <p:nvPr/>
        </p:nvSpPr>
        <p:spPr>
          <a:xfrm>
            <a:off x="834256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2" name="bk object 142"/>
          <p:cNvSpPr/>
          <p:nvPr/>
        </p:nvSpPr>
        <p:spPr>
          <a:xfrm>
            <a:off x="834256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3" name="bk object 143"/>
          <p:cNvSpPr/>
          <p:nvPr/>
        </p:nvSpPr>
        <p:spPr>
          <a:xfrm>
            <a:off x="833748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4" name="bk object 144"/>
          <p:cNvSpPr/>
          <p:nvPr/>
        </p:nvSpPr>
        <p:spPr>
          <a:xfrm>
            <a:off x="8235951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5" name="bk object 145"/>
          <p:cNvSpPr/>
          <p:nvPr/>
        </p:nvSpPr>
        <p:spPr>
          <a:xfrm>
            <a:off x="833240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6" name="bk object 146"/>
          <p:cNvSpPr/>
          <p:nvPr/>
        </p:nvSpPr>
        <p:spPr>
          <a:xfrm>
            <a:off x="832732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7" name="bk object 147"/>
          <p:cNvSpPr/>
          <p:nvPr/>
        </p:nvSpPr>
        <p:spPr>
          <a:xfrm>
            <a:off x="8322248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8" name="bk object 148"/>
          <p:cNvSpPr/>
          <p:nvPr/>
        </p:nvSpPr>
        <p:spPr>
          <a:xfrm>
            <a:off x="831208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49" name="bk object 149"/>
          <p:cNvSpPr/>
          <p:nvPr/>
        </p:nvSpPr>
        <p:spPr>
          <a:xfrm>
            <a:off x="8307008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0" name="bk object 150"/>
          <p:cNvSpPr/>
          <p:nvPr/>
        </p:nvSpPr>
        <p:spPr>
          <a:xfrm>
            <a:off x="830192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1" name="bk object 151"/>
          <p:cNvSpPr/>
          <p:nvPr/>
        </p:nvSpPr>
        <p:spPr>
          <a:xfrm>
            <a:off x="829684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2" name="bk object 152"/>
          <p:cNvSpPr/>
          <p:nvPr/>
        </p:nvSpPr>
        <p:spPr>
          <a:xfrm>
            <a:off x="829176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3" name="bk object 153"/>
          <p:cNvSpPr/>
          <p:nvPr/>
        </p:nvSpPr>
        <p:spPr>
          <a:xfrm>
            <a:off x="8286688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4" name="bk object 154"/>
          <p:cNvSpPr/>
          <p:nvPr/>
        </p:nvSpPr>
        <p:spPr>
          <a:xfrm>
            <a:off x="828160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5" name="bk object 155"/>
          <p:cNvSpPr/>
          <p:nvPr/>
        </p:nvSpPr>
        <p:spPr>
          <a:xfrm>
            <a:off x="827652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6" name="bk object 156"/>
          <p:cNvSpPr/>
          <p:nvPr/>
        </p:nvSpPr>
        <p:spPr>
          <a:xfrm>
            <a:off x="827144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7" name="bk object 157"/>
          <p:cNvSpPr/>
          <p:nvPr/>
        </p:nvSpPr>
        <p:spPr>
          <a:xfrm>
            <a:off x="826636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8" name="bk object 158"/>
          <p:cNvSpPr/>
          <p:nvPr/>
        </p:nvSpPr>
        <p:spPr>
          <a:xfrm>
            <a:off x="826128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59" name="bk object 159"/>
          <p:cNvSpPr/>
          <p:nvPr/>
        </p:nvSpPr>
        <p:spPr>
          <a:xfrm>
            <a:off x="825112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0" name="bk object 160"/>
          <p:cNvSpPr/>
          <p:nvPr/>
        </p:nvSpPr>
        <p:spPr>
          <a:xfrm>
            <a:off x="824604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1" name="bk object 161"/>
          <p:cNvSpPr/>
          <p:nvPr/>
        </p:nvSpPr>
        <p:spPr>
          <a:xfrm>
            <a:off x="8240967" y="20115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2" name="bk object 162"/>
          <p:cNvSpPr/>
          <p:nvPr/>
        </p:nvSpPr>
        <p:spPr>
          <a:xfrm>
            <a:off x="8235951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3" name="bk object 163"/>
          <p:cNvSpPr/>
          <p:nvPr/>
        </p:nvSpPr>
        <p:spPr>
          <a:xfrm>
            <a:off x="833240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4" name="bk object 164"/>
          <p:cNvSpPr/>
          <p:nvPr/>
        </p:nvSpPr>
        <p:spPr>
          <a:xfrm>
            <a:off x="832732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5" name="bk object 165"/>
          <p:cNvSpPr/>
          <p:nvPr/>
        </p:nvSpPr>
        <p:spPr>
          <a:xfrm>
            <a:off x="8322248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6" name="bk object 166"/>
          <p:cNvSpPr/>
          <p:nvPr/>
        </p:nvSpPr>
        <p:spPr>
          <a:xfrm>
            <a:off x="831716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7" name="bk object 167"/>
          <p:cNvSpPr/>
          <p:nvPr/>
        </p:nvSpPr>
        <p:spPr>
          <a:xfrm>
            <a:off x="8307008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8" name="bk object 168"/>
          <p:cNvSpPr/>
          <p:nvPr/>
        </p:nvSpPr>
        <p:spPr>
          <a:xfrm>
            <a:off x="830192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69" name="bk object 169"/>
          <p:cNvSpPr/>
          <p:nvPr/>
        </p:nvSpPr>
        <p:spPr>
          <a:xfrm>
            <a:off x="829684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0" name="bk object 170"/>
          <p:cNvSpPr/>
          <p:nvPr/>
        </p:nvSpPr>
        <p:spPr>
          <a:xfrm>
            <a:off x="829176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1" name="bk object 171"/>
          <p:cNvSpPr/>
          <p:nvPr/>
        </p:nvSpPr>
        <p:spPr>
          <a:xfrm>
            <a:off x="8286688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2" name="bk object 172"/>
          <p:cNvSpPr/>
          <p:nvPr/>
        </p:nvSpPr>
        <p:spPr>
          <a:xfrm>
            <a:off x="828160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3" name="bk object 173"/>
          <p:cNvSpPr/>
          <p:nvPr/>
        </p:nvSpPr>
        <p:spPr>
          <a:xfrm>
            <a:off x="827652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4" name="bk object 174"/>
          <p:cNvSpPr/>
          <p:nvPr/>
        </p:nvSpPr>
        <p:spPr>
          <a:xfrm>
            <a:off x="827144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5" name="bk object 175"/>
          <p:cNvSpPr/>
          <p:nvPr/>
        </p:nvSpPr>
        <p:spPr>
          <a:xfrm>
            <a:off x="826636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6" name="bk object 176"/>
          <p:cNvSpPr/>
          <p:nvPr/>
        </p:nvSpPr>
        <p:spPr>
          <a:xfrm>
            <a:off x="826128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7" name="bk object 177"/>
          <p:cNvSpPr/>
          <p:nvPr/>
        </p:nvSpPr>
        <p:spPr>
          <a:xfrm>
            <a:off x="825112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8" name="bk object 178"/>
          <p:cNvSpPr/>
          <p:nvPr/>
        </p:nvSpPr>
        <p:spPr>
          <a:xfrm>
            <a:off x="824604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79" name="bk object 179"/>
          <p:cNvSpPr/>
          <p:nvPr/>
        </p:nvSpPr>
        <p:spPr>
          <a:xfrm>
            <a:off x="8240967" y="19607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0" name="bk object 180"/>
          <p:cNvSpPr/>
          <p:nvPr/>
        </p:nvSpPr>
        <p:spPr>
          <a:xfrm>
            <a:off x="8241030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1" name="bk object 181"/>
          <p:cNvSpPr/>
          <p:nvPr/>
        </p:nvSpPr>
        <p:spPr>
          <a:xfrm>
            <a:off x="8235951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2" name="bk object 182"/>
          <p:cNvSpPr/>
          <p:nvPr/>
        </p:nvSpPr>
        <p:spPr>
          <a:xfrm>
            <a:off x="8230871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3" name="bk object 183"/>
          <p:cNvSpPr/>
          <p:nvPr/>
        </p:nvSpPr>
        <p:spPr>
          <a:xfrm>
            <a:off x="833748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4" name="bk object 184"/>
          <p:cNvSpPr/>
          <p:nvPr/>
        </p:nvSpPr>
        <p:spPr>
          <a:xfrm>
            <a:off x="833240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5" name="bk object 185"/>
          <p:cNvSpPr/>
          <p:nvPr/>
        </p:nvSpPr>
        <p:spPr>
          <a:xfrm>
            <a:off x="832732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6" name="bk object 186"/>
          <p:cNvSpPr/>
          <p:nvPr/>
        </p:nvSpPr>
        <p:spPr>
          <a:xfrm>
            <a:off x="8322248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7" name="bk object 187"/>
          <p:cNvSpPr/>
          <p:nvPr/>
        </p:nvSpPr>
        <p:spPr>
          <a:xfrm>
            <a:off x="831716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8" name="bk object 188"/>
          <p:cNvSpPr/>
          <p:nvPr/>
        </p:nvSpPr>
        <p:spPr>
          <a:xfrm>
            <a:off x="831208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89" name="bk object 189"/>
          <p:cNvSpPr/>
          <p:nvPr/>
        </p:nvSpPr>
        <p:spPr>
          <a:xfrm>
            <a:off x="830192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0" name="bk object 190"/>
          <p:cNvSpPr/>
          <p:nvPr/>
        </p:nvSpPr>
        <p:spPr>
          <a:xfrm>
            <a:off x="829684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1" name="bk object 191"/>
          <p:cNvSpPr/>
          <p:nvPr/>
        </p:nvSpPr>
        <p:spPr>
          <a:xfrm>
            <a:off x="829176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2" name="bk object 192"/>
          <p:cNvSpPr/>
          <p:nvPr/>
        </p:nvSpPr>
        <p:spPr>
          <a:xfrm>
            <a:off x="8286688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3" name="bk object 193"/>
          <p:cNvSpPr/>
          <p:nvPr/>
        </p:nvSpPr>
        <p:spPr>
          <a:xfrm>
            <a:off x="828160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4" name="bk object 194"/>
          <p:cNvSpPr/>
          <p:nvPr/>
        </p:nvSpPr>
        <p:spPr>
          <a:xfrm>
            <a:off x="827652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5" name="bk object 195"/>
          <p:cNvSpPr/>
          <p:nvPr/>
        </p:nvSpPr>
        <p:spPr>
          <a:xfrm>
            <a:off x="827144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6" name="bk object 196"/>
          <p:cNvSpPr/>
          <p:nvPr/>
        </p:nvSpPr>
        <p:spPr>
          <a:xfrm>
            <a:off x="826636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7" name="bk object 197"/>
          <p:cNvSpPr/>
          <p:nvPr/>
        </p:nvSpPr>
        <p:spPr>
          <a:xfrm>
            <a:off x="826128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8" name="bk object 198"/>
          <p:cNvSpPr/>
          <p:nvPr/>
        </p:nvSpPr>
        <p:spPr>
          <a:xfrm>
            <a:off x="8256208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199" name="bk object 199"/>
          <p:cNvSpPr/>
          <p:nvPr/>
        </p:nvSpPr>
        <p:spPr>
          <a:xfrm>
            <a:off x="8246047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0" name="bk object 200"/>
          <p:cNvSpPr/>
          <p:nvPr/>
        </p:nvSpPr>
        <p:spPr>
          <a:xfrm>
            <a:off x="833748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1" name="bk object 201"/>
          <p:cNvSpPr/>
          <p:nvPr/>
        </p:nvSpPr>
        <p:spPr>
          <a:xfrm>
            <a:off x="833240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2" name="bk object 202"/>
          <p:cNvSpPr/>
          <p:nvPr/>
        </p:nvSpPr>
        <p:spPr>
          <a:xfrm>
            <a:off x="832732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3" name="bk object 203"/>
          <p:cNvSpPr/>
          <p:nvPr/>
        </p:nvSpPr>
        <p:spPr>
          <a:xfrm>
            <a:off x="8322248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4" name="bk object 204"/>
          <p:cNvSpPr/>
          <p:nvPr/>
        </p:nvSpPr>
        <p:spPr>
          <a:xfrm>
            <a:off x="831716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5" name="bk object 205"/>
          <p:cNvSpPr/>
          <p:nvPr/>
        </p:nvSpPr>
        <p:spPr>
          <a:xfrm>
            <a:off x="831208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6" name="bk object 206"/>
          <p:cNvSpPr/>
          <p:nvPr/>
        </p:nvSpPr>
        <p:spPr>
          <a:xfrm>
            <a:off x="830192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7" name="bk object 207"/>
          <p:cNvSpPr/>
          <p:nvPr/>
        </p:nvSpPr>
        <p:spPr>
          <a:xfrm>
            <a:off x="829684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8" name="bk object 208"/>
          <p:cNvSpPr/>
          <p:nvPr/>
        </p:nvSpPr>
        <p:spPr>
          <a:xfrm>
            <a:off x="829176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09" name="bk object 209"/>
          <p:cNvSpPr/>
          <p:nvPr/>
        </p:nvSpPr>
        <p:spPr>
          <a:xfrm>
            <a:off x="8286688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0" name="bk object 210"/>
          <p:cNvSpPr/>
          <p:nvPr/>
        </p:nvSpPr>
        <p:spPr>
          <a:xfrm>
            <a:off x="828160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1" name="bk object 211"/>
          <p:cNvSpPr/>
          <p:nvPr/>
        </p:nvSpPr>
        <p:spPr>
          <a:xfrm>
            <a:off x="827652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2" name="bk object 212"/>
          <p:cNvSpPr/>
          <p:nvPr/>
        </p:nvSpPr>
        <p:spPr>
          <a:xfrm>
            <a:off x="827144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3" name="bk object 213"/>
          <p:cNvSpPr/>
          <p:nvPr/>
        </p:nvSpPr>
        <p:spPr>
          <a:xfrm>
            <a:off x="826636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4" name="bk object 214"/>
          <p:cNvSpPr/>
          <p:nvPr/>
        </p:nvSpPr>
        <p:spPr>
          <a:xfrm>
            <a:off x="826128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5" name="bk object 215"/>
          <p:cNvSpPr/>
          <p:nvPr/>
        </p:nvSpPr>
        <p:spPr>
          <a:xfrm>
            <a:off x="8256208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6" name="bk object 216"/>
          <p:cNvSpPr/>
          <p:nvPr/>
        </p:nvSpPr>
        <p:spPr>
          <a:xfrm>
            <a:off x="825112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7" name="bk object 217"/>
          <p:cNvSpPr/>
          <p:nvPr/>
        </p:nvSpPr>
        <p:spPr>
          <a:xfrm>
            <a:off x="8251126" y="185916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8" name="bk object 218"/>
          <p:cNvSpPr/>
          <p:nvPr/>
        </p:nvSpPr>
        <p:spPr>
          <a:xfrm>
            <a:off x="833748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19" name="bk object 219"/>
          <p:cNvSpPr/>
          <p:nvPr/>
        </p:nvSpPr>
        <p:spPr>
          <a:xfrm>
            <a:off x="833240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0" name="bk object 220"/>
          <p:cNvSpPr/>
          <p:nvPr/>
        </p:nvSpPr>
        <p:spPr>
          <a:xfrm>
            <a:off x="832732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1" name="bk object 221"/>
          <p:cNvSpPr/>
          <p:nvPr/>
        </p:nvSpPr>
        <p:spPr>
          <a:xfrm>
            <a:off x="8322248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2" name="bk object 222"/>
          <p:cNvSpPr/>
          <p:nvPr/>
        </p:nvSpPr>
        <p:spPr>
          <a:xfrm>
            <a:off x="831716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3" name="bk object 223"/>
          <p:cNvSpPr/>
          <p:nvPr/>
        </p:nvSpPr>
        <p:spPr>
          <a:xfrm>
            <a:off x="831208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4" name="bk object 224"/>
          <p:cNvSpPr/>
          <p:nvPr/>
        </p:nvSpPr>
        <p:spPr>
          <a:xfrm>
            <a:off x="8307008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5" name="bk object 225"/>
          <p:cNvSpPr/>
          <p:nvPr/>
        </p:nvSpPr>
        <p:spPr>
          <a:xfrm>
            <a:off x="830192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6" name="bk object 226"/>
          <p:cNvSpPr/>
          <p:nvPr/>
        </p:nvSpPr>
        <p:spPr>
          <a:xfrm>
            <a:off x="829684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7" name="bk object 227"/>
          <p:cNvSpPr/>
          <p:nvPr/>
        </p:nvSpPr>
        <p:spPr>
          <a:xfrm>
            <a:off x="829176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8" name="bk object 228"/>
          <p:cNvSpPr/>
          <p:nvPr/>
        </p:nvSpPr>
        <p:spPr>
          <a:xfrm>
            <a:off x="8286688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29" name="bk object 229"/>
          <p:cNvSpPr/>
          <p:nvPr/>
        </p:nvSpPr>
        <p:spPr>
          <a:xfrm>
            <a:off x="827652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0" name="bk object 230"/>
          <p:cNvSpPr/>
          <p:nvPr/>
        </p:nvSpPr>
        <p:spPr>
          <a:xfrm>
            <a:off x="827144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1" name="bk object 231"/>
          <p:cNvSpPr/>
          <p:nvPr/>
        </p:nvSpPr>
        <p:spPr>
          <a:xfrm>
            <a:off x="826636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2" name="bk object 232"/>
          <p:cNvSpPr/>
          <p:nvPr/>
        </p:nvSpPr>
        <p:spPr>
          <a:xfrm>
            <a:off x="826128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3" name="bk object 233"/>
          <p:cNvSpPr/>
          <p:nvPr/>
        </p:nvSpPr>
        <p:spPr>
          <a:xfrm>
            <a:off x="8256208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4" name="bk object 234"/>
          <p:cNvSpPr/>
          <p:nvPr/>
        </p:nvSpPr>
        <p:spPr>
          <a:xfrm>
            <a:off x="8251127" y="17575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5" name="bk object 235"/>
          <p:cNvSpPr/>
          <p:nvPr/>
        </p:nvSpPr>
        <p:spPr>
          <a:xfrm>
            <a:off x="8251126" y="175757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6" name="bk object 236"/>
          <p:cNvSpPr/>
          <p:nvPr/>
        </p:nvSpPr>
        <p:spPr>
          <a:xfrm>
            <a:off x="8337551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7" name="bk object 237"/>
          <p:cNvSpPr/>
          <p:nvPr/>
        </p:nvSpPr>
        <p:spPr>
          <a:xfrm>
            <a:off x="8332471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8" name="bk object 238"/>
          <p:cNvSpPr/>
          <p:nvPr/>
        </p:nvSpPr>
        <p:spPr>
          <a:xfrm>
            <a:off x="8327390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39" name="bk object 239"/>
          <p:cNvSpPr/>
          <p:nvPr/>
        </p:nvSpPr>
        <p:spPr>
          <a:xfrm>
            <a:off x="8322311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0" name="bk object 240"/>
          <p:cNvSpPr/>
          <p:nvPr/>
        </p:nvSpPr>
        <p:spPr>
          <a:xfrm>
            <a:off x="8317231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1" name="bk object 241"/>
          <p:cNvSpPr/>
          <p:nvPr/>
        </p:nvSpPr>
        <p:spPr>
          <a:xfrm>
            <a:off x="8312150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2" name="bk object 242"/>
          <p:cNvSpPr/>
          <p:nvPr/>
        </p:nvSpPr>
        <p:spPr>
          <a:xfrm>
            <a:off x="8307070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3" name="bk object 243"/>
          <p:cNvSpPr/>
          <p:nvPr/>
        </p:nvSpPr>
        <p:spPr>
          <a:xfrm>
            <a:off x="8301991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4" name="bk object 244"/>
          <p:cNvSpPr/>
          <p:nvPr/>
        </p:nvSpPr>
        <p:spPr>
          <a:xfrm>
            <a:off x="8296911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5" name="bk object 245"/>
          <p:cNvSpPr/>
          <p:nvPr/>
        </p:nvSpPr>
        <p:spPr>
          <a:xfrm>
            <a:off x="8291830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6" name="bk object 246"/>
          <p:cNvSpPr/>
          <p:nvPr/>
        </p:nvSpPr>
        <p:spPr>
          <a:xfrm>
            <a:off x="8286751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7" name="bk object 247"/>
          <p:cNvSpPr/>
          <p:nvPr/>
        </p:nvSpPr>
        <p:spPr>
          <a:xfrm>
            <a:off x="8276590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8" name="bk object 248"/>
          <p:cNvSpPr/>
          <p:nvPr/>
        </p:nvSpPr>
        <p:spPr>
          <a:xfrm>
            <a:off x="8271447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49" name="bk object 249"/>
          <p:cNvSpPr/>
          <p:nvPr/>
        </p:nvSpPr>
        <p:spPr>
          <a:xfrm>
            <a:off x="8266431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0" name="bk object 250"/>
          <p:cNvSpPr/>
          <p:nvPr/>
        </p:nvSpPr>
        <p:spPr>
          <a:xfrm>
            <a:off x="8261350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1" name="bk object 251"/>
          <p:cNvSpPr/>
          <p:nvPr/>
        </p:nvSpPr>
        <p:spPr>
          <a:xfrm>
            <a:off x="8256270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2" name="bk object 252"/>
          <p:cNvSpPr/>
          <p:nvPr/>
        </p:nvSpPr>
        <p:spPr>
          <a:xfrm>
            <a:off x="8251191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3" name="bk object 253"/>
          <p:cNvSpPr/>
          <p:nvPr/>
        </p:nvSpPr>
        <p:spPr>
          <a:xfrm>
            <a:off x="8246111" y="17067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4" name="bk object 254"/>
          <p:cNvSpPr/>
          <p:nvPr/>
        </p:nvSpPr>
        <p:spPr>
          <a:xfrm>
            <a:off x="8251190" y="170676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5" name="bk object 255"/>
          <p:cNvSpPr/>
          <p:nvPr/>
        </p:nvSpPr>
        <p:spPr>
          <a:xfrm>
            <a:off x="8332471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6" name="bk object 256"/>
          <p:cNvSpPr/>
          <p:nvPr/>
        </p:nvSpPr>
        <p:spPr>
          <a:xfrm>
            <a:off x="832739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7" name="bk object 257"/>
          <p:cNvSpPr/>
          <p:nvPr/>
        </p:nvSpPr>
        <p:spPr>
          <a:xfrm>
            <a:off x="8322311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8" name="bk object 258"/>
          <p:cNvSpPr/>
          <p:nvPr/>
        </p:nvSpPr>
        <p:spPr>
          <a:xfrm>
            <a:off x="8317231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59" name="bk object 259"/>
          <p:cNvSpPr/>
          <p:nvPr/>
        </p:nvSpPr>
        <p:spPr>
          <a:xfrm>
            <a:off x="831215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0" name="bk object 260"/>
          <p:cNvSpPr/>
          <p:nvPr/>
        </p:nvSpPr>
        <p:spPr>
          <a:xfrm>
            <a:off x="830707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1" name="bk object 261"/>
          <p:cNvSpPr/>
          <p:nvPr/>
        </p:nvSpPr>
        <p:spPr>
          <a:xfrm>
            <a:off x="8301991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2" name="bk object 262"/>
          <p:cNvSpPr/>
          <p:nvPr/>
        </p:nvSpPr>
        <p:spPr>
          <a:xfrm>
            <a:off x="8296911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3" name="bk object 263"/>
          <p:cNvSpPr/>
          <p:nvPr/>
        </p:nvSpPr>
        <p:spPr>
          <a:xfrm>
            <a:off x="829183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4" name="bk object 264"/>
          <p:cNvSpPr/>
          <p:nvPr/>
        </p:nvSpPr>
        <p:spPr>
          <a:xfrm>
            <a:off x="8286751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5" name="bk object 265"/>
          <p:cNvSpPr/>
          <p:nvPr/>
        </p:nvSpPr>
        <p:spPr>
          <a:xfrm>
            <a:off x="827659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6" name="bk object 266"/>
          <p:cNvSpPr/>
          <p:nvPr/>
        </p:nvSpPr>
        <p:spPr>
          <a:xfrm>
            <a:off x="8271447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7" name="bk object 267"/>
          <p:cNvSpPr/>
          <p:nvPr/>
        </p:nvSpPr>
        <p:spPr>
          <a:xfrm>
            <a:off x="8266431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8" name="bk object 268"/>
          <p:cNvSpPr/>
          <p:nvPr/>
        </p:nvSpPr>
        <p:spPr>
          <a:xfrm>
            <a:off x="826135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69" name="bk object 269"/>
          <p:cNvSpPr/>
          <p:nvPr/>
        </p:nvSpPr>
        <p:spPr>
          <a:xfrm>
            <a:off x="8256270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0" name="bk object 270"/>
          <p:cNvSpPr/>
          <p:nvPr/>
        </p:nvSpPr>
        <p:spPr>
          <a:xfrm>
            <a:off x="8251191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1" name="bk object 271"/>
          <p:cNvSpPr/>
          <p:nvPr/>
        </p:nvSpPr>
        <p:spPr>
          <a:xfrm>
            <a:off x="8246047" y="16559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2" name="bk object 272"/>
          <p:cNvSpPr/>
          <p:nvPr/>
        </p:nvSpPr>
        <p:spPr>
          <a:xfrm>
            <a:off x="8251190" y="165596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3" name="bk object 273"/>
          <p:cNvSpPr/>
          <p:nvPr/>
        </p:nvSpPr>
        <p:spPr>
          <a:xfrm>
            <a:off x="832739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4" name="bk object 274"/>
          <p:cNvSpPr/>
          <p:nvPr/>
        </p:nvSpPr>
        <p:spPr>
          <a:xfrm>
            <a:off x="8322311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5" name="bk object 275"/>
          <p:cNvSpPr/>
          <p:nvPr/>
        </p:nvSpPr>
        <p:spPr>
          <a:xfrm>
            <a:off x="8317231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6" name="bk object 276"/>
          <p:cNvSpPr/>
          <p:nvPr/>
        </p:nvSpPr>
        <p:spPr>
          <a:xfrm>
            <a:off x="831215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7" name="bk object 277"/>
          <p:cNvSpPr/>
          <p:nvPr/>
        </p:nvSpPr>
        <p:spPr>
          <a:xfrm>
            <a:off x="830707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8" name="bk object 278"/>
          <p:cNvSpPr/>
          <p:nvPr/>
        </p:nvSpPr>
        <p:spPr>
          <a:xfrm>
            <a:off x="8301991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79" name="bk object 279"/>
          <p:cNvSpPr/>
          <p:nvPr/>
        </p:nvSpPr>
        <p:spPr>
          <a:xfrm>
            <a:off x="8296911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0" name="bk object 280"/>
          <p:cNvSpPr/>
          <p:nvPr/>
        </p:nvSpPr>
        <p:spPr>
          <a:xfrm>
            <a:off x="829183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1" name="bk object 281"/>
          <p:cNvSpPr/>
          <p:nvPr/>
        </p:nvSpPr>
        <p:spPr>
          <a:xfrm>
            <a:off x="8286751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2" name="bk object 282"/>
          <p:cNvSpPr/>
          <p:nvPr/>
        </p:nvSpPr>
        <p:spPr>
          <a:xfrm>
            <a:off x="8281671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3" name="bk object 283"/>
          <p:cNvSpPr/>
          <p:nvPr/>
        </p:nvSpPr>
        <p:spPr>
          <a:xfrm>
            <a:off x="8271447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4" name="bk object 284"/>
          <p:cNvSpPr/>
          <p:nvPr/>
        </p:nvSpPr>
        <p:spPr>
          <a:xfrm>
            <a:off x="8266431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5" name="bk object 285"/>
          <p:cNvSpPr/>
          <p:nvPr/>
        </p:nvSpPr>
        <p:spPr>
          <a:xfrm>
            <a:off x="826135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6" name="bk object 286"/>
          <p:cNvSpPr/>
          <p:nvPr/>
        </p:nvSpPr>
        <p:spPr>
          <a:xfrm>
            <a:off x="8256270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7" name="bk object 287"/>
          <p:cNvSpPr/>
          <p:nvPr/>
        </p:nvSpPr>
        <p:spPr>
          <a:xfrm>
            <a:off x="8251191" y="160520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8" name="bk object 288"/>
          <p:cNvSpPr/>
          <p:nvPr/>
        </p:nvSpPr>
        <p:spPr>
          <a:xfrm>
            <a:off x="8251190" y="160517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89" name="bk object 289"/>
          <p:cNvSpPr/>
          <p:nvPr/>
        </p:nvSpPr>
        <p:spPr>
          <a:xfrm>
            <a:off x="8322311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0" name="bk object 290"/>
          <p:cNvSpPr/>
          <p:nvPr/>
        </p:nvSpPr>
        <p:spPr>
          <a:xfrm>
            <a:off x="8317231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1" name="bk object 291"/>
          <p:cNvSpPr/>
          <p:nvPr/>
        </p:nvSpPr>
        <p:spPr>
          <a:xfrm>
            <a:off x="831215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2" name="bk object 292"/>
          <p:cNvSpPr/>
          <p:nvPr/>
        </p:nvSpPr>
        <p:spPr>
          <a:xfrm>
            <a:off x="830707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3" name="bk object 293"/>
          <p:cNvSpPr/>
          <p:nvPr/>
        </p:nvSpPr>
        <p:spPr>
          <a:xfrm>
            <a:off x="8301991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4" name="bk object 294"/>
          <p:cNvSpPr/>
          <p:nvPr/>
        </p:nvSpPr>
        <p:spPr>
          <a:xfrm>
            <a:off x="8296911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5" name="bk object 295"/>
          <p:cNvSpPr/>
          <p:nvPr/>
        </p:nvSpPr>
        <p:spPr>
          <a:xfrm>
            <a:off x="829183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6" name="bk object 296"/>
          <p:cNvSpPr/>
          <p:nvPr/>
        </p:nvSpPr>
        <p:spPr>
          <a:xfrm>
            <a:off x="8286751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7" name="bk object 297"/>
          <p:cNvSpPr/>
          <p:nvPr/>
        </p:nvSpPr>
        <p:spPr>
          <a:xfrm>
            <a:off x="8281671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8" name="bk object 298"/>
          <p:cNvSpPr/>
          <p:nvPr/>
        </p:nvSpPr>
        <p:spPr>
          <a:xfrm>
            <a:off x="827659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99" name="bk object 299"/>
          <p:cNvSpPr/>
          <p:nvPr/>
        </p:nvSpPr>
        <p:spPr>
          <a:xfrm>
            <a:off x="8266431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0" name="bk object 300"/>
          <p:cNvSpPr/>
          <p:nvPr/>
        </p:nvSpPr>
        <p:spPr>
          <a:xfrm>
            <a:off x="826135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1" name="bk object 301"/>
          <p:cNvSpPr/>
          <p:nvPr/>
        </p:nvSpPr>
        <p:spPr>
          <a:xfrm>
            <a:off x="8256270" y="155436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2" name="bk object 302"/>
          <p:cNvSpPr/>
          <p:nvPr/>
        </p:nvSpPr>
        <p:spPr>
          <a:xfrm>
            <a:off x="834256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3" name="bk object 303"/>
          <p:cNvSpPr/>
          <p:nvPr/>
        </p:nvSpPr>
        <p:spPr>
          <a:xfrm>
            <a:off x="833748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4" name="bk object 304"/>
          <p:cNvSpPr/>
          <p:nvPr/>
        </p:nvSpPr>
        <p:spPr>
          <a:xfrm>
            <a:off x="833240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5" name="bk object 305"/>
          <p:cNvSpPr/>
          <p:nvPr/>
        </p:nvSpPr>
        <p:spPr>
          <a:xfrm>
            <a:off x="832732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6" name="bk object 306"/>
          <p:cNvSpPr/>
          <p:nvPr/>
        </p:nvSpPr>
        <p:spPr>
          <a:xfrm>
            <a:off x="8322248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7" name="bk object 307"/>
          <p:cNvSpPr/>
          <p:nvPr/>
        </p:nvSpPr>
        <p:spPr>
          <a:xfrm>
            <a:off x="831716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8" name="bk object 308"/>
          <p:cNvSpPr/>
          <p:nvPr/>
        </p:nvSpPr>
        <p:spPr>
          <a:xfrm>
            <a:off x="831208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09" name="bk object 309"/>
          <p:cNvSpPr/>
          <p:nvPr/>
        </p:nvSpPr>
        <p:spPr>
          <a:xfrm>
            <a:off x="8307008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0" name="bk object 310"/>
          <p:cNvSpPr/>
          <p:nvPr/>
        </p:nvSpPr>
        <p:spPr>
          <a:xfrm>
            <a:off x="830192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1" name="bk object 311"/>
          <p:cNvSpPr/>
          <p:nvPr/>
        </p:nvSpPr>
        <p:spPr>
          <a:xfrm>
            <a:off x="829684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2" name="bk object 312"/>
          <p:cNvSpPr/>
          <p:nvPr/>
        </p:nvSpPr>
        <p:spPr>
          <a:xfrm>
            <a:off x="829176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3" name="bk object 313"/>
          <p:cNvSpPr/>
          <p:nvPr/>
        </p:nvSpPr>
        <p:spPr>
          <a:xfrm>
            <a:off x="8286688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4" name="bk object 314"/>
          <p:cNvSpPr/>
          <p:nvPr/>
        </p:nvSpPr>
        <p:spPr>
          <a:xfrm>
            <a:off x="828160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5" name="bk object 315"/>
          <p:cNvSpPr/>
          <p:nvPr/>
        </p:nvSpPr>
        <p:spPr>
          <a:xfrm>
            <a:off x="827144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6" name="bk object 316"/>
          <p:cNvSpPr/>
          <p:nvPr/>
        </p:nvSpPr>
        <p:spPr>
          <a:xfrm>
            <a:off x="826636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7" name="bk object 317"/>
          <p:cNvSpPr/>
          <p:nvPr/>
        </p:nvSpPr>
        <p:spPr>
          <a:xfrm>
            <a:off x="8261287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8" name="bk object 318"/>
          <p:cNvSpPr/>
          <p:nvPr/>
        </p:nvSpPr>
        <p:spPr>
          <a:xfrm>
            <a:off x="8256208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19" name="bk object 319"/>
          <p:cNvSpPr/>
          <p:nvPr/>
        </p:nvSpPr>
        <p:spPr>
          <a:xfrm>
            <a:off x="8251191" y="180835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0" name="bk object 320"/>
          <p:cNvSpPr/>
          <p:nvPr/>
        </p:nvSpPr>
        <p:spPr>
          <a:xfrm>
            <a:off x="8256207" y="180836"/>
            <a:ext cx="0" cy="5391"/>
          </a:xfrm>
          <a:custGeom>
            <a:avLst/>
            <a:gdLst/>
            <a:ahLst/>
            <a:cxnLst/>
            <a:rect l="l" t="t" r="r" b="b"/>
            <a:pathLst>
              <a:path h="8889">
                <a:moveTo>
                  <a:pt x="0" y="0"/>
                </a:moveTo>
                <a:lnTo>
                  <a:pt x="0" y="8376"/>
                </a:lnTo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1" name="bk object 321"/>
          <p:cNvSpPr/>
          <p:nvPr/>
        </p:nvSpPr>
        <p:spPr>
          <a:xfrm>
            <a:off x="8342567" y="185913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2" name="bk object 322"/>
          <p:cNvSpPr/>
          <p:nvPr/>
        </p:nvSpPr>
        <p:spPr>
          <a:xfrm>
            <a:off x="8276590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3" name="bk object 323"/>
          <p:cNvSpPr/>
          <p:nvPr/>
        </p:nvSpPr>
        <p:spPr>
          <a:xfrm>
            <a:off x="8276590" y="14528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4" name="bk object 324"/>
          <p:cNvSpPr/>
          <p:nvPr/>
        </p:nvSpPr>
        <p:spPr>
          <a:xfrm>
            <a:off x="8322248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5" name="bk object 325"/>
          <p:cNvSpPr/>
          <p:nvPr/>
        </p:nvSpPr>
        <p:spPr>
          <a:xfrm>
            <a:off x="8322248" y="14528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6" name="bk object 326"/>
          <p:cNvSpPr/>
          <p:nvPr/>
        </p:nvSpPr>
        <p:spPr>
          <a:xfrm>
            <a:off x="8281671" y="1401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7" name="bk object 327"/>
          <p:cNvSpPr/>
          <p:nvPr/>
        </p:nvSpPr>
        <p:spPr>
          <a:xfrm>
            <a:off x="8317167" y="1401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8" name="bk object 328"/>
          <p:cNvSpPr/>
          <p:nvPr/>
        </p:nvSpPr>
        <p:spPr>
          <a:xfrm>
            <a:off x="8286751" y="13511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29" name="bk object 329"/>
          <p:cNvSpPr/>
          <p:nvPr/>
        </p:nvSpPr>
        <p:spPr>
          <a:xfrm>
            <a:off x="8312087" y="13511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0" name="bk object 330"/>
          <p:cNvSpPr/>
          <p:nvPr/>
        </p:nvSpPr>
        <p:spPr>
          <a:xfrm>
            <a:off x="8291830" y="13003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1" name="bk object 331"/>
          <p:cNvSpPr/>
          <p:nvPr/>
        </p:nvSpPr>
        <p:spPr>
          <a:xfrm>
            <a:off x="8296911" y="13003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2" name="bk object 332"/>
          <p:cNvSpPr/>
          <p:nvPr/>
        </p:nvSpPr>
        <p:spPr>
          <a:xfrm>
            <a:off x="8301991" y="13003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3" name="bk object 333"/>
          <p:cNvSpPr/>
          <p:nvPr/>
        </p:nvSpPr>
        <p:spPr>
          <a:xfrm>
            <a:off x="8307008" y="13003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4" name="bk object 334"/>
          <p:cNvSpPr/>
          <p:nvPr/>
        </p:nvSpPr>
        <p:spPr>
          <a:xfrm>
            <a:off x="8225790" y="190999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5" name="bk object 335"/>
          <p:cNvSpPr/>
          <p:nvPr/>
        </p:nvSpPr>
        <p:spPr>
          <a:xfrm>
            <a:off x="8317231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6" name="bk object 336"/>
          <p:cNvSpPr/>
          <p:nvPr/>
        </p:nvSpPr>
        <p:spPr>
          <a:xfrm>
            <a:off x="8312150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7" name="bk object 337"/>
          <p:cNvSpPr/>
          <p:nvPr/>
        </p:nvSpPr>
        <p:spPr>
          <a:xfrm>
            <a:off x="8307070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8" name="bk object 338"/>
          <p:cNvSpPr/>
          <p:nvPr/>
        </p:nvSpPr>
        <p:spPr>
          <a:xfrm>
            <a:off x="8301991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39" name="bk object 339"/>
          <p:cNvSpPr/>
          <p:nvPr/>
        </p:nvSpPr>
        <p:spPr>
          <a:xfrm>
            <a:off x="8296911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0" name="bk object 340"/>
          <p:cNvSpPr/>
          <p:nvPr/>
        </p:nvSpPr>
        <p:spPr>
          <a:xfrm>
            <a:off x="8291830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1" name="bk object 341"/>
          <p:cNvSpPr/>
          <p:nvPr/>
        </p:nvSpPr>
        <p:spPr>
          <a:xfrm>
            <a:off x="8286751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2" name="bk object 342"/>
          <p:cNvSpPr/>
          <p:nvPr/>
        </p:nvSpPr>
        <p:spPr>
          <a:xfrm>
            <a:off x="8281671" y="150357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3" name="bk object 343"/>
          <p:cNvSpPr/>
          <p:nvPr/>
        </p:nvSpPr>
        <p:spPr>
          <a:xfrm>
            <a:off x="8317231" y="14528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4" name="bk object 344"/>
          <p:cNvSpPr/>
          <p:nvPr/>
        </p:nvSpPr>
        <p:spPr>
          <a:xfrm>
            <a:off x="8312150" y="14528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5" name="bk object 345"/>
          <p:cNvSpPr/>
          <p:nvPr/>
        </p:nvSpPr>
        <p:spPr>
          <a:xfrm>
            <a:off x="8307070" y="14528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6" name="bk object 346"/>
          <p:cNvSpPr/>
          <p:nvPr/>
        </p:nvSpPr>
        <p:spPr>
          <a:xfrm>
            <a:off x="8301991" y="14528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7" name="bk object 347"/>
          <p:cNvSpPr/>
          <p:nvPr/>
        </p:nvSpPr>
        <p:spPr>
          <a:xfrm>
            <a:off x="8296911" y="14528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8" name="bk object 348"/>
          <p:cNvSpPr/>
          <p:nvPr/>
        </p:nvSpPr>
        <p:spPr>
          <a:xfrm>
            <a:off x="8291830" y="14528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49" name="bk object 349"/>
          <p:cNvSpPr/>
          <p:nvPr/>
        </p:nvSpPr>
        <p:spPr>
          <a:xfrm>
            <a:off x="8286751" y="14528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8" y="8370"/>
                </a:lnTo>
                <a:lnTo>
                  <a:pt x="8378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0" name="bk object 350"/>
          <p:cNvSpPr/>
          <p:nvPr/>
        </p:nvSpPr>
        <p:spPr>
          <a:xfrm>
            <a:off x="8281671" y="145282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0"/>
                </a:moveTo>
                <a:lnTo>
                  <a:pt x="8370" y="8370"/>
                </a:lnTo>
                <a:lnTo>
                  <a:pt x="8370" y="0"/>
                </a:lnTo>
                <a:lnTo>
                  <a:pt x="0" y="0"/>
                </a:lnTo>
                <a:lnTo>
                  <a:pt x="0" y="83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1" name="bk object 351"/>
          <p:cNvSpPr/>
          <p:nvPr/>
        </p:nvSpPr>
        <p:spPr>
          <a:xfrm>
            <a:off x="8312150" y="1401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2" name="bk object 352"/>
          <p:cNvSpPr/>
          <p:nvPr/>
        </p:nvSpPr>
        <p:spPr>
          <a:xfrm>
            <a:off x="8307070" y="1401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3" name="bk object 353"/>
          <p:cNvSpPr/>
          <p:nvPr/>
        </p:nvSpPr>
        <p:spPr>
          <a:xfrm>
            <a:off x="8301991" y="1401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4" name="bk object 354"/>
          <p:cNvSpPr/>
          <p:nvPr/>
        </p:nvSpPr>
        <p:spPr>
          <a:xfrm>
            <a:off x="8296911" y="1401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5" name="bk object 355"/>
          <p:cNvSpPr/>
          <p:nvPr/>
        </p:nvSpPr>
        <p:spPr>
          <a:xfrm>
            <a:off x="8291830" y="1401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6" name="bk object 356"/>
          <p:cNvSpPr/>
          <p:nvPr/>
        </p:nvSpPr>
        <p:spPr>
          <a:xfrm>
            <a:off x="8286751" y="14019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7" name="bk object 357"/>
          <p:cNvSpPr/>
          <p:nvPr/>
        </p:nvSpPr>
        <p:spPr>
          <a:xfrm>
            <a:off x="8312150" y="13511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8" name="bk object 358"/>
          <p:cNvSpPr/>
          <p:nvPr/>
        </p:nvSpPr>
        <p:spPr>
          <a:xfrm>
            <a:off x="8307070" y="13511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59" name="bk object 359"/>
          <p:cNvSpPr/>
          <p:nvPr/>
        </p:nvSpPr>
        <p:spPr>
          <a:xfrm>
            <a:off x="8301991" y="13511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0" name="bk object 360"/>
          <p:cNvSpPr/>
          <p:nvPr/>
        </p:nvSpPr>
        <p:spPr>
          <a:xfrm>
            <a:off x="8296911" y="13511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0" y="8378"/>
                </a:lnTo>
                <a:lnTo>
                  <a:pt x="8370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1" name="bk object 361"/>
          <p:cNvSpPr/>
          <p:nvPr/>
        </p:nvSpPr>
        <p:spPr>
          <a:xfrm>
            <a:off x="8291830" y="13511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2" name="bk object 362"/>
          <p:cNvSpPr/>
          <p:nvPr/>
        </p:nvSpPr>
        <p:spPr>
          <a:xfrm>
            <a:off x="8286751" y="135118"/>
            <a:ext cx="5391" cy="5391"/>
          </a:xfrm>
          <a:custGeom>
            <a:avLst/>
            <a:gdLst/>
            <a:ahLst/>
            <a:cxnLst/>
            <a:rect l="l" t="t" r="r" b="b"/>
            <a:pathLst>
              <a:path w="8890" h="8889">
                <a:moveTo>
                  <a:pt x="0" y="8378"/>
                </a:moveTo>
                <a:lnTo>
                  <a:pt x="8378" y="8378"/>
                </a:lnTo>
                <a:lnTo>
                  <a:pt x="8378" y="0"/>
                </a:lnTo>
                <a:lnTo>
                  <a:pt x="0" y="0"/>
                </a:lnTo>
                <a:lnTo>
                  <a:pt x="0" y="837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3" name="bk object 363"/>
          <p:cNvSpPr/>
          <p:nvPr/>
        </p:nvSpPr>
        <p:spPr>
          <a:xfrm>
            <a:off x="6064085" y="60952"/>
            <a:ext cx="11553" cy="11552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34"/>
                </a:moveTo>
                <a:lnTo>
                  <a:pt x="18434" y="18434"/>
                </a:lnTo>
                <a:lnTo>
                  <a:pt x="18434" y="0"/>
                </a:lnTo>
                <a:lnTo>
                  <a:pt x="0" y="0"/>
                </a:lnTo>
                <a:lnTo>
                  <a:pt x="0" y="184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4" name="bk object 364"/>
          <p:cNvSpPr/>
          <p:nvPr/>
        </p:nvSpPr>
        <p:spPr>
          <a:xfrm>
            <a:off x="6064085" y="195058"/>
            <a:ext cx="11553" cy="11552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26"/>
                </a:moveTo>
                <a:lnTo>
                  <a:pt x="18434" y="18426"/>
                </a:lnTo>
                <a:lnTo>
                  <a:pt x="18434" y="0"/>
                </a:lnTo>
                <a:lnTo>
                  <a:pt x="0" y="0"/>
                </a:lnTo>
                <a:lnTo>
                  <a:pt x="0" y="184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5" name="bk object 365"/>
          <p:cNvSpPr/>
          <p:nvPr/>
        </p:nvSpPr>
        <p:spPr>
          <a:xfrm>
            <a:off x="6142330" y="195131"/>
            <a:ext cx="45056" cy="10782"/>
          </a:xfrm>
          <a:custGeom>
            <a:avLst/>
            <a:gdLst/>
            <a:ahLst/>
            <a:cxnLst/>
            <a:rect l="l" t="t" r="r" b="b"/>
            <a:pathLst>
              <a:path w="74295" h="17779">
                <a:moveTo>
                  <a:pt x="0" y="17779"/>
                </a:moveTo>
                <a:lnTo>
                  <a:pt x="73715" y="17779"/>
                </a:lnTo>
                <a:lnTo>
                  <a:pt x="73715" y="0"/>
                </a:lnTo>
                <a:lnTo>
                  <a:pt x="0" y="0"/>
                </a:lnTo>
                <a:lnTo>
                  <a:pt x="0" y="177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6" name="bk object 366"/>
          <p:cNvSpPr/>
          <p:nvPr/>
        </p:nvSpPr>
        <p:spPr>
          <a:xfrm>
            <a:off x="6119971" y="189355"/>
            <a:ext cx="67391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83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7" name="bk object 367"/>
          <p:cNvSpPr/>
          <p:nvPr/>
        </p:nvSpPr>
        <p:spPr>
          <a:xfrm>
            <a:off x="6108796" y="178188"/>
            <a:ext cx="78558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011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8" name="bk object 368"/>
          <p:cNvSpPr/>
          <p:nvPr/>
        </p:nvSpPr>
        <p:spPr>
          <a:xfrm>
            <a:off x="6097613" y="167022"/>
            <a:ext cx="8972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69" name="bk object 369"/>
          <p:cNvSpPr/>
          <p:nvPr/>
        </p:nvSpPr>
        <p:spPr>
          <a:xfrm>
            <a:off x="6086436" y="155855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0" name="bk object 370"/>
          <p:cNvSpPr/>
          <p:nvPr/>
        </p:nvSpPr>
        <p:spPr>
          <a:xfrm>
            <a:off x="6075261" y="144688"/>
            <a:ext cx="112062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308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1" name="bk object 371"/>
          <p:cNvSpPr/>
          <p:nvPr/>
        </p:nvSpPr>
        <p:spPr>
          <a:xfrm>
            <a:off x="6064084" y="133521"/>
            <a:ext cx="123229" cy="0"/>
          </a:xfrm>
          <a:custGeom>
            <a:avLst/>
            <a:gdLst/>
            <a:ahLst/>
            <a:cxnLst/>
            <a:rect l="l" t="t" r="r" b="b"/>
            <a:pathLst>
              <a:path w="203200">
                <a:moveTo>
                  <a:pt x="0" y="0"/>
                </a:moveTo>
                <a:lnTo>
                  <a:pt x="202737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2" name="bk object 372"/>
          <p:cNvSpPr/>
          <p:nvPr/>
        </p:nvSpPr>
        <p:spPr>
          <a:xfrm>
            <a:off x="6075261" y="122354"/>
            <a:ext cx="112062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308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3" name="bk object 373"/>
          <p:cNvSpPr/>
          <p:nvPr/>
        </p:nvSpPr>
        <p:spPr>
          <a:xfrm>
            <a:off x="6086436" y="105411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368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4" name="bk object 374"/>
          <p:cNvSpPr/>
          <p:nvPr/>
        </p:nvSpPr>
        <p:spPr>
          <a:xfrm>
            <a:off x="6108796" y="88853"/>
            <a:ext cx="78558" cy="0"/>
          </a:xfrm>
          <a:custGeom>
            <a:avLst/>
            <a:gdLst/>
            <a:ahLst/>
            <a:cxnLst/>
            <a:rect l="l" t="t" r="r" b="b"/>
            <a:pathLst>
              <a:path w="129540">
                <a:moveTo>
                  <a:pt x="0" y="0"/>
                </a:moveTo>
                <a:lnTo>
                  <a:pt x="129011" y="0"/>
                </a:lnTo>
              </a:path>
            </a:pathLst>
          </a:custGeom>
          <a:ln w="1777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5" name="bk object 375"/>
          <p:cNvSpPr/>
          <p:nvPr/>
        </p:nvSpPr>
        <p:spPr>
          <a:xfrm>
            <a:off x="6119971" y="77687"/>
            <a:ext cx="67391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83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6" name="bk object 376"/>
          <p:cNvSpPr/>
          <p:nvPr/>
        </p:nvSpPr>
        <p:spPr>
          <a:xfrm>
            <a:off x="6142330" y="61129"/>
            <a:ext cx="45056" cy="10782"/>
          </a:xfrm>
          <a:custGeom>
            <a:avLst/>
            <a:gdLst/>
            <a:ahLst/>
            <a:cxnLst/>
            <a:rect l="l" t="t" r="r" b="b"/>
            <a:pathLst>
              <a:path w="74295" h="17780">
                <a:moveTo>
                  <a:pt x="0" y="17780"/>
                </a:moveTo>
                <a:lnTo>
                  <a:pt x="73715" y="17780"/>
                </a:lnTo>
                <a:lnTo>
                  <a:pt x="73715" y="0"/>
                </a:lnTo>
                <a:lnTo>
                  <a:pt x="0" y="0"/>
                </a:lnTo>
                <a:lnTo>
                  <a:pt x="0" y="177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7" name="bk object 377"/>
          <p:cNvSpPr/>
          <p:nvPr/>
        </p:nvSpPr>
        <p:spPr>
          <a:xfrm>
            <a:off x="6354700" y="60952"/>
            <a:ext cx="11553" cy="11552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34"/>
                </a:moveTo>
                <a:lnTo>
                  <a:pt x="18434" y="18434"/>
                </a:lnTo>
                <a:lnTo>
                  <a:pt x="18434" y="0"/>
                </a:lnTo>
                <a:lnTo>
                  <a:pt x="0" y="0"/>
                </a:lnTo>
                <a:lnTo>
                  <a:pt x="0" y="184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8" name="bk object 378"/>
          <p:cNvSpPr/>
          <p:nvPr/>
        </p:nvSpPr>
        <p:spPr>
          <a:xfrm>
            <a:off x="6354700" y="195058"/>
            <a:ext cx="11553" cy="11552"/>
          </a:xfrm>
          <a:custGeom>
            <a:avLst/>
            <a:gdLst/>
            <a:ahLst/>
            <a:cxnLst/>
            <a:rect l="l" t="t" r="r" b="b"/>
            <a:pathLst>
              <a:path w="19050" h="19050">
                <a:moveTo>
                  <a:pt x="0" y="18426"/>
                </a:moveTo>
                <a:lnTo>
                  <a:pt x="18434" y="18426"/>
                </a:lnTo>
                <a:lnTo>
                  <a:pt x="18434" y="0"/>
                </a:lnTo>
                <a:lnTo>
                  <a:pt x="0" y="0"/>
                </a:lnTo>
                <a:lnTo>
                  <a:pt x="0" y="184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79" name="bk object 379"/>
          <p:cNvSpPr/>
          <p:nvPr/>
        </p:nvSpPr>
        <p:spPr>
          <a:xfrm>
            <a:off x="6198216" y="200646"/>
            <a:ext cx="8972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0" name="bk object 380"/>
          <p:cNvSpPr/>
          <p:nvPr/>
        </p:nvSpPr>
        <p:spPr>
          <a:xfrm>
            <a:off x="6209392" y="189471"/>
            <a:ext cx="8972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1" name="bk object 381"/>
          <p:cNvSpPr/>
          <p:nvPr/>
        </p:nvSpPr>
        <p:spPr>
          <a:xfrm>
            <a:off x="6220568" y="178295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2" name="bk object 382"/>
          <p:cNvSpPr/>
          <p:nvPr/>
        </p:nvSpPr>
        <p:spPr>
          <a:xfrm>
            <a:off x="6231560" y="167022"/>
            <a:ext cx="112062" cy="0"/>
          </a:xfrm>
          <a:custGeom>
            <a:avLst/>
            <a:gdLst/>
            <a:ahLst/>
            <a:cxnLst/>
            <a:rect l="l" t="t" r="r" b="b"/>
            <a:pathLst>
              <a:path w="184784">
                <a:moveTo>
                  <a:pt x="0" y="0"/>
                </a:moveTo>
                <a:lnTo>
                  <a:pt x="184633" y="0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3" name="bk object 383"/>
          <p:cNvSpPr/>
          <p:nvPr/>
        </p:nvSpPr>
        <p:spPr>
          <a:xfrm>
            <a:off x="6242736" y="155855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204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4" name="bk object 384"/>
          <p:cNvSpPr/>
          <p:nvPr/>
        </p:nvSpPr>
        <p:spPr>
          <a:xfrm>
            <a:off x="6253912" y="144770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5" name="bk object 385"/>
          <p:cNvSpPr/>
          <p:nvPr/>
        </p:nvSpPr>
        <p:spPr>
          <a:xfrm>
            <a:off x="6265087" y="133594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6" name="bk object 386"/>
          <p:cNvSpPr/>
          <p:nvPr/>
        </p:nvSpPr>
        <p:spPr>
          <a:xfrm>
            <a:off x="6253912" y="122419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7" name="bk object 387"/>
          <p:cNvSpPr/>
          <p:nvPr/>
        </p:nvSpPr>
        <p:spPr>
          <a:xfrm>
            <a:off x="6242736" y="111244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204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8" name="bk object 388"/>
          <p:cNvSpPr/>
          <p:nvPr/>
        </p:nvSpPr>
        <p:spPr>
          <a:xfrm>
            <a:off x="6231560" y="100069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6193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89" name="bk object 389"/>
          <p:cNvSpPr/>
          <p:nvPr/>
        </p:nvSpPr>
        <p:spPr>
          <a:xfrm>
            <a:off x="6220568" y="88894"/>
            <a:ext cx="100894" cy="0"/>
          </a:xfrm>
          <a:custGeom>
            <a:avLst/>
            <a:gdLst/>
            <a:ahLst/>
            <a:cxnLst/>
            <a:rect l="l" t="t" r="r" b="b"/>
            <a:pathLst>
              <a:path w="166370">
                <a:moveTo>
                  <a:pt x="0" y="0"/>
                </a:moveTo>
                <a:lnTo>
                  <a:pt x="165879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0" name="bk object 390"/>
          <p:cNvSpPr/>
          <p:nvPr/>
        </p:nvSpPr>
        <p:spPr>
          <a:xfrm>
            <a:off x="6209392" y="77718"/>
            <a:ext cx="8972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1" name="bk object 391"/>
          <p:cNvSpPr/>
          <p:nvPr/>
        </p:nvSpPr>
        <p:spPr>
          <a:xfrm>
            <a:off x="6198216" y="66543"/>
            <a:ext cx="89726" cy="0"/>
          </a:xfrm>
          <a:custGeom>
            <a:avLst/>
            <a:gdLst/>
            <a:ahLst/>
            <a:cxnLst/>
            <a:rect l="l" t="t" r="r" b="b"/>
            <a:pathLst>
              <a:path w="147954">
                <a:moveTo>
                  <a:pt x="0" y="0"/>
                </a:moveTo>
                <a:lnTo>
                  <a:pt x="147451" y="0"/>
                </a:lnTo>
              </a:path>
            </a:pathLst>
          </a:custGeom>
          <a:ln w="1842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2" name="bk object 392"/>
          <p:cNvSpPr/>
          <p:nvPr/>
        </p:nvSpPr>
        <p:spPr>
          <a:xfrm>
            <a:off x="8497950" y="196550"/>
            <a:ext cx="87416" cy="0"/>
          </a:xfrm>
          <a:custGeom>
            <a:avLst/>
            <a:gdLst/>
            <a:ahLst/>
            <a:cxnLst/>
            <a:rect l="l" t="t" r="r" b="b"/>
            <a:pathLst>
              <a:path w="144144">
                <a:moveTo>
                  <a:pt x="0" y="0"/>
                </a:moveTo>
                <a:lnTo>
                  <a:pt x="143765" y="0"/>
                </a:lnTo>
              </a:path>
            </a:pathLst>
          </a:custGeom>
          <a:ln w="3193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3" name="bk object 393"/>
          <p:cNvSpPr/>
          <p:nvPr/>
        </p:nvSpPr>
        <p:spPr>
          <a:xfrm>
            <a:off x="8497950" y="167792"/>
            <a:ext cx="87416" cy="0"/>
          </a:xfrm>
          <a:custGeom>
            <a:avLst/>
            <a:gdLst/>
            <a:ahLst/>
            <a:cxnLst/>
            <a:rect l="l" t="t" r="r" b="b"/>
            <a:pathLst>
              <a:path w="144144">
                <a:moveTo>
                  <a:pt x="0" y="0"/>
                </a:moveTo>
                <a:lnTo>
                  <a:pt x="143765" y="0"/>
                </a:lnTo>
              </a:path>
            </a:pathLst>
          </a:custGeom>
          <a:ln w="317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4" name="bk object 394"/>
          <p:cNvSpPr/>
          <p:nvPr/>
        </p:nvSpPr>
        <p:spPr>
          <a:xfrm>
            <a:off x="8507667" y="153159"/>
            <a:ext cx="77789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744" y="0"/>
                </a:lnTo>
              </a:path>
            </a:pathLst>
          </a:custGeom>
          <a:ln w="165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5" name="bk object 395"/>
          <p:cNvSpPr/>
          <p:nvPr/>
        </p:nvSpPr>
        <p:spPr>
          <a:xfrm>
            <a:off x="8585136" y="157813"/>
            <a:ext cx="10012" cy="10012"/>
          </a:xfrm>
          <a:custGeom>
            <a:avLst/>
            <a:gdLst/>
            <a:ahLst/>
            <a:cxnLst/>
            <a:rect l="l" t="t" r="r" b="b"/>
            <a:pathLst>
              <a:path w="16509" h="16510">
                <a:moveTo>
                  <a:pt x="0" y="15976"/>
                </a:moveTo>
                <a:lnTo>
                  <a:pt x="15968" y="15976"/>
                </a:lnTo>
                <a:lnTo>
                  <a:pt x="15968" y="0"/>
                </a:lnTo>
                <a:lnTo>
                  <a:pt x="0" y="0"/>
                </a:lnTo>
                <a:lnTo>
                  <a:pt x="0" y="159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6" name="bk object 396"/>
          <p:cNvSpPr/>
          <p:nvPr/>
        </p:nvSpPr>
        <p:spPr>
          <a:xfrm>
            <a:off x="8585200" y="148072"/>
            <a:ext cx="19639" cy="10012"/>
          </a:xfrm>
          <a:custGeom>
            <a:avLst/>
            <a:gdLst/>
            <a:ahLst/>
            <a:cxnLst/>
            <a:rect l="l" t="t" r="r" b="b"/>
            <a:pathLst>
              <a:path w="32384" h="16510">
                <a:moveTo>
                  <a:pt x="31936" y="0"/>
                </a:moveTo>
                <a:lnTo>
                  <a:pt x="0" y="0"/>
                </a:lnTo>
                <a:lnTo>
                  <a:pt x="0" y="16020"/>
                </a:lnTo>
                <a:lnTo>
                  <a:pt x="31936" y="16020"/>
                </a:lnTo>
                <a:lnTo>
                  <a:pt x="319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7" name="bk object 397"/>
          <p:cNvSpPr/>
          <p:nvPr/>
        </p:nvSpPr>
        <p:spPr>
          <a:xfrm>
            <a:off x="8517382" y="143246"/>
            <a:ext cx="125925" cy="0"/>
          </a:xfrm>
          <a:custGeom>
            <a:avLst/>
            <a:gdLst/>
            <a:ahLst/>
            <a:cxnLst/>
            <a:rect l="l" t="t" r="r" b="b"/>
            <a:pathLst>
              <a:path w="207644">
                <a:moveTo>
                  <a:pt x="0" y="0"/>
                </a:moveTo>
                <a:lnTo>
                  <a:pt x="207637" y="0"/>
                </a:lnTo>
              </a:path>
            </a:pathLst>
          </a:custGeom>
          <a:ln w="159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8" name="bk object 398"/>
          <p:cNvSpPr/>
          <p:nvPr/>
        </p:nvSpPr>
        <p:spPr>
          <a:xfrm>
            <a:off x="8594852" y="118889"/>
            <a:ext cx="58534" cy="0"/>
          </a:xfrm>
          <a:custGeom>
            <a:avLst/>
            <a:gdLst/>
            <a:ahLst/>
            <a:cxnLst/>
            <a:rect l="l" t="t" r="r" b="b"/>
            <a:pathLst>
              <a:path w="96519">
                <a:moveTo>
                  <a:pt x="0" y="0"/>
                </a:moveTo>
                <a:lnTo>
                  <a:pt x="95913" y="0"/>
                </a:lnTo>
              </a:path>
            </a:pathLst>
          </a:custGeom>
          <a:ln w="634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399" name="bk object 399"/>
          <p:cNvSpPr/>
          <p:nvPr/>
        </p:nvSpPr>
        <p:spPr>
          <a:xfrm>
            <a:off x="8430197" y="99635"/>
            <a:ext cx="58149" cy="19253"/>
          </a:xfrm>
          <a:custGeom>
            <a:avLst/>
            <a:gdLst/>
            <a:ahLst/>
            <a:cxnLst/>
            <a:rect l="l" t="t" r="r" b="b"/>
            <a:pathLst>
              <a:path w="95884" h="31750">
                <a:moveTo>
                  <a:pt x="0" y="31750"/>
                </a:moveTo>
                <a:lnTo>
                  <a:pt x="95808" y="31750"/>
                </a:lnTo>
                <a:lnTo>
                  <a:pt x="95808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0" name="bk object 400"/>
          <p:cNvSpPr/>
          <p:nvPr/>
        </p:nvSpPr>
        <p:spPr>
          <a:xfrm>
            <a:off x="8430196" y="94629"/>
            <a:ext cx="222968" cy="0"/>
          </a:xfrm>
          <a:custGeom>
            <a:avLst/>
            <a:gdLst/>
            <a:ahLst/>
            <a:cxnLst/>
            <a:rect l="l" t="t" r="r" b="b"/>
            <a:pathLst>
              <a:path w="367665">
                <a:moveTo>
                  <a:pt x="0" y="0"/>
                </a:moveTo>
                <a:lnTo>
                  <a:pt x="367423" y="0"/>
                </a:lnTo>
              </a:path>
            </a:pathLst>
          </a:custGeom>
          <a:ln w="1651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1" name="bk object 401"/>
          <p:cNvSpPr/>
          <p:nvPr/>
        </p:nvSpPr>
        <p:spPr>
          <a:xfrm>
            <a:off x="8439912" y="85003"/>
            <a:ext cx="203713" cy="0"/>
          </a:xfrm>
          <a:custGeom>
            <a:avLst/>
            <a:gdLst/>
            <a:ahLst/>
            <a:cxnLst/>
            <a:rect l="l" t="t" r="r" b="b"/>
            <a:pathLst>
              <a:path w="335915">
                <a:moveTo>
                  <a:pt x="0" y="0"/>
                </a:moveTo>
                <a:lnTo>
                  <a:pt x="335382" y="0"/>
                </a:lnTo>
              </a:path>
            </a:pathLst>
          </a:custGeom>
          <a:ln w="152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2" name="bk object 402"/>
          <p:cNvSpPr/>
          <p:nvPr/>
        </p:nvSpPr>
        <p:spPr>
          <a:xfrm>
            <a:off x="8468931" y="75376"/>
            <a:ext cx="145564" cy="0"/>
          </a:xfrm>
          <a:custGeom>
            <a:avLst/>
            <a:gdLst/>
            <a:ahLst/>
            <a:cxnLst/>
            <a:rect l="l" t="t" r="r" b="b"/>
            <a:pathLst>
              <a:path w="240030">
                <a:moveTo>
                  <a:pt x="0" y="0"/>
                </a:moveTo>
                <a:lnTo>
                  <a:pt x="239573" y="0"/>
                </a:lnTo>
              </a:path>
            </a:pathLst>
          </a:custGeom>
          <a:ln w="1650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3" name="bk object 403"/>
          <p:cNvSpPr/>
          <p:nvPr/>
        </p:nvSpPr>
        <p:spPr>
          <a:xfrm>
            <a:off x="8488299" y="65781"/>
            <a:ext cx="106670" cy="0"/>
          </a:xfrm>
          <a:custGeom>
            <a:avLst/>
            <a:gdLst/>
            <a:ahLst/>
            <a:cxnLst/>
            <a:rect l="l" t="t" r="r" b="b"/>
            <a:pathLst>
              <a:path w="175894">
                <a:moveTo>
                  <a:pt x="0" y="0"/>
                </a:moveTo>
                <a:lnTo>
                  <a:pt x="175701" y="0"/>
                </a:lnTo>
              </a:path>
            </a:pathLst>
          </a:custGeom>
          <a:ln w="1591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4" name="bk object 404"/>
          <p:cNvSpPr/>
          <p:nvPr/>
        </p:nvSpPr>
        <p:spPr>
          <a:xfrm>
            <a:off x="8439912" y="138420"/>
            <a:ext cx="38894" cy="10012"/>
          </a:xfrm>
          <a:custGeom>
            <a:avLst/>
            <a:gdLst/>
            <a:ahLst/>
            <a:cxnLst/>
            <a:rect l="l" t="t" r="r" b="b"/>
            <a:pathLst>
              <a:path w="64134" h="16510">
                <a:moveTo>
                  <a:pt x="63872" y="0"/>
                </a:moveTo>
                <a:lnTo>
                  <a:pt x="0" y="0"/>
                </a:lnTo>
                <a:lnTo>
                  <a:pt x="0" y="16020"/>
                </a:lnTo>
                <a:lnTo>
                  <a:pt x="63872" y="16020"/>
                </a:lnTo>
                <a:lnTo>
                  <a:pt x="638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5" name="bk object 405"/>
          <p:cNvSpPr/>
          <p:nvPr/>
        </p:nvSpPr>
        <p:spPr>
          <a:xfrm>
            <a:off x="8430197" y="119054"/>
            <a:ext cx="58149" cy="19638"/>
          </a:xfrm>
          <a:custGeom>
            <a:avLst/>
            <a:gdLst/>
            <a:ahLst/>
            <a:cxnLst/>
            <a:rect l="l" t="t" r="r" b="b"/>
            <a:pathLst>
              <a:path w="95884" h="32385">
                <a:moveTo>
                  <a:pt x="0" y="31936"/>
                </a:moveTo>
                <a:lnTo>
                  <a:pt x="95808" y="31936"/>
                </a:lnTo>
                <a:lnTo>
                  <a:pt x="95808" y="0"/>
                </a:lnTo>
                <a:lnTo>
                  <a:pt x="0" y="0"/>
                </a:lnTo>
                <a:lnTo>
                  <a:pt x="0" y="3193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6" name="bk object 406"/>
          <p:cNvSpPr/>
          <p:nvPr/>
        </p:nvSpPr>
        <p:spPr>
          <a:xfrm>
            <a:off x="3493256" y="63495"/>
            <a:ext cx="150609" cy="1421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7" name="bk object 407"/>
          <p:cNvSpPr/>
          <p:nvPr/>
        </p:nvSpPr>
        <p:spPr>
          <a:xfrm>
            <a:off x="3660456" y="64257"/>
            <a:ext cx="134286" cy="1413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8" name="bk object 408"/>
          <p:cNvSpPr/>
          <p:nvPr/>
        </p:nvSpPr>
        <p:spPr>
          <a:xfrm>
            <a:off x="3811474" y="62798"/>
            <a:ext cx="125825" cy="1428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09" name="bk object 409"/>
          <p:cNvSpPr/>
          <p:nvPr/>
        </p:nvSpPr>
        <p:spPr>
          <a:xfrm>
            <a:off x="4055775" y="205143"/>
            <a:ext cx="769" cy="770"/>
          </a:xfrm>
          <a:custGeom>
            <a:avLst/>
            <a:gdLst/>
            <a:ahLst/>
            <a:cxnLst/>
            <a:rect l="l" t="t" r="r" b="b"/>
            <a:pathLst>
              <a:path w="1270" h="1270">
                <a:moveTo>
                  <a:pt x="0" y="1270"/>
                </a:moveTo>
                <a:lnTo>
                  <a:pt x="1228" y="1270"/>
                </a:lnTo>
                <a:lnTo>
                  <a:pt x="1228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0" name="bk object 410"/>
          <p:cNvSpPr/>
          <p:nvPr/>
        </p:nvSpPr>
        <p:spPr>
          <a:xfrm>
            <a:off x="4046069" y="204373"/>
            <a:ext cx="10783" cy="770"/>
          </a:xfrm>
          <a:custGeom>
            <a:avLst/>
            <a:gdLst/>
            <a:ahLst/>
            <a:cxnLst/>
            <a:rect l="l" t="t" r="r" b="b"/>
            <a:pathLst>
              <a:path w="17779" h="1270">
                <a:moveTo>
                  <a:pt x="0" y="1270"/>
                </a:moveTo>
                <a:lnTo>
                  <a:pt x="17231" y="1270"/>
                </a:lnTo>
                <a:lnTo>
                  <a:pt x="17231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1" name="bk object 411"/>
          <p:cNvSpPr/>
          <p:nvPr/>
        </p:nvSpPr>
        <p:spPr>
          <a:xfrm>
            <a:off x="3954205" y="204373"/>
            <a:ext cx="10783" cy="770"/>
          </a:xfrm>
          <a:custGeom>
            <a:avLst/>
            <a:gdLst/>
            <a:ahLst/>
            <a:cxnLst/>
            <a:rect l="l" t="t" r="r" b="b"/>
            <a:pathLst>
              <a:path w="17779" h="1270">
                <a:moveTo>
                  <a:pt x="0" y="1270"/>
                </a:moveTo>
                <a:lnTo>
                  <a:pt x="17602" y="1270"/>
                </a:lnTo>
                <a:lnTo>
                  <a:pt x="1760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2" name="bk object 412"/>
          <p:cNvSpPr/>
          <p:nvPr/>
        </p:nvSpPr>
        <p:spPr>
          <a:xfrm>
            <a:off x="3954531" y="201677"/>
            <a:ext cx="102049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63" y="0"/>
                </a:lnTo>
              </a:path>
            </a:pathLst>
          </a:custGeom>
          <a:ln w="88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3" name="bk object 413"/>
          <p:cNvSpPr/>
          <p:nvPr/>
        </p:nvSpPr>
        <p:spPr>
          <a:xfrm>
            <a:off x="3954993" y="196287"/>
            <a:ext cx="101664" cy="0"/>
          </a:xfrm>
          <a:custGeom>
            <a:avLst/>
            <a:gdLst/>
            <a:ahLst/>
            <a:cxnLst/>
            <a:rect l="l" t="t" r="r" b="b"/>
            <a:pathLst>
              <a:path w="167640">
                <a:moveTo>
                  <a:pt x="0" y="0"/>
                </a:moveTo>
                <a:lnTo>
                  <a:pt x="167377" y="0"/>
                </a:lnTo>
              </a:path>
            </a:pathLst>
          </a:custGeom>
          <a:ln w="888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4" name="bk object 414"/>
          <p:cNvSpPr/>
          <p:nvPr/>
        </p:nvSpPr>
        <p:spPr>
          <a:xfrm>
            <a:off x="3955290" y="190511"/>
            <a:ext cx="101279" cy="0"/>
          </a:xfrm>
          <a:custGeom>
            <a:avLst/>
            <a:gdLst/>
            <a:ahLst/>
            <a:cxnLst/>
            <a:rect l="l" t="t" r="r" b="b"/>
            <a:pathLst>
              <a:path w="167004">
                <a:moveTo>
                  <a:pt x="0" y="0"/>
                </a:moveTo>
                <a:lnTo>
                  <a:pt x="166863" y="0"/>
                </a:lnTo>
              </a:path>
            </a:pathLst>
          </a:custGeom>
          <a:ln w="101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5" name="bk object 415"/>
          <p:cNvSpPr/>
          <p:nvPr/>
        </p:nvSpPr>
        <p:spPr>
          <a:xfrm>
            <a:off x="3955393" y="181269"/>
            <a:ext cx="101279" cy="0"/>
          </a:xfrm>
          <a:custGeom>
            <a:avLst/>
            <a:gdLst/>
            <a:ahLst/>
            <a:cxnLst/>
            <a:rect l="l" t="t" r="r" b="b"/>
            <a:pathLst>
              <a:path w="167004">
                <a:moveTo>
                  <a:pt x="0" y="0"/>
                </a:moveTo>
                <a:lnTo>
                  <a:pt x="166658" y="0"/>
                </a:lnTo>
              </a:path>
            </a:pathLst>
          </a:custGeom>
          <a:ln w="203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6" name="bk object 416"/>
          <p:cNvSpPr/>
          <p:nvPr/>
        </p:nvSpPr>
        <p:spPr>
          <a:xfrm>
            <a:off x="3955383" y="149694"/>
            <a:ext cx="33118" cy="25414"/>
          </a:xfrm>
          <a:custGeom>
            <a:avLst/>
            <a:gdLst/>
            <a:ahLst/>
            <a:cxnLst/>
            <a:rect l="l" t="t" r="r" b="b"/>
            <a:pathLst>
              <a:path w="54609" h="41910">
                <a:moveTo>
                  <a:pt x="0" y="41910"/>
                </a:moveTo>
                <a:lnTo>
                  <a:pt x="54359" y="41910"/>
                </a:lnTo>
                <a:lnTo>
                  <a:pt x="54359" y="0"/>
                </a:lnTo>
                <a:lnTo>
                  <a:pt x="0" y="0"/>
                </a:lnTo>
                <a:lnTo>
                  <a:pt x="0" y="419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7" name="bk object 417"/>
          <p:cNvSpPr/>
          <p:nvPr/>
        </p:nvSpPr>
        <p:spPr>
          <a:xfrm>
            <a:off x="3955342" y="135446"/>
            <a:ext cx="93963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779" y="0"/>
                </a:lnTo>
              </a:path>
            </a:pathLst>
          </a:custGeom>
          <a:ln w="469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8" name="bk object 418"/>
          <p:cNvSpPr/>
          <p:nvPr/>
        </p:nvSpPr>
        <p:spPr>
          <a:xfrm>
            <a:off x="3955276" y="92705"/>
            <a:ext cx="33118" cy="28495"/>
          </a:xfrm>
          <a:custGeom>
            <a:avLst/>
            <a:gdLst/>
            <a:ahLst/>
            <a:cxnLst/>
            <a:rect l="l" t="t" r="r" b="b"/>
            <a:pathLst>
              <a:path w="54609" h="46989">
                <a:moveTo>
                  <a:pt x="0" y="46989"/>
                </a:moveTo>
                <a:lnTo>
                  <a:pt x="54327" y="46989"/>
                </a:lnTo>
                <a:lnTo>
                  <a:pt x="54327" y="0"/>
                </a:lnTo>
                <a:lnTo>
                  <a:pt x="0" y="0"/>
                </a:lnTo>
                <a:lnTo>
                  <a:pt x="0" y="469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19" name="bk object 419"/>
          <p:cNvSpPr/>
          <p:nvPr/>
        </p:nvSpPr>
        <p:spPr>
          <a:xfrm>
            <a:off x="3955241" y="91934"/>
            <a:ext cx="33118" cy="770"/>
          </a:xfrm>
          <a:custGeom>
            <a:avLst/>
            <a:gdLst/>
            <a:ahLst/>
            <a:cxnLst/>
            <a:rect l="l" t="t" r="r" b="b"/>
            <a:pathLst>
              <a:path w="54609" h="1269">
                <a:moveTo>
                  <a:pt x="0" y="1270"/>
                </a:moveTo>
                <a:lnTo>
                  <a:pt x="54324" y="1270"/>
                </a:lnTo>
                <a:lnTo>
                  <a:pt x="54324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0" name="bk object 420"/>
          <p:cNvSpPr/>
          <p:nvPr/>
        </p:nvSpPr>
        <p:spPr>
          <a:xfrm>
            <a:off x="3955237" y="89624"/>
            <a:ext cx="103205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878" y="0"/>
                </a:lnTo>
              </a:path>
            </a:pathLst>
          </a:custGeom>
          <a:ln w="76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1" name="bk object 421"/>
          <p:cNvSpPr/>
          <p:nvPr/>
        </p:nvSpPr>
        <p:spPr>
          <a:xfrm>
            <a:off x="3955191" y="83463"/>
            <a:ext cx="103205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69932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2" name="bk object 422"/>
          <p:cNvSpPr/>
          <p:nvPr/>
        </p:nvSpPr>
        <p:spPr>
          <a:xfrm>
            <a:off x="3955026" y="76146"/>
            <a:ext cx="103205" cy="0"/>
          </a:xfrm>
          <a:custGeom>
            <a:avLst/>
            <a:gdLst/>
            <a:ahLst/>
            <a:cxnLst/>
            <a:rect l="l" t="t" r="r" b="b"/>
            <a:pathLst>
              <a:path w="170179">
                <a:moveTo>
                  <a:pt x="0" y="0"/>
                </a:moveTo>
                <a:lnTo>
                  <a:pt x="170177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3" name="bk object 423"/>
          <p:cNvSpPr/>
          <p:nvPr/>
        </p:nvSpPr>
        <p:spPr>
          <a:xfrm>
            <a:off x="3954673" y="69985"/>
            <a:ext cx="103590" cy="0"/>
          </a:xfrm>
          <a:custGeom>
            <a:avLst/>
            <a:gdLst/>
            <a:ahLst/>
            <a:cxnLst/>
            <a:rect l="l" t="t" r="r" b="b"/>
            <a:pathLst>
              <a:path w="170815">
                <a:moveTo>
                  <a:pt x="0" y="0"/>
                </a:moveTo>
                <a:lnTo>
                  <a:pt x="170735" y="0"/>
                </a:lnTo>
              </a:path>
            </a:pathLst>
          </a:custGeom>
          <a:ln w="88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4" name="bk object 424"/>
          <p:cNvSpPr/>
          <p:nvPr/>
        </p:nvSpPr>
        <p:spPr>
          <a:xfrm>
            <a:off x="3954159" y="64979"/>
            <a:ext cx="104360" cy="0"/>
          </a:xfrm>
          <a:custGeom>
            <a:avLst/>
            <a:gdLst/>
            <a:ahLst/>
            <a:cxnLst/>
            <a:rect l="l" t="t" r="r" b="b"/>
            <a:pathLst>
              <a:path w="172084">
                <a:moveTo>
                  <a:pt x="0" y="0"/>
                </a:moveTo>
                <a:lnTo>
                  <a:pt x="171565" y="0"/>
                </a:lnTo>
              </a:path>
            </a:pathLst>
          </a:custGeom>
          <a:ln w="76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5" name="bk object 425"/>
          <p:cNvSpPr/>
          <p:nvPr/>
        </p:nvSpPr>
        <p:spPr>
          <a:xfrm>
            <a:off x="4044716" y="174338"/>
            <a:ext cx="11938" cy="770"/>
          </a:xfrm>
          <a:custGeom>
            <a:avLst/>
            <a:gdLst/>
            <a:ahLst/>
            <a:cxnLst/>
            <a:rect l="l" t="t" r="r" b="b"/>
            <a:pathLst>
              <a:path w="19684" h="1270">
                <a:moveTo>
                  <a:pt x="0" y="1270"/>
                </a:moveTo>
                <a:lnTo>
                  <a:pt x="19342" y="1270"/>
                </a:lnTo>
                <a:lnTo>
                  <a:pt x="1934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6" name="bk object 426"/>
          <p:cNvSpPr/>
          <p:nvPr/>
        </p:nvSpPr>
        <p:spPr>
          <a:xfrm>
            <a:off x="4054737" y="173567"/>
            <a:ext cx="1925" cy="770"/>
          </a:xfrm>
          <a:custGeom>
            <a:avLst/>
            <a:gdLst/>
            <a:ahLst/>
            <a:cxnLst/>
            <a:rect l="l" t="t" r="r" b="b"/>
            <a:pathLst>
              <a:path w="3175" h="1270">
                <a:moveTo>
                  <a:pt x="0" y="1270"/>
                </a:moveTo>
                <a:lnTo>
                  <a:pt x="2815" y="1270"/>
                </a:lnTo>
                <a:lnTo>
                  <a:pt x="2815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7" name="bk object 427"/>
          <p:cNvSpPr/>
          <p:nvPr/>
        </p:nvSpPr>
        <p:spPr>
          <a:xfrm>
            <a:off x="4046317" y="150464"/>
            <a:ext cx="3081" cy="770"/>
          </a:xfrm>
          <a:custGeom>
            <a:avLst/>
            <a:gdLst/>
            <a:ahLst/>
            <a:cxnLst/>
            <a:rect l="l" t="t" r="r" b="b"/>
            <a:pathLst>
              <a:path w="5079" h="1270">
                <a:moveTo>
                  <a:pt x="0" y="1270"/>
                </a:moveTo>
                <a:lnTo>
                  <a:pt x="4824" y="1270"/>
                </a:lnTo>
                <a:lnTo>
                  <a:pt x="4824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8" name="bk object 428"/>
          <p:cNvSpPr/>
          <p:nvPr/>
        </p:nvSpPr>
        <p:spPr>
          <a:xfrm>
            <a:off x="4033874" y="149694"/>
            <a:ext cx="15404" cy="770"/>
          </a:xfrm>
          <a:custGeom>
            <a:avLst/>
            <a:gdLst/>
            <a:ahLst/>
            <a:cxnLst/>
            <a:rect l="l" t="t" r="r" b="b"/>
            <a:pathLst>
              <a:path w="25400" h="1270">
                <a:moveTo>
                  <a:pt x="0" y="1270"/>
                </a:moveTo>
                <a:lnTo>
                  <a:pt x="25337" y="1270"/>
                </a:lnTo>
                <a:lnTo>
                  <a:pt x="25337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29" name="bk object 429"/>
          <p:cNvSpPr/>
          <p:nvPr/>
        </p:nvSpPr>
        <p:spPr>
          <a:xfrm>
            <a:off x="4014411" y="120429"/>
            <a:ext cx="35043" cy="770"/>
          </a:xfrm>
          <a:custGeom>
            <a:avLst/>
            <a:gdLst/>
            <a:ahLst/>
            <a:cxnLst/>
            <a:rect l="l" t="t" r="r" b="b"/>
            <a:pathLst>
              <a:path w="57784" h="1269">
                <a:moveTo>
                  <a:pt x="0" y="1269"/>
                </a:moveTo>
                <a:lnTo>
                  <a:pt x="57325" y="1269"/>
                </a:lnTo>
                <a:lnTo>
                  <a:pt x="57325" y="0"/>
                </a:lnTo>
                <a:lnTo>
                  <a:pt x="0" y="0"/>
                </a:lnTo>
                <a:lnTo>
                  <a:pt x="0" y="1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0" name="bk object 430"/>
          <p:cNvSpPr/>
          <p:nvPr/>
        </p:nvSpPr>
        <p:spPr>
          <a:xfrm>
            <a:off x="4044821" y="119659"/>
            <a:ext cx="4621" cy="770"/>
          </a:xfrm>
          <a:custGeom>
            <a:avLst/>
            <a:gdLst/>
            <a:ahLst/>
            <a:cxnLst/>
            <a:rect l="l" t="t" r="r" b="b"/>
            <a:pathLst>
              <a:path w="7620" h="1269">
                <a:moveTo>
                  <a:pt x="0" y="1270"/>
                </a:moveTo>
                <a:lnTo>
                  <a:pt x="7178" y="1270"/>
                </a:lnTo>
                <a:lnTo>
                  <a:pt x="7178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1" name="bk object 431"/>
          <p:cNvSpPr/>
          <p:nvPr/>
        </p:nvSpPr>
        <p:spPr>
          <a:xfrm>
            <a:off x="4055674" y="92703"/>
            <a:ext cx="2696" cy="770"/>
          </a:xfrm>
          <a:custGeom>
            <a:avLst/>
            <a:gdLst/>
            <a:ahLst/>
            <a:cxnLst/>
            <a:rect l="l" t="t" r="r" b="b"/>
            <a:pathLst>
              <a:path w="4445" h="1269">
                <a:moveTo>
                  <a:pt x="0" y="1270"/>
                </a:moveTo>
                <a:lnTo>
                  <a:pt x="4272" y="1270"/>
                </a:lnTo>
                <a:lnTo>
                  <a:pt x="4272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2" name="bk object 432"/>
          <p:cNvSpPr/>
          <p:nvPr/>
        </p:nvSpPr>
        <p:spPr>
          <a:xfrm>
            <a:off x="4041867" y="91934"/>
            <a:ext cx="16559" cy="770"/>
          </a:xfrm>
          <a:custGeom>
            <a:avLst/>
            <a:gdLst/>
            <a:ahLst/>
            <a:cxnLst/>
            <a:rect l="l" t="t" r="r" b="b"/>
            <a:pathLst>
              <a:path w="27304" h="1269">
                <a:moveTo>
                  <a:pt x="0" y="1270"/>
                </a:moveTo>
                <a:lnTo>
                  <a:pt x="27038" y="1270"/>
                </a:lnTo>
                <a:lnTo>
                  <a:pt x="27038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3" name="bk object 433"/>
          <p:cNvSpPr/>
          <p:nvPr/>
        </p:nvSpPr>
        <p:spPr>
          <a:xfrm>
            <a:off x="4049026" y="61899"/>
            <a:ext cx="9242" cy="770"/>
          </a:xfrm>
          <a:custGeom>
            <a:avLst/>
            <a:gdLst/>
            <a:ahLst/>
            <a:cxnLst/>
            <a:rect l="l" t="t" r="r" b="b"/>
            <a:pathLst>
              <a:path w="15240" h="1269">
                <a:moveTo>
                  <a:pt x="0" y="1270"/>
                </a:moveTo>
                <a:lnTo>
                  <a:pt x="15123" y="1270"/>
                </a:lnTo>
                <a:lnTo>
                  <a:pt x="15123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4" name="bk object 434"/>
          <p:cNvSpPr/>
          <p:nvPr/>
        </p:nvSpPr>
        <p:spPr>
          <a:xfrm>
            <a:off x="4057725" y="61129"/>
            <a:ext cx="769" cy="770"/>
          </a:xfrm>
          <a:custGeom>
            <a:avLst/>
            <a:gdLst/>
            <a:ahLst/>
            <a:cxnLst/>
            <a:rect l="l" t="t" r="r" b="b"/>
            <a:pathLst>
              <a:path w="1270" h="1269">
                <a:moveTo>
                  <a:pt x="0" y="1270"/>
                </a:moveTo>
                <a:lnTo>
                  <a:pt x="779" y="1270"/>
                </a:lnTo>
                <a:lnTo>
                  <a:pt x="779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5" name="bk object 435"/>
          <p:cNvSpPr/>
          <p:nvPr/>
        </p:nvSpPr>
        <p:spPr>
          <a:xfrm>
            <a:off x="4075234" y="63052"/>
            <a:ext cx="122987" cy="1425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6" name="bk object 436"/>
          <p:cNvSpPr/>
          <p:nvPr/>
        </p:nvSpPr>
        <p:spPr>
          <a:xfrm>
            <a:off x="4212116" y="63560"/>
            <a:ext cx="124987" cy="1421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7" name="bk object 437"/>
          <p:cNvSpPr/>
          <p:nvPr/>
        </p:nvSpPr>
        <p:spPr>
          <a:xfrm>
            <a:off x="4376097" y="94245"/>
            <a:ext cx="0" cy="111669"/>
          </a:xfrm>
          <a:custGeom>
            <a:avLst/>
            <a:gdLst/>
            <a:ahLst/>
            <a:cxnLst/>
            <a:rect l="l" t="t" r="r" b="b"/>
            <a:pathLst>
              <a:path h="184150">
                <a:moveTo>
                  <a:pt x="0" y="0"/>
                </a:moveTo>
                <a:lnTo>
                  <a:pt x="0" y="184149"/>
                </a:lnTo>
              </a:path>
            </a:pathLst>
          </a:custGeom>
          <a:ln w="5883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8" name="bk object 438"/>
          <p:cNvSpPr/>
          <p:nvPr/>
        </p:nvSpPr>
        <p:spPr>
          <a:xfrm>
            <a:off x="4359046" y="91164"/>
            <a:ext cx="101664" cy="0"/>
          </a:xfrm>
          <a:custGeom>
            <a:avLst/>
            <a:gdLst/>
            <a:ahLst/>
            <a:cxnLst/>
            <a:rect l="l" t="t" r="r" b="b"/>
            <a:pathLst>
              <a:path w="167640">
                <a:moveTo>
                  <a:pt x="0" y="0"/>
                </a:moveTo>
                <a:lnTo>
                  <a:pt x="167392" y="0"/>
                </a:lnTo>
              </a:path>
            </a:pathLst>
          </a:custGeom>
          <a:ln w="1015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39" name="bk object 439"/>
          <p:cNvSpPr/>
          <p:nvPr/>
        </p:nvSpPr>
        <p:spPr>
          <a:xfrm>
            <a:off x="4358996" y="84233"/>
            <a:ext cx="101664" cy="0"/>
          </a:xfrm>
          <a:custGeom>
            <a:avLst/>
            <a:gdLst/>
            <a:ahLst/>
            <a:cxnLst/>
            <a:rect l="l" t="t" r="r" b="b"/>
            <a:pathLst>
              <a:path w="167640">
                <a:moveTo>
                  <a:pt x="0" y="0"/>
                </a:moveTo>
                <a:lnTo>
                  <a:pt x="167449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0" name="bk object 440"/>
          <p:cNvSpPr/>
          <p:nvPr/>
        </p:nvSpPr>
        <p:spPr>
          <a:xfrm>
            <a:off x="4358828" y="76915"/>
            <a:ext cx="102049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7699" y="0"/>
                </a:lnTo>
              </a:path>
            </a:pathLst>
          </a:custGeom>
          <a:ln w="1142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1" name="bk object 441"/>
          <p:cNvSpPr/>
          <p:nvPr/>
        </p:nvSpPr>
        <p:spPr>
          <a:xfrm>
            <a:off x="4358484" y="70755"/>
            <a:ext cx="102049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242" y="0"/>
                </a:lnTo>
              </a:path>
            </a:pathLst>
          </a:custGeom>
          <a:ln w="889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2" name="bk object 442"/>
          <p:cNvSpPr/>
          <p:nvPr/>
        </p:nvSpPr>
        <p:spPr>
          <a:xfrm>
            <a:off x="4357963" y="65750"/>
            <a:ext cx="102819" cy="0"/>
          </a:xfrm>
          <a:custGeom>
            <a:avLst/>
            <a:gdLst/>
            <a:ahLst/>
            <a:cxnLst/>
            <a:rect l="l" t="t" r="r" b="b"/>
            <a:pathLst>
              <a:path w="169545">
                <a:moveTo>
                  <a:pt x="0" y="0"/>
                </a:moveTo>
                <a:lnTo>
                  <a:pt x="169083" y="0"/>
                </a:lnTo>
              </a:path>
            </a:pathLst>
          </a:custGeom>
          <a:ln w="762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3" name="bk object 443"/>
          <p:cNvSpPr/>
          <p:nvPr/>
        </p:nvSpPr>
        <p:spPr>
          <a:xfrm>
            <a:off x="4455542" y="94244"/>
            <a:ext cx="5391" cy="770"/>
          </a:xfrm>
          <a:custGeom>
            <a:avLst/>
            <a:gdLst/>
            <a:ahLst/>
            <a:cxnLst/>
            <a:rect l="l" t="t" r="r" b="b"/>
            <a:pathLst>
              <a:path w="8890" h="1269">
                <a:moveTo>
                  <a:pt x="0" y="1269"/>
                </a:moveTo>
                <a:lnTo>
                  <a:pt x="8290" y="1269"/>
                </a:lnTo>
                <a:lnTo>
                  <a:pt x="8290" y="0"/>
                </a:lnTo>
                <a:lnTo>
                  <a:pt x="0" y="0"/>
                </a:lnTo>
                <a:lnTo>
                  <a:pt x="0" y="12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4" name="bk object 444"/>
          <p:cNvSpPr/>
          <p:nvPr/>
        </p:nvSpPr>
        <p:spPr>
          <a:xfrm>
            <a:off x="4454458" y="62669"/>
            <a:ext cx="6161" cy="770"/>
          </a:xfrm>
          <a:custGeom>
            <a:avLst/>
            <a:gdLst/>
            <a:ahLst/>
            <a:cxnLst/>
            <a:rect l="l" t="t" r="r" b="b"/>
            <a:pathLst>
              <a:path w="10159" h="1269">
                <a:moveTo>
                  <a:pt x="0" y="1270"/>
                </a:moveTo>
                <a:lnTo>
                  <a:pt x="9956" y="1270"/>
                </a:lnTo>
                <a:lnTo>
                  <a:pt x="9956" y="0"/>
                </a:lnTo>
                <a:lnTo>
                  <a:pt x="0" y="0"/>
                </a:lnTo>
                <a:lnTo>
                  <a:pt x="0" y="12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5" name="bk object 445"/>
          <p:cNvSpPr/>
          <p:nvPr/>
        </p:nvSpPr>
        <p:spPr>
          <a:xfrm>
            <a:off x="4462729" y="63687"/>
            <a:ext cx="142484" cy="142089"/>
          </a:xfrm>
          <a:custGeom>
            <a:avLst/>
            <a:gdLst/>
            <a:ahLst/>
            <a:cxnLst/>
            <a:rect l="l" t="t" r="r" b="b"/>
            <a:pathLst>
              <a:path w="234950" h="234315">
                <a:moveTo>
                  <a:pt x="64228" y="314"/>
                </a:moveTo>
                <a:lnTo>
                  <a:pt x="0" y="523"/>
                </a:lnTo>
                <a:lnTo>
                  <a:pt x="2883" y="6727"/>
                </a:lnTo>
                <a:lnTo>
                  <a:pt x="5692" y="13638"/>
                </a:lnTo>
                <a:lnTo>
                  <a:pt x="9011" y="22680"/>
                </a:lnTo>
                <a:lnTo>
                  <a:pt x="13245" y="34763"/>
                </a:lnTo>
                <a:lnTo>
                  <a:pt x="72919" y="203763"/>
                </a:lnTo>
                <a:lnTo>
                  <a:pt x="76293" y="213466"/>
                </a:lnTo>
                <a:lnTo>
                  <a:pt x="78750" y="221289"/>
                </a:lnTo>
                <a:lnTo>
                  <a:pt x="80505" y="227882"/>
                </a:lnTo>
                <a:lnTo>
                  <a:pt x="81777" y="234128"/>
                </a:lnTo>
                <a:lnTo>
                  <a:pt x="153419" y="233919"/>
                </a:lnTo>
                <a:lnTo>
                  <a:pt x="154897" y="227835"/>
                </a:lnTo>
                <a:lnTo>
                  <a:pt x="156780" y="221066"/>
                </a:lnTo>
                <a:lnTo>
                  <a:pt x="159282" y="213190"/>
                </a:lnTo>
                <a:lnTo>
                  <a:pt x="168803" y="185962"/>
                </a:lnTo>
                <a:lnTo>
                  <a:pt x="117619" y="185962"/>
                </a:lnTo>
                <a:lnTo>
                  <a:pt x="91902" y="101777"/>
                </a:lnTo>
                <a:lnTo>
                  <a:pt x="198280" y="101672"/>
                </a:lnTo>
                <a:lnTo>
                  <a:pt x="214758" y="54553"/>
                </a:lnTo>
                <a:lnTo>
                  <a:pt x="78604" y="54553"/>
                </a:lnTo>
                <a:lnTo>
                  <a:pt x="71097" y="30470"/>
                </a:lnTo>
                <a:lnTo>
                  <a:pt x="68720" y="22551"/>
                </a:lnTo>
                <a:lnTo>
                  <a:pt x="66865" y="15222"/>
                </a:lnTo>
                <a:lnTo>
                  <a:pt x="65392" y="7900"/>
                </a:lnTo>
                <a:lnTo>
                  <a:pt x="64228" y="314"/>
                </a:lnTo>
                <a:close/>
              </a:path>
              <a:path w="234950" h="234315">
                <a:moveTo>
                  <a:pt x="198280" y="101672"/>
                </a:moveTo>
                <a:lnTo>
                  <a:pt x="143493" y="101672"/>
                </a:lnTo>
                <a:lnTo>
                  <a:pt x="117619" y="185962"/>
                </a:lnTo>
                <a:lnTo>
                  <a:pt x="168803" y="185962"/>
                </a:lnTo>
                <a:lnTo>
                  <a:pt x="198280" y="101672"/>
                </a:lnTo>
                <a:close/>
              </a:path>
              <a:path w="234950" h="234315">
                <a:moveTo>
                  <a:pt x="234924" y="0"/>
                </a:moveTo>
                <a:lnTo>
                  <a:pt x="170706" y="104"/>
                </a:lnTo>
                <a:lnTo>
                  <a:pt x="169156" y="9207"/>
                </a:lnTo>
                <a:lnTo>
                  <a:pt x="167653" y="16779"/>
                </a:lnTo>
                <a:lnTo>
                  <a:pt x="166002" y="23765"/>
                </a:lnTo>
                <a:lnTo>
                  <a:pt x="164119" y="30679"/>
                </a:lnTo>
                <a:lnTo>
                  <a:pt x="156843" y="54343"/>
                </a:lnTo>
                <a:lnTo>
                  <a:pt x="78604" y="54553"/>
                </a:lnTo>
                <a:lnTo>
                  <a:pt x="214758" y="54553"/>
                </a:lnTo>
                <a:lnTo>
                  <a:pt x="223194" y="30470"/>
                </a:lnTo>
                <a:lnTo>
                  <a:pt x="226011" y="22551"/>
                </a:lnTo>
                <a:lnTo>
                  <a:pt x="228987" y="14502"/>
                </a:lnTo>
                <a:lnTo>
                  <a:pt x="232106" y="6573"/>
                </a:lnTo>
                <a:lnTo>
                  <a:pt x="2349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6" name="bk object 446"/>
          <p:cNvSpPr/>
          <p:nvPr/>
        </p:nvSpPr>
        <p:spPr>
          <a:xfrm>
            <a:off x="4616750" y="63623"/>
            <a:ext cx="125155" cy="142089"/>
          </a:xfrm>
          <a:custGeom>
            <a:avLst/>
            <a:gdLst/>
            <a:ahLst/>
            <a:cxnLst/>
            <a:rect l="l" t="t" r="r" b="b"/>
            <a:pathLst>
              <a:path w="206375" h="234315">
                <a:moveTo>
                  <a:pt x="58448" y="314"/>
                </a:moveTo>
                <a:lnTo>
                  <a:pt x="0" y="418"/>
                </a:lnTo>
                <a:lnTo>
                  <a:pt x="1060" y="9029"/>
                </a:lnTo>
                <a:lnTo>
                  <a:pt x="1764" y="18808"/>
                </a:lnTo>
                <a:lnTo>
                  <a:pt x="2161" y="30413"/>
                </a:lnTo>
                <a:lnTo>
                  <a:pt x="2277" y="41883"/>
                </a:lnTo>
                <a:lnTo>
                  <a:pt x="2438" y="102365"/>
                </a:lnTo>
                <a:lnTo>
                  <a:pt x="2561" y="203959"/>
                </a:lnTo>
                <a:lnTo>
                  <a:pt x="2209" y="214640"/>
                </a:lnTo>
                <a:lnTo>
                  <a:pt x="1558" y="224508"/>
                </a:lnTo>
                <a:lnTo>
                  <a:pt x="534" y="234233"/>
                </a:lnTo>
                <a:lnTo>
                  <a:pt x="60081" y="234128"/>
                </a:lnTo>
                <a:lnTo>
                  <a:pt x="79494" y="198946"/>
                </a:lnTo>
                <a:lnTo>
                  <a:pt x="111940" y="149000"/>
                </a:lnTo>
                <a:lnTo>
                  <a:pt x="54678" y="149000"/>
                </a:lnTo>
                <a:lnTo>
                  <a:pt x="55553" y="138858"/>
                </a:lnTo>
                <a:lnTo>
                  <a:pt x="56116" y="128451"/>
                </a:lnTo>
                <a:lnTo>
                  <a:pt x="56388" y="118949"/>
                </a:lnTo>
                <a:lnTo>
                  <a:pt x="56476" y="29743"/>
                </a:lnTo>
                <a:lnTo>
                  <a:pt x="56786" y="19502"/>
                </a:lnTo>
                <a:lnTo>
                  <a:pt x="57439" y="9525"/>
                </a:lnTo>
                <a:lnTo>
                  <a:pt x="58448" y="314"/>
                </a:lnTo>
                <a:close/>
              </a:path>
              <a:path w="206375" h="234315">
                <a:moveTo>
                  <a:pt x="203560" y="85547"/>
                </a:moveTo>
                <a:lnTo>
                  <a:pt x="151136" y="85547"/>
                </a:lnTo>
                <a:lnTo>
                  <a:pt x="150442" y="95267"/>
                </a:lnTo>
                <a:lnTo>
                  <a:pt x="149948" y="105271"/>
                </a:lnTo>
                <a:lnTo>
                  <a:pt x="149698" y="114342"/>
                </a:lnTo>
                <a:lnTo>
                  <a:pt x="149645" y="203959"/>
                </a:lnTo>
                <a:lnTo>
                  <a:pt x="149309" y="214640"/>
                </a:lnTo>
                <a:lnTo>
                  <a:pt x="148642" y="224508"/>
                </a:lnTo>
                <a:lnTo>
                  <a:pt x="147639" y="233919"/>
                </a:lnTo>
                <a:lnTo>
                  <a:pt x="206098" y="233710"/>
                </a:lnTo>
                <a:lnTo>
                  <a:pt x="205034" y="224312"/>
                </a:lnTo>
                <a:lnTo>
                  <a:pt x="204335" y="214522"/>
                </a:lnTo>
                <a:lnTo>
                  <a:pt x="203954" y="203959"/>
                </a:lnTo>
                <a:lnTo>
                  <a:pt x="203805" y="191093"/>
                </a:lnTo>
                <a:lnTo>
                  <a:pt x="203560" y="85547"/>
                </a:lnTo>
                <a:close/>
              </a:path>
              <a:path w="206375" h="234315">
                <a:moveTo>
                  <a:pt x="205543" y="0"/>
                </a:moveTo>
                <a:lnTo>
                  <a:pt x="145472" y="104"/>
                </a:lnTo>
                <a:lnTo>
                  <a:pt x="141487" y="8128"/>
                </a:lnTo>
                <a:lnTo>
                  <a:pt x="136844" y="16465"/>
                </a:lnTo>
                <a:lnTo>
                  <a:pt x="131383" y="25548"/>
                </a:lnTo>
                <a:lnTo>
                  <a:pt x="124949" y="35810"/>
                </a:lnTo>
                <a:lnTo>
                  <a:pt x="74353" y="114342"/>
                </a:lnTo>
                <a:lnTo>
                  <a:pt x="69246" y="122422"/>
                </a:lnTo>
                <a:lnTo>
                  <a:pt x="64622" y="130297"/>
                </a:lnTo>
                <a:lnTo>
                  <a:pt x="59851" y="139040"/>
                </a:lnTo>
                <a:lnTo>
                  <a:pt x="54678" y="149000"/>
                </a:lnTo>
                <a:lnTo>
                  <a:pt x="111940" y="149000"/>
                </a:lnTo>
                <a:lnTo>
                  <a:pt x="136956" y="110387"/>
                </a:lnTo>
                <a:lnTo>
                  <a:pt x="151136" y="85547"/>
                </a:lnTo>
                <a:lnTo>
                  <a:pt x="203560" y="85547"/>
                </a:lnTo>
                <a:lnTo>
                  <a:pt x="203580" y="29743"/>
                </a:lnTo>
                <a:lnTo>
                  <a:pt x="203993" y="18808"/>
                </a:lnTo>
                <a:lnTo>
                  <a:pt x="204620" y="9525"/>
                </a:lnTo>
                <a:lnTo>
                  <a:pt x="2055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7" name="bk object 447"/>
          <p:cNvSpPr/>
          <p:nvPr/>
        </p:nvSpPr>
        <p:spPr>
          <a:xfrm>
            <a:off x="4762461" y="62860"/>
            <a:ext cx="125812" cy="1428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8" name="bk object 448"/>
          <p:cNvSpPr/>
          <p:nvPr/>
        </p:nvSpPr>
        <p:spPr>
          <a:xfrm>
            <a:off x="4904817" y="63560"/>
            <a:ext cx="304501" cy="1421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49" name="bk object 449"/>
          <p:cNvSpPr/>
          <p:nvPr/>
        </p:nvSpPr>
        <p:spPr>
          <a:xfrm>
            <a:off x="5220882" y="63114"/>
            <a:ext cx="122993" cy="14254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0" name="bk object 450"/>
          <p:cNvSpPr/>
          <p:nvPr/>
        </p:nvSpPr>
        <p:spPr>
          <a:xfrm>
            <a:off x="5357749" y="63622"/>
            <a:ext cx="131317" cy="1421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1" name="bk object 451"/>
          <p:cNvSpPr/>
          <p:nvPr/>
        </p:nvSpPr>
        <p:spPr>
          <a:xfrm>
            <a:off x="2668200" y="63305"/>
            <a:ext cx="91652" cy="68926"/>
          </a:xfrm>
          <a:custGeom>
            <a:avLst/>
            <a:gdLst/>
            <a:ahLst/>
            <a:cxnLst/>
            <a:rect l="l" t="t" r="r" b="b"/>
            <a:pathLst>
              <a:path w="151129" h="113664">
                <a:moveTo>
                  <a:pt x="150602" y="88164"/>
                </a:moveTo>
                <a:lnTo>
                  <a:pt x="55516" y="88164"/>
                </a:lnTo>
                <a:lnTo>
                  <a:pt x="78154" y="110781"/>
                </a:lnTo>
                <a:lnTo>
                  <a:pt x="79453" y="112143"/>
                </a:lnTo>
                <a:lnTo>
                  <a:pt x="80039" y="112666"/>
                </a:lnTo>
                <a:lnTo>
                  <a:pt x="80835" y="113085"/>
                </a:lnTo>
                <a:lnTo>
                  <a:pt x="149210" y="113085"/>
                </a:lnTo>
                <a:lnTo>
                  <a:pt x="150602" y="111619"/>
                </a:lnTo>
                <a:lnTo>
                  <a:pt x="150602" y="88164"/>
                </a:lnTo>
                <a:close/>
              </a:path>
              <a:path w="151129" h="113664">
                <a:moveTo>
                  <a:pt x="86657" y="0"/>
                </a:moveTo>
                <a:lnTo>
                  <a:pt x="52877" y="0"/>
                </a:lnTo>
                <a:lnTo>
                  <a:pt x="51474" y="1361"/>
                </a:lnTo>
                <a:lnTo>
                  <a:pt x="51474" y="48794"/>
                </a:lnTo>
                <a:lnTo>
                  <a:pt x="2073" y="75599"/>
                </a:lnTo>
                <a:lnTo>
                  <a:pt x="565" y="76437"/>
                </a:lnTo>
                <a:lnTo>
                  <a:pt x="0" y="78322"/>
                </a:lnTo>
                <a:lnTo>
                  <a:pt x="827" y="79892"/>
                </a:lnTo>
                <a:lnTo>
                  <a:pt x="15308" y="106488"/>
                </a:lnTo>
                <a:lnTo>
                  <a:pt x="16135" y="108059"/>
                </a:lnTo>
                <a:lnTo>
                  <a:pt x="18030" y="108583"/>
                </a:lnTo>
                <a:lnTo>
                  <a:pt x="55516" y="88164"/>
                </a:lnTo>
                <a:lnTo>
                  <a:pt x="150602" y="88164"/>
                </a:lnTo>
                <a:lnTo>
                  <a:pt x="150602" y="77903"/>
                </a:lnTo>
                <a:lnTo>
                  <a:pt x="149210" y="76437"/>
                </a:lnTo>
                <a:lnTo>
                  <a:pt x="95515" y="76437"/>
                </a:lnTo>
                <a:lnTo>
                  <a:pt x="89033" y="69945"/>
                </a:lnTo>
                <a:lnTo>
                  <a:pt x="149377" y="37171"/>
                </a:lnTo>
                <a:lnTo>
                  <a:pt x="149943" y="35286"/>
                </a:lnTo>
                <a:lnTo>
                  <a:pt x="149115" y="33716"/>
                </a:lnTo>
                <a:lnTo>
                  <a:pt x="146493" y="28899"/>
                </a:lnTo>
                <a:lnTo>
                  <a:pt x="88049" y="28899"/>
                </a:lnTo>
                <a:lnTo>
                  <a:pt x="88049" y="1361"/>
                </a:lnTo>
                <a:lnTo>
                  <a:pt x="86657" y="0"/>
                </a:lnTo>
                <a:close/>
              </a:path>
              <a:path w="151129" h="113664">
                <a:moveTo>
                  <a:pt x="131912" y="5026"/>
                </a:moveTo>
                <a:lnTo>
                  <a:pt x="88049" y="28899"/>
                </a:lnTo>
                <a:lnTo>
                  <a:pt x="146493" y="28899"/>
                </a:lnTo>
                <a:lnTo>
                  <a:pt x="134634" y="7120"/>
                </a:lnTo>
                <a:lnTo>
                  <a:pt x="133796" y="5549"/>
                </a:lnTo>
                <a:lnTo>
                  <a:pt x="131912" y="50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2" name="bk object 452"/>
          <p:cNvSpPr/>
          <p:nvPr/>
        </p:nvSpPr>
        <p:spPr>
          <a:xfrm>
            <a:off x="2615585" y="137023"/>
            <a:ext cx="144024" cy="67001"/>
          </a:xfrm>
          <a:custGeom>
            <a:avLst/>
            <a:gdLst/>
            <a:ahLst/>
            <a:cxnLst/>
            <a:rect l="l" t="t" r="r" b="b"/>
            <a:pathLst>
              <a:path w="237489" h="110489">
                <a:moveTo>
                  <a:pt x="151670" y="36543"/>
                </a:moveTo>
                <a:lnTo>
                  <a:pt x="99944" y="36543"/>
                </a:lnTo>
                <a:lnTo>
                  <a:pt x="62835" y="73715"/>
                </a:lnTo>
                <a:lnTo>
                  <a:pt x="83" y="73715"/>
                </a:lnTo>
                <a:lnTo>
                  <a:pt x="10" y="110258"/>
                </a:lnTo>
                <a:lnTo>
                  <a:pt x="77526" y="110258"/>
                </a:lnTo>
                <a:lnTo>
                  <a:pt x="78322" y="109944"/>
                </a:lnTo>
                <a:lnTo>
                  <a:pt x="78908" y="109316"/>
                </a:lnTo>
                <a:lnTo>
                  <a:pt x="80196" y="108059"/>
                </a:lnTo>
                <a:lnTo>
                  <a:pt x="85829" y="102405"/>
                </a:lnTo>
                <a:lnTo>
                  <a:pt x="86479" y="101777"/>
                </a:lnTo>
                <a:lnTo>
                  <a:pt x="151670" y="36543"/>
                </a:lnTo>
                <a:close/>
              </a:path>
              <a:path w="237489" h="110489">
                <a:moveTo>
                  <a:pt x="235971" y="0"/>
                </a:moveTo>
                <a:lnTo>
                  <a:pt x="1392" y="0"/>
                </a:lnTo>
                <a:lnTo>
                  <a:pt x="0" y="1361"/>
                </a:lnTo>
                <a:lnTo>
                  <a:pt x="0" y="56647"/>
                </a:lnTo>
                <a:lnTo>
                  <a:pt x="1392" y="58113"/>
                </a:lnTo>
                <a:lnTo>
                  <a:pt x="35182" y="58113"/>
                </a:lnTo>
                <a:lnTo>
                  <a:pt x="36585" y="56647"/>
                </a:lnTo>
                <a:lnTo>
                  <a:pt x="36585" y="38009"/>
                </a:lnTo>
                <a:lnTo>
                  <a:pt x="37977" y="36543"/>
                </a:lnTo>
                <a:lnTo>
                  <a:pt x="237364" y="36543"/>
                </a:lnTo>
                <a:lnTo>
                  <a:pt x="237364" y="1361"/>
                </a:lnTo>
                <a:lnTo>
                  <a:pt x="235971" y="0"/>
                </a:lnTo>
                <a:close/>
              </a:path>
              <a:path w="237489" h="110489">
                <a:moveTo>
                  <a:pt x="237364" y="36543"/>
                </a:moveTo>
                <a:lnTo>
                  <a:pt x="199397" y="36543"/>
                </a:lnTo>
                <a:lnTo>
                  <a:pt x="200789" y="38009"/>
                </a:lnTo>
                <a:lnTo>
                  <a:pt x="200789" y="56647"/>
                </a:lnTo>
                <a:lnTo>
                  <a:pt x="202192" y="58113"/>
                </a:lnTo>
                <a:lnTo>
                  <a:pt x="235971" y="58113"/>
                </a:lnTo>
                <a:lnTo>
                  <a:pt x="237364" y="56647"/>
                </a:lnTo>
                <a:lnTo>
                  <a:pt x="237364" y="365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3" name="bk object 453"/>
          <p:cNvSpPr/>
          <p:nvPr/>
        </p:nvSpPr>
        <p:spPr>
          <a:xfrm>
            <a:off x="2691822" y="171247"/>
            <a:ext cx="67776" cy="32730"/>
          </a:xfrm>
          <a:custGeom>
            <a:avLst/>
            <a:gdLst/>
            <a:ahLst/>
            <a:cxnLst/>
            <a:rect l="l" t="t" r="r" b="b"/>
            <a:pathLst>
              <a:path w="111760" h="53975">
                <a:moveTo>
                  <a:pt x="25863" y="0"/>
                </a:moveTo>
                <a:lnTo>
                  <a:pt x="23884" y="0"/>
                </a:lnTo>
                <a:lnTo>
                  <a:pt x="22669" y="1256"/>
                </a:lnTo>
                <a:lnTo>
                  <a:pt x="1225" y="22721"/>
                </a:lnTo>
                <a:lnTo>
                  <a:pt x="0" y="23978"/>
                </a:lnTo>
                <a:lnTo>
                  <a:pt x="0" y="25863"/>
                </a:lnTo>
                <a:lnTo>
                  <a:pt x="1225" y="27119"/>
                </a:lnTo>
                <a:lnTo>
                  <a:pt x="25695" y="51621"/>
                </a:lnTo>
                <a:lnTo>
                  <a:pt x="26993" y="52877"/>
                </a:lnTo>
                <a:lnTo>
                  <a:pt x="27569" y="53506"/>
                </a:lnTo>
                <a:lnTo>
                  <a:pt x="28365" y="53820"/>
                </a:lnTo>
                <a:lnTo>
                  <a:pt x="110258" y="53820"/>
                </a:lnTo>
                <a:lnTo>
                  <a:pt x="111651" y="52459"/>
                </a:lnTo>
                <a:lnTo>
                  <a:pt x="111651" y="18638"/>
                </a:lnTo>
                <a:lnTo>
                  <a:pt x="110258" y="17276"/>
                </a:lnTo>
                <a:lnTo>
                  <a:pt x="43056" y="17276"/>
                </a:lnTo>
                <a:lnTo>
                  <a:pt x="27088" y="1256"/>
                </a:lnTo>
                <a:lnTo>
                  <a:pt x="258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4" name="bk object 454"/>
          <p:cNvSpPr/>
          <p:nvPr/>
        </p:nvSpPr>
        <p:spPr>
          <a:xfrm>
            <a:off x="2774956" y="63305"/>
            <a:ext cx="143954" cy="1400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5" name="bk object 455"/>
          <p:cNvSpPr/>
          <p:nvPr/>
        </p:nvSpPr>
        <p:spPr>
          <a:xfrm>
            <a:off x="2615585" y="63305"/>
            <a:ext cx="61615" cy="68926"/>
          </a:xfrm>
          <a:custGeom>
            <a:avLst/>
            <a:gdLst/>
            <a:ahLst/>
            <a:cxnLst/>
            <a:rect l="l" t="t" r="r" b="b"/>
            <a:pathLst>
              <a:path w="101600" h="113664">
                <a:moveTo>
                  <a:pt x="75861" y="65338"/>
                </a:moveTo>
                <a:lnTo>
                  <a:pt x="39286" y="65338"/>
                </a:lnTo>
                <a:lnTo>
                  <a:pt x="39286" y="111619"/>
                </a:lnTo>
                <a:lnTo>
                  <a:pt x="40679" y="113085"/>
                </a:lnTo>
                <a:lnTo>
                  <a:pt x="74458" y="113085"/>
                </a:lnTo>
                <a:lnTo>
                  <a:pt x="75861" y="111619"/>
                </a:lnTo>
                <a:lnTo>
                  <a:pt x="75861" y="65338"/>
                </a:lnTo>
                <a:close/>
              </a:path>
              <a:path w="101600" h="113664">
                <a:moveTo>
                  <a:pt x="99892" y="0"/>
                </a:moveTo>
                <a:lnTo>
                  <a:pt x="53391" y="0"/>
                </a:lnTo>
                <a:lnTo>
                  <a:pt x="52595" y="314"/>
                </a:lnTo>
                <a:lnTo>
                  <a:pt x="52019" y="837"/>
                </a:lnTo>
                <a:lnTo>
                  <a:pt x="910" y="51935"/>
                </a:lnTo>
                <a:lnTo>
                  <a:pt x="324" y="52563"/>
                </a:lnTo>
                <a:lnTo>
                  <a:pt x="0" y="53296"/>
                </a:lnTo>
                <a:lnTo>
                  <a:pt x="0" y="99892"/>
                </a:lnTo>
                <a:lnTo>
                  <a:pt x="3361" y="101253"/>
                </a:lnTo>
                <a:lnTo>
                  <a:pt x="39286" y="65338"/>
                </a:lnTo>
                <a:lnTo>
                  <a:pt x="75861" y="65338"/>
                </a:lnTo>
                <a:lnTo>
                  <a:pt x="75861" y="28794"/>
                </a:lnTo>
                <a:lnTo>
                  <a:pt x="99316" y="5340"/>
                </a:lnTo>
                <a:lnTo>
                  <a:pt x="101284" y="3350"/>
                </a:lnTo>
                <a:lnTo>
                  <a:pt x="998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6" name="bk object 456"/>
          <p:cNvSpPr/>
          <p:nvPr/>
        </p:nvSpPr>
        <p:spPr>
          <a:xfrm>
            <a:off x="3005266" y="61472"/>
            <a:ext cx="88411" cy="14304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7" name="bk object 457"/>
          <p:cNvSpPr/>
          <p:nvPr/>
        </p:nvSpPr>
        <p:spPr>
          <a:xfrm>
            <a:off x="3109049" y="61464"/>
            <a:ext cx="88221" cy="14426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8" name="bk object 458"/>
          <p:cNvSpPr/>
          <p:nvPr/>
        </p:nvSpPr>
        <p:spPr>
          <a:xfrm>
            <a:off x="3214384" y="61472"/>
            <a:ext cx="88411" cy="143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59" name="bk object 459"/>
          <p:cNvSpPr/>
          <p:nvPr/>
        </p:nvSpPr>
        <p:spPr>
          <a:xfrm>
            <a:off x="3318167" y="61464"/>
            <a:ext cx="88221" cy="14426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0" name="bk object 460"/>
          <p:cNvSpPr/>
          <p:nvPr/>
        </p:nvSpPr>
        <p:spPr>
          <a:xfrm>
            <a:off x="5573974" y="61472"/>
            <a:ext cx="88411" cy="14304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1" name="bk object 461"/>
          <p:cNvSpPr/>
          <p:nvPr/>
        </p:nvSpPr>
        <p:spPr>
          <a:xfrm>
            <a:off x="5677757" y="61464"/>
            <a:ext cx="88227" cy="14426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2" name="bk object 462"/>
          <p:cNvSpPr/>
          <p:nvPr/>
        </p:nvSpPr>
        <p:spPr>
          <a:xfrm>
            <a:off x="5783092" y="61472"/>
            <a:ext cx="88411" cy="14304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3" name="bk object 463"/>
          <p:cNvSpPr/>
          <p:nvPr/>
        </p:nvSpPr>
        <p:spPr>
          <a:xfrm>
            <a:off x="8737981" y="61472"/>
            <a:ext cx="88392" cy="14304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4" name="bk object 464"/>
          <p:cNvSpPr/>
          <p:nvPr/>
        </p:nvSpPr>
        <p:spPr>
          <a:xfrm>
            <a:off x="5886882" y="61464"/>
            <a:ext cx="88221" cy="144262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5" name="bk object 465"/>
          <p:cNvSpPr/>
          <p:nvPr/>
        </p:nvSpPr>
        <p:spPr>
          <a:xfrm>
            <a:off x="8841803" y="61464"/>
            <a:ext cx="88201" cy="14426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6" name="bk object 466"/>
          <p:cNvSpPr/>
          <p:nvPr/>
        </p:nvSpPr>
        <p:spPr>
          <a:xfrm>
            <a:off x="9050910" y="61464"/>
            <a:ext cx="88201" cy="14426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7" name="bk object 467"/>
          <p:cNvSpPr/>
          <p:nvPr/>
        </p:nvSpPr>
        <p:spPr>
          <a:xfrm>
            <a:off x="8947087" y="61472"/>
            <a:ext cx="88455" cy="14304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8" name="bk object 468"/>
          <p:cNvSpPr/>
          <p:nvPr/>
        </p:nvSpPr>
        <p:spPr>
          <a:xfrm>
            <a:off x="10097326" y="61472"/>
            <a:ext cx="88455" cy="14304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69" name="bk object 469"/>
          <p:cNvSpPr/>
          <p:nvPr/>
        </p:nvSpPr>
        <p:spPr>
          <a:xfrm>
            <a:off x="10201148" y="61464"/>
            <a:ext cx="88201" cy="1442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0" name="bk object 470"/>
          <p:cNvSpPr/>
          <p:nvPr/>
        </p:nvSpPr>
        <p:spPr>
          <a:xfrm>
            <a:off x="10306494" y="61472"/>
            <a:ext cx="88392" cy="14304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1" name="bk object 471"/>
          <p:cNvSpPr/>
          <p:nvPr/>
        </p:nvSpPr>
        <p:spPr>
          <a:xfrm>
            <a:off x="10410254" y="61464"/>
            <a:ext cx="88201" cy="14426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2" name="bk object 472"/>
          <p:cNvSpPr/>
          <p:nvPr/>
        </p:nvSpPr>
        <p:spPr>
          <a:xfrm>
            <a:off x="11208258" y="61472"/>
            <a:ext cx="88392" cy="14304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3" name="bk object 473"/>
          <p:cNvSpPr/>
          <p:nvPr/>
        </p:nvSpPr>
        <p:spPr>
          <a:xfrm>
            <a:off x="11312080" y="61464"/>
            <a:ext cx="88201" cy="14426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4" name="bk object 474"/>
          <p:cNvSpPr/>
          <p:nvPr/>
        </p:nvSpPr>
        <p:spPr>
          <a:xfrm>
            <a:off x="11417364" y="61472"/>
            <a:ext cx="88455" cy="143047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5" name="bk object 475"/>
          <p:cNvSpPr/>
          <p:nvPr/>
        </p:nvSpPr>
        <p:spPr>
          <a:xfrm>
            <a:off x="11521187" y="61464"/>
            <a:ext cx="88201" cy="14426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6" name="bk object 476"/>
          <p:cNvSpPr/>
          <p:nvPr/>
        </p:nvSpPr>
        <p:spPr>
          <a:xfrm>
            <a:off x="2128717" y="62036"/>
            <a:ext cx="88404" cy="14305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7" name="bk object 477"/>
          <p:cNvSpPr/>
          <p:nvPr/>
        </p:nvSpPr>
        <p:spPr>
          <a:xfrm>
            <a:off x="2232501" y="61464"/>
            <a:ext cx="88221" cy="14426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8" name="bk object 478"/>
          <p:cNvSpPr/>
          <p:nvPr/>
        </p:nvSpPr>
        <p:spPr>
          <a:xfrm>
            <a:off x="2337835" y="62036"/>
            <a:ext cx="88404" cy="143055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79" name="bk object 479"/>
          <p:cNvSpPr/>
          <p:nvPr/>
        </p:nvSpPr>
        <p:spPr>
          <a:xfrm>
            <a:off x="2441620" y="61464"/>
            <a:ext cx="88221" cy="14426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0" name="bk object 480"/>
          <p:cNvSpPr/>
          <p:nvPr/>
        </p:nvSpPr>
        <p:spPr>
          <a:xfrm>
            <a:off x="549050" y="62036"/>
            <a:ext cx="88413" cy="143055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1" name="bk object 481"/>
          <p:cNvSpPr/>
          <p:nvPr/>
        </p:nvSpPr>
        <p:spPr>
          <a:xfrm>
            <a:off x="652838" y="61464"/>
            <a:ext cx="88221" cy="14426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2" name="bk object 482"/>
          <p:cNvSpPr/>
          <p:nvPr/>
        </p:nvSpPr>
        <p:spPr>
          <a:xfrm>
            <a:off x="758171" y="62036"/>
            <a:ext cx="88411" cy="14305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3" name="bk object 483"/>
          <p:cNvSpPr/>
          <p:nvPr/>
        </p:nvSpPr>
        <p:spPr>
          <a:xfrm>
            <a:off x="861956" y="61464"/>
            <a:ext cx="88221" cy="14426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4" name="bk object 484"/>
          <p:cNvSpPr/>
          <p:nvPr/>
        </p:nvSpPr>
        <p:spPr>
          <a:xfrm>
            <a:off x="1478941" y="69226"/>
            <a:ext cx="45056" cy="19253"/>
          </a:xfrm>
          <a:custGeom>
            <a:avLst/>
            <a:gdLst/>
            <a:ahLst/>
            <a:cxnLst/>
            <a:rect l="l" t="t" r="r" b="b"/>
            <a:pathLst>
              <a:path w="74294" h="31750">
                <a:moveTo>
                  <a:pt x="0" y="31597"/>
                </a:moveTo>
                <a:lnTo>
                  <a:pt x="74209" y="31597"/>
                </a:lnTo>
                <a:lnTo>
                  <a:pt x="74209" y="0"/>
                </a:lnTo>
                <a:lnTo>
                  <a:pt x="0" y="0"/>
                </a:lnTo>
                <a:lnTo>
                  <a:pt x="0" y="315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5" name="bk object 485"/>
          <p:cNvSpPr/>
          <p:nvPr/>
        </p:nvSpPr>
        <p:spPr>
          <a:xfrm>
            <a:off x="1035297" y="65781"/>
            <a:ext cx="108788" cy="13784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6" name="bk object 486"/>
          <p:cNvSpPr/>
          <p:nvPr/>
        </p:nvSpPr>
        <p:spPr>
          <a:xfrm>
            <a:off x="1523617" y="121738"/>
            <a:ext cx="0" cy="82404"/>
          </a:xfrm>
          <a:custGeom>
            <a:avLst/>
            <a:gdLst/>
            <a:ahLst/>
            <a:cxnLst/>
            <a:rect l="l" t="t" r="r" b="b"/>
            <a:pathLst>
              <a:path h="135890">
                <a:moveTo>
                  <a:pt x="0" y="0"/>
                </a:moveTo>
                <a:lnTo>
                  <a:pt x="0" y="135464"/>
                </a:lnTo>
              </a:path>
            </a:pathLst>
          </a:custGeom>
          <a:ln w="2351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7" name="bk object 487"/>
          <p:cNvSpPr/>
          <p:nvPr/>
        </p:nvSpPr>
        <p:spPr>
          <a:xfrm>
            <a:off x="1472135" y="121738"/>
            <a:ext cx="14633" cy="82404"/>
          </a:xfrm>
          <a:custGeom>
            <a:avLst/>
            <a:gdLst/>
            <a:ahLst/>
            <a:cxnLst/>
            <a:rect l="l" t="t" r="r" b="b"/>
            <a:pathLst>
              <a:path w="24130" h="135890">
                <a:moveTo>
                  <a:pt x="0" y="135464"/>
                </a:moveTo>
                <a:lnTo>
                  <a:pt x="23512" y="135464"/>
                </a:lnTo>
                <a:lnTo>
                  <a:pt x="23512" y="0"/>
                </a:lnTo>
                <a:lnTo>
                  <a:pt x="0" y="0"/>
                </a:lnTo>
                <a:lnTo>
                  <a:pt x="0" y="1354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8" name="bk object 488"/>
          <p:cNvSpPr/>
          <p:nvPr/>
        </p:nvSpPr>
        <p:spPr>
          <a:xfrm>
            <a:off x="1454138" y="118801"/>
            <a:ext cx="16559" cy="85099"/>
          </a:xfrm>
          <a:custGeom>
            <a:avLst/>
            <a:gdLst/>
            <a:ahLst/>
            <a:cxnLst/>
            <a:rect l="l" t="t" r="r" b="b"/>
            <a:pathLst>
              <a:path w="27305" h="140335">
                <a:moveTo>
                  <a:pt x="0" y="140309"/>
                </a:moveTo>
                <a:lnTo>
                  <a:pt x="26857" y="140309"/>
                </a:lnTo>
                <a:lnTo>
                  <a:pt x="26857" y="0"/>
                </a:lnTo>
                <a:lnTo>
                  <a:pt x="0" y="0"/>
                </a:lnTo>
                <a:lnTo>
                  <a:pt x="0" y="1403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89" name="bk object 489"/>
          <p:cNvSpPr/>
          <p:nvPr/>
        </p:nvSpPr>
        <p:spPr>
          <a:xfrm>
            <a:off x="1422120" y="118801"/>
            <a:ext cx="0" cy="85099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309"/>
                </a:lnTo>
              </a:path>
            </a:pathLst>
          </a:custGeom>
          <a:ln w="2716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0" name="bk object 490"/>
          <p:cNvSpPr/>
          <p:nvPr/>
        </p:nvSpPr>
        <p:spPr>
          <a:xfrm>
            <a:off x="1442253" y="105212"/>
            <a:ext cx="0" cy="98962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2717"/>
                </a:lnTo>
              </a:path>
            </a:pathLst>
          </a:custGeom>
          <a:ln w="3374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1" name="bk object 491"/>
          <p:cNvSpPr/>
          <p:nvPr/>
        </p:nvSpPr>
        <p:spPr>
          <a:xfrm>
            <a:off x="1417459" y="86037"/>
            <a:ext cx="49677" cy="19253"/>
          </a:xfrm>
          <a:custGeom>
            <a:avLst/>
            <a:gdLst/>
            <a:ahLst/>
            <a:cxnLst/>
            <a:rect l="l" t="t" r="r" b="b"/>
            <a:pathLst>
              <a:path w="81914" h="31750">
                <a:moveTo>
                  <a:pt x="81453" y="0"/>
                </a:moveTo>
                <a:lnTo>
                  <a:pt x="0" y="0"/>
                </a:lnTo>
                <a:lnTo>
                  <a:pt x="0" y="31622"/>
                </a:lnTo>
                <a:lnTo>
                  <a:pt x="81453" y="31622"/>
                </a:lnTo>
                <a:lnTo>
                  <a:pt x="8145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2" name="bk object 492"/>
          <p:cNvSpPr/>
          <p:nvPr/>
        </p:nvSpPr>
        <p:spPr>
          <a:xfrm>
            <a:off x="1432021" y="65338"/>
            <a:ext cx="20795" cy="20793"/>
          </a:xfrm>
          <a:custGeom>
            <a:avLst/>
            <a:gdLst/>
            <a:ahLst/>
            <a:cxnLst/>
            <a:rect l="l" t="t" r="r" b="b"/>
            <a:pathLst>
              <a:path w="34289" h="34289">
                <a:moveTo>
                  <a:pt x="33747" y="0"/>
                </a:moveTo>
                <a:lnTo>
                  <a:pt x="0" y="0"/>
                </a:lnTo>
                <a:lnTo>
                  <a:pt x="0" y="34135"/>
                </a:lnTo>
                <a:lnTo>
                  <a:pt x="33747" y="34135"/>
                </a:lnTo>
                <a:lnTo>
                  <a:pt x="3374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3" name="bk object 493"/>
          <p:cNvSpPr/>
          <p:nvPr/>
        </p:nvSpPr>
        <p:spPr>
          <a:xfrm>
            <a:off x="1285006" y="65592"/>
            <a:ext cx="116833" cy="138039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4" name="bk object 494"/>
          <p:cNvSpPr/>
          <p:nvPr/>
        </p:nvSpPr>
        <p:spPr>
          <a:xfrm>
            <a:off x="1501441" y="116006"/>
            <a:ext cx="0" cy="88180"/>
          </a:xfrm>
          <a:custGeom>
            <a:avLst/>
            <a:gdLst/>
            <a:ahLst/>
            <a:cxnLst/>
            <a:rect l="l" t="t" r="r" b="b"/>
            <a:pathLst>
              <a:path h="145415">
                <a:moveTo>
                  <a:pt x="0" y="0"/>
                </a:moveTo>
                <a:lnTo>
                  <a:pt x="0" y="144917"/>
                </a:lnTo>
              </a:path>
            </a:pathLst>
          </a:custGeom>
          <a:ln w="3374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5" name="bk object 495"/>
          <p:cNvSpPr/>
          <p:nvPr/>
        </p:nvSpPr>
        <p:spPr>
          <a:xfrm>
            <a:off x="1472134" y="106419"/>
            <a:ext cx="58919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0" y="0"/>
                </a:moveTo>
                <a:lnTo>
                  <a:pt x="96646" y="0"/>
                </a:lnTo>
              </a:path>
            </a:pathLst>
          </a:custGeom>
          <a:ln w="3162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6" name="bk object 496"/>
          <p:cNvSpPr/>
          <p:nvPr/>
        </p:nvSpPr>
        <p:spPr>
          <a:xfrm>
            <a:off x="1156133" y="65527"/>
            <a:ext cx="116560" cy="13810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7" name="bk object 497"/>
          <p:cNvSpPr/>
          <p:nvPr/>
        </p:nvSpPr>
        <p:spPr>
          <a:xfrm>
            <a:off x="1547406" y="63622"/>
            <a:ext cx="108788" cy="13810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8" name="bk object 498"/>
          <p:cNvSpPr/>
          <p:nvPr/>
        </p:nvSpPr>
        <p:spPr>
          <a:xfrm>
            <a:off x="1671454" y="63305"/>
            <a:ext cx="116827" cy="13823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499" name="bk object 499"/>
          <p:cNvSpPr/>
          <p:nvPr/>
        </p:nvSpPr>
        <p:spPr>
          <a:xfrm>
            <a:off x="1803539" y="63686"/>
            <a:ext cx="239287" cy="13784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0" name="bk object 500"/>
          <p:cNvSpPr/>
          <p:nvPr/>
        </p:nvSpPr>
        <p:spPr>
          <a:xfrm>
            <a:off x="9227629" y="60195"/>
            <a:ext cx="70856" cy="43512"/>
          </a:xfrm>
          <a:custGeom>
            <a:avLst/>
            <a:gdLst/>
            <a:ahLst/>
            <a:cxnLst/>
            <a:rect l="l" t="t" r="r" b="b"/>
            <a:pathLst>
              <a:path w="116840" h="71755">
                <a:moveTo>
                  <a:pt x="0" y="17905"/>
                </a:moveTo>
                <a:lnTo>
                  <a:pt x="0" y="71725"/>
                </a:lnTo>
                <a:lnTo>
                  <a:pt x="18009" y="71725"/>
                </a:lnTo>
                <a:lnTo>
                  <a:pt x="18009" y="35915"/>
                </a:lnTo>
                <a:lnTo>
                  <a:pt x="0" y="17905"/>
                </a:lnTo>
                <a:close/>
              </a:path>
              <a:path w="116840" h="71755">
                <a:moveTo>
                  <a:pt x="18009" y="0"/>
                </a:moveTo>
                <a:lnTo>
                  <a:pt x="0" y="0"/>
                </a:lnTo>
                <a:lnTo>
                  <a:pt x="0" y="9004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720"/>
                </a:lnTo>
                <a:lnTo>
                  <a:pt x="18009" y="0"/>
                </a:lnTo>
                <a:close/>
              </a:path>
              <a:path w="116840" h="71755">
                <a:moveTo>
                  <a:pt x="53820" y="0"/>
                </a:moveTo>
                <a:lnTo>
                  <a:pt x="35915" y="0"/>
                </a:lnTo>
                <a:lnTo>
                  <a:pt x="35915" y="9004"/>
                </a:lnTo>
                <a:lnTo>
                  <a:pt x="98635" y="71725"/>
                </a:lnTo>
                <a:lnTo>
                  <a:pt x="116540" y="71725"/>
                </a:lnTo>
                <a:lnTo>
                  <a:pt x="116540" y="62720"/>
                </a:lnTo>
                <a:lnTo>
                  <a:pt x="538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1" name="bk object 501"/>
          <p:cNvSpPr/>
          <p:nvPr/>
        </p:nvSpPr>
        <p:spPr>
          <a:xfrm>
            <a:off x="9302687" y="60195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80625" y="0"/>
                </a:moveTo>
                <a:lnTo>
                  <a:pt x="8900" y="0"/>
                </a:lnTo>
                <a:lnTo>
                  <a:pt x="0" y="9004"/>
                </a:lnTo>
                <a:lnTo>
                  <a:pt x="0" y="71725"/>
                </a:lnTo>
                <a:lnTo>
                  <a:pt x="17905" y="53820"/>
                </a:lnTo>
                <a:lnTo>
                  <a:pt x="17905" y="18009"/>
                </a:lnTo>
                <a:lnTo>
                  <a:pt x="62720" y="18009"/>
                </a:lnTo>
                <a:lnTo>
                  <a:pt x="80625" y="0"/>
                </a:lnTo>
                <a:close/>
              </a:path>
              <a:path w="80644" h="71755">
                <a:moveTo>
                  <a:pt x="80625" y="9004"/>
                </a:moveTo>
                <a:lnTo>
                  <a:pt x="62720" y="26910"/>
                </a:lnTo>
                <a:lnTo>
                  <a:pt x="62720" y="53820"/>
                </a:lnTo>
                <a:lnTo>
                  <a:pt x="26805" y="53820"/>
                </a:lnTo>
                <a:lnTo>
                  <a:pt x="8900" y="71725"/>
                </a:lnTo>
                <a:lnTo>
                  <a:pt x="71620" y="71725"/>
                </a:lnTo>
                <a:lnTo>
                  <a:pt x="80625" y="62825"/>
                </a:lnTo>
                <a:lnTo>
                  <a:pt x="80625" y="90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2" name="bk object 502"/>
          <p:cNvSpPr/>
          <p:nvPr/>
        </p:nvSpPr>
        <p:spPr>
          <a:xfrm>
            <a:off x="9355899" y="60195"/>
            <a:ext cx="49292" cy="43512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71830" y="18009"/>
                </a:moveTo>
                <a:lnTo>
                  <a:pt x="44815" y="18009"/>
                </a:lnTo>
                <a:lnTo>
                  <a:pt x="62720" y="35915"/>
                </a:lnTo>
                <a:lnTo>
                  <a:pt x="44815" y="53820"/>
                </a:lnTo>
                <a:lnTo>
                  <a:pt x="17905" y="53820"/>
                </a:lnTo>
                <a:lnTo>
                  <a:pt x="0" y="71725"/>
                </a:lnTo>
                <a:lnTo>
                  <a:pt x="53820" y="71725"/>
                </a:lnTo>
                <a:lnTo>
                  <a:pt x="80730" y="44815"/>
                </a:lnTo>
                <a:lnTo>
                  <a:pt x="80730" y="26910"/>
                </a:lnTo>
                <a:lnTo>
                  <a:pt x="71830" y="18009"/>
                </a:lnTo>
                <a:close/>
              </a:path>
              <a:path w="81280" h="71755">
                <a:moveTo>
                  <a:pt x="53820" y="0"/>
                </a:moveTo>
                <a:lnTo>
                  <a:pt x="0" y="0"/>
                </a:lnTo>
                <a:lnTo>
                  <a:pt x="0" y="62825"/>
                </a:lnTo>
                <a:lnTo>
                  <a:pt x="17905" y="44815"/>
                </a:lnTo>
                <a:lnTo>
                  <a:pt x="17905" y="18009"/>
                </a:lnTo>
                <a:lnTo>
                  <a:pt x="71830" y="18009"/>
                </a:lnTo>
                <a:lnTo>
                  <a:pt x="538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3" name="bk object 503"/>
          <p:cNvSpPr/>
          <p:nvPr/>
        </p:nvSpPr>
        <p:spPr>
          <a:xfrm>
            <a:off x="9409178" y="60195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9004"/>
                </a:lnTo>
                <a:lnTo>
                  <a:pt x="26910" y="35915"/>
                </a:lnTo>
                <a:lnTo>
                  <a:pt x="0" y="62825"/>
                </a:lnTo>
                <a:lnTo>
                  <a:pt x="0" y="71725"/>
                </a:lnTo>
                <a:lnTo>
                  <a:pt x="80625" y="71725"/>
                </a:lnTo>
                <a:lnTo>
                  <a:pt x="80625" y="62825"/>
                </a:lnTo>
                <a:lnTo>
                  <a:pt x="71725" y="53820"/>
                </a:lnTo>
                <a:lnTo>
                  <a:pt x="35810" y="53820"/>
                </a:lnTo>
                <a:lnTo>
                  <a:pt x="44815" y="44815"/>
                </a:lnTo>
                <a:lnTo>
                  <a:pt x="71725" y="44815"/>
                </a:lnTo>
                <a:lnTo>
                  <a:pt x="71725" y="26910"/>
                </a:lnTo>
                <a:lnTo>
                  <a:pt x="44815" y="26910"/>
                </a:lnTo>
                <a:lnTo>
                  <a:pt x="17905" y="0"/>
                </a:lnTo>
                <a:close/>
              </a:path>
              <a:path w="80644" h="71755">
                <a:moveTo>
                  <a:pt x="80625" y="0"/>
                </a:moveTo>
                <a:lnTo>
                  <a:pt x="26910" y="0"/>
                </a:lnTo>
                <a:lnTo>
                  <a:pt x="44815" y="18009"/>
                </a:lnTo>
                <a:lnTo>
                  <a:pt x="71725" y="18009"/>
                </a:lnTo>
                <a:lnTo>
                  <a:pt x="80625" y="9004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4" name="bk object 504"/>
          <p:cNvSpPr/>
          <p:nvPr/>
        </p:nvSpPr>
        <p:spPr>
          <a:xfrm>
            <a:off x="9462388" y="60195"/>
            <a:ext cx="49292" cy="43512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0" y="0"/>
                </a:moveTo>
                <a:lnTo>
                  <a:pt x="0" y="71725"/>
                </a:lnTo>
                <a:lnTo>
                  <a:pt x="18009" y="71725"/>
                </a:lnTo>
                <a:lnTo>
                  <a:pt x="18009" y="18009"/>
                </a:lnTo>
                <a:lnTo>
                  <a:pt x="0" y="0"/>
                </a:lnTo>
                <a:close/>
              </a:path>
              <a:path w="81280" h="71755">
                <a:moveTo>
                  <a:pt x="80730" y="0"/>
                </a:moveTo>
                <a:lnTo>
                  <a:pt x="9004" y="0"/>
                </a:lnTo>
                <a:lnTo>
                  <a:pt x="26910" y="18009"/>
                </a:lnTo>
                <a:lnTo>
                  <a:pt x="53820" y="18009"/>
                </a:lnTo>
                <a:lnTo>
                  <a:pt x="44815" y="26910"/>
                </a:lnTo>
                <a:lnTo>
                  <a:pt x="26910" y="26910"/>
                </a:lnTo>
                <a:lnTo>
                  <a:pt x="26910" y="44815"/>
                </a:lnTo>
                <a:lnTo>
                  <a:pt x="35915" y="44815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825"/>
                </a:lnTo>
                <a:lnTo>
                  <a:pt x="58322" y="40417"/>
                </a:lnTo>
                <a:lnTo>
                  <a:pt x="60521" y="38114"/>
                </a:lnTo>
                <a:lnTo>
                  <a:pt x="62720" y="35915"/>
                </a:lnTo>
                <a:lnTo>
                  <a:pt x="80730" y="18009"/>
                </a:lnTo>
                <a:lnTo>
                  <a:pt x="807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5" name="bk object 505"/>
          <p:cNvSpPr/>
          <p:nvPr/>
        </p:nvSpPr>
        <p:spPr>
          <a:xfrm>
            <a:off x="9515666" y="60195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0" y="18009"/>
                </a:moveTo>
                <a:lnTo>
                  <a:pt x="0" y="71725"/>
                </a:lnTo>
                <a:lnTo>
                  <a:pt x="17905" y="71725"/>
                </a:lnTo>
                <a:lnTo>
                  <a:pt x="17905" y="35915"/>
                </a:lnTo>
                <a:lnTo>
                  <a:pt x="0" y="18009"/>
                </a:lnTo>
                <a:close/>
              </a:path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9004"/>
                </a:lnTo>
                <a:lnTo>
                  <a:pt x="62720" y="71725"/>
                </a:lnTo>
                <a:lnTo>
                  <a:pt x="80625" y="71725"/>
                </a:lnTo>
                <a:lnTo>
                  <a:pt x="80625" y="44815"/>
                </a:lnTo>
                <a:lnTo>
                  <a:pt x="62720" y="44815"/>
                </a:lnTo>
                <a:lnTo>
                  <a:pt x="17905" y="0"/>
                </a:lnTo>
                <a:close/>
              </a:path>
              <a:path w="80644" h="71755">
                <a:moveTo>
                  <a:pt x="80625" y="0"/>
                </a:moveTo>
                <a:lnTo>
                  <a:pt x="62720" y="0"/>
                </a:lnTo>
                <a:lnTo>
                  <a:pt x="62720" y="44815"/>
                </a:lnTo>
                <a:lnTo>
                  <a:pt x="80625" y="44815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6" name="bk object 506"/>
          <p:cNvSpPr/>
          <p:nvPr/>
        </p:nvSpPr>
        <p:spPr>
          <a:xfrm>
            <a:off x="9568943" y="60195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71725"/>
                </a:lnTo>
                <a:lnTo>
                  <a:pt x="17905" y="53820"/>
                </a:lnTo>
                <a:lnTo>
                  <a:pt x="17905" y="0"/>
                </a:lnTo>
                <a:close/>
              </a:path>
              <a:path w="80644" h="71755">
                <a:moveTo>
                  <a:pt x="71620" y="53820"/>
                </a:moveTo>
                <a:lnTo>
                  <a:pt x="26805" y="53820"/>
                </a:lnTo>
                <a:lnTo>
                  <a:pt x="8900" y="71725"/>
                </a:lnTo>
                <a:lnTo>
                  <a:pt x="80625" y="71725"/>
                </a:lnTo>
                <a:lnTo>
                  <a:pt x="80625" y="62825"/>
                </a:lnTo>
                <a:lnTo>
                  <a:pt x="71620" y="538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7" name="bk object 507"/>
          <p:cNvSpPr/>
          <p:nvPr/>
        </p:nvSpPr>
        <p:spPr>
          <a:xfrm>
            <a:off x="9622156" y="60195"/>
            <a:ext cx="49292" cy="43512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18009" y="0"/>
                </a:moveTo>
                <a:lnTo>
                  <a:pt x="0" y="0"/>
                </a:lnTo>
                <a:lnTo>
                  <a:pt x="0" y="71725"/>
                </a:lnTo>
                <a:lnTo>
                  <a:pt x="18009" y="71725"/>
                </a:lnTo>
                <a:lnTo>
                  <a:pt x="18009" y="62720"/>
                </a:lnTo>
                <a:lnTo>
                  <a:pt x="44815" y="62720"/>
                </a:lnTo>
                <a:lnTo>
                  <a:pt x="26910" y="44815"/>
                </a:lnTo>
                <a:lnTo>
                  <a:pt x="18009" y="44815"/>
                </a:lnTo>
                <a:lnTo>
                  <a:pt x="18009" y="26910"/>
                </a:lnTo>
                <a:lnTo>
                  <a:pt x="44920" y="26910"/>
                </a:lnTo>
                <a:lnTo>
                  <a:pt x="18009" y="0"/>
                </a:lnTo>
                <a:close/>
              </a:path>
              <a:path w="81280" h="71755">
                <a:moveTo>
                  <a:pt x="44920" y="26910"/>
                </a:moveTo>
                <a:lnTo>
                  <a:pt x="18009" y="26910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720"/>
                </a:lnTo>
                <a:lnTo>
                  <a:pt x="44920" y="269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8" name="bk object 508"/>
          <p:cNvSpPr/>
          <p:nvPr/>
        </p:nvSpPr>
        <p:spPr>
          <a:xfrm>
            <a:off x="9675432" y="60195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0" y="18009"/>
                </a:moveTo>
                <a:lnTo>
                  <a:pt x="0" y="71725"/>
                </a:lnTo>
                <a:lnTo>
                  <a:pt x="17905" y="71725"/>
                </a:lnTo>
                <a:lnTo>
                  <a:pt x="17905" y="35915"/>
                </a:lnTo>
                <a:lnTo>
                  <a:pt x="0" y="18009"/>
                </a:lnTo>
                <a:close/>
              </a:path>
              <a:path w="80644" h="71755">
                <a:moveTo>
                  <a:pt x="17905" y="0"/>
                </a:moveTo>
                <a:lnTo>
                  <a:pt x="0" y="0"/>
                </a:lnTo>
                <a:lnTo>
                  <a:pt x="0" y="9004"/>
                </a:lnTo>
                <a:lnTo>
                  <a:pt x="62720" y="71725"/>
                </a:lnTo>
                <a:lnTo>
                  <a:pt x="80625" y="71725"/>
                </a:lnTo>
                <a:lnTo>
                  <a:pt x="80625" y="44815"/>
                </a:lnTo>
                <a:lnTo>
                  <a:pt x="62720" y="44815"/>
                </a:lnTo>
                <a:lnTo>
                  <a:pt x="17905" y="0"/>
                </a:lnTo>
                <a:close/>
              </a:path>
              <a:path w="80644" h="71755">
                <a:moveTo>
                  <a:pt x="80625" y="0"/>
                </a:moveTo>
                <a:lnTo>
                  <a:pt x="62720" y="0"/>
                </a:lnTo>
                <a:lnTo>
                  <a:pt x="62720" y="44815"/>
                </a:lnTo>
                <a:lnTo>
                  <a:pt x="80625" y="44815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09" name="bk object 509"/>
          <p:cNvSpPr/>
          <p:nvPr/>
        </p:nvSpPr>
        <p:spPr>
          <a:xfrm>
            <a:off x="9728709" y="60195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71725" y="18009"/>
                </a:moveTo>
                <a:lnTo>
                  <a:pt x="44710" y="18009"/>
                </a:lnTo>
                <a:lnTo>
                  <a:pt x="62720" y="35915"/>
                </a:lnTo>
                <a:lnTo>
                  <a:pt x="44710" y="53820"/>
                </a:lnTo>
                <a:lnTo>
                  <a:pt x="17905" y="53820"/>
                </a:lnTo>
                <a:lnTo>
                  <a:pt x="0" y="71725"/>
                </a:lnTo>
                <a:lnTo>
                  <a:pt x="53715" y="71725"/>
                </a:lnTo>
                <a:lnTo>
                  <a:pt x="80625" y="44815"/>
                </a:lnTo>
                <a:lnTo>
                  <a:pt x="80625" y="26910"/>
                </a:lnTo>
                <a:lnTo>
                  <a:pt x="71725" y="18009"/>
                </a:lnTo>
                <a:close/>
              </a:path>
              <a:path w="80644" h="71755">
                <a:moveTo>
                  <a:pt x="53715" y="0"/>
                </a:moveTo>
                <a:lnTo>
                  <a:pt x="0" y="0"/>
                </a:lnTo>
                <a:lnTo>
                  <a:pt x="0" y="62825"/>
                </a:lnTo>
                <a:lnTo>
                  <a:pt x="17905" y="44815"/>
                </a:lnTo>
                <a:lnTo>
                  <a:pt x="17905" y="18009"/>
                </a:lnTo>
                <a:lnTo>
                  <a:pt x="71725" y="18009"/>
                </a:lnTo>
                <a:lnTo>
                  <a:pt x="537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0" name="bk object 510"/>
          <p:cNvSpPr/>
          <p:nvPr/>
        </p:nvSpPr>
        <p:spPr>
          <a:xfrm>
            <a:off x="9781920" y="60195"/>
            <a:ext cx="70856" cy="43512"/>
          </a:xfrm>
          <a:custGeom>
            <a:avLst/>
            <a:gdLst/>
            <a:ahLst/>
            <a:cxnLst/>
            <a:rect l="l" t="t" r="r" b="b"/>
            <a:pathLst>
              <a:path w="116840" h="71755">
                <a:moveTo>
                  <a:pt x="80730" y="0"/>
                </a:moveTo>
                <a:lnTo>
                  <a:pt x="62720" y="0"/>
                </a:lnTo>
                <a:lnTo>
                  <a:pt x="0" y="62825"/>
                </a:lnTo>
                <a:lnTo>
                  <a:pt x="0" y="71725"/>
                </a:lnTo>
                <a:lnTo>
                  <a:pt x="17905" y="71725"/>
                </a:lnTo>
                <a:lnTo>
                  <a:pt x="80730" y="9004"/>
                </a:lnTo>
                <a:lnTo>
                  <a:pt x="80730" y="0"/>
                </a:lnTo>
                <a:close/>
              </a:path>
              <a:path w="116840" h="71755">
                <a:moveTo>
                  <a:pt x="116540" y="0"/>
                </a:moveTo>
                <a:lnTo>
                  <a:pt x="98635" y="0"/>
                </a:lnTo>
                <a:lnTo>
                  <a:pt x="35915" y="62825"/>
                </a:lnTo>
                <a:lnTo>
                  <a:pt x="35915" y="71725"/>
                </a:lnTo>
                <a:lnTo>
                  <a:pt x="53820" y="71725"/>
                </a:lnTo>
                <a:lnTo>
                  <a:pt x="116540" y="9004"/>
                </a:lnTo>
                <a:lnTo>
                  <a:pt x="116540" y="0"/>
                </a:lnTo>
                <a:close/>
              </a:path>
              <a:path w="116840" h="71755">
                <a:moveTo>
                  <a:pt x="116540" y="18009"/>
                </a:moveTo>
                <a:lnTo>
                  <a:pt x="98635" y="35915"/>
                </a:lnTo>
                <a:lnTo>
                  <a:pt x="98635" y="71725"/>
                </a:lnTo>
                <a:lnTo>
                  <a:pt x="116540" y="71725"/>
                </a:lnTo>
                <a:lnTo>
                  <a:pt x="116540" y="180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1" name="bk object 511"/>
          <p:cNvSpPr/>
          <p:nvPr/>
        </p:nvSpPr>
        <p:spPr>
          <a:xfrm>
            <a:off x="9856914" y="60195"/>
            <a:ext cx="49292" cy="43512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17905" y="0"/>
                </a:moveTo>
                <a:lnTo>
                  <a:pt x="0" y="0"/>
                </a:lnTo>
                <a:lnTo>
                  <a:pt x="0" y="71725"/>
                </a:lnTo>
                <a:lnTo>
                  <a:pt x="17905" y="71725"/>
                </a:lnTo>
                <a:lnTo>
                  <a:pt x="17905" y="62720"/>
                </a:lnTo>
                <a:lnTo>
                  <a:pt x="44815" y="62720"/>
                </a:lnTo>
                <a:lnTo>
                  <a:pt x="26910" y="44815"/>
                </a:lnTo>
                <a:lnTo>
                  <a:pt x="17905" y="44815"/>
                </a:lnTo>
                <a:lnTo>
                  <a:pt x="17905" y="26910"/>
                </a:lnTo>
                <a:lnTo>
                  <a:pt x="44860" y="26910"/>
                </a:lnTo>
                <a:lnTo>
                  <a:pt x="17905" y="0"/>
                </a:lnTo>
                <a:close/>
              </a:path>
              <a:path w="81280" h="71755">
                <a:moveTo>
                  <a:pt x="44860" y="26910"/>
                </a:moveTo>
                <a:lnTo>
                  <a:pt x="17905" y="26910"/>
                </a:lnTo>
                <a:lnTo>
                  <a:pt x="62720" y="71725"/>
                </a:lnTo>
                <a:lnTo>
                  <a:pt x="80730" y="71725"/>
                </a:lnTo>
                <a:lnTo>
                  <a:pt x="80730" y="62720"/>
                </a:lnTo>
                <a:lnTo>
                  <a:pt x="44860" y="2691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2" name="bk object 512"/>
          <p:cNvSpPr/>
          <p:nvPr/>
        </p:nvSpPr>
        <p:spPr>
          <a:xfrm>
            <a:off x="9910192" y="60195"/>
            <a:ext cx="48907" cy="43512"/>
          </a:xfrm>
          <a:custGeom>
            <a:avLst/>
            <a:gdLst/>
            <a:ahLst/>
            <a:cxnLst/>
            <a:rect l="l" t="t" r="r" b="b"/>
            <a:pathLst>
              <a:path w="80644" h="71755">
                <a:moveTo>
                  <a:pt x="0" y="0"/>
                </a:moveTo>
                <a:lnTo>
                  <a:pt x="0" y="71725"/>
                </a:lnTo>
                <a:lnTo>
                  <a:pt x="17905" y="71725"/>
                </a:lnTo>
                <a:lnTo>
                  <a:pt x="17905" y="18009"/>
                </a:lnTo>
                <a:lnTo>
                  <a:pt x="0" y="0"/>
                </a:lnTo>
                <a:close/>
              </a:path>
              <a:path w="80644" h="71755">
                <a:moveTo>
                  <a:pt x="80625" y="0"/>
                </a:moveTo>
                <a:lnTo>
                  <a:pt x="8900" y="0"/>
                </a:lnTo>
                <a:lnTo>
                  <a:pt x="26910" y="18009"/>
                </a:lnTo>
                <a:lnTo>
                  <a:pt x="53715" y="18009"/>
                </a:lnTo>
                <a:lnTo>
                  <a:pt x="44815" y="26910"/>
                </a:lnTo>
                <a:lnTo>
                  <a:pt x="26910" y="26910"/>
                </a:lnTo>
                <a:lnTo>
                  <a:pt x="26910" y="44815"/>
                </a:lnTo>
                <a:lnTo>
                  <a:pt x="35810" y="44815"/>
                </a:lnTo>
                <a:lnTo>
                  <a:pt x="62720" y="71725"/>
                </a:lnTo>
                <a:lnTo>
                  <a:pt x="80625" y="71725"/>
                </a:lnTo>
                <a:lnTo>
                  <a:pt x="80625" y="62825"/>
                </a:lnTo>
                <a:lnTo>
                  <a:pt x="58218" y="40417"/>
                </a:lnTo>
                <a:lnTo>
                  <a:pt x="60417" y="38114"/>
                </a:lnTo>
                <a:lnTo>
                  <a:pt x="62615" y="35915"/>
                </a:lnTo>
                <a:lnTo>
                  <a:pt x="80625" y="18009"/>
                </a:lnTo>
                <a:lnTo>
                  <a:pt x="806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3" name="bk object 513"/>
          <p:cNvSpPr/>
          <p:nvPr/>
        </p:nvSpPr>
        <p:spPr>
          <a:xfrm>
            <a:off x="9963404" y="60195"/>
            <a:ext cx="49292" cy="43512"/>
          </a:xfrm>
          <a:custGeom>
            <a:avLst/>
            <a:gdLst/>
            <a:ahLst/>
            <a:cxnLst/>
            <a:rect l="l" t="t" r="r" b="b"/>
            <a:pathLst>
              <a:path w="81280" h="71755">
                <a:moveTo>
                  <a:pt x="80730" y="0"/>
                </a:moveTo>
                <a:lnTo>
                  <a:pt x="62825" y="0"/>
                </a:lnTo>
                <a:lnTo>
                  <a:pt x="26910" y="35915"/>
                </a:lnTo>
                <a:lnTo>
                  <a:pt x="62825" y="71725"/>
                </a:lnTo>
                <a:lnTo>
                  <a:pt x="80730" y="71725"/>
                </a:lnTo>
                <a:lnTo>
                  <a:pt x="80730" y="62825"/>
                </a:lnTo>
                <a:lnTo>
                  <a:pt x="53820" y="35915"/>
                </a:lnTo>
                <a:lnTo>
                  <a:pt x="80730" y="9004"/>
                </a:lnTo>
                <a:lnTo>
                  <a:pt x="80730" y="0"/>
                </a:lnTo>
                <a:close/>
              </a:path>
              <a:path w="81280" h="71755">
                <a:moveTo>
                  <a:pt x="18009" y="0"/>
                </a:moveTo>
                <a:lnTo>
                  <a:pt x="0" y="0"/>
                </a:lnTo>
                <a:lnTo>
                  <a:pt x="0" y="71725"/>
                </a:lnTo>
                <a:lnTo>
                  <a:pt x="18009" y="71725"/>
                </a:lnTo>
                <a:lnTo>
                  <a:pt x="180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4" name="bk object 514"/>
          <p:cNvSpPr/>
          <p:nvPr/>
        </p:nvSpPr>
        <p:spPr>
          <a:xfrm>
            <a:off x="9227692" y="116007"/>
            <a:ext cx="102298" cy="90926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5" name="bk object 515"/>
          <p:cNvSpPr/>
          <p:nvPr/>
        </p:nvSpPr>
        <p:spPr>
          <a:xfrm>
            <a:off x="9338183" y="116006"/>
            <a:ext cx="219502" cy="91260"/>
          </a:xfrm>
          <a:custGeom>
            <a:avLst/>
            <a:gdLst/>
            <a:ahLst/>
            <a:cxnLst/>
            <a:rect l="l" t="t" r="r" b="b"/>
            <a:pathLst>
              <a:path w="361950" h="150495">
                <a:moveTo>
                  <a:pt x="361664" y="0"/>
                </a:moveTo>
                <a:lnTo>
                  <a:pt x="131200" y="0"/>
                </a:lnTo>
                <a:lnTo>
                  <a:pt x="0" y="131200"/>
                </a:lnTo>
                <a:lnTo>
                  <a:pt x="0" y="149943"/>
                </a:lnTo>
                <a:lnTo>
                  <a:pt x="230464" y="149943"/>
                </a:lnTo>
                <a:lnTo>
                  <a:pt x="324178" y="56228"/>
                </a:lnTo>
                <a:lnTo>
                  <a:pt x="361664" y="56228"/>
                </a:lnTo>
                <a:lnTo>
                  <a:pt x="361664" y="0"/>
                </a:lnTo>
                <a:close/>
              </a:path>
              <a:path w="361950" h="150495">
                <a:moveTo>
                  <a:pt x="361664" y="56228"/>
                </a:moveTo>
                <a:lnTo>
                  <a:pt x="324178" y="56228"/>
                </a:lnTo>
                <a:lnTo>
                  <a:pt x="324178" y="93714"/>
                </a:lnTo>
                <a:lnTo>
                  <a:pt x="305435" y="93714"/>
                </a:lnTo>
                <a:lnTo>
                  <a:pt x="267949" y="131200"/>
                </a:lnTo>
                <a:lnTo>
                  <a:pt x="324178" y="131200"/>
                </a:lnTo>
                <a:lnTo>
                  <a:pt x="324178" y="149943"/>
                </a:lnTo>
                <a:lnTo>
                  <a:pt x="361664" y="149943"/>
                </a:lnTo>
                <a:lnTo>
                  <a:pt x="361664" y="562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6" name="bk object 516"/>
          <p:cNvSpPr/>
          <p:nvPr/>
        </p:nvSpPr>
        <p:spPr>
          <a:xfrm>
            <a:off x="9565703" y="116007"/>
            <a:ext cx="102298" cy="90926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7" name="bk object 517"/>
          <p:cNvSpPr/>
          <p:nvPr/>
        </p:nvSpPr>
        <p:spPr>
          <a:xfrm>
            <a:off x="9687369" y="116006"/>
            <a:ext cx="102434" cy="91260"/>
          </a:xfrm>
          <a:custGeom>
            <a:avLst/>
            <a:gdLst/>
            <a:ahLst/>
            <a:cxnLst/>
            <a:rect l="l" t="t" r="r" b="b"/>
            <a:pathLst>
              <a:path w="168909" h="150495">
                <a:moveTo>
                  <a:pt x="131200" y="0"/>
                </a:moveTo>
                <a:lnTo>
                  <a:pt x="0" y="0"/>
                </a:lnTo>
                <a:lnTo>
                  <a:pt x="0" y="149943"/>
                </a:lnTo>
                <a:lnTo>
                  <a:pt x="37485" y="112457"/>
                </a:lnTo>
                <a:lnTo>
                  <a:pt x="37485" y="93714"/>
                </a:lnTo>
                <a:lnTo>
                  <a:pt x="149995" y="93714"/>
                </a:lnTo>
                <a:lnTo>
                  <a:pt x="131200" y="74971"/>
                </a:lnTo>
                <a:lnTo>
                  <a:pt x="149995" y="56228"/>
                </a:lnTo>
                <a:lnTo>
                  <a:pt x="37485" y="56228"/>
                </a:lnTo>
                <a:lnTo>
                  <a:pt x="37485" y="37485"/>
                </a:lnTo>
                <a:lnTo>
                  <a:pt x="93714" y="37485"/>
                </a:lnTo>
                <a:lnTo>
                  <a:pt x="131200" y="0"/>
                </a:lnTo>
                <a:close/>
              </a:path>
              <a:path w="168909" h="150495">
                <a:moveTo>
                  <a:pt x="149995" y="93714"/>
                </a:moveTo>
                <a:lnTo>
                  <a:pt x="93714" y="93714"/>
                </a:lnTo>
                <a:lnTo>
                  <a:pt x="112457" y="112457"/>
                </a:lnTo>
                <a:lnTo>
                  <a:pt x="56228" y="112457"/>
                </a:lnTo>
                <a:lnTo>
                  <a:pt x="18742" y="149943"/>
                </a:lnTo>
                <a:lnTo>
                  <a:pt x="168790" y="149943"/>
                </a:lnTo>
                <a:lnTo>
                  <a:pt x="168790" y="112457"/>
                </a:lnTo>
                <a:lnTo>
                  <a:pt x="149995" y="93714"/>
                </a:lnTo>
                <a:close/>
              </a:path>
              <a:path w="168909" h="150495">
                <a:moveTo>
                  <a:pt x="168790" y="0"/>
                </a:moveTo>
                <a:lnTo>
                  <a:pt x="149943" y="0"/>
                </a:lnTo>
                <a:lnTo>
                  <a:pt x="93714" y="56228"/>
                </a:lnTo>
                <a:lnTo>
                  <a:pt x="149995" y="56228"/>
                </a:lnTo>
                <a:lnTo>
                  <a:pt x="168790" y="37485"/>
                </a:lnTo>
                <a:lnTo>
                  <a:pt x="1687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8" name="bk object 518"/>
          <p:cNvSpPr/>
          <p:nvPr/>
        </p:nvSpPr>
        <p:spPr>
          <a:xfrm>
            <a:off x="9797859" y="116006"/>
            <a:ext cx="102434" cy="91260"/>
          </a:xfrm>
          <a:custGeom>
            <a:avLst/>
            <a:gdLst/>
            <a:ahLst/>
            <a:cxnLst/>
            <a:rect l="l" t="t" r="r" b="b"/>
            <a:pathLst>
              <a:path w="168909" h="150495">
                <a:moveTo>
                  <a:pt x="168790" y="0"/>
                </a:moveTo>
                <a:lnTo>
                  <a:pt x="18742" y="0"/>
                </a:lnTo>
                <a:lnTo>
                  <a:pt x="0" y="18742"/>
                </a:lnTo>
                <a:lnTo>
                  <a:pt x="0" y="149943"/>
                </a:lnTo>
                <a:lnTo>
                  <a:pt x="37485" y="112457"/>
                </a:lnTo>
                <a:lnTo>
                  <a:pt x="37485" y="37485"/>
                </a:lnTo>
                <a:lnTo>
                  <a:pt x="131304" y="37485"/>
                </a:lnTo>
                <a:lnTo>
                  <a:pt x="168790" y="0"/>
                </a:lnTo>
                <a:close/>
              </a:path>
              <a:path w="168909" h="150495">
                <a:moveTo>
                  <a:pt x="168790" y="18742"/>
                </a:moveTo>
                <a:lnTo>
                  <a:pt x="131304" y="56228"/>
                </a:lnTo>
                <a:lnTo>
                  <a:pt x="131304" y="112457"/>
                </a:lnTo>
                <a:lnTo>
                  <a:pt x="56228" y="112457"/>
                </a:lnTo>
                <a:lnTo>
                  <a:pt x="18742" y="149943"/>
                </a:lnTo>
                <a:lnTo>
                  <a:pt x="150047" y="149943"/>
                </a:lnTo>
                <a:lnTo>
                  <a:pt x="168790" y="131200"/>
                </a:lnTo>
                <a:lnTo>
                  <a:pt x="168790" y="1874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19" name="bk object 519"/>
          <p:cNvSpPr/>
          <p:nvPr/>
        </p:nvSpPr>
        <p:spPr>
          <a:xfrm>
            <a:off x="9908349" y="116006"/>
            <a:ext cx="102434" cy="91260"/>
          </a:xfrm>
          <a:custGeom>
            <a:avLst/>
            <a:gdLst/>
            <a:ahLst/>
            <a:cxnLst/>
            <a:rect l="l" t="t" r="r" b="b"/>
            <a:pathLst>
              <a:path w="168909" h="150495">
                <a:moveTo>
                  <a:pt x="168790" y="0"/>
                </a:moveTo>
                <a:lnTo>
                  <a:pt x="131304" y="0"/>
                </a:lnTo>
                <a:lnTo>
                  <a:pt x="0" y="131200"/>
                </a:lnTo>
                <a:lnTo>
                  <a:pt x="0" y="149943"/>
                </a:lnTo>
                <a:lnTo>
                  <a:pt x="37485" y="149943"/>
                </a:lnTo>
                <a:lnTo>
                  <a:pt x="168790" y="18742"/>
                </a:lnTo>
                <a:lnTo>
                  <a:pt x="168790" y="0"/>
                </a:lnTo>
                <a:close/>
              </a:path>
              <a:path w="168909" h="150495">
                <a:moveTo>
                  <a:pt x="121881" y="84395"/>
                </a:moveTo>
                <a:lnTo>
                  <a:pt x="93819" y="112457"/>
                </a:lnTo>
                <a:lnTo>
                  <a:pt x="131304" y="149943"/>
                </a:lnTo>
                <a:lnTo>
                  <a:pt x="168790" y="149943"/>
                </a:lnTo>
                <a:lnTo>
                  <a:pt x="168790" y="131200"/>
                </a:lnTo>
                <a:lnTo>
                  <a:pt x="121881" y="84395"/>
                </a:lnTo>
                <a:close/>
              </a:path>
              <a:path w="168909" h="150495">
                <a:moveTo>
                  <a:pt x="37485" y="0"/>
                </a:moveTo>
                <a:lnTo>
                  <a:pt x="0" y="0"/>
                </a:lnTo>
                <a:lnTo>
                  <a:pt x="0" y="18742"/>
                </a:lnTo>
                <a:lnTo>
                  <a:pt x="46909" y="65547"/>
                </a:lnTo>
                <a:lnTo>
                  <a:pt x="75076" y="37485"/>
                </a:lnTo>
                <a:lnTo>
                  <a:pt x="374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0" name="bk object 520"/>
          <p:cNvSpPr/>
          <p:nvPr/>
        </p:nvSpPr>
        <p:spPr>
          <a:xfrm>
            <a:off x="10586911" y="60257"/>
            <a:ext cx="534479" cy="14667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1" name="bk object 521"/>
          <p:cNvSpPr/>
          <p:nvPr/>
        </p:nvSpPr>
        <p:spPr>
          <a:xfrm>
            <a:off x="86977" y="63440"/>
            <a:ext cx="371213" cy="14044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2" name="bk object 522"/>
          <p:cNvSpPr/>
          <p:nvPr/>
        </p:nvSpPr>
        <p:spPr>
          <a:xfrm>
            <a:off x="11696191" y="60194"/>
            <a:ext cx="411416" cy="14877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3" name="bk object 523"/>
          <p:cNvSpPr/>
          <p:nvPr/>
        </p:nvSpPr>
        <p:spPr>
          <a:xfrm>
            <a:off x="9768078" y="1"/>
            <a:ext cx="2424152" cy="6590380"/>
          </a:xfrm>
          <a:custGeom>
            <a:avLst/>
            <a:gdLst/>
            <a:ahLst/>
            <a:cxnLst/>
            <a:rect l="l" t="t" r="r" b="b"/>
            <a:pathLst>
              <a:path w="3997325" h="10868025">
                <a:moveTo>
                  <a:pt x="0" y="10867981"/>
                </a:moveTo>
                <a:lnTo>
                  <a:pt x="3996914" y="10867981"/>
                </a:lnTo>
                <a:lnTo>
                  <a:pt x="3996914" y="0"/>
                </a:lnTo>
                <a:lnTo>
                  <a:pt x="0" y="0"/>
                </a:lnTo>
                <a:lnTo>
                  <a:pt x="0" y="10867981"/>
                </a:lnTo>
                <a:close/>
              </a:path>
            </a:pathLst>
          </a:custGeom>
          <a:solidFill>
            <a:srgbClr val="1821FB"/>
          </a:solid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4" name="bk object 524"/>
          <p:cNvSpPr/>
          <p:nvPr/>
        </p:nvSpPr>
        <p:spPr>
          <a:xfrm>
            <a:off x="750366" y="3799757"/>
            <a:ext cx="8688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312" y="0"/>
                </a:lnTo>
              </a:path>
            </a:pathLst>
          </a:custGeom>
          <a:ln w="5235">
            <a:solidFill>
              <a:srgbClr val="171717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5" name="bk object 525"/>
          <p:cNvSpPr/>
          <p:nvPr/>
        </p:nvSpPr>
        <p:spPr>
          <a:xfrm>
            <a:off x="750366" y="5370904"/>
            <a:ext cx="8688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312" y="0"/>
                </a:lnTo>
              </a:path>
            </a:pathLst>
          </a:custGeom>
          <a:ln w="5235">
            <a:solidFill>
              <a:srgbClr val="171717"/>
            </a:solidFill>
          </a:ln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6" name="bk object 526"/>
          <p:cNvSpPr/>
          <p:nvPr/>
        </p:nvSpPr>
        <p:spPr>
          <a:xfrm>
            <a:off x="3219449" y="5841591"/>
            <a:ext cx="127000" cy="12699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7" name="bk object 527"/>
          <p:cNvSpPr/>
          <p:nvPr/>
        </p:nvSpPr>
        <p:spPr>
          <a:xfrm>
            <a:off x="4337050" y="5841591"/>
            <a:ext cx="127000" cy="12699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8" name="bk object 528"/>
          <p:cNvSpPr/>
          <p:nvPr/>
        </p:nvSpPr>
        <p:spPr>
          <a:xfrm>
            <a:off x="4895850" y="5841591"/>
            <a:ext cx="127000" cy="12699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529" name="bk object 529"/>
          <p:cNvSpPr/>
          <p:nvPr/>
        </p:nvSpPr>
        <p:spPr>
          <a:xfrm>
            <a:off x="5867399" y="5841591"/>
            <a:ext cx="127000" cy="12699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0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6005" b="0" i="0">
                <a:solidFill>
                  <a:srgbClr val="1418FF"/>
                </a:solidFill>
                <a:latin typeface="Impact" panose="020B0806030902050204"/>
                <a:cs typeface="Impact" panose="020B0806030902050204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n-US" spc="-5"/>
              <a:t>LIVE</a:t>
            </a:r>
            <a:r>
              <a:rPr lang="en-US" u="dbl" spc="-5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en-US" spc="170"/>
              <a:t>SHOP</a:t>
            </a:r>
            <a:r>
              <a:rPr lang="en-US" spc="1385"/>
              <a:t> </a:t>
            </a:r>
            <a:r>
              <a:rPr lang="en-US" u="dbl" spc="-110">
                <a:uFill>
                  <a:solidFill>
                    <a:srgbClr val="FFFFFF"/>
                  </a:solidFill>
                </a:uFill>
              </a:rPr>
              <a:t>V</a:t>
            </a:r>
            <a:r>
              <a:rPr lang="en-US" spc="-110"/>
              <a:t>IDEO</a:t>
            </a:r>
            <a:endParaRPr lang="en-US" spc="-11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6005" b="0" i="0">
                <a:solidFill>
                  <a:srgbClr val="1418FF"/>
                </a:solidFill>
                <a:latin typeface="Impact" panose="020B0806030902050204"/>
                <a:cs typeface="Impact" panose="020B0806030902050204"/>
              </a:defRPr>
            </a:lvl1pPr>
          </a:lstStyle>
          <a:p>
            <a:pPr marL="12700">
              <a:spcBef>
                <a:spcPts val="180"/>
              </a:spcBef>
            </a:pPr>
            <a:r>
              <a:rPr lang="en-US" spc="-10"/>
              <a:t>MEDIA</a:t>
            </a:r>
            <a:endParaRPr lang="en-US" spc="-10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华文黑体" panose="02010600040101010101" charset="-122"/>
              </a:defRPr>
            </a:lvl1pPr>
          </a:lstStyle>
          <a:p>
            <a:fld id="{9A00A2AD-B2CE-DC4F-8015-E18525983D45}" type="datetimeFigureOut">
              <a:rPr kumimoji="1" lang="zh-CN" altLang="en-US" smtClean="0"/>
              <a:t>2024/4/24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华文黑体" panose="02010600040101010101" charset="-122"/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华文黑体" panose="02010600040101010101" charset="-122"/>
              </a:defRPr>
            </a:lvl1pPr>
          </a:lstStyle>
          <a:p>
            <a:fld id="{3ECCDFA6-1E83-B64A-81A1-D9DB674537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华文黑体" panose="02010600040101010101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华文黑体" panose="02010600040101010101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华文黑体" panose="02010600040101010101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华文黑体" panose="02010600040101010101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华文黑体" panose="02010600040101010101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华文黑体" panose="02010600040101010101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7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10489" y="118878"/>
            <a:ext cx="4780280" cy="287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100" dirty="0">
                <a:latin typeface="STHeiti Light" panose="02010600040101010101" charset="-122"/>
                <a:ea typeface="STHeiti Light" panose="02010600040101010101" charset="-122"/>
              </a:rPr>
              <a:t>减压</a:t>
            </a:r>
          </a:p>
        </p:txBody>
      </p:sp>
      <p:sp>
        <p:nvSpPr>
          <p:cNvPr id="4" name="文本框 3"/>
          <p:cNvSpPr txBox="1"/>
          <p:nvPr/>
        </p:nvSpPr>
        <p:spPr>
          <a:xfrm rot="5400000">
            <a:off x="3117260" y="4652516"/>
            <a:ext cx="289306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STHeiti Light" panose="02010600040101010101" charset="-122"/>
                <a:ea typeface="STHeiti Light" panose="02010600040101010101" charset="-122"/>
              </a:rPr>
              <a:t>2023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3257" y="220988"/>
            <a:ext cx="378177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Heiti Light" panose="02010600040101010101" charset="-122"/>
                <a:ea typeface="STHeiti Light" panose="02010600040101010101" charset="-122"/>
              </a:rPr>
              <a:t>May International Labour Day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6753" y="920172"/>
            <a:ext cx="3516033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0" dirty="0">
                <a:latin typeface="STHeiti Light" panose="02010600040101010101" charset="-122"/>
                <a:ea typeface="STHeiti Light" panose="02010600040101010101" charset="-122"/>
              </a:rPr>
              <a:t>商场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87036" y="3129549"/>
            <a:ext cx="1536700" cy="25601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8800" dirty="0">
                <a:latin typeface="STHeiti Light" panose="02010600040101010101" charset="-122"/>
                <a:ea typeface="STHeiti Light" panose="02010600040101010101" charset="-122"/>
              </a:rPr>
              <a:t>活动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6753" y="3158975"/>
            <a:ext cx="210264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dirty="0">
                <a:latin typeface="STHeiti Light" panose="02010600040101010101" charset="-122"/>
                <a:ea typeface="STHeiti Light" panose="02010600040101010101" charset="-122"/>
              </a:rPr>
              <a:t>五一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656300" y="3408202"/>
            <a:ext cx="3535680" cy="1445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800" dirty="0">
                <a:latin typeface="STHeiti Light" panose="02010600040101010101" charset="-122"/>
                <a:ea typeface="STHeiti Light" panose="02010600040101010101" charset="-122"/>
              </a:rPr>
              <a:t>研究所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958" y="975722"/>
            <a:ext cx="2186341" cy="208030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0956" y="4764125"/>
            <a:ext cx="2494011" cy="237305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871" y="294790"/>
            <a:ext cx="1845411" cy="188045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102142" y="5265670"/>
            <a:ext cx="4316730" cy="1060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6300" b="1" dirty="0">
                <a:latin typeface="STHeiti Light" panose="02010600040101010101" charset="-122"/>
                <a:ea typeface="STHeiti Light" panose="02010600040101010101" charset="-122"/>
              </a:rPr>
              <a:t>RELAXING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433301" y="6336190"/>
            <a:ext cx="298557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i="1" dirty="0">
                <a:latin typeface="STHeiti Light" panose="02010600040101010101" charset="-122"/>
                <a:ea typeface="STHeiti Light" panose="02010600040101010101" charset="-122"/>
              </a:rPr>
              <a:t> THE PRESSURE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08219" y="2621110"/>
            <a:ext cx="3213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latin typeface="STHeiti Light" panose="02010600040101010101" charset="-122"/>
                <a:ea typeface="STHeiti Light" panose="02010600040101010101" charset="-122"/>
              </a:rPr>
              <a:t>shopping mall</a:t>
            </a:r>
          </a:p>
        </p:txBody>
      </p:sp>
      <p:sp>
        <p:nvSpPr>
          <p:cNvPr id="17" name="文本框 16"/>
          <p:cNvSpPr txBox="1"/>
          <p:nvPr/>
        </p:nvSpPr>
        <p:spPr>
          <a:xfrm rot="5400000">
            <a:off x="1042544" y="4281781"/>
            <a:ext cx="264412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STHeiti Light" panose="02010600040101010101" charset="-122"/>
                <a:ea typeface="STHeiti Light" panose="02010600040101010101" charset="-122"/>
              </a:rPr>
              <a:t>Creative activities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82673">
            <a:off x="5743618" y="3257662"/>
            <a:ext cx="2186341" cy="20803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3F4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1205" cy="6858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553156" y="839611"/>
            <a:ext cx="11085689" cy="5178778"/>
          </a:xfrm>
          <a:prstGeom prst="rect">
            <a:avLst/>
          </a:prstGeom>
          <a:solidFill>
            <a:schemeClr val="bg1"/>
          </a:solidFill>
          <a:ln w="793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2284730" y="3128645"/>
            <a:ext cx="4319905" cy="1968500"/>
            <a:chOff x="2144" y="5067"/>
            <a:chExt cx="6803" cy="3100"/>
          </a:xfrm>
        </p:grpSpPr>
        <p:sp>
          <p:nvSpPr>
            <p:cNvPr id="20" name="椭圆 19"/>
            <p:cNvSpPr/>
            <p:nvPr/>
          </p:nvSpPr>
          <p:spPr>
            <a:xfrm>
              <a:off x="2144" y="5151"/>
              <a:ext cx="938" cy="938"/>
            </a:xfrm>
            <a:prstGeom prst="ellipse">
              <a:avLst/>
            </a:prstGeom>
            <a:solidFill>
              <a:srgbClr val="FFCE1F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213" y="5220"/>
              <a:ext cx="800" cy="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</a:rPr>
                <a:t>1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223" y="5067"/>
              <a:ext cx="5724" cy="1088"/>
              <a:chOff x="3223" y="4932"/>
              <a:chExt cx="5724" cy="1088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3240" y="4932"/>
                <a:ext cx="1888" cy="6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sz="2000" dirty="0">
                    <a:latin typeface="+mj-lt"/>
                    <a:cs typeface="+mn-ea"/>
                    <a:sym typeface="+mn-lt"/>
                  </a:rPr>
                  <a:t>活动主题</a:t>
                </a:r>
              </a:p>
            </p:txBody>
          </p:sp>
          <p:sp>
            <p:nvSpPr>
              <p:cNvPr id="24" name="Content Placeholder 2"/>
              <p:cNvSpPr txBox="1"/>
              <p:nvPr/>
            </p:nvSpPr>
            <p:spPr>
              <a:xfrm>
                <a:off x="3223" y="5464"/>
                <a:ext cx="5724" cy="557"/>
              </a:xfrm>
              <a:prstGeom prst="rect">
                <a:avLst/>
              </a:prstGeom>
            </p:spPr>
            <p:txBody>
              <a:bodyPr vert="horz" lIns="121920" tIns="60960" rIns="121920" bIns="6096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Theme of the event</a:t>
                </a:r>
              </a:p>
            </p:txBody>
          </p:sp>
        </p:grpSp>
        <p:sp>
          <p:nvSpPr>
            <p:cNvPr id="32" name="椭圆 31"/>
            <p:cNvSpPr/>
            <p:nvPr/>
          </p:nvSpPr>
          <p:spPr>
            <a:xfrm>
              <a:off x="2144" y="7150"/>
              <a:ext cx="938" cy="938"/>
            </a:xfrm>
            <a:prstGeom prst="ellipse">
              <a:avLst/>
            </a:prstGeom>
            <a:solidFill>
              <a:srgbClr val="00E3AB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2213" y="7220"/>
              <a:ext cx="800" cy="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</a:rPr>
                <a:t>3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3223" y="7081"/>
              <a:ext cx="5724" cy="1086"/>
              <a:chOff x="3223" y="6932"/>
              <a:chExt cx="5724" cy="1086"/>
            </a:xfrm>
          </p:grpSpPr>
          <p:sp>
            <p:nvSpPr>
              <p:cNvPr id="35" name="文本框 34"/>
              <p:cNvSpPr txBox="1"/>
              <p:nvPr/>
            </p:nvSpPr>
            <p:spPr>
              <a:xfrm>
                <a:off x="3240" y="6932"/>
                <a:ext cx="1888" cy="6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sz="2000" dirty="0">
                    <a:cs typeface="+mn-ea"/>
                    <a:sym typeface="+mn-lt"/>
                  </a:rPr>
                  <a:t>商户联动</a:t>
                </a:r>
              </a:p>
            </p:txBody>
          </p:sp>
          <p:sp>
            <p:nvSpPr>
              <p:cNvPr id="36" name="Content Placeholder 2"/>
              <p:cNvSpPr txBox="1"/>
              <p:nvPr/>
            </p:nvSpPr>
            <p:spPr>
              <a:xfrm>
                <a:off x="3223" y="7464"/>
                <a:ext cx="5724" cy="554"/>
              </a:xfrm>
              <a:prstGeom prst="rect">
                <a:avLst/>
              </a:prstGeom>
            </p:spPr>
            <p:txBody>
              <a:bodyPr vert="horz" lIns="121920" tIns="60960" rIns="121920" bIns="6096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Business linkage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927850" y="3161030"/>
            <a:ext cx="4340860" cy="1935480"/>
            <a:chOff x="10984" y="5108"/>
            <a:chExt cx="6836" cy="3048"/>
          </a:xfrm>
        </p:grpSpPr>
        <p:sp>
          <p:nvSpPr>
            <p:cNvPr id="26" name="椭圆 25"/>
            <p:cNvSpPr/>
            <p:nvPr/>
          </p:nvSpPr>
          <p:spPr>
            <a:xfrm>
              <a:off x="10984" y="5155"/>
              <a:ext cx="938" cy="938"/>
            </a:xfrm>
            <a:prstGeom prst="ellipse">
              <a:avLst/>
            </a:prstGeom>
            <a:solidFill>
              <a:srgbClr val="FF4E2D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1086" y="5220"/>
              <a:ext cx="800" cy="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</a:rPr>
                <a:t>2</a:t>
              </a:r>
              <a:endParaRPr lang="zh-CN" alt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2096" y="5108"/>
              <a:ext cx="5724" cy="1010"/>
              <a:chOff x="12096" y="4932"/>
              <a:chExt cx="5724" cy="1010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2113" y="4932"/>
                <a:ext cx="1888" cy="6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sz="2000" dirty="0">
                    <a:cs typeface="+mn-ea"/>
                    <a:sym typeface="+mn-lt"/>
                  </a:rPr>
                  <a:t>活动内容</a:t>
                </a:r>
              </a:p>
            </p:txBody>
          </p:sp>
          <p:sp>
            <p:nvSpPr>
              <p:cNvPr id="30" name="Content Placeholder 2"/>
              <p:cNvSpPr txBox="1"/>
              <p:nvPr/>
            </p:nvSpPr>
            <p:spPr>
              <a:xfrm>
                <a:off x="12096" y="5464"/>
                <a:ext cx="5724" cy="479"/>
              </a:xfrm>
              <a:prstGeom prst="rect">
                <a:avLst/>
              </a:prstGeom>
            </p:spPr>
            <p:txBody>
              <a:bodyPr vert="horz" lIns="121920" tIns="60960" rIns="121920" bIns="6096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Content of activities</a:t>
                </a:r>
              </a:p>
            </p:txBody>
          </p:sp>
        </p:grpSp>
        <p:sp>
          <p:nvSpPr>
            <p:cNvPr id="38" name="椭圆 37"/>
            <p:cNvSpPr/>
            <p:nvPr/>
          </p:nvSpPr>
          <p:spPr>
            <a:xfrm>
              <a:off x="10984" y="7155"/>
              <a:ext cx="938" cy="938"/>
            </a:xfrm>
            <a:prstGeom prst="ellipse">
              <a:avLst/>
            </a:prstGeom>
            <a:solidFill>
              <a:srgbClr val="0028D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11068" y="7185"/>
              <a:ext cx="800" cy="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bg1"/>
                  </a:solidFill>
                </a:rPr>
                <a:t>4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2096" y="7148"/>
              <a:ext cx="5724" cy="1008"/>
              <a:chOff x="12096" y="6932"/>
              <a:chExt cx="5724" cy="1008"/>
            </a:xfrm>
          </p:grpSpPr>
          <p:sp>
            <p:nvSpPr>
              <p:cNvPr id="41" name="文本框 40"/>
              <p:cNvSpPr txBox="1"/>
              <p:nvPr/>
            </p:nvSpPr>
            <p:spPr>
              <a:xfrm>
                <a:off x="12113" y="6932"/>
                <a:ext cx="1888" cy="6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CN" altLang="en-US" sz="2000" dirty="0">
                    <a:cs typeface="+mn-ea"/>
                    <a:sym typeface="+mn-lt"/>
                  </a:rPr>
                  <a:t>推广宣传</a:t>
                </a:r>
              </a:p>
            </p:txBody>
          </p:sp>
          <p:sp>
            <p:nvSpPr>
              <p:cNvPr id="42" name="Content Placeholder 2"/>
              <p:cNvSpPr txBox="1"/>
              <p:nvPr/>
            </p:nvSpPr>
            <p:spPr>
              <a:xfrm>
                <a:off x="12096" y="7464"/>
                <a:ext cx="5724" cy="477"/>
              </a:xfrm>
              <a:prstGeom prst="rect">
                <a:avLst/>
              </a:prstGeom>
            </p:spPr>
            <p:txBody>
              <a:bodyPr vert="horz" lIns="121920" tIns="60960" rIns="121920" bIns="6096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altLang="zh-CN" sz="1200" dirty="0">
                    <a:solidFill>
                      <a:schemeClr val="tx1"/>
                    </a:solidFill>
                    <a:cs typeface="+mn-ea"/>
                    <a:sym typeface="+mn-lt"/>
                  </a:rPr>
                  <a:t>Promotion</a:t>
                </a: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3713225" y="1202562"/>
            <a:ext cx="4765551" cy="1452431"/>
            <a:chOff x="3835889" y="866640"/>
            <a:chExt cx="4765551" cy="1452431"/>
          </a:xfrm>
        </p:grpSpPr>
        <p:sp>
          <p:nvSpPr>
            <p:cNvPr id="18" name="TextBox 5"/>
            <p:cNvSpPr txBox="1">
              <a:spLocks noChangeArrowheads="1"/>
            </p:cNvSpPr>
            <p:nvPr/>
          </p:nvSpPr>
          <p:spPr bwMode="auto">
            <a:xfrm>
              <a:off x="3835889" y="1949739"/>
              <a:ext cx="4765551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dirty="0">
                  <a:cs typeface="+mn-ea"/>
                  <a:sym typeface="+mn-lt"/>
                </a:rPr>
                <a:t>CONTENTS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164874" y="866640"/>
              <a:ext cx="210758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000" dirty="0">
                  <a:latin typeface="+mj-ea"/>
                  <a:ea typeface="+mj-ea"/>
                </a:rPr>
                <a:t>目录</a:t>
              </a: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864" y="124301"/>
            <a:ext cx="1403962" cy="1430619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6864" y="5177576"/>
            <a:ext cx="1403962" cy="143061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431" y="124301"/>
            <a:ext cx="1403962" cy="143061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431" y="5177576"/>
            <a:ext cx="1403962" cy="14306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445890" y="123623"/>
            <a:ext cx="7002846" cy="2345917"/>
            <a:chOff x="4445890" y="123623"/>
            <a:chExt cx="7002846" cy="2345917"/>
          </a:xfrm>
        </p:grpSpPr>
        <p:sp>
          <p:nvSpPr>
            <p:cNvPr id="8" name="矩形 7"/>
            <p:cNvSpPr/>
            <p:nvPr/>
          </p:nvSpPr>
          <p:spPr>
            <a:xfrm>
              <a:off x="4737084" y="437989"/>
              <a:ext cx="6403145" cy="1717186"/>
            </a:xfrm>
            <a:prstGeom prst="rect">
              <a:avLst/>
            </a:prstGeom>
            <a:solidFill>
              <a:schemeClr val="bg1"/>
            </a:solidFill>
            <a:ln w="793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721" y="123623"/>
              <a:ext cx="617015" cy="62873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721" y="1840810"/>
              <a:ext cx="617015" cy="62873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890" y="123623"/>
              <a:ext cx="617015" cy="6287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890" y="1816640"/>
              <a:ext cx="617015" cy="628730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196978" y="2105561"/>
            <a:ext cx="36432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cs typeface="+mn-ea"/>
                <a:sym typeface="+mn-lt"/>
              </a:rPr>
              <a:t>PART.1</a:t>
            </a:r>
            <a:endParaRPr lang="zh-CN" altLang="en-US" sz="8000" b="1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96" y="2634638"/>
            <a:ext cx="4124325" cy="39243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51475" y="752475"/>
            <a:ext cx="51568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5400" dirty="0">
                <a:latin typeface="+mj-ea"/>
                <a:ea typeface="+mj-ea"/>
                <a:cs typeface="+mn-ea"/>
                <a:sym typeface="+mn-lt"/>
              </a:rPr>
              <a:t>活动主题</a:t>
            </a:r>
          </a:p>
        </p:txBody>
      </p:sp>
      <p:sp>
        <p:nvSpPr>
          <p:cNvPr id="6" name="Content Placeholder 2"/>
          <p:cNvSpPr txBox="1"/>
          <p:nvPr/>
        </p:nvSpPr>
        <p:spPr>
          <a:xfrm>
            <a:off x="5668010" y="1650365"/>
            <a:ext cx="4814570" cy="30607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buNone/>
            </a:pPr>
            <a:r>
              <a:rPr lang="en-US" altLang="zh-CN" sz="1600" dirty="0">
                <a:solidFill>
                  <a:schemeClr val="tx1"/>
                </a:solidFill>
                <a:cs typeface="+mn-ea"/>
                <a:sym typeface="+mn-lt"/>
              </a:rPr>
              <a:t>Theme of the event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 rot="5400000">
            <a:off x="1411102" y="2033030"/>
            <a:ext cx="900410" cy="776214"/>
          </a:xfrm>
          <a:prstGeom prst="hexagon">
            <a:avLst/>
          </a:prstGeom>
          <a:solidFill>
            <a:srgbClr val="00E3AB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" name="Oval 7"/>
          <p:cNvSpPr/>
          <p:nvPr/>
        </p:nvSpPr>
        <p:spPr>
          <a:xfrm>
            <a:off x="1670190" y="2230331"/>
            <a:ext cx="382235" cy="381612"/>
          </a:xfrm>
          <a:custGeom>
            <a:avLst/>
            <a:gdLst>
              <a:gd name="connsiteX0" fmla="*/ 140017 w 606581"/>
              <a:gd name="connsiteY0" fmla="*/ 411043 h 605592"/>
              <a:gd name="connsiteX1" fmla="*/ 178821 w 606581"/>
              <a:gd name="connsiteY1" fmla="*/ 427078 h 605592"/>
              <a:gd name="connsiteX2" fmla="*/ 178821 w 606581"/>
              <a:gd name="connsiteY2" fmla="*/ 504564 h 605592"/>
              <a:gd name="connsiteX3" fmla="*/ 93692 w 606581"/>
              <a:gd name="connsiteY3" fmla="*/ 589557 h 605592"/>
              <a:gd name="connsiteX4" fmla="*/ 54887 w 606581"/>
              <a:gd name="connsiteY4" fmla="*/ 605592 h 605592"/>
              <a:gd name="connsiteX5" fmla="*/ 16083 w 606581"/>
              <a:gd name="connsiteY5" fmla="*/ 589557 h 605592"/>
              <a:gd name="connsiteX6" fmla="*/ 16083 w 606581"/>
              <a:gd name="connsiteY6" fmla="*/ 511979 h 605592"/>
              <a:gd name="connsiteX7" fmla="*/ 101212 w 606581"/>
              <a:gd name="connsiteY7" fmla="*/ 427078 h 605592"/>
              <a:gd name="connsiteX8" fmla="*/ 140017 w 606581"/>
              <a:gd name="connsiteY8" fmla="*/ 411043 h 605592"/>
              <a:gd name="connsiteX9" fmla="*/ 382501 w 606581"/>
              <a:gd name="connsiteY9" fmla="*/ 49537 h 605592"/>
              <a:gd name="connsiteX10" fmla="*/ 557044 w 606581"/>
              <a:gd name="connsiteY10" fmla="*/ 223798 h 605592"/>
              <a:gd name="connsiteX11" fmla="*/ 382501 w 606581"/>
              <a:gd name="connsiteY11" fmla="*/ 398059 h 605592"/>
              <a:gd name="connsiteX12" fmla="*/ 207957 w 606581"/>
              <a:gd name="connsiteY12" fmla="*/ 223798 h 605592"/>
              <a:gd name="connsiteX13" fmla="*/ 382501 w 606581"/>
              <a:gd name="connsiteY13" fmla="*/ 49537 h 605592"/>
              <a:gd name="connsiteX14" fmla="*/ 382536 w 606581"/>
              <a:gd name="connsiteY14" fmla="*/ 24750 h 605592"/>
              <a:gd name="connsiteX15" fmla="*/ 304914 w 606581"/>
              <a:gd name="connsiteY15" fmla="*/ 40417 h 605592"/>
              <a:gd name="connsiteX16" fmla="*/ 241591 w 606581"/>
              <a:gd name="connsiteY16" fmla="*/ 83058 h 605592"/>
              <a:gd name="connsiteX17" fmla="*/ 198880 w 606581"/>
              <a:gd name="connsiteY17" fmla="*/ 146278 h 605592"/>
              <a:gd name="connsiteX18" fmla="*/ 183189 w 606581"/>
              <a:gd name="connsiteY18" fmla="*/ 223774 h 605592"/>
              <a:gd name="connsiteX19" fmla="*/ 198880 w 606581"/>
              <a:gd name="connsiteY19" fmla="*/ 301177 h 605592"/>
              <a:gd name="connsiteX20" fmla="*/ 241591 w 606581"/>
              <a:gd name="connsiteY20" fmla="*/ 364490 h 605592"/>
              <a:gd name="connsiteX21" fmla="*/ 304914 w 606581"/>
              <a:gd name="connsiteY21" fmla="*/ 407131 h 605592"/>
              <a:gd name="connsiteX22" fmla="*/ 382536 w 606581"/>
              <a:gd name="connsiteY22" fmla="*/ 422705 h 605592"/>
              <a:gd name="connsiteX23" fmla="*/ 460158 w 606581"/>
              <a:gd name="connsiteY23" fmla="*/ 407131 h 605592"/>
              <a:gd name="connsiteX24" fmla="*/ 523481 w 606581"/>
              <a:gd name="connsiteY24" fmla="*/ 364490 h 605592"/>
              <a:gd name="connsiteX25" fmla="*/ 566192 w 606581"/>
              <a:gd name="connsiteY25" fmla="*/ 301177 h 605592"/>
              <a:gd name="connsiteX26" fmla="*/ 581883 w 606581"/>
              <a:gd name="connsiteY26" fmla="*/ 223774 h 605592"/>
              <a:gd name="connsiteX27" fmla="*/ 566192 w 606581"/>
              <a:gd name="connsiteY27" fmla="*/ 146278 h 605592"/>
              <a:gd name="connsiteX28" fmla="*/ 523481 w 606581"/>
              <a:gd name="connsiteY28" fmla="*/ 83058 h 605592"/>
              <a:gd name="connsiteX29" fmla="*/ 460158 w 606581"/>
              <a:gd name="connsiteY29" fmla="*/ 40417 h 605592"/>
              <a:gd name="connsiteX30" fmla="*/ 382536 w 606581"/>
              <a:gd name="connsiteY30" fmla="*/ 24750 h 605592"/>
              <a:gd name="connsiteX31" fmla="*/ 382536 w 606581"/>
              <a:gd name="connsiteY31" fmla="*/ 0 h 605592"/>
              <a:gd name="connsiteX32" fmla="*/ 469721 w 606581"/>
              <a:gd name="connsiteY32" fmla="*/ 17613 h 605592"/>
              <a:gd name="connsiteX33" fmla="*/ 540937 w 606581"/>
              <a:gd name="connsiteY33" fmla="*/ 65538 h 605592"/>
              <a:gd name="connsiteX34" fmla="*/ 588940 w 606581"/>
              <a:gd name="connsiteY34" fmla="*/ 136637 h 605592"/>
              <a:gd name="connsiteX35" fmla="*/ 606581 w 606581"/>
              <a:gd name="connsiteY35" fmla="*/ 223774 h 605592"/>
              <a:gd name="connsiteX36" fmla="*/ 588940 w 606581"/>
              <a:gd name="connsiteY36" fmla="*/ 310818 h 605592"/>
              <a:gd name="connsiteX37" fmla="*/ 540937 w 606581"/>
              <a:gd name="connsiteY37" fmla="*/ 381917 h 605592"/>
              <a:gd name="connsiteX38" fmla="*/ 469721 w 606581"/>
              <a:gd name="connsiteY38" fmla="*/ 429842 h 605592"/>
              <a:gd name="connsiteX39" fmla="*/ 382536 w 606581"/>
              <a:gd name="connsiteY39" fmla="*/ 447455 h 605592"/>
              <a:gd name="connsiteX40" fmla="*/ 295258 w 606581"/>
              <a:gd name="connsiteY40" fmla="*/ 429842 h 605592"/>
              <a:gd name="connsiteX41" fmla="*/ 240105 w 606581"/>
              <a:gd name="connsiteY41" fmla="*/ 396471 h 605592"/>
              <a:gd name="connsiteX42" fmla="*/ 209558 w 606581"/>
              <a:gd name="connsiteY42" fmla="*/ 427061 h 605592"/>
              <a:gd name="connsiteX43" fmla="*/ 196373 w 606581"/>
              <a:gd name="connsiteY43" fmla="*/ 409541 h 605592"/>
              <a:gd name="connsiteX44" fmla="*/ 178918 w 606581"/>
              <a:gd name="connsiteY44" fmla="*/ 396378 h 605592"/>
              <a:gd name="connsiteX45" fmla="*/ 209465 w 606581"/>
              <a:gd name="connsiteY45" fmla="*/ 365880 h 605592"/>
              <a:gd name="connsiteX46" fmla="*/ 176040 w 606581"/>
              <a:gd name="connsiteY46" fmla="*/ 310818 h 605592"/>
              <a:gd name="connsiteX47" fmla="*/ 158491 w 606581"/>
              <a:gd name="connsiteY47" fmla="*/ 223774 h 605592"/>
              <a:gd name="connsiteX48" fmla="*/ 176040 w 606581"/>
              <a:gd name="connsiteY48" fmla="*/ 136637 h 605592"/>
              <a:gd name="connsiteX49" fmla="*/ 224043 w 606581"/>
              <a:gd name="connsiteY49" fmla="*/ 65538 h 605592"/>
              <a:gd name="connsiteX50" fmla="*/ 295258 w 606581"/>
              <a:gd name="connsiteY50" fmla="*/ 17613 h 605592"/>
              <a:gd name="connsiteX51" fmla="*/ 382536 w 606581"/>
              <a:gd name="connsiteY5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81" h="605592">
                <a:moveTo>
                  <a:pt x="140017" y="411043"/>
                </a:moveTo>
                <a:cubicBezTo>
                  <a:pt x="154035" y="411043"/>
                  <a:pt x="168053" y="416326"/>
                  <a:pt x="178821" y="427078"/>
                </a:cubicBezTo>
                <a:cubicBezTo>
                  <a:pt x="200266" y="448488"/>
                  <a:pt x="200266" y="483153"/>
                  <a:pt x="178821" y="504564"/>
                </a:cubicBezTo>
                <a:lnTo>
                  <a:pt x="93692" y="589557"/>
                </a:lnTo>
                <a:cubicBezTo>
                  <a:pt x="83016" y="600216"/>
                  <a:pt x="68905" y="605592"/>
                  <a:pt x="54887" y="605592"/>
                </a:cubicBezTo>
                <a:cubicBezTo>
                  <a:pt x="40870" y="605592"/>
                  <a:pt x="26759" y="600216"/>
                  <a:pt x="16083" y="589557"/>
                </a:cubicBezTo>
                <a:cubicBezTo>
                  <a:pt x="-5362" y="568147"/>
                  <a:pt x="-5362" y="533389"/>
                  <a:pt x="16083" y="511979"/>
                </a:cubicBezTo>
                <a:lnTo>
                  <a:pt x="101212" y="427078"/>
                </a:lnTo>
                <a:cubicBezTo>
                  <a:pt x="111888" y="416326"/>
                  <a:pt x="125999" y="411043"/>
                  <a:pt x="140017" y="411043"/>
                </a:cubicBezTo>
                <a:close/>
                <a:moveTo>
                  <a:pt x="382501" y="49537"/>
                </a:moveTo>
                <a:cubicBezTo>
                  <a:pt x="478871" y="49537"/>
                  <a:pt x="557044" y="127491"/>
                  <a:pt x="557044" y="223798"/>
                </a:cubicBezTo>
                <a:cubicBezTo>
                  <a:pt x="557044" y="320012"/>
                  <a:pt x="478871" y="398059"/>
                  <a:pt x="382501" y="398059"/>
                </a:cubicBezTo>
                <a:cubicBezTo>
                  <a:pt x="286130" y="398059"/>
                  <a:pt x="207957" y="320012"/>
                  <a:pt x="207957" y="223798"/>
                </a:cubicBezTo>
                <a:cubicBezTo>
                  <a:pt x="207957" y="127491"/>
                  <a:pt x="286130" y="49537"/>
                  <a:pt x="382501" y="49537"/>
                </a:cubicBezTo>
                <a:close/>
                <a:moveTo>
                  <a:pt x="382536" y="24750"/>
                </a:moveTo>
                <a:cubicBezTo>
                  <a:pt x="355610" y="24750"/>
                  <a:pt x="329519" y="30034"/>
                  <a:pt x="304914" y="40417"/>
                </a:cubicBezTo>
                <a:cubicBezTo>
                  <a:pt x="281238" y="50428"/>
                  <a:pt x="259882" y="64796"/>
                  <a:pt x="241591" y="83058"/>
                </a:cubicBezTo>
                <a:cubicBezTo>
                  <a:pt x="223300" y="101319"/>
                  <a:pt x="208908" y="122547"/>
                  <a:pt x="198880" y="146278"/>
                </a:cubicBezTo>
                <a:cubicBezTo>
                  <a:pt x="188481" y="170843"/>
                  <a:pt x="183189" y="196891"/>
                  <a:pt x="183189" y="223774"/>
                </a:cubicBezTo>
                <a:cubicBezTo>
                  <a:pt x="183189" y="250564"/>
                  <a:pt x="188481" y="276705"/>
                  <a:pt x="198880" y="301177"/>
                </a:cubicBezTo>
                <a:cubicBezTo>
                  <a:pt x="208908" y="324908"/>
                  <a:pt x="223300" y="346228"/>
                  <a:pt x="241591" y="364490"/>
                </a:cubicBezTo>
                <a:cubicBezTo>
                  <a:pt x="259882" y="382752"/>
                  <a:pt x="281238" y="397027"/>
                  <a:pt x="304914" y="407131"/>
                </a:cubicBezTo>
                <a:cubicBezTo>
                  <a:pt x="329519" y="417513"/>
                  <a:pt x="355610" y="422705"/>
                  <a:pt x="382536" y="422705"/>
                </a:cubicBezTo>
                <a:cubicBezTo>
                  <a:pt x="409462" y="422705"/>
                  <a:pt x="435553" y="417513"/>
                  <a:pt x="460158" y="407131"/>
                </a:cubicBezTo>
                <a:cubicBezTo>
                  <a:pt x="483834" y="397027"/>
                  <a:pt x="505190" y="382752"/>
                  <a:pt x="523481" y="364490"/>
                </a:cubicBezTo>
                <a:cubicBezTo>
                  <a:pt x="541772" y="346228"/>
                  <a:pt x="556164" y="324908"/>
                  <a:pt x="566192" y="301177"/>
                </a:cubicBezTo>
                <a:cubicBezTo>
                  <a:pt x="576591" y="276705"/>
                  <a:pt x="581883" y="250564"/>
                  <a:pt x="581883" y="223774"/>
                </a:cubicBezTo>
                <a:cubicBezTo>
                  <a:pt x="581883" y="196891"/>
                  <a:pt x="576591" y="170843"/>
                  <a:pt x="566192" y="146278"/>
                </a:cubicBezTo>
                <a:cubicBezTo>
                  <a:pt x="556164" y="122547"/>
                  <a:pt x="541772" y="101319"/>
                  <a:pt x="523481" y="83058"/>
                </a:cubicBezTo>
                <a:cubicBezTo>
                  <a:pt x="505190" y="64796"/>
                  <a:pt x="483834" y="50428"/>
                  <a:pt x="460158" y="40417"/>
                </a:cubicBezTo>
                <a:cubicBezTo>
                  <a:pt x="435553" y="30034"/>
                  <a:pt x="409462" y="24750"/>
                  <a:pt x="382536" y="24750"/>
                </a:cubicBezTo>
                <a:close/>
                <a:moveTo>
                  <a:pt x="382536" y="0"/>
                </a:moveTo>
                <a:cubicBezTo>
                  <a:pt x="412712" y="0"/>
                  <a:pt x="442145" y="5933"/>
                  <a:pt x="469721" y="17613"/>
                </a:cubicBezTo>
                <a:cubicBezTo>
                  <a:pt x="496462" y="28922"/>
                  <a:pt x="520417" y="45051"/>
                  <a:pt x="540937" y="65538"/>
                </a:cubicBezTo>
                <a:cubicBezTo>
                  <a:pt x="561549" y="86117"/>
                  <a:pt x="577705" y="110033"/>
                  <a:pt x="588940" y="136637"/>
                </a:cubicBezTo>
                <a:cubicBezTo>
                  <a:pt x="600639" y="164262"/>
                  <a:pt x="606581" y="193554"/>
                  <a:pt x="606581" y="223774"/>
                </a:cubicBezTo>
                <a:cubicBezTo>
                  <a:pt x="606581" y="253901"/>
                  <a:pt x="600639" y="283194"/>
                  <a:pt x="588940" y="310818"/>
                </a:cubicBezTo>
                <a:cubicBezTo>
                  <a:pt x="577705" y="337515"/>
                  <a:pt x="561549" y="361431"/>
                  <a:pt x="540937" y="381917"/>
                </a:cubicBezTo>
                <a:cubicBezTo>
                  <a:pt x="520417" y="402496"/>
                  <a:pt x="496462" y="418626"/>
                  <a:pt x="469721" y="429842"/>
                </a:cubicBezTo>
                <a:cubicBezTo>
                  <a:pt x="442145" y="441522"/>
                  <a:pt x="412805" y="447455"/>
                  <a:pt x="382536" y="447455"/>
                </a:cubicBezTo>
                <a:cubicBezTo>
                  <a:pt x="352267" y="447455"/>
                  <a:pt x="322927" y="441522"/>
                  <a:pt x="295258" y="429842"/>
                </a:cubicBezTo>
                <a:cubicBezTo>
                  <a:pt x="275295" y="421407"/>
                  <a:pt x="256818" y="410190"/>
                  <a:pt x="240105" y="396471"/>
                </a:cubicBezTo>
                <a:lnTo>
                  <a:pt x="209558" y="427061"/>
                </a:lnTo>
                <a:cubicBezTo>
                  <a:pt x="206030" y="420758"/>
                  <a:pt x="201666" y="414918"/>
                  <a:pt x="196373" y="409541"/>
                </a:cubicBezTo>
                <a:cubicBezTo>
                  <a:pt x="191081" y="404350"/>
                  <a:pt x="185232" y="399901"/>
                  <a:pt x="178918" y="396378"/>
                </a:cubicBezTo>
                <a:lnTo>
                  <a:pt x="209465" y="365880"/>
                </a:lnTo>
                <a:cubicBezTo>
                  <a:pt x="195724" y="349287"/>
                  <a:pt x="184582" y="330840"/>
                  <a:pt x="176040" y="310818"/>
                </a:cubicBezTo>
                <a:cubicBezTo>
                  <a:pt x="164341" y="283194"/>
                  <a:pt x="158491" y="253901"/>
                  <a:pt x="158491" y="223774"/>
                </a:cubicBezTo>
                <a:cubicBezTo>
                  <a:pt x="158491" y="193554"/>
                  <a:pt x="164341" y="164262"/>
                  <a:pt x="176040" y="136637"/>
                </a:cubicBezTo>
                <a:cubicBezTo>
                  <a:pt x="187367" y="110033"/>
                  <a:pt x="203523" y="86117"/>
                  <a:pt x="224043" y="65538"/>
                </a:cubicBezTo>
                <a:cubicBezTo>
                  <a:pt x="244655" y="45051"/>
                  <a:pt x="268610" y="28922"/>
                  <a:pt x="295258" y="17613"/>
                </a:cubicBezTo>
                <a:cubicBezTo>
                  <a:pt x="322927" y="5933"/>
                  <a:pt x="352267" y="0"/>
                  <a:pt x="3825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任意多边形: 形状 28"/>
          <p:cNvSpPr/>
          <p:nvPr/>
        </p:nvSpPr>
        <p:spPr>
          <a:xfrm>
            <a:off x="7135549" y="1488966"/>
            <a:ext cx="3760122" cy="3880545"/>
          </a:xfrm>
          <a:custGeom>
            <a:avLst/>
            <a:gdLst>
              <a:gd name="connsiteX0" fmla="*/ 2869608 w 3760122"/>
              <a:gd name="connsiteY0" fmla="*/ 1814548 h 3880545"/>
              <a:gd name="connsiteX1" fmla="*/ 3760122 w 3760122"/>
              <a:gd name="connsiteY1" fmla="*/ 2259806 h 3880545"/>
              <a:gd name="connsiteX2" fmla="*/ 3760122 w 3760122"/>
              <a:gd name="connsiteY2" fmla="*/ 3435289 h 3880545"/>
              <a:gd name="connsiteX3" fmla="*/ 2869608 w 3760122"/>
              <a:gd name="connsiteY3" fmla="*/ 3880545 h 3880545"/>
              <a:gd name="connsiteX4" fmla="*/ 1979093 w 3760122"/>
              <a:gd name="connsiteY4" fmla="*/ 3435289 h 3880545"/>
              <a:gd name="connsiteX5" fmla="*/ 1979093 w 3760122"/>
              <a:gd name="connsiteY5" fmla="*/ 2259806 h 3880545"/>
              <a:gd name="connsiteX6" fmla="*/ 890514 w 3760122"/>
              <a:gd name="connsiteY6" fmla="*/ 1814548 h 3880545"/>
              <a:gd name="connsiteX7" fmla="*/ 1781029 w 3760122"/>
              <a:gd name="connsiteY7" fmla="*/ 2259806 h 3880545"/>
              <a:gd name="connsiteX8" fmla="*/ 1781029 w 3760122"/>
              <a:gd name="connsiteY8" fmla="*/ 3435289 h 3880545"/>
              <a:gd name="connsiteX9" fmla="*/ 890514 w 3760122"/>
              <a:gd name="connsiteY9" fmla="*/ 3880545 h 3880545"/>
              <a:gd name="connsiteX10" fmla="*/ 0 w 3760122"/>
              <a:gd name="connsiteY10" fmla="*/ 3435289 h 3880545"/>
              <a:gd name="connsiteX11" fmla="*/ 0 w 3760122"/>
              <a:gd name="connsiteY11" fmla="*/ 2259806 h 3880545"/>
              <a:gd name="connsiteX12" fmla="*/ 1880060 w 3760122"/>
              <a:gd name="connsiteY12" fmla="*/ 0 h 3880545"/>
              <a:gd name="connsiteX13" fmla="*/ 2770575 w 3760122"/>
              <a:gd name="connsiteY13" fmla="*/ 445258 h 3880545"/>
              <a:gd name="connsiteX14" fmla="*/ 2770575 w 3760122"/>
              <a:gd name="connsiteY14" fmla="*/ 1620741 h 3880545"/>
              <a:gd name="connsiteX15" fmla="*/ 1880060 w 3760122"/>
              <a:gd name="connsiteY15" fmla="*/ 2065997 h 3880545"/>
              <a:gd name="connsiteX16" fmla="*/ 989546 w 3760122"/>
              <a:gd name="connsiteY16" fmla="*/ 1620741 h 3880545"/>
              <a:gd name="connsiteX17" fmla="*/ 989546 w 3760122"/>
              <a:gd name="connsiteY17" fmla="*/ 445258 h 388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760122" h="3880545">
                <a:moveTo>
                  <a:pt x="2869608" y="1814548"/>
                </a:moveTo>
                <a:lnTo>
                  <a:pt x="3760122" y="2259806"/>
                </a:lnTo>
                <a:lnTo>
                  <a:pt x="3760122" y="3435289"/>
                </a:lnTo>
                <a:lnTo>
                  <a:pt x="2869608" y="3880545"/>
                </a:lnTo>
                <a:lnTo>
                  <a:pt x="1979093" y="3435289"/>
                </a:lnTo>
                <a:lnTo>
                  <a:pt x="1979093" y="2259806"/>
                </a:lnTo>
                <a:close/>
                <a:moveTo>
                  <a:pt x="890514" y="1814548"/>
                </a:moveTo>
                <a:lnTo>
                  <a:pt x="1781029" y="2259806"/>
                </a:lnTo>
                <a:lnTo>
                  <a:pt x="1781029" y="3435289"/>
                </a:lnTo>
                <a:lnTo>
                  <a:pt x="890514" y="3880545"/>
                </a:lnTo>
                <a:lnTo>
                  <a:pt x="0" y="3435289"/>
                </a:lnTo>
                <a:lnTo>
                  <a:pt x="0" y="2259806"/>
                </a:lnTo>
                <a:close/>
                <a:moveTo>
                  <a:pt x="1880060" y="0"/>
                </a:moveTo>
                <a:lnTo>
                  <a:pt x="2770575" y="445258"/>
                </a:lnTo>
                <a:lnTo>
                  <a:pt x="2770575" y="1620741"/>
                </a:lnTo>
                <a:lnTo>
                  <a:pt x="1880060" y="2065997"/>
                </a:lnTo>
                <a:lnTo>
                  <a:pt x="989546" y="1620741"/>
                </a:lnTo>
                <a:lnTo>
                  <a:pt x="989546" y="445258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b="1000"/>
            </a:stretch>
          </a:blip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TextBox 33"/>
          <p:cNvSpPr txBox="1"/>
          <p:nvPr/>
        </p:nvSpPr>
        <p:spPr>
          <a:xfrm>
            <a:off x="2468804" y="2372807"/>
            <a:ext cx="4076056" cy="5162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 defTabSz="1219200">
              <a:lnSpc>
                <a:spcPts val="1600"/>
              </a:lnSpc>
              <a:defRPr sz="1255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609600" defTabSz="1219200">
              <a:defRPr sz="2400"/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rPr>
              <a:t>25-45岁之间年轻、时尚又有消费能力的个人和家庭消费人群是该商圈核心消费人群。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2480253" y="1950055"/>
            <a:ext cx="1981477" cy="3282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>
            <a:noAutofit/>
          </a:bodyPr>
          <a:lstStyle>
            <a:defPPr>
              <a:defRPr lang="zh-CN"/>
            </a:defPPr>
            <a:lvl1pPr defTabSz="1219200">
              <a:spcBef>
                <a:spcPct val="0"/>
              </a:spcBef>
              <a:defRPr cap="all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  <a:lvl2pPr marL="0" lvl="1" defTabSz="1219200">
              <a:defRPr sz="205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219200" defTabSz="1219200">
              <a:defRPr sz="2400"/>
            </a:lvl3pPr>
            <a:lvl4pPr marL="1828800" defTabSz="1219200">
              <a:defRPr sz="2400"/>
            </a:lvl4pPr>
            <a:lvl5pPr marL="2438400" defTabSz="1219200">
              <a:defRPr sz="2400"/>
            </a:lvl5pPr>
            <a:lvl6pPr marL="3048000" defTabSz="1219200">
              <a:defRPr sz="2400"/>
            </a:lvl6pPr>
            <a:lvl7pPr marL="3657600" defTabSz="1219200">
              <a:defRPr sz="2400"/>
            </a:lvl7pPr>
            <a:lvl8pPr marL="4267200" defTabSz="1219200">
              <a:defRPr sz="2400"/>
            </a:lvl8pPr>
            <a:lvl9pPr marL="4876800" defTabSz="1219200">
              <a:defRPr sz="2400"/>
            </a:lvl9pPr>
          </a:lstStyle>
          <a:p>
            <a:pPr lvl="1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</a:rPr>
              <a:t>消费人群定位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462405" y="3881755"/>
            <a:ext cx="5082540" cy="1197610"/>
            <a:chOff x="2320" y="5373"/>
            <a:chExt cx="8004" cy="1886"/>
          </a:xfrm>
        </p:grpSpPr>
        <p:sp>
          <p:nvSpPr>
            <p:cNvPr id="9" name="六边形 8"/>
            <p:cNvSpPr/>
            <p:nvPr/>
          </p:nvSpPr>
          <p:spPr>
            <a:xfrm rot="5400000">
              <a:off x="2222" y="5471"/>
              <a:ext cx="1418" cy="1222"/>
            </a:xfrm>
            <a:prstGeom prst="hexagon">
              <a:avLst/>
            </a:prstGeom>
            <a:solidFill>
              <a:srgbClr val="FF4E2D"/>
            </a:solidFill>
            <a:ln>
              <a:noFill/>
            </a:ln>
            <a:effectLst>
              <a:outerShdw blurRad="101600" dist="762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" name="Oval 13"/>
            <p:cNvSpPr/>
            <p:nvPr/>
          </p:nvSpPr>
          <p:spPr>
            <a:xfrm>
              <a:off x="2630" y="5838"/>
              <a:ext cx="602" cy="487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TextBox 33"/>
            <p:cNvSpPr txBox="1"/>
            <p:nvPr/>
          </p:nvSpPr>
          <p:spPr>
            <a:xfrm>
              <a:off x="3906" y="6039"/>
              <a:ext cx="6419" cy="12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 defTabSz="1219200">
                <a:lnSpc>
                  <a:spcPts val="1600"/>
                </a:lnSpc>
                <a:defRPr sz="1255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  <a:lvl2pPr marL="609600" defTabSz="1219200">
                <a:defRPr sz="2400"/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ource Han Sans CN" panose="020B0500000000000000" pitchFamily="34" charset="-128"/>
                  <a:ea typeface="Source Han Sans CN" panose="020B0500000000000000" pitchFamily="34" charset="-128"/>
                </a:rPr>
                <a:t>海珠区年轻一族的时尚潮流前沿阵地，集双连廊购物中心及超甲级写字楼“天域中心”于一体的地标式综合体项目。</a:t>
              </a:r>
            </a:p>
          </p:txBody>
        </p:sp>
        <p:sp>
          <p:nvSpPr>
            <p:cNvPr id="24" name="文本框 9"/>
            <p:cNvSpPr txBox="1"/>
            <p:nvPr/>
          </p:nvSpPr>
          <p:spPr>
            <a:xfrm>
              <a:off x="3924" y="5373"/>
              <a:ext cx="3120" cy="51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>
              <a:noAutofit/>
            </a:bodyPr>
            <a:lstStyle>
              <a:defPPr>
                <a:defRPr lang="zh-CN"/>
              </a:defPPr>
              <a:lvl1pPr defTabSz="1219200">
                <a:spcBef>
                  <a:spcPct val="0"/>
                </a:spcBef>
                <a:defRPr cap="all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defRPr>
              </a:lvl1pPr>
              <a:lvl2pPr marL="0" lvl="1" defTabSz="1219200">
                <a:defRPr sz="2055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2pPr>
              <a:lvl3pPr marL="1219200" defTabSz="1219200">
                <a:defRPr sz="2400"/>
              </a:lvl3pPr>
              <a:lvl4pPr marL="1828800" defTabSz="1219200">
                <a:defRPr sz="2400"/>
              </a:lvl4pPr>
              <a:lvl5pPr marL="2438400" defTabSz="1219200">
                <a:defRPr sz="2400"/>
              </a:lvl5pPr>
              <a:lvl6pPr marL="3048000" defTabSz="1219200">
                <a:defRPr sz="2400"/>
              </a:lvl6pPr>
              <a:lvl7pPr marL="3657600" defTabSz="1219200">
                <a:defRPr sz="2400"/>
              </a:lvl7pPr>
              <a:lvl8pPr marL="4267200" defTabSz="1219200">
                <a:defRPr sz="2400"/>
              </a:lvl8pPr>
              <a:lvl9pPr marL="4876800" defTabSz="1219200">
                <a:defRPr sz="2400"/>
              </a:lvl9pPr>
            </a:lstStyle>
            <a:p>
              <a:pPr lvl="1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Source Han Sans CN" panose="020B0500000000000000" pitchFamily="34" charset="-128"/>
                  <a:ea typeface="Source Han Sans CN" panose="020B0500000000000000" pitchFamily="34" charset="-128"/>
                </a:rPr>
                <a:t>商业形态定位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组合 79"/>
          <p:cNvGrpSpPr/>
          <p:nvPr/>
        </p:nvGrpSpPr>
        <p:grpSpPr>
          <a:xfrm>
            <a:off x="1513840" y="1287145"/>
            <a:ext cx="9164320" cy="4474210"/>
            <a:chOff x="2444" y="4500"/>
            <a:chExt cx="32345" cy="14315"/>
          </a:xfrm>
        </p:grpSpPr>
        <p:grpSp>
          <p:nvGrpSpPr>
            <p:cNvPr id="81" name="Группа 1"/>
            <p:cNvGrpSpPr/>
            <p:nvPr/>
          </p:nvGrpSpPr>
          <p:grpSpPr>
            <a:xfrm>
              <a:off x="26911" y="4500"/>
              <a:ext cx="6890" cy="7256"/>
              <a:chOff x="2416386" y="1523474"/>
              <a:chExt cx="4375014" cy="4607660"/>
            </a:xfrm>
          </p:grpSpPr>
          <p:graphicFrame>
            <p:nvGraphicFramePr>
              <p:cNvPr id="82" name="Диаграмма 19"/>
              <p:cNvGraphicFramePr/>
              <p:nvPr/>
            </p:nvGraphicFramePr>
            <p:xfrm>
              <a:off x="2416386" y="1523474"/>
              <a:ext cx="4375014" cy="46076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83" name="Овал 20"/>
              <p:cNvSpPr/>
              <p:nvPr/>
            </p:nvSpPr>
            <p:spPr>
              <a:xfrm>
                <a:off x="2776426" y="1999837"/>
                <a:ext cx="3654934" cy="3654934"/>
              </a:xfrm>
              <a:prstGeom prst="ellipse">
                <a:avLst/>
              </a:prstGeom>
              <a:solidFill>
                <a:srgbClr val="FFFFFF"/>
              </a:solidFill>
              <a:ln w="25400">
                <a:noFill/>
                <a:miter lim="400000"/>
              </a:ln>
            </p:spPr>
            <p:txBody>
              <a:bodyPr lIns="50800" tIns="50800" rIns="50800" bIns="50800" rtlCol="0" anchor="ctr"/>
              <a:lstStyle/>
              <a:p>
                <a:pPr algn="ctr"/>
                <a:endParaRPr lang="ru-RU" sz="3200" baseline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84" name="Группа 28"/>
            <p:cNvGrpSpPr/>
            <p:nvPr/>
          </p:nvGrpSpPr>
          <p:grpSpPr>
            <a:xfrm>
              <a:off x="15172" y="4500"/>
              <a:ext cx="6890" cy="7256"/>
              <a:chOff x="2416386" y="1523474"/>
              <a:chExt cx="4375014" cy="4607660"/>
            </a:xfrm>
          </p:grpSpPr>
          <p:graphicFrame>
            <p:nvGraphicFramePr>
              <p:cNvPr id="85" name="Диаграмма 31"/>
              <p:cNvGraphicFramePr/>
              <p:nvPr/>
            </p:nvGraphicFramePr>
            <p:xfrm>
              <a:off x="2416386" y="1523474"/>
              <a:ext cx="4375014" cy="46076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86" name="Овал 32"/>
              <p:cNvSpPr/>
              <p:nvPr/>
            </p:nvSpPr>
            <p:spPr>
              <a:xfrm>
                <a:off x="2776426" y="1999837"/>
                <a:ext cx="3654934" cy="3654934"/>
              </a:xfrm>
              <a:prstGeom prst="ellipse">
                <a:avLst/>
              </a:prstGeom>
              <a:solidFill>
                <a:srgbClr val="FFFFFF"/>
              </a:solidFill>
              <a:ln w="25400">
                <a:noFill/>
                <a:miter lim="400000"/>
              </a:ln>
            </p:spPr>
            <p:txBody>
              <a:bodyPr lIns="50800" tIns="50800" rIns="50800" bIns="50800" rtlCol="0" anchor="ctr"/>
              <a:lstStyle/>
              <a:p>
                <a:pPr algn="ctr"/>
                <a:endParaRPr lang="ru-RU" sz="3200" baseline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87" name="Группа 46"/>
            <p:cNvGrpSpPr/>
            <p:nvPr/>
          </p:nvGrpSpPr>
          <p:grpSpPr>
            <a:xfrm>
              <a:off x="3433" y="4500"/>
              <a:ext cx="6890" cy="7256"/>
              <a:chOff x="2416386" y="1523474"/>
              <a:chExt cx="4375014" cy="4607660"/>
            </a:xfrm>
          </p:grpSpPr>
          <p:graphicFrame>
            <p:nvGraphicFramePr>
              <p:cNvPr id="88" name="Диаграмма 47"/>
              <p:cNvGraphicFramePr/>
              <p:nvPr/>
            </p:nvGraphicFramePr>
            <p:xfrm>
              <a:off x="2416386" y="1523474"/>
              <a:ext cx="4375014" cy="460766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89" name="Овал 48"/>
              <p:cNvSpPr/>
              <p:nvPr/>
            </p:nvSpPr>
            <p:spPr>
              <a:xfrm>
                <a:off x="2776426" y="1999837"/>
                <a:ext cx="3654934" cy="3654934"/>
              </a:xfrm>
              <a:prstGeom prst="ellipse">
                <a:avLst/>
              </a:prstGeom>
              <a:solidFill>
                <a:srgbClr val="FFFFFF"/>
              </a:solidFill>
              <a:ln w="25400">
                <a:noFill/>
                <a:miter lim="400000"/>
              </a:ln>
            </p:spPr>
            <p:txBody>
              <a:bodyPr lIns="50800" tIns="50800" rIns="50800" bIns="50800" rtlCol="0" anchor="ctr"/>
              <a:lstStyle/>
              <a:p>
                <a:pPr algn="ctr"/>
                <a:endParaRPr lang="ru-RU" sz="3200" baseline="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sp>
          <p:nvSpPr>
            <p:cNvPr id="90" name="Shape 185"/>
            <p:cNvSpPr/>
            <p:nvPr/>
          </p:nvSpPr>
          <p:spPr>
            <a:xfrm>
              <a:off x="3504" y="11655"/>
              <a:ext cx="6748" cy="6662"/>
            </a:xfrm>
            <a:prstGeom prst="rect">
              <a:avLst/>
            </a:prstGeom>
            <a:ln w="3175">
              <a:miter lim="400000"/>
            </a:ln>
          </p:spPr>
          <p:txBody>
            <a:bodyPr lIns="38100" tIns="38100" rIns="38100" bIns="38100">
              <a:noAutofit/>
            </a:bodyPr>
            <a:lstStyle>
              <a:lvl1pPr algn="ctr"/>
            </a:lstStyle>
            <a:p>
              <a:pPr algn="just" eaLnBrk="1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kern="0" dirty="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  <a:sym typeface="Avenir Book" panose="02000503020000020003"/>
                </a:rPr>
                <a:t>借“五一”节</a:t>
              </a:r>
              <a:r>
                <a:rPr lang="zh-CN" altLang="en-US" kern="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  <a:sym typeface="Avenir Book" panose="02000503020000020003"/>
                </a:rPr>
                <a:t>点，打造解压主</a:t>
              </a:r>
              <a:r>
                <a:rPr lang="zh-CN" altLang="en-US" kern="0" dirty="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  <a:sym typeface="Avenir Book" panose="02000503020000020003"/>
                </a:rPr>
                <a:t>题展，吸引顾客驻足停留，自发打卡拍照在社交平台二次宣传。</a:t>
              </a:r>
            </a:p>
          </p:txBody>
        </p:sp>
        <p:sp>
          <p:nvSpPr>
            <p:cNvPr id="91" name="Shape 183"/>
            <p:cNvSpPr/>
            <p:nvPr/>
          </p:nvSpPr>
          <p:spPr>
            <a:xfrm>
              <a:off x="2444" y="4527"/>
              <a:ext cx="8867" cy="14288"/>
            </a:xfrm>
            <a:prstGeom prst="rect">
              <a:avLst/>
            </a:prstGeom>
            <a:ln w="76200">
              <a:solidFill>
                <a:srgbClr val="343750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0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92" name="Shape 183"/>
            <p:cNvSpPr/>
            <p:nvPr/>
          </p:nvSpPr>
          <p:spPr>
            <a:xfrm>
              <a:off x="14183" y="4527"/>
              <a:ext cx="8867" cy="14288"/>
            </a:xfrm>
            <a:prstGeom prst="rect">
              <a:avLst/>
            </a:prstGeom>
            <a:ln w="76200">
              <a:solidFill>
                <a:srgbClr val="343750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0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93" name="Shape 183"/>
            <p:cNvSpPr/>
            <p:nvPr/>
          </p:nvSpPr>
          <p:spPr>
            <a:xfrm>
              <a:off x="25922" y="4527"/>
              <a:ext cx="8867" cy="14288"/>
            </a:xfrm>
            <a:prstGeom prst="rect">
              <a:avLst/>
            </a:prstGeom>
            <a:ln w="76200">
              <a:solidFill>
                <a:srgbClr val="343750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 eaLnBrk="1" fontAlgn="auto">
                <a:spcBef>
                  <a:spcPts val="0"/>
                </a:spcBef>
                <a:spcAft>
                  <a:spcPts val="0"/>
                </a:spcAft>
                <a:defRPr sz="30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0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94" name="Shape 190"/>
            <p:cNvSpPr/>
            <p:nvPr/>
          </p:nvSpPr>
          <p:spPr>
            <a:xfrm>
              <a:off x="14997" y="11755"/>
              <a:ext cx="7080" cy="4811"/>
            </a:xfrm>
            <a:prstGeom prst="rect">
              <a:avLst/>
            </a:prstGeom>
            <a:ln w="3175">
              <a:miter lim="400000"/>
            </a:ln>
          </p:spPr>
          <p:txBody>
            <a:bodyPr lIns="38100" tIns="38100" rIns="38100" bIns="38100">
              <a:noAutofit/>
            </a:bodyPr>
            <a:lstStyle>
              <a:lvl1pPr algn="ctr"/>
            </a:lstStyle>
            <a:p>
              <a:pPr algn="just" eaLnBrk="1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kern="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  <a:sym typeface="Avenir Book" panose="02000503020000020003"/>
                </a:rPr>
                <a:t>“解压研究所”</a:t>
              </a:r>
              <a:r>
                <a:rPr lang="zh-CN" altLang="en-US" kern="0" dirty="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  <a:sym typeface="Avenir Book" panose="02000503020000020003"/>
                </a:rPr>
                <a:t>的活动主题，新颖可打造成网红热点，起到宣传效果。</a:t>
              </a:r>
            </a:p>
          </p:txBody>
        </p:sp>
        <p:sp>
          <p:nvSpPr>
            <p:cNvPr id="95" name="Shape 195"/>
            <p:cNvSpPr/>
            <p:nvPr/>
          </p:nvSpPr>
          <p:spPr>
            <a:xfrm>
              <a:off x="26813" y="11757"/>
              <a:ext cx="7221" cy="4652"/>
            </a:xfrm>
            <a:prstGeom prst="rect">
              <a:avLst/>
            </a:prstGeom>
            <a:ln w="3175">
              <a:miter lim="400000"/>
            </a:ln>
          </p:spPr>
          <p:txBody>
            <a:bodyPr lIns="38100" tIns="38100" rIns="38100" bIns="38100">
              <a:noAutofit/>
            </a:bodyPr>
            <a:lstStyle>
              <a:lvl1pPr algn="ctr"/>
            </a:lstStyle>
            <a:p>
              <a:pPr algn="just" eaLnBrk="1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kern="0" dirty="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  <a:sym typeface="Avenir Book" panose="02000503020000020003"/>
                </a:rPr>
                <a:t>用贴近人体</a:t>
              </a:r>
              <a:r>
                <a:rPr lang="zh-CN" altLang="en-US" kern="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  <a:sym typeface="Avenir Book" panose="02000503020000020003"/>
                </a:rPr>
                <a:t>的“六觉”</a:t>
              </a:r>
              <a:r>
                <a:rPr lang="zh-CN" altLang="en-US" kern="0" dirty="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  <a:sym typeface="Avenir Book" panose="02000503020000020003"/>
                </a:rPr>
                <a:t>为概念，创造活动亮点，让顾客感受沉浸式的体验。</a:t>
              </a:r>
            </a:p>
          </p:txBody>
        </p:sp>
        <p:sp>
          <p:nvSpPr>
            <p:cNvPr id="96" name="矩形 95"/>
            <p:cNvSpPr/>
            <p:nvPr/>
          </p:nvSpPr>
          <p:spPr>
            <a:xfrm>
              <a:off x="5813" y="5702"/>
              <a:ext cx="2131" cy="595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11500" b="0" cap="none" spc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  <a:latin typeface="华文黑体" panose="02010600040101010101" charset="-122"/>
                  <a:ea typeface="华文黑体" panose="02010600040101010101" charset="-122"/>
                </a:rPr>
                <a:t>1</a:t>
              </a:r>
            </a:p>
          </p:txBody>
        </p:sp>
        <p:sp>
          <p:nvSpPr>
            <p:cNvPr id="97" name="矩形 96"/>
            <p:cNvSpPr/>
            <p:nvPr/>
          </p:nvSpPr>
          <p:spPr>
            <a:xfrm>
              <a:off x="17551" y="5702"/>
              <a:ext cx="2131" cy="595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11500" b="0" cap="none" spc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  <a:latin typeface="华文黑体" panose="02010600040101010101" charset="-122"/>
                  <a:ea typeface="华文黑体" panose="02010600040101010101" charset="-122"/>
                </a:rPr>
                <a:t>2</a:t>
              </a:r>
            </a:p>
          </p:txBody>
        </p:sp>
        <p:sp>
          <p:nvSpPr>
            <p:cNvPr id="98" name="矩形 97"/>
            <p:cNvSpPr/>
            <p:nvPr/>
          </p:nvSpPr>
          <p:spPr>
            <a:xfrm>
              <a:off x="29290" y="5702"/>
              <a:ext cx="2131" cy="595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altLang="zh-CN" sz="11500" b="0" cap="none" spc="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  <a:effectLst/>
                  <a:latin typeface="华文黑体" panose="02010600040101010101" charset="-122"/>
                  <a:ea typeface="华文黑体" panose="02010600040101010101" charset="-122"/>
                </a:rPr>
                <a:t>3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577215" y="1477010"/>
            <a:ext cx="11037570" cy="3905250"/>
            <a:chOff x="909" y="3316"/>
            <a:chExt cx="17382" cy="6150"/>
          </a:xfrm>
        </p:grpSpPr>
        <p:sp>
          <p:nvSpPr>
            <p:cNvPr id="2" name="文本框 1"/>
            <p:cNvSpPr txBox="1"/>
            <p:nvPr/>
          </p:nvSpPr>
          <p:spPr>
            <a:xfrm>
              <a:off x="909" y="3316"/>
              <a:ext cx="17382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>
                  <a:latin typeface="STHeiti Light" panose="02010600040101010101" charset="-122"/>
                  <a:ea typeface="STHeiti Light" panose="02010600040101010101" charset="-122"/>
                </a:rPr>
                <a:t>五一</a:t>
              </a:r>
              <a:r>
                <a:rPr lang="zh-CN" altLang="en-US" sz="7200" u="sng">
                  <a:solidFill>
                    <a:srgbClr val="0028D7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THeiti Light" panose="02010600040101010101" charset="-122"/>
                  <a:ea typeface="STHeiti Light" panose="02010600040101010101" charset="-122"/>
                </a:rPr>
                <a:t>拒绝压力</a:t>
              </a:r>
              <a:r>
                <a:rPr lang="zh-CN" altLang="en-US" sz="4800">
                  <a:latin typeface="STHeiti Light" panose="02010600040101010101" charset="-122"/>
                  <a:ea typeface="STHeiti Light" panose="02010600040101010101" charset="-122"/>
                </a:rPr>
                <a:t>，劳动节</a:t>
              </a:r>
              <a:r>
                <a:rPr lang="zh-CN" altLang="en-US" sz="7200" u="sng">
                  <a:solidFill>
                    <a:srgbClr val="FFCE1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THeiti Light" panose="02010600040101010101" charset="-122"/>
                  <a:ea typeface="STHeiti Light" panose="02010600040101010101" charset="-122"/>
                </a:rPr>
                <a:t>不劳动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997" y="5617"/>
              <a:ext cx="13206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800">
                  <a:solidFill>
                    <a:schemeClr val="tx1"/>
                  </a:solidFill>
                  <a:latin typeface="STHeiti Light" panose="02010600040101010101" charset="-122"/>
                  <a:ea typeface="STHeiti Light" panose="02010600040101010101" charset="-122"/>
                </a:rPr>
                <a:t>一起来</a:t>
              </a:r>
              <a:r>
                <a:rPr lang="zh-CN" altLang="en-US" sz="4800" u="sng">
                  <a:solidFill>
                    <a:srgbClr val="FF4E2D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THeiti Light" panose="02010600040101010101" charset="-122"/>
                  <a:ea typeface="STHeiti Light" panose="02010600040101010101" charset="-122"/>
                </a:rPr>
                <a:t>减压研究所</a:t>
              </a:r>
              <a:r>
                <a:rPr lang="zh-CN" altLang="en-US" sz="7200" u="sng">
                  <a:solidFill>
                    <a:srgbClr val="00E3A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THeiti Light" panose="02010600040101010101" charset="-122"/>
                  <a:ea typeface="STHeiti Light" panose="02010600040101010101" charset="-122"/>
                </a:rPr>
                <a:t>放青松</a:t>
              </a: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448" y="8005"/>
              <a:ext cx="14305" cy="1461"/>
              <a:chOff x="2059" y="8023"/>
              <a:chExt cx="14305" cy="1461"/>
            </a:xfrm>
          </p:grpSpPr>
          <p:sp>
            <p:nvSpPr>
              <p:cNvPr id="3" name="文本框 2"/>
              <p:cNvSpPr txBox="1"/>
              <p:nvPr/>
            </p:nvSpPr>
            <p:spPr>
              <a:xfrm>
                <a:off x="4401" y="8196"/>
                <a:ext cx="11670" cy="1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000">
                    <a:solidFill>
                      <a:schemeClr val="tx1"/>
                    </a:solidFill>
                    <a:effectLst/>
                    <a:latin typeface="STHeiti Light" panose="02010600040101010101" charset="-122"/>
                    <a:ea typeface="STHeiti Light" panose="02010600040101010101" charset="-122"/>
                  </a:rPr>
                  <a:t>视觉实验室、听觉实验室、嗅觉实验室、</a:t>
                </a:r>
              </a:p>
              <a:p>
                <a:pPr algn="dist"/>
                <a:r>
                  <a:rPr lang="zh-CN" altLang="en-US" sz="2000">
                    <a:solidFill>
                      <a:schemeClr val="tx1"/>
                    </a:solidFill>
                    <a:effectLst/>
                    <a:latin typeface="STHeiti Light" panose="02010600040101010101" charset="-122"/>
                    <a:ea typeface="STHeiti Light" panose="02010600040101010101" charset="-122"/>
                  </a:rPr>
                  <a:t>味觉实验室、触觉实验室、第六感实验室</a:t>
                </a: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2059" y="8023"/>
                <a:ext cx="2195" cy="1460"/>
              </a:xfrm>
              <a:prstGeom prst="rect">
                <a:avLst/>
              </a:prstGeom>
              <a:solidFill>
                <a:srgbClr val="00E3A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000">
                    <a:latin typeface="STHeiti Light" panose="02010600040101010101" charset="-122"/>
                    <a:ea typeface="STHeiti Light" panose="02010600040101010101" charset="-122"/>
                  </a:rPr>
                  <a:t>六大减压实验室</a:t>
                </a:r>
              </a:p>
            </p:txBody>
          </p:sp>
          <p:sp>
            <p:nvSpPr>
              <p:cNvPr id="4" name="矩形 3"/>
              <p:cNvSpPr/>
              <p:nvPr/>
            </p:nvSpPr>
            <p:spPr>
              <a:xfrm>
                <a:off x="2059" y="8023"/>
                <a:ext cx="14305" cy="14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STHeiti Light" panose="02010600040101010101" charset="-122"/>
                  <a:ea typeface="STHeiti Light" panose="02010600040101010101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445890" y="123623"/>
            <a:ext cx="7002846" cy="2345917"/>
            <a:chOff x="4445890" y="123623"/>
            <a:chExt cx="7002846" cy="2345917"/>
          </a:xfrm>
        </p:grpSpPr>
        <p:sp>
          <p:nvSpPr>
            <p:cNvPr id="8" name="矩形 7"/>
            <p:cNvSpPr/>
            <p:nvPr/>
          </p:nvSpPr>
          <p:spPr>
            <a:xfrm>
              <a:off x="4737084" y="437989"/>
              <a:ext cx="6403145" cy="1717186"/>
            </a:xfrm>
            <a:prstGeom prst="rect">
              <a:avLst/>
            </a:prstGeom>
            <a:solidFill>
              <a:schemeClr val="bg1"/>
            </a:solidFill>
            <a:ln w="793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721" y="123623"/>
              <a:ext cx="617015" cy="62873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721" y="1840810"/>
              <a:ext cx="617015" cy="62873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890" y="123623"/>
              <a:ext cx="617015" cy="6287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890" y="1816640"/>
              <a:ext cx="617015" cy="628730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196978" y="2105561"/>
            <a:ext cx="3795395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cs typeface="+mn-ea"/>
                <a:sym typeface="+mn-lt"/>
              </a:rPr>
              <a:t>PART.2</a:t>
            </a:r>
            <a:endParaRPr lang="zh-CN" altLang="en-US" sz="8000" b="1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96" y="2634638"/>
            <a:ext cx="4124325" cy="39243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51475" y="752475"/>
            <a:ext cx="51568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5400" dirty="0">
                <a:latin typeface="+mj-ea"/>
                <a:ea typeface="+mj-ea"/>
                <a:cs typeface="+mn-ea"/>
                <a:sym typeface="+mn-lt"/>
              </a:rPr>
              <a:t>活动内容</a:t>
            </a:r>
          </a:p>
        </p:txBody>
      </p:sp>
      <p:sp>
        <p:nvSpPr>
          <p:cNvPr id="6" name="Content Placeholder 2"/>
          <p:cNvSpPr txBox="1"/>
          <p:nvPr/>
        </p:nvSpPr>
        <p:spPr>
          <a:xfrm>
            <a:off x="5668010" y="1650365"/>
            <a:ext cx="4814570" cy="30607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buNone/>
            </a:pPr>
            <a:r>
              <a:rPr lang="en-US" altLang="zh-CN" sz="1600" dirty="0">
                <a:solidFill>
                  <a:schemeClr val="tx1"/>
                </a:solidFill>
                <a:cs typeface="+mn-ea"/>
                <a:sym typeface="+mn-lt"/>
              </a:rPr>
              <a:t>Content of activities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796781"/>
            <a:ext cx="9372364" cy="5061219"/>
          </a:xfrm>
          <a:prstGeom prst="rect">
            <a:avLst/>
          </a:prstGeom>
        </p:spPr>
      </p:pic>
      <p:sp>
        <p:nvSpPr>
          <p:cNvPr id="339" name="Shape 339"/>
          <p:cNvSpPr/>
          <p:nvPr/>
        </p:nvSpPr>
        <p:spPr>
          <a:xfrm>
            <a:off x="10670549" y="-1763001"/>
            <a:ext cx="3351957" cy="33519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4E2D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340" name="Shape 340"/>
          <p:cNvSpPr/>
          <p:nvPr/>
        </p:nvSpPr>
        <p:spPr>
          <a:xfrm rot="10800000">
            <a:off x="7104112" y="1796781"/>
            <a:ext cx="5332194" cy="53321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CE1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341" name="Shape 341"/>
          <p:cNvSpPr/>
          <p:nvPr/>
        </p:nvSpPr>
        <p:spPr>
          <a:xfrm>
            <a:off x="10683718" y="3152618"/>
            <a:ext cx="2105919" cy="2105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342" name="Shape 342"/>
          <p:cNvSpPr/>
          <p:nvPr/>
        </p:nvSpPr>
        <p:spPr>
          <a:xfrm>
            <a:off x="8522439" y="-807843"/>
            <a:ext cx="1804755" cy="18047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E3AB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347" name="Shape 347"/>
          <p:cNvSpPr/>
          <p:nvPr/>
        </p:nvSpPr>
        <p:spPr>
          <a:xfrm rot="10800000">
            <a:off x="5787873" y="-88634"/>
            <a:ext cx="1804755" cy="18047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28D7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 baseline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14" name="Text Box 3"/>
          <p:cNvSpPr txBox="1"/>
          <p:nvPr/>
        </p:nvSpPr>
        <p:spPr bwMode="auto">
          <a:xfrm>
            <a:off x="1572451" y="813743"/>
            <a:ext cx="412790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 eaLnBrk="1">
              <a:lnSpc>
                <a:spcPct val="120000"/>
              </a:lnSpc>
              <a:defRPr/>
            </a:pPr>
            <a:r>
              <a:rPr lang="zh-CN" altLang="en-US" sz="4400" b="1">
                <a:solidFill>
                  <a:srgbClr val="2C3345"/>
                </a:solidFill>
                <a:latin typeface="华文黑体" panose="02010600040101010101" charset="-122"/>
                <a:ea typeface="华文黑体" panose="02010600040101010101" charset="-122"/>
                <a:cs typeface="Open Sans" panose="020B0606030504020204" pitchFamily="34" charset="0"/>
                <a:sym typeface="Poppins Medium" charset="0"/>
              </a:rPr>
              <a:t>领取实验记录表</a:t>
            </a:r>
            <a:endParaRPr lang="x-none" altLang="x-none" sz="4400" b="1" dirty="0">
              <a:solidFill>
                <a:srgbClr val="2C3345"/>
              </a:solidFill>
              <a:latin typeface="华文黑体" panose="02010600040101010101" charset="-122"/>
              <a:ea typeface="华文黑体" panose="02010600040101010101" charset="-122"/>
              <a:cs typeface="Open Sans" panose="020B0606030504020204" pitchFamily="34" charset="0"/>
              <a:sym typeface="Poppins Medium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339594" y="2787681"/>
            <a:ext cx="2861231" cy="16700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400" tIns="25400" rIns="25400" bIns="254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3600" baseline="52000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+mj-cs"/>
                <a:sym typeface="Open Sans"/>
              </a:rPr>
              <a:t>到访顾</a:t>
            </a:r>
            <a:r>
              <a:rPr lang="zh-CN" altLang="en-US" sz="3600" baseline="520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+mj-cs"/>
                <a:sym typeface="Open Sans"/>
              </a:rPr>
              <a:t>客在研究所</a:t>
            </a:r>
            <a:r>
              <a:rPr lang="zh-CN" altLang="en-US" sz="3600" baseline="52000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+mj-cs"/>
                <a:sym typeface="Open Sans"/>
              </a:rPr>
              <a:t>服</a:t>
            </a:r>
            <a:r>
              <a:rPr lang="zh-CN" altLang="en-US" sz="3600" baseline="520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+mj-cs"/>
                <a:sym typeface="Open Sans"/>
              </a:rPr>
              <a:t>务台领取实验记录表（</a:t>
            </a:r>
            <a:r>
              <a:rPr lang="zh-CN" altLang="en-US" sz="3600" baseline="52000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+mj-cs"/>
                <a:sym typeface="Open Sans"/>
              </a:rPr>
              <a:t>集章</a:t>
            </a:r>
            <a:r>
              <a:rPr lang="zh-CN" altLang="en-US" sz="3600" baseline="520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+mj-cs"/>
                <a:sym typeface="Open Sans"/>
              </a:rPr>
              <a:t>卡）。</a:t>
            </a:r>
            <a:endParaRPr kumimoji="0" lang="zh-CN" altLang="en-US" sz="3600" b="0" i="0" u="none" strike="noStrike" cap="none" spc="0" normalizeH="0" baseline="52000" dirty="0">
              <a:ln>
                <a:noFill/>
              </a:ln>
              <a:solidFill>
                <a:schemeClr val="tx1"/>
              </a:solidFill>
              <a:effectLst/>
              <a:uFillTx/>
              <a:latin typeface="华文黑体" panose="02010600040101010101" charset="-122"/>
              <a:ea typeface="华文黑体" panose="02010600040101010101" charset="-122"/>
              <a:cs typeface="+mj-cs"/>
              <a:sym typeface="Open Sans"/>
            </a:endParaRPr>
          </a:p>
        </p:txBody>
      </p:sp>
    </p:spTree>
  </p:cSld>
  <p:clrMapOvr>
    <a:masterClrMapping/>
  </p:clrMapOvr>
  <p:transition spd="slow"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Кольцо 5"/>
          <p:cNvSpPr/>
          <p:nvPr/>
        </p:nvSpPr>
        <p:spPr>
          <a:xfrm>
            <a:off x="875420" y="-2979712"/>
            <a:ext cx="3780900" cy="3780900"/>
          </a:xfrm>
          <a:prstGeom prst="donut">
            <a:avLst/>
          </a:prstGeom>
          <a:solidFill>
            <a:srgbClr val="0028D7"/>
          </a:soli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" name="Text Box 3"/>
          <p:cNvSpPr txBox="1"/>
          <p:nvPr/>
        </p:nvSpPr>
        <p:spPr bwMode="auto">
          <a:xfrm>
            <a:off x="1650676" y="1272280"/>
            <a:ext cx="406611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 algn="ctr" eaLnBrk="1">
              <a:lnSpc>
                <a:spcPct val="120000"/>
              </a:lnSpc>
              <a:defRPr/>
            </a:pPr>
            <a:r>
              <a:rPr lang="zh-CN" altLang="en-US" sz="4400" b="1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Open Sans" panose="020B0606030504020204" pitchFamily="34" charset="0"/>
                <a:sym typeface="Poppins Medium" charset="0"/>
              </a:rPr>
              <a:t>身份验证</a:t>
            </a:r>
            <a:endParaRPr lang="en-US" altLang="zh-CN" sz="4400" b="1">
              <a:solidFill>
                <a:schemeClr val="tx1"/>
              </a:solidFill>
              <a:latin typeface="华文黑体" panose="02010600040101010101" charset="-122"/>
              <a:ea typeface="华文黑体" panose="02010600040101010101" charset="-122"/>
              <a:cs typeface="Open Sans" panose="020B0606030504020204" pitchFamily="34" charset="0"/>
              <a:sym typeface="Poppins Medium" charset="0"/>
            </a:endParaRPr>
          </a:p>
          <a:p>
            <a:pPr algn="ctr" eaLnBrk="1">
              <a:lnSpc>
                <a:spcPct val="120000"/>
              </a:lnSpc>
              <a:defRPr/>
            </a:pPr>
            <a:r>
              <a:rPr lang="zh-CN" altLang="en-US" sz="4400" b="1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Open Sans" panose="020B0606030504020204" pitchFamily="34" charset="0"/>
                <a:sym typeface="Poppins Medium" charset="0"/>
              </a:rPr>
              <a:t>（</a:t>
            </a:r>
            <a:r>
              <a:rPr lang="zh-CN" altLang="en-US" sz="4400" b="1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Open Sans" panose="020B0606030504020204" pitchFamily="34" charset="0"/>
                <a:sym typeface="Poppins Medium" charset="0"/>
              </a:rPr>
              <a:t>拍摄大头贴）</a:t>
            </a:r>
          </a:p>
        </p:txBody>
      </p:sp>
      <p:pic>
        <p:nvPicPr>
          <p:cNvPr id="24" name="图片占位符 23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132" y="5050719"/>
            <a:ext cx="3310731" cy="2208831"/>
          </a:xfrm>
          <a:prstGeom prst="roundRect">
            <a:avLst>
              <a:gd name="adj" fmla="val 2284"/>
            </a:avLst>
          </a:prstGeom>
        </p:spPr>
      </p:pic>
      <p:pic>
        <p:nvPicPr>
          <p:cNvPr id="18" name="图片占位符 17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132" y="-515408"/>
            <a:ext cx="3313113" cy="2406879"/>
          </a:xfrm>
          <a:prstGeom prst="roundRect">
            <a:avLst>
              <a:gd name="adj" fmla="val 2284"/>
            </a:avLst>
          </a:prstGeom>
        </p:spPr>
      </p:pic>
      <p:sp>
        <p:nvSpPr>
          <p:cNvPr id="21" name="Овал 20"/>
          <p:cNvSpPr/>
          <p:nvPr/>
        </p:nvSpPr>
        <p:spPr>
          <a:xfrm>
            <a:off x="316753" y="4649475"/>
            <a:ext cx="371523" cy="371523"/>
          </a:xfrm>
          <a:prstGeom prst="ellipse">
            <a:avLst/>
          </a:prstGeom>
          <a:solidFill>
            <a:schemeClr val="accent4">
              <a:alpha val="65000"/>
            </a:schemeClr>
          </a:soli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132" y="2270347"/>
            <a:ext cx="3310731" cy="2203800"/>
          </a:xfrm>
          <a:prstGeom prst="roundRect">
            <a:avLst>
              <a:gd name="adj" fmla="val 2284"/>
            </a:avLst>
          </a:prstGeom>
        </p:spPr>
      </p:pic>
      <p:sp>
        <p:nvSpPr>
          <p:cNvPr id="9" name="Овал 8"/>
          <p:cNvSpPr/>
          <p:nvPr/>
        </p:nvSpPr>
        <p:spPr>
          <a:xfrm>
            <a:off x="6891021" y="2836237"/>
            <a:ext cx="1019595" cy="1019595"/>
          </a:xfrm>
          <a:prstGeom prst="ellipse">
            <a:avLst/>
          </a:prstGeom>
          <a:solidFill>
            <a:schemeClr val="accent1"/>
          </a:solidFill>
          <a:ln w="25400">
            <a:noFill/>
            <a:miter lim="400000"/>
          </a:ln>
          <a:effectLst>
            <a:outerShdw blurRad="393700" dist="38100" dir="5400000" sx="104000" sy="104000" algn="t" rotWithShape="0">
              <a:schemeClr val="accent1">
                <a:alpha val="69000"/>
              </a:schemeClr>
            </a:outerShdw>
          </a:effectLst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"/>
          <p:cNvSpPr/>
          <p:nvPr/>
        </p:nvSpPr>
        <p:spPr>
          <a:xfrm>
            <a:off x="7181393" y="3102442"/>
            <a:ext cx="442652" cy="3745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1" h="21564" extrusionOk="0">
                <a:moveTo>
                  <a:pt x="13973" y="1"/>
                </a:moveTo>
                <a:cubicBezTo>
                  <a:pt x="13303" y="29"/>
                  <a:pt x="12722" y="559"/>
                  <a:pt x="12527" y="1320"/>
                </a:cubicBezTo>
                <a:cubicBezTo>
                  <a:pt x="12249" y="2707"/>
                  <a:pt x="11761" y="4023"/>
                  <a:pt x="11087" y="5203"/>
                </a:cubicBezTo>
                <a:cubicBezTo>
                  <a:pt x="10285" y="6608"/>
                  <a:pt x="9236" y="7787"/>
                  <a:pt x="8015" y="8667"/>
                </a:cubicBezTo>
                <a:cubicBezTo>
                  <a:pt x="8007" y="8627"/>
                  <a:pt x="8001" y="8585"/>
                  <a:pt x="7990" y="8545"/>
                </a:cubicBezTo>
                <a:cubicBezTo>
                  <a:pt x="7880" y="8185"/>
                  <a:pt x="7641" y="7902"/>
                  <a:pt x="7338" y="7771"/>
                </a:cubicBezTo>
                <a:cubicBezTo>
                  <a:pt x="7061" y="7666"/>
                  <a:pt x="6800" y="7666"/>
                  <a:pt x="6286" y="7666"/>
                </a:cubicBezTo>
                <a:lnTo>
                  <a:pt x="1800" y="7666"/>
                </a:lnTo>
                <a:lnTo>
                  <a:pt x="1792" y="7666"/>
                </a:lnTo>
                <a:cubicBezTo>
                  <a:pt x="1276" y="7666"/>
                  <a:pt x="1016" y="7667"/>
                  <a:pt x="740" y="7771"/>
                </a:cubicBezTo>
                <a:cubicBezTo>
                  <a:pt x="437" y="7902"/>
                  <a:pt x="199" y="8185"/>
                  <a:pt x="88" y="8545"/>
                </a:cubicBezTo>
                <a:cubicBezTo>
                  <a:pt x="1" y="8874"/>
                  <a:pt x="0" y="9184"/>
                  <a:pt x="0" y="9794"/>
                </a:cubicBezTo>
                <a:lnTo>
                  <a:pt x="0" y="19426"/>
                </a:lnTo>
                <a:cubicBezTo>
                  <a:pt x="0" y="20046"/>
                  <a:pt x="1" y="20356"/>
                  <a:pt x="88" y="20685"/>
                </a:cubicBezTo>
                <a:cubicBezTo>
                  <a:pt x="199" y="21045"/>
                  <a:pt x="437" y="21329"/>
                  <a:pt x="740" y="21460"/>
                </a:cubicBezTo>
                <a:cubicBezTo>
                  <a:pt x="1017" y="21564"/>
                  <a:pt x="1278" y="21564"/>
                  <a:pt x="1792" y="21564"/>
                </a:cubicBezTo>
                <a:lnTo>
                  <a:pt x="6278" y="21564"/>
                </a:lnTo>
                <a:cubicBezTo>
                  <a:pt x="6799" y="21564"/>
                  <a:pt x="7061" y="21564"/>
                  <a:pt x="7338" y="21460"/>
                </a:cubicBezTo>
                <a:cubicBezTo>
                  <a:pt x="7641" y="21329"/>
                  <a:pt x="7880" y="21045"/>
                  <a:pt x="7990" y="20685"/>
                </a:cubicBezTo>
                <a:cubicBezTo>
                  <a:pt x="8023" y="20562"/>
                  <a:pt x="8040" y="20436"/>
                  <a:pt x="8053" y="20302"/>
                </a:cubicBezTo>
                <a:cubicBezTo>
                  <a:pt x="8388" y="20678"/>
                  <a:pt x="8777" y="20979"/>
                  <a:pt x="9202" y="21190"/>
                </a:cubicBezTo>
                <a:cubicBezTo>
                  <a:pt x="9684" y="21428"/>
                  <a:pt x="10203" y="21546"/>
                  <a:pt x="10726" y="21537"/>
                </a:cubicBezTo>
                <a:lnTo>
                  <a:pt x="19687" y="21537"/>
                </a:lnTo>
                <a:cubicBezTo>
                  <a:pt x="20437" y="21542"/>
                  <a:pt x="21108" y="20983"/>
                  <a:pt x="21358" y="20144"/>
                </a:cubicBezTo>
                <a:cubicBezTo>
                  <a:pt x="21600" y="19332"/>
                  <a:pt x="21396" y="18426"/>
                  <a:pt x="20845" y="17865"/>
                </a:cubicBezTo>
                <a:cubicBezTo>
                  <a:pt x="21250" y="17452"/>
                  <a:pt x="21477" y="16845"/>
                  <a:pt x="21465" y="16211"/>
                </a:cubicBezTo>
                <a:cubicBezTo>
                  <a:pt x="21453" y="15600"/>
                  <a:pt x="21219" y="15025"/>
                  <a:pt x="20824" y="14634"/>
                </a:cubicBezTo>
                <a:cubicBezTo>
                  <a:pt x="21241" y="14251"/>
                  <a:pt x="21484" y="13659"/>
                  <a:pt x="21481" y="13033"/>
                </a:cubicBezTo>
                <a:cubicBezTo>
                  <a:pt x="21478" y="12416"/>
                  <a:pt x="21238" y="11835"/>
                  <a:pt x="20828" y="11457"/>
                </a:cubicBezTo>
                <a:cubicBezTo>
                  <a:pt x="21355" y="10937"/>
                  <a:pt x="21586" y="10106"/>
                  <a:pt x="21422" y="9316"/>
                </a:cubicBezTo>
                <a:cubicBezTo>
                  <a:pt x="21216" y="8324"/>
                  <a:pt x="20458" y="7635"/>
                  <a:pt x="19598" y="7661"/>
                </a:cubicBezTo>
                <a:lnTo>
                  <a:pt x="14677" y="7661"/>
                </a:lnTo>
                <a:cubicBezTo>
                  <a:pt x="14995" y="7023"/>
                  <a:pt x="15240" y="6339"/>
                  <a:pt x="15407" y="5625"/>
                </a:cubicBezTo>
                <a:cubicBezTo>
                  <a:pt x="15599" y="4803"/>
                  <a:pt x="15685" y="3949"/>
                  <a:pt x="15660" y="3095"/>
                </a:cubicBezTo>
                <a:lnTo>
                  <a:pt x="15660" y="1875"/>
                </a:lnTo>
                <a:cubicBezTo>
                  <a:pt x="15630" y="803"/>
                  <a:pt x="14875" y="-36"/>
                  <a:pt x="13973" y="1"/>
                </a:cubicBezTo>
                <a:close/>
                <a:moveTo>
                  <a:pt x="14054" y="947"/>
                </a:moveTo>
                <a:cubicBezTo>
                  <a:pt x="14514" y="947"/>
                  <a:pt x="14881" y="1405"/>
                  <a:pt x="14858" y="1952"/>
                </a:cubicBezTo>
                <a:lnTo>
                  <a:pt x="14858" y="3686"/>
                </a:lnTo>
                <a:cubicBezTo>
                  <a:pt x="14817" y="4517"/>
                  <a:pt x="14667" y="5335"/>
                  <a:pt x="14414" y="6111"/>
                </a:cubicBezTo>
                <a:cubicBezTo>
                  <a:pt x="14199" y="6767"/>
                  <a:pt x="13913" y="7388"/>
                  <a:pt x="13562" y="7955"/>
                </a:cubicBezTo>
                <a:cubicBezTo>
                  <a:pt x="13491" y="8081"/>
                  <a:pt x="13476" y="8239"/>
                  <a:pt x="13523" y="8379"/>
                </a:cubicBezTo>
                <a:cubicBezTo>
                  <a:pt x="13589" y="8575"/>
                  <a:pt x="13756" y="8696"/>
                  <a:pt x="13933" y="8676"/>
                </a:cubicBezTo>
                <a:lnTo>
                  <a:pt x="19736" y="8676"/>
                </a:lnTo>
                <a:cubicBezTo>
                  <a:pt x="20251" y="8691"/>
                  <a:pt x="20661" y="9193"/>
                  <a:pt x="20659" y="9804"/>
                </a:cubicBezTo>
                <a:cubicBezTo>
                  <a:pt x="20657" y="10378"/>
                  <a:pt x="20289" y="10857"/>
                  <a:pt x="19807" y="10909"/>
                </a:cubicBezTo>
                <a:lnTo>
                  <a:pt x="18536" y="10909"/>
                </a:lnTo>
                <a:cubicBezTo>
                  <a:pt x="18310" y="10903"/>
                  <a:pt x="18121" y="11111"/>
                  <a:pt x="18109" y="11379"/>
                </a:cubicBezTo>
                <a:cubicBezTo>
                  <a:pt x="18096" y="11669"/>
                  <a:pt x="18292" y="11910"/>
                  <a:pt x="18536" y="11907"/>
                </a:cubicBezTo>
                <a:lnTo>
                  <a:pt x="19815" y="11907"/>
                </a:lnTo>
                <a:cubicBezTo>
                  <a:pt x="20300" y="11961"/>
                  <a:pt x="20670" y="12444"/>
                  <a:pt x="20670" y="13021"/>
                </a:cubicBezTo>
                <a:cubicBezTo>
                  <a:pt x="20670" y="13599"/>
                  <a:pt x="20300" y="14081"/>
                  <a:pt x="19815" y="14135"/>
                </a:cubicBezTo>
                <a:lnTo>
                  <a:pt x="18513" y="14135"/>
                </a:lnTo>
                <a:cubicBezTo>
                  <a:pt x="18289" y="14129"/>
                  <a:pt x="18101" y="14336"/>
                  <a:pt x="18090" y="14603"/>
                </a:cubicBezTo>
                <a:cubicBezTo>
                  <a:pt x="18078" y="14889"/>
                  <a:pt x="18271" y="15129"/>
                  <a:pt x="18513" y="15126"/>
                </a:cubicBezTo>
                <a:lnTo>
                  <a:pt x="19794" y="15126"/>
                </a:lnTo>
                <a:cubicBezTo>
                  <a:pt x="20268" y="15168"/>
                  <a:pt x="20642" y="15620"/>
                  <a:pt x="20670" y="16183"/>
                </a:cubicBezTo>
                <a:cubicBezTo>
                  <a:pt x="20701" y="16801"/>
                  <a:pt x="20313" y="17336"/>
                  <a:pt x="19794" y="17390"/>
                </a:cubicBezTo>
                <a:lnTo>
                  <a:pt x="18513" y="17390"/>
                </a:lnTo>
                <a:cubicBezTo>
                  <a:pt x="18290" y="17387"/>
                  <a:pt x="18106" y="17593"/>
                  <a:pt x="18093" y="17857"/>
                </a:cubicBezTo>
                <a:cubicBezTo>
                  <a:pt x="18080" y="18142"/>
                  <a:pt x="18272" y="18383"/>
                  <a:pt x="18513" y="18384"/>
                </a:cubicBezTo>
                <a:lnTo>
                  <a:pt x="19828" y="18384"/>
                </a:lnTo>
                <a:cubicBezTo>
                  <a:pt x="20303" y="18426"/>
                  <a:pt x="20675" y="18887"/>
                  <a:pt x="20691" y="19452"/>
                </a:cubicBezTo>
                <a:cubicBezTo>
                  <a:pt x="20706" y="20012"/>
                  <a:pt x="20366" y="20498"/>
                  <a:pt x="19899" y="20582"/>
                </a:cubicBezTo>
                <a:lnTo>
                  <a:pt x="10744" y="20582"/>
                </a:lnTo>
                <a:cubicBezTo>
                  <a:pt x="10208" y="20561"/>
                  <a:pt x="9682" y="20397"/>
                  <a:pt x="9207" y="20102"/>
                </a:cubicBezTo>
                <a:cubicBezTo>
                  <a:pt x="8769" y="19831"/>
                  <a:pt x="8386" y="19454"/>
                  <a:pt x="8078" y="18997"/>
                </a:cubicBezTo>
                <a:lnTo>
                  <a:pt x="8078" y="9803"/>
                </a:lnTo>
                <a:cubicBezTo>
                  <a:pt x="8078" y="9802"/>
                  <a:pt x="8078" y="9802"/>
                  <a:pt x="8078" y="9801"/>
                </a:cubicBezTo>
                <a:cubicBezTo>
                  <a:pt x="9439" y="8894"/>
                  <a:pt x="10622" y="7649"/>
                  <a:pt x="11540" y="6148"/>
                </a:cubicBezTo>
                <a:cubicBezTo>
                  <a:pt x="12365" y="4801"/>
                  <a:pt x="12961" y="3276"/>
                  <a:pt x="13295" y="1659"/>
                </a:cubicBezTo>
                <a:cubicBezTo>
                  <a:pt x="13378" y="1241"/>
                  <a:pt x="13692" y="946"/>
                  <a:pt x="14054" y="947"/>
                </a:cubicBezTo>
                <a:close/>
                <a:moveTo>
                  <a:pt x="1370" y="8663"/>
                </a:moveTo>
                <a:lnTo>
                  <a:pt x="1373" y="8663"/>
                </a:lnTo>
                <a:lnTo>
                  <a:pt x="6708" y="8663"/>
                </a:lnTo>
                <a:cubicBezTo>
                  <a:pt x="6863" y="8663"/>
                  <a:pt x="6942" y="8663"/>
                  <a:pt x="7026" y="8694"/>
                </a:cubicBezTo>
                <a:cubicBezTo>
                  <a:pt x="7118" y="8734"/>
                  <a:pt x="7190" y="8820"/>
                  <a:pt x="7223" y="8929"/>
                </a:cubicBezTo>
                <a:cubicBezTo>
                  <a:pt x="7250" y="9028"/>
                  <a:pt x="7250" y="9122"/>
                  <a:pt x="7250" y="9309"/>
                </a:cubicBezTo>
                <a:lnTo>
                  <a:pt x="7250" y="19924"/>
                </a:lnTo>
                <a:cubicBezTo>
                  <a:pt x="7250" y="20109"/>
                  <a:pt x="7250" y="20202"/>
                  <a:pt x="7223" y="20302"/>
                </a:cubicBezTo>
                <a:cubicBezTo>
                  <a:pt x="7190" y="20411"/>
                  <a:pt x="7118" y="20497"/>
                  <a:pt x="7026" y="20536"/>
                </a:cubicBezTo>
                <a:cubicBezTo>
                  <a:pt x="6942" y="20568"/>
                  <a:pt x="6863" y="20568"/>
                  <a:pt x="6705" y="20568"/>
                </a:cubicBezTo>
                <a:lnTo>
                  <a:pt x="5351" y="20568"/>
                </a:lnTo>
                <a:cubicBezTo>
                  <a:pt x="5356" y="20538"/>
                  <a:pt x="5359" y="20507"/>
                  <a:pt x="5359" y="20476"/>
                </a:cubicBezTo>
                <a:lnTo>
                  <a:pt x="5359" y="15816"/>
                </a:lnTo>
                <a:cubicBezTo>
                  <a:pt x="5359" y="15552"/>
                  <a:pt x="5178" y="15338"/>
                  <a:pt x="4956" y="15338"/>
                </a:cubicBezTo>
                <a:cubicBezTo>
                  <a:pt x="4734" y="15338"/>
                  <a:pt x="4553" y="15552"/>
                  <a:pt x="4553" y="15816"/>
                </a:cubicBezTo>
                <a:lnTo>
                  <a:pt x="4553" y="20476"/>
                </a:lnTo>
                <a:cubicBezTo>
                  <a:pt x="4553" y="20507"/>
                  <a:pt x="4556" y="20538"/>
                  <a:pt x="4561" y="20568"/>
                </a:cubicBezTo>
                <a:lnTo>
                  <a:pt x="1370" y="20568"/>
                </a:lnTo>
                <a:cubicBezTo>
                  <a:pt x="1215" y="20568"/>
                  <a:pt x="1136" y="20568"/>
                  <a:pt x="1052" y="20536"/>
                </a:cubicBezTo>
                <a:cubicBezTo>
                  <a:pt x="961" y="20497"/>
                  <a:pt x="888" y="20411"/>
                  <a:pt x="855" y="20302"/>
                </a:cubicBezTo>
                <a:cubicBezTo>
                  <a:pt x="828" y="20202"/>
                  <a:pt x="828" y="20108"/>
                  <a:pt x="828" y="19921"/>
                </a:cubicBezTo>
                <a:lnTo>
                  <a:pt x="828" y="9306"/>
                </a:lnTo>
                <a:cubicBezTo>
                  <a:pt x="828" y="9122"/>
                  <a:pt x="828" y="9028"/>
                  <a:pt x="855" y="8929"/>
                </a:cubicBezTo>
                <a:cubicBezTo>
                  <a:pt x="888" y="8820"/>
                  <a:pt x="961" y="8734"/>
                  <a:pt x="1052" y="8694"/>
                </a:cubicBezTo>
                <a:cubicBezTo>
                  <a:pt x="1136" y="8663"/>
                  <a:pt x="1214" y="8663"/>
                  <a:pt x="1370" y="8663"/>
                </a:cubicBezTo>
                <a:close/>
                <a:moveTo>
                  <a:pt x="4944" y="13537"/>
                </a:moveTo>
                <a:cubicBezTo>
                  <a:pt x="4728" y="13537"/>
                  <a:pt x="4553" y="13745"/>
                  <a:pt x="4553" y="14002"/>
                </a:cubicBezTo>
                <a:cubicBezTo>
                  <a:pt x="4553" y="14258"/>
                  <a:pt x="4728" y="14466"/>
                  <a:pt x="4944" y="14466"/>
                </a:cubicBezTo>
                <a:lnTo>
                  <a:pt x="4968" y="14466"/>
                </a:lnTo>
                <a:cubicBezTo>
                  <a:pt x="5184" y="14466"/>
                  <a:pt x="5359" y="14258"/>
                  <a:pt x="5359" y="14002"/>
                </a:cubicBezTo>
                <a:cubicBezTo>
                  <a:pt x="5359" y="13745"/>
                  <a:pt x="5184" y="13537"/>
                  <a:pt x="4968" y="13537"/>
                </a:cubicBezTo>
                <a:lnTo>
                  <a:pt x="4944" y="13537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 panose="02000503000000020004"/>
              </a:defRPr>
            </a:pPr>
            <a:endParaRPr sz="1600">
              <a:solidFill>
                <a:schemeClr val="tx1"/>
              </a:solidFill>
              <a:latin typeface="+mn-lt"/>
              <a:ea typeface="+mn-ea"/>
              <a:cs typeface="+mn-cs"/>
              <a:sym typeface="Helvetica Neue Medium" panose="02000503000000020004"/>
            </a:endParaRPr>
          </a:p>
        </p:txBody>
      </p:sp>
      <p:sp>
        <p:nvSpPr>
          <p:cNvPr id="7" name="Кольцо 6"/>
          <p:cNvSpPr/>
          <p:nvPr/>
        </p:nvSpPr>
        <p:spPr>
          <a:xfrm>
            <a:off x="10971621" y="3477062"/>
            <a:ext cx="2161946" cy="2161946"/>
          </a:xfrm>
          <a:prstGeom prst="donut">
            <a:avLst/>
          </a:prstGeom>
          <a:solidFill>
            <a:srgbClr val="FFCE1F"/>
          </a:soli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768594" y="5932966"/>
            <a:ext cx="371523" cy="371523"/>
          </a:xfrm>
          <a:prstGeom prst="ellipse">
            <a:avLst/>
          </a:prstGeom>
          <a:solidFill>
            <a:schemeClr val="accent1">
              <a:alpha val="28000"/>
            </a:schemeClr>
          </a:soli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1181914" y="332656"/>
            <a:ext cx="371523" cy="371523"/>
          </a:xfrm>
          <a:prstGeom prst="ellipse">
            <a:avLst/>
          </a:prstGeom>
          <a:solidFill>
            <a:schemeClr val="accent2">
              <a:alpha val="41000"/>
            </a:schemeClr>
          </a:soli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387505" y="-185761"/>
            <a:ext cx="371523" cy="371523"/>
          </a:xfrm>
          <a:prstGeom prst="ellipse">
            <a:avLst/>
          </a:prstGeom>
          <a:solidFill>
            <a:schemeClr val="accent3">
              <a:alpha val="41000"/>
            </a:schemeClr>
          </a:soli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14590" y="-1089254"/>
            <a:ext cx="4764011" cy="3672408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000" scaled="0"/>
          </a:gra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03664" y="4168929"/>
            <a:ext cx="4764011" cy="3672408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lin ang="16200000" scaled="0"/>
          </a:gra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79477" y="3212976"/>
            <a:ext cx="4608512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900" dirty="0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8736" y="3449623"/>
            <a:ext cx="5460372" cy="279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通</a:t>
            </a:r>
            <a:r>
              <a:rPr lang="zh-CN" altLang="en-US" sz="22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过“身份验证”后进入实验室，</a:t>
            </a:r>
            <a:r>
              <a:rPr lang="zh-CN" altLang="en-US" sz="2200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现场放置一台大头贴拍摄机，来宾拍摄大头贴后还可获取大头贴打印版。（可</a:t>
            </a:r>
            <a:r>
              <a:rPr lang="zh-CN" altLang="en-US" sz="22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在该实验室</a:t>
            </a:r>
            <a:r>
              <a:rPr lang="zh-CN" altLang="en-US" sz="2200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盖章）</a:t>
            </a:r>
          </a:p>
        </p:txBody>
      </p:sp>
    </p:spTree>
  </p:cSld>
  <p:clrMapOvr>
    <a:masterClrMapping/>
  </p:clrMapOvr>
  <p:transition spd="slow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3155" y="93930"/>
            <a:ext cx="7041285" cy="475901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560586" y="1983450"/>
            <a:ext cx="2351902" cy="261610"/>
          </a:xfrm>
          <a:prstGeom prst="rect">
            <a:avLst/>
          </a:prstGeom>
          <a:solidFill>
            <a:srgbClr val="FFCE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7" name="Кольцо 6"/>
          <p:cNvSpPr/>
          <p:nvPr/>
        </p:nvSpPr>
        <p:spPr>
          <a:xfrm>
            <a:off x="10920536" y="-891480"/>
            <a:ext cx="2161946" cy="2161946"/>
          </a:xfrm>
          <a:prstGeom prst="donut">
            <a:avLst/>
          </a:prstGeom>
          <a:solidFill>
            <a:schemeClr val="accent4">
              <a:alpha val="49000"/>
            </a:schemeClr>
          </a:soli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8" name="Text Box 3"/>
          <p:cNvSpPr txBox="1"/>
          <p:nvPr/>
        </p:nvSpPr>
        <p:spPr bwMode="auto">
          <a:xfrm>
            <a:off x="7703481" y="985967"/>
            <a:ext cx="406611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 algn="ctr" eaLnBrk="1">
              <a:lnSpc>
                <a:spcPct val="120000"/>
              </a:lnSpc>
              <a:defRPr/>
            </a:pPr>
            <a:r>
              <a:rPr lang="zh-CN" altLang="en-US" sz="4400" b="1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Open Sans" panose="020B0606030504020204" pitchFamily="34" charset="0"/>
                <a:sym typeface="Poppins Medium" charset="0"/>
              </a:rPr>
              <a:t>压力检测墙</a:t>
            </a:r>
            <a:endParaRPr lang="zh-CN" altLang="en-US" sz="4400" b="1" dirty="0">
              <a:solidFill>
                <a:schemeClr val="tx1"/>
              </a:solidFill>
              <a:latin typeface="华文黑体" panose="02010600040101010101" charset="-122"/>
              <a:ea typeface="华文黑体" panose="02010600040101010101" charset="-122"/>
              <a:cs typeface="Open Sans" panose="020B0606030504020204" pitchFamily="34" charset="0"/>
              <a:sym typeface="Poppins Medium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490209" y="2575233"/>
            <a:ext cx="4285665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现场设有压力检测墙，旋涡的心理视觉图放置现场，顾客可根据图下注解清楚自身压力级别，还可在自己的测试结果上印上自己的手印。</a:t>
            </a:r>
            <a:endParaRPr lang="zh-CN" altLang="en-US" sz="2200" dirty="0">
              <a:solidFill>
                <a:schemeClr val="tx1"/>
              </a:solidFill>
              <a:latin typeface="华文黑体" panose="02010600040101010101" charset="-122"/>
              <a:ea typeface="华文黑体" panose="02010600040101010101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" t="38782" r="-789" b="35107"/>
          <a:stretch>
            <a:fillRect/>
          </a:stretch>
        </p:blipFill>
        <p:spPr>
          <a:xfrm>
            <a:off x="3434133" y="4581128"/>
            <a:ext cx="4355225" cy="2982837"/>
          </a:xfrm>
          <a:prstGeom prst="rect">
            <a:avLst/>
          </a:prstGeom>
        </p:spPr>
      </p:pic>
      <p:sp>
        <p:nvSpPr>
          <p:cNvPr id="13" name="Овал 20"/>
          <p:cNvSpPr/>
          <p:nvPr/>
        </p:nvSpPr>
        <p:spPr>
          <a:xfrm>
            <a:off x="400013" y="129887"/>
            <a:ext cx="371523" cy="371523"/>
          </a:xfrm>
          <a:prstGeom prst="ellipse">
            <a:avLst/>
          </a:prstGeom>
          <a:solidFill>
            <a:schemeClr val="accent4">
              <a:alpha val="65000"/>
            </a:schemeClr>
          </a:soli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Овал 21"/>
          <p:cNvSpPr/>
          <p:nvPr/>
        </p:nvSpPr>
        <p:spPr>
          <a:xfrm>
            <a:off x="10920536" y="568029"/>
            <a:ext cx="371523" cy="371523"/>
          </a:xfrm>
          <a:prstGeom prst="ellipse">
            <a:avLst/>
          </a:prstGeom>
          <a:solidFill>
            <a:schemeClr val="accent2">
              <a:alpha val="41000"/>
            </a:schemeClr>
          </a:soli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Овал 19"/>
          <p:cNvSpPr/>
          <p:nvPr/>
        </p:nvSpPr>
        <p:spPr>
          <a:xfrm>
            <a:off x="9012324" y="5942506"/>
            <a:ext cx="371523" cy="371523"/>
          </a:xfrm>
          <a:prstGeom prst="ellipse">
            <a:avLst/>
          </a:prstGeom>
          <a:solidFill>
            <a:schemeClr val="accent3">
              <a:alpha val="41000"/>
            </a:schemeClr>
          </a:soli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Полилиния 22"/>
          <p:cNvSpPr/>
          <p:nvPr/>
        </p:nvSpPr>
        <p:spPr>
          <a:xfrm>
            <a:off x="10835599" y="5854306"/>
            <a:ext cx="2240910" cy="2055536"/>
          </a:xfrm>
          <a:custGeom>
            <a:avLst/>
            <a:gdLst>
              <a:gd name="connsiteX0" fmla="*/ 6876061 w 7057521"/>
              <a:gd name="connsiteY0" fmla="*/ 6110780 h 6473704"/>
              <a:gd name="connsiteX1" fmla="*/ 7057521 w 7057521"/>
              <a:gd name="connsiteY1" fmla="*/ 6292242 h 6473704"/>
              <a:gd name="connsiteX2" fmla="*/ 6876061 w 7057521"/>
              <a:gd name="connsiteY2" fmla="*/ 6473704 h 6473704"/>
              <a:gd name="connsiteX3" fmla="*/ 6694597 w 7057521"/>
              <a:gd name="connsiteY3" fmla="*/ 6292242 h 6473704"/>
              <a:gd name="connsiteX4" fmla="*/ 6876061 w 7057521"/>
              <a:gd name="connsiteY4" fmla="*/ 6110780 h 6473704"/>
              <a:gd name="connsiteX5" fmla="*/ 5919689 w 7057521"/>
              <a:gd name="connsiteY5" fmla="*/ 6110780 h 6473704"/>
              <a:gd name="connsiteX6" fmla="*/ 6101149 w 7057521"/>
              <a:gd name="connsiteY6" fmla="*/ 6292242 h 6473704"/>
              <a:gd name="connsiteX7" fmla="*/ 5919689 w 7057521"/>
              <a:gd name="connsiteY7" fmla="*/ 6473704 h 6473704"/>
              <a:gd name="connsiteX8" fmla="*/ 5738225 w 7057521"/>
              <a:gd name="connsiteY8" fmla="*/ 6292242 h 6473704"/>
              <a:gd name="connsiteX9" fmla="*/ 5919689 w 7057521"/>
              <a:gd name="connsiteY9" fmla="*/ 6110780 h 6473704"/>
              <a:gd name="connsiteX10" fmla="*/ 4963317 w 7057521"/>
              <a:gd name="connsiteY10" fmla="*/ 6110780 h 6473704"/>
              <a:gd name="connsiteX11" fmla="*/ 5144781 w 7057521"/>
              <a:gd name="connsiteY11" fmla="*/ 6292242 h 6473704"/>
              <a:gd name="connsiteX12" fmla="*/ 4963317 w 7057521"/>
              <a:gd name="connsiteY12" fmla="*/ 6473704 h 6473704"/>
              <a:gd name="connsiteX13" fmla="*/ 4781857 w 7057521"/>
              <a:gd name="connsiteY13" fmla="*/ 6292242 h 6473704"/>
              <a:gd name="connsiteX14" fmla="*/ 4963317 w 7057521"/>
              <a:gd name="connsiteY14" fmla="*/ 6110780 h 6473704"/>
              <a:gd name="connsiteX15" fmla="*/ 4006945 w 7057521"/>
              <a:gd name="connsiteY15" fmla="*/ 6110780 h 6473704"/>
              <a:gd name="connsiteX16" fmla="*/ 4188409 w 7057521"/>
              <a:gd name="connsiteY16" fmla="*/ 6292242 h 6473704"/>
              <a:gd name="connsiteX17" fmla="*/ 4006945 w 7057521"/>
              <a:gd name="connsiteY17" fmla="*/ 6473704 h 6473704"/>
              <a:gd name="connsiteX18" fmla="*/ 3825485 w 7057521"/>
              <a:gd name="connsiteY18" fmla="*/ 6292242 h 6473704"/>
              <a:gd name="connsiteX19" fmla="*/ 4006945 w 7057521"/>
              <a:gd name="connsiteY19" fmla="*/ 6110780 h 6473704"/>
              <a:gd name="connsiteX20" fmla="*/ 3050577 w 7057521"/>
              <a:gd name="connsiteY20" fmla="*/ 6110780 h 6473704"/>
              <a:gd name="connsiteX21" fmla="*/ 3232037 w 7057521"/>
              <a:gd name="connsiteY21" fmla="*/ 6292242 h 6473704"/>
              <a:gd name="connsiteX22" fmla="*/ 3050577 w 7057521"/>
              <a:gd name="connsiteY22" fmla="*/ 6473704 h 6473704"/>
              <a:gd name="connsiteX23" fmla="*/ 2869113 w 7057521"/>
              <a:gd name="connsiteY23" fmla="*/ 6292242 h 6473704"/>
              <a:gd name="connsiteX24" fmla="*/ 3050577 w 7057521"/>
              <a:gd name="connsiteY24" fmla="*/ 6110780 h 6473704"/>
              <a:gd name="connsiteX25" fmla="*/ 2094205 w 7057521"/>
              <a:gd name="connsiteY25" fmla="*/ 6110780 h 6473704"/>
              <a:gd name="connsiteX26" fmla="*/ 2275665 w 7057521"/>
              <a:gd name="connsiteY26" fmla="*/ 6292242 h 6473704"/>
              <a:gd name="connsiteX27" fmla="*/ 2094205 w 7057521"/>
              <a:gd name="connsiteY27" fmla="*/ 6473704 h 6473704"/>
              <a:gd name="connsiteX28" fmla="*/ 1912741 w 7057521"/>
              <a:gd name="connsiteY28" fmla="*/ 6292242 h 6473704"/>
              <a:gd name="connsiteX29" fmla="*/ 2094205 w 7057521"/>
              <a:gd name="connsiteY29" fmla="*/ 6110780 h 6473704"/>
              <a:gd name="connsiteX30" fmla="*/ 1137833 w 7057521"/>
              <a:gd name="connsiteY30" fmla="*/ 6110780 h 6473704"/>
              <a:gd name="connsiteX31" fmla="*/ 1319295 w 7057521"/>
              <a:gd name="connsiteY31" fmla="*/ 6292242 h 6473704"/>
              <a:gd name="connsiteX32" fmla="*/ 1137833 w 7057521"/>
              <a:gd name="connsiteY32" fmla="*/ 6473704 h 6473704"/>
              <a:gd name="connsiteX33" fmla="*/ 956371 w 7057521"/>
              <a:gd name="connsiteY33" fmla="*/ 6292242 h 6473704"/>
              <a:gd name="connsiteX34" fmla="*/ 1137833 w 7057521"/>
              <a:gd name="connsiteY34" fmla="*/ 6110780 h 6473704"/>
              <a:gd name="connsiteX35" fmla="*/ 181462 w 7057521"/>
              <a:gd name="connsiteY35" fmla="*/ 6110780 h 6473704"/>
              <a:gd name="connsiteX36" fmla="*/ 362924 w 7057521"/>
              <a:gd name="connsiteY36" fmla="*/ 6292242 h 6473704"/>
              <a:gd name="connsiteX37" fmla="*/ 181462 w 7057521"/>
              <a:gd name="connsiteY37" fmla="*/ 6473704 h 6473704"/>
              <a:gd name="connsiteX38" fmla="*/ 0 w 7057521"/>
              <a:gd name="connsiteY38" fmla="*/ 6292242 h 6473704"/>
              <a:gd name="connsiteX39" fmla="*/ 181462 w 7057521"/>
              <a:gd name="connsiteY39" fmla="*/ 6110780 h 6473704"/>
              <a:gd name="connsiteX40" fmla="*/ 6876061 w 7057521"/>
              <a:gd name="connsiteY40" fmla="*/ 5237814 h 6473704"/>
              <a:gd name="connsiteX41" fmla="*/ 7057521 w 7057521"/>
              <a:gd name="connsiteY41" fmla="*/ 5419276 h 6473704"/>
              <a:gd name="connsiteX42" fmla="*/ 6876061 w 7057521"/>
              <a:gd name="connsiteY42" fmla="*/ 5600738 h 6473704"/>
              <a:gd name="connsiteX43" fmla="*/ 6694597 w 7057521"/>
              <a:gd name="connsiteY43" fmla="*/ 5419276 h 6473704"/>
              <a:gd name="connsiteX44" fmla="*/ 6876061 w 7057521"/>
              <a:gd name="connsiteY44" fmla="*/ 5237814 h 6473704"/>
              <a:gd name="connsiteX45" fmla="*/ 5919689 w 7057521"/>
              <a:gd name="connsiteY45" fmla="*/ 5237814 h 6473704"/>
              <a:gd name="connsiteX46" fmla="*/ 6101149 w 7057521"/>
              <a:gd name="connsiteY46" fmla="*/ 5419276 h 6473704"/>
              <a:gd name="connsiteX47" fmla="*/ 5919689 w 7057521"/>
              <a:gd name="connsiteY47" fmla="*/ 5600738 h 6473704"/>
              <a:gd name="connsiteX48" fmla="*/ 5738225 w 7057521"/>
              <a:gd name="connsiteY48" fmla="*/ 5419276 h 6473704"/>
              <a:gd name="connsiteX49" fmla="*/ 5919689 w 7057521"/>
              <a:gd name="connsiteY49" fmla="*/ 5237814 h 6473704"/>
              <a:gd name="connsiteX50" fmla="*/ 4963317 w 7057521"/>
              <a:gd name="connsiteY50" fmla="*/ 5237814 h 6473704"/>
              <a:gd name="connsiteX51" fmla="*/ 5144781 w 7057521"/>
              <a:gd name="connsiteY51" fmla="*/ 5419276 h 6473704"/>
              <a:gd name="connsiteX52" fmla="*/ 4963317 w 7057521"/>
              <a:gd name="connsiteY52" fmla="*/ 5600738 h 6473704"/>
              <a:gd name="connsiteX53" fmla="*/ 4781857 w 7057521"/>
              <a:gd name="connsiteY53" fmla="*/ 5419276 h 6473704"/>
              <a:gd name="connsiteX54" fmla="*/ 4963317 w 7057521"/>
              <a:gd name="connsiteY54" fmla="*/ 5237814 h 6473704"/>
              <a:gd name="connsiteX55" fmla="*/ 4006945 w 7057521"/>
              <a:gd name="connsiteY55" fmla="*/ 5237814 h 6473704"/>
              <a:gd name="connsiteX56" fmla="*/ 4188409 w 7057521"/>
              <a:gd name="connsiteY56" fmla="*/ 5419276 h 6473704"/>
              <a:gd name="connsiteX57" fmla="*/ 4006945 w 7057521"/>
              <a:gd name="connsiteY57" fmla="*/ 5600738 h 6473704"/>
              <a:gd name="connsiteX58" fmla="*/ 3825485 w 7057521"/>
              <a:gd name="connsiteY58" fmla="*/ 5419276 h 6473704"/>
              <a:gd name="connsiteX59" fmla="*/ 4006945 w 7057521"/>
              <a:gd name="connsiteY59" fmla="*/ 5237814 h 6473704"/>
              <a:gd name="connsiteX60" fmla="*/ 3050577 w 7057521"/>
              <a:gd name="connsiteY60" fmla="*/ 5237814 h 6473704"/>
              <a:gd name="connsiteX61" fmla="*/ 3232037 w 7057521"/>
              <a:gd name="connsiteY61" fmla="*/ 5419276 h 6473704"/>
              <a:gd name="connsiteX62" fmla="*/ 3050577 w 7057521"/>
              <a:gd name="connsiteY62" fmla="*/ 5600738 h 6473704"/>
              <a:gd name="connsiteX63" fmla="*/ 2869113 w 7057521"/>
              <a:gd name="connsiteY63" fmla="*/ 5419276 h 6473704"/>
              <a:gd name="connsiteX64" fmla="*/ 3050577 w 7057521"/>
              <a:gd name="connsiteY64" fmla="*/ 5237814 h 6473704"/>
              <a:gd name="connsiteX65" fmla="*/ 2094205 w 7057521"/>
              <a:gd name="connsiteY65" fmla="*/ 5237814 h 6473704"/>
              <a:gd name="connsiteX66" fmla="*/ 2275665 w 7057521"/>
              <a:gd name="connsiteY66" fmla="*/ 5419276 h 6473704"/>
              <a:gd name="connsiteX67" fmla="*/ 2094205 w 7057521"/>
              <a:gd name="connsiteY67" fmla="*/ 5600738 h 6473704"/>
              <a:gd name="connsiteX68" fmla="*/ 1912741 w 7057521"/>
              <a:gd name="connsiteY68" fmla="*/ 5419276 h 6473704"/>
              <a:gd name="connsiteX69" fmla="*/ 2094205 w 7057521"/>
              <a:gd name="connsiteY69" fmla="*/ 5237814 h 6473704"/>
              <a:gd name="connsiteX70" fmla="*/ 1137833 w 7057521"/>
              <a:gd name="connsiteY70" fmla="*/ 5237814 h 6473704"/>
              <a:gd name="connsiteX71" fmla="*/ 1319295 w 7057521"/>
              <a:gd name="connsiteY71" fmla="*/ 5419276 h 6473704"/>
              <a:gd name="connsiteX72" fmla="*/ 1137833 w 7057521"/>
              <a:gd name="connsiteY72" fmla="*/ 5600738 h 6473704"/>
              <a:gd name="connsiteX73" fmla="*/ 956371 w 7057521"/>
              <a:gd name="connsiteY73" fmla="*/ 5419276 h 6473704"/>
              <a:gd name="connsiteX74" fmla="*/ 1137833 w 7057521"/>
              <a:gd name="connsiteY74" fmla="*/ 5237814 h 6473704"/>
              <a:gd name="connsiteX75" fmla="*/ 181462 w 7057521"/>
              <a:gd name="connsiteY75" fmla="*/ 5237814 h 6473704"/>
              <a:gd name="connsiteX76" fmla="*/ 362924 w 7057521"/>
              <a:gd name="connsiteY76" fmla="*/ 5419276 h 6473704"/>
              <a:gd name="connsiteX77" fmla="*/ 181462 w 7057521"/>
              <a:gd name="connsiteY77" fmla="*/ 5600738 h 6473704"/>
              <a:gd name="connsiteX78" fmla="*/ 0 w 7057521"/>
              <a:gd name="connsiteY78" fmla="*/ 5419276 h 6473704"/>
              <a:gd name="connsiteX79" fmla="*/ 181462 w 7057521"/>
              <a:gd name="connsiteY79" fmla="*/ 5237814 h 6473704"/>
              <a:gd name="connsiteX80" fmla="*/ 6876061 w 7057521"/>
              <a:gd name="connsiteY80" fmla="*/ 4364845 h 6473704"/>
              <a:gd name="connsiteX81" fmla="*/ 7057521 w 7057521"/>
              <a:gd name="connsiteY81" fmla="*/ 4546307 h 6473704"/>
              <a:gd name="connsiteX82" fmla="*/ 6876061 w 7057521"/>
              <a:gd name="connsiteY82" fmla="*/ 4727769 h 6473704"/>
              <a:gd name="connsiteX83" fmla="*/ 6694597 w 7057521"/>
              <a:gd name="connsiteY83" fmla="*/ 4546307 h 6473704"/>
              <a:gd name="connsiteX84" fmla="*/ 6876061 w 7057521"/>
              <a:gd name="connsiteY84" fmla="*/ 4364845 h 6473704"/>
              <a:gd name="connsiteX85" fmla="*/ 5919689 w 7057521"/>
              <a:gd name="connsiteY85" fmla="*/ 4364845 h 6473704"/>
              <a:gd name="connsiteX86" fmla="*/ 6101149 w 7057521"/>
              <a:gd name="connsiteY86" fmla="*/ 4546307 h 6473704"/>
              <a:gd name="connsiteX87" fmla="*/ 5919689 w 7057521"/>
              <a:gd name="connsiteY87" fmla="*/ 4727769 h 6473704"/>
              <a:gd name="connsiteX88" fmla="*/ 5738225 w 7057521"/>
              <a:gd name="connsiteY88" fmla="*/ 4546307 h 6473704"/>
              <a:gd name="connsiteX89" fmla="*/ 5919689 w 7057521"/>
              <a:gd name="connsiteY89" fmla="*/ 4364845 h 6473704"/>
              <a:gd name="connsiteX90" fmla="*/ 4963317 w 7057521"/>
              <a:gd name="connsiteY90" fmla="*/ 4364845 h 6473704"/>
              <a:gd name="connsiteX91" fmla="*/ 5144781 w 7057521"/>
              <a:gd name="connsiteY91" fmla="*/ 4546307 h 6473704"/>
              <a:gd name="connsiteX92" fmla="*/ 4963317 w 7057521"/>
              <a:gd name="connsiteY92" fmla="*/ 4727769 h 6473704"/>
              <a:gd name="connsiteX93" fmla="*/ 4781857 w 7057521"/>
              <a:gd name="connsiteY93" fmla="*/ 4546307 h 6473704"/>
              <a:gd name="connsiteX94" fmla="*/ 4963317 w 7057521"/>
              <a:gd name="connsiteY94" fmla="*/ 4364845 h 6473704"/>
              <a:gd name="connsiteX95" fmla="*/ 4006945 w 7057521"/>
              <a:gd name="connsiteY95" fmla="*/ 4364845 h 6473704"/>
              <a:gd name="connsiteX96" fmla="*/ 4188409 w 7057521"/>
              <a:gd name="connsiteY96" fmla="*/ 4546307 h 6473704"/>
              <a:gd name="connsiteX97" fmla="*/ 4006945 w 7057521"/>
              <a:gd name="connsiteY97" fmla="*/ 4727769 h 6473704"/>
              <a:gd name="connsiteX98" fmla="*/ 3825485 w 7057521"/>
              <a:gd name="connsiteY98" fmla="*/ 4546307 h 6473704"/>
              <a:gd name="connsiteX99" fmla="*/ 4006945 w 7057521"/>
              <a:gd name="connsiteY99" fmla="*/ 4364845 h 6473704"/>
              <a:gd name="connsiteX100" fmla="*/ 3050577 w 7057521"/>
              <a:gd name="connsiteY100" fmla="*/ 4364845 h 6473704"/>
              <a:gd name="connsiteX101" fmla="*/ 3232037 w 7057521"/>
              <a:gd name="connsiteY101" fmla="*/ 4546307 h 6473704"/>
              <a:gd name="connsiteX102" fmla="*/ 3050577 w 7057521"/>
              <a:gd name="connsiteY102" fmla="*/ 4727769 h 6473704"/>
              <a:gd name="connsiteX103" fmla="*/ 2869113 w 7057521"/>
              <a:gd name="connsiteY103" fmla="*/ 4546307 h 6473704"/>
              <a:gd name="connsiteX104" fmla="*/ 3050577 w 7057521"/>
              <a:gd name="connsiteY104" fmla="*/ 4364845 h 6473704"/>
              <a:gd name="connsiteX105" fmla="*/ 2094205 w 7057521"/>
              <a:gd name="connsiteY105" fmla="*/ 4364845 h 6473704"/>
              <a:gd name="connsiteX106" fmla="*/ 2275665 w 7057521"/>
              <a:gd name="connsiteY106" fmla="*/ 4546307 h 6473704"/>
              <a:gd name="connsiteX107" fmla="*/ 2094205 w 7057521"/>
              <a:gd name="connsiteY107" fmla="*/ 4727769 h 6473704"/>
              <a:gd name="connsiteX108" fmla="*/ 1912741 w 7057521"/>
              <a:gd name="connsiteY108" fmla="*/ 4546307 h 6473704"/>
              <a:gd name="connsiteX109" fmla="*/ 2094205 w 7057521"/>
              <a:gd name="connsiteY109" fmla="*/ 4364845 h 6473704"/>
              <a:gd name="connsiteX110" fmla="*/ 1137833 w 7057521"/>
              <a:gd name="connsiteY110" fmla="*/ 4364845 h 6473704"/>
              <a:gd name="connsiteX111" fmla="*/ 1319295 w 7057521"/>
              <a:gd name="connsiteY111" fmla="*/ 4546307 h 6473704"/>
              <a:gd name="connsiteX112" fmla="*/ 1137833 w 7057521"/>
              <a:gd name="connsiteY112" fmla="*/ 4727769 h 6473704"/>
              <a:gd name="connsiteX113" fmla="*/ 956371 w 7057521"/>
              <a:gd name="connsiteY113" fmla="*/ 4546307 h 6473704"/>
              <a:gd name="connsiteX114" fmla="*/ 1137833 w 7057521"/>
              <a:gd name="connsiteY114" fmla="*/ 4364845 h 6473704"/>
              <a:gd name="connsiteX115" fmla="*/ 181462 w 7057521"/>
              <a:gd name="connsiteY115" fmla="*/ 4364845 h 6473704"/>
              <a:gd name="connsiteX116" fmla="*/ 362924 w 7057521"/>
              <a:gd name="connsiteY116" fmla="*/ 4546307 h 6473704"/>
              <a:gd name="connsiteX117" fmla="*/ 181462 w 7057521"/>
              <a:gd name="connsiteY117" fmla="*/ 4727769 h 6473704"/>
              <a:gd name="connsiteX118" fmla="*/ 0 w 7057521"/>
              <a:gd name="connsiteY118" fmla="*/ 4546307 h 6473704"/>
              <a:gd name="connsiteX119" fmla="*/ 181462 w 7057521"/>
              <a:gd name="connsiteY119" fmla="*/ 4364845 h 6473704"/>
              <a:gd name="connsiteX120" fmla="*/ 6876061 w 7057521"/>
              <a:gd name="connsiteY120" fmla="*/ 3491876 h 6473704"/>
              <a:gd name="connsiteX121" fmla="*/ 7057521 w 7057521"/>
              <a:gd name="connsiteY121" fmla="*/ 3673338 h 6473704"/>
              <a:gd name="connsiteX122" fmla="*/ 6876061 w 7057521"/>
              <a:gd name="connsiteY122" fmla="*/ 3854800 h 6473704"/>
              <a:gd name="connsiteX123" fmla="*/ 6694597 w 7057521"/>
              <a:gd name="connsiteY123" fmla="*/ 3673338 h 6473704"/>
              <a:gd name="connsiteX124" fmla="*/ 6876061 w 7057521"/>
              <a:gd name="connsiteY124" fmla="*/ 3491876 h 6473704"/>
              <a:gd name="connsiteX125" fmla="*/ 5919689 w 7057521"/>
              <a:gd name="connsiteY125" fmla="*/ 3491876 h 6473704"/>
              <a:gd name="connsiteX126" fmla="*/ 6101149 w 7057521"/>
              <a:gd name="connsiteY126" fmla="*/ 3673338 h 6473704"/>
              <a:gd name="connsiteX127" fmla="*/ 5919689 w 7057521"/>
              <a:gd name="connsiteY127" fmla="*/ 3854800 h 6473704"/>
              <a:gd name="connsiteX128" fmla="*/ 5738225 w 7057521"/>
              <a:gd name="connsiteY128" fmla="*/ 3673338 h 6473704"/>
              <a:gd name="connsiteX129" fmla="*/ 5919689 w 7057521"/>
              <a:gd name="connsiteY129" fmla="*/ 3491876 h 6473704"/>
              <a:gd name="connsiteX130" fmla="*/ 4963317 w 7057521"/>
              <a:gd name="connsiteY130" fmla="*/ 3491876 h 6473704"/>
              <a:gd name="connsiteX131" fmla="*/ 5144781 w 7057521"/>
              <a:gd name="connsiteY131" fmla="*/ 3673338 h 6473704"/>
              <a:gd name="connsiteX132" fmla="*/ 4963317 w 7057521"/>
              <a:gd name="connsiteY132" fmla="*/ 3854800 h 6473704"/>
              <a:gd name="connsiteX133" fmla="*/ 4781857 w 7057521"/>
              <a:gd name="connsiteY133" fmla="*/ 3673338 h 6473704"/>
              <a:gd name="connsiteX134" fmla="*/ 4963317 w 7057521"/>
              <a:gd name="connsiteY134" fmla="*/ 3491876 h 6473704"/>
              <a:gd name="connsiteX135" fmla="*/ 4006945 w 7057521"/>
              <a:gd name="connsiteY135" fmla="*/ 3491876 h 6473704"/>
              <a:gd name="connsiteX136" fmla="*/ 4188409 w 7057521"/>
              <a:gd name="connsiteY136" fmla="*/ 3673338 h 6473704"/>
              <a:gd name="connsiteX137" fmla="*/ 4006945 w 7057521"/>
              <a:gd name="connsiteY137" fmla="*/ 3854800 h 6473704"/>
              <a:gd name="connsiteX138" fmla="*/ 3825485 w 7057521"/>
              <a:gd name="connsiteY138" fmla="*/ 3673338 h 6473704"/>
              <a:gd name="connsiteX139" fmla="*/ 4006945 w 7057521"/>
              <a:gd name="connsiteY139" fmla="*/ 3491876 h 6473704"/>
              <a:gd name="connsiteX140" fmla="*/ 3050577 w 7057521"/>
              <a:gd name="connsiteY140" fmla="*/ 3491876 h 6473704"/>
              <a:gd name="connsiteX141" fmla="*/ 3232037 w 7057521"/>
              <a:gd name="connsiteY141" fmla="*/ 3673338 h 6473704"/>
              <a:gd name="connsiteX142" fmla="*/ 3050577 w 7057521"/>
              <a:gd name="connsiteY142" fmla="*/ 3854800 h 6473704"/>
              <a:gd name="connsiteX143" fmla="*/ 2869113 w 7057521"/>
              <a:gd name="connsiteY143" fmla="*/ 3673338 h 6473704"/>
              <a:gd name="connsiteX144" fmla="*/ 3050577 w 7057521"/>
              <a:gd name="connsiteY144" fmla="*/ 3491876 h 6473704"/>
              <a:gd name="connsiteX145" fmla="*/ 2094205 w 7057521"/>
              <a:gd name="connsiteY145" fmla="*/ 3491876 h 6473704"/>
              <a:gd name="connsiteX146" fmla="*/ 2275665 w 7057521"/>
              <a:gd name="connsiteY146" fmla="*/ 3673338 h 6473704"/>
              <a:gd name="connsiteX147" fmla="*/ 2094205 w 7057521"/>
              <a:gd name="connsiteY147" fmla="*/ 3854800 h 6473704"/>
              <a:gd name="connsiteX148" fmla="*/ 1912741 w 7057521"/>
              <a:gd name="connsiteY148" fmla="*/ 3673338 h 6473704"/>
              <a:gd name="connsiteX149" fmla="*/ 2094205 w 7057521"/>
              <a:gd name="connsiteY149" fmla="*/ 3491876 h 6473704"/>
              <a:gd name="connsiteX150" fmla="*/ 1137833 w 7057521"/>
              <a:gd name="connsiteY150" fmla="*/ 3491876 h 6473704"/>
              <a:gd name="connsiteX151" fmla="*/ 1319295 w 7057521"/>
              <a:gd name="connsiteY151" fmla="*/ 3673338 h 6473704"/>
              <a:gd name="connsiteX152" fmla="*/ 1137833 w 7057521"/>
              <a:gd name="connsiteY152" fmla="*/ 3854800 h 6473704"/>
              <a:gd name="connsiteX153" fmla="*/ 956371 w 7057521"/>
              <a:gd name="connsiteY153" fmla="*/ 3673338 h 6473704"/>
              <a:gd name="connsiteX154" fmla="*/ 1137833 w 7057521"/>
              <a:gd name="connsiteY154" fmla="*/ 3491876 h 6473704"/>
              <a:gd name="connsiteX155" fmla="*/ 181462 w 7057521"/>
              <a:gd name="connsiteY155" fmla="*/ 3491876 h 6473704"/>
              <a:gd name="connsiteX156" fmla="*/ 362924 w 7057521"/>
              <a:gd name="connsiteY156" fmla="*/ 3673338 h 6473704"/>
              <a:gd name="connsiteX157" fmla="*/ 181462 w 7057521"/>
              <a:gd name="connsiteY157" fmla="*/ 3854800 h 6473704"/>
              <a:gd name="connsiteX158" fmla="*/ 0 w 7057521"/>
              <a:gd name="connsiteY158" fmla="*/ 3673338 h 6473704"/>
              <a:gd name="connsiteX159" fmla="*/ 181462 w 7057521"/>
              <a:gd name="connsiteY159" fmla="*/ 3491876 h 6473704"/>
              <a:gd name="connsiteX160" fmla="*/ 6876061 w 7057521"/>
              <a:gd name="connsiteY160" fmla="*/ 2618907 h 6473704"/>
              <a:gd name="connsiteX161" fmla="*/ 7057521 w 7057521"/>
              <a:gd name="connsiteY161" fmla="*/ 2800369 h 6473704"/>
              <a:gd name="connsiteX162" fmla="*/ 6876061 w 7057521"/>
              <a:gd name="connsiteY162" fmla="*/ 2981831 h 6473704"/>
              <a:gd name="connsiteX163" fmla="*/ 6694597 w 7057521"/>
              <a:gd name="connsiteY163" fmla="*/ 2800369 h 6473704"/>
              <a:gd name="connsiteX164" fmla="*/ 6876061 w 7057521"/>
              <a:gd name="connsiteY164" fmla="*/ 2618907 h 6473704"/>
              <a:gd name="connsiteX165" fmla="*/ 5919689 w 7057521"/>
              <a:gd name="connsiteY165" fmla="*/ 2618907 h 6473704"/>
              <a:gd name="connsiteX166" fmla="*/ 6101149 w 7057521"/>
              <a:gd name="connsiteY166" fmla="*/ 2800369 h 6473704"/>
              <a:gd name="connsiteX167" fmla="*/ 5919689 w 7057521"/>
              <a:gd name="connsiteY167" fmla="*/ 2981831 h 6473704"/>
              <a:gd name="connsiteX168" fmla="*/ 5738225 w 7057521"/>
              <a:gd name="connsiteY168" fmla="*/ 2800369 h 6473704"/>
              <a:gd name="connsiteX169" fmla="*/ 5919689 w 7057521"/>
              <a:gd name="connsiteY169" fmla="*/ 2618907 h 6473704"/>
              <a:gd name="connsiteX170" fmla="*/ 4963317 w 7057521"/>
              <a:gd name="connsiteY170" fmla="*/ 2618907 h 6473704"/>
              <a:gd name="connsiteX171" fmla="*/ 5144781 w 7057521"/>
              <a:gd name="connsiteY171" fmla="*/ 2800369 h 6473704"/>
              <a:gd name="connsiteX172" fmla="*/ 4963317 w 7057521"/>
              <a:gd name="connsiteY172" fmla="*/ 2981831 h 6473704"/>
              <a:gd name="connsiteX173" fmla="*/ 4781857 w 7057521"/>
              <a:gd name="connsiteY173" fmla="*/ 2800369 h 6473704"/>
              <a:gd name="connsiteX174" fmla="*/ 4963317 w 7057521"/>
              <a:gd name="connsiteY174" fmla="*/ 2618907 h 6473704"/>
              <a:gd name="connsiteX175" fmla="*/ 4006945 w 7057521"/>
              <a:gd name="connsiteY175" fmla="*/ 2618907 h 6473704"/>
              <a:gd name="connsiteX176" fmla="*/ 4188409 w 7057521"/>
              <a:gd name="connsiteY176" fmla="*/ 2800369 h 6473704"/>
              <a:gd name="connsiteX177" fmla="*/ 4006945 w 7057521"/>
              <a:gd name="connsiteY177" fmla="*/ 2981831 h 6473704"/>
              <a:gd name="connsiteX178" fmla="*/ 3825485 w 7057521"/>
              <a:gd name="connsiteY178" fmla="*/ 2800369 h 6473704"/>
              <a:gd name="connsiteX179" fmla="*/ 4006945 w 7057521"/>
              <a:gd name="connsiteY179" fmla="*/ 2618907 h 6473704"/>
              <a:gd name="connsiteX180" fmla="*/ 3050577 w 7057521"/>
              <a:gd name="connsiteY180" fmla="*/ 2618907 h 6473704"/>
              <a:gd name="connsiteX181" fmla="*/ 3232037 w 7057521"/>
              <a:gd name="connsiteY181" fmla="*/ 2800369 h 6473704"/>
              <a:gd name="connsiteX182" fmla="*/ 3050577 w 7057521"/>
              <a:gd name="connsiteY182" fmla="*/ 2981831 h 6473704"/>
              <a:gd name="connsiteX183" fmla="*/ 2869113 w 7057521"/>
              <a:gd name="connsiteY183" fmla="*/ 2800369 h 6473704"/>
              <a:gd name="connsiteX184" fmla="*/ 3050577 w 7057521"/>
              <a:gd name="connsiteY184" fmla="*/ 2618907 h 6473704"/>
              <a:gd name="connsiteX185" fmla="*/ 2094205 w 7057521"/>
              <a:gd name="connsiteY185" fmla="*/ 2618907 h 6473704"/>
              <a:gd name="connsiteX186" fmla="*/ 2275665 w 7057521"/>
              <a:gd name="connsiteY186" fmla="*/ 2800369 h 6473704"/>
              <a:gd name="connsiteX187" fmla="*/ 2094205 w 7057521"/>
              <a:gd name="connsiteY187" fmla="*/ 2981831 h 6473704"/>
              <a:gd name="connsiteX188" fmla="*/ 1912741 w 7057521"/>
              <a:gd name="connsiteY188" fmla="*/ 2800369 h 6473704"/>
              <a:gd name="connsiteX189" fmla="*/ 2094205 w 7057521"/>
              <a:gd name="connsiteY189" fmla="*/ 2618907 h 6473704"/>
              <a:gd name="connsiteX190" fmla="*/ 1137833 w 7057521"/>
              <a:gd name="connsiteY190" fmla="*/ 2618907 h 6473704"/>
              <a:gd name="connsiteX191" fmla="*/ 1319295 w 7057521"/>
              <a:gd name="connsiteY191" fmla="*/ 2800369 h 6473704"/>
              <a:gd name="connsiteX192" fmla="*/ 1137833 w 7057521"/>
              <a:gd name="connsiteY192" fmla="*/ 2981831 h 6473704"/>
              <a:gd name="connsiteX193" fmla="*/ 956371 w 7057521"/>
              <a:gd name="connsiteY193" fmla="*/ 2800369 h 6473704"/>
              <a:gd name="connsiteX194" fmla="*/ 1137833 w 7057521"/>
              <a:gd name="connsiteY194" fmla="*/ 2618907 h 6473704"/>
              <a:gd name="connsiteX195" fmla="*/ 181462 w 7057521"/>
              <a:gd name="connsiteY195" fmla="*/ 2618907 h 6473704"/>
              <a:gd name="connsiteX196" fmla="*/ 362924 w 7057521"/>
              <a:gd name="connsiteY196" fmla="*/ 2800369 h 6473704"/>
              <a:gd name="connsiteX197" fmla="*/ 181462 w 7057521"/>
              <a:gd name="connsiteY197" fmla="*/ 2981831 h 6473704"/>
              <a:gd name="connsiteX198" fmla="*/ 0 w 7057521"/>
              <a:gd name="connsiteY198" fmla="*/ 2800369 h 6473704"/>
              <a:gd name="connsiteX199" fmla="*/ 181462 w 7057521"/>
              <a:gd name="connsiteY199" fmla="*/ 2618907 h 6473704"/>
              <a:gd name="connsiteX200" fmla="*/ 6876061 w 7057521"/>
              <a:gd name="connsiteY200" fmla="*/ 1745938 h 6473704"/>
              <a:gd name="connsiteX201" fmla="*/ 7057521 w 7057521"/>
              <a:gd name="connsiteY201" fmla="*/ 1927400 h 6473704"/>
              <a:gd name="connsiteX202" fmla="*/ 6876061 w 7057521"/>
              <a:gd name="connsiteY202" fmla="*/ 2108862 h 6473704"/>
              <a:gd name="connsiteX203" fmla="*/ 6694597 w 7057521"/>
              <a:gd name="connsiteY203" fmla="*/ 1927400 h 6473704"/>
              <a:gd name="connsiteX204" fmla="*/ 6876061 w 7057521"/>
              <a:gd name="connsiteY204" fmla="*/ 1745938 h 6473704"/>
              <a:gd name="connsiteX205" fmla="*/ 5919689 w 7057521"/>
              <a:gd name="connsiteY205" fmla="*/ 1745938 h 6473704"/>
              <a:gd name="connsiteX206" fmla="*/ 6101149 w 7057521"/>
              <a:gd name="connsiteY206" fmla="*/ 1927400 h 6473704"/>
              <a:gd name="connsiteX207" fmla="*/ 5919689 w 7057521"/>
              <a:gd name="connsiteY207" fmla="*/ 2108862 h 6473704"/>
              <a:gd name="connsiteX208" fmla="*/ 5738225 w 7057521"/>
              <a:gd name="connsiteY208" fmla="*/ 1927400 h 6473704"/>
              <a:gd name="connsiteX209" fmla="*/ 5919689 w 7057521"/>
              <a:gd name="connsiteY209" fmla="*/ 1745938 h 6473704"/>
              <a:gd name="connsiteX210" fmla="*/ 4963317 w 7057521"/>
              <a:gd name="connsiteY210" fmla="*/ 1745938 h 6473704"/>
              <a:gd name="connsiteX211" fmla="*/ 5144781 w 7057521"/>
              <a:gd name="connsiteY211" fmla="*/ 1927400 h 6473704"/>
              <a:gd name="connsiteX212" fmla="*/ 4963317 w 7057521"/>
              <a:gd name="connsiteY212" fmla="*/ 2108862 h 6473704"/>
              <a:gd name="connsiteX213" fmla="*/ 4781857 w 7057521"/>
              <a:gd name="connsiteY213" fmla="*/ 1927400 h 6473704"/>
              <a:gd name="connsiteX214" fmla="*/ 4963317 w 7057521"/>
              <a:gd name="connsiteY214" fmla="*/ 1745938 h 6473704"/>
              <a:gd name="connsiteX215" fmla="*/ 4006945 w 7057521"/>
              <a:gd name="connsiteY215" fmla="*/ 1745938 h 6473704"/>
              <a:gd name="connsiteX216" fmla="*/ 4188409 w 7057521"/>
              <a:gd name="connsiteY216" fmla="*/ 1927400 h 6473704"/>
              <a:gd name="connsiteX217" fmla="*/ 4006945 w 7057521"/>
              <a:gd name="connsiteY217" fmla="*/ 2108862 h 6473704"/>
              <a:gd name="connsiteX218" fmla="*/ 3825485 w 7057521"/>
              <a:gd name="connsiteY218" fmla="*/ 1927400 h 6473704"/>
              <a:gd name="connsiteX219" fmla="*/ 4006945 w 7057521"/>
              <a:gd name="connsiteY219" fmla="*/ 1745938 h 6473704"/>
              <a:gd name="connsiteX220" fmla="*/ 3050577 w 7057521"/>
              <a:gd name="connsiteY220" fmla="*/ 1745938 h 6473704"/>
              <a:gd name="connsiteX221" fmla="*/ 3232037 w 7057521"/>
              <a:gd name="connsiteY221" fmla="*/ 1927400 h 6473704"/>
              <a:gd name="connsiteX222" fmla="*/ 3050577 w 7057521"/>
              <a:gd name="connsiteY222" fmla="*/ 2108862 h 6473704"/>
              <a:gd name="connsiteX223" fmla="*/ 2869113 w 7057521"/>
              <a:gd name="connsiteY223" fmla="*/ 1927400 h 6473704"/>
              <a:gd name="connsiteX224" fmla="*/ 3050577 w 7057521"/>
              <a:gd name="connsiteY224" fmla="*/ 1745938 h 6473704"/>
              <a:gd name="connsiteX225" fmla="*/ 2094205 w 7057521"/>
              <a:gd name="connsiteY225" fmla="*/ 1745938 h 6473704"/>
              <a:gd name="connsiteX226" fmla="*/ 2275665 w 7057521"/>
              <a:gd name="connsiteY226" fmla="*/ 1927400 h 6473704"/>
              <a:gd name="connsiteX227" fmla="*/ 2094205 w 7057521"/>
              <a:gd name="connsiteY227" fmla="*/ 2108862 h 6473704"/>
              <a:gd name="connsiteX228" fmla="*/ 1912741 w 7057521"/>
              <a:gd name="connsiteY228" fmla="*/ 1927400 h 6473704"/>
              <a:gd name="connsiteX229" fmla="*/ 2094205 w 7057521"/>
              <a:gd name="connsiteY229" fmla="*/ 1745938 h 6473704"/>
              <a:gd name="connsiteX230" fmla="*/ 1137833 w 7057521"/>
              <a:gd name="connsiteY230" fmla="*/ 1745938 h 6473704"/>
              <a:gd name="connsiteX231" fmla="*/ 1319295 w 7057521"/>
              <a:gd name="connsiteY231" fmla="*/ 1927400 h 6473704"/>
              <a:gd name="connsiteX232" fmla="*/ 1137833 w 7057521"/>
              <a:gd name="connsiteY232" fmla="*/ 2108862 h 6473704"/>
              <a:gd name="connsiteX233" fmla="*/ 956371 w 7057521"/>
              <a:gd name="connsiteY233" fmla="*/ 1927400 h 6473704"/>
              <a:gd name="connsiteX234" fmla="*/ 1137833 w 7057521"/>
              <a:gd name="connsiteY234" fmla="*/ 1745938 h 6473704"/>
              <a:gd name="connsiteX235" fmla="*/ 181462 w 7057521"/>
              <a:gd name="connsiteY235" fmla="*/ 1745938 h 6473704"/>
              <a:gd name="connsiteX236" fmla="*/ 362924 w 7057521"/>
              <a:gd name="connsiteY236" fmla="*/ 1927400 h 6473704"/>
              <a:gd name="connsiteX237" fmla="*/ 181462 w 7057521"/>
              <a:gd name="connsiteY237" fmla="*/ 2108862 h 6473704"/>
              <a:gd name="connsiteX238" fmla="*/ 0 w 7057521"/>
              <a:gd name="connsiteY238" fmla="*/ 1927400 h 6473704"/>
              <a:gd name="connsiteX239" fmla="*/ 181462 w 7057521"/>
              <a:gd name="connsiteY239" fmla="*/ 1745938 h 6473704"/>
              <a:gd name="connsiteX240" fmla="*/ 6876061 w 7057521"/>
              <a:gd name="connsiteY240" fmla="*/ 872969 h 6473704"/>
              <a:gd name="connsiteX241" fmla="*/ 7057521 w 7057521"/>
              <a:gd name="connsiteY241" fmla="*/ 1054431 h 6473704"/>
              <a:gd name="connsiteX242" fmla="*/ 6876061 w 7057521"/>
              <a:gd name="connsiteY242" fmla="*/ 1235893 h 6473704"/>
              <a:gd name="connsiteX243" fmla="*/ 6694597 w 7057521"/>
              <a:gd name="connsiteY243" fmla="*/ 1054431 h 6473704"/>
              <a:gd name="connsiteX244" fmla="*/ 6876061 w 7057521"/>
              <a:gd name="connsiteY244" fmla="*/ 872969 h 6473704"/>
              <a:gd name="connsiteX245" fmla="*/ 5919689 w 7057521"/>
              <a:gd name="connsiteY245" fmla="*/ 872969 h 6473704"/>
              <a:gd name="connsiteX246" fmla="*/ 6101149 w 7057521"/>
              <a:gd name="connsiteY246" fmla="*/ 1054431 h 6473704"/>
              <a:gd name="connsiteX247" fmla="*/ 5919689 w 7057521"/>
              <a:gd name="connsiteY247" fmla="*/ 1235893 h 6473704"/>
              <a:gd name="connsiteX248" fmla="*/ 5738225 w 7057521"/>
              <a:gd name="connsiteY248" fmla="*/ 1054431 h 6473704"/>
              <a:gd name="connsiteX249" fmla="*/ 5919689 w 7057521"/>
              <a:gd name="connsiteY249" fmla="*/ 872969 h 6473704"/>
              <a:gd name="connsiteX250" fmla="*/ 4963317 w 7057521"/>
              <a:gd name="connsiteY250" fmla="*/ 872969 h 6473704"/>
              <a:gd name="connsiteX251" fmla="*/ 5144781 w 7057521"/>
              <a:gd name="connsiteY251" fmla="*/ 1054431 h 6473704"/>
              <a:gd name="connsiteX252" fmla="*/ 4963317 w 7057521"/>
              <a:gd name="connsiteY252" fmla="*/ 1235893 h 6473704"/>
              <a:gd name="connsiteX253" fmla="*/ 4781857 w 7057521"/>
              <a:gd name="connsiteY253" fmla="*/ 1054431 h 6473704"/>
              <a:gd name="connsiteX254" fmla="*/ 4963317 w 7057521"/>
              <a:gd name="connsiteY254" fmla="*/ 872969 h 6473704"/>
              <a:gd name="connsiteX255" fmla="*/ 4006945 w 7057521"/>
              <a:gd name="connsiteY255" fmla="*/ 872969 h 6473704"/>
              <a:gd name="connsiteX256" fmla="*/ 4188409 w 7057521"/>
              <a:gd name="connsiteY256" fmla="*/ 1054431 h 6473704"/>
              <a:gd name="connsiteX257" fmla="*/ 4006945 w 7057521"/>
              <a:gd name="connsiteY257" fmla="*/ 1235893 h 6473704"/>
              <a:gd name="connsiteX258" fmla="*/ 3825485 w 7057521"/>
              <a:gd name="connsiteY258" fmla="*/ 1054431 h 6473704"/>
              <a:gd name="connsiteX259" fmla="*/ 4006945 w 7057521"/>
              <a:gd name="connsiteY259" fmla="*/ 872969 h 6473704"/>
              <a:gd name="connsiteX260" fmla="*/ 3050577 w 7057521"/>
              <a:gd name="connsiteY260" fmla="*/ 872969 h 6473704"/>
              <a:gd name="connsiteX261" fmla="*/ 3232037 w 7057521"/>
              <a:gd name="connsiteY261" fmla="*/ 1054431 h 6473704"/>
              <a:gd name="connsiteX262" fmla="*/ 3050577 w 7057521"/>
              <a:gd name="connsiteY262" fmla="*/ 1235893 h 6473704"/>
              <a:gd name="connsiteX263" fmla="*/ 2869113 w 7057521"/>
              <a:gd name="connsiteY263" fmla="*/ 1054431 h 6473704"/>
              <a:gd name="connsiteX264" fmla="*/ 3050577 w 7057521"/>
              <a:gd name="connsiteY264" fmla="*/ 872969 h 6473704"/>
              <a:gd name="connsiteX265" fmla="*/ 2094205 w 7057521"/>
              <a:gd name="connsiteY265" fmla="*/ 872969 h 6473704"/>
              <a:gd name="connsiteX266" fmla="*/ 2275665 w 7057521"/>
              <a:gd name="connsiteY266" fmla="*/ 1054431 h 6473704"/>
              <a:gd name="connsiteX267" fmla="*/ 2094205 w 7057521"/>
              <a:gd name="connsiteY267" fmla="*/ 1235893 h 6473704"/>
              <a:gd name="connsiteX268" fmla="*/ 1912741 w 7057521"/>
              <a:gd name="connsiteY268" fmla="*/ 1054431 h 6473704"/>
              <a:gd name="connsiteX269" fmla="*/ 2094205 w 7057521"/>
              <a:gd name="connsiteY269" fmla="*/ 872969 h 6473704"/>
              <a:gd name="connsiteX270" fmla="*/ 1137833 w 7057521"/>
              <a:gd name="connsiteY270" fmla="*/ 872969 h 6473704"/>
              <a:gd name="connsiteX271" fmla="*/ 1319295 w 7057521"/>
              <a:gd name="connsiteY271" fmla="*/ 1054431 h 6473704"/>
              <a:gd name="connsiteX272" fmla="*/ 1137833 w 7057521"/>
              <a:gd name="connsiteY272" fmla="*/ 1235893 h 6473704"/>
              <a:gd name="connsiteX273" fmla="*/ 956371 w 7057521"/>
              <a:gd name="connsiteY273" fmla="*/ 1054431 h 6473704"/>
              <a:gd name="connsiteX274" fmla="*/ 1137833 w 7057521"/>
              <a:gd name="connsiteY274" fmla="*/ 872969 h 6473704"/>
              <a:gd name="connsiteX275" fmla="*/ 181462 w 7057521"/>
              <a:gd name="connsiteY275" fmla="*/ 872969 h 6473704"/>
              <a:gd name="connsiteX276" fmla="*/ 362924 w 7057521"/>
              <a:gd name="connsiteY276" fmla="*/ 1054431 h 6473704"/>
              <a:gd name="connsiteX277" fmla="*/ 181462 w 7057521"/>
              <a:gd name="connsiteY277" fmla="*/ 1235893 h 6473704"/>
              <a:gd name="connsiteX278" fmla="*/ 0 w 7057521"/>
              <a:gd name="connsiteY278" fmla="*/ 1054431 h 6473704"/>
              <a:gd name="connsiteX279" fmla="*/ 181462 w 7057521"/>
              <a:gd name="connsiteY279" fmla="*/ 872969 h 6473704"/>
              <a:gd name="connsiteX280" fmla="*/ 6876061 w 7057521"/>
              <a:gd name="connsiteY280" fmla="*/ 0 h 6473704"/>
              <a:gd name="connsiteX281" fmla="*/ 7057521 w 7057521"/>
              <a:gd name="connsiteY281" fmla="*/ 181462 h 6473704"/>
              <a:gd name="connsiteX282" fmla="*/ 6876061 w 7057521"/>
              <a:gd name="connsiteY282" fmla="*/ 362924 h 6473704"/>
              <a:gd name="connsiteX283" fmla="*/ 6694597 w 7057521"/>
              <a:gd name="connsiteY283" fmla="*/ 181462 h 6473704"/>
              <a:gd name="connsiteX284" fmla="*/ 6876061 w 7057521"/>
              <a:gd name="connsiteY284" fmla="*/ 0 h 6473704"/>
              <a:gd name="connsiteX285" fmla="*/ 5919689 w 7057521"/>
              <a:gd name="connsiteY285" fmla="*/ 0 h 6473704"/>
              <a:gd name="connsiteX286" fmla="*/ 6101149 w 7057521"/>
              <a:gd name="connsiteY286" fmla="*/ 181462 h 6473704"/>
              <a:gd name="connsiteX287" fmla="*/ 5919689 w 7057521"/>
              <a:gd name="connsiteY287" fmla="*/ 362924 h 6473704"/>
              <a:gd name="connsiteX288" fmla="*/ 5738225 w 7057521"/>
              <a:gd name="connsiteY288" fmla="*/ 181462 h 6473704"/>
              <a:gd name="connsiteX289" fmla="*/ 5919689 w 7057521"/>
              <a:gd name="connsiteY289" fmla="*/ 0 h 6473704"/>
              <a:gd name="connsiteX290" fmla="*/ 4963317 w 7057521"/>
              <a:gd name="connsiteY290" fmla="*/ 0 h 6473704"/>
              <a:gd name="connsiteX291" fmla="*/ 5144781 w 7057521"/>
              <a:gd name="connsiteY291" fmla="*/ 181462 h 6473704"/>
              <a:gd name="connsiteX292" fmla="*/ 4963317 w 7057521"/>
              <a:gd name="connsiteY292" fmla="*/ 362924 h 6473704"/>
              <a:gd name="connsiteX293" fmla="*/ 4781857 w 7057521"/>
              <a:gd name="connsiteY293" fmla="*/ 181462 h 6473704"/>
              <a:gd name="connsiteX294" fmla="*/ 4963317 w 7057521"/>
              <a:gd name="connsiteY294" fmla="*/ 0 h 6473704"/>
              <a:gd name="connsiteX295" fmla="*/ 4006945 w 7057521"/>
              <a:gd name="connsiteY295" fmla="*/ 0 h 6473704"/>
              <a:gd name="connsiteX296" fmla="*/ 4188409 w 7057521"/>
              <a:gd name="connsiteY296" fmla="*/ 181462 h 6473704"/>
              <a:gd name="connsiteX297" fmla="*/ 4006945 w 7057521"/>
              <a:gd name="connsiteY297" fmla="*/ 362924 h 6473704"/>
              <a:gd name="connsiteX298" fmla="*/ 3825485 w 7057521"/>
              <a:gd name="connsiteY298" fmla="*/ 181462 h 6473704"/>
              <a:gd name="connsiteX299" fmla="*/ 4006945 w 7057521"/>
              <a:gd name="connsiteY299" fmla="*/ 0 h 6473704"/>
              <a:gd name="connsiteX300" fmla="*/ 3050577 w 7057521"/>
              <a:gd name="connsiteY300" fmla="*/ 0 h 6473704"/>
              <a:gd name="connsiteX301" fmla="*/ 3232037 w 7057521"/>
              <a:gd name="connsiteY301" fmla="*/ 181462 h 6473704"/>
              <a:gd name="connsiteX302" fmla="*/ 3050577 w 7057521"/>
              <a:gd name="connsiteY302" fmla="*/ 362924 h 6473704"/>
              <a:gd name="connsiteX303" fmla="*/ 2869113 w 7057521"/>
              <a:gd name="connsiteY303" fmla="*/ 181462 h 6473704"/>
              <a:gd name="connsiteX304" fmla="*/ 3050577 w 7057521"/>
              <a:gd name="connsiteY304" fmla="*/ 0 h 6473704"/>
              <a:gd name="connsiteX305" fmla="*/ 2094205 w 7057521"/>
              <a:gd name="connsiteY305" fmla="*/ 0 h 6473704"/>
              <a:gd name="connsiteX306" fmla="*/ 2275665 w 7057521"/>
              <a:gd name="connsiteY306" fmla="*/ 181462 h 6473704"/>
              <a:gd name="connsiteX307" fmla="*/ 2094205 w 7057521"/>
              <a:gd name="connsiteY307" fmla="*/ 362924 h 6473704"/>
              <a:gd name="connsiteX308" fmla="*/ 1912741 w 7057521"/>
              <a:gd name="connsiteY308" fmla="*/ 181462 h 6473704"/>
              <a:gd name="connsiteX309" fmla="*/ 2094205 w 7057521"/>
              <a:gd name="connsiteY309" fmla="*/ 0 h 6473704"/>
              <a:gd name="connsiteX310" fmla="*/ 1137833 w 7057521"/>
              <a:gd name="connsiteY310" fmla="*/ 0 h 6473704"/>
              <a:gd name="connsiteX311" fmla="*/ 1319295 w 7057521"/>
              <a:gd name="connsiteY311" fmla="*/ 181462 h 6473704"/>
              <a:gd name="connsiteX312" fmla="*/ 1137833 w 7057521"/>
              <a:gd name="connsiteY312" fmla="*/ 362924 h 6473704"/>
              <a:gd name="connsiteX313" fmla="*/ 956371 w 7057521"/>
              <a:gd name="connsiteY313" fmla="*/ 181462 h 6473704"/>
              <a:gd name="connsiteX314" fmla="*/ 1137833 w 7057521"/>
              <a:gd name="connsiteY314" fmla="*/ 0 h 6473704"/>
              <a:gd name="connsiteX315" fmla="*/ 181462 w 7057521"/>
              <a:gd name="connsiteY315" fmla="*/ 0 h 6473704"/>
              <a:gd name="connsiteX316" fmla="*/ 362924 w 7057521"/>
              <a:gd name="connsiteY316" fmla="*/ 181462 h 6473704"/>
              <a:gd name="connsiteX317" fmla="*/ 181462 w 7057521"/>
              <a:gd name="connsiteY317" fmla="*/ 362924 h 6473704"/>
              <a:gd name="connsiteX318" fmla="*/ 0 w 7057521"/>
              <a:gd name="connsiteY318" fmla="*/ 181462 h 6473704"/>
              <a:gd name="connsiteX319" fmla="*/ 181462 w 7057521"/>
              <a:gd name="connsiteY319" fmla="*/ 0 h 647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</a:cxnLst>
            <a:rect l="l" t="t" r="r" b="b"/>
            <a:pathLst>
              <a:path w="7057521" h="6473704">
                <a:moveTo>
                  <a:pt x="6876061" y="6110780"/>
                </a:moveTo>
                <a:cubicBezTo>
                  <a:pt x="6976277" y="6110780"/>
                  <a:pt x="7057521" y="6192023"/>
                  <a:pt x="7057521" y="6292242"/>
                </a:cubicBezTo>
                <a:cubicBezTo>
                  <a:pt x="7057521" y="6392461"/>
                  <a:pt x="6976277" y="6473704"/>
                  <a:pt x="6876061" y="6473704"/>
                </a:cubicBezTo>
                <a:cubicBezTo>
                  <a:pt x="6775841" y="6473704"/>
                  <a:pt x="6694597" y="6392461"/>
                  <a:pt x="6694597" y="6292242"/>
                </a:cubicBezTo>
                <a:cubicBezTo>
                  <a:pt x="6694597" y="6192023"/>
                  <a:pt x="6775841" y="6110780"/>
                  <a:pt x="6876061" y="6110780"/>
                </a:cubicBezTo>
                <a:close/>
                <a:moveTo>
                  <a:pt x="5919689" y="6110780"/>
                </a:moveTo>
                <a:cubicBezTo>
                  <a:pt x="6019909" y="6110780"/>
                  <a:pt x="6101149" y="6192023"/>
                  <a:pt x="6101149" y="6292242"/>
                </a:cubicBezTo>
                <a:cubicBezTo>
                  <a:pt x="6101149" y="6392461"/>
                  <a:pt x="6019909" y="6473704"/>
                  <a:pt x="5919689" y="6473704"/>
                </a:cubicBezTo>
                <a:cubicBezTo>
                  <a:pt x="5819469" y="6473704"/>
                  <a:pt x="5738225" y="6392461"/>
                  <a:pt x="5738225" y="6292242"/>
                </a:cubicBezTo>
                <a:cubicBezTo>
                  <a:pt x="5738225" y="6192023"/>
                  <a:pt x="5819469" y="6110780"/>
                  <a:pt x="5919689" y="6110780"/>
                </a:cubicBezTo>
                <a:close/>
                <a:moveTo>
                  <a:pt x="4963317" y="6110780"/>
                </a:moveTo>
                <a:cubicBezTo>
                  <a:pt x="5063537" y="6110780"/>
                  <a:pt x="5144781" y="6192023"/>
                  <a:pt x="5144781" y="6292242"/>
                </a:cubicBezTo>
                <a:cubicBezTo>
                  <a:pt x="5144781" y="6392461"/>
                  <a:pt x="5063537" y="6473704"/>
                  <a:pt x="4963317" y="6473704"/>
                </a:cubicBezTo>
                <a:cubicBezTo>
                  <a:pt x="4863097" y="6473704"/>
                  <a:pt x="4781857" y="6392461"/>
                  <a:pt x="4781857" y="6292242"/>
                </a:cubicBezTo>
                <a:cubicBezTo>
                  <a:pt x="4781857" y="6192023"/>
                  <a:pt x="4863097" y="6110780"/>
                  <a:pt x="4963317" y="6110780"/>
                </a:cubicBezTo>
                <a:close/>
                <a:moveTo>
                  <a:pt x="4006945" y="6110780"/>
                </a:moveTo>
                <a:cubicBezTo>
                  <a:pt x="4107165" y="6110780"/>
                  <a:pt x="4188409" y="6192023"/>
                  <a:pt x="4188409" y="6292242"/>
                </a:cubicBezTo>
                <a:cubicBezTo>
                  <a:pt x="4188409" y="6392461"/>
                  <a:pt x="4107165" y="6473704"/>
                  <a:pt x="4006945" y="6473704"/>
                </a:cubicBezTo>
                <a:cubicBezTo>
                  <a:pt x="3906729" y="6473704"/>
                  <a:pt x="3825485" y="6392461"/>
                  <a:pt x="3825485" y="6292242"/>
                </a:cubicBezTo>
                <a:cubicBezTo>
                  <a:pt x="3825485" y="6192023"/>
                  <a:pt x="3906729" y="6110780"/>
                  <a:pt x="4006945" y="6110780"/>
                </a:cubicBezTo>
                <a:close/>
                <a:moveTo>
                  <a:pt x="3050577" y="6110780"/>
                </a:moveTo>
                <a:cubicBezTo>
                  <a:pt x="3150793" y="6110780"/>
                  <a:pt x="3232037" y="6192023"/>
                  <a:pt x="3232037" y="6292242"/>
                </a:cubicBezTo>
                <a:cubicBezTo>
                  <a:pt x="3232037" y="6392461"/>
                  <a:pt x="3150793" y="6473704"/>
                  <a:pt x="3050577" y="6473704"/>
                </a:cubicBezTo>
                <a:cubicBezTo>
                  <a:pt x="2950357" y="6473704"/>
                  <a:pt x="2869113" y="6392461"/>
                  <a:pt x="2869113" y="6292242"/>
                </a:cubicBezTo>
                <a:cubicBezTo>
                  <a:pt x="2869113" y="6192023"/>
                  <a:pt x="2950357" y="6110780"/>
                  <a:pt x="3050577" y="6110780"/>
                </a:cubicBezTo>
                <a:close/>
                <a:moveTo>
                  <a:pt x="2094205" y="6110780"/>
                </a:moveTo>
                <a:cubicBezTo>
                  <a:pt x="2194425" y="6110780"/>
                  <a:pt x="2275665" y="6192023"/>
                  <a:pt x="2275665" y="6292242"/>
                </a:cubicBezTo>
                <a:cubicBezTo>
                  <a:pt x="2275665" y="6392461"/>
                  <a:pt x="2194425" y="6473704"/>
                  <a:pt x="2094205" y="6473704"/>
                </a:cubicBezTo>
                <a:cubicBezTo>
                  <a:pt x="1993985" y="6473704"/>
                  <a:pt x="1912741" y="6392461"/>
                  <a:pt x="1912741" y="6292242"/>
                </a:cubicBezTo>
                <a:cubicBezTo>
                  <a:pt x="1912741" y="6192023"/>
                  <a:pt x="1993985" y="6110780"/>
                  <a:pt x="2094205" y="6110780"/>
                </a:cubicBezTo>
                <a:close/>
                <a:moveTo>
                  <a:pt x="1137833" y="6110780"/>
                </a:moveTo>
                <a:cubicBezTo>
                  <a:pt x="1238052" y="6110780"/>
                  <a:pt x="1319295" y="6192023"/>
                  <a:pt x="1319295" y="6292242"/>
                </a:cubicBezTo>
                <a:cubicBezTo>
                  <a:pt x="1319295" y="6392461"/>
                  <a:pt x="1238052" y="6473704"/>
                  <a:pt x="1137833" y="6473704"/>
                </a:cubicBezTo>
                <a:cubicBezTo>
                  <a:pt x="1037614" y="6473704"/>
                  <a:pt x="956371" y="6392461"/>
                  <a:pt x="956371" y="6292242"/>
                </a:cubicBezTo>
                <a:cubicBezTo>
                  <a:pt x="956371" y="6192023"/>
                  <a:pt x="1037614" y="6110780"/>
                  <a:pt x="1137833" y="6110780"/>
                </a:cubicBezTo>
                <a:close/>
                <a:moveTo>
                  <a:pt x="181462" y="6110780"/>
                </a:moveTo>
                <a:cubicBezTo>
                  <a:pt x="281681" y="6110780"/>
                  <a:pt x="362924" y="6192023"/>
                  <a:pt x="362924" y="6292242"/>
                </a:cubicBezTo>
                <a:cubicBezTo>
                  <a:pt x="362924" y="6392461"/>
                  <a:pt x="281681" y="6473704"/>
                  <a:pt x="181462" y="6473704"/>
                </a:cubicBezTo>
                <a:cubicBezTo>
                  <a:pt x="81243" y="6473704"/>
                  <a:pt x="0" y="6392461"/>
                  <a:pt x="0" y="6292242"/>
                </a:cubicBezTo>
                <a:cubicBezTo>
                  <a:pt x="0" y="6192023"/>
                  <a:pt x="81243" y="6110780"/>
                  <a:pt x="181462" y="6110780"/>
                </a:cubicBezTo>
                <a:close/>
                <a:moveTo>
                  <a:pt x="6876061" y="5237814"/>
                </a:moveTo>
                <a:cubicBezTo>
                  <a:pt x="6976277" y="5237814"/>
                  <a:pt x="7057521" y="5319057"/>
                  <a:pt x="7057521" y="5419276"/>
                </a:cubicBezTo>
                <a:cubicBezTo>
                  <a:pt x="7057521" y="5519495"/>
                  <a:pt x="6976277" y="5600738"/>
                  <a:pt x="6876061" y="5600738"/>
                </a:cubicBezTo>
                <a:cubicBezTo>
                  <a:pt x="6775841" y="5600738"/>
                  <a:pt x="6694597" y="5519495"/>
                  <a:pt x="6694597" y="5419276"/>
                </a:cubicBezTo>
                <a:cubicBezTo>
                  <a:pt x="6694597" y="5319057"/>
                  <a:pt x="6775841" y="5237814"/>
                  <a:pt x="6876061" y="5237814"/>
                </a:cubicBezTo>
                <a:close/>
                <a:moveTo>
                  <a:pt x="5919689" y="5237814"/>
                </a:moveTo>
                <a:cubicBezTo>
                  <a:pt x="6019909" y="5237814"/>
                  <a:pt x="6101149" y="5319057"/>
                  <a:pt x="6101149" y="5419276"/>
                </a:cubicBezTo>
                <a:cubicBezTo>
                  <a:pt x="6101149" y="5519495"/>
                  <a:pt x="6019909" y="5600738"/>
                  <a:pt x="5919689" y="5600738"/>
                </a:cubicBezTo>
                <a:cubicBezTo>
                  <a:pt x="5819469" y="5600738"/>
                  <a:pt x="5738225" y="5519495"/>
                  <a:pt x="5738225" y="5419276"/>
                </a:cubicBezTo>
                <a:cubicBezTo>
                  <a:pt x="5738225" y="5319057"/>
                  <a:pt x="5819469" y="5237814"/>
                  <a:pt x="5919689" y="5237814"/>
                </a:cubicBezTo>
                <a:close/>
                <a:moveTo>
                  <a:pt x="4963317" y="5237814"/>
                </a:moveTo>
                <a:cubicBezTo>
                  <a:pt x="5063537" y="5237814"/>
                  <a:pt x="5144781" y="5319057"/>
                  <a:pt x="5144781" y="5419276"/>
                </a:cubicBezTo>
                <a:cubicBezTo>
                  <a:pt x="5144781" y="5519495"/>
                  <a:pt x="5063537" y="5600738"/>
                  <a:pt x="4963317" y="5600738"/>
                </a:cubicBezTo>
                <a:cubicBezTo>
                  <a:pt x="4863097" y="5600738"/>
                  <a:pt x="4781857" y="5519495"/>
                  <a:pt x="4781857" y="5419276"/>
                </a:cubicBezTo>
                <a:cubicBezTo>
                  <a:pt x="4781857" y="5319057"/>
                  <a:pt x="4863097" y="5237814"/>
                  <a:pt x="4963317" y="5237814"/>
                </a:cubicBezTo>
                <a:close/>
                <a:moveTo>
                  <a:pt x="4006945" y="5237814"/>
                </a:moveTo>
                <a:cubicBezTo>
                  <a:pt x="4107165" y="5237814"/>
                  <a:pt x="4188409" y="5319057"/>
                  <a:pt x="4188409" y="5419276"/>
                </a:cubicBezTo>
                <a:cubicBezTo>
                  <a:pt x="4188409" y="5519495"/>
                  <a:pt x="4107165" y="5600738"/>
                  <a:pt x="4006945" y="5600738"/>
                </a:cubicBezTo>
                <a:cubicBezTo>
                  <a:pt x="3906729" y="5600738"/>
                  <a:pt x="3825485" y="5519495"/>
                  <a:pt x="3825485" y="5419276"/>
                </a:cubicBezTo>
                <a:cubicBezTo>
                  <a:pt x="3825485" y="5319057"/>
                  <a:pt x="3906729" y="5237814"/>
                  <a:pt x="4006945" y="5237814"/>
                </a:cubicBezTo>
                <a:close/>
                <a:moveTo>
                  <a:pt x="3050577" y="5237814"/>
                </a:moveTo>
                <a:cubicBezTo>
                  <a:pt x="3150793" y="5237814"/>
                  <a:pt x="3232037" y="5319057"/>
                  <a:pt x="3232037" y="5419276"/>
                </a:cubicBezTo>
                <a:cubicBezTo>
                  <a:pt x="3232037" y="5519495"/>
                  <a:pt x="3150793" y="5600738"/>
                  <a:pt x="3050577" y="5600738"/>
                </a:cubicBezTo>
                <a:cubicBezTo>
                  <a:pt x="2950357" y="5600738"/>
                  <a:pt x="2869113" y="5519495"/>
                  <a:pt x="2869113" y="5419276"/>
                </a:cubicBezTo>
                <a:cubicBezTo>
                  <a:pt x="2869113" y="5319057"/>
                  <a:pt x="2950357" y="5237814"/>
                  <a:pt x="3050577" y="5237814"/>
                </a:cubicBezTo>
                <a:close/>
                <a:moveTo>
                  <a:pt x="2094205" y="5237814"/>
                </a:moveTo>
                <a:cubicBezTo>
                  <a:pt x="2194425" y="5237814"/>
                  <a:pt x="2275665" y="5319057"/>
                  <a:pt x="2275665" y="5419276"/>
                </a:cubicBezTo>
                <a:cubicBezTo>
                  <a:pt x="2275665" y="5519495"/>
                  <a:pt x="2194425" y="5600738"/>
                  <a:pt x="2094205" y="5600738"/>
                </a:cubicBezTo>
                <a:cubicBezTo>
                  <a:pt x="1993985" y="5600738"/>
                  <a:pt x="1912741" y="5519495"/>
                  <a:pt x="1912741" y="5419276"/>
                </a:cubicBezTo>
                <a:cubicBezTo>
                  <a:pt x="1912741" y="5319057"/>
                  <a:pt x="1993985" y="5237814"/>
                  <a:pt x="2094205" y="5237814"/>
                </a:cubicBezTo>
                <a:close/>
                <a:moveTo>
                  <a:pt x="1137833" y="5237814"/>
                </a:moveTo>
                <a:cubicBezTo>
                  <a:pt x="1238052" y="5237814"/>
                  <a:pt x="1319295" y="5319057"/>
                  <a:pt x="1319295" y="5419276"/>
                </a:cubicBezTo>
                <a:cubicBezTo>
                  <a:pt x="1319295" y="5519495"/>
                  <a:pt x="1238052" y="5600738"/>
                  <a:pt x="1137833" y="5600738"/>
                </a:cubicBezTo>
                <a:cubicBezTo>
                  <a:pt x="1037614" y="5600738"/>
                  <a:pt x="956371" y="5519495"/>
                  <a:pt x="956371" y="5419276"/>
                </a:cubicBezTo>
                <a:cubicBezTo>
                  <a:pt x="956371" y="5319057"/>
                  <a:pt x="1037614" y="5237814"/>
                  <a:pt x="1137833" y="5237814"/>
                </a:cubicBezTo>
                <a:close/>
                <a:moveTo>
                  <a:pt x="181462" y="5237814"/>
                </a:moveTo>
                <a:cubicBezTo>
                  <a:pt x="281681" y="5237814"/>
                  <a:pt x="362924" y="5319057"/>
                  <a:pt x="362924" y="5419276"/>
                </a:cubicBezTo>
                <a:cubicBezTo>
                  <a:pt x="362924" y="5519495"/>
                  <a:pt x="281681" y="5600738"/>
                  <a:pt x="181462" y="5600738"/>
                </a:cubicBezTo>
                <a:cubicBezTo>
                  <a:pt x="81243" y="5600738"/>
                  <a:pt x="0" y="5519495"/>
                  <a:pt x="0" y="5419276"/>
                </a:cubicBezTo>
                <a:cubicBezTo>
                  <a:pt x="0" y="5319057"/>
                  <a:pt x="81243" y="5237814"/>
                  <a:pt x="181462" y="5237814"/>
                </a:cubicBezTo>
                <a:close/>
                <a:moveTo>
                  <a:pt x="6876061" y="4364845"/>
                </a:moveTo>
                <a:cubicBezTo>
                  <a:pt x="6976277" y="4364845"/>
                  <a:pt x="7057521" y="4446088"/>
                  <a:pt x="7057521" y="4546307"/>
                </a:cubicBezTo>
                <a:cubicBezTo>
                  <a:pt x="7057521" y="4646526"/>
                  <a:pt x="6976277" y="4727769"/>
                  <a:pt x="6876061" y="4727769"/>
                </a:cubicBezTo>
                <a:cubicBezTo>
                  <a:pt x="6775841" y="4727769"/>
                  <a:pt x="6694597" y="4646526"/>
                  <a:pt x="6694597" y="4546307"/>
                </a:cubicBezTo>
                <a:cubicBezTo>
                  <a:pt x="6694597" y="4446088"/>
                  <a:pt x="6775841" y="4364845"/>
                  <a:pt x="6876061" y="4364845"/>
                </a:cubicBezTo>
                <a:close/>
                <a:moveTo>
                  <a:pt x="5919689" y="4364845"/>
                </a:moveTo>
                <a:cubicBezTo>
                  <a:pt x="6019909" y="4364845"/>
                  <a:pt x="6101149" y="4446088"/>
                  <a:pt x="6101149" y="4546307"/>
                </a:cubicBezTo>
                <a:cubicBezTo>
                  <a:pt x="6101149" y="4646526"/>
                  <a:pt x="6019909" y="4727769"/>
                  <a:pt x="5919689" y="4727769"/>
                </a:cubicBezTo>
                <a:cubicBezTo>
                  <a:pt x="5819469" y="4727769"/>
                  <a:pt x="5738225" y="4646526"/>
                  <a:pt x="5738225" y="4546307"/>
                </a:cubicBezTo>
                <a:cubicBezTo>
                  <a:pt x="5738225" y="4446088"/>
                  <a:pt x="5819469" y="4364845"/>
                  <a:pt x="5919689" y="4364845"/>
                </a:cubicBezTo>
                <a:close/>
                <a:moveTo>
                  <a:pt x="4963317" y="4364845"/>
                </a:moveTo>
                <a:cubicBezTo>
                  <a:pt x="5063537" y="4364845"/>
                  <a:pt x="5144781" y="4446088"/>
                  <a:pt x="5144781" y="4546307"/>
                </a:cubicBezTo>
                <a:cubicBezTo>
                  <a:pt x="5144781" y="4646526"/>
                  <a:pt x="5063537" y="4727769"/>
                  <a:pt x="4963317" y="4727769"/>
                </a:cubicBezTo>
                <a:cubicBezTo>
                  <a:pt x="4863097" y="4727769"/>
                  <a:pt x="4781857" y="4646526"/>
                  <a:pt x="4781857" y="4546307"/>
                </a:cubicBezTo>
                <a:cubicBezTo>
                  <a:pt x="4781857" y="4446088"/>
                  <a:pt x="4863097" y="4364845"/>
                  <a:pt x="4963317" y="4364845"/>
                </a:cubicBezTo>
                <a:close/>
                <a:moveTo>
                  <a:pt x="4006945" y="4364845"/>
                </a:moveTo>
                <a:cubicBezTo>
                  <a:pt x="4107165" y="4364845"/>
                  <a:pt x="4188409" y="4446088"/>
                  <a:pt x="4188409" y="4546307"/>
                </a:cubicBezTo>
                <a:cubicBezTo>
                  <a:pt x="4188409" y="4646526"/>
                  <a:pt x="4107165" y="4727769"/>
                  <a:pt x="4006945" y="4727769"/>
                </a:cubicBezTo>
                <a:cubicBezTo>
                  <a:pt x="3906729" y="4727769"/>
                  <a:pt x="3825485" y="4646526"/>
                  <a:pt x="3825485" y="4546307"/>
                </a:cubicBezTo>
                <a:cubicBezTo>
                  <a:pt x="3825485" y="4446088"/>
                  <a:pt x="3906729" y="4364845"/>
                  <a:pt x="4006945" y="4364845"/>
                </a:cubicBezTo>
                <a:close/>
                <a:moveTo>
                  <a:pt x="3050577" y="4364845"/>
                </a:moveTo>
                <a:cubicBezTo>
                  <a:pt x="3150793" y="4364845"/>
                  <a:pt x="3232037" y="4446088"/>
                  <a:pt x="3232037" y="4546307"/>
                </a:cubicBezTo>
                <a:cubicBezTo>
                  <a:pt x="3232037" y="4646526"/>
                  <a:pt x="3150793" y="4727769"/>
                  <a:pt x="3050577" y="4727769"/>
                </a:cubicBezTo>
                <a:cubicBezTo>
                  <a:pt x="2950357" y="4727769"/>
                  <a:pt x="2869113" y="4646526"/>
                  <a:pt x="2869113" y="4546307"/>
                </a:cubicBezTo>
                <a:cubicBezTo>
                  <a:pt x="2869113" y="4446088"/>
                  <a:pt x="2950357" y="4364845"/>
                  <a:pt x="3050577" y="4364845"/>
                </a:cubicBezTo>
                <a:close/>
                <a:moveTo>
                  <a:pt x="2094205" y="4364845"/>
                </a:moveTo>
                <a:cubicBezTo>
                  <a:pt x="2194425" y="4364845"/>
                  <a:pt x="2275665" y="4446088"/>
                  <a:pt x="2275665" y="4546307"/>
                </a:cubicBezTo>
                <a:cubicBezTo>
                  <a:pt x="2275665" y="4646526"/>
                  <a:pt x="2194425" y="4727769"/>
                  <a:pt x="2094205" y="4727769"/>
                </a:cubicBezTo>
                <a:cubicBezTo>
                  <a:pt x="1993985" y="4727769"/>
                  <a:pt x="1912741" y="4646526"/>
                  <a:pt x="1912741" y="4546307"/>
                </a:cubicBezTo>
                <a:cubicBezTo>
                  <a:pt x="1912741" y="4446088"/>
                  <a:pt x="1993985" y="4364845"/>
                  <a:pt x="2094205" y="4364845"/>
                </a:cubicBezTo>
                <a:close/>
                <a:moveTo>
                  <a:pt x="1137833" y="4364845"/>
                </a:moveTo>
                <a:cubicBezTo>
                  <a:pt x="1238052" y="4364845"/>
                  <a:pt x="1319295" y="4446088"/>
                  <a:pt x="1319295" y="4546307"/>
                </a:cubicBezTo>
                <a:cubicBezTo>
                  <a:pt x="1319295" y="4646526"/>
                  <a:pt x="1238052" y="4727769"/>
                  <a:pt x="1137833" y="4727769"/>
                </a:cubicBezTo>
                <a:cubicBezTo>
                  <a:pt x="1037614" y="4727769"/>
                  <a:pt x="956371" y="4646526"/>
                  <a:pt x="956371" y="4546307"/>
                </a:cubicBezTo>
                <a:cubicBezTo>
                  <a:pt x="956371" y="4446088"/>
                  <a:pt x="1037614" y="4364845"/>
                  <a:pt x="1137833" y="4364845"/>
                </a:cubicBezTo>
                <a:close/>
                <a:moveTo>
                  <a:pt x="181462" y="4364845"/>
                </a:moveTo>
                <a:cubicBezTo>
                  <a:pt x="281681" y="4364845"/>
                  <a:pt x="362924" y="4446088"/>
                  <a:pt x="362924" y="4546307"/>
                </a:cubicBezTo>
                <a:cubicBezTo>
                  <a:pt x="362924" y="4646526"/>
                  <a:pt x="281681" y="4727769"/>
                  <a:pt x="181462" y="4727769"/>
                </a:cubicBezTo>
                <a:cubicBezTo>
                  <a:pt x="81243" y="4727769"/>
                  <a:pt x="0" y="4646526"/>
                  <a:pt x="0" y="4546307"/>
                </a:cubicBezTo>
                <a:cubicBezTo>
                  <a:pt x="0" y="4446088"/>
                  <a:pt x="81243" y="4364845"/>
                  <a:pt x="181462" y="4364845"/>
                </a:cubicBezTo>
                <a:close/>
                <a:moveTo>
                  <a:pt x="6876061" y="3491876"/>
                </a:moveTo>
                <a:cubicBezTo>
                  <a:pt x="6976277" y="3491876"/>
                  <a:pt x="7057521" y="3573119"/>
                  <a:pt x="7057521" y="3673338"/>
                </a:cubicBezTo>
                <a:cubicBezTo>
                  <a:pt x="7057521" y="3773557"/>
                  <a:pt x="6976277" y="3854800"/>
                  <a:pt x="6876061" y="3854800"/>
                </a:cubicBezTo>
                <a:cubicBezTo>
                  <a:pt x="6775841" y="3854800"/>
                  <a:pt x="6694597" y="3773557"/>
                  <a:pt x="6694597" y="3673338"/>
                </a:cubicBezTo>
                <a:cubicBezTo>
                  <a:pt x="6694597" y="3573119"/>
                  <a:pt x="6775841" y="3491876"/>
                  <a:pt x="6876061" y="3491876"/>
                </a:cubicBezTo>
                <a:close/>
                <a:moveTo>
                  <a:pt x="5919689" y="3491876"/>
                </a:moveTo>
                <a:cubicBezTo>
                  <a:pt x="6019909" y="3491876"/>
                  <a:pt x="6101149" y="3573119"/>
                  <a:pt x="6101149" y="3673338"/>
                </a:cubicBezTo>
                <a:cubicBezTo>
                  <a:pt x="6101149" y="3773557"/>
                  <a:pt x="6019909" y="3854800"/>
                  <a:pt x="5919689" y="3854800"/>
                </a:cubicBezTo>
                <a:cubicBezTo>
                  <a:pt x="5819469" y="3854800"/>
                  <a:pt x="5738225" y="3773557"/>
                  <a:pt x="5738225" y="3673338"/>
                </a:cubicBezTo>
                <a:cubicBezTo>
                  <a:pt x="5738225" y="3573119"/>
                  <a:pt x="5819469" y="3491876"/>
                  <a:pt x="5919689" y="3491876"/>
                </a:cubicBezTo>
                <a:close/>
                <a:moveTo>
                  <a:pt x="4963317" y="3491876"/>
                </a:moveTo>
                <a:cubicBezTo>
                  <a:pt x="5063537" y="3491876"/>
                  <a:pt x="5144781" y="3573119"/>
                  <a:pt x="5144781" y="3673338"/>
                </a:cubicBezTo>
                <a:cubicBezTo>
                  <a:pt x="5144781" y="3773557"/>
                  <a:pt x="5063537" y="3854800"/>
                  <a:pt x="4963317" y="3854800"/>
                </a:cubicBezTo>
                <a:cubicBezTo>
                  <a:pt x="4863097" y="3854800"/>
                  <a:pt x="4781857" y="3773557"/>
                  <a:pt x="4781857" y="3673338"/>
                </a:cubicBezTo>
                <a:cubicBezTo>
                  <a:pt x="4781857" y="3573119"/>
                  <a:pt x="4863097" y="3491876"/>
                  <a:pt x="4963317" y="3491876"/>
                </a:cubicBezTo>
                <a:close/>
                <a:moveTo>
                  <a:pt x="4006945" y="3491876"/>
                </a:moveTo>
                <a:cubicBezTo>
                  <a:pt x="4107165" y="3491876"/>
                  <a:pt x="4188409" y="3573119"/>
                  <a:pt x="4188409" y="3673338"/>
                </a:cubicBezTo>
                <a:cubicBezTo>
                  <a:pt x="4188409" y="3773557"/>
                  <a:pt x="4107165" y="3854800"/>
                  <a:pt x="4006945" y="3854800"/>
                </a:cubicBezTo>
                <a:cubicBezTo>
                  <a:pt x="3906729" y="3854800"/>
                  <a:pt x="3825485" y="3773557"/>
                  <a:pt x="3825485" y="3673338"/>
                </a:cubicBezTo>
                <a:cubicBezTo>
                  <a:pt x="3825485" y="3573119"/>
                  <a:pt x="3906729" y="3491876"/>
                  <a:pt x="4006945" y="3491876"/>
                </a:cubicBezTo>
                <a:close/>
                <a:moveTo>
                  <a:pt x="3050577" y="3491876"/>
                </a:moveTo>
                <a:cubicBezTo>
                  <a:pt x="3150793" y="3491876"/>
                  <a:pt x="3232037" y="3573119"/>
                  <a:pt x="3232037" y="3673338"/>
                </a:cubicBezTo>
                <a:cubicBezTo>
                  <a:pt x="3232037" y="3773557"/>
                  <a:pt x="3150793" y="3854800"/>
                  <a:pt x="3050577" y="3854800"/>
                </a:cubicBezTo>
                <a:cubicBezTo>
                  <a:pt x="2950357" y="3854800"/>
                  <a:pt x="2869113" y="3773557"/>
                  <a:pt x="2869113" y="3673338"/>
                </a:cubicBezTo>
                <a:cubicBezTo>
                  <a:pt x="2869113" y="3573119"/>
                  <a:pt x="2950357" y="3491876"/>
                  <a:pt x="3050577" y="3491876"/>
                </a:cubicBezTo>
                <a:close/>
                <a:moveTo>
                  <a:pt x="2094205" y="3491876"/>
                </a:moveTo>
                <a:cubicBezTo>
                  <a:pt x="2194425" y="3491876"/>
                  <a:pt x="2275665" y="3573119"/>
                  <a:pt x="2275665" y="3673338"/>
                </a:cubicBezTo>
                <a:cubicBezTo>
                  <a:pt x="2275665" y="3773557"/>
                  <a:pt x="2194425" y="3854800"/>
                  <a:pt x="2094205" y="3854800"/>
                </a:cubicBezTo>
                <a:cubicBezTo>
                  <a:pt x="1993985" y="3854800"/>
                  <a:pt x="1912741" y="3773557"/>
                  <a:pt x="1912741" y="3673338"/>
                </a:cubicBezTo>
                <a:cubicBezTo>
                  <a:pt x="1912741" y="3573119"/>
                  <a:pt x="1993985" y="3491876"/>
                  <a:pt x="2094205" y="3491876"/>
                </a:cubicBezTo>
                <a:close/>
                <a:moveTo>
                  <a:pt x="1137833" y="3491876"/>
                </a:moveTo>
                <a:cubicBezTo>
                  <a:pt x="1238052" y="3491876"/>
                  <a:pt x="1319295" y="3573119"/>
                  <a:pt x="1319295" y="3673338"/>
                </a:cubicBezTo>
                <a:cubicBezTo>
                  <a:pt x="1319295" y="3773557"/>
                  <a:pt x="1238052" y="3854800"/>
                  <a:pt x="1137833" y="3854800"/>
                </a:cubicBezTo>
                <a:cubicBezTo>
                  <a:pt x="1037614" y="3854800"/>
                  <a:pt x="956371" y="3773557"/>
                  <a:pt x="956371" y="3673338"/>
                </a:cubicBezTo>
                <a:cubicBezTo>
                  <a:pt x="956371" y="3573119"/>
                  <a:pt x="1037614" y="3491876"/>
                  <a:pt x="1137833" y="3491876"/>
                </a:cubicBezTo>
                <a:close/>
                <a:moveTo>
                  <a:pt x="181462" y="3491876"/>
                </a:moveTo>
                <a:cubicBezTo>
                  <a:pt x="281681" y="3491876"/>
                  <a:pt x="362924" y="3573119"/>
                  <a:pt x="362924" y="3673338"/>
                </a:cubicBezTo>
                <a:cubicBezTo>
                  <a:pt x="362924" y="3773557"/>
                  <a:pt x="281681" y="3854800"/>
                  <a:pt x="181462" y="3854800"/>
                </a:cubicBezTo>
                <a:cubicBezTo>
                  <a:pt x="81243" y="3854800"/>
                  <a:pt x="0" y="3773557"/>
                  <a:pt x="0" y="3673338"/>
                </a:cubicBezTo>
                <a:cubicBezTo>
                  <a:pt x="0" y="3573119"/>
                  <a:pt x="81243" y="3491876"/>
                  <a:pt x="181462" y="3491876"/>
                </a:cubicBezTo>
                <a:close/>
                <a:moveTo>
                  <a:pt x="6876061" y="2618907"/>
                </a:moveTo>
                <a:cubicBezTo>
                  <a:pt x="6976277" y="2618907"/>
                  <a:pt x="7057521" y="2700150"/>
                  <a:pt x="7057521" y="2800369"/>
                </a:cubicBezTo>
                <a:cubicBezTo>
                  <a:pt x="7057521" y="2900588"/>
                  <a:pt x="6976277" y="2981831"/>
                  <a:pt x="6876061" y="2981831"/>
                </a:cubicBezTo>
                <a:cubicBezTo>
                  <a:pt x="6775841" y="2981831"/>
                  <a:pt x="6694597" y="2900588"/>
                  <a:pt x="6694597" y="2800369"/>
                </a:cubicBezTo>
                <a:cubicBezTo>
                  <a:pt x="6694597" y="2700150"/>
                  <a:pt x="6775841" y="2618907"/>
                  <a:pt x="6876061" y="2618907"/>
                </a:cubicBezTo>
                <a:close/>
                <a:moveTo>
                  <a:pt x="5919689" y="2618907"/>
                </a:moveTo>
                <a:cubicBezTo>
                  <a:pt x="6019909" y="2618907"/>
                  <a:pt x="6101149" y="2700150"/>
                  <a:pt x="6101149" y="2800369"/>
                </a:cubicBezTo>
                <a:cubicBezTo>
                  <a:pt x="6101149" y="2900588"/>
                  <a:pt x="6019909" y="2981831"/>
                  <a:pt x="5919689" y="2981831"/>
                </a:cubicBezTo>
                <a:cubicBezTo>
                  <a:pt x="5819469" y="2981831"/>
                  <a:pt x="5738225" y="2900588"/>
                  <a:pt x="5738225" y="2800369"/>
                </a:cubicBezTo>
                <a:cubicBezTo>
                  <a:pt x="5738225" y="2700150"/>
                  <a:pt x="5819469" y="2618907"/>
                  <a:pt x="5919689" y="2618907"/>
                </a:cubicBezTo>
                <a:close/>
                <a:moveTo>
                  <a:pt x="4963317" y="2618907"/>
                </a:moveTo>
                <a:cubicBezTo>
                  <a:pt x="5063537" y="2618907"/>
                  <a:pt x="5144781" y="2700150"/>
                  <a:pt x="5144781" y="2800369"/>
                </a:cubicBezTo>
                <a:cubicBezTo>
                  <a:pt x="5144781" y="2900588"/>
                  <a:pt x="5063537" y="2981831"/>
                  <a:pt x="4963317" y="2981831"/>
                </a:cubicBezTo>
                <a:cubicBezTo>
                  <a:pt x="4863097" y="2981831"/>
                  <a:pt x="4781857" y="2900588"/>
                  <a:pt x="4781857" y="2800369"/>
                </a:cubicBezTo>
                <a:cubicBezTo>
                  <a:pt x="4781857" y="2700150"/>
                  <a:pt x="4863097" y="2618907"/>
                  <a:pt x="4963317" y="2618907"/>
                </a:cubicBezTo>
                <a:close/>
                <a:moveTo>
                  <a:pt x="4006945" y="2618907"/>
                </a:moveTo>
                <a:cubicBezTo>
                  <a:pt x="4107165" y="2618907"/>
                  <a:pt x="4188409" y="2700150"/>
                  <a:pt x="4188409" y="2800369"/>
                </a:cubicBezTo>
                <a:cubicBezTo>
                  <a:pt x="4188409" y="2900588"/>
                  <a:pt x="4107165" y="2981831"/>
                  <a:pt x="4006945" y="2981831"/>
                </a:cubicBezTo>
                <a:cubicBezTo>
                  <a:pt x="3906729" y="2981831"/>
                  <a:pt x="3825485" y="2900588"/>
                  <a:pt x="3825485" y="2800369"/>
                </a:cubicBezTo>
                <a:cubicBezTo>
                  <a:pt x="3825485" y="2700150"/>
                  <a:pt x="3906729" y="2618907"/>
                  <a:pt x="4006945" y="2618907"/>
                </a:cubicBezTo>
                <a:close/>
                <a:moveTo>
                  <a:pt x="3050577" y="2618907"/>
                </a:moveTo>
                <a:cubicBezTo>
                  <a:pt x="3150793" y="2618907"/>
                  <a:pt x="3232037" y="2700150"/>
                  <a:pt x="3232037" y="2800369"/>
                </a:cubicBezTo>
                <a:cubicBezTo>
                  <a:pt x="3232037" y="2900588"/>
                  <a:pt x="3150793" y="2981831"/>
                  <a:pt x="3050577" y="2981831"/>
                </a:cubicBezTo>
                <a:cubicBezTo>
                  <a:pt x="2950357" y="2981831"/>
                  <a:pt x="2869113" y="2900588"/>
                  <a:pt x="2869113" y="2800369"/>
                </a:cubicBezTo>
                <a:cubicBezTo>
                  <a:pt x="2869113" y="2700150"/>
                  <a:pt x="2950357" y="2618907"/>
                  <a:pt x="3050577" y="2618907"/>
                </a:cubicBezTo>
                <a:close/>
                <a:moveTo>
                  <a:pt x="2094205" y="2618907"/>
                </a:moveTo>
                <a:cubicBezTo>
                  <a:pt x="2194425" y="2618907"/>
                  <a:pt x="2275665" y="2700150"/>
                  <a:pt x="2275665" y="2800369"/>
                </a:cubicBezTo>
                <a:cubicBezTo>
                  <a:pt x="2275665" y="2900588"/>
                  <a:pt x="2194425" y="2981831"/>
                  <a:pt x="2094205" y="2981831"/>
                </a:cubicBezTo>
                <a:cubicBezTo>
                  <a:pt x="1993985" y="2981831"/>
                  <a:pt x="1912741" y="2900588"/>
                  <a:pt x="1912741" y="2800369"/>
                </a:cubicBezTo>
                <a:cubicBezTo>
                  <a:pt x="1912741" y="2700150"/>
                  <a:pt x="1993985" y="2618907"/>
                  <a:pt x="2094205" y="2618907"/>
                </a:cubicBezTo>
                <a:close/>
                <a:moveTo>
                  <a:pt x="1137833" y="2618907"/>
                </a:moveTo>
                <a:cubicBezTo>
                  <a:pt x="1238052" y="2618907"/>
                  <a:pt x="1319295" y="2700150"/>
                  <a:pt x="1319295" y="2800369"/>
                </a:cubicBezTo>
                <a:cubicBezTo>
                  <a:pt x="1319295" y="2900588"/>
                  <a:pt x="1238052" y="2981831"/>
                  <a:pt x="1137833" y="2981831"/>
                </a:cubicBezTo>
                <a:cubicBezTo>
                  <a:pt x="1037614" y="2981831"/>
                  <a:pt x="956371" y="2900588"/>
                  <a:pt x="956371" y="2800369"/>
                </a:cubicBezTo>
                <a:cubicBezTo>
                  <a:pt x="956371" y="2700150"/>
                  <a:pt x="1037614" y="2618907"/>
                  <a:pt x="1137833" y="2618907"/>
                </a:cubicBezTo>
                <a:close/>
                <a:moveTo>
                  <a:pt x="181462" y="2618907"/>
                </a:moveTo>
                <a:cubicBezTo>
                  <a:pt x="281681" y="2618907"/>
                  <a:pt x="362924" y="2700150"/>
                  <a:pt x="362924" y="2800369"/>
                </a:cubicBezTo>
                <a:cubicBezTo>
                  <a:pt x="362924" y="2900588"/>
                  <a:pt x="281681" y="2981831"/>
                  <a:pt x="181462" y="2981831"/>
                </a:cubicBezTo>
                <a:cubicBezTo>
                  <a:pt x="81243" y="2981831"/>
                  <a:pt x="0" y="2900588"/>
                  <a:pt x="0" y="2800369"/>
                </a:cubicBezTo>
                <a:cubicBezTo>
                  <a:pt x="0" y="2700150"/>
                  <a:pt x="81243" y="2618907"/>
                  <a:pt x="181462" y="2618907"/>
                </a:cubicBezTo>
                <a:close/>
                <a:moveTo>
                  <a:pt x="6876061" y="1745938"/>
                </a:moveTo>
                <a:cubicBezTo>
                  <a:pt x="6976277" y="1745938"/>
                  <a:pt x="7057521" y="1827181"/>
                  <a:pt x="7057521" y="1927400"/>
                </a:cubicBezTo>
                <a:cubicBezTo>
                  <a:pt x="7057521" y="2027619"/>
                  <a:pt x="6976277" y="2108862"/>
                  <a:pt x="6876061" y="2108862"/>
                </a:cubicBezTo>
                <a:cubicBezTo>
                  <a:pt x="6775841" y="2108862"/>
                  <a:pt x="6694597" y="2027619"/>
                  <a:pt x="6694597" y="1927400"/>
                </a:cubicBezTo>
                <a:cubicBezTo>
                  <a:pt x="6694597" y="1827181"/>
                  <a:pt x="6775841" y="1745938"/>
                  <a:pt x="6876061" y="1745938"/>
                </a:cubicBezTo>
                <a:close/>
                <a:moveTo>
                  <a:pt x="5919689" y="1745938"/>
                </a:moveTo>
                <a:cubicBezTo>
                  <a:pt x="6019909" y="1745938"/>
                  <a:pt x="6101149" y="1827181"/>
                  <a:pt x="6101149" y="1927400"/>
                </a:cubicBezTo>
                <a:cubicBezTo>
                  <a:pt x="6101149" y="2027619"/>
                  <a:pt x="6019909" y="2108862"/>
                  <a:pt x="5919689" y="2108862"/>
                </a:cubicBezTo>
                <a:cubicBezTo>
                  <a:pt x="5819469" y="2108862"/>
                  <a:pt x="5738225" y="2027619"/>
                  <a:pt x="5738225" y="1927400"/>
                </a:cubicBezTo>
                <a:cubicBezTo>
                  <a:pt x="5738225" y="1827181"/>
                  <a:pt x="5819469" y="1745938"/>
                  <a:pt x="5919689" y="1745938"/>
                </a:cubicBezTo>
                <a:close/>
                <a:moveTo>
                  <a:pt x="4963317" y="1745938"/>
                </a:moveTo>
                <a:cubicBezTo>
                  <a:pt x="5063537" y="1745938"/>
                  <a:pt x="5144781" y="1827181"/>
                  <a:pt x="5144781" y="1927400"/>
                </a:cubicBezTo>
                <a:cubicBezTo>
                  <a:pt x="5144781" y="2027619"/>
                  <a:pt x="5063537" y="2108862"/>
                  <a:pt x="4963317" y="2108862"/>
                </a:cubicBezTo>
                <a:cubicBezTo>
                  <a:pt x="4863097" y="2108862"/>
                  <a:pt x="4781857" y="2027619"/>
                  <a:pt x="4781857" y="1927400"/>
                </a:cubicBezTo>
                <a:cubicBezTo>
                  <a:pt x="4781857" y="1827181"/>
                  <a:pt x="4863097" y="1745938"/>
                  <a:pt x="4963317" y="1745938"/>
                </a:cubicBezTo>
                <a:close/>
                <a:moveTo>
                  <a:pt x="4006945" y="1745938"/>
                </a:moveTo>
                <a:cubicBezTo>
                  <a:pt x="4107165" y="1745938"/>
                  <a:pt x="4188409" y="1827181"/>
                  <a:pt x="4188409" y="1927400"/>
                </a:cubicBezTo>
                <a:cubicBezTo>
                  <a:pt x="4188409" y="2027619"/>
                  <a:pt x="4107165" y="2108862"/>
                  <a:pt x="4006945" y="2108862"/>
                </a:cubicBezTo>
                <a:cubicBezTo>
                  <a:pt x="3906729" y="2108862"/>
                  <a:pt x="3825485" y="2027619"/>
                  <a:pt x="3825485" y="1927400"/>
                </a:cubicBezTo>
                <a:cubicBezTo>
                  <a:pt x="3825485" y="1827181"/>
                  <a:pt x="3906729" y="1745938"/>
                  <a:pt x="4006945" y="1745938"/>
                </a:cubicBezTo>
                <a:close/>
                <a:moveTo>
                  <a:pt x="3050577" y="1745938"/>
                </a:moveTo>
                <a:cubicBezTo>
                  <a:pt x="3150793" y="1745938"/>
                  <a:pt x="3232037" y="1827181"/>
                  <a:pt x="3232037" y="1927400"/>
                </a:cubicBezTo>
                <a:cubicBezTo>
                  <a:pt x="3232037" y="2027619"/>
                  <a:pt x="3150793" y="2108862"/>
                  <a:pt x="3050577" y="2108862"/>
                </a:cubicBezTo>
                <a:cubicBezTo>
                  <a:pt x="2950357" y="2108862"/>
                  <a:pt x="2869113" y="2027619"/>
                  <a:pt x="2869113" y="1927400"/>
                </a:cubicBezTo>
                <a:cubicBezTo>
                  <a:pt x="2869113" y="1827181"/>
                  <a:pt x="2950357" y="1745938"/>
                  <a:pt x="3050577" y="1745938"/>
                </a:cubicBezTo>
                <a:close/>
                <a:moveTo>
                  <a:pt x="2094205" y="1745938"/>
                </a:moveTo>
                <a:cubicBezTo>
                  <a:pt x="2194425" y="1745938"/>
                  <a:pt x="2275665" y="1827181"/>
                  <a:pt x="2275665" y="1927400"/>
                </a:cubicBezTo>
                <a:cubicBezTo>
                  <a:pt x="2275665" y="2027619"/>
                  <a:pt x="2194425" y="2108862"/>
                  <a:pt x="2094205" y="2108862"/>
                </a:cubicBezTo>
                <a:cubicBezTo>
                  <a:pt x="1993985" y="2108862"/>
                  <a:pt x="1912741" y="2027619"/>
                  <a:pt x="1912741" y="1927400"/>
                </a:cubicBezTo>
                <a:cubicBezTo>
                  <a:pt x="1912741" y="1827181"/>
                  <a:pt x="1993985" y="1745938"/>
                  <a:pt x="2094205" y="1745938"/>
                </a:cubicBezTo>
                <a:close/>
                <a:moveTo>
                  <a:pt x="1137833" y="1745938"/>
                </a:moveTo>
                <a:cubicBezTo>
                  <a:pt x="1238052" y="1745938"/>
                  <a:pt x="1319295" y="1827181"/>
                  <a:pt x="1319295" y="1927400"/>
                </a:cubicBezTo>
                <a:cubicBezTo>
                  <a:pt x="1319295" y="2027619"/>
                  <a:pt x="1238052" y="2108862"/>
                  <a:pt x="1137833" y="2108862"/>
                </a:cubicBezTo>
                <a:cubicBezTo>
                  <a:pt x="1037614" y="2108862"/>
                  <a:pt x="956371" y="2027619"/>
                  <a:pt x="956371" y="1927400"/>
                </a:cubicBezTo>
                <a:cubicBezTo>
                  <a:pt x="956371" y="1827181"/>
                  <a:pt x="1037614" y="1745938"/>
                  <a:pt x="1137833" y="1745938"/>
                </a:cubicBezTo>
                <a:close/>
                <a:moveTo>
                  <a:pt x="181462" y="1745938"/>
                </a:moveTo>
                <a:cubicBezTo>
                  <a:pt x="281681" y="1745938"/>
                  <a:pt x="362924" y="1827181"/>
                  <a:pt x="362924" y="1927400"/>
                </a:cubicBezTo>
                <a:cubicBezTo>
                  <a:pt x="362924" y="2027619"/>
                  <a:pt x="281681" y="2108862"/>
                  <a:pt x="181462" y="2108862"/>
                </a:cubicBezTo>
                <a:cubicBezTo>
                  <a:pt x="81243" y="2108862"/>
                  <a:pt x="0" y="2027619"/>
                  <a:pt x="0" y="1927400"/>
                </a:cubicBezTo>
                <a:cubicBezTo>
                  <a:pt x="0" y="1827181"/>
                  <a:pt x="81243" y="1745938"/>
                  <a:pt x="181462" y="1745938"/>
                </a:cubicBezTo>
                <a:close/>
                <a:moveTo>
                  <a:pt x="6876061" y="872969"/>
                </a:moveTo>
                <a:cubicBezTo>
                  <a:pt x="6976277" y="872969"/>
                  <a:pt x="7057521" y="954212"/>
                  <a:pt x="7057521" y="1054431"/>
                </a:cubicBezTo>
                <a:cubicBezTo>
                  <a:pt x="7057521" y="1154650"/>
                  <a:pt x="6976277" y="1235893"/>
                  <a:pt x="6876061" y="1235893"/>
                </a:cubicBezTo>
                <a:cubicBezTo>
                  <a:pt x="6775841" y="1235893"/>
                  <a:pt x="6694597" y="1154650"/>
                  <a:pt x="6694597" y="1054431"/>
                </a:cubicBezTo>
                <a:cubicBezTo>
                  <a:pt x="6694597" y="954212"/>
                  <a:pt x="6775841" y="872969"/>
                  <a:pt x="6876061" y="872969"/>
                </a:cubicBezTo>
                <a:close/>
                <a:moveTo>
                  <a:pt x="5919689" y="872969"/>
                </a:moveTo>
                <a:cubicBezTo>
                  <a:pt x="6019909" y="872969"/>
                  <a:pt x="6101149" y="954212"/>
                  <a:pt x="6101149" y="1054431"/>
                </a:cubicBezTo>
                <a:cubicBezTo>
                  <a:pt x="6101149" y="1154650"/>
                  <a:pt x="6019909" y="1235893"/>
                  <a:pt x="5919689" y="1235893"/>
                </a:cubicBezTo>
                <a:cubicBezTo>
                  <a:pt x="5819469" y="1235893"/>
                  <a:pt x="5738225" y="1154650"/>
                  <a:pt x="5738225" y="1054431"/>
                </a:cubicBezTo>
                <a:cubicBezTo>
                  <a:pt x="5738225" y="954212"/>
                  <a:pt x="5819469" y="872969"/>
                  <a:pt x="5919689" y="872969"/>
                </a:cubicBezTo>
                <a:close/>
                <a:moveTo>
                  <a:pt x="4963317" y="872969"/>
                </a:moveTo>
                <a:cubicBezTo>
                  <a:pt x="5063537" y="872969"/>
                  <a:pt x="5144781" y="954212"/>
                  <a:pt x="5144781" y="1054431"/>
                </a:cubicBezTo>
                <a:cubicBezTo>
                  <a:pt x="5144781" y="1154650"/>
                  <a:pt x="5063537" y="1235893"/>
                  <a:pt x="4963317" y="1235893"/>
                </a:cubicBezTo>
                <a:cubicBezTo>
                  <a:pt x="4863097" y="1235893"/>
                  <a:pt x="4781857" y="1154650"/>
                  <a:pt x="4781857" y="1054431"/>
                </a:cubicBezTo>
                <a:cubicBezTo>
                  <a:pt x="4781857" y="954212"/>
                  <a:pt x="4863097" y="872969"/>
                  <a:pt x="4963317" y="872969"/>
                </a:cubicBezTo>
                <a:close/>
                <a:moveTo>
                  <a:pt x="4006945" y="872969"/>
                </a:moveTo>
                <a:cubicBezTo>
                  <a:pt x="4107165" y="872969"/>
                  <a:pt x="4188409" y="954212"/>
                  <a:pt x="4188409" y="1054431"/>
                </a:cubicBezTo>
                <a:cubicBezTo>
                  <a:pt x="4188409" y="1154650"/>
                  <a:pt x="4107165" y="1235893"/>
                  <a:pt x="4006945" y="1235893"/>
                </a:cubicBezTo>
                <a:cubicBezTo>
                  <a:pt x="3906729" y="1235893"/>
                  <a:pt x="3825485" y="1154650"/>
                  <a:pt x="3825485" y="1054431"/>
                </a:cubicBezTo>
                <a:cubicBezTo>
                  <a:pt x="3825485" y="954212"/>
                  <a:pt x="3906729" y="872969"/>
                  <a:pt x="4006945" y="872969"/>
                </a:cubicBezTo>
                <a:close/>
                <a:moveTo>
                  <a:pt x="3050577" y="872969"/>
                </a:moveTo>
                <a:cubicBezTo>
                  <a:pt x="3150793" y="872969"/>
                  <a:pt x="3232037" y="954212"/>
                  <a:pt x="3232037" y="1054431"/>
                </a:cubicBezTo>
                <a:cubicBezTo>
                  <a:pt x="3232037" y="1154650"/>
                  <a:pt x="3150793" y="1235893"/>
                  <a:pt x="3050577" y="1235893"/>
                </a:cubicBezTo>
                <a:cubicBezTo>
                  <a:pt x="2950357" y="1235893"/>
                  <a:pt x="2869113" y="1154650"/>
                  <a:pt x="2869113" y="1054431"/>
                </a:cubicBezTo>
                <a:cubicBezTo>
                  <a:pt x="2869113" y="954212"/>
                  <a:pt x="2950357" y="872969"/>
                  <a:pt x="3050577" y="872969"/>
                </a:cubicBezTo>
                <a:close/>
                <a:moveTo>
                  <a:pt x="2094205" y="872969"/>
                </a:moveTo>
                <a:cubicBezTo>
                  <a:pt x="2194425" y="872969"/>
                  <a:pt x="2275665" y="954212"/>
                  <a:pt x="2275665" y="1054431"/>
                </a:cubicBezTo>
                <a:cubicBezTo>
                  <a:pt x="2275665" y="1154650"/>
                  <a:pt x="2194425" y="1235893"/>
                  <a:pt x="2094205" y="1235893"/>
                </a:cubicBezTo>
                <a:cubicBezTo>
                  <a:pt x="1993985" y="1235893"/>
                  <a:pt x="1912741" y="1154650"/>
                  <a:pt x="1912741" y="1054431"/>
                </a:cubicBezTo>
                <a:cubicBezTo>
                  <a:pt x="1912741" y="954212"/>
                  <a:pt x="1993985" y="872969"/>
                  <a:pt x="2094205" y="872969"/>
                </a:cubicBezTo>
                <a:close/>
                <a:moveTo>
                  <a:pt x="1137833" y="872969"/>
                </a:moveTo>
                <a:cubicBezTo>
                  <a:pt x="1238052" y="872969"/>
                  <a:pt x="1319295" y="954212"/>
                  <a:pt x="1319295" y="1054431"/>
                </a:cubicBezTo>
                <a:cubicBezTo>
                  <a:pt x="1319295" y="1154650"/>
                  <a:pt x="1238052" y="1235893"/>
                  <a:pt x="1137833" y="1235893"/>
                </a:cubicBezTo>
                <a:cubicBezTo>
                  <a:pt x="1037614" y="1235893"/>
                  <a:pt x="956371" y="1154650"/>
                  <a:pt x="956371" y="1054431"/>
                </a:cubicBezTo>
                <a:cubicBezTo>
                  <a:pt x="956371" y="954212"/>
                  <a:pt x="1037614" y="872969"/>
                  <a:pt x="1137833" y="872969"/>
                </a:cubicBezTo>
                <a:close/>
                <a:moveTo>
                  <a:pt x="181462" y="872969"/>
                </a:moveTo>
                <a:cubicBezTo>
                  <a:pt x="281681" y="872969"/>
                  <a:pt x="362924" y="954212"/>
                  <a:pt x="362924" y="1054431"/>
                </a:cubicBezTo>
                <a:cubicBezTo>
                  <a:pt x="362924" y="1154650"/>
                  <a:pt x="281681" y="1235893"/>
                  <a:pt x="181462" y="1235893"/>
                </a:cubicBezTo>
                <a:cubicBezTo>
                  <a:pt x="81243" y="1235893"/>
                  <a:pt x="0" y="1154650"/>
                  <a:pt x="0" y="1054431"/>
                </a:cubicBezTo>
                <a:cubicBezTo>
                  <a:pt x="0" y="954212"/>
                  <a:pt x="81243" y="872969"/>
                  <a:pt x="181462" y="872969"/>
                </a:cubicBezTo>
                <a:close/>
                <a:moveTo>
                  <a:pt x="6876061" y="0"/>
                </a:moveTo>
                <a:cubicBezTo>
                  <a:pt x="6976277" y="0"/>
                  <a:pt x="7057521" y="81243"/>
                  <a:pt x="7057521" y="181462"/>
                </a:cubicBezTo>
                <a:cubicBezTo>
                  <a:pt x="7057521" y="281681"/>
                  <a:pt x="6976277" y="362924"/>
                  <a:pt x="6876061" y="362924"/>
                </a:cubicBezTo>
                <a:cubicBezTo>
                  <a:pt x="6775841" y="362924"/>
                  <a:pt x="6694597" y="281681"/>
                  <a:pt x="6694597" y="181462"/>
                </a:cubicBezTo>
                <a:cubicBezTo>
                  <a:pt x="6694597" y="81243"/>
                  <a:pt x="6775841" y="0"/>
                  <a:pt x="6876061" y="0"/>
                </a:cubicBezTo>
                <a:close/>
                <a:moveTo>
                  <a:pt x="5919689" y="0"/>
                </a:moveTo>
                <a:cubicBezTo>
                  <a:pt x="6019909" y="0"/>
                  <a:pt x="6101149" y="81243"/>
                  <a:pt x="6101149" y="181462"/>
                </a:cubicBezTo>
                <a:cubicBezTo>
                  <a:pt x="6101149" y="281681"/>
                  <a:pt x="6019909" y="362924"/>
                  <a:pt x="5919689" y="362924"/>
                </a:cubicBezTo>
                <a:cubicBezTo>
                  <a:pt x="5819469" y="362924"/>
                  <a:pt x="5738225" y="281681"/>
                  <a:pt x="5738225" y="181462"/>
                </a:cubicBezTo>
                <a:cubicBezTo>
                  <a:pt x="5738225" y="81243"/>
                  <a:pt x="5819469" y="0"/>
                  <a:pt x="5919689" y="0"/>
                </a:cubicBezTo>
                <a:close/>
                <a:moveTo>
                  <a:pt x="4963317" y="0"/>
                </a:moveTo>
                <a:cubicBezTo>
                  <a:pt x="5063537" y="0"/>
                  <a:pt x="5144781" y="81243"/>
                  <a:pt x="5144781" y="181462"/>
                </a:cubicBezTo>
                <a:cubicBezTo>
                  <a:pt x="5144781" y="281681"/>
                  <a:pt x="5063537" y="362924"/>
                  <a:pt x="4963317" y="362924"/>
                </a:cubicBezTo>
                <a:cubicBezTo>
                  <a:pt x="4863097" y="362924"/>
                  <a:pt x="4781857" y="281681"/>
                  <a:pt x="4781857" y="181462"/>
                </a:cubicBezTo>
                <a:cubicBezTo>
                  <a:pt x="4781857" y="81243"/>
                  <a:pt x="4863097" y="0"/>
                  <a:pt x="4963317" y="0"/>
                </a:cubicBezTo>
                <a:close/>
                <a:moveTo>
                  <a:pt x="4006945" y="0"/>
                </a:moveTo>
                <a:cubicBezTo>
                  <a:pt x="4107165" y="0"/>
                  <a:pt x="4188409" y="81243"/>
                  <a:pt x="4188409" y="181462"/>
                </a:cubicBezTo>
                <a:cubicBezTo>
                  <a:pt x="4188409" y="281681"/>
                  <a:pt x="4107165" y="362924"/>
                  <a:pt x="4006945" y="362924"/>
                </a:cubicBezTo>
                <a:cubicBezTo>
                  <a:pt x="3906729" y="362924"/>
                  <a:pt x="3825485" y="281681"/>
                  <a:pt x="3825485" y="181462"/>
                </a:cubicBezTo>
                <a:cubicBezTo>
                  <a:pt x="3825485" y="81243"/>
                  <a:pt x="3906729" y="0"/>
                  <a:pt x="4006945" y="0"/>
                </a:cubicBezTo>
                <a:close/>
                <a:moveTo>
                  <a:pt x="3050577" y="0"/>
                </a:moveTo>
                <a:cubicBezTo>
                  <a:pt x="3150793" y="0"/>
                  <a:pt x="3232037" y="81243"/>
                  <a:pt x="3232037" y="181462"/>
                </a:cubicBezTo>
                <a:cubicBezTo>
                  <a:pt x="3232037" y="281681"/>
                  <a:pt x="3150793" y="362924"/>
                  <a:pt x="3050577" y="362924"/>
                </a:cubicBezTo>
                <a:cubicBezTo>
                  <a:pt x="2950357" y="362924"/>
                  <a:pt x="2869113" y="281681"/>
                  <a:pt x="2869113" y="181462"/>
                </a:cubicBezTo>
                <a:cubicBezTo>
                  <a:pt x="2869113" y="81243"/>
                  <a:pt x="2950357" y="0"/>
                  <a:pt x="3050577" y="0"/>
                </a:cubicBezTo>
                <a:close/>
                <a:moveTo>
                  <a:pt x="2094205" y="0"/>
                </a:moveTo>
                <a:cubicBezTo>
                  <a:pt x="2194425" y="0"/>
                  <a:pt x="2275665" y="81243"/>
                  <a:pt x="2275665" y="181462"/>
                </a:cubicBezTo>
                <a:cubicBezTo>
                  <a:pt x="2275665" y="281681"/>
                  <a:pt x="2194425" y="362924"/>
                  <a:pt x="2094205" y="362924"/>
                </a:cubicBezTo>
                <a:cubicBezTo>
                  <a:pt x="1993985" y="362924"/>
                  <a:pt x="1912741" y="281681"/>
                  <a:pt x="1912741" y="181462"/>
                </a:cubicBezTo>
                <a:cubicBezTo>
                  <a:pt x="1912741" y="81243"/>
                  <a:pt x="1993985" y="0"/>
                  <a:pt x="2094205" y="0"/>
                </a:cubicBezTo>
                <a:close/>
                <a:moveTo>
                  <a:pt x="1137833" y="0"/>
                </a:moveTo>
                <a:cubicBezTo>
                  <a:pt x="1238052" y="0"/>
                  <a:pt x="1319295" y="81243"/>
                  <a:pt x="1319295" y="181462"/>
                </a:cubicBezTo>
                <a:cubicBezTo>
                  <a:pt x="1319295" y="281681"/>
                  <a:pt x="1238052" y="362924"/>
                  <a:pt x="1137833" y="362924"/>
                </a:cubicBezTo>
                <a:cubicBezTo>
                  <a:pt x="1037614" y="362924"/>
                  <a:pt x="956371" y="281681"/>
                  <a:pt x="956371" y="181462"/>
                </a:cubicBezTo>
                <a:cubicBezTo>
                  <a:pt x="956371" y="81243"/>
                  <a:pt x="1037614" y="0"/>
                  <a:pt x="1137833" y="0"/>
                </a:cubicBezTo>
                <a:close/>
                <a:moveTo>
                  <a:pt x="181462" y="0"/>
                </a:moveTo>
                <a:cubicBezTo>
                  <a:pt x="281681" y="0"/>
                  <a:pt x="362924" y="81243"/>
                  <a:pt x="362924" y="181462"/>
                </a:cubicBezTo>
                <a:cubicBezTo>
                  <a:pt x="362924" y="281681"/>
                  <a:pt x="281681" y="362924"/>
                  <a:pt x="181462" y="362924"/>
                </a:cubicBezTo>
                <a:cubicBezTo>
                  <a:pt x="81243" y="362924"/>
                  <a:pt x="0" y="281681"/>
                  <a:pt x="0" y="181462"/>
                </a:cubicBezTo>
                <a:cubicBezTo>
                  <a:pt x="0" y="81243"/>
                  <a:pt x="81243" y="0"/>
                  <a:pt x="181462" y="0"/>
                </a:cubicBezTo>
                <a:close/>
              </a:path>
            </a:pathLst>
          </a:custGeom>
          <a:solidFill>
            <a:schemeClr val="tx1">
              <a:alpha val="63000"/>
            </a:schemeClr>
          </a:solidFill>
          <a:ln w="25400">
            <a:noFill/>
            <a:miter lim="400000"/>
          </a:ln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9545" y="3798624"/>
            <a:ext cx="3631796" cy="3056569"/>
          </a:xfrm>
          <a:prstGeom prst="rect">
            <a:avLst/>
          </a:prstGeom>
        </p:spPr>
      </p:pic>
    </p:spTree>
  </p:cSld>
  <p:clrMapOvr>
    <a:masterClrMapping/>
  </p:clrMapOvr>
  <p:transition spd="slow"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平行四边形 2"/>
          <p:cNvSpPr/>
          <p:nvPr/>
        </p:nvSpPr>
        <p:spPr>
          <a:xfrm flipH="1">
            <a:off x="881725" y="-12043"/>
            <a:ext cx="3295650" cy="6858000"/>
          </a:xfrm>
          <a:prstGeom prst="parallelogram">
            <a:avLst/>
          </a:prstGeom>
          <a:solidFill>
            <a:srgbClr val="FFCE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26691" y="22919"/>
            <a:ext cx="4065310" cy="683508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281302">
            <a:off x="3564976" y="696439"/>
            <a:ext cx="5562600" cy="2571750"/>
          </a:xfrm>
          <a:prstGeom prst="rect">
            <a:avLst/>
          </a:prstGeom>
        </p:spPr>
      </p:pic>
      <p:sp>
        <p:nvSpPr>
          <p:cNvPr id="6" name="Text Box 3"/>
          <p:cNvSpPr txBox="1"/>
          <p:nvPr/>
        </p:nvSpPr>
        <p:spPr bwMode="auto">
          <a:xfrm>
            <a:off x="670209" y="2219145"/>
            <a:ext cx="4066113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/>
          <a:lstStyle/>
          <a:p>
            <a:pPr algn="ctr" eaLnBrk="1">
              <a:lnSpc>
                <a:spcPct val="120000"/>
              </a:lnSpc>
              <a:defRPr/>
            </a:pPr>
            <a:r>
              <a:rPr lang="zh-CN" altLang="en-US" sz="4400" b="1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Open Sans" panose="020B0606030504020204" pitchFamily="34" charset="0"/>
                <a:sym typeface="Poppins Medium" charset="0"/>
              </a:rPr>
              <a:t>心理测试墙</a:t>
            </a:r>
            <a:endParaRPr lang="zh-CN" altLang="en-US" sz="4400" b="1" dirty="0">
              <a:solidFill>
                <a:schemeClr val="tx1"/>
              </a:solidFill>
              <a:latin typeface="华文黑体" panose="02010600040101010101" charset="-122"/>
              <a:ea typeface="华文黑体" panose="02010600040101010101" charset="-122"/>
              <a:cs typeface="Open Sans" panose="020B0606030504020204" pitchFamily="34" charset="0"/>
              <a:sym typeface="Poppins Medium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5827" y="3381411"/>
            <a:ext cx="4428492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现场设有心理测试墙，准备多道心理测试题，顾客可根据测试题结果测试出自身抗压能力指数。</a:t>
            </a:r>
            <a:endParaRPr lang="zh-CN" altLang="en-US" sz="2200" dirty="0">
              <a:solidFill>
                <a:schemeClr val="tx1"/>
              </a:solidFill>
              <a:latin typeface="华文黑体" panose="02010600040101010101" charset="-122"/>
              <a:ea typeface="华文黑体" panose="02010600040101010101" charset="-122"/>
            </a:endParaRPr>
          </a:p>
        </p:txBody>
      </p:sp>
      <p:sp>
        <p:nvSpPr>
          <p:cNvPr id="8" name="Кольцо 6"/>
          <p:cNvSpPr/>
          <p:nvPr/>
        </p:nvSpPr>
        <p:spPr>
          <a:xfrm>
            <a:off x="4313394" y="4795425"/>
            <a:ext cx="4789576" cy="4627137"/>
          </a:xfrm>
          <a:prstGeom prst="donut">
            <a:avLst/>
          </a:prstGeom>
          <a:solidFill>
            <a:schemeClr val="accent1">
              <a:alpha val="19000"/>
            </a:schemeClr>
          </a:solidFill>
          <a:ln w="25400">
            <a:noFill/>
            <a:miter lim="400000"/>
          </a:ln>
          <a:effectLst/>
        </p:spPr>
        <p:txBody>
          <a:bodyPr lIns="25400" tIns="25400" rIns="25400" bIns="25400" rtlCol="0" anchor="ctr"/>
          <a:lstStyle/>
          <a:p>
            <a:pPr algn="ctr"/>
            <a:endParaRPr lang="ru-RU" sz="1600" baseline="0">
              <a:solidFill>
                <a:schemeClr val="tx1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</p:spTree>
  </p:cSld>
  <p:clrMapOvr>
    <a:masterClrMapping/>
  </p:clrMapOvr>
  <p:transition spd="slow"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1342370" y="5930900"/>
            <a:ext cx="882015" cy="927100"/>
          </a:xfrm>
          <a:prstGeom prst="rect">
            <a:avLst/>
          </a:prstGeom>
          <a:solidFill>
            <a:srgbClr val="00E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剪去单角 5"/>
          <p:cNvSpPr/>
          <p:nvPr/>
        </p:nvSpPr>
        <p:spPr>
          <a:xfrm>
            <a:off x="0" y="0"/>
            <a:ext cx="8534400" cy="6858000"/>
          </a:xfrm>
          <a:prstGeom prst="snip1Rect">
            <a:avLst>
              <a:gd name="adj" fmla="val 50000"/>
            </a:avLst>
          </a:prstGeom>
          <a:solidFill>
            <a:srgbClr val="FFCE1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0" name="五边形 9"/>
          <p:cNvSpPr/>
          <p:nvPr/>
        </p:nvSpPr>
        <p:spPr>
          <a:xfrm>
            <a:off x="1868170" y="1675130"/>
            <a:ext cx="9474200" cy="3451225"/>
          </a:xfrm>
          <a:prstGeom prst="homePlate">
            <a:avLst/>
          </a:prstGeom>
          <a:solidFill>
            <a:srgbClr val="002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289290" y="5122545"/>
            <a:ext cx="767080" cy="17354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134360" y="738034"/>
            <a:ext cx="6372860" cy="5390633"/>
            <a:chOff x="-207" y="1161"/>
            <a:chExt cx="10036" cy="8489"/>
          </a:xfrm>
        </p:grpSpPr>
        <p:sp>
          <p:nvSpPr>
            <p:cNvPr id="13" name="椭圆 12"/>
            <p:cNvSpPr/>
            <p:nvPr/>
          </p:nvSpPr>
          <p:spPr>
            <a:xfrm>
              <a:off x="475" y="1161"/>
              <a:ext cx="8682" cy="8489"/>
            </a:xfrm>
            <a:prstGeom prst="ellipse">
              <a:avLst/>
            </a:prstGeom>
            <a:solidFill>
              <a:srgbClr val="00E3AB"/>
            </a:solidFill>
            <a:ln w="92075">
              <a:solidFill>
                <a:schemeClr val="tx1"/>
              </a:solidFill>
              <a:miter lim="400000"/>
            </a:ln>
          </p:spPr>
          <p:txBody>
            <a:bodyPr lIns="25400" tIns="25400" rIns="25400" bIns="25400" rtlCol="0" anchor="ctr"/>
            <a:lstStyle/>
            <a:p>
              <a:pPr algn="ctr"/>
              <a:endParaRPr lang="zh-CN" altLang="en-US" sz="16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-207" y="2353"/>
              <a:ext cx="10036" cy="5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视觉</a:t>
              </a:r>
              <a:endParaRPr lang="en-US" altLang="zh-CN" sz="11500" b="1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  <a:p>
              <a:pPr algn="ctr"/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实验室</a:t>
              </a:r>
              <a:endParaRPr lang="zh-CN" altLang="en-US" sz="11500" b="1" dirty="0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0" y="5785485"/>
            <a:ext cx="1868805" cy="1072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1858010" cy="1494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579" y="747236"/>
            <a:ext cx="1403962" cy="143061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 rot="16200000">
            <a:off x="594360" y="4513580"/>
            <a:ext cx="668655" cy="1857375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1342370" y="0"/>
            <a:ext cx="882015" cy="927100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65220" y="818515"/>
            <a:ext cx="5333365" cy="5215255"/>
          </a:xfrm>
          <a:prstGeom prst="ellipse">
            <a:avLst/>
          </a:prstGeom>
          <a:noFill/>
          <a:ln w="82550">
            <a:solidFill>
              <a:schemeClr val="bg1"/>
            </a:solidFill>
            <a:miter lim="400000"/>
          </a:ln>
        </p:spPr>
        <p:txBody>
          <a:bodyPr lIns="25400" tIns="25400" rIns="25400" bIns="25400" rtlCol="0" anchor="ctr"/>
          <a:lstStyle/>
          <a:p>
            <a:pPr algn="ctr"/>
            <a:endParaRPr lang="zh-CN" altLang="en-US" sz="1600" baseline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201" y="747418"/>
            <a:ext cx="4124325" cy="39243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031490" y="2373630"/>
            <a:ext cx="881380" cy="2053590"/>
            <a:chOff x="4936" y="3430"/>
            <a:chExt cx="1388" cy="3234"/>
          </a:xfrm>
        </p:grpSpPr>
        <p:sp>
          <p:nvSpPr>
            <p:cNvPr id="23" name="矩形 22"/>
            <p:cNvSpPr/>
            <p:nvPr/>
          </p:nvSpPr>
          <p:spPr>
            <a:xfrm>
              <a:off x="4936" y="3430"/>
              <a:ext cx="1389" cy="3235"/>
            </a:xfrm>
            <a:prstGeom prst="rect">
              <a:avLst/>
            </a:prstGeom>
            <a:solidFill>
              <a:srgbClr val="FF4E2D"/>
            </a:solidFill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936" y="3921"/>
              <a:ext cx="1354" cy="22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400">
                  <a:solidFill>
                    <a:schemeClr val="bg1"/>
                  </a:solidFill>
                </a:rPr>
                <a:t>减压</a:t>
              </a:r>
            </a:p>
          </p:txBody>
        </p:sp>
      </p:grpSp>
    </p:spTree>
  </p:cSld>
  <p:clrMapOvr>
    <a:masterClrMapping/>
  </p:clrMapOvr>
  <p:transition spd="slow"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D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t="14103"/>
          <a:stretch>
            <a:fillRect/>
          </a:stretch>
        </p:blipFill>
        <p:spPr>
          <a:xfrm>
            <a:off x="4572000" y="3447415"/>
            <a:ext cx="5168265" cy="34099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-635"/>
            <a:ext cx="5172075" cy="34480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635"/>
            <a:ext cx="4572000" cy="685863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9740900" y="-64770"/>
            <a:ext cx="2470150" cy="7002780"/>
            <a:chOff x="15340" y="-102"/>
            <a:chExt cx="3890" cy="11028"/>
          </a:xfrm>
        </p:grpSpPr>
        <p:grpSp>
          <p:nvGrpSpPr>
            <p:cNvPr id="7" name="组合 6"/>
            <p:cNvGrpSpPr/>
            <p:nvPr/>
          </p:nvGrpSpPr>
          <p:grpSpPr>
            <a:xfrm rot="5400000">
              <a:off x="11771" y="3467"/>
              <a:ext cx="11028" cy="3891"/>
              <a:chOff x="4445890" y="123623"/>
              <a:chExt cx="7002846" cy="2345917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4737084" y="437989"/>
                <a:ext cx="6403145" cy="1717186"/>
              </a:xfrm>
              <a:prstGeom prst="rect">
                <a:avLst/>
              </a:prstGeom>
              <a:solidFill>
                <a:schemeClr val="bg1"/>
              </a:solidFill>
              <a:ln w="793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31721" y="123623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31721" y="1840810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890" y="123623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890" y="1816640"/>
                <a:ext cx="617015" cy="628730"/>
              </a:xfrm>
              <a:prstGeom prst="rect">
                <a:avLst/>
              </a:prstGeom>
            </p:spPr>
          </p:pic>
        </p:grpSp>
        <p:sp>
          <p:nvSpPr>
            <p:cNvPr id="5" name="文本框 4"/>
            <p:cNvSpPr txBox="1"/>
            <p:nvPr/>
          </p:nvSpPr>
          <p:spPr>
            <a:xfrm>
              <a:off x="17452" y="2807"/>
              <a:ext cx="1257" cy="51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000"/>
                <a:t>万事青松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001" y="870"/>
              <a:ext cx="1645" cy="90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800"/>
                <a:t>中庭大组景设置为万事青松视觉实验室，以希望绿摆脱焦虑—绿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D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269490" y="221615"/>
            <a:ext cx="9922510" cy="6636385"/>
            <a:chOff x="1466" y="320"/>
            <a:chExt cx="15626" cy="1045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46" y="320"/>
              <a:ext cx="7846" cy="10451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66" y="320"/>
              <a:ext cx="7458" cy="10451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 rot="5400000">
            <a:off x="-2365375" y="2210435"/>
            <a:ext cx="7002780" cy="2470785"/>
            <a:chOff x="4445890" y="123623"/>
            <a:chExt cx="7002846" cy="2345917"/>
          </a:xfrm>
        </p:grpSpPr>
        <p:sp>
          <p:nvSpPr>
            <p:cNvPr id="6" name="矩形 5"/>
            <p:cNvSpPr/>
            <p:nvPr/>
          </p:nvSpPr>
          <p:spPr>
            <a:xfrm>
              <a:off x="4737084" y="437989"/>
              <a:ext cx="6403145" cy="1717186"/>
            </a:xfrm>
            <a:prstGeom prst="rect">
              <a:avLst/>
            </a:prstGeom>
            <a:solidFill>
              <a:schemeClr val="bg1"/>
            </a:solidFill>
            <a:ln w="793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721" y="123623"/>
              <a:ext cx="617015" cy="62873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721" y="1840810"/>
              <a:ext cx="617015" cy="62873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890" y="123623"/>
              <a:ext cx="617015" cy="62873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890" y="1816640"/>
              <a:ext cx="617015" cy="628730"/>
            </a:xfrm>
            <a:prstGeom prst="rect">
              <a:avLst/>
            </a:prstGeom>
          </p:spPr>
        </p:pic>
      </p:grpSp>
      <p:sp>
        <p:nvSpPr>
          <p:cNvPr id="18" name="文本框 17"/>
          <p:cNvSpPr txBox="1"/>
          <p:nvPr/>
        </p:nvSpPr>
        <p:spPr>
          <a:xfrm>
            <a:off x="1242060" y="1791335"/>
            <a:ext cx="798195" cy="32918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000"/>
              <a:t>愿你摆脱蕉绿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20675" y="561340"/>
            <a:ext cx="1044575" cy="57689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800"/>
              <a:t>万事青松视觉实验室里设置许愿打卡点，助你一一化解蕉绿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565" y="608965"/>
            <a:ext cx="3760470" cy="56407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920" y="2004695"/>
            <a:ext cx="6367145" cy="424497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11800" y="777240"/>
            <a:ext cx="52387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/>
              <a:t>心花怒放打卡点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1342370" y="5930900"/>
            <a:ext cx="882015" cy="927100"/>
          </a:xfrm>
          <a:prstGeom prst="rect">
            <a:avLst/>
          </a:prstGeom>
          <a:solidFill>
            <a:srgbClr val="00E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剪去单角 5"/>
          <p:cNvSpPr/>
          <p:nvPr/>
        </p:nvSpPr>
        <p:spPr>
          <a:xfrm>
            <a:off x="0" y="0"/>
            <a:ext cx="8534400" cy="6858000"/>
          </a:xfrm>
          <a:prstGeom prst="snip1Rect">
            <a:avLst>
              <a:gd name="adj" fmla="val 50000"/>
            </a:avLst>
          </a:prstGeom>
          <a:solidFill>
            <a:srgbClr val="FFCE1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0" name="五边形 9"/>
          <p:cNvSpPr/>
          <p:nvPr/>
        </p:nvSpPr>
        <p:spPr>
          <a:xfrm>
            <a:off x="1868170" y="1675130"/>
            <a:ext cx="9474200" cy="3451225"/>
          </a:xfrm>
          <a:prstGeom prst="homePlate">
            <a:avLst/>
          </a:prstGeom>
          <a:solidFill>
            <a:srgbClr val="002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289290" y="5122545"/>
            <a:ext cx="767080" cy="17354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134360" y="738034"/>
            <a:ext cx="6372860" cy="5390633"/>
            <a:chOff x="-207" y="1161"/>
            <a:chExt cx="10036" cy="8489"/>
          </a:xfrm>
        </p:grpSpPr>
        <p:sp>
          <p:nvSpPr>
            <p:cNvPr id="13" name="椭圆 12"/>
            <p:cNvSpPr/>
            <p:nvPr/>
          </p:nvSpPr>
          <p:spPr>
            <a:xfrm>
              <a:off x="475" y="1161"/>
              <a:ext cx="8682" cy="8489"/>
            </a:xfrm>
            <a:prstGeom prst="ellipse">
              <a:avLst/>
            </a:prstGeom>
            <a:solidFill>
              <a:srgbClr val="00E3AB"/>
            </a:solidFill>
            <a:ln w="92075">
              <a:solidFill>
                <a:schemeClr val="tx1"/>
              </a:solidFill>
              <a:miter lim="400000"/>
            </a:ln>
          </p:spPr>
          <p:txBody>
            <a:bodyPr lIns="25400" tIns="25400" rIns="25400" bIns="25400" rtlCol="0" anchor="ctr"/>
            <a:lstStyle/>
            <a:p>
              <a:pPr algn="ctr"/>
              <a:endParaRPr lang="zh-CN" altLang="en-US" sz="16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-207" y="2353"/>
              <a:ext cx="10036" cy="5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听觉</a:t>
              </a:r>
              <a:endParaRPr lang="en-US" altLang="zh-CN" sz="11500" b="1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  <a:p>
              <a:pPr algn="ctr"/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实验室</a:t>
              </a:r>
              <a:endParaRPr lang="zh-CN" altLang="en-US" sz="11500" b="1" dirty="0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0" y="5785485"/>
            <a:ext cx="1868805" cy="1072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1858010" cy="1494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579" y="747236"/>
            <a:ext cx="1403962" cy="143061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 rot="16200000">
            <a:off x="594360" y="4513580"/>
            <a:ext cx="668655" cy="1857375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1342370" y="0"/>
            <a:ext cx="882015" cy="927100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65220" y="818515"/>
            <a:ext cx="5333365" cy="5215255"/>
          </a:xfrm>
          <a:prstGeom prst="ellipse">
            <a:avLst/>
          </a:prstGeom>
          <a:noFill/>
          <a:ln w="82550">
            <a:solidFill>
              <a:schemeClr val="bg1"/>
            </a:solidFill>
            <a:miter lim="400000"/>
          </a:ln>
        </p:spPr>
        <p:txBody>
          <a:bodyPr lIns="25400" tIns="25400" rIns="25400" bIns="25400" rtlCol="0" anchor="ctr"/>
          <a:lstStyle/>
          <a:p>
            <a:pPr algn="ctr"/>
            <a:endParaRPr lang="zh-CN" altLang="en-US" sz="1600" baseline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201" y="747418"/>
            <a:ext cx="4124325" cy="39243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031490" y="2373630"/>
            <a:ext cx="881380" cy="2053590"/>
            <a:chOff x="4936" y="3430"/>
            <a:chExt cx="1388" cy="3234"/>
          </a:xfrm>
        </p:grpSpPr>
        <p:sp>
          <p:nvSpPr>
            <p:cNvPr id="23" name="矩形 22"/>
            <p:cNvSpPr/>
            <p:nvPr/>
          </p:nvSpPr>
          <p:spPr>
            <a:xfrm>
              <a:off x="4936" y="3430"/>
              <a:ext cx="1389" cy="3235"/>
            </a:xfrm>
            <a:prstGeom prst="rect">
              <a:avLst/>
            </a:prstGeom>
            <a:solidFill>
              <a:srgbClr val="FF4E2D"/>
            </a:solidFill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936" y="3921"/>
              <a:ext cx="1354" cy="22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400">
                  <a:solidFill>
                    <a:schemeClr val="bg1"/>
                  </a:solidFill>
                </a:rPr>
                <a:t>减压</a:t>
              </a:r>
            </a:p>
          </p:txBody>
        </p:sp>
      </p:grpSp>
    </p:spTree>
  </p:cSld>
  <p:clrMapOvr>
    <a:masterClrMapping/>
  </p:clrMapOvr>
  <p:transition spd="slow"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D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l="10294" r="2250"/>
          <a:stretch>
            <a:fillRect/>
          </a:stretch>
        </p:blipFill>
        <p:spPr>
          <a:xfrm>
            <a:off x="4992370" y="0"/>
            <a:ext cx="4639310" cy="35350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992370" cy="68586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1735" y="3535045"/>
            <a:ext cx="4639945" cy="3331845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9706610" y="-64135"/>
            <a:ext cx="2470785" cy="7002780"/>
            <a:chOff x="15340" y="-102"/>
            <a:chExt cx="3891" cy="11028"/>
          </a:xfrm>
        </p:grpSpPr>
        <p:grpSp>
          <p:nvGrpSpPr>
            <p:cNvPr id="7" name="组合 6"/>
            <p:cNvGrpSpPr/>
            <p:nvPr/>
          </p:nvGrpSpPr>
          <p:grpSpPr>
            <a:xfrm rot="5400000">
              <a:off x="11771" y="3467"/>
              <a:ext cx="11028" cy="3891"/>
              <a:chOff x="4445890" y="123623"/>
              <a:chExt cx="7002846" cy="2345917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4737084" y="437989"/>
                <a:ext cx="6403145" cy="1717186"/>
              </a:xfrm>
              <a:prstGeom prst="rect">
                <a:avLst/>
              </a:prstGeom>
              <a:solidFill>
                <a:schemeClr val="bg1"/>
              </a:solidFill>
              <a:ln w="793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31721" y="123623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31721" y="1840810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890" y="123623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890" y="1816640"/>
                <a:ext cx="617015" cy="628730"/>
              </a:xfrm>
              <a:prstGeom prst="rect">
                <a:avLst/>
              </a:prstGeom>
            </p:spPr>
          </p:pic>
        </p:grpSp>
        <p:sp>
          <p:nvSpPr>
            <p:cNvPr id="6" name="文本框 5"/>
            <p:cNvSpPr txBox="1"/>
            <p:nvPr/>
          </p:nvSpPr>
          <p:spPr>
            <a:xfrm>
              <a:off x="17452" y="2807"/>
              <a:ext cx="1257" cy="518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000"/>
                <a:t>白噪音解压法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5904" y="870"/>
              <a:ext cx="1742" cy="90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/>
                <a:t>现场放置二维码，来宾可通过扫描二维码获取</a:t>
              </a:r>
            </a:p>
            <a:p>
              <a:pPr algn="dist"/>
              <a:r>
                <a:rPr lang="zh-CN" altLang="en-US" sz="2000"/>
                <a:t>“白噪音”的治愈歌单，让清脆的</a:t>
              </a:r>
            </a:p>
            <a:p>
              <a:pPr algn="dist"/>
              <a:r>
                <a:rPr lang="zh-CN" altLang="en-US" sz="2000"/>
                <a:t>大自然歌声陪伴情绪低沉时刻，治愈心灵。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420" y="1114425"/>
            <a:ext cx="6954520" cy="46291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02970" y="1976755"/>
            <a:ext cx="327469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STHeiti Light" panose="02010600040101010101" charset="-122"/>
                <a:ea typeface="STHeiti Light" panose="02010600040101010101" charset="-122"/>
                <a:cs typeface="STHeiti Light" panose="02010600040101010101" charset="-122"/>
              </a:rPr>
              <a:t>歌词共鸣区            </a:t>
            </a:r>
            <a:endParaRPr lang="zh-CN" altLang="en-US" sz="4400" dirty="0">
              <a:solidFill>
                <a:schemeClr val="tx1"/>
              </a:solidFill>
              <a:latin typeface="STHeiti Light" panose="02010600040101010101" charset="-122"/>
              <a:ea typeface="STHeiti Light" panose="02010600040101010101" charset="-122"/>
              <a:cs typeface="STHeiti Light" panose="0201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8500" y="3039110"/>
            <a:ext cx="3683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现</a:t>
            </a:r>
            <a:r>
              <a:rPr lang="zh-CN" altLang="en-US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场</a:t>
            </a:r>
            <a:r>
              <a:rPr lang="zh-CN" altLang="en-US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放置歌词共鸣区供顾客留影，各种热门歌词，以及歌词中的热门故事，总有一句或者一个故事能触动你的内心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1342370" y="5930900"/>
            <a:ext cx="882015" cy="927100"/>
          </a:xfrm>
          <a:prstGeom prst="rect">
            <a:avLst/>
          </a:prstGeom>
          <a:solidFill>
            <a:srgbClr val="00E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剪去单角 5"/>
          <p:cNvSpPr/>
          <p:nvPr/>
        </p:nvSpPr>
        <p:spPr>
          <a:xfrm>
            <a:off x="0" y="0"/>
            <a:ext cx="8534400" cy="6858000"/>
          </a:xfrm>
          <a:prstGeom prst="snip1Rect">
            <a:avLst>
              <a:gd name="adj" fmla="val 50000"/>
            </a:avLst>
          </a:prstGeom>
          <a:solidFill>
            <a:srgbClr val="FFCE1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0" name="五边形 9"/>
          <p:cNvSpPr/>
          <p:nvPr/>
        </p:nvSpPr>
        <p:spPr>
          <a:xfrm>
            <a:off x="1868170" y="1675130"/>
            <a:ext cx="9474200" cy="3451225"/>
          </a:xfrm>
          <a:prstGeom prst="homePlate">
            <a:avLst/>
          </a:prstGeom>
          <a:solidFill>
            <a:srgbClr val="002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289290" y="5122545"/>
            <a:ext cx="767080" cy="17354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134360" y="738034"/>
            <a:ext cx="6372860" cy="5390633"/>
            <a:chOff x="-207" y="1161"/>
            <a:chExt cx="10036" cy="8489"/>
          </a:xfrm>
        </p:grpSpPr>
        <p:sp>
          <p:nvSpPr>
            <p:cNvPr id="13" name="椭圆 12"/>
            <p:cNvSpPr/>
            <p:nvPr/>
          </p:nvSpPr>
          <p:spPr>
            <a:xfrm>
              <a:off x="475" y="1161"/>
              <a:ext cx="8682" cy="8489"/>
            </a:xfrm>
            <a:prstGeom prst="ellipse">
              <a:avLst/>
            </a:prstGeom>
            <a:solidFill>
              <a:srgbClr val="00E3AB"/>
            </a:solidFill>
            <a:ln w="92075">
              <a:solidFill>
                <a:schemeClr val="tx1"/>
              </a:solidFill>
              <a:miter lim="400000"/>
            </a:ln>
          </p:spPr>
          <p:txBody>
            <a:bodyPr lIns="25400" tIns="25400" rIns="25400" bIns="25400" rtlCol="0" anchor="ctr"/>
            <a:lstStyle/>
            <a:p>
              <a:pPr algn="ctr"/>
              <a:endParaRPr lang="zh-CN" altLang="en-US" sz="16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-207" y="2353"/>
              <a:ext cx="10036" cy="5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嗅觉</a:t>
              </a:r>
              <a:endParaRPr lang="en-US" altLang="zh-CN" sz="11500" b="1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  <a:p>
              <a:pPr algn="ctr"/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实验室</a:t>
              </a:r>
              <a:endParaRPr lang="zh-CN" altLang="en-US" sz="11500" b="1" dirty="0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0" y="5785485"/>
            <a:ext cx="1868805" cy="1072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1858010" cy="1494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579" y="747236"/>
            <a:ext cx="1403962" cy="143061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 rot="16200000">
            <a:off x="594360" y="4513580"/>
            <a:ext cx="668655" cy="1857375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1342370" y="0"/>
            <a:ext cx="882015" cy="927100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65220" y="818515"/>
            <a:ext cx="5333365" cy="5215255"/>
          </a:xfrm>
          <a:prstGeom prst="ellipse">
            <a:avLst/>
          </a:prstGeom>
          <a:noFill/>
          <a:ln w="82550">
            <a:solidFill>
              <a:schemeClr val="bg1"/>
            </a:solidFill>
            <a:miter lim="400000"/>
          </a:ln>
        </p:spPr>
        <p:txBody>
          <a:bodyPr lIns="25400" tIns="25400" rIns="25400" bIns="25400" rtlCol="0" anchor="ctr"/>
          <a:lstStyle/>
          <a:p>
            <a:pPr algn="ctr"/>
            <a:endParaRPr lang="zh-CN" altLang="en-US" sz="1600" baseline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201" y="747418"/>
            <a:ext cx="4124325" cy="39243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031490" y="2373630"/>
            <a:ext cx="881380" cy="2053590"/>
            <a:chOff x="4936" y="3430"/>
            <a:chExt cx="1388" cy="3234"/>
          </a:xfrm>
        </p:grpSpPr>
        <p:sp>
          <p:nvSpPr>
            <p:cNvPr id="23" name="矩形 22"/>
            <p:cNvSpPr/>
            <p:nvPr/>
          </p:nvSpPr>
          <p:spPr>
            <a:xfrm>
              <a:off x="4936" y="3430"/>
              <a:ext cx="1389" cy="3235"/>
            </a:xfrm>
            <a:prstGeom prst="rect">
              <a:avLst/>
            </a:prstGeom>
            <a:solidFill>
              <a:srgbClr val="FF4E2D"/>
            </a:solidFill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936" y="3921"/>
              <a:ext cx="1354" cy="22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400">
                  <a:solidFill>
                    <a:schemeClr val="bg1"/>
                  </a:solidFill>
                </a:rPr>
                <a:t>减压</a:t>
              </a:r>
            </a:p>
          </p:txBody>
        </p:sp>
      </p:grpSp>
    </p:spTree>
  </p:cSld>
  <p:clrMapOvr>
    <a:masterClrMapping/>
  </p:clrMapOvr>
  <p:transition spd="slow"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t="11204" b="8472"/>
          <a:stretch>
            <a:fillRect/>
          </a:stretch>
        </p:blipFill>
        <p:spPr>
          <a:xfrm>
            <a:off x="1060450" y="850900"/>
            <a:ext cx="4572000" cy="55086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t="9963"/>
          <a:stretch>
            <a:fillRect/>
          </a:stretch>
        </p:blipFill>
        <p:spPr>
          <a:xfrm>
            <a:off x="5847715" y="3204845"/>
            <a:ext cx="5255260" cy="315468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5847715" y="683260"/>
            <a:ext cx="5613400" cy="2521585"/>
            <a:chOff x="-1375" y="3576"/>
            <a:chExt cx="8840" cy="3971"/>
          </a:xfrm>
        </p:grpSpPr>
        <p:sp>
          <p:nvSpPr>
            <p:cNvPr id="13" name="文本框 12"/>
            <p:cNvSpPr txBox="1"/>
            <p:nvPr/>
          </p:nvSpPr>
          <p:spPr>
            <a:xfrm>
              <a:off x="-529" y="3576"/>
              <a:ext cx="7013" cy="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>
                  <a:solidFill>
                    <a:schemeClr val="tx1"/>
                  </a:solidFill>
                  <a:latin typeface="STHeiti Light" panose="02010600040101010101" charset="-122"/>
                  <a:ea typeface="STHeiti Light" panose="02010600040101010101" charset="-122"/>
                  <a:cs typeface="STHeiti Light" panose="02010600040101010101" charset="-122"/>
                </a:rPr>
                <a:t>减压香气博物馆    </a:t>
              </a:r>
              <a:endParaRPr lang="zh-CN" altLang="en-US" sz="4400" dirty="0">
                <a:solidFill>
                  <a:schemeClr val="tx1"/>
                </a:solidFill>
                <a:latin typeface="STHeiti Light" panose="02010600040101010101" charset="-122"/>
                <a:ea typeface="STHeiti Light" panose="02010600040101010101" charset="-122"/>
                <a:cs typeface="STHeiti Light" panose="02010600040101010101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-1375" y="4786"/>
              <a:ext cx="8840" cy="2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现场设置香气博物馆，放置多种不同味道的香水，每种香气都代表着不同的心境情绪，顾客闻香后可看香气注解，找到舒缓自己压力的香气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20" y="2354580"/>
            <a:ext cx="5996305" cy="39973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715" y="2354580"/>
            <a:ext cx="5996940" cy="398716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19449" y="683260"/>
            <a:ext cx="10751778" cy="1657985"/>
            <a:chOff x="-2095" y="3576"/>
            <a:chExt cx="9569" cy="2611"/>
          </a:xfrm>
        </p:grpSpPr>
        <p:sp>
          <p:nvSpPr>
            <p:cNvPr id="13" name="文本框 12"/>
            <p:cNvSpPr txBox="1"/>
            <p:nvPr/>
          </p:nvSpPr>
          <p:spPr>
            <a:xfrm>
              <a:off x="-529" y="3576"/>
              <a:ext cx="6633" cy="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400">
                  <a:solidFill>
                    <a:schemeClr val="tx1"/>
                  </a:solidFill>
                  <a:latin typeface="STHeiti Light" panose="02010600040101010101" charset="-122"/>
                  <a:ea typeface="STHeiti Light" panose="02010600040101010101" charset="-122"/>
                  <a:cs typeface="STHeiti Light" panose="02010600040101010101" charset="-122"/>
                </a:rPr>
                <a:t>减压调香实验室   </a:t>
              </a:r>
              <a:endParaRPr lang="zh-CN" altLang="en-US" sz="4400" dirty="0">
                <a:solidFill>
                  <a:schemeClr val="tx1"/>
                </a:solidFill>
                <a:latin typeface="STHeiti Light" panose="02010600040101010101" charset="-122"/>
                <a:ea typeface="STHeiti Light" panose="02010600040101010101" charset="-122"/>
                <a:cs typeface="STHeiti Light" panose="02010600040101010101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-2095" y="4492"/>
              <a:ext cx="9569" cy="1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现场设置香水DIY摊位，芳香的纯植物气息带给来宾全天的清爽舒适，嗅觉上的美好还可带来身心的放松。</a:t>
              </a:r>
              <a:r>
                <a:rPr lang="zh-CN" altLang="en-US" sz="14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（可在该实验室盖章）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1342370" y="5930900"/>
            <a:ext cx="882015" cy="927100"/>
          </a:xfrm>
          <a:prstGeom prst="rect">
            <a:avLst/>
          </a:prstGeom>
          <a:solidFill>
            <a:srgbClr val="00E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剪去单角 5"/>
          <p:cNvSpPr/>
          <p:nvPr/>
        </p:nvSpPr>
        <p:spPr>
          <a:xfrm>
            <a:off x="0" y="0"/>
            <a:ext cx="8534400" cy="6858000"/>
          </a:xfrm>
          <a:prstGeom prst="snip1Rect">
            <a:avLst>
              <a:gd name="adj" fmla="val 50000"/>
            </a:avLst>
          </a:prstGeom>
          <a:solidFill>
            <a:srgbClr val="FFCE1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0" name="五边形 9"/>
          <p:cNvSpPr/>
          <p:nvPr/>
        </p:nvSpPr>
        <p:spPr>
          <a:xfrm>
            <a:off x="1868170" y="1675130"/>
            <a:ext cx="9474200" cy="3451225"/>
          </a:xfrm>
          <a:prstGeom prst="homePlate">
            <a:avLst/>
          </a:prstGeom>
          <a:solidFill>
            <a:srgbClr val="002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289290" y="5122545"/>
            <a:ext cx="767080" cy="17354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134360" y="738034"/>
            <a:ext cx="6372860" cy="5390633"/>
            <a:chOff x="-207" y="1161"/>
            <a:chExt cx="10036" cy="8489"/>
          </a:xfrm>
        </p:grpSpPr>
        <p:sp>
          <p:nvSpPr>
            <p:cNvPr id="13" name="椭圆 12"/>
            <p:cNvSpPr/>
            <p:nvPr/>
          </p:nvSpPr>
          <p:spPr>
            <a:xfrm>
              <a:off x="475" y="1161"/>
              <a:ext cx="8682" cy="8489"/>
            </a:xfrm>
            <a:prstGeom prst="ellipse">
              <a:avLst/>
            </a:prstGeom>
            <a:solidFill>
              <a:srgbClr val="00E3AB"/>
            </a:solidFill>
            <a:ln w="92075">
              <a:solidFill>
                <a:schemeClr val="tx1"/>
              </a:solidFill>
              <a:miter lim="400000"/>
            </a:ln>
          </p:spPr>
          <p:txBody>
            <a:bodyPr lIns="25400" tIns="25400" rIns="25400" bIns="25400" rtlCol="0" anchor="ctr"/>
            <a:lstStyle/>
            <a:p>
              <a:pPr algn="ctr"/>
              <a:endParaRPr lang="zh-CN" altLang="en-US" sz="16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-207" y="2353"/>
              <a:ext cx="10036" cy="5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味觉</a:t>
              </a:r>
              <a:endParaRPr lang="en-US" altLang="zh-CN" sz="11500" b="1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  <a:p>
              <a:pPr algn="ctr"/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实验室</a:t>
              </a:r>
              <a:endParaRPr lang="zh-CN" altLang="en-US" sz="11500" b="1" dirty="0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0" y="5785485"/>
            <a:ext cx="1868805" cy="1072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1858010" cy="1494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579" y="747236"/>
            <a:ext cx="1403962" cy="143061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 rot="16200000">
            <a:off x="594360" y="4513580"/>
            <a:ext cx="668655" cy="1857375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1342370" y="0"/>
            <a:ext cx="882015" cy="927100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65220" y="818515"/>
            <a:ext cx="5333365" cy="5215255"/>
          </a:xfrm>
          <a:prstGeom prst="ellipse">
            <a:avLst/>
          </a:prstGeom>
          <a:noFill/>
          <a:ln w="82550">
            <a:solidFill>
              <a:schemeClr val="bg1"/>
            </a:solidFill>
            <a:miter lim="400000"/>
          </a:ln>
        </p:spPr>
        <p:txBody>
          <a:bodyPr lIns="25400" tIns="25400" rIns="25400" bIns="25400" rtlCol="0" anchor="ctr"/>
          <a:lstStyle/>
          <a:p>
            <a:pPr algn="ctr"/>
            <a:endParaRPr lang="zh-CN" altLang="en-US" sz="1600" baseline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201" y="747418"/>
            <a:ext cx="4124325" cy="39243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031490" y="2373630"/>
            <a:ext cx="881380" cy="2053590"/>
            <a:chOff x="4936" y="3430"/>
            <a:chExt cx="1388" cy="3234"/>
          </a:xfrm>
        </p:grpSpPr>
        <p:sp>
          <p:nvSpPr>
            <p:cNvPr id="23" name="矩形 22"/>
            <p:cNvSpPr/>
            <p:nvPr/>
          </p:nvSpPr>
          <p:spPr>
            <a:xfrm>
              <a:off x="4936" y="3430"/>
              <a:ext cx="1389" cy="3235"/>
            </a:xfrm>
            <a:prstGeom prst="rect">
              <a:avLst/>
            </a:prstGeom>
            <a:solidFill>
              <a:srgbClr val="FF4E2D"/>
            </a:solidFill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936" y="3921"/>
              <a:ext cx="1354" cy="22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400">
                  <a:solidFill>
                    <a:schemeClr val="bg1"/>
                  </a:solidFill>
                </a:rPr>
                <a:t>减压</a:t>
              </a:r>
            </a:p>
          </p:txBody>
        </p:sp>
      </p:grpSp>
    </p:spTree>
  </p:cSld>
  <p:clrMapOvr>
    <a:masterClrMapping/>
  </p:clrMapOvr>
  <p:transition spd="slow"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E3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19211" r="12078" b="-1105"/>
          <a:stretch>
            <a:fillRect/>
          </a:stretch>
        </p:blipFill>
        <p:spPr>
          <a:xfrm>
            <a:off x="8265160" y="0"/>
            <a:ext cx="3926840" cy="325501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397375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425" y="0"/>
            <a:ext cx="5137785" cy="686054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8843010" y="3254375"/>
            <a:ext cx="3231516" cy="3690620"/>
            <a:chOff x="15378" y="-102"/>
            <a:chExt cx="5089" cy="5812"/>
          </a:xfrm>
        </p:grpSpPr>
        <p:grpSp>
          <p:nvGrpSpPr>
            <p:cNvPr id="7" name="组合 6"/>
            <p:cNvGrpSpPr/>
            <p:nvPr/>
          </p:nvGrpSpPr>
          <p:grpSpPr>
            <a:xfrm rot="5400000">
              <a:off x="15017" y="259"/>
              <a:ext cx="5812" cy="5089"/>
              <a:chOff x="4445255" y="-622175"/>
              <a:chExt cx="3690655" cy="3068202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4737358" y="-307457"/>
                <a:ext cx="3042314" cy="2462278"/>
              </a:xfrm>
              <a:prstGeom prst="rect">
                <a:avLst/>
              </a:prstGeom>
              <a:solidFill>
                <a:schemeClr val="bg1"/>
              </a:solidFill>
              <a:ln w="793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95" y="-622175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95" y="1817297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255" y="-622175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890" y="1816640"/>
                <a:ext cx="617015" cy="628730"/>
              </a:xfrm>
              <a:prstGeom prst="rect">
                <a:avLst/>
              </a:prstGeom>
            </p:spPr>
          </p:pic>
        </p:grpSp>
        <p:sp>
          <p:nvSpPr>
            <p:cNvPr id="8" name="文本框 7"/>
            <p:cNvSpPr txBox="1"/>
            <p:nvPr/>
          </p:nvSpPr>
          <p:spPr>
            <a:xfrm>
              <a:off x="18107" y="870"/>
              <a:ext cx="1839" cy="386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3200"/>
                <a:t>生活苟且</a:t>
              </a:r>
              <a:r>
                <a:rPr lang="en-US" altLang="zh-CN" sz="3200"/>
                <a:t> </a:t>
              </a:r>
            </a:p>
            <a:p>
              <a:pPr algn="dist"/>
              <a:r>
                <a:rPr lang="zh-CN" altLang="en-US" sz="3200"/>
                <a:t>来杯拿铁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5881" y="626"/>
              <a:ext cx="2226" cy="425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/>
                <a:t>邀请商场的咖啡茶饮商户现场摆摊联动，定制蕉绿咖啡包装，消费者网络上自发二次宣传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E3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 rot="5400000">
            <a:off x="-1977072" y="1937702"/>
            <a:ext cx="7019290" cy="2999740"/>
            <a:chOff x="4429380" y="-378600"/>
            <a:chExt cx="7019356" cy="2848140"/>
          </a:xfrm>
        </p:grpSpPr>
        <p:sp>
          <p:nvSpPr>
            <p:cNvPr id="6" name="矩形 5"/>
            <p:cNvSpPr/>
            <p:nvPr/>
          </p:nvSpPr>
          <p:spPr>
            <a:xfrm>
              <a:off x="4737358" y="-87395"/>
              <a:ext cx="6403400" cy="2242217"/>
            </a:xfrm>
            <a:prstGeom prst="rect">
              <a:avLst/>
            </a:prstGeom>
            <a:solidFill>
              <a:schemeClr val="bg1"/>
            </a:solidFill>
            <a:ln w="793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13941" y="-378600"/>
              <a:ext cx="617015" cy="62873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721" y="1840810"/>
              <a:ext cx="617015" cy="62873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9380" y="-378600"/>
              <a:ext cx="617015" cy="62873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890" y="1816640"/>
              <a:ext cx="617015" cy="628730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2370" y="3362960"/>
            <a:ext cx="4659630" cy="34950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2370" y="0"/>
            <a:ext cx="4659630" cy="34950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7520" y="0"/>
            <a:ext cx="4531360" cy="68586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47520" y="1423670"/>
            <a:ext cx="675005" cy="40100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/>
              <a:t>奶茶实验室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41350" y="626745"/>
            <a:ext cx="1106170" cy="58267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/>
              <a:t>亲自参与奶茶调配，调出你喜欢的味道，同时满足味蕾和好奇心，在沉浸式体验中忘掉烦恼与压力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980" y="571500"/>
            <a:ext cx="4286250" cy="5715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0712450" y="1549400"/>
            <a:ext cx="675005" cy="39592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3200"/>
              <a:t>多巴胺解压甜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606280" y="777875"/>
            <a:ext cx="1106170" cy="55022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000"/>
              <a:t>凡在商场消费任意金额，可在摊位</a:t>
            </a:r>
          </a:p>
          <a:p>
            <a:pPr algn="dist">
              <a:lnSpc>
                <a:spcPct val="150000"/>
              </a:lnSpc>
            </a:pPr>
            <a:r>
              <a:rPr lang="zh-CN" altLang="en-US" sz="2000"/>
              <a:t>领取一份甜蜜蜜减压棉花糖或椰子冻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95" y="571500"/>
            <a:ext cx="4286885" cy="5713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1342370" y="5930900"/>
            <a:ext cx="882015" cy="927100"/>
          </a:xfrm>
          <a:prstGeom prst="rect">
            <a:avLst/>
          </a:prstGeom>
          <a:solidFill>
            <a:srgbClr val="00E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剪去单角 5"/>
          <p:cNvSpPr/>
          <p:nvPr/>
        </p:nvSpPr>
        <p:spPr>
          <a:xfrm>
            <a:off x="0" y="0"/>
            <a:ext cx="8534400" cy="6858000"/>
          </a:xfrm>
          <a:prstGeom prst="snip1Rect">
            <a:avLst>
              <a:gd name="adj" fmla="val 50000"/>
            </a:avLst>
          </a:prstGeom>
          <a:solidFill>
            <a:srgbClr val="FFCE1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0" name="五边形 9"/>
          <p:cNvSpPr/>
          <p:nvPr/>
        </p:nvSpPr>
        <p:spPr>
          <a:xfrm>
            <a:off x="1868170" y="1675130"/>
            <a:ext cx="9474200" cy="3451225"/>
          </a:xfrm>
          <a:prstGeom prst="homePlate">
            <a:avLst/>
          </a:prstGeom>
          <a:solidFill>
            <a:srgbClr val="002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289290" y="5122545"/>
            <a:ext cx="767080" cy="17354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134360" y="738034"/>
            <a:ext cx="6372860" cy="5390633"/>
            <a:chOff x="-207" y="1161"/>
            <a:chExt cx="10036" cy="8489"/>
          </a:xfrm>
        </p:grpSpPr>
        <p:sp>
          <p:nvSpPr>
            <p:cNvPr id="13" name="椭圆 12"/>
            <p:cNvSpPr/>
            <p:nvPr/>
          </p:nvSpPr>
          <p:spPr>
            <a:xfrm>
              <a:off x="475" y="1161"/>
              <a:ext cx="8682" cy="8489"/>
            </a:xfrm>
            <a:prstGeom prst="ellipse">
              <a:avLst/>
            </a:prstGeom>
            <a:solidFill>
              <a:srgbClr val="00E3AB"/>
            </a:solidFill>
            <a:ln w="92075">
              <a:solidFill>
                <a:schemeClr val="tx1"/>
              </a:solidFill>
              <a:miter lim="400000"/>
            </a:ln>
          </p:spPr>
          <p:txBody>
            <a:bodyPr lIns="25400" tIns="25400" rIns="25400" bIns="25400" rtlCol="0" anchor="ctr"/>
            <a:lstStyle/>
            <a:p>
              <a:pPr algn="ctr"/>
              <a:endParaRPr lang="zh-CN" altLang="en-US" sz="16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-207" y="2353"/>
              <a:ext cx="10036" cy="5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触觉</a:t>
              </a:r>
              <a:endParaRPr lang="en-US" altLang="zh-CN" sz="11500" b="1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  <a:p>
              <a:pPr algn="ctr"/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实验室</a:t>
              </a:r>
              <a:endParaRPr lang="zh-CN" altLang="en-US" sz="11500" b="1" dirty="0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0" y="5785485"/>
            <a:ext cx="1868805" cy="1072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1858010" cy="1494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579" y="747236"/>
            <a:ext cx="1403962" cy="143061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 rot="16200000">
            <a:off x="594360" y="4513580"/>
            <a:ext cx="668655" cy="1857375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1342370" y="0"/>
            <a:ext cx="882015" cy="927100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65220" y="818515"/>
            <a:ext cx="5333365" cy="5215255"/>
          </a:xfrm>
          <a:prstGeom prst="ellipse">
            <a:avLst/>
          </a:prstGeom>
          <a:noFill/>
          <a:ln w="82550">
            <a:solidFill>
              <a:schemeClr val="bg1"/>
            </a:solidFill>
            <a:miter lim="400000"/>
          </a:ln>
        </p:spPr>
        <p:txBody>
          <a:bodyPr lIns="25400" tIns="25400" rIns="25400" bIns="25400" rtlCol="0" anchor="ctr"/>
          <a:lstStyle/>
          <a:p>
            <a:pPr algn="ctr"/>
            <a:endParaRPr lang="zh-CN" altLang="en-US" sz="1600" baseline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201" y="747418"/>
            <a:ext cx="4124325" cy="39243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031490" y="2373630"/>
            <a:ext cx="881380" cy="2053590"/>
            <a:chOff x="4936" y="3430"/>
            <a:chExt cx="1388" cy="3234"/>
          </a:xfrm>
        </p:grpSpPr>
        <p:sp>
          <p:nvSpPr>
            <p:cNvPr id="23" name="矩形 22"/>
            <p:cNvSpPr/>
            <p:nvPr/>
          </p:nvSpPr>
          <p:spPr>
            <a:xfrm>
              <a:off x="4936" y="3430"/>
              <a:ext cx="1389" cy="3235"/>
            </a:xfrm>
            <a:prstGeom prst="rect">
              <a:avLst/>
            </a:prstGeom>
            <a:solidFill>
              <a:srgbClr val="FF4E2D"/>
            </a:solidFill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936" y="3921"/>
              <a:ext cx="1354" cy="22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400">
                  <a:solidFill>
                    <a:schemeClr val="bg1"/>
                  </a:solidFill>
                </a:rPr>
                <a:t>减压</a:t>
              </a:r>
            </a:p>
          </p:txBody>
        </p:sp>
      </p:grpSp>
    </p:spTree>
  </p:cSld>
  <p:clrMapOvr>
    <a:masterClrMapping/>
  </p:clrMapOvr>
  <p:transition spd="slow"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CE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145405" cy="685736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590" y="0"/>
            <a:ext cx="5138420" cy="685673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9706610" y="-64135"/>
            <a:ext cx="2470785" cy="7002780"/>
            <a:chOff x="15340" y="-102"/>
            <a:chExt cx="3891" cy="11028"/>
          </a:xfrm>
        </p:grpSpPr>
        <p:grpSp>
          <p:nvGrpSpPr>
            <p:cNvPr id="7" name="组合 6"/>
            <p:cNvGrpSpPr/>
            <p:nvPr/>
          </p:nvGrpSpPr>
          <p:grpSpPr>
            <a:xfrm rot="5400000">
              <a:off x="11771" y="3467"/>
              <a:ext cx="11028" cy="3891"/>
              <a:chOff x="4445890" y="123623"/>
              <a:chExt cx="7002846" cy="2345917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4737084" y="437989"/>
                <a:ext cx="6403145" cy="1717186"/>
              </a:xfrm>
              <a:prstGeom prst="rect">
                <a:avLst/>
              </a:prstGeom>
              <a:solidFill>
                <a:schemeClr val="bg1"/>
              </a:solidFill>
              <a:ln w="793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31721" y="123623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31721" y="1840810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890" y="123623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890" y="1816640"/>
                <a:ext cx="617015" cy="628730"/>
              </a:xfrm>
              <a:prstGeom prst="rect">
                <a:avLst/>
              </a:prstGeom>
            </p:spPr>
          </p:pic>
        </p:grpSp>
        <p:sp>
          <p:nvSpPr>
            <p:cNvPr id="6" name="文本框 5"/>
            <p:cNvSpPr txBox="1"/>
            <p:nvPr/>
          </p:nvSpPr>
          <p:spPr>
            <a:xfrm>
              <a:off x="17237" y="2242"/>
              <a:ext cx="1257" cy="631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000"/>
                <a:t>捶飞烦恼减压法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195" y="1543"/>
              <a:ext cx="1257" cy="776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/>
                <a:t>现场放置烦恼墩墩，来宾可通过捶飞</a:t>
              </a:r>
            </a:p>
            <a:p>
              <a:pPr algn="dist"/>
              <a:r>
                <a:rPr lang="zh-CN" altLang="en-US" sz="2000"/>
                <a:t>烦恼，解放情绪，释放压力。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CE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0"/>
            <a:ext cx="882015" cy="927100"/>
          </a:xfrm>
          <a:prstGeom prst="rect">
            <a:avLst/>
          </a:prstGeom>
          <a:solidFill>
            <a:srgbClr val="002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65" y="281305"/>
            <a:ext cx="4723130" cy="62947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740" y="281305"/>
            <a:ext cx="6628130" cy="36582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03670" y="4267835"/>
            <a:ext cx="41960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STHeiti Light" panose="02010600040101010101" charset="-122"/>
                <a:ea typeface="STHeiti Light" panose="02010600040101010101" charset="-122"/>
                <a:cs typeface="STHeiti Light" panose="02010600040101010101" charset="-122"/>
              </a:rPr>
              <a:t>丢掉烦恼压缩包            </a:t>
            </a:r>
            <a:endParaRPr lang="zh-CN" altLang="en-US" sz="4400" dirty="0">
              <a:solidFill>
                <a:schemeClr val="tx1"/>
              </a:solidFill>
              <a:latin typeface="STHeiti Light" panose="02010600040101010101" charset="-122"/>
              <a:ea typeface="STHeiti Light" panose="02010600040101010101" charset="-122"/>
              <a:cs typeface="STHeiti Light" panose="0201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559425" y="5036185"/>
            <a:ext cx="60801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现</a:t>
            </a:r>
            <a:r>
              <a:rPr lang="zh-CN" altLang="en-US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场</a:t>
            </a:r>
            <a:r>
              <a:rPr lang="zh-CN" altLang="en-US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放置丢掉烦恼压缩包互动区，挑战命中更高分数的洞口，即可获得通关印章一枚</a:t>
            </a:r>
          </a:p>
        </p:txBody>
      </p:sp>
      <p:sp>
        <p:nvSpPr>
          <p:cNvPr id="16" name="矩形 15"/>
          <p:cNvSpPr/>
          <p:nvPr/>
        </p:nvSpPr>
        <p:spPr>
          <a:xfrm>
            <a:off x="11840210" y="5930265"/>
            <a:ext cx="351790" cy="9277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1342370" y="5930900"/>
            <a:ext cx="882015" cy="927100"/>
          </a:xfrm>
          <a:prstGeom prst="rect">
            <a:avLst/>
          </a:prstGeom>
          <a:solidFill>
            <a:srgbClr val="00E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: 剪去单角 5"/>
          <p:cNvSpPr/>
          <p:nvPr/>
        </p:nvSpPr>
        <p:spPr>
          <a:xfrm>
            <a:off x="0" y="0"/>
            <a:ext cx="8534400" cy="6858000"/>
          </a:xfrm>
          <a:prstGeom prst="snip1Rect">
            <a:avLst>
              <a:gd name="adj" fmla="val 50000"/>
            </a:avLst>
          </a:prstGeom>
          <a:solidFill>
            <a:srgbClr val="FFCE1F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0" name="五边形 9"/>
          <p:cNvSpPr/>
          <p:nvPr/>
        </p:nvSpPr>
        <p:spPr>
          <a:xfrm>
            <a:off x="1868170" y="1675130"/>
            <a:ext cx="9474200" cy="3451225"/>
          </a:xfrm>
          <a:prstGeom prst="homePlate">
            <a:avLst/>
          </a:prstGeom>
          <a:solidFill>
            <a:srgbClr val="0028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289290" y="5122545"/>
            <a:ext cx="767080" cy="17354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134360" y="738034"/>
            <a:ext cx="6372860" cy="5390633"/>
            <a:chOff x="-207" y="1161"/>
            <a:chExt cx="10036" cy="8489"/>
          </a:xfrm>
        </p:grpSpPr>
        <p:sp>
          <p:nvSpPr>
            <p:cNvPr id="13" name="椭圆 12"/>
            <p:cNvSpPr/>
            <p:nvPr/>
          </p:nvSpPr>
          <p:spPr>
            <a:xfrm>
              <a:off x="475" y="1161"/>
              <a:ext cx="8682" cy="8489"/>
            </a:xfrm>
            <a:prstGeom prst="ellipse">
              <a:avLst/>
            </a:prstGeom>
            <a:solidFill>
              <a:srgbClr val="00E3AB"/>
            </a:solidFill>
            <a:ln w="92075">
              <a:solidFill>
                <a:schemeClr val="tx1"/>
              </a:solidFill>
              <a:miter lim="400000"/>
            </a:ln>
          </p:spPr>
          <p:txBody>
            <a:bodyPr lIns="25400" tIns="25400" rIns="25400" bIns="25400" rtlCol="0" anchor="ctr"/>
            <a:lstStyle/>
            <a:p>
              <a:pPr algn="ctr"/>
              <a:endParaRPr lang="zh-CN" altLang="en-US" sz="1600" baseline="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-207" y="2353"/>
              <a:ext cx="10036" cy="5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第六</a:t>
              </a:r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感觉</a:t>
              </a:r>
              <a:endParaRPr lang="en-US" altLang="zh-CN" sz="11500" b="1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  <a:p>
              <a:pPr algn="ctr"/>
              <a:r>
                <a:rPr lang="zh-CN" altLang="en-US" sz="115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  <a:cs typeface="Aharoni" panose="02010803020104030203" pitchFamily="2" charset="-79"/>
                </a:rPr>
                <a:t>实验室</a:t>
              </a:r>
              <a:endParaRPr lang="zh-CN" altLang="en-US" sz="11500" b="1" dirty="0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Aharoni" panose="02010803020104030203" pitchFamily="2" charset="-79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0" y="5785485"/>
            <a:ext cx="1868805" cy="1072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0"/>
            <a:ext cx="1858010" cy="1494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579" y="747236"/>
            <a:ext cx="1403962" cy="143061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 rot="16200000">
            <a:off x="594360" y="4513580"/>
            <a:ext cx="668655" cy="1857375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1342370" y="0"/>
            <a:ext cx="882015" cy="927100"/>
          </a:xfrm>
          <a:prstGeom prst="rect">
            <a:avLst/>
          </a:prstGeom>
          <a:solidFill>
            <a:srgbClr val="FF4E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65220" y="818515"/>
            <a:ext cx="5333365" cy="5215255"/>
          </a:xfrm>
          <a:prstGeom prst="ellipse">
            <a:avLst/>
          </a:prstGeom>
          <a:noFill/>
          <a:ln w="82550">
            <a:solidFill>
              <a:schemeClr val="bg1"/>
            </a:solidFill>
            <a:miter lim="400000"/>
          </a:ln>
        </p:spPr>
        <p:txBody>
          <a:bodyPr lIns="25400" tIns="25400" rIns="25400" bIns="25400" rtlCol="0" anchor="ctr"/>
          <a:lstStyle/>
          <a:p>
            <a:pPr algn="ctr"/>
            <a:endParaRPr lang="zh-CN" altLang="en-US" sz="1600" baseline="0">
              <a:solidFill>
                <a:srgbClr val="000000"/>
              </a:solidFill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201" y="747418"/>
            <a:ext cx="4124325" cy="39243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3031490" y="2373630"/>
            <a:ext cx="881380" cy="2053590"/>
            <a:chOff x="4936" y="3430"/>
            <a:chExt cx="1388" cy="3234"/>
          </a:xfrm>
        </p:grpSpPr>
        <p:sp>
          <p:nvSpPr>
            <p:cNvPr id="23" name="矩形 22"/>
            <p:cNvSpPr/>
            <p:nvPr/>
          </p:nvSpPr>
          <p:spPr>
            <a:xfrm>
              <a:off x="4936" y="3430"/>
              <a:ext cx="1389" cy="3235"/>
            </a:xfrm>
            <a:prstGeom prst="rect">
              <a:avLst/>
            </a:prstGeom>
            <a:solidFill>
              <a:srgbClr val="FF4E2D"/>
            </a:solidFill>
            <a:ln w="444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936" y="3921"/>
              <a:ext cx="1354" cy="22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400">
                  <a:solidFill>
                    <a:schemeClr val="bg1"/>
                  </a:solidFill>
                </a:rPr>
                <a:t>减压</a:t>
              </a:r>
            </a:p>
          </p:txBody>
        </p:sp>
      </p:grpSp>
    </p:spTree>
  </p:cSld>
  <p:clrMapOvr>
    <a:masterClrMapping/>
  </p:clrMapOvr>
  <p:transition spd="slow"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4E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585845" cy="47783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9335" y="0"/>
            <a:ext cx="5569585" cy="69005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 b="50549"/>
          <a:stretch>
            <a:fillRect/>
          </a:stretch>
        </p:blipFill>
        <p:spPr>
          <a:xfrm>
            <a:off x="0" y="4754880"/>
            <a:ext cx="3626485" cy="213741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9467850" y="-43180"/>
            <a:ext cx="2470785" cy="7002780"/>
            <a:chOff x="15340" y="-102"/>
            <a:chExt cx="3891" cy="11028"/>
          </a:xfrm>
        </p:grpSpPr>
        <p:grpSp>
          <p:nvGrpSpPr>
            <p:cNvPr id="10" name="组合 9"/>
            <p:cNvGrpSpPr/>
            <p:nvPr/>
          </p:nvGrpSpPr>
          <p:grpSpPr>
            <a:xfrm rot="5400000">
              <a:off x="11771" y="3467"/>
              <a:ext cx="11028" cy="3891"/>
              <a:chOff x="4445890" y="123623"/>
              <a:chExt cx="7002846" cy="2345917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4737084" y="437989"/>
                <a:ext cx="6403145" cy="1717186"/>
              </a:xfrm>
              <a:prstGeom prst="rect">
                <a:avLst/>
              </a:prstGeom>
              <a:solidFill>
                <a:schemeClr val="bg1"/>
              </a:solidFill>
              <a:ln w="793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31721" y="123623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31721" y="1840810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890" y="123623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890" y="1816640"/>
                <a:ext cx="617015" cy="628730"/>
              </a:xfrm>
              <a:prstGeom prst="rect">
                <a:avLst/>
              </a:prstGeom>
            </p:spPr>
          </p:pic>
        </p:grpSp>
        <p:sp>
          <p:nvSpPr>
            <p:cNvPr id="18" name="文本框 17"/>
            <p:cNvSpPr txBox="1"/>
            <p:nvPr/>
          </p:nvSpPr>
          <p:spPr>
            <a:xfrm>
              <a:off x="17237" y="2242"/>
              <a:ext cx="1257" cy="631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000"/>
                <a:t>买买买减压法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6195" y="1543"/>
              <a:ext cx="1257" cy="776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/>
                <a:t>市集区域为摆烂摊，各类减压新奇</a:t>
              </a:r>
            </a:p>
            <a:p>
              <a:pPr algn="dist"/>
              <a:r>
                <a:rPr lang="zh-CN" altLang="en-US" sz="2000"/>
                <a:t>好物汇集于此，放肆逛无压力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4E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9060" y="0"/>
            <a:ext cx="514477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179060" cy="685800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9706610" y="-64135"/>
            <a:ext cx="2470785" cy="7002780"/>
            <a:chOff x="15340" y="-102"/>
            <a:chExt cx="3891" cy="11028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11771" y="3467"/>
              <a:ext cx="11028" cy="3891"/>
              <a:chOff x="4445890" y="123623"/>
              <a:chExt cx="7002846" cy="2345917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4737084" y="437989"/>
                <a:ext cx="6403145" cy="1717186"/>
              </a:xfrm>
              <a:prstGeom prst="rect">
                <a:avLst/>
              </a:prstGeom>
              <a:solidFill>
                <a:schemeClr val="bg1"/>
              </a:solidFill>
              <a:ln w="793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31721" y="123623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31721" y="1840810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890" y="123623"/>
                <a:ext cx="617015" cy="62873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45890" y="1816640"/>
                <a:ext cx="617015" cy="628730"/>
              </a:xfrm>
              <a:prstGeom prst="rect">
                <a:avLst/>
              </a:prstGeom>
            </p:spPr>
          </p:pic>
        </p:grpSp>
        <p:sp>
          <p:nvSpPr>
            <p:cNvPr id="3" name="文本框 2"/>
            <p:cNvSpPr txBox="1"/>
            <p:nvPr/>
          </p:nvSpPr>
          <p:spPr>
            <a:xfrm>
              <a:off x="17237" y="2242"/>
              <a:ext cx="1257" cy="631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4000"/>
                <a:t>花式躺营区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195" y="1543"/>
              <a:ext cx="1257" cy="7768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2000"/>
                <a:t>花式躺营区设置露天大电影，</a:t>
              </a:r>
            </a:p>
            <a:p>
              <a:pPr algn="dist"/>
              <a:r>
                <a:rPr lang="zh-CN" altLang="en-US" sz="2000"/>
                <a:t>在这里泡一天得到全身心的放松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445890" y="123623"/>
            <a:ext cx="7002846" cy="2345917"/>
            <a:chOff x="4445890" y="123623"/>
            <a:chExt cx="7002846" cy="2345917"/>
          </a:xfrm>
        </p:grpSpPr>
        <p:sp>
          <p:nvSpPr>
            <p:cNvPr id="8" name="矩形 7"/>
            <p:cNvSpPr/>
            <p:nvPr/>
          </p:nvSpPr>
          <p:spPr>
            <a:xfrm>
              <a:off x="4737084" y="437989"/>
              <a:ext cx="6403145" cy="1717186"/>
            </a:xfrm>
            <a:prstGeom prst="rect">
              <a:avLst/>
            </a:prstGeom>
            <a:solidFill>
              <a:schemeClr val="bg1"/>
            </a:solidFill>
            <a:ln w="793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721" y="123623"/>
              <a:ext cx="617015" cy="62873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721" y="1840810"/>
              <a:ext cx="617015" cy="62873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890" y="123623"/>
              <a:ext cx="617015" cy="6287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890" y="1816640"/>
              <a:ext cx="617015" cy="628730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196978" y="2105561"/>
            <a:ext cx="3795395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cs typeface="+mn-ea"/>
                <a:sym typeface="+mn-lt"/>
              </a:rPr>
              <a:t>PART.3</a:t>
            </a:r>
            <a:endParaRPr lang="zh-CN" altLang="en-US" sz="8000" b="1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96" y="2634638"/>
            <a:ext cx="4124325" cy="39243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51475" y="752475"/>
            <a:ext cx="51568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5400" dirty="0">
                <a:latin typeface="+mj-ea"/>
                <a:ea typeface="+mj-ea"/>
                <a:cs typeface="+mn-ea"/>
                <a:sym typeface="+mn-lt"/>
              </a:rPr>
              <a:t>商户联动</a:t>
            </a:r>
          </a:p>
        </p:txBody>
      </p:sp>
      <p:sp>
        <p:nvSpPr>
          <p:cNvPr id="6" name="Content Placeholder 2"/>
          <p:cNvSpPr txBox="1"/>
          <p:nvPr/>
        </p:nvSpPr>
        <p:spPr>
          <a:xfrm>
            <a:off x="5668010" y="1650365"/>
            <a:ext cx="4814570" cy="30607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buNone/>
            </a:pPr>
            <a:r>
              <a:rPr lang="en-US" altLang="zh-CN" sz="1600" dirty="0">
                <a:solidFill>
                  <a:schemeClr val="tx1"/>
                </a:solidFill>
                <a:cs typeface="+mn-ea"/>
                <a:sym typeface="+mn-lt"/>
              </a:rPr>
              <a:t>Business linkage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245" y="1212215"/>
            <a:ext cx="7118350" cy="474027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52120" y="1243330"/>
            <a:ext cx="4455160" cy="4709160"/>
            <a:chOff x="2057" y="1958"/>
            <a:chExt cx="7016" cy="7416"/>
          </a:xfrm>
        </p:grpSpPr>
        <p:sp>
          <p:nvSpPr>
            <p:cNvPr id="2" name="圆角矩形 1"/>
            <p:cNvSpPr/>
            <p:nvPr/>
          </p:nvSpPr>
          <p:spPr>
            <a:xfrm>
              <a:off x="2057" y="1958"/>
              <a:ext cx="7016" cy="7416"/>
            </a:xfrm>
            <a:prstGeom prst="roundRect">
              <a:avLst/>
            </a:prstGeom>
            <a:solidFill>
              <a:srgbClr val="FFCE1F">
                <a:alpha val="80000"/>
              </a:srgbClr>
            </a:solidFill>
            <a:ln w="57150">
              <a:solidFill>
                <a:srgbClr val="00E3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76" y="2653"/>
              <a:ext cx="6799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抱团解压族</a:t>
              </a:r>
              <a:endParaRPr lang="zh-CN" altLang="en-US" sz="4800" b="1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01" y="4391"/>
              <a:ext cx="5728" cy="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1828800" eaLnBrk="1" fontAlgn="auto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活动期间，顾客</a:t>
              </a:r>
              <a:r>
                <a:rPr lang="en-US" altLang="zh-CN"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3</a:t>
              </a:r>
              <a:r>
                <a:rPr lang="zh-CN" altLang="en-US"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人同行到场内任意一家餐饮商家消费，并出示其中一人参与活动的印章即可享受满</a:t>
              </a:r>
              <a:r>
                <a:rPr lang="en-US" altLang="zh-CN"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300-50</a:t>
              </a:r>
              <a:r>
                <a:rPr lang="zh-CN" altLang="en-US"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优惠</a:t>
              </a: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1153795" y="2724150"/>
            <a:ext cx="29540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r="1928" b="3601"/>
          <a:stretch>
            <a:fillRect/>
          </a:stretch>
        </p:blipFill>
        <p:spPr>
          <a:xfrm>
            <a:off x="4627245" y="1208405"/>
            <a:ext cx="7139940" cy="474027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52120" y="1243330"/>
            <a:ext cx="4455160" cy="4709160"/>
            <a:chOff x="2057" y="1958"/>
            <a:chExt cx="7016" cy="7416"/>
          </a:xfrm>
        </p:grpSpPr>
        <p:sp>
          <p:nvSpPr>
            <p:cNvPr id="2" name="圆角矩形 1"/>
            <p:cNvSpPr/>
            <p:nvPr/>
          </p:nvSpPr>
          <p:spPr>
            <a:xfrm>
              <a:off x="2057" y="1958"/>
              <a:ext cx="7016" cy="7416"/>
            </a:xfrm>
            <a:prstGeom prst="roundRect">
              <a:avLst/>
            </a:prstGeom>
            <a:solidFill>
              <a:srgbClr val="FFCE1F">
                <a:alpha val="80000"/>
              </a:srgbClr>
            </a:solidFill>
            <a:ln w="57150">
              <a:solidFill>
                <a:srgbClr val="00E3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76" y="2653"/>
              <a:ext cx="6799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高压加油站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01" y="4391"/>
              <a:ext cx="5728" cy="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1828800" eaLnBrk="1" fontAlgn="auto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活动期间，现场会有</a:t>
              </a:r>
              <a:r>
                <a:rPr lang="en-US"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**</a:t>
              </a:r>
              <a:r>
                <a:rPr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银行免费提供以及设有特殊腰封的千杯饮品，到访顾客可享受清凉一夏快乐一下</a:t>
              </a:r>
              <a:r>
                <a:rPr lang="zh-CN"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（设信用卡摊位）</a:t>
              </a:r>
              <a:endParaRPr sz="20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1153795" y="2724150"/>
            <a:ext cx="29540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7245" y="1208405"/>
            <a:ext cx="7139305" cy="472249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52120" y="1243330"/>
            <a:ext cx="4455160" cy="4709160"/>
            <a:chOff x="2057" y="1958"/>
            <a:chExt cx="7016" cy="7416"/>
          </a:xfrm>
        </p:grpSpPr>
        <p:sp>
          <p:nvSpPr>
            <p:cNvPr id="2" name="圆角矩形 1"/>
            <p:cNvSpPr/>
            <p:nvPr/>
          </p:nvSpPr>
          <p:spPr>
            <a:xfrm>
              <a:off x="2057" y="1958"/>
              <a:ext cx="7016" cy="7416"/>
            </a:xfrm>
            <a:prstGeom prst="roundRect">
              <a:avLst/>
            </a:prstGeom>
            <a:solidFill>
              <a:srgbClr val="FFCE1F">
                <a:alpha val="80000"/>
              </a:srgbClr>
            </a:solidFill>
            <a:ln w="57150">
              <a:solidFill>
                <a:srgbClr val="00E3A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76" y="2653"/>
              <a:ext cx="6799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亲子轻松画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01" y="4391"/>
              <a:ext cx="5728" cy="4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1828800" eaLnBrk="1" fontAlgn="auto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活动期间，场内儿童教育机构邀请10组家庭，制作</a:t>
              </a:r>
              <a:r>
                <a:rPr lang="zh-CN"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油画</a:t>
              </a:r>
              <a:r>
                <a:rPr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，制作完后可放置视觉实验室内的“静态画展”中集体展示</a:t>
              </a: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1153795" y="2724150"/>
            <a:ext cx="29540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13944" b="9963"/>
          <a:stretch>
            <a:fillRect/>
          </a:stretch>
        </p:blipFill>
        <p:spPr>
          <a:xfrm>
            <a:off x="1183640" y="819785"/>
            <a:ext cx="5146040" cy="521843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718935" y="1243330"/>
            <a:ext cx="4455160" cy="4709160"/>
            <a:chOff x="10581" y="1958"/>
            <a:chExt cx="7016" cy="7416"/>
          </a:xfrm>
        </p:grpSpPr>
        <p:grpSp>
          <p:nvGrpSpPr>
            <p:cNvPr id="5" name="组合 4"/>
            <p:cNvGrpSpPr/>
            <p:nvPr/>
          </p:nvGrpSpPr>
          <p:grpSpPr>
            <a:xfrm>
              <a:off x="10581" y="1958"/>
              <a:ext cx="7016" cy="7416"/>
              <a:chOff x="2057" y="1958"/>
              <a:chExt cx="7016" cy="7416"/>
            </a:xfrm>
          </p:grpSpPr>
          <p:sp>
            <p:nvSpPr>
              <p:cNvPr id="6" name="圆角矩形 5"/>
              <p:cNvSpPr/>
              <p:nvPr/>
            </p:nvSpPr>
            <p:spPr>
              <a:xfrm>
                <a:off x="2057" y="1958"/>
                <a:ext cx="7016" cy="7416"/>
              </a:xfrm>
              <a:prstGeom prst="roundRect">
                <a:avLst/>
              </a:prstGeom>
              <a:solidFill>
                <a:srgbClr val="FFCE1F">
                  <a:alpha val="80000"/>
                </a:srgbClr>
              </a:solidFill>
              <a:ln w="57150">
                <a:solidFill>
                  <a:srgbClr val="00E3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176" y="2653"/>
                <a:ext cx="6799" cy="1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4800" b="1">
                    <a:solidFill>
                      <a:schemeClr val="tx1"/>
                    </a:solidFill>
                    <a:latin typeface="华文黑体" panose="02010600040101010101" charset="-122"/>
                    <a:ea typeface="华文黑体" panose="02010600040101010101" charset="-122"/>
                  </a:rPr>
                  <a:t>为友谊干杯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701" y="4391"/>
                <a:ext cx="5728" cy="3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 defTabSz="1828800" eaLnBrk="1" fontAlgn="auto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2000">
                    <a:solidFill>
                      <a:schemeClr val="tx1"/>
                    </a:solidFill>
                    <a:latin typeface="华文黑体" panose="02010600040101010101" charset="-122"/>
                    <a:ea typeface="华文黑体" panose="02010600040101010101" charset="-122"/>
                  </a:rPr>
                  <a:t>活动期间，顾客在场内的咖啡饮品闲时二人同行，进店出示实验室印章即可享受买一赠一。</a:t>
                </a: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>
              <a:off x="11763" y="4391"/>
              <a:ext cx="46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105" y="582295"/>
            <a:ext cx="4831080" cy="569277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718935" y="1243330"/>
            <a:ext cx="4455160" cy="4714240"/>
            <a:chOff x="10581" y="1958"/>
            <a:chExt cx="7016" cy="7424"/>
          </a:xfrm>
        </p:grpSpPr>
        <p:grpSp>
          <p:nvGrpSpPr>
            <p:cNvPr id="5" name="组合 4"/>
            <p:cNvGrpSpPr/>
            <p:nvPr/>
          </p:nvGrpSpPr>
          <p:grpSpPr>
            <a:xfrm>
              <a:off x="10581" y="1958"/>
              <a:ext cx="7016" cy="7424"/>
              <a:chOff x="2057" y="1958"/>
              <a:chExt cx="7016" cy="7424"/>
            </a:xfrm>
          </p:grpSpPr>
          <p:sp>
            <p:nvSpPr>
              <p:cNvPr id="6" name="圆角矩形 5"/>
              <p:cNvSpPr/>
              <p:nvPr/>
            </p:nvSpPr>
            <p:spPr>
              <a:xfrm>
                <a:off x="2057" y="1958"/>
                <a:ext cx="7016" cy="7416"/>
              </a:xfrm>
              <a:prstGeom prst="roundRect">
                <a:avLst/>
              </a:prstGeom>
              <a:solidFill>
                <a:srgbClr val="FFCE1F">
                  <a:alpha val="80000"/>
                </a:srgbClr>
              </a:solidFill>
              <a:ln w="57150">
                <a:solidFill>
                  <a:srgbClr val="00E3A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166" y="2895"/>
                <a:ext cx="6799" cy="10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600" b="1">
                    <a:solidFill>
                      <a:schemeClr val="tx1"/>
                    </a:solidFill>
                    <a:latin typeface="华文黑体" panose="02010600040101010101" charset="-122"/>
                    <a:ea typeface="华文黑体" panose="02010600040101010101" charset="-122"/>
                  </a:rPr>
                  <a:t>辣汗淋漓  爽到飞起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2701" y="4391"/>
                <a:ext cx="5728" cy="4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828800" eaLnBrk="1" fontAlgn="auto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sz="2000">
                    <a:solidFill>
                      <a:schemeClr val="tx1"/>
                    </a:solidFill>
                    <a:latin typeface="华文黑体" panose="02010600040101010101" charset="-122"/>
                    <a:ea typeface="华文黑体" panose="02010600040101010101" charset="-122"/>
                  </a:rPr>
                  <a:t>活动期间，现场各个实验室会随机发放探鱼、蛙来哒、迦鲨、文和记四个店家的优惠券，顾客凭优惠券进入店内享用辣味带来的减压</a:t>
                </a: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>
              <a:off x="11763" y="4391"/>
              <a:ext cx="465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445890" y="123623"/>
            <a:ext cx="7002846" cy="2345917"/>
            <a:chOff x="4445890" y="123623"/>
            <a:chExt cx="7002846" cy="2345917"/>
          </a:xfrm>
        </p:grpSpPr>
        <p:sp>
          <p:nvSpPr>
            <p:cNvPr id="8" name="矩形 7"/>
            <p:cNvSpPr/>
            <p:nvPr/>
          </p:nvSpPr>
          <p:spPr>
            <a:xfrm>
              <a:off x="4737084" y="437989"/>
              <a:ext cx="6403145" cy="1717186"/>
            </a:xfrm>
            <a:prstGeom prst="rect">
              <a:avLst/>
            </a:prstGeom>
            <a:solidFill>
              <a:schemeClr val="bg1"/>
            </a:solidFill>
            <a:ln w="793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721" y="123623"/>
              <a:ext cx="617015" cy="62873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31721" y="1840810"/>
              <a:ext cx="617015" cy="628730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890" y="123623"/>
              <a:ext cx="617015" cy="628730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890" y="1816640"/>
              <a:ext cx="617015" cy="628730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196978" y="2105561"/>
            <a:ext cx="3795395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cs typeface="+mn-ea"/>
                <a:sym typeface="+mn-lt"/>
              </a:rPr>
              <a:t>PART.4</a:t>
            </a:r>
            <a:endParaRPr lang="zh-CN" altLang="en-US" sz="8000" b="1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96" y="2634638"/>
            <a:ext cx="4124325" cy="39243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51475" y="752475"/>
            <a:ext cx="51568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5400" dirty="0">
                <a:latin typeface="+mj-ea"/>
                <a:ea typeface="+mj-ea"/>
                <a:cs typeface="+mn-ea"/>
                <a:sym typeface="+mn-lt"/>
              </a:rPr>
              <a:t>宣传推广</a:t>
            </a:r>
          </a:p>
        </p:txBody>
      </p:sp>
      <p:sp>
        <p:nvSpPr>
          <p:cNvPr id="6" name="Content Placeholder 2"/>
          <p:cNvSpPr txBox="1"/>
          <p:nvPr/>
        </p:nvSpPr>
        <p:spPr>
          <a:xfrm>
            <a:off x="5668010" y="1650365"/>
            <a:ext cx="4814570" cy="30607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buNone/>
            </a:pPr>
            <a:r>
              <a:rPr lang="en-US" altLang="zh-CN" sz="1600" dirty="0">
                <a:solidFill>
                  <a:schemeClr val="tx1"/>
                </a:solidFill>
                <a:cs typeface="+mn-ea"/>
                <a:sym typeface="+mn-lt"/>
              </a:rPr>
              <a:t>Promotion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980" y="1585595"/>
            <a:ext cx="3698875" cy="368681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文本框 12"/>
          <p:cNvSpPr txBox="1"/>
          <p:nvPr/>
        </p:nvSpPr>
        <p:spPr>
          <a:xfrm>
            <a:off x="1496695" y="3622040"/>
            <a:ext cx="45656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花生地铁线下邀请</a:t>
            </a:r>
            <a:r>
              <a:rPr lang="en-US" altLang="zh-CN" sz="20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100</a:t>
            </a:r>
            <a:r>
              <a:rPr lang="zh-CN" altLang="en-US" sz="20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人在场内免费吃，邀请</a:t>
            </a:r>
            <a:r>
              <a:rPr lang="en-US" altLang="zh-CN" sz="20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100</a:t>
            </a:r>
            <a:r>
              <a:rPr lang="zh-CN" altLang="en-US" sz="200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人免费看电影。</a:t>
            </a:r>
          </a:p>
        </p:txBody>
      </p:sp>
      <p:sp>
        <p:nvSpPr>
          <p:cNvPr id="14" name="文本框 15"/>
          <p:cNvSpPr txBox="1"/>
          <p:nvPr/>
        </p:nvSpPr>
        <p:spPr>
          <a:xfrm>
            <a:off x="1274445" y="1585595"/>
            <a:ext cx="544893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活动前期</a:t>
            </a:r>
            <a:endParaRPr lang="en-US" altLang="zh-CN" sz="4800" b="1">
              <a:solidFill>
                <a:schemeClr val="tx1"/>
              </a:solidFill>
              <a:latin typeface="华文黑体" panose="02010600040101010101" charset="-122"/>
              <a:ea typeface="华文黑体" panose="02010600040101010101" charset="-122"/>
            </a:endParaRPr>
          </a:p>
          <a:p>
            <a:r>
              <a:rPr lang="en-US" altLang="zh-CN" sz="4800" b="1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          ——</a:t>
            </a:r>
            <a:r>
              <a:rPr lang="zh-CN" altLang="en-US" sz="4800" b="1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rPr>
              <a:t>媒体投放</a:t>
            </a:r>
            <a:endParaRPr lang="zh-CN" altLang="en-US" sz="4800" b="1" dirty="0">
              <a:solidFill>
                <a:schemeClr val="tx1"/>
              </a:solidFill>
              <a:latin typeface="华文黑体" panose="02010600040101010101" charset="-122"/>
              <a:ea typeface="华文黑体" panose="0201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285" y="1043305"/>
            <a:ext cx="4831715" cy="4771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6940"/>
            <a:ext cx="2618740" cy="4671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2435860" y="730250"/>
            <a:ext cx="6466840" cy="5397500"/>
            <a:chOff x="4151" y="2844"/>
            <a:chExt cx="10184" cy="8500"/>
          </a:xfrm>
        </p:grpSpPr>
        <p:sp>
          <p:nvSpPr>
            <p:cNvPr id="19" name="Freeform 13"/>
            <p:cNvSpPr/>
            <p:nvPr/>
          </p:nvSpPr>
          <p:spPr>
            <a:xfrm>
              <a:off x="4151" y="2844"/>
              <a:ext cx="9656" cy="8500"/>
            </a:xfrm>
            <a:custGeom>
              <a:avLst/>
              <a:gdLst>
                <a:gd name="connsiteX0" fmla="*/ 0 w 4062953"/>
                <a:gd name="connsiteY0" fmla="*/ 0 h 4958499"/>
                <a:gd name="connsiteX1" fmla="*/ 4062953 w 4062953"/>
                <a:gd name="connsiteY1" fmla="*/ 0 h 4958499"/>
                <a:gd name="connsiteX2" fmla="*/ 4062953 w 4062953"/>
                <a:gd name="connsiteY2" fmla="*/ 4958499 h 4958499"/>
                <a:gd name="connsiteX3" fmla="*/ 0 w 4062953"/>
                <a:gd name="connsiteY3" fmla="*/ 4958499 h 4958499"/>
                <a:gd name="connsiteX4" fmla="*/ 0 w 4062953"/>
                <a:gd name="connsiteY4" fmla="*/ 923526 h 4958499"/>
                <a:gd name="connsiteX5" fmla="*/ 235669 w 4062953"/>
                <a:gd name="connsiteY5" fmla="*/ 699943 h 4958499"/>
                <a:gd name="connsiteX6" fmla="*/ 0 w 4062953"/>
                <a:gd name="connsiteY6" fmla="*/ 476360 h 4958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2953" h="4958499">
                  <a:moveTo>
                    <a:pt x="0" y="0"/>
                  </a:moveTo>
                  <a:lnTo>
                    <a:pt x="4062953" y="0"/>
                  </a:lnTo>
                  <a:lnTo>
                    <a:pt x="4062953" y="4958499"/>
                  </a:lnTo>
                  <a:lnTo>
                    <a:pt x="0" y="4958499"/>
                  </a:lnTo>
                  <a:lnTo>
                    <a:pt x="0" y="923526"/>
                  </a:lnTo>
                  <a:lnTo>
                    <a:pt x="235669" y="699943"/>
                  </a:lnTo>
                  <a:lnTo>
                    <a:pt x="0" y="476360"/>
                  </a:lnTo>
                  <a:close/>
                </a:path>
              </a:pathLst>
            </a:custGeom>
            <a:solidFill>
              <a:srgbClr val="FFCE1F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3828" tIns="121914" rIns="243828" bIns="121914" rtlCol="0" anchor="ctr"/>
            <a:lstStyle/>
            <a:p>
              <a:pPr algn="ctr" defTabSz="2438400"/>
              <a:endParaRPr lang="en-US" sz="2800">
                <a:solidFill>
                  <a:prstClr val="white"/>
                </a:solidFill>
              </a:endParaRPr>
            </a:p>
          </p:txBody>
        </p:sp>
        <p:sp>
          <p:nvSpPr>
            <p:cNvPr id="15" name="文本框 15"/>
            <p:cNvSpPr txBox="1"/>
            <p:nvPr/>
          </p:nvSpPr>
          <p:spPr>
            <a:xfrm>
              <a:off x="4679" y="3477"/>
              <a:ext cx="9656" cy="2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活动中期</a:t>
              </a:r>
              <a:endParaRPr lang="en-US" altLang="zh-CN" sz="4800" b="1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</a:endParaRPr>
            </a:p>
            <a:p>
              <a:r>
                <a:rPr lang="en-US" altLang="zh-CN" sz="48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          ——</a:t>
              </a:r>
              <a:r>
                <a:rPr lang="zh-CN" altLang="en-US" sz="4800" b="1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抖</a:t>
              </a:r>
              <a:r>
                <a:rPr lang="zh-CN" altLang="en-US" sz="4800" b="1" dirty="0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音宣传</a:t>
              </a:r>
            </a:p>
          </p:txBody>
        </p:sp>
        <p:sp>
          <p:nvSpPr>
            <p:cNvPr id="17" name="文本框 8"/>
            <p:cNvSpPr txBox="1"/>
            <p:nvPr/>
          </p:nvSpPr>
          <p:spPr>
            <a:xfrm>
              <a:off x="5600" y="6073"/>
              <a:ext cx="6307" cy="5035"/>
            </a:xfrm>
            <a:prstGeom prst="rect">
              <a:avLst/>
            </a:prstGeom>
            <a:noFill/>
          </p:spPr>
          <p:txBody>
            <a:bodyPr wrap="square" lIns="243828" tIns="121914" rIns="243828" bIns="121914" rtlCol="0">
              <a:spAutoFit/>
            </a:bodyPr>
            <a:lstStyle/>
            <a:p>
              <a:pPr defTabSz="2438400">
                <a:lnSpc>
                  <a:spcPct val="20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活动进行时，在</a:t>
              </a:r>
              <a:r>
                <a:rPr lang="zh-CN" altLang="en-US" sz="2400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现场带</a:t>
              </a:r>
              <a:r>
                <a:rPr lang="zh-CN" altLang="en-US" sz="2400" dirty="0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话题发布现场视频，同时邀请探店达人将活动热度炒到最高。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72260" y="1590040"/>
            <a:ext cx="9184640" cy="3678555"/>
            <a:chOff x="1849" y="1690"/>
            <a:chExt cx="14464" cy="579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3175" y="1690"/>
              <a:ext cx="3138" cy="303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1" y="1690"/>
              <a:ext cx="3035" cy="303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矩形 8"/>
            <p:cNvSpPr/>
            <p:nvPr/>
          </p:nvSpPr>
          <p:spPr>
            <a:xfrm>
              <a:off x="2121" y="4431"/>
              <a:ext cx="6026" cy="3052"/>
            </a:xfrm>
            <a:prstGeom prst="rect">
              <a:avLst/>
            </a:prstGeom>
          </p:spPr>
          <p:txBody>
            <a:bodyPr vert="horz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通过微博微信官方平台发布活动信息，同时发布</a:t>
              </a:r>
              <a:r>
                <a:rPr lang="zh-CN" altLang="en-US" sz="2000" b="1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现场视频等信息，</a:t>
              </a:r>
              <a:r>
                <a:rPr lang="zh-CN" altLang="en-US" sz="200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扩大知名度。</a:t>
              </a:r>
              <a:endParaRPr lang="zh-CN" altLang="en-US" sz="2000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endParaRPr>
            </a:p>
          </p:txBody>
        </p:sp>
        <p:sp>
          <p:nvSpPr>
            <p:cNvPr id="15" name="TextBox 25"/>
            <p:cNvSpPr txBox="1"/>
            <p:nvPr/>
          </p:nvSpPr>
          <p:spPr>
            <a:xfrm>
              <a:off x="9955" y="5252"/>
              <a:ext cx="5188" cy="2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571500" indent="-57150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zh-CN" altLang="en-US" sz="2000" dirty="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年轻人最爱的社交软件</a:t>
              </a:r>
              <a:endParaRPr lang="en-US" altLang="zh-CN" sz="2000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</a:endParaRPr>
            </a:p>
            <a:p>
              <a:pPr marL="571500" indent="-57150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zh-CN" altLang="en-US" sz="2000" dirty="0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</a:rPr>
                <a:t>有效触达消费者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849" y="2360"/>
              <a:ext cx="6462" cy="188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kumimoji="1" lang="zh-CN" altLang="en-US" sz="4000" b="1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  <a:cs typeface="FZQingKeBenYueSongS-R-GB" charset="-122"/>
                </a:rPr>
                <a:t>活动中期</a:t>
              </a:r>
              <a:endParaRPr kumimoji="1" lang="en-US" altLang="zh-CN" sz="4000" b="1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FZQingKeBenYueSongS-R-GB" charset="-122"/>
              </a:endParaRPr>
            </a:p>
            <a:p>
              <a:r>
                <a:rPr kumimoji="1" lang="en-US" altLang="zh-CN" sz="3200" b="1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  <a:cs typeface="FZQingKeBenYueSongS-R-GB" charset="-122"/>
                </a:rPr>
                <a:t>              ——</a:t>
              </a:r>
              <a:r>
                <a:rPr kumimoji="1" lang="zh-CN" altLang="en-US" sz="3200" b="1">
                  <a:solidFill>
                    <a:schemeClr val="tx1"/>
                  </a:solidFill>
                  <a:latin typeface="华文黑体" panose="02010600040101010101" charset="-122"/>
                  <a:ea typeface="华文黑体" panose="02010600040101010101" charset="-122"/>
                  <a:cs typeface="FZQingKeBenYueSongS-R-GB" charset="-122"/>
                </a:rPr>
                <a:t>官微推广</a:t>
              </a:r>
              <a:endParaRPr kumimoji="1" lang="zh-CN" altLang="en-US" sz="3200" b="1" dirty="0">
                <a:solidFill>
                  <a:schemeClr val="tx1"/>
                </a:solidFill>
                <a:latin typeface="华文黑体" panose="02010600040101010101" charset="-122"/>
                <a:ea typeface="华文黑体" panose="02010600040101010101" charset="-122"/>
                <a:cs typeface="FZQingKeBenYueSongS-R-GB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89635" y="1336040"/>
            <a:ext cx="10412730" cy="4186555"/>
            <a:chOff x="1080" y="2103"/>
            <a:chExt cx="16398" cy="6593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3"/>
            <a:srcRect l="10812" r="5236"/>
            <a:stretch>
              <a:fillRect/>
            </a:stretch>
          </p:blipFill>
          <p:spPr>
            <a:xfrm>
              <a:off x="1080" y="2103"/>
              <a:ext cx="9786" cy="6592"/>
            </a:xfrm>
            <a:prstGeom prst="rect">
              <a:avLst/>
            </a:prstGeom>
          </p:spPr>
        </p:pic>
        <p:sp>
          <p:nvSpPr>
            <p:cNvPr id="26" name="Freeform 13"/>
            <p:cNvSpPr/>
            <p:nvPr/>
          </p:nvSpPr>
          <p:spPr>
            <a:xfrm>
              <a:off x="10663" y="2103"/>
              <a:ext cx="6815" cy="6593"/>
            </a:xfrm>
            <a:custGeom>
              <a:avLst/>
              <a:gdLst>
                <a:gd name="connsiteX0" fmla="*/ 0 w 4062953"/>
                <a:gd name="connsiteY0" fmla="*/ 0 h 4958499"/>
                <a:gd name="connsiteX1" fmla="*/ 4062953 w 4062953"/>
                <a:gd name="connsiteY1" fmla="*/ 0 h 4958499"/>
                <a:gd name="connsiteX2" fmla="*/ 4062953 w 4062953"/>
                <a:gd name="connsiteY2" fmla="*/ 4958499 h 4958499"/>
                <a:gd name="connsiteX3" fmla="*/ 0 w 4062953"/>
                <a:gd name="connsiteY3" fmla="*/ 4958499 h 4958499"/>
                <a:gd name="connsiteX4" fmla="*/ 0 w 4062953"/>
                <a:gd name="connsiteY4" fmla="*/ 923526 h 4958499"/>
                <a:gd name="connsiteX5" fmla="*/ 235669 w 4062953"/>
                <a:gd name="connsiteY5" fmla="*/ 699943 h 4958499"/>
                <a:gd name="connsiteX6" fmla="*/ 0 w 4062953"/>
                <a:gd name="connsiteY6" fmla="*/ 476360 h 4958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2953" h="4958499">
                  <a:moveTo>
                    <a:pt x="0" y="0"/>
                  </a:moveTo>
                  <a:lnTo>
                    <a:pt x="4062953" y="0"/>
                  </a:lnTo>
                  <a:lnTo>
                    <a:pt x="4062953" y="4958499"/>
                  </a:lnTo>
                  <a:lnTo>
                    <a:pt x="0" y="4958499"/>
                  </a:lnTo>
                  <a:lnTo>
                    <a:pt x="0" y="923526"/>
                  </a:lnTo>
                  <a:lnTo>
                    <a:pt x="235669" y="699943"/>
                  </a:lnTo>
                  <a:lnTo>
                    <a:pt x="0" y="476360"/>
                  </a:lnTo>
                  <a:close/>
                </a:path>
              </a:pathLst>
            </a:custGeom>
            <a:solidFill>
              <a:srgbClr val="0028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3828" tIns="121914" rIns="243828" bIns="121914" rtlCol="0" anchor="ctr"/>
            <a:lstStyle/>
            <a:p>
              <a:pPr algn="ctr" defTabSz="2438400"/>
              <a:endParaRPr lang="en-US" sz="3800">
                <a:solidFill>
                  <a:schemeClr val="tx1"/>
                </a:solidFill>
              </a:endParaRPr>
            </a:p>
          </p:txBody>
        </p:sp>
        <p:sp>
          <p:nvSpPr>
            <p:cNvPr id="25" name="文本框 8"/>
            <p:cNvSpPr txBox="1"/>
            <p:nvPr/>
          </p:nvSpPr>
          <p:spPr>
            <a:xfrm>
              <a:off x="10866" y="4866"/>
              <a:ext cx="6409" cy="3290"/>
            </a:xfrm>
            <a:prstGeom prst="rect">
              <a:avLst/>
            </a:prstGeom>
            <a:noFill/>
          </p:spPr>
          <p:txBody>
            <a:bodyPr wrap="square" lIns="243828" tIns="121914" rIns="243828" bIns="121914" rtlCol="0">
              <a:spAutoFit/>
            </a:bodyPr>
            <a:lstStyle/>
            <a:p>
              <a:pPr defTabSz="2438400">
                <a:lnSpc>
                  <a:spcPct val="20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活动结束后</a:t>
              </a:r>
              <a:r>
                <a:rPr lang="zh-CN" altLang="en-US" sz="2000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，在</a:t>
              </a:r>
              <a:r>
                <a:rPr lang="en-US" altLang="zh-CN" sz="2000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*****</a:t>
              </a:r>
              <a:r>
                <a:rPr lang="zh-CN" altLang="en-US" sz="2000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官</a:t>
              </a:r>
              <a:r>
                <a:rPr lang="zh-CN" altLang="en-US" sz="2000" dirty="0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方微信公众号上发布活动回顾文</a:t>
              </a:r>
              <a:r>
                <a:rPr lang="zh-CN" altLang="en-US" sz="2000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章，充</a:t>
              </a:r>
              <a:r>
                <a:rPr lang="zh-CN" altLang="en-US" sz="2000" dirty="0">
                  <a:solidFill>
                    <a:schemeClr val="bg1"/>
                  </a:solidFill>
                  <a:latin typeface="华文黑体" panose="02010600040101010101" charset="-122"/>
                  <a:ea typeface="华文黑体" panose="02010600040101010101" charset="-122"/>
                </a:rPr>
                <a:t>分宣传活动效果。</a:t>
              </a: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7242810" y="2137410"/>
            <a:ext cx="3930650" cy="9531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kumimoji="1" lang="zh-CN" altLang="en-US" sz="2800" b="1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FZQingKeBenYueSongS-R-GB" charset="-122"/>
              </a:rPr>
              <a:t>活动后期</a:t>
            </a:r>
            <a:endParaRPr kumimoji="1" lang="en-US" altLang="zh-CN" sz="2800" b="1">
              <a:solidFill>
                <a:schemeClr val="bg1"/>
              </a:solidFill>
              <a:latin typeface="华文黑体" panose="02010600040101010101" charset="-122"/>
              <a:ea typeface="华文黑体" panose="02010600040101010101" charset="-122"/>
              <a:cs typeface="FZQingKeBenYueSongS-R-GB" charset="-122"/>
            </a:endParaRPr>
          </a:p>
          <a:p>
            <a:r>
              <a:rPr kumimoji="1" lang="en-US" altLang="zh-CN" sz="2800" b="1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FZQingKeBenYueSongS-R-GB" charset="-122"/>
              </a:rPr>
              <a:t>          ——</a:t>
            </a:r>
            <a:r>
              <a:rPr kumimoji="1" lang="zh-CN" altLang="en-US" sz="2800" b="1">
                <a:solidFill>
                  <a:schemeClr val="bg1"/>
                </a:solidFill>
                <a:latin typeface="华文黑体" panose="02010600040101010101" charset="-122"/>
                <a:ea typeface="华文黑体" panose="02010600040101010101" charset="-122"/>
                <a:cs typeface="FZQingKeBenYueSongS-R-GB" charset="-122"/>
              </a:rPr>
              <a:t>公众号回顾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8" y="0"/>
            <a:ext cx="12170364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10489" y="294773"/>
            <a:ext cx="4712970" cy="2030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600" dirty="0">
                <a:latin typeface="STHeiti Light" panose="02010600040101010101" charset="-122"/>
                <a:ea typeface="STHeiti Light" panose="02010600040101010101" charset="-122"/>
              </a:rPr>
              <a:t>Thank</a:t>
            </a:r>
          </a:p>
        </p:txBody>
      </p:sp>
      <p:sp>
        <p:nvSpPr>
          <p:cNvPr id="4" name="文本框 3"/>
          <p:cNvSpPr txBox="1"/>
          <p:nvPr/>
        </p:nvSpPr>
        <p:spPr>
          <a:xfrm rot="5400000">
            <a:off x="3117260" y="4652516"/>
            <a:ext cx="2893060" cy="1322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STHeiti Light" panose="02010600040101010101" charset="-122"/>
                <a:ea typeface="STHeiti Light" panose="02010600040101010101" charset="-122"/>
              </a:rPr>
              <a:t>2023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3257" y="220988"/>
            <a:ext cx="378177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THeiti Light" panose="02010600040101010101" charset="-122"/>
                <a:ea typeface="STHeiti Light" panose="02010600040101010101" charset="-122"/>
              </a:rPr>
              <a:t>May International Labour Day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6753" y="920172"/>
            <a:ext cx="3516033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0" dirty="0">
                <a:latin typeface="STHeiti Light" panose="02010600040101010101" charset="-122"/>
                <a:ea typeface="STHeiti Light" panose="02010600040101010101" charset="-122"/>
              </a:rPr>
              <a:t>商场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2387036" y="3129549"/>
            <a:ext cx="1536700" cy="256017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8800" dirty="0">
                <a:latin typeface="STHeiti Light" panose="02010600040101010101" charset="-122"/>
                <a:ea typeface="STHeiti Light" panose="02010600040101010101" charset="-122"/>
              </a:rPr>
              <a:t>活动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6753" y="3158975"/>
            <a:ext cx="2102642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7200" dirty="0">
                <a:latin typeface="STHeiti Light" panose="02010600040101010101" charset="-122"/>
                <a:ea typeface="STHeiti Light" panose="02010600040101010101" charset="-122"/>
              </a:rPr>
              <a:t>五一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025870" y="3258342"/>
            <a:ext cx="2853055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dirty="0">
                <a:latin typeface="STHeiti Light" panose="02010600040101010101" charset="-122"/>
                <a:ea typeface="STHeiti Light" panose="02010600040101010101" charset="-122"/>
              </a:rPr>
              <a:t>YOU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958" y="975722"/>
            <a:ext cx="2186341" cy="208030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0956" y="4764125"/>
            <a:ext cx="2494011" cy="237305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871" y="294790"/>
            <a:ext cx="1845411" cy="1880451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102142" y="5265670"/>
            <a:ext cx="4316730" cy="1060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6300" b="1" dirty="0">
                <a:latin typeface="STHeiti Light" panose="02010600040101010101" charset="-122"/>
                <a:ea typeface="STHeiti Light" panose="02010600040101010101" charset="-122"/>
              </a:rPr>
              <a:t>RELAXING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433301" y="6336190"/>
            <a:ext cx="298557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i="1" dirty="0">
                <a:latin typeface="STHeiti Light" panose="02010600040101010101" charset="-122"/>
                <a:ea typeface="STHeiti Light" panose="02010600040101010101" charset="-122"/>
              </a:rPr>
              <a:t> THE PRESSURE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08219" y="2621110"/>
            <a:ext cx="3213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latin typeface="STHeiti Light" panose="02010600040101010101" charset="-122"/>
                <a:ea typeface="STHeiti Light" panose="02010600040101010101" charset="-122"/>
              </a:rPr>
              <a:t>shopping mall</a:t>
            </a:r>
          </a:p>
        </p:txBody>
      </p:sp>
      <p:sp>
        <p:nvSpPr>
          <p:cNvPr id="17" name="文本框 16"/>
          <p:cNvSpPr txBox="1"/>
          <p:nvPr/>
        </p:nvSpPr>
        <p:spPr>
          <a:xfrm rot="5400000">
            <a:off x="1042544" y="4281781"/>
            <a:ext cx="264412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STHeiti Light" panose="02010600040101010101" charset="-122"/>
                <a:ea typeface="STHeiti Light" panose="02010600040101010101" charset="-122"/>
              </a:rPr>
              <a:t>Creative activities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82673">
            <a:off x="5743618" y="3257662"/>
            <a:ext cx="2186341" cy="20803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彩色几何创意年中工作总结PPT模板"/>
  <p:tag name="COMMONDATA" val="eyJoZGlkIjoiYzUyNTkxYThlNjlkNTQ1NGE2ZjMwZTM1MjE1OGRkMDc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588ku">
      <a:majorFont>
        <a:latin typeface="Arial Black"/>
        <a:ea typeface="华文黑体"/>
        <a:cs typeface=""/>
      </a:majorFont>
      <a:minorFont>
        <a:latin typeface="Arial"/>
        <a:ea typeface="华文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1039</Words>
  <Application>Microsoft Office PowerPoint</Application>
  <PresentationFormat>宽屏</PresentationFormat>
  <Paragraphs>189</Paragraphs>
  <Slides>43</Slides>
  <Notes>43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3" baseType="lpstr">
      <vt:lpstr>Helvetica Light</vt:lpstr>
      <vt:lpstr>Source Han Sans CN</vt:lpstr>
      <vt:lpstr>STHeiti Light</vt:lpstr>
      <vt:lpstr>DengXian</vt:lpstr>
      <vt:lpstr>华文黑体</vt:lpstr>
      <vt:lpstr>Arial</vt:lpstr>
      <vt:lpstr>Arial Black</vt:lpstr>
      <vt:lpstr>Impact</vt:lpstr>
      <vt:lpstr>Poppins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2024-04-24T05:50:48Z</dcterms:created>
  <dcterms:modified xsi:type="dcterms:W3CDTF">2024-04-24T05:50:55Z</dcterms:modified>
</cp:coreProperties>
</file>