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7" r:id="rId2"/>
    <p:sldId id="258" r:id="rId3"/>
    <p:sldId id="485" r:id="rId4"/>
    <p:sldId id="823" r:id="rId5"/>
    <p:sldId id="825" r:id="rId6"/>
    <p:sldId id="263" r:id="rId7"/>
    <p:sldId id="797" r:id="rId8"/>
    <p:sldId id="798" r:id="rId9"/>
    <p:sldId id="816" r:id="rId10"/>
    <p:sldId id="818" r:id="rId11"/>
    <p:sldId id="820" r:id="rId12"/>
    <p:sldId id="822" r:id="rId13"/>
    <p:sldId id="787" r:id="rId14"/>
    <p:sldId id="788" r:id="rId15"/>
    <p:sldId id="793" r:id="rId16"/>
    <p:sldId id="791" r:id="rId17"/>
    <p:sldId id="789" r:id="rId18"/>
    <p:sldId id="794" r:id="rId19"/>
    <p:sldId id="795" r:id="rId20"/>
    <p:sldId id="537" r:id="rId21"/>
    <p:sldId id="800" r:id="rId22"/>
    <p:sldId id="564" r:id="rId23"/>
    <p:sldId id="776" r:id="rId24"/>
    <p:sldId id="779" r:id="rId25"/>
    <p:sldId id="663" r:id="rId26"/>
    <p:sldId id="729" r:id="rId27"/>
    <p:sldId id="664" r:id="rId28"/>
    <p:sldId id="599" r:id="rId29"/>
    <p:sldId id="767" r:id="rId30"/>
    <p:sldId id="781" r:id="rId31"/>
    <p:sldId id="720" r:id="rId32"/>
    <p:sldId id="669" r:id="rId33"/>
    <p:sldId id="774" r:id="rId34"/>
    <p:sldId id="721" r:id="rId35"/>
    <p:sldId id="770" r:id="rId36"/>
    <p:sldId id="771" r:id="rId37"/>
    <p:sldId id="773" r:id="rId38"/>
    <p:sldId id="730" r:id="rId39"/>
    <p:sldId id="670" r:id="rId40"/>
    <p:sldId id="724" r:id="rId41"/>
    <p:sldId id="668" r:id="rId42"/>
    <p:sldId id="731" r:id="rId43"/>
    <p:sldId id="801" r:id="rId44"/>
    <p:sldId id="802" r:id="rId45"/>
    <p:sldId id="726" r:id="rId46"/>
    <p:sldId id="538" r:id="rId47"/>
  </p:sldIdLst>
  <p:sldSz cx="12192000" cy="6858000"/>
  <p:notesSz cx="6858000" cy="9144000"/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邹庆" initials="邹庆" lastIdx="7" clrIdx="0"/>
  <p:cmAuthor id="1" name="哒哒 熊猫" initials="哒哒" lastIdx="1" clrIdx="0"/>
  <p:cmAuthor id="2" name="作者" initials="A" lastIdx="0" clrIdx="1"/>
  <p:cmAuthor id="3" name="李丞" initials="李丞" lastIdx="1" clrIdx="3"/>
  <p:cmAuthor id="32" name="盛纵运营小组" initials="Office [32]" lastIdx="1" clrIdx="0"/>
  <p:cmAuthor id="4" name="王博" initials="王" lastIdx="4" clrIdx="0"/>
  <p:cmAuthor id="5" name="bjwangxiaodong" initials="b" lastIdx="9" clrIdx="1"/>
  <p:cmAuthor id="6" name="ACE" initials="A" lastIdx="2" clrIdx="5"/>
  <p:cmAuthor id="7" name="LI MU" initials="LM" lastIdx="1" clrIdx="3"/>
  <p:cmAuthor id="8" name=" " initials="" lastIdx="1" clrIdx="4"/>
  <p:cmAuthor id="9" name="俞寅达" initials="俞" lastIdx="10" clrIdx="0"/>
  <p:cmAuthor id="10" name="zhouhui" initials="z" lastIdx="1" clrIdx="9"/>
  <p:cmAuthor id="11" name="Sheng, Stanley CN ." initials="S" lastIdx="1" clrIdx="0"/>
  <p:cmAuthor id="12" name="Administrator" initials="A" lastIdx="1" clrIdx="11"/>
  <p:cmAuthor id="13" name="Author" initials="" lastIdx="0" clrIdx="1"/>
  <p:cmAuthor id="14" name="hyh" initials="" lastIdx="7" clrIdx="13"/>
  <p:cmAuthor id="15" name="徐婕" initials="徐" lastIdx="3" clrIdx="14"/>
  <p:cmAuthor id="16" name="李奉" initials="" lastIdx="1" clrIdx="15"/>
  <p:cmAuthor id="17" name="李 彤彤" initials="" lastIdx="1" clrIdx="16"/>
  <p:cmAuthor id="18" name="Microsoft" initials="" lastIdx="1" clrIdx="0"/>
  <p:cmAuthor id="19" name="Katherine Zimouli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5E52"/>
    <a:srgbClr val="8BD478"/>
    <a:srgbClr val="1BC56D"/>
    <a:srgbClr val="0062F9"/>
    <a:srgbClr val="004DD1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267" y="57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2024/5/28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31650" y="3429000"/>
            <a:ext cx="5754434" cy="24027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775969" y="3429398"/>
            <a:ext cx="2815546" cy="2402727"/>
          </a:xfrm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105463" y="1679453"/>
            <a:ext cx="5602061" cy="3499095"/>
          </a:xfrm>
          <a:custGeom>
            <a:avLst/>
            <a:gdLst>
              <a:gd name="connsiteX0" fmla="*/ 0 w 5619074"/>
              <a:gd name="connsiteY0" fmla="*/ 0 h 3545307"/>
              <a:gd name="connsiteX1" fmla="*/ 5619074 w 5619074"/>
              <a:gd name="connsiteY1" fmla="*/ 0 h 3545307"/>
              <a:gd name="connsiteX2" fmla="*/ 5619074 w 5619074"/>
              <a:gd name="connsiteY2" fmla="*/ 3545307 h 3545307"/>
              <a:gd name="connsiteX3" fmla="*/ 0 w 5619074"/>
              <a:gd name="connsiteY3" fmla="*/ 3545307 h 354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9074" h="3545307">
                <a:moveTo>
                  <a:pt x="0" y="0"/>
                </a:moveTo>
                <a:lnTo>
                  <a:pt x="5619074" y="0"/>
                </a:lnTo>
                <a:lnTo>
                  <a:pt x="5619074" y="3545307"/>
                </a:lnTo>
                <a:lnTo>
                  <a:pt x="0" y="3545307"/>
                </a:lnTo>
                <a:close/>
              </a:path>
            </a:pathLst>
          </a:custGeom>
          <a:pattFill prst="openDmnd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54571" y="350520"/>
            <a:ext cx="11502150" cy="6093300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矩形: 圆角 6"/>
          <p:cNvSpPr/>
          <p:nvPr userDrawn="1"/>
        </p:nvSpPr>
        <p:spPr>
          <a:xfrm>
            <a:off x="222864" y="192823"/>
            <a:ext cx="11722088" cy="6458234"/>
          </a:xfrm>
          <a:prstGeom prst="roundRect">
            <a:avLst>
              <a:gd name="adj" fmla="val 5771"/>
            </a:avLst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190277" y="6301656"/>
            <a:ext cx="496529" cy="477745"/>
          </a:xfrm>
          <a:prstGeom prst="rect">
            <a:avLst/>
          </a:prstGeom>
        </p:spPr>
        <p:txBody>
          <a:bodyPr lIns="121917" tIns="121917" rIns="121917" bIns="121917" anchor="ctr"/>
          <a:lstStyle>
            <a:lvl1pPr algn="r"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5.xml"/><Relationship Id="rId30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400" b="1" i="1" baseline="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400" b="1" i="1" baseline="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400" b="1" i="1" baseline="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 descr="童年潮玩展主视觉2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4400" b="1" i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3200" b="1" i="1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2800" b="1" i="1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2800" b="1" i="1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2400" b="1" i="1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b="1" i="1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image" Target="../media/image1.jpeg"/><Relationship Id="rId10" Type="http://schemas.openxmlformats.org/officeDocument/2006/relationships/tags" Target="../tags/tag75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9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7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6.png"/><Relationship Id="rId5" Type="http://schemas.openxmlformats.org/officeDocument/2006/relationships/tags" Target="../tags/tag109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108.xml"/><Relationship Id="rId9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11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.jpe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11.jpeg"/><Relationship Id="rId5" Type="http://schemas.openxmlformats.org/officeDocument/2006/relationships/tags" Target="../tags/tag118.xml"/><Relationship Id="rId10" Type="http://schemas.openxmlformats.org/officeDocument/2006/relationships/image" Target="../media/image10.jpeg"/><Relationship Id="rId4" Type="http://schemas.openxmlformats.org/officeDocument/2006/relationships/tags" Target="../tags/tag117.xml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tags" Target="../tags/tag12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7.jpe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image" Target="../media/image16.jpeg"/><Relationship Id="rId5" Type="http://schemas.openxmlformats.org/officeDocument/2006/relationships/tags" Target="../tags/tag124.xml"/><Relationship Id="rId10" Type="http://schemas.openxmlformats.org/officeDocument/2006/relationships/image" Target="../media/image15.jpeg"/><Relationship Id="rId4" Type="http://schemas.openxmlformats.org/officeDocument/2006/relationships/tags" Target="../tags/tag123.xml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12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2.jpe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21.jpeg"/><Relationship Id="rId5" Type="http://schemas.openxmlformats.org/officeDocument/2006/relationships/tags" Target="../tags/tag130.xml"/><Relationship Id="rId10" Type="http://schemas.openxmlformats.org/officeDocument/2006/relationships/image" Target="../media/image20.jpeg"/><Relationship Id="rId4" Type="http://schemas.openxmlformats.org/officeDocument/2006/relationships/tags" Target="../tags/tag129.xml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7.jpeg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image" Target="../media/image26.jpe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image" Target="../media/image25.jpeg"/><Relationship Id="rId5" Type="http://schemas.openxmlformats.org/officeDocument/2006/relationships/tags" Target="../tags/tag136.xml"/><Relationship Id="rId10" Type="http://schemas.openxmlformats.org/officeDocument/2006/relationships/image" Target="../media/image24.jpeg"/><Relationship Id="rId4" Type="http://schemas.openxmlformats.org/officeDocument/2006/relationships/tags" Target="../tags/tag135.xml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9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7" Type="http://schemas.openxmlformats.org/officeDocument/2006/relationships/image" Target="../media/image30.jpeg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image" Target="../media/image29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7" Type="http://schemas.openxmlformats.org/officeDocument/2006/relationships/image" Target="../media/image32.jpeg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image" Target="../media/image31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7" Type="http://schemas.openxmlformats.org/officeDocument/2006/relationships/image" Target="../media/image34.jpe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image" Target="../media/image33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5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tags" Target="../tags/tag160.xml"/><Relationship Id="rId7" Type="http://schemas.openxmlformats.org/officeDocument/2006/relationships/image" Target="../media/image35.jpe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9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39.jpe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38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6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9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7" Type="http://schemas.openxmlformats.org/officeDocument/2006/relationships/image" Target="../media/image43.jpe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image" Target="../media/image42.webp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7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7" Type="http://schemas.openxmlformats.org/officeDocument/2006/relationships/image" Target="../media/image44.jpe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8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7" Type="http://schemas.openxmlformats.org/officeDocument/2006/relationships/image" Target="../media/image46.jpe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45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8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5" Type="http://schemas.openxmlformats.org/officeDocument/2006/relationships/image" Target="../media/image47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192.xml"/><Relationship Id="rId7" Type="http://schemas.openxmlformats.org/officeDocument/2006/relationships/image" Target="../media/image11.jpe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9" Type="http://schemas.openxmlformats.org/officeDocument/2006/relationships/image" Target="../media/image48.web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49.jpeg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50.jpeg"/><Relationship Id="rId18" Type="http://schemas.openxmlformats.org/officeDocument/2006/relationships/image" Target="../media/image17.jpeg"/><Relationship Id="rId3" Type="http://schemas.openxmlformats.org/officeDocument/2006/relationships/tags" Target="../tags/tag200.xml"/><Relationship Id="rId21" Type="http://schemas.openxmlformats.org/officeDocument/2006/relationships/image" Target="../media/image14.jpeg"/><Relationship Id="rId7" Type="http://schemas.openxmlformats.org/officeDocument/2006/relationships/tags" Target="../tags/tag204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54.jpeg"/><Relationship Id="rId2" Type="http://schemas.openxmlformats.org/officeDocument/2006/relationships/tags" Target="../tags/tag199.xml"/><Relationship Id="rId16" Type="http://schemas.openxmlformats.org/officeDocument/2006/relationships/image" Target="../media/image53.jpeg"/><Relationship Id="rId20" Type="http://schemas.openxmlformats.org/officeDocument/2006/relationships/image" Target="../media/image56.jpe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tags" Target="../tags/tag208.xml"/><Relationship Id="rId5" Type="http://schemas.openxmlformats.org/officeDocument/2006/relationships/tags" Target="../tags/tag202.xml"/><Relationship Id="rId15" Type="http://schemas.openxmlformats.org/officeDocument/2006/relationships/image" Target="../media/image52.jpeg"/><Relationship Id="rId10" Type="http://schemas.openxmlformats.org/officeDocument/2006/relationships/tags" Target="../tags/tag207.xml"/><Relationship Id="rId19" Type="http://schemas.openxmlformats.org/officeDocument/2006/relationships/image" Target="../media/image55.jpeg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7" Type="http://schemas.openxmlformats.org/officeDocument/2006/relationships/image" Target="../media/image57.jpe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15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7" Type="http://schemas.openxmlformats.org/officeDocument/2006/relationships/image" Target="../media/image58.jpe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image" Target="../media/image16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219.xml"/><Relationship Id="rId7" Type="http://schemas.openxmlformats.org/officeDocument/2006/relationships/image" Target="../media/image59.jpe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18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23.xml"/><Relationship Id="rId7" Type="http://schemas.openxmlformats.org/officeDocument/2006/relationships/image" Target="../media/image22.jpe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60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7" Type="http://schemas.openxmlformats.org/officeDocument/2006/relationships/image" Target="../media/image19.jpe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image" Target="../media/image61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7" Type="http://schemas.openxmlformats.org/officeDocument/2006/relationships/image" Target="../media/image62.jpe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image" Target="../media/image20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235.xml"/><Relationship Id="rId7" Type="http://schemas.openxmlformats.org/officeDocument/2006/relationships/image" Target="../media/image21.jpe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63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239.xml"/><Relationship Id="rId7" Type="http://schemas.openxmlformats.org/officeDocument/2006/relationships/image" Target="../media/image65.webp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64.webp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tags" Target="../tags/tag243.xml"/><Relationship Id="rId7" Type="http://schemas.openxmlformats.org/officeDocument/2006/relationships/image" Target="../media/image23.jpe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9" Type="http://schemas.openxmlformats.org/officeDocument/2006/relationships/image" Target="../media/image6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248.xml"/><Relationship Id="rId7" Type="http://schemas.openxmlformats.org/officeDocument/2006/relationships/image" Target="../media/image68.jpe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image" Target="../media/image67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4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252.xml"/><Relationship Id="rId7" Type="http://schemas.openxmlformats.org/officeDocument/2006/relationships/image" Target="../media/image69.jpeg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image" Target="../media/image25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5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256.xml"/><Relationship Id="rId7" Type="http://schemas.openxmlformats.org/officeDocument/2006/relationships/image" Target="../media/image26.jpeg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image" Target="../media/image70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5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7" Type="http://schemas.openxmlformats.org/officeDocument/2006/relationships/image" Target="../media/image28.jpeg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image" Target="../media/image71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6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7" Type="http://schemas.openxmlformats.org/officeDocument/2006/relationships/image" Target="../media/image27.jpeg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image" Target="../media/image72.jpeg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6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268.xml"/><Relationship Id="rId7" Type="http://schemas.openxmlformats.org/officeDocument/2006/relationships/image" Target="../media/image3.jpe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70.xml"/><Relationship Id="rId4" Type="http://schemas.openxmlformats.org/officeDocument/2006/relationships/tags" Target="../tags/tag2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童年潮玩展主视觉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275590" y="4961255"/>
            <a:ext cx="5953125" cy="532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dist" defTabSz="457200"/>
            <a:r>
              <a:rPr lang="zh-CN" sz="1865" b="1" i="1" dirty="0">
                <a:ln w="38100"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ea"/>
                <a:ea typeface="+mj-ea"/>
                <a:sym typeface="MiSans Light" panose="00000400000000000000" charset="-122"/>
              </a:rPr>
              <a:t>六一怀旧主题嘉年华活动</a:t>
            </a:r>
            <a:r>
              <a:rPr lang="en-US" altLang="zh-CN" sz="1865" b="1" i="1" dirty="0">
                <a:ln w="38100"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j-ea"/>
                <a:ea typeface="+mj-ea"/>
                <a:sym typeface="MiSans Light" panose="00000400000000000000" charset="-122"/>
              </a:rPr>
              <a:t> </a:t>
            </a:r>
          </a:p>
        </p:txBody>
      </p:sp>
      <p:sp>
        <p:nvSpPr>
          <p:cNvPr id="15" name="矩形 14" descr="7b0a2020202022776f7264617274223a20227b5c2269645c223a32353033373530342c5c227469645c223a31333631327d220a7d0a"/>
          <p:cNvSpPr/>
          <p:nvPr>
            <p:custDataLst>
              <p:tags r:id="rId1"/>
            </p:custDataLst>
          </p:nvPr>
        </p:nvSpPr>
        <p:spPr bwMode="auto">
          <a:xfrm>
            <a:off x="275590" y="1977390"/>
            <a:ext cx="6606540" cy="27997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defTabSz="457200"/>
            <a:r>
              <a:rPr lang="zh-CN" altLang="en-US" sz="8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  <a:sym typeface="MiSans Light" panose="00000400000000000000" charset="-122"/>
              </a:rPr>
              <a:t>大童小忆</a:t>
            </a:r>
          </a:p>
          <a:p>
            <a:pPr algn="l" defTabSz="457200"/>
            <a:r>
              <a:rPr lang="en-US" altLang="zh-CN" sz="8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  <a:sym typeface="MiSans Light" panose="00000400000000000000" charset="-122"/>
              </a:rPr>
              <a:t>FUN</a:t>
            </a:r>
            <a:r>
              <a:rPr lang="zh-CN" altLang="en-US" sz="8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汉仪综艺体简" panose="02010609000101010101" charset="-122"/>
                <a:ea typeface="汉仪综艺体简" panose="02010609000101010101" charset="-122"/>
                <a:cs typeface="汉仪综艺体简" panose="02010609000101010101" charset="-122"/>
                <a:sym typeface="MiSans Light" panose="00000400000000000000" charset="-122"/>
              </a:rPr>
              <a:t>肆回潮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童年潮玩展主视觉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 bwMode="auto">
          <a:xfrm>
            <a:off x="884960" y="1679518"/>
            <a:ext cx="1821609" cy="1014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altLang="zh-CN" sz="60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目录</a:t>
            </a:r>
          </a:p>
        </p:txBody>
      </p:sp>
      <p:grpSp>
        <p:nvGrpSpPr>
          <p:cNvPr id="70" name="组合 69"/>
          <p:cNvGrpSpPr/>
          <p:nvPr/>
        </p:nvGrpSpPr>
        <p:grpSpPr>
          <a:xfrm>
            <a:off x="8450488" y="3056890"/>
            <a:ext cx="2700176" cy="1818500"/>
            <a:chOff x="8387" y="3335"/>
            <a:chExt cx="2955" cy="1990"/>
          </a:xfrm>
        </p:grpSpPr>
        <p:sp>
          <p:nvSpPr>
            <p:cNvPr id="110" name="文本框 109"/>
            <p:cNvSpPr txBox="1"/>
            <p:nvPr>
              <p:custDataLst>
                <p:tags r:id="rId11"/>
              </p:custDataLst>
            </p:nvPr>
          </p:nvSpPr>
          <p:spPr>
            <a:xfrm>
              <a:off x="8387" y="4161"/>
              <a:ext cx="2955" cy="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457200">
                <a:defRPr sz="6000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字制区喜脉体" panose="02000603000000000000" pitchFamily="2" charset="-122"/>
                  <a:ea typeface="字制区喜脉体" panose="02000603000000000000" pitchFamily="2" charset="-122"/>
                </a:defRPr>
              </a:lvl1pPr>
            </a:lstStyle>
            <a:p>
              <a:pPr algn="l"/>
              <a:r>
                <a:rPr lang="en-US" altLang="zh-CN" sz="3735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活动内容</a:t>
              </a:r>
              <a:endParaRPr lang="zh-CN" altLang="en-US" sz="3735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矩形 110"/>
            <p:cNvSpPr/>
            <p:nvPr>
              <p:custDataLst>
                <p:tags r:id="rId12"/>
              </p:custDataLst>
            </p:nvPr>
          </p:nvSpPr>
          <p:spPr bwMode="auto">
            <a:xfrm>
              <a:off x="8401" y="3335"/>
              <a:ext cx="1774" cy="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735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04.</a:t>
              </a:r>
            </a:p>
          </p:txBody>
        </p:sp>
        <p:sp>
          <p:nvSpPr>
            <p:cNvPr id="112" name="矩形 111"/>
            <p:cNvSpPr/>
            <p:nvPr>
              <p:custDataLst>
                <p:tags r:id="rId13"/>
              </p:custDataLst>
            </p:nvPr>
          </p:nvSpPr>
          <p:spPr bwMode="auto">
            <a:xfrm>
              <a:off x="8444" y="4956"/>
              <a:ext cx="2782" cy="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ACTIVITY PUBLICITY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84978" y="3087960"/>
            <a:ext cx="2700022" cy="1818486"/>
            <a:chOff x="338" y="3340"/>
            <a:chExt cx="2955" cy="1990"/>
          </a:xfrm>
        </p:grpSpPr>
        <p:sp>
          <p:nvSpPr>
            <p:cNvPr id="97" name="文本框 96"/>
            <p:cNvSpPr txBox="1"/>
            <p:nvPr>
              <p:custDataLst>
                <p:tags r:id="rId8"/>
              </p:custDataLst>
            </p:nvPr>
          </p:nvSpPr>
          <p:spPr>
            <a:xfrm>
              <a:off x="338" y="4166"/>
              <a:ext cx="2955" cy="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457200">
                <a:defRPr sz="6000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字制区喜脉体" panose="02000603000000000000" pitchFamily="2" charset="-122"/>
                  <a:ea typeface="字制区喜脉体" panose="02000603000000000000" pitchFamily="2" charset="-122"/>
                </a:defRPr>
              </a:lvl1pPr>
            </a:lstStyle>
            <a:p>
              <a:pPr algn="l"/>
              <a:r>
                <a:rPr lang="en-US" altLang="zh-CN" sz="3735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活动概况</a:t>
              </a:r>
            </a:p>
          </p:txBody>
        </p:sp>
        <p:sp>
          <p:nvSpPr>
            <p:cNvPr id="98" name="矩形 97"/>
            <p:cNvSpPr/>
            <p:nvPr>
              <p:custDataLst>
                <p:tags r:id="rId9"/>
              </p:custDataLst>
            </p:nvPr>
          </p:nvSpPr>
          <p:spPr bwMode="auto">
            <a:xfrm>
              <a:off x="353" y="3340"/>
              <a:ext cx="1774" cy="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735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01.</a:t>
              </a:r>
            </a:p>
          </p:txBody>
        </p:sp>
        <p:sp>
          <p:nvSpPr>
            <p:cNvPr id="99" name="文本框 98"/>
            <p:cNvSpPr txBox="1"/>
            <p:nvPr>
              <p:custDataLst>
                <p:tags r:id="rId10"/>
              </p:custDataLst>
            </p:nvPr>
          </p:nvSpPr>
          <p:spPr bwMode="auto">
            <a:xfrm>
              <a:off x="395" y="4961"/>
              <a:ext cx="2782" cy="3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 defTabSz="457200">
                <a:defRPr sz="6000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字制区喜脉体" panose="02000603000000000000" pitchFamily="2" charset="-122"/>
                  <a:ea typeface="字制区喜脉体" panose="02000603000000000000" pitchFamily="2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16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ACTIVITY OVERVIEW</a:t>
              </a:r>
            </a:p>
          </p:txBody>
        </p:sp>
      </p:grpSp>
      <p:sp>
        <p:nvSpPr>
          <p:cNvPr id="101" name="文本框 100"/>
          <p:cNvSpPr txBox="1"/>
          <p:nvPr>
            <p:custDataLst>
              <p:tags r:id="rId2"/>
            </p:custDataLst>
          </p:nvPr>
        </p:nvSpPr>
        <p:spPr>
          <a:xfrm>
            <a:off x="3479003" y="3840771"/>
            <a:ext cx="2700022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457200">
              <a:defRPr sz="6000">
                <a:ln w="3810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字制区喜脉体" panose="02000603000000000000" pitchFamily="2" charset="-122"/>
                <a:ea typeface="字制区喜脉体" panose="02000603000000000000" pitchFamily="2" charset="-122"/>
              </a:defRPr>
            </a:lvl1pPr>
          </a:lstStyle>
          <a:p>
            <a:pPr algn="l"/>
            <a:r>
              <a:rPr lang="en-US" altLang="zh-CN" sz="3735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活动亮点</a:t>
            </a:r>
          </a:p>
        </p:txBody>
      </p:sp>
      <p:sp>
        <p:nvSpPr>
          <p:cNvPr id="102" name="矩形 101"/>
          <p:cNvSpPr/>
          <p:nvPr>
            <p:custDataLst>
              <p:tags r:id="rId3"/>
            </p:custDataLst>
          </p:nvPr>
        </p:nvSpPr>
        <p:spPr bwMode="auto">
          <a:xfrm>
            <a:off x="3492553" y="3085842"/>
            <a:ext cx="1621144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735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02.</a:t>
            </a:r>
          </a:p>
        </p:txBody>
      </p:sp>
      <p:sp>
        <p:nvSpPr>
          <p:cNvPr id="103" name="矩形 102"/>
          <p:cNvSpPr/>
          <p:nvPr>
            <p:custDataLst>
              <p:tags r:id="rId4"/>
            </p:custDataLst>
          </p:nvPr>
        </p:nvSpPr>
        <p:spPr bwMode="auto">
          <a:xfrm>
            <a:off x="3531005" y="4567201"/>
            <a:ext cx="2542173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6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EVENT HIGHLIGHTS</a:t>
            </a:r>
          </a:p>
        </p:txBody>
      </p:sp>
      <p:sp>
        <p:nvSpPr>
          <p:cNvPr id="107" name="文本框 106"/>
          <p:cNvSpPr txBox="1"/>
          <p:nvPr>
            <p:custDataLst>
              <p:tags r:id="rId5"/>
            </p:custDataLst>
          </p:nvPr>
        </p:nvSpPr>
        <p:spPr>
          <a:xfrm>
            <a:off x="6043614" y="3813356"/>
            <a:ext cx="2700022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457200">
              <a:defRPr sz="6000">
                <a:ln w="3810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字制区喜脉体" panose="02000603000000000000" pitchFamily="2" charset="-122"/>
                <a:ea typeface="字制区喜脉体" panose="02000603000000000000" pitchFamily="2" charset="-122"/>
              </a:defRPr>
            </a:lvl1pPr>
          </a:lstStyle>
          <a:p>
            <a:pPr algn="l"/>
            <a:r>
              <a:rPr lang="zh-CN" altLang="en-US" sz="3735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氛围包装</a:t>
            </a:r>
          </a:p>
        </p:txBody>
      </p:sp>
      <p:sp>
        <p:nvSpPr>
          <p:cNvPr id="108" name="矩形 107"/>
          <p:cNvSpPr/>
          <p:nvPr>
            <p:custDataLst>
              <p:tags r:id="rId6"/>
            </p:custDataLst>
          </p:nvPr>
        </p:nvSpPr>
        <p:spPr bwMode="auto">
          <a:xfrm>
            <a:off x="6057165" y="3058427"/>
            <a:ext cx="1621144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735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03.</a:t>
            </a:r>
          </a:p>
        </p:txBody>
      </p:sp>
      <p:sp>
        <p:nvSpPr>
          <p:cNvPr id="109" name="矩形 108"/>
          <p:cNvSpPr/>
          <p:nvPr>
            <p:custDataLst>
              <p:tags r:id="rId7"/>
            </p:custDataLst>
          </p:nvPr>
        </p:nvSpPr>
        <p:spPr bwMode="auto">
          <a:xfrm>
            <a:off x="6095616" y="4539787"/>
            <a:ext cx="2542173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6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THEME LAYOUT</a:t>
            </a:r>
          </a:p>
          <a:p>
            <a:endParaRPr lang="en-US" altLang="zh-CN" sz="1600" b="1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MiSans Light" panose="000004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童年潮玩展主视觉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78740" y="1913255"/>
            <a:ext cx="5989320" cy="3160607"/>
            <a:chOff x="6966" y="1162"/>
            <a:chExt cx="7074" cy="3733"/>
          </a:xfrm>
        </p:grpSpPr>
        <p:sp>
          <p:nvSpPr>
            <p:cNvPr id="46" name="任意多边形: 形状 45"/>
            <p:cNvSpPr/>
            <p:nvPr>
              <p:custDataLst>
                <p:tags r:id="rId2"/>
              </p:custDataLst>
            </p:nvPr>
          </p:nvSpPr>
          <p:spPr>
            <a:xfrm>
              <a:off x="7651" y="3503"/>
              <a:ext cx="5703" cy="693"/>
            </a:xfrm>
            <a:custGeom>
              <a:avLst/>
              <a:gdLst>
                <a:gd name="connsiteX0" fmla="*/ 15819 w 3588075"/>
                <a:gd name="connsiteY0" fmla="*/ 234046 h 332353"/>
                <a:gd name="connsiteX1" fmla="*/ 88971 w 3588075"/>
                <a:gd name="connsiteY1" fmla="*/ 185278 h 332353"/>
                <a:gd name="connsiteX2" fmla="*/ 698571 w 3588075"/>
                <a:gd name="connsiteY2" fmla="*/ 2398 h 332353"/>
                <a:gd name="connsiteX3" fmla="*/ 1673931 w 3588075"/>
                <a:gd name="connsiteY3" fmla="*/ 331582 h 332353"/>
                <a:gd name="connsiteX4" fmla="*/ 2039691 w 3588075"/>
                <a:gd name="connsiteY4" fmla="*/ 99934 h 332353"/>
                <a:gd name="connsiteX5" fmla="*/ 2527371 w 3588075"/>
                <a:gd name="connsiteY5" fmla="*/ 319390 h 332353"/>
                <a:gd name="connsiteX6" fmla="*/ 3063819 w 3588075"/>
                <a:gd name="connsiteY6" fmla="*/ 75550 h 332353"/>
                <a:gd name="connsiteX7" fmla="*/ 3588075 w 3588075"/>
                <a:gd name="connsiteY7" fmla="*/ 282814 h 332353"/>
                <a:gd name="connsiteX0-1" fmla="*/ 15819 w 3588075"/>
                <a:gd name="connsiteY0-2" fmla="*/ 234046 h 362433"/>
                <a:gd name="connsiteX1-3" fmla="*/ 88971 w 3588075"/>
                <a:gd name="connsiteY1-4" fmla="*/ 185278 h 362433"/>
                <a:gd name="connsiteX2-5" fmla="*/ 698571 w 3588075"/>
                <a:gd name="connsiteY2-6" fmla="*/ 2398 h 362433"/>
                <a:gd name="connsiteX3-7" fmla="*/ 1673931 w 3588075"/>
                <a:gd name="connsiteY3-8" fmla="*/ 331582 h 362433"/>
                <a:gd name="connsiteX4-9" fmla="*/ 2527371 w 3588075"/>
                <a:gd name="connsiteY4-10" fmla="*/ 319390 h 362433"/>
                <a:gd name="connsiteX5-11" fmla="*/ 3063819 w 3588075"/>
                <a:gd name="connsiteY5-12" fmla="*/ 75550 h 362433"/>
                <a:gd name="connsiteX6-13" fmla="*/ 3588075 w 3588075"/>
                <a:gd name="connsiteY6-14" fmla="*/ 282814 h 362433"/>
                <a:gd name="connsiteX0-15" fmla="*/ 15819 w 3588075"/>
                <a:gd name="connsiteY0-16" fmla="*/ 347525 h 445889"/>
                <a:gd name="connsiteX1-17" fmla="*/ 88971 w 3588075"/>
                <a:gd name="connsiteY1-18" fmla="*/ 298757 h 445889"/>
                <a:gd name="connsiteX2-19" fmla="*/ 698571 w 3588075"/>
                <a:gd name="connsiteY2-20" fmla="*/ 115877 h 445889"/>
                <a:gd name="connsiteX3-21" fmla="*/ 1673931 w 3588075"/>
                <a:gd name="connsiteY3-22" fmla="*/ 445061 h 445889"/>
                <a:gd name="connsiteX4-23" fmla="*/ 2294860 w 3588075"/>
                <a:gd name="connsiteY4-24" fmla="*/ 61 h 445889"/>
                <a:gd name="connsiteX5-25" fmla="*/ 3063819 w 3588075"/>
                <a:gd name="connsiteY5-26" fmla="*/ 189029 h 445889"/>
                <a:gd name="connsiteX6-27" fmla="*/ 3588075 w 3588075"/>
                <a:gd name="connsiteY6-28" fmla="*/ 396293 h 445889"/>
                <a:gd name="connsiteX0-29" fmla="*/ 15819 w 3588075"/>
                <a:gd name="connsiteY0-30" fmla="*/ 347506 h 474437"/>
                <a:gd name="connsiteX1-31" fmla="*/ 88971 w 3588075"/>
                <a:gd name="connsiteY1-32" fmla="*/ 298738 h 474437"/>
                <a:gd name="connsiteX2-33" fmla="*/ 698571 w 3588075"/>
                <a:gd name="connsiteY2-34" fmla="*/ 115858 h 474437"/>
                <a:gd name="connsiteX3-35" fmla="*/ 1673931 w 3588075"/>
                <a:gd name="connsiteY3-36" fmla="*/ 445042 h 474437"/>
                <a:gd name="connsiteX4-37" fmla="*/ 2294860 w 3588075"/>
                <a:gd name="connsiteY4-38" fmla="*/ 42 h 474437"/>
                <a:gd name="connsiteX5-39" fmla="*/ 3024410 w 3588075"/>
                <a:gd name="connsiteY5-40" fmla="*/ 474379 h 474437"/>
                <a:gd name="connsiteX6-41" fmla="*/ 3588075 w 3588075"/>
                <a:gd name="connsiteY6-42" fmla="*/ 396274 h 474437"/>
                <a:gd name="connsiteX0-43" fmla="*/ 15819 w 3532902"/>
                <a:gd name="connsiteY0-44" fmla="*/ 347506 h 474437"/>
                <a:gd name="connsiteX1-45" fmla="*/ 88971 w 3532902"/>
                <a:gd name="connsiteY1-46" fmla="*/ 298738 h 474437"/>
                <a:gd name="connsiteX2-47" fmla="*/ 698571 w 3532902"/>
                <a:gd name="connsiteY2-48" fmla="*/ 115858 h 474437"/>
                <a:gd name="connsiteX3-49" fmla="*/ 1673931 w 3532902"/>
                <a:gd name="connsiteY3-50" fmla="*/ 445042 h 474437"/>
                <a:gd name="connsiteX4-51" fmla="*/ 2294860 w 3532902"/>
                <a:gd name="connsiteY4-52" fmla="*/ 42 h 474437"/>
                <a:gd name="connsiteX5-53" fmla="*/ 3024410 w 3532902"/>
                <a:gd name="connsiteY5-54" fmla="*/ 474379 h 474437"/>
                <a:gd name="connsiteX6-55" fmla="*/ 3532902 w 3532902"/>
                <a:gd name="connsiteY6-56" fmla="*/ 120417 h 474437"/>
                <a:gd name="connsiteX0-57" fmla="*/ 29340 w 3510955"/>
                <a:gd name="connsiteY0-58" fmla="*/ 494946 h 494946"/>
                <a:gd name="connsiteX1-59" fmla="*/ 67024 w 3510955"/>
                <a:gd name="connsiteY1-60" fmla="*/ 298738 h 494946"/>
                <a:gd name="connsiteX2-61" fmla="*/ 676624 w 3510955"/>
                <a:gd name="connsiteY2-62" fmla="*/ 115858 h 494946"/>
                <a:gd name="connsiteX3-63" fmla="*/ 1651984 w 3510955"/>
                <a:gd name="connsiteY3-64" fmla="*/ 445042 h 494946"/>
                <a:gd name="connsiteX4-65" fmla="*/ 2272913 w 3510955"/>
                <a:gd name="connsiteY4-66" fmla="*/ 42 h 494946"/>
                <a:gd name="connsiteX5-67" fmla="*/ 3002463 w 3510955"/>
                <a:gd name="connsiteY5-68" fmla="*/ 474379 h 494946"/>
                <a:gd name="connsiteX6-69" fmla="*/ 3510955 w 3510955"/>
                <a:gd name="connsiteY6-70" fmla="*/ 120417 h 494946"/>
                <a:gd name="connsiteX0-71" fmla="*/ 0 w 3443931"/>
                <a:gd name="connsiteY0-72" fmla="*/ 298738 h 474437"/>
                <a:gd name="connsiteX1-73" fmla="*/ 609600 w 3443931"/>
                <a:gd name="connsiteY1-74" fmla="*/ 115858 h 474437"/>
                <a:gd name="connsiteX2-75" fmla="*/ 1584960 w 3443931"/>
                <a:gd name="connsiteY2-76" fmla="*/ 445042 h 474437"/>
                <a:gd name="connsiteX3-77" fmla="*/ 2205889 w 3443931"/>
                <a:gd name="connsiteY3-78" fmla="*/ 42 h 474437"/>
                <a:gd name="connsiteX4-79" fmla="*/ 2935439 w 3443931"/>
                <a:gd name="connsiteY4-80" fmla="*/ 474379 h 474437"/>
                <a:gd name="connsiteX5-81" fmla="*/ 3443931 w 3443931"/>
                <a:gd name="connsiteY5-82" fmla="*/ 120417 h 474437"/>
                <a:gd name="connsiteX0-83" fmla="*/ 0 w 3388759"/>
                <a:gd name="connsiteY0-84" fmla="*/ 460448 h 474437"/>
                <a:gd name="connsiteX1-85" fmla="*/ 554428 w 3388759"/>
                <a:gd name="connsiteY1-86" fmla="*/ 115858 h 474437"/>
                <a:gd name="connsiteX2-87" fmla="*/ 1529788 w 3388759"/>
                <a:gd name="connsiteY2-88" fmla="*/ 445042 h 474437"/>
                <a:gd name="connsiteX3-89" fmla="*/ 2150717 w 3388759"/>
                <a:gd name="connsiteY3-90" fmla="*/ 42 h 474437"/>
                <a:gd name="connsiteX4-91" fmla="*/ 2880267 w 3388759"/>
                <a:gd name="connsiteY4-92" fmla="*/ 474379 h 474437"/>
                <a:gd name="connsiteX5-93" fmla="*/ 3388759 w 3388759"/>
                <a:gd name="connsiteY5-94" fmla="*/ 120417 h 474437"/>
                <a:gd name="connsiteX0-95" fmla="*/ 0 w 3388759"/>
                <a:gd name="connsiteY0-96" fmla="*/ 460448 h 475987"/>
                <a:gd name="connsiteX1-97" fmla="*/ 554428 w 3388759"/>
                <a:gd name="connsiteY1-98" fmla="*/ 115858 h 475987"/>
                <a:gd name="connsiteX2-99" fmla="*/ 1529788 w 3388759"/>
                <a:gd name="connsiteY2-100" fmla="*/ 445042 h 475987"/>
                <a:gd name="connsiteX3-101" fmla="*/ 2150717 w 3388759"/>
                <a:gd name="connsiteY3-102" fmla="*/ 42 h 475987"/>
                <a:gd name="connsiteX4-103" fmla="*/ 2880267 w 3388759"/>
                <a:gd name="connsiteY4-104" fmla="*/ 474379 h 475987"/>
                <a:gd name="connsiteX5-105" fmla="*/ 3388759 w 3388759"/>
                <a:gd name="connsiteY5-106" fmla="*/ 120417 h 4759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388759" h="475987">
                  <a:moveTo>
                    <a:pt x="0" y="460448"/>
                  </a:moveTo>
                  <a:cubicBezTo>
                    <a:pt x="174876" y="563732"/>
                    <a:pt x="299463" y="118426"/>
                    <a:pt x="554428" y="115858"/>
                  </a:cubicBezTo>
                  <a:cubicBezTo>
                    <a:pt x="809393" y="113290"/>
                    <a:pt x="1263740" y="464345"/>
                    <a:pt x="1529788" y="445042"/>
                  </a:cubicBezTo>
                  <a:cubicBezTo>
                    <a:pt x="1795836" y="425739"/>
                    <a:pt x="1925637" y="-4847"/>
                    <a:pt x="2150717" y="42"/>
                  </a:cubicBezTo>
                  <a:cubicBezTo>
                    <a:pt x="2375797" y="4931"/>
                    <a:pt x="2703483" y="480475"/>
                    <a:pt x="2880267" y="474379"/>
                  </a:cubicBezTo>
                  <a:cubicBezTo>
                    <a:pt x="3057051" y="468283"/>
                    <a:pt x="3215023" y="13737"/>
                    <a:pt x="3388759" y="120417"/>
                  </a:cubicBezTo>
                </a:path>
              </a:pathLst>
            </a:custGeom>
            <a:noFill/>
            <a:ln w="28575" cap="rnd">
              <a:solidFill>
                <a:srgbClr val="FFC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3"/>
              </p:custDataLst>
            </p:nvPr>
          </p:nvSpPr>
          <p:spPr bwMode="auto">
            <a:xfrm>
              <a:off x="8221" y="2251"/>
              <a:ext cx="4605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865">
                  <a:ln w="3175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ACTIVITY OVERVIEW</a:t>
              </a: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 bwMode="auto">
            <a:xfrm>
              <a:off x="6966" y="2725"/>
              <a:ext cx="7074" cy="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zh-CN" altLang="en-US" sz="880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活动概况</a:t>
              </a:r>
            </a:p>
          </p:txBody>
        </p:sp>
        <p:sp>
          <p:nvSpPr>
            <p:cNvPr id="38" name="矩形 37"/>
            <p:cNvSpPr/>
            <p:nvPr>
              <p:custDataLst>
                <p:tags r:id="rId5"/>
              </p:custDataLst>
            </p:nvPr>
          </p:nvSpPr>
          <p:spPr>
            <a:xfrm>
              <a:off x="7900" y="4712"/>
              <a:ext cx="5385" cy="138"/>
            </a:xfrm>
            <a:prstGeom prst="rect">
              <a:avLst/>
            </a:prstGeom>
            <a:solidFill>
              <a:srgbClr val="63BB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6"/>
              </p:custDataLst>
            </p:nvPr>
          </p:nvSpPr>
          <p:spPr bwMode="auto">
            <a:xfrm>
              <a:off x="7813" y="4448"/>
              <a:ext cx="5560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sz="1865" dirty="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怀旧主题嘉年华活动</a:t>
              </a:r>
            </a:p>
          </p:txBody>
        </p:sp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 bwMode="auto">
            <a:xfrm>
              <a:off x="8106" y="1162"/>
              <a:ext cx="4605" cy="9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PART ONE</a:t>
              </a:r>
              <a:endParaRPr lang="en-US" altLang="zh-CN" sz="4800">
                <a:ln w="3175">
                  <a:noFill/>
                </a:ln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0210408-周末活动单帧转曲-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311650"/>
            <a:ext cx="12192000" cy="254635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 bwMode="auto">
          <a:xfrm>
            <a:off x="404495" y="1618672"/>
            <a:ext cx="2738815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活动思考</a:t>
            </a: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404495" y="2362200"/>
            <a:ext cx="11050270" cy="2773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665">
                <a:solidFill>
                  <a:schemeClr val="bg1"/>
                </a:solidFill>
                <a:sym typeface="+mn-ea"/>
              </a:rPr>
              <a:t>对于80，90的大朋友来说，总有一些记忆属于童年，那是无比纯真与美好的一段时光。现代人生活节奏太快，难免会怀念小时候单纯简单的快乐，有时无意间想起从前，总觉得自己还是曾经的那个孩子。</a:t>
            </a:r>
            <a:endParaRPr lang="zh-CN" altLang="en-US" sz="2665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39105" y="172339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0210408-周末活动单帧转曲-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311650"/>
            <a:ext cx="12192000" cy="254635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 bwMode="auto">
          <a:xfrm>
            <a:off x="404495" y="1618672"/>
            <a:ext cx="2738815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活动思考</a:t>
            </a: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351155" y="2321560"/>
            <a:ext cx="11050270" cy="1990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665">
                <a:solidFill>
                  <a:schemeClr val="bg1"/>
                </a:solidFill>
                <a:sym typeface="+mn-ea"/>
              </a:rPr>
              <a:t>大童小忆，与孩子们一起过一个不一样的儿童节，“六一狂想曲”怀旧主题嘉年华，不仅有怀旧打卡，还有缤纷怀旧活动，带你嗨玩整个六一。</a:t>
            </a:r>
          </a:p>
          <a:p>
            <a:pPr algn="l">
              <a:lnSpc>
                <a:spcPct val="150000"/>
              </a:lnSpc>
            </a:pPr>
            <a:r>
              <a:rPr sz="2665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这次，让我们在“追忆”之中，度过一个特别的</a:t>
            </a:r>
            <a:r>
              <a:rPr lang="zh-CN" sz="2665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美好</a:t>
            </a:r>
            <a:r>
              <a:rPr sz="2665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时光</a:t>
            </a:r>
            <a:endParaRPr lang="zh-CN" altLang="en-US" sz="2665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MiSans Light" panose="0000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39105" y="172339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童年潮玩展主视觉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184785" y="1922780"/>
            <a:ext cx="11607800" cy="7480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altLang="zh-CN" sz="426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《</a:t>
            </a:r>
            <a:r>
              <a:rPr sz="426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给您和孩子一个不一样的时光回溯体验</a:t>
            </a:r>
            <a:r>
              <a:rPr lang="en-US" altLang="zh-CN" sz="426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》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92853" y="3103033"/>
            <a:ext cx="11286913" cy="1530773"/>
            <a:chOff x="0" y="3957"/>
            <a:chExt cx="13331" cy="1808"/>
          </a:xfrm>
        </p:grpSpPr>
        <p:sp>
          <p:nvSpPr>
            <p:cNvPr id="14" name="矩形 13"/>
            <p:cNvSpPr/>
            <p:nvPr/>
          </p:nvSpPr>
          <p:spPr>
            <a:xfrm>
              <a:off x="742" y="5103"/>
              <a:ext cx="5326" cy="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457200"/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活动时间：</a:t>
              </a:r>
              <a:r>
                <a:rPr lang="en-US" altLang="zh-CN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2024</a:t>
              </a:r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年</a:t>
              </a:r>
              <a:r>
                <a:rPr lang="en-US" altLang="zh-CN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6</a:t>
              </a:r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月</a:t>
              </a:r>
              <a:r>
                <a:rPr lang="en-US" altLang="zh-CN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1</a:t>
              </a:r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日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041" y="4088"/>
              <a:ext cx="5326" cy="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457200"/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活动地点：商场</a:t>
              </a:r>
              <a:r>
                <a:rPr lang="en-US" altLang="zh-CN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|</a:t>
              </a:r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营销中心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79" y="4088"/>
              <a:ext cx="5681" cy="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 defTabSz="457200"/>
              <a:r>
                <a:rPr lang="zh-CN" altLang="en-US" sz="2135" dirty="0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活动主题：</a:t>
              </a:r>
              <a:r>
                <a:rPr lang="zh-CN" altLang="en-US" sz="2135" dirty="0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六一怀旧主题嘉年华</a:t>
              </a:r>
            </a:p>
          </p:txBody>
        </p:sp>
        <p:sp>
          <p:nvSpPr>
            <p:cNvPr id="37" name="矩形 36"/>
            <p:cNvSpPr/>
            <p:nvPr>
              <p:custDataLst>
                <p:tags r:id="rId2"/>
              </p:custDataLst>
            </p:nvPr>
          </p:nvSpPr>
          <p:spPr>
            <a:xfrm>
              <a:off x="7087" y="5103"/>
              <a:ext cx="6244" cy="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457200"/>
              <a:r>
                <a:rPr lang="zh-CN" altLang="en-US" sz="2135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活动调性：放松、愉快、趣味、潮流</a:t>
              </a:r>
            </a:p>
          </p:txBody>
        </p:sp>
        <p:pic>
          <p:nvPicPr>
            <p:cNvPr id="33" name="图片 32" descr="涓嶇劍铏戜究鍒╁簵-涓籏V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/>
            <a:srcRect l="25079" t="57559" r="67339" b="24700"/>
            <a:stretch>
              <a:fillRect/>
            </a:stretch>
          </p:blipFill>
          <p:spPr>
            <a:xfrm>
              <a:off x="0" y="3957"/>
              <a:ext cx="726" cy="793"/>
            </a:xfrm>
            <a:prstGeom prst="rect">
              <a:avLst/>
            </a:prstGeom>
          </p:spPr>
        </p:pic>
        <p:pic>
          <p:nvPicPr>
            <p:cNvPr id="12" name="图片 11" descr="涓嶇劍铏戜究鍒╁簵-涓籏V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/>
            <a:srcRect l="25079" t="57559" r="67339" b="24700"/>
            <a:stretch>
              <a:fillRect/>
            </a:stretch>
          </p:blipFill>
          <p:spPr>
            <a:xfrm>
              <a:off x="16" y="4972"/>
              <a:ext cx="726" cy="793"/>
            </a:xfrm>
            <a:prstGeom prst="rect">
              <a:avLst/>
            </a:prstGeom>
          </p:spPr>
        </p:pic>
        <p:pic>
          <p:nvPicPr>
            <p:cNvPr id="13" name="图片 12" descr="涓嶇劍铏戜究鍒╁簵-涓籏V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rcRect l="25079" t="57559" r="67339" b="24700"/>
            <a:stretch>
              <a:fillRect/>
            </a:stretch>
          </p:blipFill>
          <p:spPr>
            <a:xfrm>
              <a:off x="6433" y="3957"/>
              <a:ext cx="726" cy="793"/>
            </a:xfrm>
            <a:prstGeom prst="rect">
              <a:avLst/>
            </a:prstGeom>
          </p:spPr>
        </p:pic>
        <p:pic>
          <p:nvPicPr>
            <p:cNvPr id="25" name="图片 24" descr="涓嶇劍铏戜究鍒╁簵-涓籏V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/>
            <a:srcRect l="25079" t="57559" r="67339" b="24700"/>
            <a:stretch>
              <a:fillRect/>
            </a:stretch>
          </p:blipFill>
          <p:spPr>
            <a:xfrm>
              <a:off x="6449" y="4972"/>
              <a:ext cx="726" cy="7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童年潮玩展主视觉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78740" y="1795780"/>
            <a:ext cx="5989320" cy="3160607"/>
            <a:chOff x="6966" y="1162"/>
            <a:chExt cx="7074" cy="3733"/>
          </a:xfrm>
        </p:grpSpPr>
        <p:sp>
          <p:nvSpPr>
            <p:cNvPr id="46" name="任意多边形: 形状 45"/>
            <p:cNvSpPr/>
            <p:nvPr>
              <p:custDataLst>
                <p:tags r:id="rId2"/>
              </p:custDataLst>
            </p:nvPr>
          </p:nvSpPr>
          <p:spPr>
            <a:xfrm>
              <a:off x="7651" y="3503"/>
              <a:ext cx="5703" cy="693"/>
            </a:xfrm>
            <a:custGeom>
              <a:avLst/>
              <a:gdLst>
                <a:gd name="connsiteX0" fmla="*/ 15819 w 3588075"/>
                <a:gd name="connsiteY0" fmla="*/ 234046 h 332353"/>
                <a:gd name="connsiteX1" fmla="*/ 88971 w 3588075"/>
                <a:gd name="connsiteY1" fmla="*/ 185278 h 332353"/>
                <a:gd name="connsiteX2" fmla="*/ 698571 w 3588075"/>
                <a:gd name="connsiteY2" fmla="*/ 2398 h 332353"/>
                <a:gd name="connsiteX3" fmla="*/ 1673931 w 3588075"/>
                <a:gd name="connsiteY3" fmla="*/ 331582 h 332353"/>
                <a:gd name="connsiteX4" fmla="*/ 2039691 w 3588075"/>
                <a:gd name="connsiteY4" fmla="*/ 99934 h 332353"/>
                <a:gd name="connsiteX5" fmla="*/ 2527371 w 3588075"/>
                <a:gd name="connsiteY5" fmla="*/ 319390 h 332353"/>
                <a:gd name="connsiteX6" fmla="*/ 3063819 w 3588075"/>
                <a:gd name="connsiteY6" fmla="*/ 75550 h 332353"/>
                <a:gd name="connsiteX7" fmla="*/ 3588075 w 3588075"/>
                <a:gd name="connsiteY7" fmla="*/ 282814 h 332353"/>
                <a:gd name="connsiteX0-1" fmla="*/ 15819 w 3588075"/>
                <a:gd name="connsiteY0-2" fmla="*/ 234046 h 362433"/>
                <a:gd name="connsiteX1-3" fmla="*/ 88971 w 3588075"/>
                <a:gd name="connsiteY1-4" fmla="*/ 185278 h 362433"/>
                <a:gd name="connsiteX2-5" fmla="*/ 698571 w 3588075"/>
                <a:gd name="connsiteY2-6" fmla="*/ 2398 h 362433"/>
                <a:gd name="connsiteX3-7" fmla="*/ 1673931 w 3588075"/>
                <a:gd name="connsiteY3-8" fmla="*/ 331582 h 362433"/>
                <a:gd name="connsiteX4-9" fmla="*/ 2527371 w 3588075"/>
                <a:gd name="connsiteY4-10" fmla="*/ 319390 h 362433"/>
                <a:gd name="connsiteX5-11" fmla="*/ 3063819 w 3588075"/>
                <a:gd name="connsiteY5-12" fmla="*/ 75550 h 362433"/>
                <a:gd name="connsiteX6-13" fmla="*/ 3588075 w 3588075"/>
                <a:gd name="connsiteY6-14" fmla="*/ 282814 h 362433"/>
                <a:gd name="connsiteX0-15" fmla="*/ 15819 w 3588075"/>
                <a:gd name="connsiteY0-16" fmla="*/ 347525 h 445889"/>
                <a:gd name="connsiteX1-17" fmla="*/ 88971 w 3588075"/>
                <a:gd name="connsiteY1-18" fmla="*/ 298757 h 445889"/>
                <a:gd name="connsiteX2-19" fmla="*/ 698571 w 3588075"/>
                <a:gd name="connsiteY2-20" fmla="*/ 115877 h 445889"/>
                <a:gd name="connsiteX3-21" fmla="*/ 1673931 w 3588075"/>
                <a:gd name="connsiteY3-22" fmla="*/ 445061 h 445889"/>
                <a:gd name="connsiteX4-23" fmla="*/ 2294860 w 3588075"/>
                <a:gd name="connsiteY4-24" fmla="*/ 61 h 445889"/>
                <a:gd name="connsiteX5-25" fmla="*/ 3063819 w 3588075"/>
                <a:gd name="connsiteY5-26" fmla="*/ 189029 h 445889"/>
                <a:gd name="connsiteX6-27" fmla="*/ 3588075 w 3588075"/>
                <a:gd name="connsiteY6-28" fmla="*/ 396293 h 445889"/>
                <a:gd name="connsiteX0-29" fmla="*/ 15819 w 3588075"/>
                <a:gd name="connsiteY0-30" fmla="*/ 347506 h 474437"/>
                <a:gd name="connsiteX1-31" fmla="*/ 88971 w 3588075"/>
                <a:gd name="connsiteY1-32" fmla="*/ 298738 h 474437"/>
                <a:gd name="connsiteX2-33" fmla="*/ 698571 w 3588075"/>
                <a:gd name="connsiteY2-34" fmla="*/ 115858 h 474437"/>
                <a:gd name="connsiteX3-35" fmla="*/ 1673931 w 3588075"/>
                <a:gd name="connsiteY3-36" fmla="*/ 445042 h 474437"/>
                <a:gd name="connsiteX4-37" fmla="*/ 2294860 w 3588075"/>
                <a:gd name="connsiteY4-38" fmla="*/ 42 h 474437"/>
                <a:gd name="connsiteX5-39" fmla="*/ 3024410 w 3588075"/>
                <a:gd name="connsiteY5-40" fmla="*/ 474379 h 474437"/>
                <a:gd name="connsiteX6-41" fmla="*/ 3588075 w 3588075"/>
                <a:gd name="connsiteY6-42" fmla="*/ 396274 h 474437"/>
                <a:gd name="connsiteX0-43" fmla="*/ 15819 w 3532902"/>
                <a:gd name="connsiteY0-44" fmla="*/ 347506 h 474437"/>
                <a:gd name="connsiteX1-45" fmla="*/ 88971 w 3532902"/>
                <a:gd name="connsiteY1-46" fmla="*/ 298738 h 474437"/>
                <a:gd name="connsiteX2-47" fmla="*/ 698571 w 3532902"/>
                <a:gd name="connsiteY2-48" fmla="*/ 115858 h 474437"/>
                <a:gd name="connsiteX3-49" fmla="*/ 1673931 w 3532902"/>
                <a:gd name="connsiteY3-50" fmla="*/ 445042 h 474437"/>
                <a:gd name="connsiteX4-51" fmla="*/ 2294860 w 3532902"/>
                <a:gd name="connsiteY4-52" fmla="*/ 42 h 474437"/>
                <a:gd name="connsiteX5-53" fmla="*/ 3024410 w 3532902"/>
                <a:gd name="connsiteY5-54" fmla="*/ 474379 h 474437"/>
                <a:gd name="connsiteX6-55" fmla="*/ 3532902 w 3532902"/>
                <a:gd name="connsiteY6-56" fmla="*/ 120417 h 474437"/>
                <a:gd name="connsiteX0-57" fmla="*/ 29340 w 3510955"/>
                <a:gd name="connsiteY0-58" fmla="*/ 494946 h 494946"/>
                <a:gd name="connsiteX1-59" fmla="*/ 67024 w 3510955"/>
                <a:gd name="connsiteY1-60" fmla="*/ 298738 h 494946"/>
                <a:gd name="connsiteX2-61" fmla="*/ 676624 w 3510955"/>
                <a:gd name="connsiteY2-62" fmla="*/ 115858 h 494946"/>
                <a:gd name="connsiteX3-63" fmla="*/ 1651984 w 3510955"/>
                <a:gd name="connsiteY3-64" fmla="*/ 445042 h 494946"/>
                <a:gd name="connsiteX4-65" fmla="*/ 2272913 w 3510955"/>
                <a:gd name="connsiteY4-66" fmla="*/ 42 h 494946"/>
                <a:gd name="connsiteX5-67" fmla="*/ 3002463 w 3510955"/>
                <a:gd name="connsiteY5-68" fmla="*/ 474379 h 494946"/>
                <a:gd name="connsiteX6-69" fmla="*/ 3510955 w 3510955"/>
                <a:gd name="connsiteY6-70" fmla="*/ 120417 h 494946"/>
                <a:gd name="connsiteX0-71" fmla="*/ 0 w 3443931"/>
                <a:gd name="connsiteY0-72" fmla="*/ 298738 h 474437"/>
                <a:gd name="connsiteX1-73" fmla="*/ 609600 w 3443931"/>
                <a:gd name="connsiteY1-74" fmla="*/ 115858 h 474437"/>
                <a:gd name="connsiteX2-75" fmla="*/ 1584960 w 3443931"/>
                <a:gd name="connsiteY2-76" fmla="*/ 445042 h 474437"/>
                <a:gd name="connsiteX3-77" fmla="*/ 2205889 w 3443931"/>
                <a:gd name="connsiteY3-78" fmla="*/ 42 h 474437"/>
                <a:gd name="connsiteX4-79" fmla="*/ 2935439 w 3443931"/>
                <a:gd name="connsiteY4-80" fmla="*/ 474379 h 474437"/>
                <a:gd name="connsiteX5-81" fmla="*/ 3443931 w 3443931"/>
                <a:gd name="connsiteY5-82" fmla="*/ 120417 h 474437"/>
                <a:gd name="connsiteX0-83" fmla="*/ 0 w 3388759"/>
                <a:gd name="connsiteY0-84" fmla="*/ 460448 h 474437"/>
                <a:gd name="connsiteX1-85" fmla="*/ 554428 w 3388759"/>
                <a:gd name="connsiteY1-86" fmla="*/ 115858 h 474437"/>
                <a:gd name="connsiteX2-87" fmla="*/ 1529788 w 3388759"/>
                <a:gd name="connsiteY2-88" fmla="*/ 445042 h 474437"/>
                <a:gd name="connsiteX3-89" fmla="*/ 2150717 w 3388759"/>
                <a:gd name="connsiteY3-90" fmla="*/ 42 h 474437"/>
                <a:gd name="connsiteX4-91" fmla="*/ 2880267 w 3388759"/>
                <a:gd name="connsiteY4-92" fmla="*/ 474379 h 474437"/>
                <a:gd name="connsiteX5-93" fmla="*/ 3388759 w 3388759"/>
                <a:gd name="connsiteY5-94" fmla="*/ 120417 h 474437"/>
                <a:gd name="connsiteX0-95" fmla="*/ 0 w 3388759"/>
                <a:gd name="connsiteY0-96" fmla="*/ 460448 h 475987"/>
                <a:gd name="connsiteX1-97" fmla="*/ 554428 w 3388759"/>
                <a:gd name="connsiteY1-98" fmla="*/ 115858 h 475987"/>
                <a:gd name="connsiteX2-99" fmla="*/ 1529788 w 3388759"/>
                <a:gd name="connsiteY2-100" fmla="*/ 445042 h 475987"/>
                <a:gd name="connsiteX3-101" fmla="*/ 2150717 w 3388759"/>
                <a:gd name="connsiteY3-102" fmla="*/ 42 h 475987"/>
                <a:gd name="connsiteX4-103" fmla="*/ 2880267 w 3388759"/>
                <a:gd name="connsiteY4-104" fmla="*/ 474379 h 475987"/>
                <a:gd name="connsiteX5-105" fmla="*/ 3388759 w 3388759"/>
                <a:gd name="connsiteY5-106" fmla="*/ 120417 h 4759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388759" h="475987">
                  <a:moveTo>
                    <a:pt x="0" y="460448"/>
                  </a:moveTo>
                  <a:cubicBezTo>
                    <a:pt x="174876" y="563732"/>
                    <a:pt x="299463" y="118426"/>
                    <a:pt x="554428" y="115858"/>
                  </a:cubicBezTo>
                  <a:cubicBezTo>
                    <a:pt x="809393" y="113290"/>
                    <a:pt x="1263740" y="464345"/>
                    <a:pt x="1529788" y="445042"/>
                  </a:cubicBezTo>
                  <a:cubicBezTo>
                    <a:pt x="1795836" y="425739"/>
                    <a:pt x="1925637" y="-4847"/>
                    <a:pt x="2150717" y="42"/>
                  </a:cubicBezTo>
                  <a:cubicBezTo>
                    <a:pt x="2375797" y="4931"/>
                    <a:pt x="2703483" y="480475"/>
                    <a:pt x="2880267" y="474379"/>
                  </a:cubicBezTo>
                  <a:cubicBezTo>
                    <a:pt x="3057051" y="468283"/>
                    <a:pt x="3215023" y="13737"/>
                    <a:pt x="3388759" y="120417"/>
                  </a:cubicBezTo>
                </a:path>
              </a:pathLst>
            </a:custGeom>
            <a:noFill/>
            <a:ln w="28575" cap="rnd">
              <a:solidFill>
                <a:srgbClr val="FFC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3"/>
              </p:custDataLst>
            </p:nvPr>
          </p:nvSpPr>
          <p:spPr bwMode="auto">
            <a:xfrm>
              <a:off x="8221" y="2251"/>
              <a:ext cx="4605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865">
                  <a:ln w="3175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EVENT HIGHLIGHTS</a:t>
              </a: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 bwMode="auto">
            <a:xfrm>
              <a:off x="6966" y="2725"/>
              <a:ext cx="7074" cy="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zh-CN" altLang="en-US" sz="880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活动亮点</a:t>
              </a:r>
            </a:p>
          </p:txBody>
        </p:sp>
        <p:sp>
          <p:nvSpPr>
            <p:cNvPr id="38" name="矩形 37"/>
            <p:cNvSpPr/>
            <p:nvPr>
              <p:custDataLst>
                <p:tags r:id="rId5"/>
              </p:custDataLst>
            </p:nvPr>
          </p:nvSpPr>
          <p:spPr>
            <a:xfrm>
              <a:off x="7900" y="4712"/>
              <a:ext cx="5385" cy="138"/>
            </a:xfrm>
            <a:prstGeom prst="rect">
              <a:avLst/>
            </a:prstGeom>
            <a:solidFill>
              <a:srgbClr val="63BB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6"/>
              </p:custDataLst>
            </p:nvPr>
          </p:nvSpPr>
          <p:spPr bwMode="auto">
            <a:xfrm>
              <a:off x="7813" y="4448"/>
              <a:ext cx="5560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sz="1865" dirty="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怀旧主题嘉年华活动</a:t>
              </a:r>
            </a:p>
          </p:txBody>
        </p:sp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 bwMode="auto">
            <a:xfrm>
              <a:off x="8106" y="1162"/>
              <a:ext cx="4605" cy="9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PART TWO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活动亮点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184573" y="1922780"/>
            <a:ext cx="6764867" cy="7480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altLang="zh-CN" sz="426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《</a:t>
            </a:r>
            <a:r>
              <a:rPr sz="426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六一造趣 解锁新玩法</a:t>
            </a:r>
            <a:r>
              <a:rPr lang="en-US" altLang="zh-CN" sz="426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MiSans Light" panose="00000400000000000000" charset="-122"/>
              </a:rPr>
              <a:t>》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233045" y="3005455"/>
            <a:ext cx="11271250" cy="1041400"/>
            <a:chOff x="270754" y="3983658"/>
            <a:chExt cx="5167359" cy="309894"/>
          </a:xfrm>
        </p:grpSpPr>
        <p:sp>
          <p:nvSpPr>
            <p:cNvPr id="20" name="矩形: 圆角 19"/>
            <p:cNvSpPr/>
            <p:nvPr>
              <p:custDataLst>
                <p:tags r:id="rId6"/>
              </p:custDataLst>
            </p:nvPr>
          </p:nvSpPr>
          <p:spPr>
            <a:xfrm>
              <a:off x="270754" y="3986212"/>
              <a:ext cx="1159956" cy="307340"/>
            </a:xfrm>
            <a:prstGeom prst="roundRect">
              <a:avLst>
                <a:gd name="adj" fmla="val 50000"/>
              </a:avLst>
            </a:prstGeom>
            <a:solidFill>
              <a:srgbClr val="1BC5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lnSpc>
                  <a:spcPct val="150000"/>
                </a:lnSpc>
              </a:pPr>
              <a:r>
                <a:rPr sz="2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怀旧Live</a:t>
              </a:r>
              <a:endPara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4" name="矩形: 圆角 23"/>
            <p:cNvSpPr/>
            <p:nvPr>
              <p:custDataLst>
                <p:tags r:id="rId7"/>
              </p:custDataLst>
            </p:nvPr>
          </p:nvSpPr>
          <p:spPr>
            <a:xfrm>
              <a:off x="1525977" y="3986212"/>
              <a:ext cx="1220003" cy="307340"/>
            </a:xfrm>
            <a:prstGeom prst="roundRect">
              <a:avLst>
                <a:gd name="adj" fmla="val 50000"/>
              </a:avLst>
            </a:prstGeom>
            <a:solidFill>
              <a:srgbClr val="F5C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lnSpc>
                  <a:spcPct val="150000"/>
                </a:lnSpc>
              </a:pPr>
              <a:r>
                <a:rPr sz="2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怀旧市集</a:t>
              </a:r>
              <a:endPara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矩形: 圆角 25"/>
            <p:cNvSpPr/>
            <p:nvPr>
              <p:custDataLst>
                <p:tags r:id="rId8"/>
              </p:custDataLst>
            </p:nvPr>
          </p:nvSpPr>
          <p:spPr>
            <a:xfrm>
              <a:off x="4236586" y="3983658"/>
              <a:ext cx="1201527" cy="307340"/>
            </a:xfrm>
            <a:prstGeom prst="roundRect">
              <a:avLst>
                <a:gd name="adj" fmla="val 50000"/>
              </a:avLst>
            </a:prstGeom>
            <a:solidFill>
              <a:srgbClr val="F5C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lnSpc>
                  <a:spcPct val="150000"/>
                </a:lnSpc>
              </a:pPr>
              <a:r>
                <a:rPr sz="2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怀旧味蕾</a:t>
              </a:r>
              <a:endParaRPr lang="zh-CN" altLang="en-US" sz="2400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endParaRPr>
            </a:p>
          </p:txBody>
        </p:sp>
        <p:sp>
          <p:nvSpPr>
            <p:cNvPr id="30" name="矩形: 圆角 29"/>
            <p:cNvSpPr/>
            <p:nvPr>
              <p:custDataLst>
                <p:tags r:id="rId9"/>
              </p:custDataLst>
            </p:nvPr>
          </p:nvSpPr>
          <p:spPr>
            <a:xfrm>
              <a:off x="2866652" y="3983672"/>
              <a:ext cx="1249450" cy="307340"/>
            </a:xfrm>
            <a:prstGeom prst="roundRect">
              <a:avLst>
                <a:gd name="adj" fmla="val 50000"/>
              </a:avLst>
            </a:prstGeom>
            <a:solidFill>
              <a:srgbClr val="1BC5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lnSpc>
                  <a:spcPct val="150000"/>
                </a:lnSpc>
              </a:pPr>
              <a:r>
                <a:rPr sz="2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+mn-ea"/>
                </a:rPr>
                <a:t>怀旧乐园</a:t>
              </a:r>
              <a:endParaRPr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pic>
        <p:nvPicPr>
          <p:cNvPr id="169" name="图片 168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885093" y="1922780"/>
            <a:ext cx="739140" cy="689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15673" y="1922780"/>
            <a:ext cx="739140" cy="689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546253" y="1922780"/>
            <a:ext cx="739140" cy="689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活动地图5x3m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l="-376" t="54690" r="76252" b="-3455"/>
          <a:stretch>
            <a:fillRect/>
          </a:stretch>
        </p:blipFill>
        <p:spPr>
          <a:xfrm>
            <a:off x="5471795" y="5268595"/>
            <a:ext cx="1698625" cy="1397000"/>
          </a:xfrm>
          <a:prstGeom prst="rect">
            <a:avLst/>
          </a:prstGeom>
        </p:spPr>
      </p:pic>
      <p:pic>
        <p:nvPicPr>
          <p:cNvPr id="12" name="图片 11" descr="活动地图5x3m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rcRect l="35174" t="51033" r="28482" b="202"/>
          <a:stretch>
            <a:fillRect/>
          </a:stretch>
        </p:blipFill>
        <p:spPr>
          <a:xfrm>
            <a:off x="3547110" y="5588635"/>
            <a:ext cx="1769110" cy="9658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5674360" cy="31921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673725" y="2388870"/>
            <a:ext cx="6518275" cy="4469130"/>
          </a:xfrm>
          <a:prstGeom prst="rect">
            <a:avLst/>
          </a:prstGeom>
        </p:spPr>
      </p:pic>
      <p:pic>
        <p:nvPicPr>
          <p:cNvPr id="134" name="图片 133"/>
          <p:cNvPicPr/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2954655"/>
            <a:ext cx="5721673" cy="3903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rcRect r="96" b="7575"/>
          <a:stretch>
            <a:fillRect/>
          </a:stretch>
        </p:blipFill>
        <p:spPr>
          <a:xfrm>
            <a:off x="5674995" y="0"/>
            <a:ext cx="3158938" cy="38971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rcRect r="-171" b="11667"/>
          <a:stretch>
            <a:fillRect/>
          </a:stretch>
        </p:blipFill>
        <p:spPr>
          <a:xfrm>
            <a:off x="8833933" y="0"/>
            <a:ext cx="3357915" cy="394589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267585" y="2039425"/>
            <a:ext cx="8099425" cy="1920435"/>
            <a:chOff x="914524" y="1688922"/>
            <a:chExt cx="4242166" cy="985005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F25E52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688922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怀旧Live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69386" y="2259542"/>
              <a:ext cx="3057486" cy="28368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00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重返经典好歌时代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212340" y="1603181"/>
            <a:ext cx="2006599" cy="2306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600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图片 135"/>
          <p:cNvPicPr/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6449695" cy="37960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492115" y="3719830"/>
            <a:ext cx="4224020" cy="31381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50330" y="0"/>
            <a:ext cx="5741670" cy="379666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55880" y="3069590"/>
            <a:ext cx="5648960" cy="3788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716135" y="3796665"/>
            <a:ext cx="2475865" cy="306133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267585" y="2097845"/>
            <a:ext cx="8099425" cy="1862015"/>
            <a:chOff x="914524" y="1718886"/>
            <a:chExt cx="4242166" cy="95504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F25E52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718886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怀旧市集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28145" y="2255634"/>
              <a:ext cx="3133316" cy="28368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在旧物里拾起青春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2212340" y="1603181"/>
            <a:ext cx="2006599" cy="2306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600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6781165" cy="379603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445250" y="0"/>
            <a:ext cx="5746750" cy="368808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309745" y="3687445"/>
            <a:ext cx="5201285" cy="3170555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771890" y="3687445"/>
            <a:ext cx="3420110" cy="31705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687445"/>
            <a:ext cx="5375275" cy="317055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267585" y="2097845"/>
            <a:ext cx="8099425" cy="1862015"/>
            <a:chOff x="914524" y="1718886"/>
            <a:chExt cx="4242166" cy="95504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F25E52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718886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怀旧乐园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69386" y="2306116"/>
              <a:ext cx="3057486" cy="28368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在游戏中回到童年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212340" y="1603181"/>
            <a:ext cx="2006599" cy="2306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600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8146916" cy="3971376"/>
            <a:chOff x="656" y="3863"/>
            <a:chExt cx="15121" cy="5505"/>
          </a:xfrm>
        </p:grpSpPr>
        <p:pic>
          <p:nvPicPr>
            <p:cNvPr id="144" name="图片 143"/>
            <p:cNvPicPr/>
            <p:nvPr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656" y="3863"/>
              <a:ext cx="7605" cy="55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5" name="图片 144"/>
            <p:cNvPicPr/>
            <p:nvPr>
              <p:custDataLst>
                <p:tags r:id="rId7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8172" y="3863"/>
              <a:ext cx="7605" cy="5505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14" name="图片 113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147050" y="0"/>
            <a:ext cx="4044950" cy="3977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803015"/>
            <a:ext cx="4321810" cy="3054985"/>
          </a:xfrm>
          <a:prstGeom prst="rect">
            <a:avLst/>
          </a:prstGeom>
        </p:spPr>
      </p:pic>
      <p:pic>
        <p:nvPicPr>
          <p:cNvPr id="111" name="图片 110"/>
          <p:cNvPicPr/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218940" y="3802380"/>
            <a:ext cx="3261995" cy="3055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" name="图片 5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480935" y="3796665"/>
            <a:ext cx="4711065" cy="306133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267585" y="2097845"/>
            <a:ext cx="8099425" cy="1862015"/>
            <a:chOff x="914524" y="1718886"/>
            <a:chExt cx="4242166" cy="95504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F25E52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47768" y="1718886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怀旧味蕾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47768" y="2306117"/>
              <a:ext cx="3082430" cy="28368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20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让烘焙香气融入时光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212340" y="1603181"/>
            <a:ext cx="2006599" cy="2306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600">
                <a:solidFill>
                  <a:schemeClr val="tx1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童年潮玩展主视觉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78740" y="1795780"/>
            <a:ext cx="5989320" cy="3160607"/>
            <a:chOff x="6966" y="1162"/>
            <a:chExt cx="7074" cy="3733"/>
          </a:xfrm>
        </p:grpSpPr>
        <p:sp>
          <p:nvSpPr>
            <p:cNvPr id="46" name="任意多边形: 形状 45"/>
            <p:cNvSpPr/>
            <p:nvPr>
              <p:custDataLst>
                <p:tags r:id="rId2"/>
              </p:custDataLst>
            </p:nvPr>
          </p:nvSpPr>
          <p:spPr>
            <a:xfrm>
              <a:off x="7651" y="3503"/>
              <a:ext cx="5703" cy="693"/>
            </a:xfrm>
            <a:custGeom>
              <a:avLst/>
              <a:gdLst>
                <a:gd name="connsiteX0" fmla="*/ 15819 w 3588075"/>
                <a:gd name="connsiteY0" fmla="*/ 234046 h 332353"/>
                <a:gd name="connsiteX1" fmla="*/ 88971 w 3588075"/>
                <a:gd name="connsiteY1" fmla="*/ 185278 h 332353"/>
                <a:gd name="connsiteX2" fmla="*/ 698571 w 3588075"/>
                <a:gd name="connsiteY2" fmla="*/ 2398 h 332353"/>
                <a:gd name="connsiteX3" fmla="*/ 1673931 w 3588075"/>
                <a:gd name="connsiteY3" fmla="*/ 331582 h 332353"/>
                <a:gd name="connsiteX4" fmla="*/ 2039691 w 3588075"/>
                <a:gd name="connsiteY4" fmla="*/ 99934 h 332353"/>
                <a:gd name="connsiteX5" fmla="*/ 2527371 w 3588075"/>
                <a:gd name="connsiteY5" fmla="*/ 319390 h 332353"/>
                <a:gd name="connsiteX6" fmla="*/ 3063819 w 3588075"/>
                <a:gd name="connsiteY6" fmla="*/ 75550 h 332353"/>
                <a:gd name="connsiteX7" fmla="*/ 3588075 w 3588075"/>
                <a:gd name="connsiteY7" fmla="*/ 282814 h 332353"/>
                <a:gd name="connsiteX0-1" fmla="*/ 15819 w 3588075"/>
                <a:gd name="connsiteY0-2" fmla="*/ 234046 h 362433"/>
                <a:gd name="connsiteX1-3" fmla="*/ 88971 w 3588075"/>
                <a:gd name="connsiteY1-4" fmla="*/ 185278 h 362433"/>
                <a:gd name="connsiteX2-5" fmla="*/ 698571 w 3588075"/>
                <a:gd name="connsiteY2-6" fmla="*/ 2398 h 362433"/>
                <a:gd name="connsiteX3-7" fmla="*/ 1673931 w 3588075"/>
                <a:gd name="connsiteY3-8" fmla="*/ 331582 h 362433"/>
                <a:gd name="connsiteX4-9" fmla="*/ 2527371 w 3588075"/>
                <a:gd name="connsiteY4-10" fmla="*/ 319390 h 362433"/>
                <a:gd name="connsiteX5-11" fmla="*/ 3063819 w 3588075"/>
                <a:gd name="connsiteY5-12" fmla="*/ 75550 h 362433"/>
                <a:gd name="connsiteX6-13" fmla="*/ 3588075 w 3588075"/>
                <a:gd name="connsiteY6-14" fmla="*/ 282814 h 362433"/>
                <a:gd name="connsiteX0-15" fmla="*/ 15819 w 3588075"/>
                <a:gd name="connsiteY0-16" fmla="*/ 347525 h 445889"/>
                <a:gd name="connsiteX1-17" fmla="*/ 88971 w 3588075"/>
                <a:gd name="connsiteY1-18" fmla="*/ 298757 h 445889"/>
                <a:gd name="connsiteX2-19" fmla="*/ 698571 w 3588075"/>
                <a:gd name="connsiteY2-20" fmla="*/ 115877 h 445889"/>
                <a:gd name="connsiteX3-21" fmla="*/ 1673931 w 3588075"/>
                <a:gd name="connsiteY3-22" fmla="*/ 445061 h 445889"/>
                <a:gd name="connsiteX4-23" fmla="*/ 2294860 w 3588075"/>
                <a:gd name="connsiteY4-24" fmla="*/ 61 h 445889"/>
                <a:gd name="connsiteX5-25" fmla="*/ 3063819 w 3588075"/>
                <a:gd name="connsiteY5-26" fmla="*/ 189029 h 445889"/>
                <a:gd name="connsiteX6-27" fmla="*/ 3588075 w 3588075"/>
                <a:gd name="connsiteY6-28" fmla="*/ 396293 h 445889"/>
                <a:gd name="connsiteX0-29" fmla="*/ 15819 w 3588075"/>
                <a:gd name="connsiteY0-30" fmla="*/ 347506 h 474437"/>
                <a:gd name="connsiteX1-31" fmla="*/ 88971 w 3588075"/>
                <a:gd name="connsiteY1-32" fmla="*/ 298738 h 474437"/>
                <a:gd name="connsiteX2-33" fmla="*/ 698571 w 3588075"/>
                <a:gd name="connsiteY2-34" fmla="*/ 115858 h 474437"/>
                <a:gd name="connsiteX3-35" fmla="*/ 1673931 w 3588075"/>
                <a:gd name="connsiteY3-36" fmla="*/ 445042 h 474437"/>
                <a:gd name="connsiteX4-37" fmla="*/ 2294860 w 3588075"/>
                <a:gd name="connsiteY4-38" fmla="*/ 42 h 474437"/>
                <a:gd name="connsiteX5-39" fmla="*/ 3024410 w 3588075"/>
                <a:gd name="connsiteY5-40" fmla="*/ 474379 h 474437"/>
                <a:gd name="connsiteX6-41" fmla="*/ 3588075 w 3588075"/>
                <a:gd name="connsiteY6-42" fmla="*/ 396274 h 474437"/>
                <a:gd name="connsiteX0-43" fmla="*/ 15819 w 3532902"/>
                <a:gd name="connsiteY0-44" fmla="*/ 347506 h 474437"/>
                <a:gd name="connsiteX1-45" fmla="*/ 88971 w 3532902"/>
                <a:gd name="connsiteY1-46" fmla="*/ 298738 h 474437"/>
                <a:gd name="connsiteX2-47" fmla="*/ 698571 w 3532902"/>
                <a:gd name="connsiteY2-48" fmla="*/ 115858 h 474437"/>
                <a:gd name="connsiteX3-49" fmla="*/ 1673931 w 3532902"/>
                <a:gd name="connsiteY3-50" fmla="*/ 445042 h 474437"/>
                <a:gd name="connsiteX4-51" fmla="*/ 2294860 w 3532902"/>
                <a:gd name="connsiteY4-52" fmla="*/ 42 h 474437"/>
                <a:gd name="connsiteX5-53" fmla="*/ 3024410 w 3532902"/>
                <a:gd name="connsiteY5-54" fmla="*/ 474379 h 474437"/>
                <a:gd name="connsiteX6-55" fmla="*/ 3532902 w 3532902"/>
                <a:gd name="connsiteY6-56" fmla="*/ 120417 h 474437"/>
                <a:gd name="connsiteX0-57" fmla="*/ 29340 w 3510955"/>
                <a:gd name="connsiteY0-58" fmla="*/ 494946 h 494946"/>
                <a:gd name="connsiteX1-59" fmla="*/ 67024 w 3510955"/>
                <a:gd name="connsiteY1-60" fmla="*/ 298738 h 494946"/>
                <a:gd name="connsiteX2-61" fmla="*/ 676624 w 3510955"/>
                <a:gd name="connsiteY2-62" fmla="*/ 115858 h 494946"/>
                <a:gd name="connsiteX3-63" fmla="*/ 1651984 w 3510955"/>
                <a:gd name="connsiteY3-64" fmla="*/ 445042 h 494946"/>
                <a:gd name="connsiteX4-65" fmla="*/ 2272913 w 3510955"/>
                <a:gd name="connsiteY4-66" fmla="*/ 42 h 494946"/>
                <a:gd name="connsiteX5-67" fmla="*/ 3002463 w 3510955"/>
                <a:gd name="connsiteY5-68" fmla="*/ 474379 h 494946"/>
                <a:gd name="connsiteX6-69" fmla="*/ 3510955 w 3510955"/>
                <a:gd name="connsiteY6-70" fmla="*/ 120417 h 494946"/>
                <a:gd name="connsiteX0-71" fmla="*/ 0 w 3443931"/>
                <a:gd name="connsiteY0-72" fmla="*/ 298738 h 474437"/>
                <a:gd name="connsiteX1-73" fmla="*/ 609600 w 3443931"/>
                <a:gd name="connsiteY1-74" fmla="*/ 115858 h 474437"/>
                <a:gd name="connsiteX2-75" fmla="*/ 1584960 w 3443931"/>
                <a:gd name="connsiteY2-76" fmla="*/ 445042 h 474437"/>
                <a:gd name="connsiteX3-77" fmla="*/ 2205889 w 3443931"/>
                <a:gd name="connsiteY3-78" fmla="*/ 42 h 474437"/>
                <a:gd name="connsiteX4-79" fmla="*/ 2935439 w 3443931"/>
                <a:gd name="connsiteY4-80" fmla="*/ 474379 h 474437"/>
                <a:gd name="connsiteX5-81" fmla="*/ 3443931 w 3443931"/>
                <a:gd name="connsiteY5-82" fmla="*/ 120417 h 474437"/>
                <a:gd name="connsiteX0-83" fmla="*/ 0 w 3388759"/>
                <a:gd name="connsiteY0-84" fmla="*/ 460448 h 474437"/>
                <a:gd name="connsiteX1-85" fmla="*/ 554428 w 3388759"/>
                <a:gd name="connsiteY1-86" fmla="*/ 115858 h 474437"/>
                <a:gd name="connsiteX2-87" fmla="*/ 1529788 w 3388759"/>
                <a:gd name="connsiteY2-88" fmla="*/ 445042 h 474437"/>
                <a:gd name="connsiteX3-89" fmla="*/ 2150717 w 3388759"/>
                <a:gd name="connsiteY3-90" fmla="*/ 42 h 474437"/>
                <a:gd name="connsiteX4-91" fmla="*/ 2880267 w 3388759"/>
                <a:gd name="connsiteY4-92" fmla="*/ 474379 h 474437"/>
                <a:gd name="connsiteX5-93" fmla="*/ 3388759 w 3388759"/>
                <a:gd name="connsiteY5-94" fmla="*/ 120417 h 474437"/>
                <a:gd name="connsiteX0-95" fmla="*/ 0 w 3388759"/>
                <a:gd name="connsiteY0-96" fmla="*/ 460448 h 475987"/>
                <a:gd name="connsiteX1-97" fmla="*/ 554428 w 3388759"/>
                <a:gd name="connsiteY1-98" fmla="*/ 115858 h 475987"/>
                <a:gd name="connsiteX2-99" fmla="*/ 1529788 w 3388759"/>
                <a:gd name="connsiteY2-100" fmla="*/ 445042 h 475987"/>
                <a:gd name="connsiteX3-101" fmla="*/ 2150717 w 3388759"/>
                <a:gd name="connsiteY3-102" fmla="*/ 42 h 475987"/>
                <a:gd name="connsiteX4-103" fmla="*/ 2880267 w 3388759"/>
                <a:gd name="connsiteY4-104" fmla="*/ 474379 h 475987"/>
                <a:gd name="connsiteX5-105" fmla="*/ 3388759 w 3388759"/>
                <a:gd name="connsiteY5-106" fmla="*/ 120417 h 4759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388759" h="475987">
                  <a:moveTo>
                    <a:pt x="0" y="460448"/>
                  </a:moveTo>
                  <a:cubicBezTo>
                    <a:pt x="174876" y="563732"/>
                    <a:pt x="299463" y="118426"/>
                    <a:pt x="554428" y="115858"/>
                  </a:cubicBezTo>
                  <a:cubicBezTo>
                    <a:pt x="809393" y="113290"/>
                    <a:pt x="1263740" y="464345"/>
                    <a:pt x="1529788" y="445042"/>
                  </a:cubicBezTo>
                  <a:cubicBezTo>
                    <a:pt x="1795836" y="425739"/>
                    <a:pt x="1925637" y="-4847"/>
                    <a:pt x="2150717" y="42"/>
                  </a:cubicBezTo>
                  <a:cubicBezTo>
                    <a:pt x="2375797" y="4931"/>
                    <a:pt x="2703483" y="480475"/>
                    <a:pt x="2880267" y="474379"/>
                  </a:cubicBezTo>
                  <a:cubicBezTo>
                    <a:pt x="3057051" y="468283"/>
                    <a:pt x="3215023" y="13737"/>
                    <a:pt x="3388759" y="120417"/>
                  </a:cubicBezTo>
                </a:path>
              </a:pathLst>
            </a:custGeom>
            <a:noFill/>
            <a:ln w="28575" cap="rnd">
              <a:solidFill>
                <a:srgbClr val="FFC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3"/>
              </p:custDataLst>
            </p:nvPr>
          </p:nvSpPr>
          <p:spPr bwMode="auto">
            <a:xfrm>
              <a:off x="8221" y="2251"/>
              <a:ext cx="4605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865">
                  <a:ln w="3175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ACTIVITY PLANNING</a:t>
              </a: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 bwMode="auto">
            <a:xfrm>
              <a:off x="6966" y="2725"/>
              <a:ext cx="7074" cy="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zh-CN" altLang="en-US" sz="880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氛围包装</a:t>
              </a:r>
            </a:p>
          </p:txBody>
        </p:sp>
        <p:sp>
          <p:nvSpPr>
            <p:cNvPr id="38" name="矩形 37"/>
            <p:cNvSpPr/>
            <p:nvPr>
              <p:custDataLst>
                <p:tags r:id="rId5"/>
              </p:custDataLst>
            </p:nvPr>
          </p:nvSpPr>
          <p:spPr>
            <a:xfrm>
              <a:off x="7900" y="4712"/>
              <a:ext cx="5385" cy="138"/>
            </a:xfrm>
            <a:prstGeom prst="rect">
              <a:avLst/>
            </a:prstGeom>
            <a:solidFill>
              <a:srgbClr val="63BB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6"/>
              </p:custDataLst>
            </p:nvPr>
          </p:nvSpPr>
          <p:spPr bwMode="auto">
            <a:xfrm>
              <a:off x="7813" y="4448"/>
              <a:ext cx="5560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sz="1865" dirty="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怀旧主题嘉年华活动</a:t>
              </a:r>
            </a:p>
          </p:txBody>
        </p:sp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 bwMode="auto">
            <a:xfrm>
              <a:off x="8106" y="1162"/>
              <a:ext cx="4605" cy="9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PART THREE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50495" y="1673225"/>
            <a:ext cx="116363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外场设置主题拱门，融合怀旧主题活动元素，同时增加亮化装饰，充分释放活动信息，彰显品牌实力。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0495" y="2325370"/>
            <a:ext cx="11807190" cy="3914140"/>
            <a:chOff x="160" y="2554"/>
            <a:chExt cx="16795" cy="5150"/>
          </a:xfrm>
        </p:grpSpPr>
        <p:pic>
          <p:nvPicPr>
            <p:cNvPr id="54" name="图片 5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60" y="2554"/>
              <a:ext cx="8752" cy="515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8981" y="2554"/>
              <a:ext cx="7974" cy="5122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主题拱门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287" y="121342"/>
            <a:ext cx="2738815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endParaRPr lang="zh-CN" altLang="en-US" sz="3735">
              <a:ln w="38100"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MiSans Light" panose="000004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73545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现场结合活动主题和项目名，设置创意发光主题迎宾字美陈，打造网红打卡</a:t>
            </a:r>
            <a:r>
              <a:rPr lang="en-US" altLang="zh-CN">
                <a:solidFill>
                  <a:schemeClr val="bg1"/>
                </a:solidFill>
              </a:rPr>
              <a:t>DP</a:t>
            </a:r>
            <a:r>
              <a:rPr lang="zh-CN" altLang="en-US">
                <a:solidFill>
                  <a:schemeClr val="bg1"/>
                </a:solidFill>
              </a:rPr>
              <a:t>点</a:t>
            </a:r>
          </a:p>
        </p:txBody>
      </p:sp>
      <p:pic>
        <p:nvPicPr>
          <p:cNvPr id="56" name="图片 5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41925" y="2496820"/>
            <a:ext cx="6149975" cy="342074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70815" y="2496820"/>
            <a:ext cx="5071110" cy="342201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迎宾立体字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287" y="121342"/>
            <a:ext cx="2738815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endParaRPr lang="zh-CN" altLang="en-US" sz="3735">
              <a:ln w="38100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MiSans Light" panose="000004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2070" y="159067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融合怀旧主题元素，打造创意合影区，吸引来宾打卡纪念，一起回顾童年回忆。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57480" y="2330450"/>
            <a:ext cx="4876800" cy="370014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083810" y="2330450"/>
            <a:ext cx="6473825" cy="370459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创意合影区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6687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炫酷的年轻力舞台，释放不一样的风采，在这里尽情享受音乐，放空自己。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34950" y="2131695"/>
            <a:ext cx="11577955" cy="3858895"/>
            <a:chOff x="483" y="3350"/>
            <a:chExt cx="18233" cy="6077"/>
          </a:xfrm>
        </p:grpSpPr>
        <p:pic>
          <p:nvPicPr>
            <p:cNvPr id="118" name="图片 117"/>
            <p:cNvPicPr/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483" y="3350"/>
              <a:ext cx="9124" cy="607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9" name="图片 118"/>
            <p:cNvPicPr/>
            <p:nvPr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9592" y="3350"/>
              <a:ext cx="9124" cy="6077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34950" y="2131695"/>
            <a:ext cx="6189980" cy="389699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LIVE舞台区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94615" y="1567815"/>
            <a:ext cx="1090295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现场市集摊位统一木制作摊位</a:t>
            </a:r>
            <a:r>
              <a:rPr lang="en-US" altLang="zh-CN">
                <a:solidFill>
                  <a:schemeClr val="bg1"/>
                </a:solidFill>
              </a:rPr>
              <a:t>+KT</a:t>
            </a:r>
            <a:r>
              <a:rPr lang="zh-CN" altLang="en-US">
                <a:solidFill>
                  <a:schemeClr val="bg1"/>
                </a:solidFill>
              </a:rPr>
              <a:t>板包装，摊位中间以发光灯带和旗帜进行亮化装饰，增加氛围。</a:t>
            </a:r>
          </a:p>
        </p:txBody>
      </p:sp>
      <p:pic>
        <p:nvPicPr>
          <p:cNvPr id="58" name="图片 5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615" y="2336165"/>
            <a:ext cx="5892800" cy="36385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40120" y="2336165"/>
            <a:ext cx="5872480" cy="364045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市集摊位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287" y="121342"/>
            <a:ext cx="2738815" cy="666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endParaRPr lang="zh-CN" altLang="en-US" sz="3735">
              <a:ln w="38100">
                <a:noFill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MiSans Light" panose="000004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2877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sym typeface="+mn-ea"/>
              </a:rPr>
              <a:t>现场设置躺椅、帐篷等休息区，供到场来宾疲劳时，能够轻松休闲的休息一下。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8440" y="2317115"/>
            <a:ext cx="11322685" cy="3917950"/>
            <a:chOff x="449" y="2554"/>
            <a:chExt cx="20063" cy="6652"/>
          </a:xfrm>
        </p:grpSpPr>
        <p:pic>
          <p:nvPicPr>
            <p:cNvPr id="128" name="图片 12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49" y="2554"/>
              <a:ext cx="9979" cy="66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9" name="图片 1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534" y="2554"/>
              <a:ext cx="9979" cy="665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休闲区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童年潮玩展主视觉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78740" y="1795780"/>
            <a:ext cx="5989320" cy="3160607"/>
            <a:chOff x="6966" y="1162"/>
            <a:chExt cx="7074" cy="3733"/>
          </a:xfrm>
        </p:grpSpPr>
        <p:sp>
          <p:nvSpPr>
            <p:cNvPr id="46" name="任意多边形: 形状 45"/>
            <p:cNvSpPr/>
            <p:nvPr>
              <p:custDataLst>
                <p:tags r:id="rId2"/>
              </p:custDataLst>
            </p:nvPr>
          </p:nvSpPr>
          <p:spPr>
            <a:xfrm>
              <a:off x="7651" y="3503"/>
              <a:ext cx="5703" cy="693"/>
            </a:xfrm>
            <a:custGeom>
              <a:avLst/>
              <a:gdLst>
                <a:gd name="connsiteX0" fmla="*/ 15819 w 3588075"/>
                <a:gd name="connsiteY0" fmla="*/ 234046 h 332353"/>
                <a:gd name="connsiteX1" fmla="*/ 88971 w 3588075"/>
                <a:gd name="connsiteY1" fmla="*/ 185278 h 332353"/>
                <a:gd name="connsiteX2" fmla="*/ 698571 w 3588075"/>
                <a:gd name="connsiteY2" fmla="*/ 2398 h 332353"/>
                <a:gd name="connsiteX3" fmla="*/ 1673931 w 3588075"/>
                <a:gd name="connsiteY3" fmla="*/ 331582 h 332353"/>
                <a:gd name="connsiteX4" fmla="*/ 2039691 w 3588075"/>
                <a:gd name="connsiteY4" fmla="*/ 99934 h 332353"/>
                <a:gd name="connsiteX5" fmla="*/ 2527371 w 3588075"/>
                <a:gd name="connsiteY5" fmla="*/ 319390 h 332353"/>
                <a:gd name="connsiteX6" fmla="*/ 3063819 w 3588075"/>
                <a:gd name="connsiteY6" fmla="*/ 75550 h 332353"/>
                <a:gd name="connsiteX7" fmla="*/ 3588075 w 3588075"/>
                <a:gd name="connsiteY7" fmla="*/ 282814 h 332353"/>
                <a:gd name="connsiteX0-1" fmla="*/ 15819 w 3588075"/>
                <a:gd name="connsiteY0-2" fmla="*/ 234046 h 362433"/>
                <a:gd name="connsiteX1-3" fmla="*/ 88971 w 3588075"/>
                <a:gd name="connsiteY1-4" fmla="*/ 185278 h 362433"/>
                <a:gd name="connsiteX2-5" fmla="*/ 698571 w 3588075"/>
                <a:gd name="connsiteY2-6" fmla="*/ 2398 h 362433"/>
                <a:gd name="connsiteX3-7" fmla="*/ 1673931 w 3588075"/>
                <a:gd name="connsiteY3-8" fmla="*/ 331582 h 362433"/>
                <a:gd name="connsiteX4-9" fmla="*/ 2527371 w 3588075"/>
                <a:gd name="connsiteY4-10" fmla="*/ 319390 h 362433"/>
                <a:gd name="connsiteX5-11" fmla="*/ 3063819 w 3588075"/>
                <a:gd name="connsiteY5-12" fmla="*/ 75550 h 362433"/>
                <a:gd name="connsiteX6-13" fmla="*/ 3588075 w 3588075"/>
                <a:gd name="connsiteY6-14" fmla="*/ 282814 h 362433"/>
                <a:gd name="connsiteX0-15" fmla="*/ 15819 w 3588075"/>
                <a:gd name="connsiteY0-16" fmla="*/ 347525 h 445889"/>
                <a:gd name="connsiteX1-17" fmla="*/ 88971 w 3588075"/>
                <a:gd name="connsiteY1-18" fmla="*/ 298757 h 445889"/>
                <a:gd name="connsiteX2-19" fmla="*/ 698571 w 3588075"/>
                <a:gd name="connsiteY2-20" fmla="*/ 115877 h 445889"/>
                <a:gd name="connsiteX3-21" fmla="*/ 1673931 w 3588075"/>
                <a:gd name="connsiteY3-22" fmla="*/ 445061 h 445889"/>
                <a:gd name="connsiteX4-23" fmla="*/ 2294860 w 3588075"/>
                <a:gd name="connsiteY4-24" fmla="*/ 61 h 445889"/>
                <a:gd name="connsiteX5-25" fmla="*/ 3063819 w 3588075"/>
                <a:gd name="connsiteY5-26" fmla="*/ 189029 h 445889"/>
                <a:gd name="connsiteX6-27" fmla="*/ 3588075 w 3588075"/>
                <a:gd name="connsiteY6-28" fmla="*/ 396293 h 445889"/>
                <a:gd name="connsiteX0-29" fmla="*/ 15819 w 3588075"/>
                <a:gd name="connsiteY0-30" fmla="*/ 347506 h 474437"/>
                <a:gd name="connsiteX1-31" fmla="*/ 88971 w 3588075"/>
                <a:gd name="connsiteY1-32" fmla="*/ 298738 h 474437"/>
                <a:gd name="connsiteX2-33" fmla="*/ 698571 w 3588075"/>
                <a:gd name="connsiteY2-34" fmla="*/ 115858 h 474437"/>
                <a:gd name="connsiteX3-35" fmla="*/ 1673931 w 3588075"/>
                <a:gd name="connsiteY3-36" fmla="*/ 445042 h 474437"/>
                <a:gd name="connsiteX4-37" fmla="*/ 2294860 w 3588075"/>
                <a:gd name="connsiteY4-38" fmla="*/ 42 h 474437"/>
                <a:gd name="connsiteX5-39" fmla="*/ 3024410 w 3588075"/>
                <a:gd name="connsiteY5-40" fmla="*/ 474379 h 474437"/>
                <a:gd name="connsiteX6-41" fmla="*/ 3588075 w 3588075"/>
                <a:gd name="connsiteY6-42" fmla="*/ 396274 h 474437"/>
                <a:gd name="connsiteX0-43" fmla="*/ 15819 w 3532902"/>
                <a:gd name="connsiteY0-44" fmla="*/ 347506 h 474437"/>
                <a:gd name="connsiteX1-45" fmla="*/ 88971 w 3532902"/>
                <a:gd name="connsiteY1-46" fmla="*/ 298738 h 474437"/>
                <a:gd name="connsiteX2-47" fmla="*/ 698571 w 3532902"/>
                <a:gd name="connsiteY2-48" fmla="*/ 115858 h 474437"/>
                <a:gd name="connsiteX3-49" fmla="*/ 1673931 w 3532902"/>
                <a:gd name="connsiteY3-50" fmla="*/ 445042 h 474437"/>
                <a:gd name="connsiteX4-51" fmla="*/ 2294860 w 3532902"/>
                <a:gd name="connsiteY4-52" fmla="*/ 42 h 474437"/>
                <a:gd name="connsiteX5-53" fmla="*/ 3024410 w 3532902"/>
                <a:gd name="connsiteY5-54" fmla="*/ 474379 h 474437"/>
                <a:gd name="connsiteX6-55" fmla="*/ 3532902 w 3532902"/>
                <a:gd name="connsiteY6-56" fmla="*/ 120417 h 474437"/>
                <a:gd name="connsiteX0-57" fmla="*/ 29340 w 3510955"/>
                <a:gd name="connsiteY0-58" fmla="*/ 494946 h 494946"/>
                <a:gd name="connsiteX1-59" fmla="*/ 67024 w 3510955"/>
                <a:gd name="connsiteY1-60" fmla="*/ 298738 h 494946"/>
                <a:gd name="connsiteX2-61" fmla="*/ 676624 w 3510955"/>
                <a:gd name="connsiteY2-62" fmla="*/ 115858 h 494946"/>
                <a:gd name="connsiteX3-63" fmla="*/ 1651984 w 3510955"/>
                <a:gd name="connsiteY3-64" fmla="*/ 445042 h 494946"/>
                <a:gd name="connsiteX4-65" fmla="*/ 2272913 w 3510955"/>
                <a:gd name="connsiteY4-66" fmla="*/ 42 h 494946"/>
                <a:gd name="connsiteX5-67" fmla="*/ 3002463 w 3510955"/>
                <a:gd name="connsiteY5-68" fmla="*/ 474379 h 494946"/>
                <a:gd name="connsiteX6-69" fmla="*/ 3510955 w 3510955"/>
                <a:gd name="connsiteY6-70" fmla="*/ 120417 h 494946"/>
                <a:gd name="connsiteX0-71" fmla="*/ 0 w 3443931"/>
                <a:gd name="connsiteY0-72" fmla="*/ 298738 h 474437"/>
                <a:gd name="connsiteX1-73" fmla="*/ 609600 w 3443931"/>
                <a:gd name="connsiteY1-74" fmla="*/ 115858 h 474437"/>
                <a:gd name="connsiteX2-75" fmla="*/ 1584960 w 3443931"/>
                <a:gd name="connsiteY2-76" fmla="*/ 445042 h 474437"/>
                <a:gd name="connsiteX3-77" fmla="*/ 2205889 w 3443931"/>
                <a:gd name="connsiteY3-78" fmla="*/ 42 h 474437"/>
                <a:gd name="connsiteX4-79" fmla="*/ 2935439 w 3443931"/>
                <a:gd name="connsiteY4-80" fmla="*/ 474379 h 474437"/>
                <a:gd name="connsiteX5-81" fmla="*/ 3443931 w 3443931"/>
                <a:gd name="connsiteY5-82" fmla="*/ 120417 h 474437"/>
                <a:gd name="connsiteX0-83" fmla="*/ 0 w 3388759"/>
                <a:gd name="connsiteY0-84" fmla="*/ 460448 h 474437"/>
                <a:gd name="connsiteX1-85" fmla="*/ 554428 w 3388759"/>
                <a:gd name="connsiteY1-86" fmla="*/ 115858 h 474437"/>
                <a:gd name="connsiteX2-87" fmla="*/ 1529788 w 3388759"/>
                <a:gd name="connsiteY2-88" fmla="*/ 445042 h 474437"/>
                <a:gd name="connsiteX3-89" fmla="*/ 2150717 w 3388759"/>
                <a:gd name="connsiteY3-90" fmla="*/ 42 h 474437"/>
                <a:gd name="connsiteX4-91" fmla="*/ 2880267 w 3388759"/>
                <a:gd name="connsiteY4-92" fmla="*/ 474379 h 474437"/>
                <a:gd name="connsiteX5-93" fmla="*/ 3388759 w 3388759"/>
                <a:gd name="connsiteY5-94" fmla="*/ 120417 h 474437"/>
                <a:gd name="connsiteX0-95" fmla="*/ 0 w 3388759"/>
                <a:gd name="connsiteY0-96" fmla="*/ 460448 h 475987"/>
                <a:gd name="connsiteX1-97" fmla="*/ 554428 w 3388759"/>
                <a:gd name="connsiteY1-98" fmla="*/ 115858 h 475987"/>
                <a:gd name="connsiteX2-99" fmla="*/ 1529788 w 3388759"/>
                <a:gd name="connsiteY2-100" fmla="*/ 445042 h 475987"/>
                <a:gd name="connsiteX3-101" fmla="*/ 2150717 w 3388759"/>
                <a:gd name="connsiteY3-102" fmla="*/ 42 h 475987"/>
                <a:gd name="connsiteX4-103" fmla="*/ 2880267 w 3388759"/>
                <a:gd name="connsiteY4-104" fmla="*/ 474379 h 475987"/>
                <a:gd name="connsiteX5-105" fmla="*/ 3388759 w 3388759"/>
                <a:gd name="connsiteY5-106" fmla="*/ 120417 h 4759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388759" h="475987">
                  <a:moveTo>
                    <a:pt x="0" y="460448"/>
                  </a:moveTo>
                  <a:cubicBezTo>
                    <a:pt x="174876" y="563732"/>
                    <a:pt x="299463" y="118426"/>
                    <a:pt x="554428" y="115858"/>
                  </a:cubicBezTo>
                  <a:cubicBezTo>
                    <a:pt x="809393" y="113290"/>
                    <a:pt x="1263740" y="464345"/>
                    <a:pt x="1529788" y="445042"/>
                  </a:cubicBezTo>
                  <a:cubicBezTo>
                    <a:pt x="1795836" y="425739"/>
                    <a:pt x="1925637" y="-4847"/>
                    <a:pt x="2150717" y="42"/>
                  </a:cubicBezTo>
                  <a:cubicBezTo>
                    <a:pt x="2375797" y="4931"/>
                    <a:pt x="2703483" y="480475"/>
                    <a:pt x="2880267" y="474379"/>
                  </a:cubicBezTo>
                  <a:cubicBezTo>
                    <a:pt x="3057051" y="468283"/>
                    <a:pt x="3215023" y="13737"/>
                    <a:pt x="3388759" y="120417"/>
                  </a:cubicBezTo>
                </a:path>
              </a:pathLst>
            </a:custGeom>
            <a:noFill/>
            <a:ln w="28575" cap="rnd">
              <a:solidFill>
                <a:srgbClr val="FFC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3"/>
              </p:custDataLst>
            </p:nvPr>
          </p:nvSpPr>
          <p:spPr bwMode="auto">
            <a:xfrm>
              <a:off x="8221" y="2251"/>
              <a:ext cx="4605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865">
                  <a:ln w="3175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ACTIVITY PLANNING</a:t>
              </a: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 bwMode="auto">
            <a:xfrm>
              <a:off x="6966" y="2725"/>
              <a:ext cx="7074" cy="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zh-CN" altLang="en-US" sz="880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活动规划</a:t>
              </a:r>
            </a:p>
          </p:txBody>
        </p:sp>
        <p:sp>
          <p:nvSpPr>
            <p:cNvPr id="38" name="矩形 37"/>
            <p:cNvSpPr/>
            <p:nvPr>
              <p:custDataLst>
                <p:tags r:id="rId5"/>
              </p:custDataLst>
            </p:nvPr>
          </p:nvSpPr>
          <p:spPr>
            <a:xfrm>
              <a:off x="7900" y="4712"/>
              <a:ext cx="5385" cy="138"/>
            </a:xfrm>
            <a:prstGeom prst="rect">
              <a:avLst/>
            </a:prstGeom>
            <a:solidFill>
              <a:srgbClr val="63BB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6"/>
              </p:custDataLst>
            </p:nvPr>
          </p:nvSpPr>
          <p:spPr bwMode="auto">
            <a:xfrm>
              <a:off x="7813" y="4448"/>
              <a:ext cx="5560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sz="1865" dirty="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怀旧主题嘉年华活动</a:t>
              </a:r>
            </a:p>
          </p:txBody>
        </p:sp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 bwMode="auto">
            <a:xfrm>
              <a:off x="8106" y="1162"/>
              <a:ext cx="4605" cy="9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PART FOUR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08280" y="1560195"/>
            <a:ext cx="118732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>
                <a:solidFill>
                  <a:schemeClr val="bg1"/>
                </a:solidFill>
              </a:rPr>
              <a:t>来宾</a:t>
            </a:r>
            <a:r>
              <a:rPr lang="zh-CN">
                <a:solidFill>
                  <a:schemeClr val="bg1"/>
                </a:solidFill>
              </a:rPr>
              <a:t>到场后领取怀旧入场券，随后</a:t>
            </a:r>
            <a:r>
              <a:rPr>
                <a:solidFill>
                  <a:schemeClr val="bg1"/>
                </a:solidFill>
              </a:rPr>
              <a:t>可以通过参与互动游戏，收集小红花</a:t>
            </a:r>
            <a:r>
              <a:rPr lang="zh-CN">
                <a:solidFill>
                  <a:schemeClr val="bg1"/>
                </a:solidFill>
              </a:rPr>
              <a:t>，还可凭借小红花兑换一份怀旧味蕾，一起</a:t>
            </a:r>
            <a:r>
              <a:rPr>
                <a:solidFill>
                  <a:schemeClr val="bg1"/>
                </a:solidFill>
              </a:rPr>
              <a:t>怀念童年时光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26000" y="102870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/>
          </a:p>
        </p:txBody>
      </p:sp>
      <p:pic>
        <p:nvPicPr>
          <p:cNvPr id="114" name="图片 113"/>
          <p:cNvPicPr/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08575" y="2299970"/>
            <a:ext cx="5972810" cy="3751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0995" y="2299970"/>
            <a:ext cx="4767580" cy="377444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参与方式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212340" y="1603181"/>
            <a:ext cx="8154670" cy="3530601"/>
            <a:chOff x="885589" y="1465169"/>
            <a:chExt cx="4271101" cy="181087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3DCA76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769369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怀旧Live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85589" y="1465169"/>
              <a:ext cx="1050979" cy="11832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960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01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63181" y="2589798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bg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重返经典好歌时代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64970"/>
            <a:ext cx="111309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安排工作人员身穿童年经典人物玩偶服，全场互动，激起人们的童年回忆，充分活跃现场的氛围。</a:t>
            </a: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3830" y="2178050"/>
            <a:ext cx="5590540" cy="38328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54370" y="2232660"/>
            <a:ext cx="5208270" cy="380365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卡通人偶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725930"/>
            <a:ext cx="116363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舞台区安排全天候乐队Live Show暖场,熟悉的鼓点，唤醒我们共同的记忆,欢迎来到怀旧六一音乐派对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1600" y="2239010"/>
            <a:ext cx="11842115" cy="3644265"/>
            <a:chOff x="160" y="2908"/>
            <a:chExt cx="18558" cy="5128"/>
          </a:xfrm>
        </p:grpSpPr>
        <p:pic>
          <p:nvPicPr>
            <p:cNvPr id="26" name="图片 2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9538" y="2908"/>
              <a:ext cx="9181" cy="5128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60" y="2908"/>
              <a:ext cx="9288" cy="5128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8453755" y="246380"/>
            <a:ext cx="3610610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乐队Live Show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7320" y="162115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晚间校园乐队登场，打造校园怀旧音乐节专场，一起在星光闪烁中，寻找青春回响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27965" y="2125345"/>
            <a:ext cx="11516995" cy="3903345"/>
            <a:chOff x="287" y="2183"/>
            <a:chExt cx="17045" cy="5646"/>
          </a:xfrm>
        </p:grpSpPr>
        <p:pic>
          <p:nvPicPr>
            <p:cNvPr id="134" name="图片 13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87" y="2183"/>
              <a:ext cx="8468" cy="564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5" name="图片 13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8864" y="2183"/>
              <a:ext cx="8468" cy="564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校园乐队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93980" y="165163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 烟花总是能够带来浪漫和美好愿景，一起看一场浪漫烟花秀吧。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3055" y="2114550"/>
            <a:ext cx="11378565" cy="3945890"/>
            <a:chOff x="505" y="2554"/>
            <a:chExt cx="18541" cy="6430"/>
          </a:xfrm>
        </p:grpSpPr>
        <p:grpSp>
          <p:nvGrpSpPr>
            <p:cNvPr id="11" name="组合 10"/>
            <p:cNvGrpSpPr/>
            <p:nvPr/>
          </p:nvGrpSpPr>
          <p:grpSpPr>
            <a:xfrm>
              <a:off x="505" y="2554"/>
              <a:ext cx="10619" cy="6430"/>
              <a:chOff x="2012" y="3774"/>
              <a:chExt cx="9498" cy="5751"/>
            </a:xfrm>
          </p:grpSpPr>
          <p:pic>
            <p:nvPicPr>
              <p:cNvPr id="8" name="图片 7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7"/>
              <a:srcRect r="96" b="7575"/>
              <a:stretch>
                <a:fillRect/>
              </a:stretch>
            </p:blipFill>
            <p:spPr>
              <a:xfrm>
                <a:off x="2012" y="3774"/>
                <a:ext cx="4604" cy="5680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8"/>
              <a:srcRect r="-171" b="11667"/>
              <a:stretch>
                <a:fillRect/>
              </a:stretch>
            </p:blipFill>
            <p:spPr>
              <a:xfrm>
                <a:off x="6616" y="3774"/>
                <a:ext cx="4894" cy="5751"/>
              </a:xfrm>
              <a:prstGeom prst="rect">
                <a:avLst/>
              </a:prstGeom>
            </p:spPr>
          </p:pic>
        </p:grpSp>
        <p:pic>
          <p:nvPicPr>
            <p:cNvPr id="119" name="图片 118"/>
            <p:cNvPicPr/>
            <p:nvPr>
              <p:custDataLst>
                <p:tags r:id="rId3"/>
              </p:custDataLst>
            </p:nvPr>
          </p:nvPicPr>
          <p:blipFill>
            <a:blip r:embed="rId9"/>
            <a:srcRect b="52481"/>
            <a:stretch>
              <a:fillRect/>
            </a:stretch>
          </p:blipFill>
          <p:spPr>
            <a:xfrm>
              <a:off x="11124" y="2555"/>
              <a:ext cx="7922" cy="64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烟花秀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212340" y="1603181"/>
            <a:ext cx="8154670" cy="3530601"/>
            <a:chOff x="885589" y="1465169"/>
            <a:chExt cx="4271101" cy="181087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3DCA76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769369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怀旧市集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85589" y="1465169"/>
              <a:ext cx="1050979" cy="11832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960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02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63181" y="2589798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在旧物里拾起青春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28775"/>
            <a:ext cx="122682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>
                <a:solidFill>
                  <a:schemeClr val="bg1"/>
                </a:solidFill>
              </a:rPr>
              <a:t>现场设置</a:t>
            </a:r>
            <a:r>
              <a:rPr>
                <a:solidFill>
                  <a:schemeClr val="bg1"/>
                </a:solidFill>
              </a:rPr>
              <a:t>知名怀旧杂货铺坐镇</a:t>
            </a:r>
            <a:r>
              <a:rPr lang="zh-CN">
                <a:solidFill>
                  <a:schemeClr val="bg1"/>
                </a:solidFill>
              </a:rPr>
              <a:t>，</a:t>
            </a:r>
            <a:r>
              <a:rPr>
                <a:solidFill>
                  <a:schemeClr val="bg1"/>
                </a:solidFill>
              </a:rPr>
              <a:t>展示复古手作、复古玩具以及复古零食</a:t>
            </a:r>
            <a:r>
              <a:rPr lang="zh-CN">
                <a:solidFill>
                  <a:schemeClr val="bg1"/>
                </a:solidFill>
              </a:rPr>
              <a:t>、</a:t>
            </a:r>
            <a:r>
              <a:rPr>
                <a:solidFill>
                  <a:schemeClr val="bg1"/>
                </a:solidFill>
              </a:rPr>
              <a:t>打造一场复古旧物市集</a:t>
            </a:r>
            <a:r>
              <a:rPr lang="zh-CN">
                <a:solidFill>
                  <a:schemeClr val="bg1"/>
                </a:solidFill>
              </a:rPr>
              <a:t>，</a:t>
            </a:r>
            <a:r>
              <a:rPr>
                <a:solidFill>
                  <a:schemeClr val="bg1"/>
                </a:solidFill>
              </a:rPr>
              <a:t>弹动你沉睡已久的DNA</a:t>
            </a:r>
          </a:p>
        </p:txBody>
      </p:sp>
      <p:pic>
        <p:nvPicPr>
          <p:cNvPr id="136" name="图片 135"/>
          <p:cNvPicPr/>
          <p:nvPr/>
        </p:nvPicPr>
        <p:blipFill>
          <a:blip r:embed="rId5"/>
          <a:stretch>
            <a:fillRect/>
          </a:stretch>
        </p:blipFill>
        <p:spPr>
          <a:xfrm>
            <a:off x="175260" y="2392045"/>
            <a:ext cx="5675630" cy="35680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0" name="图片 139"/>
          <p:cNvPicPr/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19470" y="2392045"/>
            <a:ext cx="5283200" cy="35547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怀旧市集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46380" y="1644015"/>
            <a:ext cx="11873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>
                <a:solidFill>
                  <a:schemeClr val="bg1"/>
                </a:solidFill>
              </a:rPr>
              <a:t>用彩色气球、KT版、刀旗、LED灯条灯装点周边环境，增添市集活跃的景象，点亮汽车后尾箱创意市集的色彩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46710" y="2104390"/>
            <a:ext cx="11287125" cy="2229485"/>
            <a:chOff x="557" y="2332"/>
            <a:chExt cx="17775" cy="4038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4651" y="2332"/>
              <a:ext cx="4654" cy="403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557" y="2332"/>
              <a:ext cx="4083" cy="403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9316" y="2332"/>
              <a:ext cx="4009" cy="403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3336" y="2332"/>
              <a:ext cx="4997" cy="403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353695" y="4333875"/>
            <a:ext cx="11288395" cy="2070100"/>
            <a:chOff x="557" y="6480"/>
            <a:chExt cx="17777" cy="3750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557" y="6480"/>
              <a:ext cx="5836" cy="375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6335" y="6480"/>
              <a:ext cx="3899" cy="375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176" y="6480"/>
              <a:ext cx="4736" cy="375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4854" y="6480"/>
              <a:ext cx="3481" cy="3750"/>
            </a:xfrm>
            <a:prstGeom prst="rect">
              <a:avLst/>
            </a:prstGeom>
          </p:spPr>
        </p:pic>
      </p:grpSp>
      <p:pic>
        <p:nvPicPr>
          <p:cNvPr id="33" name="图片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00990" y="4331970"/>
            <a:ext cx="3227070" cy="2064385"/>
          </a:xfrm>
          <a:prstGeom prst="rect">
            <a:avLst/>
          </a:prstGeom>
        </p:spPr>
      </p:pic>
      <p:sp>
        <p:nvSpPr>
          <p:cNvPr id="18" name="矩形 17"/>
          <p:cNvSpPr/>
          <p:nvPr>
            <p:custDataLst>
              <p:tags r:id="rId3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怀旧市集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44015"/>
            <a:ext cx="122809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现场还有经典的石膏娃娃彩绘体验，现场凭券领取，发挥自己的想象力，为自己画一个存钱罐吧。</a:t>
            </a: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33680" y="2193290"/>
            <a:ext cx="5741670" cy="3870325"/>
          </a:xfrm>
          <a:prstGeom prst="rect">
            <a:avLst/>
          </a:prstGeom>
        </p:spPr>
      </p:pic>
      <p:pic>
        <p:nvPicPr>
          <p:cNvPr id="102" name="图片 101"/>
          <p:cNvPicPr/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37580" y="2193290"/>
            <a:ext cx="5243830" cy="38722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陶瓷彩绘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62560" y="1707515"/>
            <a:ext cx="11873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>
                <a:solidFill>
                  <a:schemeClr val="bg1"/>
                </a:solidFill>
              </a:rPr>
              <a:t>一男子推着凤凰牌自行车沿街叫卖“老冰棍”,引发大家购买，回忆童年的味道。</a:t>
            </a:r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8605" y="2251075"/>
            <a:ext cx="5648960" cy="3788410"/>
          </a:xfrm>
          <a:prstGeom prst="rect">
            <a:avLst/>
          </a:prstGeom>
        </p:spPr>
      </p:pic>
      <p:pic>
        <p:nvPicPr>
          <p:cNvPr id="100" name="图片 99"/>
          <p:cNvPicPr/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81700" y="2251075"/>
            <a:ext cx="5601335" cy="3789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老冰棍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212340" y="1603181"/>
            <a:ext cx="8154670" cy="3530601"/>
            <a:chOff x="885589" y="1465169"/>
            <a:chExt cx="4271101" cy="181087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3DCA76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769369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怀旧乐园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85589" y="1465169"/>
              <a:ext cx="1050979" cy="11832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960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03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63181" y="2589798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在游戏中回到童年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8048625" y="2279650"/>
            <a:ext cx="29610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现场安排游园小火车，成为大家的热门首选，邀请到场小朋友一起乘坐小火车，进行游园体验。</a:t>
            </a: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6380" y="1771015"/>
            <a:ext cx="7740015" cy="4255770"/>
          </a:xfrm>
          <a:prstGeom prst="rect">
            <a:avLst/>
          </a:prstGeom>
        </p:spPr>
      </p:pic>
      <p:pic>
        <p:nvPicPr>
          <p:cNvPr id="103" name="图片 102"/>
          <p:cNvPicPr/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124825" y="3714750"/>
            <a:ext cx="3491865" cy="24269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儿童游园车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704975"/>
            <a:ext cx="11873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>
                <a:solidFill>
                  <a:schemeClr val="bg1"/>
                </a:solidFill>
              </a:rPr>
              <a:t>结合复古游戏元素，设置创意</a:t>
            </a:r>
            <a:r>
              <a:rPr lang="en-US" altLang="zh-CN">
                <a:solidFill>
                  <a:schemeClr val="bg1"/>
                </a:solidFill>
              </a:rPr>
              <a:t>KT</a:t>
            </a:r>
            <a:r>
              <a:rPr lang="zh-CN" altLang="en-US">
                <a:solidFill>
                  <a:schemeClr val="bg1"/>
                </a:solidFill>
              </a:rPr>
              <a:t>板造型，用沙发丢向目标，每人</a:t>
            </a:r>
            <a:r>
              <a:rPr lang="en-US" altLang="zh-CN">
                <a:solidFill>
                  <a:schemeClr val="bg1"/>
                </a:solidFill>
              </a:rPr>
              <a:t>5</a:t>
            </a:r>
            <a:r>
              <a:rPr lang="zh-CN" altLang="en-US">
                <a:solidFill>
                  <a:schemeClr val="bg1"/>
                </a:solidFill>
              </a:rPr>
              <a:t>次机会，击中</a:t>
            </a:r>
            <a:r>
              <a:rPr lang="en-US" altLang="zh-CN">
                <a:solidFill>
                  <a:schemeClr val="bg1"/>
                </a:solidFill>
              </a:rPr>
              <a:t>3</a:t>
            </a:r>
            <a:r>
              <a:rPr lang="zh-CN" altLang="en-US">
                <a:solidFill>
                  <a:schemeClr val="bg1"/>
                </a:solidFill>
              </a:rPr>
              <a:t>次及以上，即为挑战成功。</a:t>
            </a:r>
          </a:p>
        </p:txBody>
      </p:sp>
      <p:pic>
        <p:nvPicPr>
          <p:cNvPr id="142" name="图片 141"/>
          <p:cNvPicPr/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09285" y="2257425"/>
            <a:ext cx="5329555" cy="3684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38760" y="2248535"/>
            <a:ext cx="5375275" cy="369379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砸沙包游戏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75069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每人只有</a:t>
            </a:r>
            <a:r>
              <a:rPr lang="en-US" altLang="zh-CN">
                <a:solidFill>
                  <a:schemeClr val="bg1"/>
                </a:solidFill>
              </a:rPr>
              <a:t>5</a:t>
            </a:r>
            <a:r>
              <a:rPr lang="zh-CN" altLang="en-US">
                <a:solidFill>
                  <a:schemeClr val="bg1"/>
                </a:solidFill>
              </a:rPr>
              <a:t>次射门机会，射入</a:t>
            </a:r>
            <a:r>
              <a:rPr lang="en-US" altLang="zh-CN">
                <a:solidFill>
                  <a:schemeClr val="bg1"/>
                </a:solidFill>
              </a:rPr>
              <a:t>3</a:t>
            </a:r>
            <a:r>
              <a:rPr lang="zh-CN" altLang="en-US">
                <a:solidFill>
                  <a:schemeClr val="bg1"/>
                </a:solidFill>
              </a:rPr>
              <a:t>次即为挑战成功，可获得小红花一枚。</a:t>
            </a:r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70815" y="2395855"/>
            <a:ext cx="5812790" cy="367665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83605" y="2395855"/>
            <a:ext cx="5746750" cy="368808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九宫格射门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8211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sym typeface="+mn-ea"/>
              </a:rPr>
              <a:t>每人只有</a:t>
            </a:r>
            <a:r>
              <a:rPr lang="en-US">
                <a:solidFill>
                  <a:schemeClr val="bg1"/>
                </a:solidFill>
                <a:sym typeface="+mn-ea"/>
              </a:rPr>
              <a:t>10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只飞镖，击破气球多余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5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次即为挑战成功，可获得小红花一枚。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9380" y="2327275"/>
            <a:ext cx="11581130" cy="3938905"/>
            <a:chOff x="188" y="2405"/>
            <a:chExt cx="17327" cy="5708"/>
          </a:xfrm>
        </p:grpSpPr>
        <p:pic>
          <p:nvPicPr>
            <p:cNvPr id="41" name="图片 4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88" y="2405"/>
              <a:ext cx="9042" cy="5708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9327" y="2405"/>
              <a:ext cx="8188" cy="5702"/>
            </a:xfrm>
            <a:prstGeom prst="rect">
              <a:avLst/>
            </a:prstGeom>
          </p:spPr>
        </p:pic>
      </p:grpSp>
      <p:sp>
        <p:nvSpPr>
          <p:cNvPr id="4" name="矩形 3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飞镖气球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74495"/>
            <a:ext cx="119507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捞金鱼是一种用纸网将金鱼从水槽中捞到碗中的游戏,限时</a:t>
            </a:r>
            <a:r>
              <a:rPr lang="en-US" altLang="zh-CN">
                <a:solidFill>
                  <a:schemeClr val="bg1"/>
                </a:solidFill>
              </a:rPr>
              <a:t>5</a:t>
            </a:r>
            <a:r>
              <a:rPr lang="zh-CN" altLang="en-US">
                <a:solidFill>
                  <a:schemeClr val="bg1"/>
                </a:solidFill>
              </a:rPr>
              <a:t>分钟，用纸网将小鱼抓上来即为挑战成功，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可获得小红花一枚。</a:t>
            </a:r>
            <a:endParaRPr lang="zh-CN" altLang="en-US">
              <a:solidFill>
                <a:schemeClr val="bg1"/>
              </a:solidFill>
            </a:endParaRPr>
          </a:p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7065" y="2435860"/>
            <a:ext cx="11159490" cy="3760470"/>
            <a:chOff x="1019" y="2588"/>
            <a:chExt cx="16374" cy="4860"/>
          </a:xfrm>
        </p:grpSpPr>
        <p:pic>
          <p:nvPicPr>
            <p:cNvPr id="48" name="图片 4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019" y="2588"/>
              <a:ext cx="9117" cy="486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227" y="2588"/>
              <a:ext cx="7167" cy="4854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捞金鱼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3639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小丑先生夸张的妆容，诙谐的表扬,连同快乐的元素一起， 尽情沉浸在欢乐里。</a:t>
            </a:r>
          </a:p>
        </p:txBody>
      </p:sp>
      <p:pic>
        <p:nvPicPr>
          <p:cNvPr id="124" name="图片 123"/>
          <p:cNvPicPr/>
          <p:nvPr>
            <p:custDataLst>
              <p:tags r:id="rId2"/>
            </p:custDataLst>
          </p:nvPr>
        </p:nvPicPr>
        <p:blipFill>
          <a:blip r:embed="rId6"/>
          <a:srcRect b="4155"/>
          <a:stretch>
            <a:fillRect/>
          </a:stretch>
        </p:blipFill>
        <p:spPr>
          <a:xfrm>
            <a:off x="393065" y="2099310"/>
            <a:ext cx="6267450" cy="39985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6" name="图片 125"/>
          <p:cNvPicPr/>
          <p:nvPr>
            <p:custDataLst>
              <p:tags r:id="rId3"/>
            </p:custDataLst>
          </p:nvPr>
        </p:nvPicPr>
        <p:blipFill>
          <a:blip r:embed="rId7"/>
          <a:srcRect b="4825"/>
          <a:stretch>
            <a:fillRect/>
          </a:stretch>
        </p:blipFill>
        <p:spPr>
          <a:xfrm>
            <a:off x="5878830" y="2099310"/>
            <a:ext cx="6267450" cy="4019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小丑互动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212340" y="1603181"/>
            <a:ext cx="8154670" cy="3530601"/>
            <a:chOff x="885589" y="1465169"/>
            <a:chExt cx="4271101" cy="1810871"/>
          </a:xfrm>
        </p:grpSpPr>
        <p:grpSp>
          <p:nvGrpSpPr>
            <p:cNvPr id="4" name="组合 3"/>
            <p:cNvGrpSpPr/>
            <p:nvPr/>
          </p:nvGrpSpPr>
          <p:grpSpPr>
            <a:xfrm>
              <a:off x="914524" y="1718986"/>
              <a:ext cx="4242166" cy="954941"/>
              <a:chOff x="863442" y="1718986"/>
              <a:chExt cx="5545501" cy="1248330"/>
            </a:xfrm>
          </p:grpSpPr>
          <p:sp>
            <p:nvSpPr>
              <p:cNvPr id="2" name="矩形: 圆角 1"/>
              <p:cNvSpPr/>
              <p:nvPr/>
            </p:nvSpPr>
            <p:spPr>
              <a:xfrm>
                <a:off x="1209520" y="1828832"/>
                <a:ext cx="5199423" cy="102863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86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863442" y="1718986"/>
                <a:ext cx="1248330" cy="1248330"/>
              </a:xfrm>
              <a:prstGeom prst="ellipse">
                <a:avLst/>
              </a:prstGeom>
              <a:solidFill>
                <a:srgbClr val="3DCA76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828145" y="1769369"/>
              <a:ext cx="3263690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怀旧味蕾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85589" y="1465169"/>
              <a:ext cx="1050979" cy="11832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960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04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63181" y="2589798"/>
              <a:ext cx="3493177" cy="68624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sz="540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让烘焙香气融入时光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0080" y="770280"/>
            <a:ext cx="2948540" cy="741677"/>
            <a:chOff x="0" y="290727"/>
            <a:chExt cx="2457117" cy="618064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290727"/>
              <a:ext cx="2457117" cy="618064"/>
              <a:chOff x="3135415" y="1352467"/>
              <a:chExt cx="2457117" cy="618064"/>
            </a:xfrm>
          </p:grpSpPr>
          <p:sp>
            <p:nvSpPr>
              <p:cNvPr id="13" name="矩形 12"/>
              <p:cNvSpPr/>
              <p:nvPr/>
            </p:nvSpPr>
            <p:spPr>
              <a:xfrm rot="20802796">
                <a:off x="3218545" y="1411970"/>
                <a:ext cx="2373987" cy="55856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 rot="20802796">
                <a:off x="3135415" y="1352467"/>
                <a:ext cx="2373987" cy="558561"/>
              </a:xfrm>
              <a:prstGeom prst="rect">
                <a:avLst/>
              </a:prstGeom>
              <a:solidFill>
                <a:srgbClr val="CFFF23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>
                  <a:latin typeface="方正大标宋简体" panose="02010601030101010101" charset="-122"/>
                  <a:ea typeface="方正大标宋简体" panose="02010601030101010101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20769273">
              <a:off x="336148" y="324294"/>
              <a:ext cx="1574800" cy="506412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3360">
                  <a:solidFill>
                    <a:schemeClr val="tx1"/>
                  </a:solidFill>
                  <a:latin typeface="方正大标宋简体" panose="02010601030101010101" charset="-122"/>
                  <a:ea typeface="方正大标宋简体" panose="02010601030101010101" charset="-122"/>
                  <a:sym typeface="方正大标宋简体" panose="02010601030101010101" charset="-122"/>
                </a:rPr>
                <a:t>活动内容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575435"/>
            <a:ext cx="11873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>
                <a:solidFill>
                  <a:schemeClr val="bg1"/>
                </a:solidFill>
                <a:sym typeface="+mn-ea"/>
              </a:rPr>
              <a:t>味道是时光中最动人心弦的注脚</a:t>
            </a:r>
            <a:r>
              <a:rPr lang="zh-CN">
                <a:solidFill>
                  <a:schemeClr val="bg1"/>
                </a:solidFill>
                <a:sym typeface="+mn-ea"/>
              </a:rPr>
              <a:t>。</a:t>
            </a:r>
            <a:r>
              <a:rPr>
                <a:solidFill>
                  <a:schemeClr val="bg1"/>
                </a:solidFill>
                <a:sym typeface="+mn-ea"/>
              </a:rPr>
              <a:t>现场设置怀旧味蕾小餐吧</a:t>
            </a:r>
            <a:r>
              <a:rPr lang="zh-CN">
                <a:solidFill>
                  <a:schemeClr val="bg1"/>
                </a:solidFill>
                <a:sym typeface="+mn-ea"/>
              </a:rPr>
              <a:t>，</a:t>
            </a:r>
            <a:r>
              <a:rPr>
                <a:solidFill>
                  <a:schemeClr val="bg1"/>
                </a:solidFill>
                <a:sym typeface="+mn-ea"/>
              </a:rPr>
              <a:t>提供童年小零食以及冷餐软饮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40665" y="2136775"/>
            <a:ext cx="8249285" cy="3970655"/>
            <a:chOff x="656" y="3863"/>
            <a:chExt cx="15311" cy="5504"/>
          </a:xfrm>
        </p:grpSpPr>
        <p:pic>
          <p:nvPicPr>
            <p:cNvPr id="144" name="图片 143"/>
            <p:cNvPicPr/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656" y="3863"/>
              <a:ext cx="7605" cy="55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5" name="图片 144"/>
            <p:cNvPicPr/>
            <p:nvPr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8363" y="3863"/>
              <a:ext cx="7605" cy="5505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13" name="图片 112"/>
          <p:cNvPicPr/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489315" y="2136775"/>
            <a:ext cx="3542030" cy="39712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怀旧味蕾吧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7320" y="1659890"/>
            <a:ext cx="118732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>
                <a:solidFill>
                  <a:schemeClr val="bg1"/>
                </a:solidFill>
                <a:effectLst/>
              </a:rPr>
              <a:t>一杯浓郁的咖啡，更能让你的假日姿态更显优雅。让市民一边畅享浓郁咖啡，一边打卡网红营地。</a:t>
            </a:r>
          </a:p>
          <a:p>
            <a:endParaRPr>
              <a:solidFill>
                <a:schemeClr val="bg1"/>
              </a:soli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26000" y="102870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83210" y="2174875"/>
            <a:ext cx="11219180" cy="4219575"/>
            <a:chOff x="374" y="2200"/>
            <a:chExt cx="15914" cy="5272"/>
          </a:xfrm>
        </p:grpSpPr>
        <p:pic>
          <p:nvPicPr>
            <p:cNvPr id="146" name="图片 145"/>
            <p:cNvPicPr/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74" y="2200"/>
              <a:ext cx="7909" cy="527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8" name="图片 147"/>
            <p:cNvPicPr/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8380" y="2200"/>
              <a:ext cx="7909" cy="527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矩形 3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咖啡车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28905" y="1682115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现场还准备各种童年小零食、冰糖葫芦、棉花糖等满足吃货们的胃！</a:t>
            </a:r>
          </a:p>
        </p:txBody>
      </p:sp>
      <p:pic>
        <p:nvPicPr>
          <p:cNvPr id="114" name="图片 113"/>
          <p:cNvPicPr/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0540" y="2250440"/>
            <a:ext cx="6073775" cy="369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33210" y="2250440"/>
            <a:ext cx="4996815" cy="369252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童年美食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7150" y="1546860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现场还准备各种童年小零食、冰糖葫芦、棉花糖等满足吃货们的胃！</a:t>
            </a:r>
          </a:p>
        </p:txBody>
      </p:sp>
      <p:pic>
        <p:nvPicPr>
          <p:cNvPr id="115" name="图片 114"/>
          <p:cNvPicPr/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257925" y="2118995"/>
            <a:ext cx="5452745" cy="39865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87655" y="2118995"/>
            <a:ext cx="5925820" cy="395033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童年美食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71320"/>
            <a:ext cx="9460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sym typeface="+mn-ea"/>
              </a:rPr>
              <a:t>六一好风光,美食不可负，现场有各种特色小吃摊位，来这里“逛吃”满足你的胃 。</a:t>
            </a:r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84480" y="2134235"/>
            <a:ext cx="5656580" cy="370459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17895" y="2134235"/>
            <a:ext cx="4765040" cy="371221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特色小吃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01600" y="1613535"/>
            <a:ext cx="94602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值得注意的是，现场还设有炸糙米摊位。没错，就是 那个摇着摇着“碰”一声炸出白色糙米粒的中式爆米花！网红卡点变装短视频的背景有了！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11455" y="2353310"/>
            <a:ext cx="10491470" cy="3971950"/>
            <a:chOff x="710" y="3084"/>
            <a:chExt cx="12965" cy="5960"/>
          </a:xfrm>
        </p:grpSpPr>
        <p:pic>
          <p:nvPicPr>
            <p:cNvPr id="110" name="图片 109"/>
            <p:cNvPicPr/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9649" y="3084"/>
              <a:ext cx="4026" cy="596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1" name="图片 110"/>
            <p:cNvPicPr/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710" y="3084"/>
              <a:ext cx="8939" cy="59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矩形 3"/>
          <p:cNvSpPr/>
          <p:nvPr>
            <p:custDataLst>
              <p:tags r:id="rId2"/>
            </p:custDataLst>
          </p:nvPr>
        </p:nvSpPr>
        <p:spPr bwMode="auto">
          <a:xfrm>
            <a:off x="8689340" y="246380"/>
            <a:ext cx="3375025" cy="716915"/>
          </a:xfrm>
          <a:prstGeom prst="rect">
            <a:avLst/>
          </a:prstGeom>
          <a:solidFill>
            <a:srgbClr val="F25E52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 defTabSz="457200"/>
            <a:r>
              <a:rPr lang="zh-CN" altLang="en-US" sz="3735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MiSans Light" panose="00000400000000000000" charset="-122"/>
              </a:rPr>
              <a:t>炸糙米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童年潮玩展主视觉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14605"/>
            <a:ext cx="12192000" cy="68281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2786380"/>
            <a:ext cx="5989320" cy="1837267"/>
            <a:chOff x="6966" y="2725"/>
            <a:chExt cx="7074" cy="2170"/>
          </a:xfrm>
        </p:grpSpPr>
        <p:sp>
          <p:nvSpPr>
            <p:cNvPr id="46" name="任意多边形: 形状 45"/>
            <p:cNvSpPr/>
            <p:nvPr>
              <p:custDataLst>
                <p:tags r:id="rId2"/>
              </p:custDataLst>
            </p:nvPr>
          </p:nvSpPr>
          <p:spPr>
            <a:xfrm>
              <a:off x="7651" y="3503"/>
              <a:ext cx="5703" cy="693"/>
            </a:xfrm>
            <a:custGeom>
              <a:avLst/>
              <a:gdLst>
                <a:gd name="connsiteX0" fmla="*/ 15819 w 3588075"/>
                <a:gd name="connsiteY0" fmla="*/ 234046 h 332353"/>
                <a:gd name="connsiteX1" fmla="*/ 88971 w 3588075"/>
                <a:gd name="connsiteY1" fmla="*/ 185278 h 332353"/>
                <a:gd name="connsiteX2" fmla="*/ 698571 w 3588075"/>
                <a:gd name="connsiteY2" fmla="*/ 2398 h 332353"/>
                <a:gd name="connsiteX3" fmla="*/ 1673931 w 3588075"/>
                <a:gd name="connsiteY3" fmla="*/ 331582 h 332353"/>
                <a:gd name="connsiteX4" fmla="*/ 2039691 w 3588075"/>
                <a:gd name="connsiteY4" fmla="*/ 99934 h 332353"/>
                <a:gd name="connsiteX5" fmla="*/ 2527371 w 3588075"/>
                <a:gd name="connsiteY5" fmla="*/ 319390 h 332353"/>
                <a:gd name="connsiteX6" fmla="*/ 3063819 w 3588075"/>
                <a:gd name="connsiteY6" fmla="*/ 75550 h 332353"/>
                <a:gd name="connsiteX7" fmla="*/ 3588075 w 3588075"/>
                <a:gd name="connsiteY7" fmla="*/ 282814 h 332353"/>
                <a:gd name="connsiteX0-1" fmla="*/ 15819 w 3588075"/>
                <a:gd name="connsiteY0-2" fmla="*/ 234046 h 362433"/>
                <a:gd name="connsiteX1-3" fmla="*/ 88971 w 3588075"/>
                <a:gd name="connsiteY1-4" fmla="*/ 185278 h 362433"/>
                <a:gd name="connsiteX2-5" fmla="*/ 698571 w 3588075"/>
                <a:gd name="connsiteY2-6" fmla="*/ 2398 h 362433"/>
                <a:gd name="connsiteX3-7" fmla="*/ 1673931 w 3588075"/>
                <a:gd name="connsiteY3-8" fmla="*/ 331582 h 362433"/>
                <a:gd name="connsiteX4-9" fmla="*/ 2527371 w 3588075"/>
                <a:gd name="connsiteY4-10" fmla="*/ 319390 h 362433"/>
                <a:gd name="connsiteX5-11" fmla="*/ 3063819 w 3588075"/>
                <a:gd name="connsiteY5-12" fmla="*/ 75550 h 362433"/>
                <a:gd name="connsiteX6-13" fmla="*/ 3588075 w 3588075"/>
                <a:gd name="connsiteY6-14" fmla="*/ 282814 h 362433"/>
                <a:gd name="connsiteX0-15" fmla="*/ 15819 w 3588075"/>
                <a:gd name="connsiteY0-16" fmla="*/ 347525 h 445889"/>
                <a:gd name="connsiteX1-17" fmla="*/ 88971 w 3588075"/>
                <a:gd name="connsiteY1-18" fmla="*/ 298757 h 445889"/>
                <a:gd name="connsiteX2-19" fmla="*/ 698571 w 3588075"/>
                <a:gd name="connsiteY2-20" fmla="*/ 115877 h 445889"/>
                <a:gd name="connsiteX3-21" fmla="*/ 1673931 w 3588075"/>
                <a:gd name="connsiteY3-22" fmla="*/ 445061 h 445889"/>
                <a:gd name="connsiteX4-23" fmla="*/ 2294860 w 3588075"/>
                <a:gd name="connsiteY4-24" fmla="*/ 61 h 445889"/>
                <a:gd name="connsiteX5-25" fmla="*/ 3063819 w 3588075"/>
                <a:gd name="connsiteY5-26" fmla="*/ 189029 h 445889"/>
                <a:gd name="connsiteX6-27" fmla="*/ 3588075 w 3588075"/>
                <a:gd name="connsiteY6-28" fmla="*/ 396293 h 445889"/>
                <a:gd name="connsiteX0-29" fmla="*/ 15819 w 3588075"/>
                <a:gd name="connsiteY0-30" fmla="*/ 347506 h 474437"/>
                <a:gd name="connsiteX1-31" fmla="*/ 88971 w 3588075"/>
                <a:gd name="connsiteY1-32" fmla="*/ 298738 h 474437"/>
                <a:gd name="connsiteX2-33" fmla="*/ 698571 w 3588075"/>
                <a:gd name="connsiteY2-34" fmla="*/ 115858 h 474437"/>
                <a:gd name="connsiteX3-35" fmla="*/ 1673931 w 3588075"/>
                <a:gd name="connsiteY3-36" fmla="*/ 445042 h 474437"/>
                <a:gd name="connsiteX4-37" fmla="*/ 2294860 w 3588075"/>
                <a:gd name="connsiteY4-38" fmla="*/ 42 h 474437"/>
                <a:gd name="connsiteX5-39" fmla="*/ 3024410 w 3588075"/>
                <a:gd name="connsiteY5-40" fmla="*/ 474379 h 474437"/>
                <a:gd name="connsiteX6-41" fmla="*/ 3588075 w 3588075"/>
                <a:gd name="connsiteY6-42" fmla="*/ 396274 h 474437"/>
                <a:gd name="connsiteX0-43" fmla="*/ 15819 w 3532902"/>
                <a:gd name="connsiteY0-44" fmla="*/ 347506 h 474437"/>
                <a:gd name="connsiteX1-45" fmla="*/ 88971 w 3532902"/>
                <a:gd name="connsiteY1-46" fmla="*/ 298738 h 474437"/>
                <a:gd name="connsiteX2-47" fmla="*/ 698571 w 3532902"/>
                <a:gd name="connsiteY2-48" fmla="*/ 115858 h 474437"/>
                <a:gd name="connsiteX3-49" fmla="*/ 1673931 w 3532902"/>
                <a:gd name="connsiteY3-50" fmla="*/ 445042 h 474437"/>
                <a:gd name="connsiteX4-51" fmla="*/ 2294860 w 3532902"/>
                <a:gd name="connsiteY4-52" fmla="*/ 42 h 474437"/>
                <a:gd name="connsiteX5-53" fmla="*/ 3024410 w 3532902"/>
                <a:gd name="connsiteY5-54" fmla="*/ 474379 h 474437"/>
                <a:gd name="connsiteX6-55" fmla="*/ 3532902 w 3532902"/>
                <a:gd name="connsiteY6-56" fmla="*/ 120417 h 474437"/>
                <a:gd name="connsiteX0-57" fmla="*/ 29340 w 3510955"/>
                <a:gd name="connsiteY0-58" fmla="*/ 494946 h 494946"/>
                <a:gd name="connsiteX1-59" fmla="*/ 67024 w 3510955"/>
                <a:gd name="connsiteY1-60" fmla="*/ 298738 h 494946"/>
                <a:gd name="connsiteX2-61" fmla="*/ 676624 w 3510955"/>
                <a:gd name="connsiteY2-62" fmla="*/ 115858 h 494946"/>
                <a:gd name="connsiteX3-63" fmla="*/ 1651984 w 3510955"/>
                <a:gd name="connsiteY3-64" fmla="*/ 445042 h 494946"/>
                <a:gd name="connsiteX4-65" fmla="*/ 2272913 w 3510955"/>
                <a:gd name="connsiteY4-66" fmla="*/ 42 h 494946"/>
                <a:gd name="connsiteX5-67" fmla="*/ 3002463 w 3510955"/>
                <a:gd name="connsiteY5-68" fmla="*/ 474379 h 494946"/>
                <a:gd name="connsiteX6-69" fmla="*/ 3510955 w 3510955"/>
                <a:gd name="connsiteY6-70" fmla="*/ 120417 h 494946"/>
                <a:gd name="connsiteX0-71" fmla="*/ 0 w 3443931"/>
                <a:gd name="connsiteY0-72" fmla="*/ 298738 h 474437"/>
                <a:gd name="connsiteX1-73" fmla="*/ 609600 w 3443931"/>
                <a:gd name="connsiteY1-74" fmla="*/ 115858 h 474437"/>
                <a:gd name="connsiteX2-75" fmla="*/ 1584960 w 3443931"/>
                <a:gd name="connsiteY2-76" fmla="*/ 445042 h 474437"/>
                <a:gd name="connsiteX3-77" fmla="*/ 2205889 w 3443931"/>
                <a:gd name="connsiteY3-78" fmla="*/ 42 h 474437"/>
                <a:gd name="connsiteX4-79" fmla="*/ 2935439 w 3443931"/>
                <a:gd name="connsiteY4-80" fmla="*/ 474379 h 474437"/>
                <a:gd name="connsiteX5-81" fmla="*/ 3443931 w 3443931"/>
                <a:gd name="connsiteY5-82" fmla="*/ 120417 h 474437"/>
                <a:gd name="connsiteX0-83" fmla="*/ 0 w 3388759"/>
                <a:gd name="connsiteY0-84" fmla="*/ 460448 h 474437"/>
                <a:gd name="connsiteX1-85" fmla="*/ 554428 w 3388759"/>
                <a:gd name="connsiteY1-86" fmla="*/ 115858 h 474437"/>
                <a:gd name="connsiteX2-87" fmla="*/ 1529788 w 3388759"/>
                <a:gd name="connsiteY2-88" fmla="*/ 445042 h 474437"/>
                <a:gd name="connsiteX3-89" fmla="*/ 2150717 w 3388759"/>
                <a:gd name="connsiteY3-90" fmla="*/ 42 h 474437"/>
                <a:gd name="connsiteX4-91" fmla="*/ 2880267 w 3388759"/>
                <a:gd name="connsiteY4-92" fmla="*/ 474379 h 474437"/>
                <a:gd name="connsiteX5-93" fmla="*/ 3388759 w 3388759"/>
                <a:gd name="connsiteY5-94" fmla="*/ 120417 h 474437"/>
                <a:gd name="connsiteX0-95" fmla="*/ 0 w 3388759"/>
                <a:gd name="connsiteY0-96" fmla="*/ 460448 h 475987"/>
                <a:gd name="connsiteX1-97" fmla="*/ 554428 w 3388759"/>
                <a:gd name="connsiteY1-98" fmla="*/ 115858 h 475987"/>
                <a:gd name="connsiteX2-99" fmla="*/ 1529788 w 3388759"/>
                <a:gd name="connsiteY2-100" fmla="*/ 445042 h 475987"/>
                <a:gd name="connsiteX3-101" fmla="*/ 2150717 w 3388759"/>
                <a:gd name="connsiteY3-102" fmla="*/ 42 h 475987"/>
                <a:gd name="connsiteX4-103" fmla="*/ 2880267 w 3388759"/>
                <a:gd name="connsiteY4-104" fmla="*/ 474379 h 475987"/>
                <a:gd name="connsiteX5-105" fmla="*/ 3388759 w 3388759"/>
                <a:gd name="connsiteY5-106" fmla="*/ 120417 h 4759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388759" h="475987">
                  <a:moveTo>
                    <a:pt x="0" y="460448"/>
                  </a:moveTo>
                  <a:cubicBezTo>
                    <a:pt x="174876" y="563732"/>
                    <a:pt x="299463" y="118426"/>
                    <a:pt x="554428" y="115858"/>
                  </a:cubicBezTo>
                  <a:cubicBezTo>
                    <a:pt x="809393" y="113290"/>
                    <a:pt x="1263740" y="464345"/>
                    <a:pt x="1529788" y="445042"/>
                  </a:cubicBezTo>
                  <a:cubicBezTo>
                    <a:pt x="1795836" y="425739"/>
                    <a:pt x="1925637" y="-4847"/>
                    <a:pt x="2150717" y="42"/>
                  </a:cubicBezTo>
                  <a:cubicBezTo>
                    <a:pt x="2375797" y="4931"/>
                    <a:pt x="2703483" y="480475"/>
                    <a:pt x="2880267" y="474379"/>
                  </a:cubicBezTo>
                  <a:cubicBezTo>
                    <a:pt x="3057051" y="468283"/>
                    <a:pt x="3215023" y="13737"/>
                    <a:pt x="3388759" y="120417"/>
                  </a:cubicBezTo>
                </a:path>
              </a:pathLst>
            </a:custGeom>
            <a:noFill/>
            <a:ln w="28575" cap="rnd">
              <a:solidFill>
                <a:srgbClr val="FFC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3"/>
              </p:custDataLst>
            </p:nvPr>
          </p:nvSpPr>
          <p:spPr bwMode="auto">
            <a:xfrm>
              <a:off x="6966" y="2725"/>
              <a:ext cx="7074" cy="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zh-CN" altLang="en-US" sz="880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谢谢观看</a:t>
              </a:r>
            </a:p>
          </p:txBody>
        </p:sp>
        <p:sp>
          <p:nvSpPr>
            <p:cNvPr id="38" name="矩形 37"/>
            <p:cNvSpPr/>
            <p:nvPr>
              <p:custDataLst>
                <p:tags r:id="rId4"/>
              </p:custDataLst>
            </p:nvPr>
          </p:nvSpPr>
          <p:spPr>
            <a:xfrm>
              <a:off x="7900" y="4712"/>
              <a:ext cx="5385" cy="138"/>
            </a:xfrm>
            <a:prstGeom prst="rect">
              <a:avLst/>
            </a:prstGeom>
            <a:solidFill>
              <a:srgbClr val="63BB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5"/>
              </p:custDataLst>
            </p:nvPr>
          </p:nvSpPr>
          <p:spPr bwMode="auto">
            <a:xfrm>
              <a:off x="7813" y="4448"/>
              <a:ext cx="5560" cy="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sz="1865" dirty="0">
                  <a:ln w="38100"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MiSans Light" panose="00000400000000000000" charset="-122"/>
                </a:rPr>
                <a:t>怀旧主题嘉年华活动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41a8bff-9646-4854-bf77-bb7eb5b5caa8"/>
  <p:tag name="COMMONDATA" val="eyJoZGlkIjoiODkzOTY2MDkzOTUzOTRmYTU5ZmFlOTJmNDhhZDdmYm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962</Words>
  <Application>Microsoft Office PowerPoint</Application>
  <PresentationFormat>宽屏</PresentationFormat>
  <Paragraphs>136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4" baseType="lpstr">
      <vt:lpstr>方正大标宋简体</vt:lpstr>
      <vt:lpstr>汉仪综艺体简</vt:lpstr>
      <vt:lpstr>江西拙楷</vt:lpstr>
      <vt:lpstr>微软雅黑</vt:lpstr>
      <vt:lpstr>Arial</vt:lpstr>
      <vt:lpstr>Calibri</vt:lpstr>
      <vt:lpstr>Wingdings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灯 灯</cp:lastModifiedBy>
  <cp:revision>179</cp:revision>
  <dcterms:created xsi:type="dcterms:W3CDTF">2019-06-19T02:08:00Z</dcterms:created>
  <dcterms:modified xsi:type="dcterms:W3CDTF">2024-05-28T05:51:01Z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9F25638924FB482F8C2A824322059992</vt:lpwstr>
  </property>
  <property fmtid="{D5CDD505-2E9C-101B-9397-08002B2CF9AE}" pid="3" name="KSOProductBuildVer">
    <vt:lpwstr>2052-11.1.0.14309</vt:lpwstr>
  </property>
  <property fmtid="{D5CDD505-2E9C-101B-9397-08002B2CF9AE}" pid="4" name="NXPowerLiteLastOptimized">
    <vt:lpwstr>3915736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