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media/image55.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Lst>
  <p:notesMasterIdLst>
    <p:notesMasterId r:id="rId13"/>
  </p:notesMasterIdLst>
  <p:sldIdLst>
    <p:sldId id="256" r:id="rId4"/>
    <p:sldId id="371" r:id="rId5"/>
    <p:sldId id="262" r:id="rId6"/>
    <p:sldId id="266" r:id="rId7"/>
    <p:sldId id="369" r:id="rId8"/>
    <p:sldId id="337" r:id="rId9"/>
    <p:sldId id="338" r:id="rId10"/>
    <p:sldId id="339" r:id="rId11"/>
    <p:sldId id="340" r:id="rId12"/>
    <p:sldId id="341" r:id="rId14"/>
    <p:sldId id="342" r:id="rId15"/>
    <p:sldId id="343" r:id="rId16"/>
    <p:sldId id="344" r:id="rId17"/>
    <p:sldId id="345" r:id="rId18"/>
    <p:sldId id="346" r:id="rId19"/>
    <p:sldId id="347" r:id="rId20"/>
    <p:sldId id="348" r:id="rId21"/>
    <p:sldId id="349" r:id="rId22"/>
    <p:sldId id="350" r:id="rId23"/>
    <p:sldId id="351" r:id="rId24"/>
    <p:sldId id="352" r:id="rId25"/>
    <p:sldId id="353" r:id="rId26"/>
    <p:sldId id="263" r:id="rId27"/>
    <p:sldId id="323" r:id="rId28"/>
    <p:sldId id="321" r:id="rId29"/>
    <p:sldId id="286" r:id="rId30"/>
    <p:sldId id="287" r:id="rId31"/>
    <p:sldId id="288" r:id="rId32"/>
    <p:sldId id="360" r:id="rId33"/>
    <p:sldId id="290" r:id="rId34"/>
    <p:sldId id="361" r:id="rId35"/>
    <p:sldId id="362" r:id="rId36"/>
    <p:sldId id="363" r:id="rId37"/>
    <p:sldId id="364" r:id="rId38"/>
    <p:sldId id="365" r:id="rId39"/>
    <p:sldId id="292" r:id="rId40"/>
    <p:sldId id="325" r:id="rId41"/>
    <p:sldId id="354" r:id="rId42"/>
    <p:sldId id="355" r:id="rId43"/>
    <p:sldId id="356" r:id="rId44"/>
    <p:sldId id="366" r:id="rId45"/>
    <p:sldId id="326" r:id="rId46"/>
    <p:sldId id="327" r:id="rId47"/>
    <p:sldId id="328" r:id="rId48"/>
    <p:sldId id="329" r:id="rId49"/>
    <p:sldId id="357" r:id="rId50"/>
    <p:sldId id="332" r:id="rId51"/>
    <p:sldId id="333" r:id="rId52"/>
    <p:sldId id="334" r:id="rId53"/>
    <p:sldId id="335" r:id="rId54"/>
    <p:sldId id="336" r:id="rId55"/>
    <p:sldId id="358" r:id="rId56"/>
    <p:sldId id="359" r:id="rId57"/>
    <p:sldId id="265" r:id="rId58"/>
    <p:sldId id="300" r:id="rId59"/>
    <p:sldId id="303" r:id="rId60"/>
    <p:sldId id="367" r:id="rId61"/>
    <p:sldId id="368" r:id="rId62"/>
    <p:sldId id="370" r:id="rId63"/>
  </p:sldIdLst>
  <p:sldSz cx="12192000" cy="6858000"/>
  <p:notesSz cx="6858000" cy="9144000"/>
  <p:custDataLst>
    <p:tags r:id="rId6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84CA6"/>
    <a:srgbClr val="F3C1D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04" d="100"/>
          <a:sy n="104" d="100"/>
        </p:scale>
        <p:origin x="144" y="59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8" Type="http://schemas.openxmlformats.org/officeDocument/2006/relationships/tags" Target="tags/tag82.xml"/><Relationship Id="rId67" Type="http://schemas.openxmlformats.org/officeDocument/2006/relationships/commentAuthors" Target="commentAuthors.xml"/><Relationship Id="rId66" Type="http://schemas.openxmlformats.org/officeDocument/2006/relationships/tableStyles" Target="tableStyles.xml"/><Relationship Id="rId65" Type="http://schemas.openxmlformats.org/officeDocument/2006/relationships/viewProps" Target="viewProps.xml"/><Relationship Id="rId64" Type="http://schemas.openxmlformats.org/officeDocument/2006/relationships/presProps" Target="presProps.xml"/><Relationship Id="rId63" Type="http://schemas.openxmlformats.org/officeDocument/2006/relationships/slide" Target="slides/slide59.xml"/><Relationship Id="rId62" Type="http://schemas.openxmlformats.org/officeDocument/2006/relationships/slide" Target="slides/slide58.xml"/><Relationship Id="rId61" Type="http://schemas.openxmlformats.org/officeDocument/2006/relationships/slide" Target="slides/slide57.xml"/><Relationship Id="rId60" Type="http://schemas.openxmlformats.org/officeDocument/2006/relationships/slide" Target="slides/slide56.xml"/><Relationship Id="rId6" Type="http://schemas.openxmlformats.org/officeDocument/2006/relationships/slide" Target="slides/slide3.xml"/><Relationship Id="rId59" Type="http://schemas.openxmlformats.org/officeDocument/2006/relationships/slide" Target="slides/slide55.xml"/><Relationship Id="rId58" Type="http://schemas.openxmlformats.org/officeDocument/2006/relationships/slide" Target="slides/slide54.xml"/><Relationship Id="rId57" Type="http://schemas.openxmlformats.org/officeDocument/2006/relationships/slide" Target="slides/slide53.xml"/><Relationship Id="rId56" Type="http://schemas.openxmlformats.org/officeDocument/2006/relationships/slide" Target="slides/slide52.xml"/><Relationship Id="rId55" Type="http://schemas.openxmlformats.org/officeDocument/2006/relationships/slide" Target="slides/slide51.xml"/><Relationship Id="rId54" Type="http://schemas.openxmlformats.org/officeDocument/2006/relationships/slide" Target="slides/slide50.xml"/><Relationship Id="rId53" Type="http://schemas.openxmlformats.org/officeDocument/2006/relationships/slide" Target="slides/slide49.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slide" Target="slides/slide2.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notesMaster" Target="notesMasters/notesMaster1.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9" Type="http://schemas.openxmlformats.org/officeDocument/2006/relationships/image" Target="../media/image8.png"/><Relationship Id="rId8" Type="http://schemas.openxmlformats.org/officeDocument/2006/relationships/image" Target="../media/image7.png"/><Relationship Id="rId7" Type="http://schemas.openxmlformats.org/officeDocument/2006/relationships/image" Target="../media/image6.png"/><Relationship Id="rId6" Type="http://schemas.openxmlformats.org/officeDocument/2006/relationships/image" Target="../media/image5.png"/><Relationship Id="rId51" Type="http://schemas.openxmlformats.org/officeDocument/2006/relationships/image" Target="../media/image50.png"/><Relationship Id="rId50" Type="http://schemas.openxmlformats.org/officeDocument/2006/relationships/image" Target="../media/image49.png"/><Relationship Id="rId5" Type="http://schemas.openxmlformats.org/officeDocument/2006/relationships/image" Target="../media/image4.png"/><Relationship Id="rId49" Type="http://schemas.openxmlformats.org/officeDocument/2006/relationships/image" Target="../media/image48.png"/><Relationship Id="rId48" Type="http://schemas.openxmlformats.org/officeDocument/2006/relationships/image" Target="../media/image47.png"/><Relationship Id="rId47" Type="http://schemas.openxmlformats.org/officeDocument/2006/relationships/image" Target="../media/image46.png"/><Relationship Id="rId46" Type="http://schemas.openxmlformats.org/officeDocument/2006/relationships/image" Target="../media/image45.png"/><Relationship Id="rId45" Type="http://schemas.openxmlformats.org/officeDocument/2006/relationships/image" Target="../media/image44.png"/><Relationship Id="rId44" Type="http://schemas.openxmlformats.org/officeDocument/2006/relationships/image" Target="../media/image43.png"/><Relationship Id="rId43" Type="http://schemas.openxmlformats.org/officeDocument/2006/relationships/image" Target="../media/image42.png"/><Relationship Id="rId42" Type="http://schemas.openxmlformats.org/officeDocument/2006/relationships/image" Target="../media/image41.png"/><Relationship Id="rId41" Type="http://schemas.openxmlformats.org/officeDocument/2006/relationships/image" Target="../media/image40.png"/><Relationship Id="rId40" Type="http://schemas.openxmlformats.org/officeDocument/2006/relationships/image" Target="../media/image39.png"/><Relationship Id="rId4" Type="http://schemas.openxmlformats.org/officeDocument/2006/relationships/image" Target="../media/image3.png"/><Relationship Id="rId39" Type="http://schemas.openxmlformats.org/officeDocument/2006/relationships/image" Target="../media/image38.png"/><Relationship Id="rId38" Type="http://schemas.openxmlformats.org/officeDocument/2006/relationships/image" Target="../media/image37.png"/><Relationship Id="rId37" Type="http://schemas.openxmlformats.org/officeDocument/2006/relationships/image" Target="../media/image36.png"/><Relationship Id="rId36" Type="http://schemas.openxmlformats.org/officeDocument/2006/relationships/image" Target="../media/image35.png"/><Relationship Id="rId35" Type="http://schemas.openxmlformats.org/officeDocument/2006/relationships/image" Target="../media/image34.png"/><Relationship Id="rId34" Type="http://schemas.openxmlformats.org/officeDocument/2006/relationships/image" Target="../media/image33.png"/><Relationship Id="rId33" Type="http://schemas.openxmlformats.org/officeDocument/2006/relationships/image" Target="../media/image32.png"/><Relationship Id="rId32" Type="http://schemas.openxmlformats.org/officeDocument/2006/relationships/image" Target="../media/image31.png"/><Relationship Id="rId31" Type="http://schemas.openxmlformats.org/officeDocument/2006/relationships/image" Target="../media/image30.png"/><Relationship Id="rId30" Type="http://schemas.openxmlformats.org/officeDocument/2006/relationships/image" Target="../media/image29.png"/><Relationship Id="rId3" Type="http://schemas.openxmlformats.org/officeDocument/2006/relationships/image" Target="../media/image2.png"/><Relationship Id="rId29" Type="http://schemas.openxmlformats.org/officeDocument/2006/relationships/image" Target="../media/image28.png"/><Relationship Id="rId28" Type="http://schemas.openxmlformats.org/officeDocument/2006/relationships/image" Target="../media/image27.png"/><Relationship Id="rId27" Type="http://schemas.openxmlformats.org/officeDocument/2006/relationships/image" Target="../media/image26.png"/><Relationship Id="rId26" Type="http://schemas.openxmlformats.org/officeDocument/2006/relationships/image" Target="../media/image25.png"/><Relationship Id="rId25" Type="http://schemas.openxmlformats.org/officeDocument/2006/relationships/image" Target="../media/image24.png"/><Relationship Id="rId24" Type="http://schemas.openxmlformats.org/officeDocument/2006/relationships/image" Target="../media/image23.png"/><Relationship Id="rId23" Type="http://schemas.openxmlformats.org/officeDocument/2006/relationships/image" Target="../media/image22.png"/><Relationship Id="rId22" Type="http://schemas.openxmlformats.org/officeDocument/2006/relationships/image" Target="../media/image21.png"/><Relationship Id="rId21" Type="http://schemas.openxmlformats.org/officeDocument/2006/relationships/image" Target="../media/image20.png"/><Relationship Id="rId20" Type="http://schemas.openxmlformats.org/officeDocument/2006/relationships/image" Target="../media/image19.png"/><Relationship Id="rId2" Type="http://schemas.openxmlformats.org/officeDocument/2006/relationships/image" Target="../media/image1.png"/><Relationship Id="rId19" Type="http://schemas.openxmlformats.org/officeDocument/2006/relationships/image" Target="../media/image18.png"/><Relationship Id="rId18" Type="http://schemas.openxmlformats.org/officeDocument/2006/relationships/image" Target="../media/image17.png"/><Relationship Id="rId17" Type="http://schemas.openxmlformats.org/officeDocument/2006/relationships/image" Target="../media/image16.png"/><Relationship Id="rId16" Type="http://schemas.openxmlformats.org/officeDocument/2006/relationships/image" Target="../media/image15.png"/><Relationship Id="rId15" Type="http://schemas.openxmlformats.org/officeDocument/2006/relationships/image" Target="../media/image14.png"/><Relationship Id="rId14" Type="http://schemas.openxmlformats.org/officeDocument/2006/relationships/image" Target="../media/image13.png"/><Relationship Id="rId13" Type="http://schemas.openxmlformats.org/officeDocument/2006/relationships/image" Target="../media/image12.png"/><Relationship Id="rId12" Type="http://schemas.openxmlformats.org/officeDocument/2006/relationships/image" Target="../media/image11.png"/><Relationship Id="rId11" Type="http://schemas.openxmlformats.org/officeDocument/2006/relationships/image" Target="../media/image10.png"/><Relationship Id="rId10"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showMasterSp="0">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267189"/>
            <a:ext cx="9768233" cy="6323530"/>
          </a:xfrm>
          <a:custGeom>
            <a:avLst/>
            <a:gdLst/>
            <a:ahLst/>
            <a:cxnLst/>
            <a:rect l="l" t="t" r="r" b="b"/>
            <a:pathLst>
              <a:path w="16107410" h="10427970">
                <a:moveTo>
                  <a:pt x="0" y="10427366"/>
                </a:moveTo>
                <a:lnTo>
                  <a:pt x="16107153" y="10427366"/>
                </a:lnTo>
                <a:lnTo>
                  <a:pt x="16107153" y="0"/>
                </a:lnTo>
                <a:lnTo>
                  <a:pt x="0" y="0"/>
                </a:lnTo>
                <a:lnTo>
                  <a:pt x="0" y="10427366"/>
                </a:lnTo>
                <a:close/>
              </a:path>
            </a:pathLst>
          </a:custGeom>
          <a:solidFill>
            <a:srgbClr val="F4F4F4"/>
          </a:solidFill>
        </p:spPr>
        <p:txBody>
          <a:bodyPr wrap="square" lIns="0" tIns="0" rIns="0" bIns="0" rtlCol="0"/>
          <a:lstStyle/>
          <a:p>
            <a:endParaRPr sz="1090"/>
          </a:p>
        </p:txBody>
      </p:sp>
      <p:sp>
        <p:nvSpPr>
          <p:cNvPr id="17" name="bk object 17"/>
          <p:cNvSpPr/>
          <p:nvPr/>
        </p:nvSpPr>
        <p:spPr>
          <a:xfrm>
            <a:off x="0" y="24"/>
            <a:ext cx="9768233" cy="267235"/>
          </a:xfrm>
          <a:custGeom>
            <a:avLst/>
            <a:gdLst/>
            <a:ahLst/>
            <a:cxnLst/>
            <a:rect l="l" t="t" r="r" b="b"/>
            <a:pathLst>
              <a:path w="16107410" h="440690">
                <a:moveTo>
                  <a:pt x="0" y="440574"/>
                </a:moveTo>
                <a:lnTo>
                  <a:pt x="16107153" y="440574"/>
                </a:lnTo>
                <a:lnTo>
                  <a:pt x="16107153" y="0"/>
                </a:lnTo>
                <a:lnTo>
                  <a:pt x="0" y="0"/>
                </a:lnTo>
                <a:lnTo>
                  <a:pt x="0" y="440574"/>
                </a:lnTo>
                <a:close/>
              </a:path>
            </a:pathLst>
          </a:custGeom>
          <a:solidFill>
            <a:srgbClr val="171717"/>
          </a:solidFill>
        </p:spPr>
        <p:txBody>
          <a:bodyPr wrap="square" lIns="0" tIns="0" rIns="0" bIns="0" rtlCol="0"/>
          <a:lstStyle/>
          <a:p>
            <a:endParaRPr sz="1090"/>
          </a:p>
        </p:txBody>
      </p:sp>
      <p:sp>
        <p:nvSpPr>
          <p:cNvPr id="18" name="bk object 18"/>
          <p:cNvSpPr/>
          <p:nvPr/>
        </p:nvSpPr>
        <p:spPr>
          <a:xfrm>
            <a:off x="6923151" y="60941"/>
            <a:ext cx="16174" cy="16173"/>
          </a:xfrm>
          <a:custGeom>
            <a:avLst/>
            <a:gdLst/>
            <a:ahLst/>
            <a:cxnLst/>
            <a:rect l="l" t="t" r="r" b="b"/>
            <a:pathLst>
              <a:path w="26670" h="26669">
                <a:moveTo>
                  <a:pt x="0" y="26619"/>
                </a:moveTo>
                <a:lnTo>
                  <a:pt x="26619" y="26619"/>
                </a:lnTo>
                <a:lnTo>
                  <a:pt x="26619" y="0"/>
                </a:lnTo>
                <a:lnTo>
                  <a:pt x="0" y="0"/>
                </a:lnTo>
                <a:lnTo>
                  <a:pt x="0" y="26619"/>
                </a:lnTo>
                <a:close/>
              </a:path>
            </a:pathLst>
          </a:custGeom>
          <a:solidFill>
            <a:srgbClr val="FFFFFF"/>
          </a:solidFill>
        </p:spPr>
        <p:txBody>
          <a:bodyPr wrap="square" lIns="0" tIns="0" rIns="0" bIns="0" rtlCol="0"/>
          <a:lstStyle/>
          <a:p>
            <a:endParaRPr sz="1090"/>
          </a:p>
        </p:txBody>
      </p:sp>
      <p:sp>
        <p:nvSpPr>
          <p:cNvPr id="19" name="bk object 19"/>
          <p:cNvSpPr/>
          <p:nvPr/>
        </p:nvSpPr>
        <p:spPr>
          <a:xfrm>
            <a:off x="6923151" y="190086"/>
            <a:ext cx="16174" cy="16173"/>
          </a:xfrm>
          <a:custGeom>
            <a:avLst/>
            <a:gdLst/>
            <a:ahLst/>
            <a:cxnLst/>
            <a:rect l="l" t="t" r="r" b="b"/>
            <a:pathLst>
              <a:path w="26670" h="26670">
                <a:moveTo>
                  <a:pt x="0" y="26627"/>
                </a:moveTo>
                <a:lnTo>
                  <a:pt x="26619" y="26627"/>
                </a:lnTo>
                <a:lnTo>
                  <a:pt x="26619" y="0"/>
                </a:lnTo>
                <a:lnTo>
                  <a:pt x="0" y="0"/>
                </a:lnTo>
                <a:lnTo>
                  <a:pt x="0" y="26627"/>
                </a:lnTo>
                <a:close/>
              </a:path>
            </a:pathLst>
          </a:custGeom>
          <a:solidFill>
            <a:srgbClr val="FFFFFF"/>
          </a:solidFill>
        </p:spPr>
        <p:txBody>
          <a:bodyPr wrap="square" lIns="0" tIns="0" rIns="0" bIns="0" rtlCol="0"/>
          <a:lstStyle/>
          <a:p>
            <a:endParaRPr sz="1090"/>
          </a:p>
        </p:txBody>
      </p:sp>
      <p:sp>
        <p:nvSpPr>
          <p:cNvPr id="20" name="bk object 20"/>
          <p:cNvSpPr/>
          <p:nvPr/>
        </p:nvSpPr>
        <p:spPr>
          <a:xfrm>
            <a:off x="7197598" y="190105"/>
            <a:ext cx="48522" cy="16173"/>
          </a:xfrm>
          <a:custGeom>
            <a:avLst/>
            <a:gdLst/>
            <a:ahLst/>
            <a:cxnLst/>
            <a:rect l="l" t="t" r="r" b="b"/>
            <a:pathLst>
              <a:path w="80009" h="26670">
                <a:moveTo>
                  <a:pt x="79892" y="0"/>
                </a:moveTo>
                <a:lnTo>
                  <a:pt x="0" y="0"/>
                </a:lnTo>
                <a:lnTo>
                  <a:pt x="0" y="26596"/>
                </a:lnTo>
                <a:lnTo>
                  <a:pt x="79892" y="26596"/>
                </a:lnTo>
                <a:lnTo>
                  <a:pt x="79892" y="0"/>
                </a:lnTo>
                <a:close/>
              </a:path>
            </a:pathLst>
          </a:custGeom>
          <a:solidFill>
            <a:srgbClr val="FFFFFF"/>
          </a:solidFill>
        </p:spPr>
        <p:txBody>
          <a:bodyPr wrap="square" lIns="0" tIns="0" rIns="0" bIns="0" rtlCol="0"/>
          <a:lstStyle/>
          <a:p>
            <a:endParaRPr sz="1090"/>
          </a:p>
        </p:txBody>
      </p:sp>
      <p:sp>
        <p:nvSpPr>
          <p:cNvPr id="21" name="bk object 21"/>
          <p:cNvSpPr/>
          <p:nvPr/>
        </p:nvSpPr>
        <p:spPr>
          <a:xfrm>
            <a:off x="7213727" y="182009"/>
            <a:ext cx="80869" cy="0"/>
          </a:xfrm>
          <a:custGeom>
            <a:avLst/>
            <a:gdLst/>
            <a:ahLst/>
            <a:cxnLst/>
            <a:rect l="l" t="t" r="r" b="b"/>
            <a:pathLst>
              <a:path w="133350">
                <a:moveTo>
                  <a:pt x="0" y="0"/>
                </a:moveTo>
                <a:lnTo>
                  <a:pt x="133189" y="0"/>
                </a:lnTo>
              </a:path>
            </a:pathLst>
          </a:custGeom>
          <a:ln w="26700">
            <a:solidFill>
              <a:srgbClr val="FFFFFF"/>
            </a:solidFill>
          </a:ln>
        </p:spPr>
        <p:txBody>
          <a:bodyPr wrap="square" lIns="0" tIns="0" rIns="0" bIns="0" rtlCol="0"/>
          <a:lstStyle/>
          <a:p>
            <a:endParaRPr sz="1090"/>
          </a:p>
        </p:txBody>
      </p:sp>
      <p:sp>
        <p:nvSpPr>
          <p:cNvPr id="22" name="bk object 22"/>
          <p:cNvSpPr/>
          <p:nvPr/>
        </p:nvSpPr>
        <p:spPr>
          <a:xfrm>
            <a:off x="7229919" y="165850"/>
            <a:ext cx="97043" cy="0"/>
          </a:xfrm>
          <a:custGeom>
            <a:avLst/>
            <a:gdLst/>
            <a:ahLst/>
            <a:cxnLst/>
            <a:rect l="l" t="t" r="r" b="b"/>
            <a:pathLst>
              <a:path w="160020">
                <a:moveTo>
                  <a:pt x="0" y="0"/>
                </a:moveTo>
                <a:lnTo>
                  <a:pt x="159681" y="0"/>
                </a:lnTo>
              </a:path>
            </a:pathLst>
          </a:custGeom>
          <a:ln w="26596">
            <a:solidFill>
              <a:srgbClr val="FFFFFF"/>
            </a:solidFill>
          </a:ln>
        </p:spPr>
        <p:txBody>
          <a:bodyPr wrap="square" lIns="0" tIns="0" rIns="0" bIns="0" rtlCol="0"/>
          <a:lstStyle/>
          <a:p>
            <a:endParaRPr sz="1090"/>
          </a:p>
        </p:txBody>
      </p:sp>
      <p:sp>
        <p:nvSpPr>
          <p:cNvPr id="23" name="bk object 23"/>
          <p:cNvSpPr/>
          <p:nvPr/>
        </p:nvSpPr>
        <p:spPr>
          <a:xfrm>
            <a:off x="7246048" y="150079"/>
            <a:ext cx="97043" cy="0"/>
          </a:xfrm>
          <a:custGeom>
            <a:avLst/>
            <a:gdLst/>
            <a:ahLst/>
            <a:cxnLst/>
            <a:rect l="l" t="t" r="r" b="b"/>
            <a:pathLst>
              <a:path w="160020">
                <a:moveTo>
                  <a:pt x="0" y="0"/>
                </a:moveTo>
                <a:lnTo>
                  <a:pt x="159785" y="0"/>
                </a:lnTo>
              </a:path>
            </a:pathLst>
          </a:custGeom>
          <a:ln w="26669">
            <a:solidFill>
              <a:srgbClr val="FFFFFF"/>
            </a:solidFill>
          </a:ln>
        </p:spPr>
        <p:txBody>
          <a:bodyPr wrap="square" lIns="0" tIns="0" rIns="0" bIns="0" rtlCol="0"/>
          <a:lstStyle/>
          <a:p>
            <a:endParaRPr sz="1090"/>
          </a:p>
        </p:txBody>
      </p:sp>
      <p:sp>
        <p:nvSpPr>
          <p:cNvPr id="24" name="bk object 24"/>
          <p:cNvSpPr/>
          <p:nvPr/>
        </p:nvSpPr>
        <p:spPr>
          <a:xfrm>
            <a:off x="7246048" y="133906"/>
            <a:ext cx="113217" cy="0"/>
          </a:xfrm>
          <a:custGeom>
            <a:avLst/>
            <a:gdLst/>
            <a:ahLst/>
            <a:cxnLst/>
            <a:rect l="l" t="t" r="r" b="b"/>
            <a:pathLst>
              <a:path w="186690">
                <a:moveTo>
                  <a:pt x="0" y="0"/>
                </a:moveTo>
                <a:lnTo>
                  <a:pt x="186381" y="0"/>
                </a:lnTo>
              </a:path>
            </a:pathLst>
          </a:custGeom>
          <a:ln w="26669">
            <a:solidFill>
              <a:srgbClr val="FFFFFF"/>
            </a:solidFill>
          </a:ln>
        </p:spPr>
        <p:txBody>
          <a:bodyPr wrap="square" lIns="0" tIns="0" rIns="0" bIns="0" rtlCol="0"/>
          <a:lstStyle/>
          <a:p>
            <a:endParaRPr sz="1090"/>
          </a:p>
        </p:txBody>
      </p:sp>
      <p:sp>
        <p:nvSpPr>
          <p:cNvPr id="25" name="bk object 25"/>
          <p:cNvSpPr/>
          <p:nvPr/>
        </p:nvSpPr>
        <p:spPr>
          <a:xfrm>
            <a:off x="7246048" y="117733"/>
            <a:ext cx="97043" cy="0"/>
          </a:xfrm>
          <a:custGeom>
            <a:avLst/>
            <a:gdLst/>
            <a:ahLst/>
            <a:cxnLst/>
            <a:rect l="l" t="t" r="r" b="b"/>
            <a:pathLst>
              <a:path w="160020">
                <a:moveTo>
                  <a:pt x="0" y="0"/>
                </a:moveTo>
                <a:lnTo>
                  <a:pt x="159785" y="0"/>
                </a:lnTo>
              </a:path>
            </a:pathLst>
          </a:custGeom>
          <a:ln w="26670">
            <a:solidFill>
              <a:srgbClr val="FFFFFF"/>
            </a:solidFill>
          </a:ln>
        </p:spPr>
        <p:txBody>
          <a:bodyPr wrap="square" lIns="0" tIns="0" rIns="0" bIns="0" rtlCol="0"/>
          <a:lstStyle/>
          <a:p>
            <a:endParaRPr sz="1090"/>
          </a:p>
        </p:txBody>
      </p:sp>
      <p:sp>
        <p:nvSpPr>
          <p:cNvPr id="26" name="bk object 26"/>
          <p:cNvSpPr/>
          <p:nvPr/>
        </p:nvSpPr>
        <p:spPr>
          <a:xfrm>
            <a:off x="7229919" y="101275"/>
            <a:ext cx="97043" cy="0"/>
          </a:xfrm>
          <a:custGeom>
            <a:avLst/>
            <a:gdLst/>
            <a:ahLst/>
            <a:cxnLst/>
            <a:rect l="l" t="t" r="r" b="b"/>
            <a:pathLst>
              <a:path w="160020">
                <a:moveTo>
                  <a:pt x="0" y="0"/>
                </a:moveTo>
                <a:lnTo>
                  <a:pt x="159681" y="0"/>
                </a:lnTo>
              </a:path>
            </a:pathLst>
          </a:custGeom>
          <a:ln w="26596">
            <a:solidFill>
              <a:srgbClr val="FFFFFF"/>
            </a:solidFill>
          </a:ln>
        </p:spPr>
        <p:txBody>
          <a:bodyPr wrap="square" lIns="0" tIns="0" rIns="0" bIns="0" rtlCol="0"/>
          <a:lstStyle/>
          <a:p>
            <a:endParaRPr sz="1090"/>
          </a:p>
        </p:txBody>
      </p:sp>
      <p:sp>
        <p:nvSpPr>
          <p:cNvPr id="27" name="bk object 27"/>
          <p:cNvSpPr/>
          <p:nvPr/>
        </p:nvSpPr>
        <p:spPr>
          <a:xfrm>
            <a:off x="7213727" y="85147"/>
            <a:ext cx="80869" cy="0"/>
          </a:xfrm>
          <a:custGeom>
            <a:avLst/>
            <a:gdLst/>
            <a:ahLst/>
            <a:cxnLst/>
            <a:rect l="l" t="t" r="r" b="b"/>
            <a:pathLst>
              <a:path w="133350">
                <a:moveTo>
                  <a:pt x="0" y="0"/>
                </a:moveTo>
                <a:lnTo>
                  <a:pt x="133189" y="0"/>
                </a:lnTo>
              </a:path>
            </a:pathLst>
          </a:custGeom>
          <a:ln w="26596">
            <a:solidFill>
              <a:srgbClr val="FFFFFF"/>
            </a:solidFill>
          </a:ln>
        </p:spPr>
        <p:txBody>
          <a:bodyPr wrap="square" lIns="0" tIns="0" rIns="0" bIns="0" rtlCol="0"/>
          <a:lstStyle/>
          <a:p>
            <a:endParaRPr sz="1090"/>
          </a:p>
        </p:txBody>
      </p:sp>
      <p:sp>
        <p:nvSpPr>
          <p:cNvPr id="28" name="bk object 28"/>
          <p:cNvSpPr/>
          <p:nvPr/>
        </p:nvSpPr>
        <p:spPr>
          <a:xfrm>
            <a:off x="7197598" y="60955"/>
            <a:ext cx="48522" cy="16173"/>
          </a:xfrm>
          <a:custGeom>
            <a:avLst/>
            <a:gdLst/>
            <a:ahLst/>
            <a:cxnLst/>
            <a:rect l="l" t="t" r="r" b="b"/>
            <a:pathLst>
              <a:path w="80009" h="26669">
                <a:moveTo>
                  <a:pt x="79892" y="0"/>
                </a:moveTo>
                <a:lnTo>
                  <a:pt x="0" y="0"/>
                </a:lnTo>
                <a:lnTo>
                  <a:pt x="0" y="26596"/>
                </a:lnTo>
                <a:lnTo>
                  <a:pt x="79892" y="26596"/>
                </a:lnTo>
                <a:lnTo>
                  <a:pt x="79892" y="0"/>
                </a:lnTo>
                <a:close/>
              </a:path>
            </a:pathLst>
          </a:custGeom>
          <a:solidFill>
            <a:srgbClr val="FFFFFF"/>
          </a:solidFill>
        </p:spPr>
        <p:txBody>
          <a:bodyPr wrap="square" lIns="0" tIns="0" rIns="0" bIns="0" rtlCol="0"/>
          <a:lstStyle/>
          <a:p>
            <a:endParaRPr sz="1090"/>
          </a:p>
        </p:txBody>
      </p:sp>
      <p:sp>
        <p:nvSpPr>
          <p:cNvPr id="29" name="bk object 29"/>
          <p:cNvSpPr/>
          <p:nvPr/>
        </p:nvSpPr>
        <p:spPr>
          <a:xfrm>
            <a:off x="7488237" y="198169"/>
            <a:ext cx="145564" cy="0"/>
          </a:xfrm>
          <a:custGeom>
            <a:avLst/>
            <a:gdLst/>
            <a:ahLst/>
            <a:cxnLst/>
            <a:rect l="l" t="t" r="r" b="b"/>
            <a:pathLst>
              <a:path w="240029">
                <a:moveTo>
                  <a:pt x="0" y="0"/>
                </a:moveTo>
                <a:lnTo>
                  <a:pt x="239573" y="0"/>
                </a:lnTo>
              </a:path>
            </a:pathLst>
          </a:custGeom>
          <a:ln w="26596">
            <a:solidFill>
              <a:srgbClr val="FFFFFF"/>
            </a:solidFill>
          </a:ln>
        </p:spPr>
        <p:txBody>
          <a:bodyPr wrap="square" lIns="0" tIns="0" rIns="0" bIns="0" rtlCol="0"/>
          <a:lstStyle/>
          <a:p>
            <a:endParaRPr sz="1090"/>
          </a:p>
        </p:txBody>
      </p:sp>
      <p:sp>
        <p:nvSpPr>
          <p:cNvPr id="30" name="bk object 30"/>
          <p:cNvSpPr/>
          <p:nvPr/>
        </p:nvSpPr>
        <p:spPr>
          <a:xfrm>
            <a:off x="7439787" y="182009"/>
            <a:ext cx="177912" cy="0"/>
          </a:xfrm>
          <a:custGeom>
            <a:avLst/>
            <a:gdLst/>
            <a:ahLst/>
            <a:cxnLst/>
            <a:rect l="l" t="t" r="r" b="b"/>
            <a:pathLst>
              <a:path w="293370">
                <a:moveTo>
                  <a:pt x="0" y="0"/>
                </a:moveTo>
                <a:lnTo>
                  <a:pt x="292870" y="0"/>
                </a:lnTo>
              </a:path>
            </a:pathLst>
          </a:custGeom>
          <a:ln w="26700">
            <a:solidFill>
              <a:srgbClr val="FFFFFF"/>
            </a:solidFill>
          </a:ln>
        </p:spPr>
        <p:txBody>
          <a:bodyPr wrap="square" lIns="0" tIns="0" rIns="0" bIns="0" rtlCol="0"/>
          <a:lstStyle/>
          <a:p>
            <a:endParaRPr sz="1090"/>
          </a:p>
        </p:txBody>
      </p:sp>
      <p:sp>
        <p:nvSpPr>
          <p:cNvPr id="31" name="bk object 31"/>
          <p:cNvSpPr/>
          <p:nvPr/>
        </p:nvSpPr>
        <p:spPr>
          <a:xfrm>
            <a:off x="7407529" y="165850"/>
            <a:ext cx="194086" cy="0"/>
          </a:xfrm>
          <a:custGeom>
            <a:avLst/>
            <a:gdLst/>
            <a:ahLst/>
            <a:cxnLst/>
            <a:rect l="l" t="t" r="r" b="b"/>
            <a:pathLst>
              <a:path w="320040">
                <a:moveTo>
                  <a:pt x="0" y="0"/>
                </a:moveTo>
                <a:lnTo>
                  <a:pt x="319466" y="0"/>
                </a:lnTo>
              </a:path>
            </a:pathLst>
          </a:custGeom>
          <a:ln w="26596">
            <a:solidFill>
              <a:srgbClr val="FFFFFF"/>
            </a:solidFill>
          </a:ln>
        </p:spPr>
        <p:txBody>
          <a:bodyPr wrap="square" lIns="0" tIns="0" rIns="0" bIns="0" rtlCol="0"/>
          <a:lstStyle/>
          <a:p>
            <a:endParaRPr sz="1090"/>
          </a:p>
        </p:txBody>
      </p:sp>
      <p:sp>
        <p:nvSpPr>
          <p:cNvPr id="32" name="bk object 32"/>
          <p:cNvSpPr/>
          <p:nvPr/>
        </p:nvSpPr>
        <p:spPr>
          <a:xfrm>
            <a:off x="7391336" y="150079"/>
            <a:ext cx="194086" cy="0"/>
          </a:xfrm>
          <a:custGeom>
            <a:avLst/>
            <a:gdLst/>
            <a:ahLst/>
            <a:cxnLst/>
            <a:rect l="l" t="t" r="r" b="b"/>
            <a:pathLst>
              <a:path w="320040">
                <a:moveTo>
                  <a:pt x="0" y="0"/>
                </a:moveTo>
                <a:lnTo>
                  <a:pt x="319466" y="0"/>
                </a:lnTo>
              </a:path>
            </a:pathLst>
          </a:custGeom>
          <a:ln w="26669">
            <a:solidFill>
              <a:srgbClr val="FFFFFF"/>
            </a:solidFill>
          </a:ln>
        </p:spPr>
        <p:txBody>
          <a:bodyPr wrap="square" lIns="0" tIns="0" rIns="0" bIns="0" rtlCol="0"/>
          <a:lstStyle/>
          <a:p>
            <a:endParaRPr sz="1090"/>
          </a:p>
        </p:txBody>
      </p:sp>
      <p:sp>
        <p:nvSpPr>
          <p:cNvPr id="33" name="bk object 33"/>
          <p:cNvSpPr/>
          <p:nvPr/>
        </p:nvSpPr>
        <p:spPr>
          <a:xfrm>
            <a:off x="7375207" y="133906"/>
            <a:ext cx="209875" cy="0"/>
          </a:xfrm>
          <a:custGeom>
            <a:avLst/>
            <a:gdLst/>
            <a:ahLst/>
            <a:cxnLst/>
            <a:rect l="l" t="t" r="r" b="b"/>
            <a:pathLst>
              <a:path w="346075">
                <a:moveTo>
                  <a:pt x="0" y="0"/>
                </a:moveTo>
                <a:lnTo>
                  <a:pt x="346062" y="0"/>
                </a:lnTo>
              </a:path>
            </a:pathLst>
          </a:custGeom>
          <a:ln w="26669">
            <a:solidFill>
              <a:srgbClr val="FFFFFF"/>
            </a:solidFill>
          </a:ln>
        </p:spPr>
        <p:txBody>
          <a:bodyPr wrap="square" lIns="0" tIns="0" rIns="0" bIns="0" rtlCol="0"/>
          <a:lstStyle/>
          <a:p>
            <a:endParaRPr sz="1090"/>
          </a:p>
        </p:txBody>
      </p:sp>
      <p:sp>
        <p:nvSpPr>
          <p:cNvPr id="34" name="bk object 34"/>
          <p:cNvSpPr/>
          <p:nvPr/>
        </p:nvSpPr>
        <p:spPr>
          <a:xfrm>
            <a:off x="7391336" y="117733"/>
            <a:ext cx="194086" cy="0"/>
          </a:xfrm>
          <a:custGeom>
            <a:avLst/>
            <a:gdLst/>
            <a:ahLst/>
            <a:cxnLst/>
            <a:rect l="l" t="t" r="r" b="b"/>
            <a:pathLst>
              <a:path w="320040">
                <a:moveTo>
                  <a:pt x="0" y="0"/>
                </a:moveTo>
                <a:lnTo>
                  <a:pt x="319466" y="0"/>
                </a:lnTo>
              </a:path>
            </a:pathLst>
          </a:custGeom>
          <a:ln w="26670">
            <a:solidFill>
              <a:srgbClr val="FFFFFF"/>
            </a:solidFill>
          </a:ln>
        </p:spPr>
        <p:txBody>
          <a:bodyPr wrap="square" lIns="0" tIns="0" rIns="0" bIns="0" rtlCol="0"/>
          <a:lstStyle/>
          <a:p>
            <a:endParaRPr sz="1090"/>
          </a:p>
        </p:txBody>
      </p:sp>
      <p:sp>
        <p:nvSpPr>
          <p:cNvPr id="35" name="bk object 35"/>
          <p:cNvSpPr/>
          <p:nvPr/>
        </p:nvSpPr>
        <p:spPr>
          <a:xfrm>
            <a:off x="7407529" y="101275"/>
            <a:ext cx="194086" cy="0"/>
          </a:xfrm>
          <a:custGeom>
            <a:avLst/>
            <a:gdLst/>
            <a:ahLst/>
            <a:cxnLst/>
            <a:rect l="l" t="t" r="r" b="b"/>
            <a:pathLst>
              <a:path w="320040">
                <a:moveTo>
                  <a:pt x="0" y="0"/>
                </a:moveTo>
                <a:lnTo>
                  <a:pt x="319466" y="0"/>
                </a:lnTo>
              </a:path>
            </a:pathLst>
          </a:custGeom>
          <a:ln w="26596">
            <a:solidFill>
              <a:srgbClr val="FFFFFF"/>
            </a:solidFill>
          </a:ln>
        </p:spPr>
        <p:txBody>
          <a:bodyPr wrap="square" lIns="0" tIns="0" rIns="0" bIns="0" rtlCol="0"/>
          <a:lstStyle/>
          <a:p>
            <a:endParaRPr sz="1090"/>
          </a:p>
        </p:txBody>
      </p:sp>
      <p:sp>
        <p:nvSpPr>
          <p:cNvPr id="36" name="bk object 36"/>
          <p:cNvSpPr/>
          <p:nvPr/>
        </p:nvSpPr>
        <p:spPr>
          <a:xfrm>
            <a:off x="7439787" y="85147"/>
            <a:ext cx="177912" cy="0"/>
          </a:xfrm>
          <a:custGeom>
            <a:avLst/>
            <a:gdLst/>
            <a:ahLst/>
            <a:cxnLst/>
            <a:rect l="l" t="t" r="r" b="b"/>
            <a:pathLst>
              <a:path w="293370">
                <a:moveTo>
                  <a:pt x="0" y="0"/>
                </a:moveTo>
                <a:lnTo>
                  <a:pt x="292870" y="0"/>
                </a:lnTo>
              </a:path>
            </a:pathLst>
          </a:custGeom>
          <a:ln w="26596">
            <a:solidFill>
              <a:srgbClr val="FFFFFF"/>
            </a:solidFill>
          </a:ln>
        </p:spPr>
        <p:txBody>
          <a:bodyPr wrap="square" lIns="0" tIns="0" rIns="0" bIns="0" rtlCol="0"/>
          <a:lstStyle/>
          <a:p>
            <a:endParaRPr sz="1090"/>
          </a:p>
        </p:txBody>
      </p:sp>
      <p:sp>
        <p:nvSpPr>
          <p:cNvPr id="37" name="bk object 37"/>
          <p:cNvSpPr/>
          <p:nvPr/>
        </p:nvSpPr>
        <p:spPr>
          <a:xfrm>
            <a:off x="7488237" y="69019"/>
            <a:ext cx="145564" cy="0"/>
          </a:xfrm>
          <a:custGeom>
            <a:avLst/>
            <a:gdLst/>
            <a:ahLst/>
            <a:cxnLst/>
            <a:rect l="l" t="t" r="r" b="b"/>
            <a:pathLst>
              <a:path w="240029">
                <a:moveTo>
                  <a:pt x="0" y="0"/>
                </a:moveTo>
                <a:lnTo>
                  <a:pt x="239573" y="0"/>
                </a:lnTo>
              </a:path>
            </a:pathLst>
          </a:custGeom>
          <a:ln w="26596">
            <a:solidFill>
              <a:srgbClr val="FFFFFF"/>
            </a:solidFill>
          </a:ln>
        </p:spPr>
        <p:txBody>
          <a:bodyPr wrap="square" lIns="0" tIns="0" rIns="0" bIns="0" rtlCol="0"/>
          <a:lstStyle/>
          <a:p>
            <a:endParaRPr sz="1090"/>
          </a:p>
        </p:txBody>
      </p:sp>
      <p:sp>
        <p:nvSpPr>
          <p:cNvPr id="38" name="bk object 38"/>
          <p:cNvSpPr/>
          <p:nvPr/>
        </p:nvSpPr>
        <p:spPr>
          <a:xfrm>
            <a:off x="7036181" y="198169"/>
            <a:ext cx="145564" cy="0"/>
          </a:xfrm>
          <a:custGeom>
            <a:avLst/>
            <a:gdLst/>
            <a:ahLst/>
            <a:cxnLst/>
            <a:rect l="l" t="t" r="r" b="b"/>
            <a:pathLst>
              <a:path w="240029">
                <a:moveTo>
                  <a:pt x="0" y="0"/>
                </a:moveTo>
                <a:lnTo>
                  <a:pt x="239573" y="0"/>
                </a:lnTo>
              </a:path>
            </a:pathLst>
          </a:custGeom>
          <a:ln w="26596">
            <a:solidFill>
              <a:srgbClr val="FFFFFF"/>
            </a:solidFill>
          </a:ln>
        </p:spPr>
        <p:txBody>
          <a:bodyPr wrap="square" lIns="0" tIns="0" rIns="0" bIns="0" rtlCol="0"/>
          <a:lstStyle/>
          <a:p>
            <a:endParaRPr sz="1090"/>
          </a:p>
        </p:txBody>
      </p:sp>
      <p:sp>
        <p:nvSpPr>
          <p:cNvPr id="39" name="bk object 39"/>
          <p:cNvSpPr/>
          <p:nvPr/>
        </p:nvSpPr>
        <p:spPr>
          <a:xfrm>
            <a:off x="6987730" y="182009"/>
            <a:ext cx="177912" cy="0"/>
          </a:xfrm>
          <a:custGeom>
            <a:avLst/>
            <a:gdLst/>
            <a:ahLst/>
            <a:cxnLst/>
            <a:rect l="l" t="t" r="r" b="b"/>
            <a:pathLst>
              <a:path w="293370">
                <a:moveTo>
                  <a:pt x="0" y="0"/>
                </a:moveTo>
                <a:lnTo>
                  <a:pt x="292870" y="0"/>
                </a:lnTo>
              </a:path>
            </a:pathLst>
          </a:custGeom>
          <a:ln w="26700">
            <a:solidFill>
              <a:srgbClr val="FFFFFF"/>
            </a:solidFill>
          </a:ln>
        </p:spPr>
        <p:txBody>
          <a:bodyPr wrap="square" lIns="0" tIns="0" rIns="0" bIns="0" rtlCol="0"/>
          <a:lstStyle/>
          <a:p>
            <a:endParaRPr sz="1090"/>
          </a:p>
        </p:txBody>
      </p:sp>
      <p:sp>
        <p:nvSpPr>
          <p:cNvPr id="40" name="bk object 40"/>
          <p:cNvSpPr/>
          <p:nvPr/>
        </p:nvSpPr>
        <p:spPr>
          <a:xfrm>
            <a:off x="6955409" y="165850"/>
            <a:ext cx="194086" cy="0"/>
          </a:xfrm>
          <a:custGeom>
            <a:avLst/>
            <a:gdLst/>
            <a:ahLst/>
            <a:cxnLst/>
            <a:rect l="l" t="t" r="r" b="b"/>
            <a:pathLst>
              <a:path w="320040">
                <a:moveTo>
                  <a:pt x="0" y="0"/>
                </a:moveTo>
                <a:lnTo>
                  <a:pt x="319466" y="0"/>
                </a:lnTo>
              </a:path>
            </a:pathLst>
          </a:custGeom>
          <a:ln w="26596">
            <a:solidFill>
              <a:srgbClr val="FFFFFF"/>
            </a:solidFill>
          </a:ln>
        </p:spPr>
        <p:txBody>
          <a:bodyPr wrap="square" lIns="0" tIns="0" rIns="0" bIns="0" rtlCol="0"/>
          <a:lstStyle/>
          <a:p>
            <a:endParaRPr sz="1090"/>
          </a:p>
        </p:txBody>
      </p:sp>
      <p:sp>
        <p:nvSpPr>
          <p:cNvPr id="41" name="bk object 41"/>
          <p:cNvSpPr/>
          <p:nvPr/>
        </p:nvSpPr>
        <p:spPr>
          <a:xfrm>
            <a:off x="6939280" y="150079"/>
            <a:ext cx="194086" cy="0"/>
          </a:xfrm>
          <a:custGeom>
            <a:avLst/>
            <a:gdLst/>
            <a:ahLst/>
            <a:cxnLst/>
            <a:rect l="l" t="t" r="r" b="b"/>
            <a:pathLst>
              <a:path w="320040">
                <a:moveTo>
                  <a:pt x="0" y="0"/>
                </a:moveTo>
                <a:lnTo>
                  <a:pt x="319466" y="0"/>
                </a:lnTo>
              </a:path>
            </a:pathLst>
          </a:custGeom>
          <a:ln w="26669">
            <a:solidFill>
              <a:srgbClr val="FFFFFF"/>
            </a:solidFill>
          </a:ln>
        </p:spPr>
        <p:txBody>
          <a:bodyPr wrap="square" lIns="0" tIns="0" rIns="0" bIns="0" rtlCol="0"/>
          <a:lstStyle/>
          <a:p>
            <a:endParaRPr sz="1090"/>
          </a:p>
        </p:txBody>
      </p:sp>
      <p:sp>
        <p:nvSpPr>
          <p:cNvPr id="42" name="bk object 42"/>
          <p:cNvSpPr/>
          <p:nvPr/>
        </p:nvSpPr>
        <p:spPr>
          <a:xfrm>
            <a:off x="6923151" y="133906"/>
            <a:ext cx="209875" cy="0"/>
          </a:xfrm>
          <a:custGeom>
            <a:avLst/>
            <a:gdLst/>
            <a:ahLst/>
            <a:cxnLst/>
            <a:rect l="l" t="t" r="r" b="b"/>
            <a:pathLst>
              <a:path w="346075">
                <a:moveTo>
                  <a:pt x="0" y="0"/>
                </a:moveTo>
                <a:lnTo>
                  <a:pt x="346062" y="0"/>
                </a:lnTo>
              </a:path>
            </a:pathLst>
          </a:custGeom>
          <a:ln w="26669">
            <a:solidFill>
              <a:srgbClr val="FFFFFF"/>
            </a:solidFill>
          </a:ln>
        </p:spPr>
        <p:txBody>
          <a:bodyPr wrap="square" lIns="0" tIns="0" rIns="0" bIns="0" rtlCol="0"/>
          <a:lstStyle/>
          <a:p>
            <a:endParaRPr sz="1090"/>
          </a:p>
        </p:txBody>
      </p:sp>
      <p:sp>
        <p:nvSpPr>
          <p:cNvPr id="43" name="bk object 43"/>
          <p:cNvSpPr/>
          <p:nvPr/>
        </p:nvSpPr>
        <p:spPr>
          <a:xfrm>
            <a:off x="6939280" y="117733"/>
            <a:ext cx="194086" cy="0"/>
          </a:xfrm>
          <a:custGeom>
            <a:avLst/>
            <a:gdLst/>
            <a:ahLst/>
            <a:cxnLst/>
            <a:rect l="l" t="t" r="r" b="b"/>
            <a:pathLst>
              <a:path w="320040">
                <a:moveTo>
                  <a:pt x="0" y="0"/>
                </a:moveTo>
                <a:lnTo>
                  <a:pt x="319466" y="0"/>
                </a:lnTo>
              </a:path>
            </a:pathLst>
          </a:custGeom>
          <a:ln w="26670">
            <a:solidFill>
              <a:srgbClr val="FFFFFF"/>
            </a:solidFill>
          </a:ln>
        </p:spPr>
        <p:txBody>
          <a:bodyPr wrap="square" lIns="0" tIns="0" rIns="0" bIns="0" rtlCol="0"/>
          <a:lstStyle/>
          <a:p>
            <a:endParaRPr sz="1090"/>
          </a:p>
        </p:txBody>
      </p:sp>
      <p:sp>
        <p:nvSpPr>
          <p:cNvPr id="44" name="bk object 44"/>
          <p:cNvSpPr/>
          <p:nvPr/>
        </p:nvSpPr>
        <p:spPr>
          <a:xfrm>
            <a:off x="6955409" y="101275"/>
            <a:ext cx="194086" cy="0"/>
          </a:xfrm>
          <a:custGeom>
            <a:avLst/>
            <a:gdLst/>
            <a:ahLst/>
            <a:cxnLst/>
            <a:rect l="l" t="t" r="r" b="b"/>
            <a:pathLst>
              <a:path w="320040">
                <a:moveTo>
                  <a:pt x="0" y="0"/>
                </a:moveTo>
                <a:lnTo>
                  <a:pt x="319466" y="0"/>
                </a:lnTo>
              </a:path>
            </a:pathLst>
          </a:custGeom>
          <a:ln w="26596">
            <a:solidFill>
              <a:srgbClr val="FFFFFF"/>
            </a:solidFill>
          </a:ln>
        </p:spPr>
        <p:txBody>
          <a:bodyPr wrap="square" lIns="0" tIns="0" rIns="0" bIns="0" rtlCol="0"/>
          <a:lstStyle/>
          <a:p>
            <a:endParaRPr sz="1090"/>
          </a:p>
        </p:txBody>
      </p:sp>
      <p:sp>
        <p:nvSpPr>
          <p:cNvPr id="45" name="bk object 45"/>
          <p:cNvSpPr/>
          <p:nvPr/>
        </p:nvSpPr>
        <p:spPr>
          <a:xfrm>
            <a:off x="6987730" y="85147"/>
            <a:ext cx="177912" cy="0"/>
          </a:xfrm>
          <a:custGeom>
            <a:avLst/>
            <a:gdLst/>
            <a:ahLst/>
            <a:cxnLst/>
            <a:rect l="l" t="t" r="r" b="b"/>
            <a:pathLst>
              <a:path w="293370">
                <a:moveTo>
                  <a:pt x="0" y="0"/>
                </a:moveTo>
                <a:lnTo>
                  <a:pt x="292870" y="0"/>
                </a:lnTo>
              </a:path>
            </a:pathLst>
          </a:custGeom>
          <a:ln w="26596">
            <a:solidFill>
              <a:srgbClr val="FFFFFF"/>
            </a:solidFill>
          </a:ln>
        </p:spPr>
        <p:txBody>
          <a:bodyPr wrap="square" lIns="0" tIns="0" rIns="0" bIns="0" rtlCol="0"/>
          <a:lstStyle/>
          <a:p>
            <a:endParaRPr sz="1090"/>
          </a:p>
        </p:txBody>
      </p:sp>
      <p:sp>
        <p:nvSpPr>
          <p:cNvPr id="46" name="bk object 46"/>
          <p:cNvSpPr/>
          <p:nvPr/>
        </p:nvSpPr>
        <p:spPr>
          <a:xfrm>
            <a:off x="7036181" y="69019"/>
            <a:ext cx="145564" cy="0"/>
          </a:xfrm>
          <a:custGeom>
            <a:avLst/>
            <a:gdLst/>
            <a:ahLst/>
            <a:cxnLst/>
            <a:rect l="l" t="t" r="r" b="b"/>
            <a:pathLst>
              <a:path w="240029">
                <a:moveTo>
                  <a:pt x="0" y="0"/>
                </a:moveTo>
                <a:lnTo>
                  <a:pt x="239573" y="0"/>
                </a:lnTo>
              </a:path>
            </a:pathLst>
          </a:custGeom>
          <a:ln w="26596">
            <a:solidFill>
              <a:srgbClr val="FFFFFF"/>
            </a:solidFill>
          </a:ln>
        </p:spPr>
        <p:txBody>
          <a:bodyPr wrap="square" lIns="0" tIns="0" rIns="0" bIns="0" rtlCol="0"/>
          <a:lstStyle/>
          <a:p>
            <a:endParaRPr sz="1090"/>
          </a:p>
        </p:txBody>
      </p:sp>
      <p:sp>
        <p:nvSpPr>
          <p:cNvPr id="47" name="bk object 47"/>
          <p:cNvSpPr/>
          <p:nvPr/>
        </p:nvSpPr>
        <p:spPr>
          <a:xfrm>
            <a:off x="7795006" y="190091"/>
            <a:ext cx="16174" cy="16173"/>
          </a:xfrm>
          <a:custGeom>
            <a:avLst/>
            <a:gdLst/>
            <a:ahLst/>
            <a:cxnLst/>
            <a:rect l="l" t="t" r="r" b="b"/>
            <a:pathLst>
              <a:path w="26670" h="26670">
                <a:moveTo>
                  <a:pt x="0" y="26619"/>
                </a:moveTo>
                <a:lnTo>
                  <a:pt x="26619" y="26619"/>
                </a:lnTo>
                <a:lnTo>
                  <a:pt x="26619" y="0"/>
                </a:lnTo>
                <a:lnTo>
                  <a:pt x="0" y="0"/>
                </a:lnTo>
                <a:lnTo>
                  <a:pt x="0" y="26619"/>
                </a:lnTo>
                <a:close/>
              </a:path>
            </a:pathLst>
          </a:custGeom>
          <a:solidFill>
            <a:srgbClr val="FFFFFF"/>
          </a:solidFill>
        </p:spPr>
        <p:txBody>
          <a:bodyPr wrap="square" lIns="0" tIns="0" rIns="0" bIns="0" rtlCol="0"/>
          <a:lstStyle/>
          <a:p>
            <a:endParaRPr sz="1090"/>
          </a:p>
        </p:txBody>
      </p:sp>
      <p:sp>
        <p:nvSpPr>
          <p:cNvPr id="48" name="bk object 48"/>
          <p:cNvSpPr/>
          <p:nvPr/>
        </p:nvSpPr>
        <p:spPr>
          <a:xfrm>
            <a:off x="7795006" y="60941"/>
            <a:ext cx="16174" cy="16173"/>
          </a:xfrm>
          <a:custGeom>
            <a:avLst/>
            <a:gdLst/>
            <a:ahLst/>
            <a:cxnLst/>
            <a:rect l="l" t="t" r="r" b="b"/>
            <a:pathLst>
              <a:path w="26670" h="26669">
                <a:moveTo>
                  <a:pt x="0" y="26619"/>
                </a:moveTo>
                <a:lnTo>
                  <a:pt x="26619" y="26619"/>
                </a:lnTo>
                <a:lnTo>
                  <a:pt x="26619" y="0"/>
                </a:lnTo>
                <a:lnTo>
                  <a:pt x="0" y="0"/>
                </a:lnTo>
                <a:lnTo>
                  <a:pt x="0" y="26619"/>
                </a:lnTo>
                <a:close/>
              </a:path>
            </a:pathLst>
          </a:custGeom>
          <a:solidFill>
            <a:srgbClr val="FFFFFF"/>
          </a:solidFill>
        </p:spPr>
        <p:txBody>
          <a:bodyPr wrap="square" lIns="0" tIns="0" rIns="0" bIns="0" rtlCol="0"/>
          <a:lstStyle/>
          <a:p>
            <a:endParaRPr sz="1090"/>
          </a:p>
        </p:txBody>
      </p:sp>
      <p:sp>
        <p:nvSpPr>
          <p:cNvPr id="49" name="bk object 49"/>
          <p:cNvSpPr/>
          <p:nvPr/>
        </p:nvSpPr>
        <p:spPr>
          <a:xfrm>
            <a:off x="7649654" y="190105"/>
            <a:ext cx="48522" cy="16173"/>
          </a:xfrm>
          <a:custGeom>
            <a:avLst/>
            <a:gdLst/>
            <a:ahLst/>
            <a:cxnLst/>
            <a:rect l="l" t="t" r="r" b="b"/>
            <a:pathLst>
              <a:path w="80009" h="26670">
                <a:moveTo>
                  <a:pt x="79892" y="0"/>
                </a:moveTo>
                <a:lnTo>
                  <a:pt x="0" y="0"/>
                </a:lnTo>
                <a:lnTo>
                  <a:pt x="0" y="26596"/>
                </a:lnTo>
                <a:lnTo>
                  <a:pt x="79892" y="26596"/>
                </a:lnTo>
                <a:lnTo>
                  <a:pt x="79892" y="0"/>
                </a:lnTo>
                <a:close/>
              </a:path>
            </a:pathLst>
          </a:custGeom>
          <a:solidFill>
            <a:srgbClr val="FFFFFF"/>
          </a:solidFill>
        </p:spPr>
        <p:txBody>
          <a:bodyPr wrap="square" lIns="0" tIns="0" rIns="0" bIns="0" rtlCol="0"/>
          <a:lstStyle/>
          <a:p>
            <a:endParaRPr sz="1090"/>
          </a:p>
        </p:txBody>
      </p:sp>
      <p:sp>
        <p:nvSpPr>
          <p:cNvPr id="50" name="bk object 50"/>
          <p:cNvSpPr/>
          <p:nvPr/>
        </p:nvSpPr>
        <p:spPr>
          <a:xfrm>
            <a:off x="7665847" y="182009"/>
            <a:ext cx="80869" cy="0"/>
          </a:xfrm>
          <a:custGeom>
            <a:avLst/>
            <a:gdLst/>
            <a:ahLst/>
            <a:cxnLst/>
            <a:rect l="l" t="t" r="r" b="b"/>
            <a:pathLst>
              <a:path w="133350">
                <a:moveTo>
                  <a:pt x="0" y="0"/>
                </a:moveTo>
                <a:lnTo>
                  <a:pt x="133084" y="0"/>
                </a:lnTo>
              </a:path>
            </a:pathLst>
          </a:custGeom>
          <a:ln w="26700">
            <a:solidFill>
              <a:srgbClr val="FFFFFF"/>
            </a:solidFill>
          </a:ln>
        </p:spPr>
        <p:txBody>
          <a:bodyPr wrap="square" lIns="0" tIns="0" rIns="0" bIns="0" rtlCol="0"/>
          <a:lstStyle/>
          <a:p>
            <a:endParaRPr sz="1090"/>
          </a:p>
        </p:txBody>
      </p:sp>
      <p:sp>
        <p:nvSpPr>
          <p:cNvPr id="51" name="bk object 51"/>
          <p:cNvSpPr/>
          <p:nvPr/>
        </p:nvSpPr>
        <p:spPr>
          <a:xfrm>
            <a:off x="7681976" y="165850"/>
            <a:ext cx="97043" cy="0"/>
          </a:xfrm>
          <a:custGeom>
            <a:avLst/>
            <a:gdLst/>
            <a:ahLst/>
            <a:cxnLst/>
            <a:rect l="l" t="t" r="r" b="b"/>
            <a:pathLst>
              <a:path w="160020">
                <a:moveTo>
                  <a:pt x="0" y="0"/>
                </a:moveTo>
                <a:lnTo>
                  <a:pt x="159785" y="0"/>
                </a:lnTo>
              </a:path>
            </a:pathLst>
          </a:custGeom>
          <a:ln w="26596">
            <a:solidFill>
              <a:srgbClr val="FFFFFF"/>
            </a:solidFill>
          </a:ln>
        </p:spPr>
        <p:txBody>
          <a:bodyPr wrap="square" lIns="0" tIns="0" rIns="0" bIns="0" rtlCol="0"/>
          <a:lstStyle/>
          <a:p>
            <a:endParaRPr sz="1090"/>
          </a:p>
        </p:txBody>
      </p:sp>
      <p:sp>
        <p:nvSpPr>
          <p:cNvPr id="52" name="bk object 52"/>
          <p:cNvSpPr/>
          <p:nvPr/>
        </p:nvSpPr>
        <p:spPr>
          <a:xfrm>
            <a:off x="7698105" y="150079"/>
            <a:ext cx="97043" cy="0"/>
          </a:xfrm>
          <a:custGeom>
            <a:avLst/>
            <a:gdLst/>
            <a:ahLst/>
            <a:cxnLst/>
            <a:rect l="l" t="t" r="r" b="b"/>
            <a:pathLst>
              <a:path w="160020">
                <a:moveTo>
                  <a:pt x="0" y="0"/>
                </a:moveTo>
                <a:lnTo>
                  <a:pt x="159785" y="0"/>
                </a:lnTo>
              </a:path>
            </a:pathLst>
          </a:custGeom>
          <a:ln w="26669">
            <a:solidFill>
              <a:srgbClr val="FFFFFF"/>
            </a:solidFill>
          </a:ln>
        </p:spPr>
        <p:txBody>
          <a:bodyPr wrap="square" lIns="0" tIns="0" rIns="0" bIns="0" rtlCol="0"/>
          <a:lstStyle/>
          <a:p>
            <a:endParaRPr sz="1090"/>
          </a:p>
        </p:txBody>
      </p:sp>
      <p:sp>
        <p:nvSpPr>
          <p:cNvPr id="53" name="bk object 53"/>
          <p:cNvSpPr/>
          <p:nvPr/>
        </p:nvSpPr>
        <p:spPr>
          <a:xfrm>
            <a:off x="7698105" y="133906"/>
            <a:ext cx="113217" cy="0"/>
          </a:xfrm>
          <a:custGeom>
            <a:avLst/>
            <a:gdLst/>
            <a:ahLst/>
            <a:cxnLst/>
            <a:rect l="l" t="t" r="r" b="b"/>
            <a:pathLst>
              <a:path w="186690">
                <a:moveTo>
                  <a:pt x="0" y="0"/>
                </a:moveTo>
                <a:lnTo>
                  <a:pt x="186381" y="0"/>
                </a:lnTo>
              </a:path>
            </a:pathLst>
          </a:custGeom>
          <a:ln w="26669">
            <a:solidFill>
              <a:srgbClr val="FFFFFF"/>
            </a:solidFill>
          </a:ln>
        </p:spPr>
        <p:txBody>
          <a:bodyPr wrap="square" lIns="0" tIns="0" rIns="0" bIns="0" rtlCol="0"/>
          <a:lstStyle/>
          <a:p>
            <a:endParaRPr sz="1090"/>
          </a:p>
        </p:txBody>
      </p:sp>
      <p:sp>
        <p:nvSpPr>
          <p:cNvPr id="54" name="bk object 54"/>
          <p:cNvSpPr/>
          <p:nvPr/>
        </p:nvSpPr>
        <p:spPr>
          <a:xfrm>
            <a:off x="7698105" y="117733"/>
            <a:ext cx="97043" cy="0"/>
          </a:xfrm>
          <a:custGeom>
            <a:avLst/>
            <a:gdLst/>
            <a:ahLst/>
            <a:cxnLst/>
            <a:rect l="l" t="t" r="r" b="b"/>
            <a:pathLst>
              <a:path w="160020">
                <a:moveTo>
                  <a:pt x="0" y="0"/>
                </a:moveTo>
                <a:lnTo>
                  <a:pt x="159785" y="0"/>
                </a:lnTo>
              </a:path>
            </a:pathLst>
          </a:custGeom>
          <a:ln w="26670">
            <a:solidFill>
              <a:srgbClr val="FFFFFF"/>
            </a:solidFill>
          </a:ln>
        </p:spPr>
        <p:txBody>
          <a:bodyPr wrap="square" lIns="0" tIns="0" rIns="0" bIns="0" rtlCol="0"/>
          <a:lstStyle/>
          <a:p>
            <a:endParaRPr sz="1090"/>
          </a:p>
        </p:txBody>
      </p:sp>
      <p:sp>
        <p:nvSpPr>
          <p:cNvPr id="55" name="bk object 55"/>
          <p:cNvSpPr/>
          <p:nvPr/>
        </p:nvSpPr>
        <p:spPr>
          <a:xfrm>
            <a:off x="7681976" y="101275"/>
            <a:ext cx="97043" cy="0"/>
          </a:xfrm>
          <a:custGeom>
            <a:avLst/>
            <a:gdLst/>
            <a:ahLst/>
            <a:cxnLst/>
            <a:rect l="l" t="t" r="r" b="b"/>
            <a:pathLst>
              <a:path w="160020">
                <a:moveTo>
                  <a:pt x="0" y="0"/>
                </a:moveTo>
                <a:lnTo>
                  <a:pt x="159785" y="0"/>
                </a:lnTo>
              </a:path>
            </a:pathLst>
          </a:custGeom>
          <a:ln w="26596">
            <a:solidFill>
              <a:srgbClr val="FFFFFF"/>
            </a:solidFill>
          </a:ln>
        </p:spPr>
        <p:txBody>
          <a:bodyPr wrap="square" lIns="0" tIns="0" rIns="0" bIns="0" rtlCol="0"/>
          <a:lstStyle/>
          <a:p>
            <a:endParaRPr sz="1090"/>
          </a:p>
        </p:txBody>
      </p:sp>
      <p:sp>
        <p:nvSpPr>
          <p:cNvPr id="56" name="bk object 56"/>
          <p:cNvSpPr/>
          <p:nvPr/>
        </p:nvSpPr>
        <p:spPr>
          <a:xfrm>
            <a:off x="7665847" y="85147"/>
            <a:ext cx="80869" cy="0"/>
          </a:xfrm>
          <a:custGeom>
            <a:avLst/>
            <a:gdLst/>
            <a:ahLst/>
            <a:cxnLst/>
            <a:rect l="l" t="t" r="r" b="b"/>
            <a:pathLst>
              <a:path w="133350">
                <a:moveTo>
                  <a:pt x="0" y="0"/>
                </a:moveTo>
                <a:lnTo>
                  <a:pt x="133084" y="0"/>
                </a:lnTo>
              </a:path>
            </a:pathLst>
          </a:custGeom>
          <a:ln w="26596">
            <a:solidFill>
              <a:srgbClr val="FFFFFF"/>
            </a:solidFill>
          </a:ln>
        </p:spPr>
        <p:txBody>
          <a:bodyPr wrap="square" lIns="0" tIns="0" rIns="0" bIns="0" rtlCol="0"/>
          <a:lstStyle/>
          <a:p>
            <a:endParaRPr sz="1090"/>
          </a:p>
        </p:txBody>
      </p:sp>
      <p:sp>
        <p:nvSpPr>
          <p:cNvPr id="57" name="bk object 57"/>
          <p:cNvSpPr/>
          <p:nvPr/>
        </p:nvSpPr>
        <p:spPr>
          <a:xfrm>
            <a:off x="7649654" y="60955"/>
            <a:ext cx="48522" cy="16173"/>
          </a:xfrm>
          <a:custGeom>
            <a:avLst/>
            <a:gdLst/>
            <a:ahLst/>
            <a:cxnLst/>
            <a:rect l="l" t="t" r="r" b="b"/>
            <a:pathLst>
              <a:path w="80009" h="26669">
                <a:moveTo>
                  <a:pt x="79892" y="0"/>
                </a:moveTo>
                <a:lnTo>
                  <a:pt x="0" y="0"/>
                </a:lnTo>
                <a:lnTo>
                  <a:pt x="0" y="26596"/>
                </a:lnTo>
                <a:lnTo>
                  <a:pt x="79892" y="26596"/>
                </a:lnTo>
                <a:lnTo>
                  <a:pt x="79892" y="0"/>
                </a:lnTo>
                <a:close/>
              </a:path>
            </a:pathLst>
          </a:custGeom>
          <a:solidFill>
            <a:srgbClr val="FFFFFF"/>
          </a:solidFill>
        </p:spPr>
        <p:txBody>
          <a:bodyPr wrap="square" lIns="0" tIns="0" rIns="0" bIns="0" rtlCol="0"/>
          <a:lstStyle/>
          <a:p>
            <a:endParaRPr sz="1090"/>
          </a:p>
        </p:txBody>
      </p:sp>
      <p:sp>
        <p:nvSpPr>
          <p:cNvPr id="58" name="bk object 58"/>
          <p:cNvSpPr/>
          <p:nvPr/>
        </p:nvSpPr>
        <p:spPr>
          <a:xfrm>
            <a:off x="6458966" y="78842"/>
            <a:ext cx="0" cy="81634"/>
          </a:xfrm>
          <a:custGeom>
            <a:avLst/>
            <a:gdLst/>
            <a:ahLst/>
            <a:cxnLst/>
            <a:rect l="l" t="t" r="r" b="b"/>
            <a:pathLst>
              <a:path h="134620">
                <a:moveTo>
                  <a:pt x="0" y="0"/>
                </a:moveTo>
                <a:lnTo>
                  <a:pt x="0" y="134619"/>
                </a:lnTo>
              </a:path>
            </a:pathLst>
          </a:custGeom>
          <a:ln w="23035">
            <a:solidFill>
              <a:srgbClr val="FFFFFF"/>
            </a:solidFill>
          </a:ln>
        </p:spPr>
        <p:txBody>
          <a:bodyPr wrap="square" lIns="0" tIns="0" rIns="0" bIns="0" rtlCol="0"/>
          <a:lstStyle/>
          <a:p>
            <a:endParaRPr sz="1090"/>
          </a:p>
        </p:txBody>
      </p:sp>
      <p:sp>
        <p:nvSpPr>
          <p:cNvPr id="59" name="bk object 59"/>
          <p:cNvSpPr/>
          <p:nvPr/>
        </p:nvSpPr>
        <p:spPr>
          <a:xfrm>
            <a:off x="6451980" y="78457"/>
            <a:ext cx="91267" cy="0"/>
          </a:xfrm>
          <a:custGeom>
            <a:avLst/>
            <a:gdLst/>
            <a:ahLst/>
            <a:cxnLst/>
            <a:rect l="l" t="t" r="r" b="b"/>
            <a:pathLst>
              <a:path w="150495">
                <a:moveTo>
                  <a:pt x="0" y="0"/>
                </a:moveTo>
                <a:lnTo>
                  <a:pt x="149877" y="0"/>
                </a:lnTo>
              </a:path>
            </a:pathLst>
          </a:custGeom>
          <a:ln w="3175">
            <a:solidFill>
              <a:srgbClr val="FFFFFF"/>
            </a:solidFill>
          </a:ln>
        </p:spPr>
        <p:txBody>
          <a:bodyPr wrap="square" lIns="0" tIns="0" rIns="0" bIns="0" rtlCol="0"/>
          <a:lstStyle/>
          <a:p>
            <a:endParaRPr sz="1090"/>
          </a:p>
        </p:txBody>
      </p:sp>
      <p:sp>
        <p:nvSpPr>
          <p:cNvPr id="60" name="bk object 60"/>
          <p:cNvSpPr/>
          <p:nvPr/>
        </p:nvSpPr>
        <p:spPr>
          <a:xfrm>
            <a:off x="6451980" y="71911"/>
            <a:ext cx="91652" cy="0"/>
          </a:xfrm>
          <a:custGeom>
            <a:avLst/>
            <a:gdLst/>
            <a:ahLst/>
            <a:cxnLst/>
            <a:rect l="l" t="t" r="r" b="b"/>
            <a:pathLst>
              <a:path w="151129">
                <a:moveTo>
                  <a:pt x="0" y="0"/>
                </a:moveTo>
                <a:lnTo>
                  <a:pt x="150676" y="0"/>
                </a:lnTo>
              </a:path>
            </a:pathLst>
          </a:custGeom>
          <a:ln w="20320">
            <a:solidFill>
              <a:srgbClr val="FFFFFF"/>
            </a:solidFill>
          </a:ln>
        </p:spPr>
        <p:txBody>
          <a:bodyPr wrap="square" lIns="0" tIns="0" rIns="0" bIns="0" rtlCol="0"/>
          <a:lstStyle/>
          <a:p>
            <a:endParaRPr sz="1090"/>
          </a:p>
        </p:txBody>
      </p:sp>
      <p:sp>
        <p:nvSpPr>
          <p:cNvPr id="61" name="bk object 61"/>
          <p:cNvSpPr/>
          <p:nvPr/>
        </p:nvSpPr>
        <p:spPr>
          <a:xfrm>
            <a:off x="6452080" y="65365"/>
            <a:ext cx="91267" cy="0"/>
          </a:xfrm>
          <a:custGeom>
            <a:avLst/>
            <a:gdLst/>
            <a:ahLst/>
            <a:cxnLst/>
            <a:rect l="l" t="t" r="r" b="b"/>
            <a:pathLst>
              <a:path w="150495">
                <a:moveTo>
                  <a:pt x="0" y="0"/>
                </a:moveTo>
                <a:lnTo>
                  <a:pt x="150348" y="0"/>
                </a:lnTo>
              </a:path>
            </a:pathLst>
          </a:custGeom>
          <a:ln w="3175">
            <a:solidFill>
              <a:srgbClr val="FFFFFF"/>
            </a:solidFill>
          </a:ln>
        </p:spPr>
        <p:txBody>
          <a:bodyPr wrap="square" lIns="0" tIns="0" rIns="0" bIns="0" rtlCol="0"/>
          <a:lstStyle/>
          <a:p>
            <a:endParaRPr sz="1090"/>
          </a:p>
        </p:txBody>
      </p:sp>
      <p:sp>
        <p:nvSpPr>
          <p:cNvPr id="62" name="bk object 62"/>
          <p:cNvSpPr/>
          <p:nvPr/>
        </p:nvSpPr>
        <p:spPr>
          <a:xfrm>
            <a:off x="6498590" y="61899"/>
            <a:ext cx="14248" cy="3081"/>
          </a:xfrm>
          <a:custGeom>
            <a:avLst/>
            <a:gdLst/>
            <a:ahLst/>
            <a:cxnLst/>
            <a:rect l="l" t="t" r="r" b="b"/>
            <a:pathLst>
              <a:path w="23495" h="5080">
                <a:moveTo>
                  <a:pt x="0" y="5079"/>
                </a:moveTo>
                <a:lnTo>
                  <a:pt x="23140" y="5079"/>
                </a:lnTo>
                <a:lnTo>
                  <a:pt x="23140" y="0"/>
                </a:lnTo>
                <a:lnTo>
                  <a:pt x="0" y="0"/>
                </a:lnTo>
                <a:lnTo>
                  <a:pt x="0" y="5079"/>
                </a:lnTo>
                <a:close/>
              </a:path>
            </a:pathLst>
          </a:custGeom>
          <a:solidFill>
            <a:srgbClr val="FFFFFF"/>
          </a:solidFill>
        </p:spPr>
        <p:txBody>
          <a:bodyPr wrap="square" lIns="0" tIns="0" rIns="0" bIns="0" rtlCol="0"/>
          <a:lstStyle/>
          <a:p>
            <a:endParaRPr sz="1090"/>
          </a:p>
        </p:txBody>
      </p:sp>
      <p:sp>
        <p:nvSpPr>
          <p:cNvPr id="63" name="bk object 63"/>
          <p:cNvSpPr/>
          <p:nvPr/>
        </p:nvSpPr>
        <p:spPr>
          <a:xfrm>
            <a:off x="6498607" y="61129"/>
            <a:ext cx="14248" cy="770"/>
          </a:xfrm>
          <a:custGeom>
            <a:avLst/>
            <a:gdLst/>
            <a:ahLst/>
            <a:cxnLst/>
            <a:rect l="l" t="t" r="r" b="b"/>
            <a:pathLst>
              <a:path w="23495" h="1269">
                <a:moveTo>
                  <a:pt x="0" y="1270"/>
                </a:moveTo>
                <a:lnTo>
                  <a:pt x="23082" y="1270"/>
                </a:lnTo>
                <a:lnTo>
                  <a:pt x="23082" y="0"/>
                </a:lnTo>
                <a:lnTo>
                  <a:pt x="0" y="0"/>
                </a:lnTo>
                <a:lnTo>
                  <a:pt x="0" y="1270"/>
                </a:lnTo>
                <a:close/>
              </a:path>
            </a:pathLst>
          </a:custGeom>
          <a:solidFill>
            <a:srgbClr val="FFFFFF"/>
          </a:solidFill>
        </p:spPr>
        <p:txBody>
          <a:bodyPr wrap="square" lIns="0" tIns="0" rIns="0" bIns="0" rtlCol="0"/>
          <a:lstStyle/>
          <a:p>
            <a:endParaRPr sz="1090"/>
          </a:p>
        </p:txBody>
      </p:sp>
      <p:sp>
        <p:nvSpPr>
          <p:cNvPr id="64" name="bk object 64"/>
          <p:cNvSpPr/>
          <p:nvPr/>
        </p:nvSpPr>
        <p:spPr>
          <a:xfrm>
            <a:off x="6468491" y="112324"/>
            <a:ext cx="75093" cy="48518"/>
          </a:xfrm>
          <a:custGeom>
            <a:avLst/>
            <a:gdLst/>
            <a:ahLst/>
            <a:cxnLst/>
            <a:rect l="l" t="t" r="r" b="b"/>
            <a:pathLst>
              <a:path w="123825" h="80010">
                <a:moveTo>
                  <a:pt x="73191" y="59684"/>
                </a:moveTo>
                <a:lnTo>
                  <a:pt x="50155" y="59684"/>
                </a:lnTo>
                <a:lnTo>
                  <a:pt x="50155" y="63872"/>
                </a:lnTo>
                <a:lnTo>
                  <a:pt x="29946" y="63872"/>
                </a:lnTo>
                <a:lnTo>
                  <a:pt x="28794" y="65024"/>
                </a:lnTo>
                <a:lnTo>
                  <a:pt x="28794" y="78636"/>
                </a:lnTo>
                <a:lnTo>
                  <a:pt x="29946" y="79788"/>
                </a:lnTo>
                <a:lnTo>
                  <a:pt x="72039" y="79788"/>
                </a:lnTo>
                <a:lnTo>
                  <a:pt x="73191" y="78636"/>
                </a:lnTo>
                <a:lnTo>
                  <a:pt x="73191" y="59684"/>
                </a:lnTo>
                <a:close/>
              </a:path>
              <a:path w="123825" h="80010">
                <a:moveTo>
                  <a:pt x="121985" y="43663"/>
                </a:moveTo>
                <a:lnTo>
                  <a:pt x="1361" y="43663"/>
                </a:lnTo>
                <a:lnTo>
                  <a:pt x="0" y="44815"/>
                </a:lnTo>
                <a:lnTo>
                  <a:pt x="0" y="58427"/>
                </a:lnTo>
                <a:lnTo>
                  <a:pt x="1361" y="59684"/>
                </a:lnTo>
                <a:lnTo>
                  <a:pt x="121985" y="59684"/>
                </a:lnTo>
                <a:lnTo>
                  <a:pt x="123451" y="58427"/>
                </a:lnTo>
                <a:lnTo>
                  <a:pt x="123451" y="44815"/>
                </a:lnTo>
                <a:lnTo>
                  <a:pt x="121985" y="43663"/>
                </a:lnTo>
                <a:close/>
              </a:path>
              <a:path w="123825" h="80010">
                <a:moveTo>
                  <a:pt x="73191" y="39475"/>
                </a:moveTo>
                <a:lnTo>
                  <a:pt x="50155" y="39475"/>
                </a:lnTo>
                <a:lnTo>
                  <a:pt x="50155" y="43663"/>
                </a:lnTo>
                <a:lnTo>
                  <a:pt x="73191" y="43663"/>
                </a:lnTo>
                <a:lnTo>
                  <a:pt x="73191" y="39475"/>
                </a:lnTo>
                <a:close/>
              </a:path>
              <a:path w="123825" h="80010">
                <a:moveTo>
                  <a:pt x="118321" y="23454"/>
                </a:moveTo>
                <a:lnTo>
                  <a:pt x="5130" y="23454"/>
                </a:lnTo>
                <a:lnTo>
                  <a:pt x="3874" y="24711"/>
                </a:lnTo>
                <a:lnTo>
                  <a:pt x="3874" y="38218"/>
                </a:lnTo>
                <a:lnTo>
                  <a:pt x="5130" y="39475"/>
                </a:lnTo>
                <a:lnTo>
                  <a:pt x="118321" y="39475"/>
                </a:lnTo>
                <a:lnTo>
                  <a:pt x="119577" y="38218"/>
                </a:lnTo>
                <a:lnTo>
                  <a:pt x="119577" y="24711"/>
                </a:lnTo>
                <a:lnTo>
                  <a:pt x="118321" y="23454"/>
                </a:lnTo>
                <a:close/>
              </a:path>
              <a:path w="123825" h="80010">
                <a:moveTo>
                  <a:pt x="73191" y="18009"/>
                </a:moveTo>
                <a:lnTo>
                  <a:pt x="50155" y="18009"/>
                </a:lnTo>
                <a:lnTo>
                  <a:pt x="50155" y="23454"/>
                </a:lnTo>
                <a:lnTo>
                  <a:pt x="73191" y="23454"/>
                </a:lnTo>
                <a:lnTo>
                  <a:pt x="73191" y="18009"/>
                </a:lnTo>
                <a:close/>
              </a:path>
              <a:path w="123825" h="80010">
                <a:moveTo>
                  <a:pt x="118321" y="0"/>
                </a:moveTo>
                <a:lnTo>
                  <a:pt x="116645" y="104"/>
                </a:lnTo>
                <a:lnTo>
                  <a:pt x="6806" y="3350"/>
                </a:lnTo>
                <a:lnTo>
                  <a:pt x="5130" y="3350"/>
                </a:lnTo>
                <a:lnTo>
                  <a:pt x="3874" y="4607"/>
                </a:lnTo>
                <a:lnTo>
                  <a:pt x="3874" y="18114"/>
                </a:lnTo>
                <a:lnTo>
                  <a:pt x="5130" y="19371"/>
                </a:lnTo>
                <a:lnTo>
                  <a:pt x="6806" y="19266"/>
                </a:lnTo>
                <a:lnTo>
                  <a:pt x="50155" y="18009"/>
                </a:lnTo>
                <a:lnTo>
                  <a:pt x="73191" y="18009"/>
                </a:lnTo>
                <a:lnTo>
                  <a:pt x="73191" y="17381"/>
                </a:lnTo>
                <a:lnTo>
                  <a:pt x="116645" y="16020"/>
                </a:lnTo>
                <a:lnTo>
                  <a:pt x="118321" y="16020"/>
                </a:lnTo>
                <a:lnTo>
                  <a:pt x="119577" y="14763"/>
                </a:lnTo>
                <a:lnTo>
                  <a:pt x="119577" y="1151"/>
                </a:lnTo>
                <a:lnTo>
                  <a:pt x="118321" y="0"/>
                </a:lnTo>
                <a:close/>
              </a:path>
            </a:pathLst>
          </a:custGeom>
          <a:solidFill>
            <a:srgbClr val="FFFFFF"/>
          </a:solidFill>
        </p:spPr>
        <p:txBody>
          <a:bodyPr wrap="square" lIns="0" tIns="0" rIns="0" bIns="0" rtlCol="0"/>
          <a:lstStyle/>
          <a:p>
            <a:endParaRPr sz="1090"/>
          </a:p>
        </p:txBody>
      </p:sp>
      <p:sp>
        <p:nvSpPr>
          <p:cNvPr id="65" name="bk object 65"/>
          <p:cNvSpPr/>
          <p:nvPr/>
        </p:nvSpPr>
        <p:spPr>
          <a:xfrm>
            <a:off x="6470523" y="80258"/>
            <a:ext cx="33118" cy="29650"/>
          </a:xfrm>
          <a:custGeom>
            <a:avLst/>
            <a:gdLst/>
            <a:ahLst/>
            <a:cxnLst/>
            <a:rect l="l" t="t" r="r" b="b"/>
            <a:pathLst>
              <a:path w="54609" h="48894">
                <a:moveTo>
                  <a:pt x="35182" y="39370"/>
                </a:moveTo>
                <a:lnTo>
                  <a:pt x="19161" y="39370"/>
                </a:lnTo>
                <a:lnTo>
                  <a:pt x="19161" y="47642"/>
                </a:lnTo>
                <a:lnTo>
                  <a:pt x="20418" y="48794"/>
                </a:lnTo>
                <a:lnTo>
                  <a:pt x="33925" y="48794"/>
                </a:lnTo>
                <a:lnTo>
                  <a:pt x="35182" y="47642"/>
                </a:lnTo>
                <a:lnTo>
                  <a:pt x="35182" y="39370"/>
                </a:lnTo>
                <a:close/>
              </a:path>
              <a:path w="54609" h="48894">
                <a:moveTo>
                  <a:pt x="43244" y="24815"/>
                </a:moveTo>
                <a:lnTo>
                  <a:pt x="11099" y="24815"/>
                </a:lnTo>
                <a:lnTo>
                  <a:pt x="1047" y="34972"/>
                </a:lnTo>
                <a:lnTo>
                  <a:pt x="1047" y="36648"/>
                </a:lnTo>
                <a:lnTo>
                  <a:pt x="10575" y="46281"/>
                </a:lnTo>
                <a:lnTo>
                  <a:pt x="12250" y="46281"/>
                </a:lnTo>
                <a:lnTo>
                  <a:pt x="19161" y="39370"/>
                </a:lnTo>
                <a:lnTo>
                  <a:pt x="50679" y="39370"/>
                </a:lnTo>
                <a:lnTo>
                  <a:pt x="53401" y="36648"/>
                </a:lnTo>
                <a:lnTo>
                  <a:pt x="53401" y="34972"/>
                </a:lnTo>
                <a:lnTo>
                  <a:pt x="43244" y="24815"/>
                </a:lnTo>
                <a:close/>
              </a:path>
              <a:path w="54609" h="48894">
                <a:moveTo>
                  <a:pt x="50679" y="39370"/>
                </a:moveTo>
                <a:lnTo>
                  <a:pt x="35182" y="39370"/>
                </a:lnTo>
                <a:lnTo>
                  <a:pt x="42092" y="46281"/>
                </a:lnTo>
                <a:lnTo>
                  <a:pt x="43768" y="46281"/>
                </a:lnTo>
                <a:lnTo>
                  <a:pt x="50679" y="39370"/>
                </a:lnTo>
                <a:close/>
              </a:path>
              <a:path w="54609" h="48894">
                <a:moveTo>
                  <a:pt x="53087" y="8900"/>
                </a:moveTo>
                <a:lnTo>
                  <a:pt x="1256" y="8900"/>
                </a:lnTo>
                <a:lnTo>
                  <a:pt x="0" y="10052"/>
                </a:lnTo>
                <a:lnTo>
                  <a:pt x="0" y="23664"/>
                </a:lnTo>
                <a:lnTo>
                  <a:pt x="1256" y="24815"/>
                </a:lnTo>
                <a:lnTo>
                  <a:pt x="53087" y="24815"/>
                </a:lnTo>
                <a:lnTo>
                  <a:pt x="54343" y="23664"/>
                </a:lnTo>
                <a:lnTo>
                  <a:pt x="54343" y="10052"/>
                </a:lnTo>
                <a:lnTo>
                  <a:pt x="53087" y="8900"/>
                </a:lnTo>
                <a:close/>
              </a:path>
              <a:path w="54609" h="48894">
                <a:moveTo>
                  <a:pt x="33925" y="0"/>
                </a:moveTo>
                <a:lnTo>
                  <a:pt x="20418" y="0"/>
                </a:lnTo>
                <a:lnTo>
                  <a:pt x="19161" y="1256"/>
                </a:lnTo>
                <a:lnTo>
                  <a:pt x="19161" y="8900"/>
                </a:lnTo>
                <a:lnTo>
                  <a:pt x="35182" y="8900"/>
                </a:lnTo>
                <a:lnTo>
                  <a:pt x="35182" y="1256"/>
                </a:lnTo>
                <a:lnTo>
                  <a:pt x="33925" y="0"/>
                </a:lnTo>
                <a:close/>
              </a:path>
            </a:pathLst>
          </a:custGeom>
          <a:solidFill>
            <a:srgbClr val="FFFFFF"/>
          </a:solidFill>
        </p:spPr>
        <p:txBody>
          <a:bodyPr wrap="square" lIns="0" tIns="0" rIns="0" bIns="0" rtlCol="0"/>
          <a:lstStyle/>
          <a:p>
            <a:endParaRPr sz="1090"/>
          </a:p>
        </p:txBody>
      </p:sp>
      <p:sp>
        <p:nvSpPr>
          <p:cNvPr id="66" name="bk object 66"/>
          <p:cNvSpPr/>
          <p:nvPr/>
        </p:nvSpPr>
        <p:spPr>
          <a:xfrm>
            <a:off x="6507734" y="80258"/>
            <a:ext cx="33118" cy="29650"/>
          </a:xfrm>
          <a:custGeom>
            <a:avLst/>
            <a:gdLst/>
            <a:ahLst/>
            <a:cxnLst/>
            <a:rect l="l" t="t" r="r" b="b"/>
            <a:pathLst>
              <a:path w="54609" h="48894">
                <a:moveTo>
                  <a:pt x="35182" y="39370"/>
                </a:moveTo>
                <a:lnTo>
                  <a:pt x="19161" y="39370"/>
                </a:lnTo>
                <a:lnTo>
                  <a:pt x="19161" y="47642"/>
                </a:lnTo>
                <a:lnTo>
                  <a:pt x="20418" y="48794"/>
                </a:lnTo>
                <a:lnTo>
                  <a:pt x="34030" y="48794"/>
                </a:lnTo>
                <a:lnTo>
                  <a:pt x="35182" y="47642"/>
                </a:lnTo>
                <a:lnTo>
                  <a:pt x="35182" y="39370"/>
                </a:lnTo>
                <a:close/>
              </a:path>
              <a:path w="54609" h="48894">
                <a:moveTo>
                  <a:pt x="43244" y="24815"/>
                </a:moveTo>
                <a:lnTo>
                  <a:pt x="11099" y="24815"/>
                </a:lnTo>
                <a:lnTo>
                  <a:pt x="1047" y="34972"/>
                </a:lnTo>
                <a:lnTo>
                  <a:pt x="1047" y="36648"/>
                </a:lnTo>
                <a:lnTo>
                  <a:pt x="9633" y="45234"/>
                </a:lnTo>
                <a:lnTo>
                  <a:pt x="10575" y="46281"/>
                </a:lnTo>
                <a:lnTo>
                  <a:pt x="12355" y="46281"/>
                </a:lnTo>
                <a:lnTo>
                  <a:pt x="19161" y="39370"/>
                </a:lnTo>
                <a:lnTo>
                  <a:pt x="50679" y="39370"/>
                </a:lnTo>
                <a:lnTo>
                  <a:pt x="53401" y="36648"/>
                </a:lnTo>
                <a:lnTo>
                  <a:pt x="53401" y="34972"/>
                </a:lnTo>
                <a:lnTo>
                  <a:pt x="43244" y="24815"/>
                </a:lnTo>
                <a:close/>
              </a:path>
              <a:path w="54609" h="48894">
                <a:moveTo>
                  <a:pt x="50679" y="39370"/>
                </a:moveTo>
                <a:lnTo>
                  <a:pt x="35182" y="39370"/>
                </a:lnTo>
                <a:lnTo>
                  <a:pt x="42092" y="46281"/>
                </a:lnTo>
                <a:lnTo>
                  <a:pt x="43768" y="46281"/>
                </a:lnTo>
                <a:lnTo>
                  <a:pt x="50679" y="39370"/>
                </a:lnTo>
                <a:close/>
              </a:path>
              <a:path w="54609" h="48894">
                <a:moveTo>
                  <a:pt x="53087" y="8900"/>
                </a:moveTo>
                <a:lnTo>
                  <a:pt x="1361" y="8900"/>
                </a:lnTo>
                <a:lnTo>
                  <a:pt x="0" y="10052"/>
                </a:lnTo>
                <a:lnTo>
                  <a:pt x="0" y="23664"/>
                </a:lnTo>
                <a:lnTo>
                  <a:pt x="1361" y="24815"/>
                </a:lnTo>
                <a:lnTo>
                  <a:pt x="53087" y="24815"/>
                </a:lnTo>
                <a:lnTo>
                  <a:pt x="54448" y="23664"/>
                </a:lnTo>
                <a:lnTo>
                  <a:pt x="54448" y="10052"/>
                </a:lnTo>
                <a:lnTo>
                  <a:pt x="53087" y="8900"/>
                </a:lnTo>
                <a:close/>
              </a:path>
              <a:path w="54609" h="48894">
                <a:moveTo>
                  <a:pt x="34030" y="0"/>
                </a:moveTo>
                <a:lnTo>
                  <a:pt x="20418" y="0"/>
                </a:lnTo>
                <a:lnTo>
                  <a:pt x="19161" y="1256"/>
                </a:lnTo>
                <a:lnTo>
                  <a:pt x="19161" y="8900"/>
                </a:lnTo>
                <a:lnTo>
                  <a:pt x="35182" y="8900"/>
                </a:lnTo>
                <a:lnTo>
                  <a:pt x="35182" y="1256"/>
                </a:lnTo>
                <a:lnTo>
                  <a:pt x="34030" y="0"/>
                </a:lnTo>
                <a:close/>
              </a:path>
            </a:pathLst>
          </a:custGeom>
          <a:solidFill>
            <a:srgbClr val="FFFFFF"/>
          </a:solidFill>
        </p:spPr>
        <p:txBody>
          <a:bodyPr wrap="square" lIns="0" tIns="0" rIns="0" bIns="0" rtlCol="0"/>
          <a:lstStyle/>
          <a:p>
            <a:endParaRPr sz="1090"/>
          </a:p>
        </p:txBody>
      </p:sp>
      <p:sp>
        <p:nvSpPr>
          <p:cNvPr id="67" name="bk object 67"/>
          <p:cNvSpPr/>
          <p:nvPr/>
        </p:nvSpPr>
        <p:spPr>
          <a:xfrm>
            <a:off x="6671754" y="60955"/>
            <a:ext cx="67391" cy="100117"/>
          </a:xfrm>
          <a:custGeom>
            <a:avLst/>
            <a:gdLst/>
            <a:ahLst/>
            <a:cxnLst/>
            <a:rect l="l" t="t" r="r" b="b"/>
            <a:pathLst>
              <a:path w="111125" h="165100">
                <a:moveTo>
                  <a:pt x="34972" y="84081"/>
                </a:moveTo>
                <a:lnTo>
                  <a:pt x="11936" y="84081"/>
                </a:lnTo>
                <a:lnTo>
                  <a:pt x="12041" y="163450"/>
                </a:lnTo>
                <a:lnTo>
                  <a:pt x="13088" y="164497"/>
                </a:lnTo>
                <a:lnTo>
                  <a:pt x="98426" y="164497"/>
                </a:lnTo>
                <a:lnTo>
                  <a:pt x="99159" y="164078"/>
                </a:lnTo>
                <a:lnTo>
                  <a:pt x="99758" y="163345"/>
                </a:lnTo>
                <a:lnTo>
                  <a:pt x="103033" y="158843"/>
                </a:lnTo>
                <a:lnTo>
                  <a:pt x="109944" y="149419"/>
                </a:lnTo>
                <a:lnTo>
                  <a:pt x="110886" y="148163"/>
                </a:lnTo>
                <a:lnTo>
                  <a:pt x="110572" y="146487"/>
                </a:lnTo>
                <a:lnTo>
                  <a:pt x="109998" y="146068"/>
                </a:lnTo>
                <a:lnTo>
                  <a:pt x="34972" y="146068"/>
                </a:lnTo>
                <a:lnTo>
                  <a:pt x="34972" y="84081"/>
                </a:lnTo>
                <a:close/>
              </a:path>
              <a:path w="111125" h="165100">
                <a:moveTo>
                  <a:pt x="93923" y="134341"/>
                </a:moveTo>
                <a:lnTo>
                  <a:pt x="92248" y="134550"/>
                </a:lnTo>
                <a:lnTo>
                  <a:pt x="83767" y="146068"/>
                </a:lnTo>
                <a:lnTo>
                  <a:pt x="109998" y="146068"/>
                </a:lnTo>
                <a:lnTo>
                  <a:pt x="93923" y="134341"/>
                </a:lnTo>
                <a:close/>
              </a:path>
              <a:path w="111125" h="165100">
                <a:moveTo>
                  <a:pt x="107012" y="68689"/>
                </a:moveTo>
                <a:lnTo>
                  <a:pt x="83871" y="68689"/>
                </a:lnTo>
                <a:lnTo>
                  <a:pt x="83871" y="109316"/>
                </a:lnTo>
                <a:lnTo>
                  <a:pt x="77693" y="109316"/>
                </a:lnTo>
                <a:lnTo>
                  <a:pt x="76332" y="110572"/>
                </a:lnTo>
                <a:lnTo>
                  <a:pt x="76332" y="127640"/>
                </a:lnTo>
                <a:lnTo>
                  <a:pt x="77693" y="128896"/>
                </a:lnTo>
                <a:lnTo>
                  <a:pt x="105651" y="128896"/>
                </a:lnTo>
                <a:lnTo>
                  <a:pt x="107012" y="127640"/>
                </a:lnTo>
                <a:lnTo>
                  <a:pt x="107012" y="68689"/>
                </a:lnTo>
                <a:close/>
              </a:path>
              <a:path w="111125" h="165100">
                <a:moveTo>
                  <a:pt x="70992" y="76437"/>
                </a:moveTo>
                <a:lnTo>
                  <a:pt x="47956" y="76437"/>
                </a:lnTo>
                <a:lnTo>
                  <a:pt x="47956" y="116645"/>
                </a:lnTo>
                <a:lnTo>
                  <a:pt x="49108" y="118006"/>
                </a:lnTo>
                <a:lnTo>
                  <a:pt x="69840" y="118006"/>
                </a:lnTo>
                <a:lnTo>
                  <a:pt x="70992" y="116645"/>
                </a:lnTo>
                <a:lnTo>
                  <a:pt x="70992" y="76437"/>
                </a:lnTo>
                <a:close/>
              </a:path>
              <a:path w="111125" h="165100">
                <a:moveTo>
                  <a:pt x="33820" y="18428"/>
                </a:moveTo>
                <a:lnTo>
                  <a:pt x="13088" y="18428"/>
                </a:lnTo>
                <a:lnTo>
                  <a:pt x="11936" y="19685"/>
                </a:lnTo>
                <a:lnTo>
                  <a:pt x="11936" y="59893"/>
                </a:lnTo>
                <a:lnTo>
                  <a:pt x="2513" y="61987"/>
                </a:lnTo>
                <a:lnTo>
                  <a:pt x="942" y="62301"/>
                </a:lnTo>
                <a:lnTo>
                  <a:pt x="0" y="63662"/>
                </a:lnTo>
                <a:lnTo>
                  <a:pt x="4502" y="84500"/>
                </a:lnTo>
                <a:lnTo>
                  <a:pt x="5968" y="85442"/>
                </a:lnTo>
                <a:lnTo>
                  <a:pt x="7434" y="85128"/>
                </a:lnTo>
                <a:lnTo>
                  <a:pt x="11936" y="84081"/>
                </a:lnTo>
                <a:lnTo>
                  <a:pt x="34972" y="84081"/>
                </a:lnTo>
                <a:lnTo>
                  <a:pt x="34972" y="79159"/>
                </a:lnTo>
                <a:lnTo>
                  <a:pt x="47956" y="76437"/>
                </a:lnTo>
                <a:lnTo>
                  <a:pt x="70992" y="76437"/>
                </a:lnTo>
                <a:lnTo>
                  <a:pt x="70992" y="71411"/>
                </a:lnTo>
                <a:lnTo>
                  <a:pt x="83871" y="68689"/>
                </a:lnTo>
                <a:lnTo>
                  <a:pt x="107012" y="68689"/>
                </a:lnTo>
                <a:lnTo>
                  <a:pt x="107012" y="54867"/>
                </a:lnTo>
                <a:lnTo>
                  <a:pt x="34972" y="54867"/>
                </a:lnTo>
                <a:lnTo>
                  <a:pt x="34972" y="19685"/>
                </a:lnTo>
                <a:lnTo>
                  <a:pt x="33820" y="18428"/>
                </a:lnTo>
                <a:close/>
              </a:path>
              <a:path w="111125" h="165100">
                <a:moveTo>
                  <a:pt x="69840" y="0"/>
                </a:moveTo>
                <a:lnTo>
                  <a:pt x="49108" y="0"/>
                </a:lnTo>
                <a:lnTo>
                  <a:pt x="47956" y="1256"/>
                </a:lnTo>
                <a:lnTo>
                  <a:pt x="47956" y="52040"/>
                </a:lnTo>
                <a:lnTo>
                  <a:pt x="34972" y="54867"/>
                </a:lnTo>
                <a:lnTo>
                  <a:pt x="107012" y="54867"/>
                </a:lnTo>
                <a:lnTo>
                  <a:pt x="107012" y="47014"/>
                </a:lnTo>
                <a:lnTo>
                  <a:pt x="70992" y="47014"/>
                </a:lnTo>
                <a:lnTo>
                  <a:pt x="70992" y="1256"/>
                </a:lnTo>
                <a:lnTo>
                  <a:pt x="69840" y="0"/>
                </a:lnTo>
                <a:close/>
              </a:path>
              <a:path w="111125" h="165100">
                <a:moveTo>
                  <a:pt x="105441" y="39579"/>
                </a:moveTo>
                <a:lnTo>
                  <a:pt x="103766" y="39894"/>
                </a:lnTo>
                <a:lnTo>
                  <a:pt x="70992" y="47014"/>
                </a:lnTo>
                <a:lnTo>
                  <a:pt x="107012" y="47014"/>
                </a:lnTo>
                <a:lnTo>
                  <a:pt x="107012" y="40836"/>
                </a:lnTo>
                <a:lnTo>
                  <a:pt x="105441" y="39579"/>
                </a:lnTo>
                <a:close/>
              </a:path>
            </a:pathLst>
          </a:custGeom>
          <a:solidFill>
            <a:srgbClr val="FFFFFF"/>
          </a:solidFill>
        </p:spPr>
        <p:txBody>
          <a:bodyPr wrap="square" lIns="0" tIns="0" rIns="0" bIns="0" rtlCol="0"/>
          <a:lstStyle/>
          <a:p>
            <a:endParaRPr sz="1090"/>
          </a:p>
        </p:txBody>
      </p:sp>
      <p:sp>
        <p:nvSpPr>
          <p:cNvPr id="68" name="bk object 68"/>
          <p:cNvSpPr/>
          <p:nvPr/>
        </p:nvSpPr>
        <p:spPr>
          <a:xfrm>
            <a:off x="6647434" y="64702"/>
            <a:ext cx="28882" cy="96266"/>
          </a:xfrm>
          <a:custGeom>
            <a:avLst/>
            <a:gdLst/>
            <a:ahLst/>
            <a:cxnLst/>
            <a:rect l="l" t="t" r="r" b="b"/>
            <a:pathLst>
              <a:path w="47625" h="158750">
                <a:moveTo>
                  <a:pt x="34344" y="46700"/>
                </a:moveTo>
                <a:lnTo>
                  <a:pt x="11308" y="46700"/>
                </a:lnTo>
                <a:lnTo>
                  <a:pt x="11413" y="135807"/>
                </a:lnTo>
                <a:lnTo>
                  <a:pt x="11622" y="136226"/>
                </a:lnTo>
                <a:lnTo>
                  <a:pt x="2408" y="139576"/>
                </a:lnTo>
                <a:lnTo>
                  <a:pt x="1047" y="140100"/>
                </a:lnTo>
                <a:lnTo>
                  <a:pt x="418" y="141671"/>
                </a:lnTo>
                <a:lnTo>
                  <a:pt x="837" y="143032"/>
                </a:lnTo>
                <a:lnTo>
                  <a:pt x="5758" y="156330"/>
                </a:lnTo>
                <a:lnTo>
                  <a:pt x="6282" y="157691"/>
                </a:lnTo>
                <a:lnTo>
                  <a:pt x="7853" y="158424"/>
                </a:lnTo>
                <a:lnTo>
                  <a:pt x="9214" y="157900"/>
                </a:lnTo>
                <a:lnTo>
                  <a:pt x="44920" y="144707"/>
                </a:lnTo>
                <a:lnTo>
                  <a:pt x="46386" y="144184"/>
                </a:lnTo>
                <a:lnTo>
                  <a:pt x="47014" y="142718"/>
                </a:lnTo>
                <a:lnTo>
                  <a:pt x="46490" y="141252"/>
                </a:lnTo>
                <a:lnTo>
                  <a:pt x="41529" y="127849"/>
                </a:lnTo>
                <a:lnTo>
                  <a:pt x="34344" y="127849"/>
                </a:lnTo>
                <a:lnTo>
                  <a:pt x="34344" y="46700"/>
                </a:lnTo>
                <a:close/>
              </a:path>
              <a:path w="47625" h="158750">
                <a:moveTo>
                  <a:pt x="39579" y="125860"/>
                </a:moveTo>
                <a:lnTo>
                  <a:pt x="34344" y="127849"/>
                </a:lnTo>
                <a:lnTo>
                  <a:pt x="41529" y="127849"/>
                </a:lnTo>
                <a:lnTo>
                  <a:pt x="41045" y="126593"/>
                </a:lnTo>
                <a:lnTo>
                  <a:pt x="39579" y="125860"/>
                </a:lnTo>
                <a:close/>
              </a:path>
              <a:path w="47625" h="158750">
                <a:moveTo>
                  <a:pt x="44501" y="28271"/>
                </a:moveTo>
                <a:lnTo>
                  <a:pt x="1151" y="28271"/>
                </a:lnTo>
                <a:lnTo>
                  <a:pt x="0" y="29423"/>
                </a:lnTo>
                <a:lnTo>
                  <a:pt x="0" y="45548"/>
                </a:lnTo>
                <a:lnTo>
                  <a:pt x="1151" y="46700"/>
                </a:lnTo>
                <a:lnTo>
                  <a:pt x="44501" y="46700"/>
                </a:lnTo>
                <a:lnTo>
                  <a:pt x="45757" y="45548"/>
                </a:lnTo>
                <a:lnTo>
                  <a:pt x="45757" y="29423"/>
                </a:lnTo>
                <a:lnTo>
                  <a:pt x="44501" y="28271"/>
                </a:lnTo>
                <a:close/>
              </a:path>
              <a:path w="47625" h="158750">
                <a:moveTo>
                  <a:pt x="33192" y="0"/>
                </a:moveTo>
                <a:lnTo>
                  <a:pt x="12460" y="0"/>
                </a:lnTo>
                <a:lnTo>
                  <a:pt x="11308" y="1256"/>
                </a:lnTo>
                <a:lnTo>
                  <a:pt x="11308" y="28271"/>
                </a:lnTo>
                <a:lnTo>
                  <a:pt x="34344" y="28271"/>
                </a:lnTo>
                <a:lnTo>
                  <a:pt x="34344" y="1256"/>
                </a:lnTo>
                <a:lnTo>
                  <a:pt x="33192" y="0"/>
                </a:lnTo>
                <a:close/>
              </a:path>
            </a:pathLst>
          </a:custGeom>
          <a:solidFill>
            <a:srgbClr val="FFFFFF"/>
          </a:solidFill>
        </p:spPr>
        <p:txBody>
          <a:bodyPr wrap="square" lIns="0" tIns="0" rIns="0" bIns="0" rtlCol="0"/>
          <a:lstStyle/>
          <a:p>
            <a:endParaRPr sz="1090"/>
          </a:p>
        </p:txBody>
      </p:sp>
      <p:sp>
        <p:nvSpPr>
          <p:cNvPr id="69" name="bk object 69"/>
          <p:cNvSpPr/>
          <p:nvPr/>
        </p:nvSpPr>
        <p:spPr>
          <a:xfrm>
            <a:off x="6551930" y="141976"/>
            <a:ext cx="87031" cy="18868"/>
          </a:xfrm>
          <a:custGeom>
            <a:avLst/>
            <a:gdLst/>
            <a:ahLst/>
            <a:cxnLst/>
            <a:rect l="l" t="t" r="r" b="b"/>
            <a:pathLst>
              <a:path w="143509" h="31114">
                <a:moveTo>
                  <a:pt x="142089" y="12460"/>
                </a:moveTo>
                <a:lnTo>
                  <a:pt x="1151" y="12460"/>
                </a:lnTo>
                <a:lnTo>
                  <a:pt x="0" y="13716"/>
                </a:lnTo>
                <a:lnTo>
                  <a:pt x="0" y="29737"/>
                </a:lnTo>
                <a:lnTo>
                  <a:pt x="1151" y="30889"/>
                </a:lnTo>
                <a:lnTo>
                  <a:pt x="142089" y="30889"/>
                </a:lnTo>
                <a:lnTo>
                  <a:pt x="143241" y="29737"/>
                </a:lnTo>
                <a:lnTo>
                  <a:pt x="143241" y="13716"/>
                </a:lnTo>
                <a:lnTo>
                  <a:pt x="142089" y="12460"/>
                </a:lnTo>
                <a:close/>
              </a:path>
              <a:path w="143509" h="31114">
                <a:moveTo>
                  <a:pt x="39684" y="0"/>
                </a:moveTo>
                <a:lnTo>
                  <a:pt x="38428" y="942"/>
                </a:lnTo>
                <a:lnTo>
                  <a:pt x="24187" y="11413"/>
                </a:lnTo>
                <a:lnTo>
                  <a:pt x="23768" y="11622"/>
                </a:lnTo>
                <a:lnTo>
                  <a:pt x="23454" y="12041"/>
                </a:lnTo>
                <a:lnTo>
                  <a:pt x="23350" y="12460"/>
                </a:lnTo>
                <a:lnTo>
                  <a:pt x="50260" y="12460"/>
                </a:lnTo>
                <a:lnTo>
                  <a:pt x="41359" y="314"/>
                </a:lnTo>
                <a:lnTo>
                  <a:pt x="39684" y="0"/>
                </a:lnTo>
                <a:close/>
              </a:path>
              <a:path w="143509" h="31114">
                <a:moveTo>
                  <a:pt x="110153" y="0"/>
                </a:moveTo>
                <a:lnTo>
                  <a:pt x="108478" y="314"/>
                </a:lnTo>
                <a:lnTo>
                  <a:pt x="99578" y="12460"/>
                </a:lnTo>
                <a:lnTo>
                  <a:pt x="126488" y="12460"/>
                </a:lnTo>
                <a:lnTo>
                  <a:pt x="126069" y="11622"/>
                </a:lnTo>
                <a:lnTo>
                  <a:pt x="125650" y="11413"/>
                </a:lnTo>
                <a:lnTo>
                  <a:pt x="111305" y="942"/>
                </a:lnTo>
                <a:lnTo>
                  <a:pt x="110153" y="0"/>
                </a:lnTo>
                <a:close/>
              </a:path>
            </a:pathLst>
          </a:custGeom>
          <a:solidFill>
            <a:srgbClr val="FFFFFF"/>
          </a:solidFill>
        </p:spPr>
        <p:txBody>
          <a:bodyPr wrap="square" lIns="0" tIns="0" rIns="0" bIns="0" rtlCol="0"/>
          <a:lstStyle/>
          <a:p>
            <a:endParaRPr sz="1090"/>
          </a:p>
        </p:txBody>
      </p:sp>
      <p:sp>
        <p:nvSpPr>
          <p:cNvPr id="70" name="bk object 70"/>
          <p:cNvSpPr/>
          <p:nvPr/>
        </p:nvSpPr>
        <p:spPr>
          <a:xfrm>
            <a:off x="6564692" y="140837"/>
            <a:ext cx="61615" cy="0"/>
          </a:xfrm>
          <a:custGeom>
            <a:avLst/>
            <a:gdLst/>
            <a:ahLst/>
            <a:cxnLst/>
            <a:rect l="l" t="t" r="r" b="b"/>
            <a:pathLst>
              <a:path w="101600">
                <a:moveTo>
                  <a:pt x="0" y="0"/>
                </a:moveTo>
                <a:lnTo>
                  <a:pt x="101152" y="0"/>
                </a:lnTo>
              </a:path>
            </a:pathLst>
          </a:custGeom>
          <a:ln w="3175">
            <a:solidFill>
              <a:srgbClr val="FFFFFF"/>
            </a:solidFill>
          </a:ln>
        </p:spPr>
        <p:txBody>
          <a:bodyPr wrap="square" lIns="0" tIns="0" rIns="0" bIns="0" rtlCol="0"/>
          <a:lstStyle/>
          <a:p>
            <a:endParaRPr sz="1090"/>
          </a:p>
        </p:txBody>
      </p:sp>
      <p:sp>
        <p:nvSpPr>
          <p:cNvPr id="71" name="bk object 71"/>
          <p:cNvSpPr/>
          <p:nvPr/>
        </p:nvSpPr>
        <p:spPr>
          <a:xfrm>
            <a:off x="6563995" y="135061"/>
            <a:ext cx="62770" cy="0"/>
          </a:xfrm>
          <a:custGeom>
            <a:avLst/>
            <a:gdLst/>
            <a:ahLst/>
            <a:cxnLst/>
            <a:rect l="l" t="t" r="r" b="b"/>
            <a:pathLst>
              <a:path w="103504">
                <a:moveTo>
                  <a:pt x="0" y="0"/>
                </a:moveTo>
                <a:lnTo>
                  <a:pt x="103452" y="0"/>
                </a:lnTo>
              </a:path>
            </a:pathLst>
          </a:custGeom>
          <a:ln w="17779">
            <a:solidFill>
              <a:srgbClr val="FFFFFF"/>
            </a:solidFill>
          </a:ln>
        </p:spPr>
        <p:txBody>
          <a:bodyPr wrap="square" lIns="0" tIns="0" rIns="0" bIns="0" rtlCol="0"/>
          <a:lstStyle/>
          <a:p>
            <a:endParaRPr sz="1090"/>
          </a:p>
        </p:txBody>
      </p:sp>
      <p:sp>
        <p:nvSpPr>
          <p:cNvPr id="72" name="bk object 72"/>
          <p:cNvSpPr/>
          <p:nvPr/>
        </p:nvSpPr>
        <p:spPr>
          <a:xfrm>
            <a:off x="6563995" y="125820"/>
            <a:ext cx="15019" cy="3851"/>
          </a:xfrm>
          <a:custGeom>
            <a:avLst/>
            <a:gdLst/>
            <a:ahLst/>
            <a:cxnLst/>
            <a:rect l="l" t="t" r="r" b="b"/>
            <a:pathLst>
              <a:path w="24765" h="6350">
                <a:moveTo>
                  <a:pt x="0" y="6350"/>
                </a:moveTo>
                <a:lnTo>
                  <a:pt x="24606" y="6350"/>
                </a:lnTo>
                <a:lnTo>
                  <a:pt x="24606" y="0"/>
                </a:lnTo>
                <a:lnTo>
                  <a:pt x="0" y="0"/>
                </a:lnTo>
                <a:lnTo>
                  <a:pt x="0" y="6350"/>
                </a:lnTo>
                <a:close/>
              </a:path>
            </a:pathLst>
          </a:custGeom>
          <a:solidFill>
            <a:srgbClr val="FFFFFF"/>
          </a:solidFill>
        </p:spPr>
        <p:txBody>
          <a:bodyPr wrap="square" lIns="0" tIns="0" rIns="0" bIns="0" rtlCol="0"/>
          <a:lstStyle/>
          <a:p>
            <a:endParaRPr sz="1090"/>
          </a:p>
        </p:txBody>
      </p:sp>
      <p:sp>
        <p:nvSpPr>
          <p:cNvPr id="73" name="bk object 73"/>
          <p:cNvSpPr/>
          <p:nvPr/>
        </p:nvSpPr>
        <p:spPr>
          <a:xfrm>
            <a:off x="6563995" y="120429"/>
            <a:ext cx="62770" cy="0"/>
          </a:xfrm>
          <a:custGeom>
            <a:avLst/>
            <a:gdLst/>
            <a:ahLst/>
            <a:cxnLst/>
            <a:rect l="l" t="t" r="r" b="b"/>
            <a:pathLst>
              <a:path w="103504">
                <a:moveTo>
                  <a:pt x="0" y="0"/>
                </a:moveTo>
                <a:lnTo>
                  <a:pt x="103397" y="0"/>
                </a:lnTo>
              </a:path>
            </a:pathLst>
          </a:custGeom>
          <a:ln w="17779">
            <a:solidFill>
              <a:srgbClr val="FFFFFF"/>
            </a:solidFill>
          </a:ln>
        </p:spPr>
        <p:txBody>
          <a:bodyPr wrap="square" lIns="0" tIns="0" rIns="0" bIns="0" rtlCol="0"/>
          <a:lstStyle/>
          <a:p>
            <a:endParaRPr sz="1090"/>
          </a:p>
        </p:txBody>
      </p:sp>
      <p:sp>
        <p:nvSpPr>
          <p:cNvPr id="74" name="bk object 74"/>
          <p:cNvSpPr/>
          <p:nvPr/>
        </p:nvSpPr>
        <p:spPr>
          <a:xfrm>
            <a:off x="6564268" y="114653"/>
            <a:ext cx="62385" cy="0"/>
          </a:xfrm>
          <a:custGeom>
            <a:avLst/>
            <a:gdLst/>
            <a:ahLst/>
            <a:cxnLst/>
            <a:rect l="l" t="t" r="r" b="b"/>
            <a:pathLst>
              <a:path w="102870">
                <a:moveTo>
                  <a:pt x="0" y="0"/>
                </a:moveTo>
                <a:lnTo>
                  <a:pt x="102393" y="0"/>
                </a:lnTo>
              </a:path>
            </a:pathLst>
          </a:custGeom>
          <a:ln w="3175">
            <a:solidFill>
              <a:srgbClr val="FFFFFF"/>
            </a:solidFill>
          </a:ln>
        </p:spPr>
        <p:txBody>
          <a:bodyPr wrap="square" lIns="0" tIns="0" rIns="0" bIns="0" rtlCol="0"/>
          <a:lstStyle/>
          <a:p>
            <a:endParaRPr sz="1090"/>
          </a:p>
        </p:txBody>
      </p:sp>
      <p:sp>
        <p:nvSpPr>
          <p:cNvPr id="75" name="bk object 75"/>
          <p:cNvSpPr/>
          <p:nvPr/>
        </p:nvSpPr>
        <p:spPr>
          <a:xfrm>
            <a:off x="6611874" y="125467"/>
            <a:ext cx="15019" cy="4621"/>
          </a:xfrm>
          <a:custGeom>
            <a:avLst/>
            <a:gdLst/>
            <a:ahLst/>
            <a:cxnLst/>
            <a:rect l="l" t="t" r="r" b="b"/>
            <a:pathLst>
              <a:path w="24765" h="7620">
                <a:moveTo>
                  <a:pt x="24501" y="0"/>
                </a:moveTo>
                <a:lnTo>
                  <a:pt x="0" y="0"/>
                </a:lnTo>
                <a:lnTo>
                  <a:pt x="0" y="7015"/>
                </a:lnTo>
                <a:lnTo>
                  <a:pt x="24501" y="7015"/>
                </a:lnTo>
                <a:lnTo>
                  <a:pt x="24501" y="0"/>
                </a:lnTo>
                <a:close/>
              </a:path>
            </a:pathLst>
          </a:custGeom>
          <a:solidFill>
            <a:srgbClr val="FFFFFF"/>
          </a:solidFill>
        </p:spPr>
        <p:txBody>
          <a:bodyPr wrap="square" lIns="0" tIns="0" rIns="0" bIns="0" rtlCol="0"/>
          <a:lstStyle/>
          <a:p>
            <a:endParaRPr sz="1090"/>
          </a:p>
        </p:txBody>
      </p:sp>
      <p:sp>
        <p:nvSpPr>
          <p:cNvPr id="76" name="bk object 76"/>
          <p:cNvSpPr/>
          <p:nvPr/>
        </p:nvSpPr>
        <p:spPr>
          <a:xfrm>
            <a:off x="6550215" y="64702"/>
            <a:ext cx="91267" cy="52369"/>
          </a:xfrm>
          <a:custGeom>
            <a:avLst/>
            <a:gdLst/>
            <a:ahLst/>
            <a:cxnLst/>
            <a:rect l="l" t="t" r="r" b="b"/>
            <a:pathLst>
              <a:path w="150495" h="86360">
                <a:moveTo>
                  <a:pt x="31831" y="31936"/>
                </a:moveTo>
                <a:lnTo>
                  <a:pt x="15182" y="44082"/>
                </a:lnTo>
                <a:lnTo>
                  <a:pt x="15006" y="45024"/>
                </a:lnTo>
                <a:lnTo>
                  <a:pt x="14946" y="45862"/>
                </a:lnTo>
                <a:lnTo>
                  <a:pt x="20208" y="52982"/>
                </a:lnTo>
                <a:lnTo>
                  <a:pt x="1465" y="66804"/>
                </a:lnTo>
                <a:lnTo>
                  <a:pt x="209" y="67641"/>
                </a:lnTo>
                <a:lnTo>
                  <a:pt x="0" y="69317"/>
                </a:lnTo>
                <a:lnTo>
                  <a:pt x="837" y="70573"/>
                </a:lnTo>
                <a:lnTo>
                  <a:pt x="11308" y="84814"/>
                </a:lnTo>
                <a:lnTo>
                  <a:pt x="12146" y="86070"/>
                </a:lnTo>
                <a:lnTo>
                  <a:pt x="13821" y="86280"/>
                </a:lnTo>
                <a:lnTo>
                  <a:pt x="15078" y="85442"/>
                </a:lnTo>
                <a:lnTo>
                  <a:pt x="45024" y="63453"/>
                </a:lnTo>
                <a:lnTo>
                  <a:pt x="103871" y="63453"/>
                </a:lnTo>
                <a:lnTo>
                  <a:pt x="103871" y="62511"/>
                </a:lnTo>
                <a:lnTo>
                  <a:pt x="142835" y="62511"/>
                </a:lnTo>
                <a:lnTo>
                  <a:pt x="139262" y="59893"/>
                </a:lnTo>
                <a:lnTo>
                  <a:pt x="141719" y="56542"/>
                </a:lnTo>
                <a:lnTo>
                  <a:pt x="54448" y="56542"/>
                </a:lnTo>
                <a:lnTo>
                  <a:pt x="70154" y="45024"/>
                </a:lnTo>
                <a:lnTo>
                  <a:pt x="70783" y="44605"/>
                </a:lnTo>
                <a:lnTo>
                  <a:pt x="71202" y="43768"/>
                </a:lnTo>
                <a:lnTo>
                  <a:pt x="71202" y="39370"/>
                </a:lnTo>
                <a:lnTo>
                  <a:pt x="38846" y="39370"/>
                </a:lnTo>
                <a:lnTo>
                  <a:pt x="34344" y="33402"/>
                </a:lnTo>
                <a:lnTo>
                  <a:pt x="33506" y="32145"/>
                </a:lnTo>
                <a:lnTo>
                  <a:pt x="31831" y="31936"/>
                </a:lnTo>
                <a:close/>
              </a:path>
              <a:path w="150495" h="86360">
                <a:moveTo>
                  <a:pt x="142835" y="62511"/>
                </a:moveTo>
                <a:lnTo>
                  <a:pt x="103871" y="62511"/>
                </a:lnTo>
                <a:lnTo>
                  <a:pt x="136226" y="86280"/>
                </a:lnTo>
                <a:lnTo>
                  <a:pt x="137901" y="86070"/>
                </a:lnTo>
                <a:lnTo>
                  <a:pt x="138843" y="84814"/>
                </a:lnTo>
                <a:lnTo>
                  <a:pt x="149314" y="70573"/>
                </a:lnTo>
                <a:lnTo>
                  <a:pt x="150152" y="69317"/>
                </a:lnTo>
                <a:lnTo>
                  <a:pt x="149838" y="67641"/>
                </a:lnTo>
                <a:lnTo>
                  <a:pt x="142835" y="62511"/>
                </a:lnTo>
                <a:close/>
              </a:path>
              <a:path w="150495" h="86360">
                <a:moveTo>
                  <a:pt x="103871" y="63453"/>
                </a:moveTo>
                <a:lnTo>
                  <a:pt x="45024" y="63453"/>
                </a:lnTo>
                <a:lnTo>
                  <a:pt x="45024" y="73819"/>
                </a:lnTo>
                <a:lnTo>
                  <a:pt x="46281" y="74971"/>
                </a:lnTo>
                <a:lnTo>
                  <a:pt x="102719" y="74971"/>
                </a:lnTo>
                <a:lnTo>
                  <a:pt x="103871" y="73819"/>
                </a:lnTo>
                <a:lnTo>
                  <a:pt x="103871" y="63453"/>
                </a:lnTo>
                <a:close/>
              </a:path>
              <a:path w="150495" h="86360">
                <a:moveTo>
                  <a:pt x="100729" y="0"/>
                </a:moveTo>
                <a:lnTo>
                  <a:pt x="80102" y="0"/>
                </a:lnTo>
                <a:lnTo>
                  <a:pt x="78950" y="1256"/>
                </a:lnTo>
                <a:lnTo>
                  <a:pt x="79068" y="44082"/>
                </a:lnTo>
                <a:lnTo>
                  <a:pt x="79264" y="44605"/>
                </a:lnTo>
                <a:lnTo>
                  <a:pt x="79997" y="45024"/>
                </a:lnTo>
                <a:lnTo>
                  <a:pt x="81044" y="45862"/>
                </a:lnTo>
                <a:lnTo>
                  <a:pt x="95599" y="56542"/>
                </a:lnTo>
                <a:lnTo>
                  <a:pt x="141719" y="56542"/>
                </a:lnTo>
                <a:lnTo>
                  <a:pt x="148477" y="47328"/>
                </a:lnTo>
                <a:lnTo>
                  <a:pt x="149175" y="46281"/>
                </a:lnTo>
                <a:lnTo>
                  <a:pt x="120624" y="46281"/>
                </a:lnTo>
                <a:lnTo>
                  <a:pt x="115179" y="42197"/>
                </a:lnTo>
                <a:lnTo>
                  <a:pt x="130613" y="21151"/>
                </a:lnTo>
                <a:lnTo>
                  <a:pt x="101986" y="21151"/>
                </a:lnTo>
                <a:lnTo>
                  <a:pt x="101986" y="1256"/>
                </a:lnTo>
                <a:lnTo>
                  <a:pt x="100729" y="0"/>
                </a:lnTo>
                <a:close/>
              </a:path>
              <a:path w="150495" h="86360">
                <a:moveTo>
                  <a:pt x="132351" y="32250"/>
                </a:moveTo>
                <a:lnTo>
                  <a:pt x="130676" y="32459"/>
                </a:lnTo>
                <a:lnTo>
                  <a:pt x="129838" y="33716"/>
                </a:lnTo>
                <a:lnTo>
                  <a:pt x="120624" y="46281"/>
                </a:lnTo>
                <a:lnTo>
                  <a:pt x="149175" y="46281"/>
                </a:lnTo>
                <a:lnTo>
                  <a:pt x="149105" y="44396"/>
                </a:lnTo>
                <a:lnTo>
                  <a:pt x="147848" y="43558"/>
                </a:lnTo>
                <a:lnTo>
                  <a:pt x="133608" y="33087"/>
                </a:lnTo>
                <a:lnTo>
                  <a:pt x="132351" y="32250"/>
                </a:lnTo>
                <a:close/>
              </a:path>
              <a:path w="150495" h="86360">
                <a:moveTo>
                  <a:pt x="70050" y="0"/>
                </a:moveTo>
                <a:lnTo>
                  <a:pt x="11099" y="0"/>
                </a:lnTo>
                <a:lnTo>
                  <a:pt x="9947" y="1256"/>
                </a:lnTo>
                <a:lnTo>
                  <a:pt x="9947" y="21884"/>
                </a:lnTo>
                <a:lnTo>
                  <a:pt x="11099" y="23140"/>
                </a:lnTo>
                <a:lnTo>
                  <a:pt x="48166" y="23140"/>
                </a:lnTo>
                <a:lnTo>
                  <a:pt x="48166" y="32564"/>
                </a:lnTo>
                <a:lnTo>
                  <a:pt x="38846" y="39370"/>
                </a:lnTo>
                <a:lnTo>
                  <a:pt x="71202" y="39370"/>
                </a:lnTo>
                <a:lnTo>
                  <a:pt x="71202" y="1256"/>
                </a:lnTo>
                <a:lnTo>
                  <a:pt x="70050" y="0"/>
                </a:lnTo>
                <a:close/>
              </a:path>
              <a:path w="150495" h="86360">
                <a:moveTo>
                  <a:pt x="117483" y="1884"/>
                </a:moveTo>
                <a:lnTo>
                  <a:pt x="115807" y="2198"/>
                </a:lnTo>
                <a:lnTo>
                  <a:pt x="101986" y="21151"/>
                </a:lnTo>
                <a:lnTo>
                  <a:pt x="130613" y="21151"/>
                </a:lnTo>
                <a:lnTo>
                  <a:pt x="133608" y="17067"/>
                </a:lnTo>
                <a:lnTo>
                  <a:pt x="134446" y="15811"/>
                </a:lnTo>
                <a:lnTo>
                  <a:pt x="134236" y="14135"/>
                </a:lnTo>
                <a:lnTo>
                  <a:pt x="132980" y="13298"/>
                </a:lnTo>
                <a:lnTo>
                  <a:pt x="118739" y="2827"/>
                </a:lnTo>
                <a:lnTo>
                  <a:pt x="117483" y="1884"/>
                </a:lnTo>
                <a:close/>
              </a:path>
            </a:pathLst>
          </a:custGeom>
          <a:solidFill>
            <a:srgbClr val="FFFFFF"/>
          </a:solidFill>
        </p:spPr>
        <p:txBody>
          <a:bodyPr wrap="square" lIns="0" tIns="0" rIns="0" bIns="0" rtlCol="0"/>
          <a:lstStyle/>
          <a:p>
            <a:endParaRPr sz="1090"/>
          </a:p>
        </p:txBody>
      </p:sp>
      <p:sp>
        <p:nvSpPr>
          <p:cNvPr id="77" name="bk object 77"/>
          <p:cNvSpPr/>
          <p:nvPr/>
        </p:nvSpPr>
        <p:spPr>
          <a:xfrm>
            <a:off x="6792150" y="64702"/>
            <a:ext cx="37739" cy="14247"/>
          </a:xfrm>
          <a:custGeom>
            <a:avLst/>
            <a:gdLst/>
            <a:ahLst/>
            <a:cxnLst/>
            <a:rect l="l" t="t" r="r" b="b"/>
            <a:pathLst>
              <a:path w="62229" h="23494">
                <a:moveTo>
                  <a:pt x="60835" y="0"/>
                </a:moveTo>
                <a:lnTo>
                  <a:pt x="942" y="0"/>
                </a:lnTo>
                <a:lnTo>
                  <a:pt x="0" y="1256"/>
                </a:lnTo>
                <a:lnTo>
                  <a:pt x="0" y="21884"/>
                </a:lnTo>
                <a:lnTo>
                  <a:pt x="942" y="23140"/>
                </a:lnTo>
                <a:lnTo>
                  <a:pt x="60835" y="23140"/>
                </a:lnTo>
                <a:lnTo>
                  <a:pt x="61882" y="21884"/>
                </a:lnTo>
                <a:lnTo>
                  <a:pt x="61882" y="1256"/>
                </a:lnTo>
                <a:lnTo>
                  <a:pt x="60835" y="0"/>
                </a:lnTo>
                <a:close/>
              </a:path>
            </a:pathLst>
          </a:custGeom>
          <a:solidFill>
            <a:srgbClr val="FFFFFF"/>
          </a:solidFill>
        </p:spPr>
        <p:txBody>
          <a:bodyPr wrap="square" lIns="0" tIns="0" rIns="0" bIns="0" rtlCol="0"/>
          <a:lstStyle/>
          <a:p>
            <a:endParaRPr sz="1090"/>
          </a:p>
        </p:txBody>
      </p:sp>
      <p:sp>
        <p:nvSpPr>
          <p:cNvPr id="78" name="bk object 78"/>
          <p:cNvSpPr/>
          <p:nvPr/>
        </p:nvSpPr>
        <p:spPr>
          <a:xfrm>
            <a:off x="6821170" y="108450"/>
            <a:ext cx="15404" cy="40817"/>
          </a:xfrm>
          <a:custGeom>
            <a:avLst/>
            <a:gdLst/>
            <a:ahLst/>
            <a:cxnLst/>
            <a:rect l="l" t="t" r="r" b="b"/>
            <a:pathLst>
              <a:path w="25400" h="67310">
                <a:moveTo>
                  <a:pt x="19894" y="0"/>
                </a:moveTo>
                <a:lnTo>
                  <a:pt x="1151" y="0"/>
                </a:lnTo>
                <a:lnTo>
                  <a:pt x="0" y="1047"/>
                </a:lnTo>
                <a:lnTo>
                  <a:pt x="104" y="2408"/>
                </a:lnTo>
                <a:lnTo>
                  <a:pt x="4083" y="64710"/>
                </a:lnTo>
                <a:lnTo>
                  <a:pt x="4188" y="66071"/>
                </a:lnTo>
                <a:lnTo>
                  <a:pt x="5340" y="67223"/>
                </a:lnTo>
                <a:lnTo>
                  <a:pt x="24083" y="67223"/>
                </a:lnTo>
                <a:lnTo>
                  <a:pt x="25339" y="65861"/>
                </a:lnTo>
                <a:lnTo>
                  <a:pt x="21255" y="2408"/>
                </a:lnTo>
                <a:lnTo>
                  <a:pt x="21151" y="1047"/>
                </a:lnTo>
                <a:lnTo>
                  <a:pt x="19894" y="0"/>
                </a:lnTo>
                <a:close/>
              </a:path>
            </a:pathLst>
          </a:custGeom>
          <a:solidFill>
            <a:srgbClr val="FFFFFF"/>
          </a:solidFill>
        </p:spPr>
        <p:txBody>
          <a:bodyPr wrap="square" lIns="0" tIns="0" rIns="0" bIns="0" rtlCol="0"/>
          <a:lstStyle/>
          <a:p>
            <a:endParaRPr sz="1090"/>
          </a:p>
        </p:txBody>
      </p:sp>
      <p:sp>
        <p:nvSpPr>
          <p:cNvPr id="79" name="bk object 79"/>
          <p:cNvSpPr/>
          <p:nvPr/>
        </p:nvSpPr>
        <p:spPr>
          <a:xfrm>
            <a:off x="6785341" y="108450"/>
            <a:ext cx="15404" cy="40817"/>
          </a:xfrm>
          <a:custGeom>
            <a:avLst/>
            <a:gdLst/>
            <a:ahLst/>
            <a:cxnLst/>
            <a:rect l="l" t="t" r="r" b="b"/>
            <a:pathLst>
              <a:path w="25400" h="67310">
                <a:moveTo>
                  <a:pt x="24107" y="0"/>
                </a:moveTo>
                <a:lnTo>
                  <a:pt x="5364" y="0"/>
                </a:lnTo>
                <a:lnTo>
                  <a:pt x="4107" y="1047"/>
                </a:lnTo>
                <a:lnTo>
                  <a:pt x="4002" y="2408"/>
                </a:lnTo>
                <a:lnTo>
                  <a:pt x="0" y="64710"/>
                </a:lnTo>
                <a:lnTo>
                  <a:pt x="15" y="66071"/>
                </a:lnTo>
                <a:lnTo>
                  <a:pt x="1071" y="67223"/>
                </a:lnTo>
                <a:lnTo>
                  <a:pt x="19918" y="67223"/>
                </a:lnTo>
                <a:lnTo>
                  <a:pt x="21070" y="66071"/>
                </a:lnTo>
                <a:lnTo>
                  <a:pt x="21175" y="64710"/>
                </a:lnTo>
                <a:lnTo>
                  <a:pt x="25154" y="2408"/>
                </a:lnTo>
                <a:lnTo>
                  <a:pt x="25258" y="1047"/>
                </a:lnTo>
                <a:lnTo>
                  <a:pt x="24107" y="0"/>
                </a:lnTo>
                <a:close/>
              </a:path>
            </a:pathLst>
          </a:custGeom>
          <a:solidFill>
            <a:srgbClr val="FFFFFF"/>
          </a:solidFill>
        </p:spPr>
        <p:txBody>
          <a:bodyPr wrap="square" lIns="0" tIns="0" rIns="0" bIns="0" rtlCol="0"/>
          <a:lstStyle/>
          <a:p>
            <a:endParaRPr sz="1090"/>
          </a:p>
        </p:txBody>
      </p:sp>
      <p:sp>
        <p:nvSpPr>
          <p:cNvPr id="80" name="bk object 80"/>
          <p:cNvSpPr/>
          <p:nvPr/>
        </p:nvSpPr>
        <p:spPr>
          <a:xfrm>
            <a:off x="6745096" y="99561"/>
            <a:ext cx="10783" cy="49673"/>
          </a:xfrm>
          <a:custGeom>
            <a:avLst/>
            <a:gdLst/>
            <a:ahLst/>
            <a:cxnLst/>
            <a:rect l="l" t="t" r="r" b="b"/>
            <a:pathLst>
              <a:path w="17779" h="81914">
                <a:moveTo>
                  <a:pt x="16858" y="0"/>
                </a:moveTo>
                <a:lnTo>
                  <a:pt x="3036" y="0"/>
                </a:lnTo>
                <a:lnTo>
                  <a:pt x="2094" y="1151"/>
                </a:lnTo>
                <a:lnTo>
                  <a:pt x="2094" y="2722"/>
                </a:lnTo>
                <a:lnTo>
                  <a:pt x="0" y="79159"/>
                </a:lnTo>
                <a:lnTo>
                  <a:pt x="104" y="80730"/>
                </a:lnTo>
                <a:lnTo>
                  <a:pt x="1256" y="81882"/>
                </a:lnTo>
                <a:lnTo>
                  <a:pt x="14345" y="81882"/>
                </a:lnTo>
                <a:lnTo>
                  <a:pt x="15496" y="80730"/>
                </a:lnTo>
                <a:lnTo>
                  <a:pt x="15604" y="79159"/>
                </a:lnTo>
                <a:lnTo>
                  <a:pt x="17591" y="2722"/>
                </a:lnTo>
                <a:lnTo>
                  <a:pt x="17695" y="1151"/>
                </a:lnTo>
                <a:lnTo>
                  <a:pt x="16858" y="0"/>
                </a:lnTo>
                <a:close/>
              </a:path>
            </a:pathLst>
          </a:custGeom>
          <a:solidFill>
            <a:srgbClr val="FFFFFF"/>
          </a:solidFill>
        </p:spPr>
        <p:txBody>
          <a:bodyPr wrap="square" lIns="0" tIns="0" rIns="0" bIns="0" rtlCol="0"/>
          <a:lstStyle/>
          <a:p>
            <a:endParaRPr sz="1090"/>
          </a:p>
        </p:txBody>
      </p:sp>
      <p:sp>
        <p:nvSpPr>
          <p:cNvPr id="81" name="bk object 81"/>
          <p:cNvSpPr/>
          <p:nvPr/>
        </p:nvSpPr>
        <p:spPr>
          <a:xfrm>
            <a:off x="6771322" y="99561"/>
            <a:ext cx="11553" cy="49673"/>
          </a:xfrm>
          <a:custGeom>
            <a:avLst/>
            <a:gdLst/>
            <a:ahLst/>
            <a:cxnLst/>
            <a:rect l="l" t="t" r="r" b="b"/>
            <a:pathLst>
              <a:path w="19050" h="81914">
                <a:moveTo>
                  <a:pt x="15601" y="0"/>
                </a:moveTo>
                <a:lnTo>
                  <a:pt x="837" y="0"/>
                </a:lnTo>
                <a:lnTo>
                  <a:pt x="0" y="1151"/>
                </a:lnTo>
                <a:lnTo>
                  <a:pt x="104" y="2722"/>
                </a:lnTo>
                <a:lnTo>
                  <a:pt x="2196" y="79159"/>
                </a:lnTo>
                <a:lnTo>
                  <a:pt x="2198" y="80730"/>
                </a:lnTo>
                <a:lnTo>
                  <a:pt x="3350" y="81882"/>
                </a:lnTo>
                <a:lnTo>
                  <a:pt x="17486" y="81882"/>
                </a:lnTo>
                <a:lnTo>
                  <a:pt x="18542" y="80730"/>
                </a:lnTo>
                <a:lnTo>
                  <a:pt x="18638" y="79159"/>
                </a:lnTo>
                <a:lnTo>
                  <a:pt x="16543" y="2722"/>
                </a:lnTo>
                <a:lnTo>
                  <a:pt x="16543" y="1151"/>
                </a:lnTo>
                <a:lnTo>
                  <a:pt x="15601" y="0"/>
                </a:lnTo>
                <a:close/>
              </a:path>
            </a:pathLst>
          </a:custGeom>
          <a:solidFill>
            <a:srgbClr val="FFFFFF"/>
          </a:solidFill>
        </p:spPr>
        <p:txBody>
          <a:bodyPr wrap="square" lIns="0" tIns="0" rIns="0" bIns="0" rtlCol="0"/>
          <a:lstStyle/>
          <a:p>
            <a:endParaRPr sz="1090"/>
          </a:p>
        </p:txBody>
      </p:sp>
      <p:sp>
        <p:nvSpPr>
          <p:cNvPr id="82" name="bk object 82"/>
          <p:cNvSpPr/>
          <p:nvPr/>
        </p:nvSpPr>
        <p:spPr>
          <a:xfrm>
            <a:off x="6796909" y="159705"/>
            <a:ext cx="21180" cy="770"/>
          </a:xfrm>
          <a:custGeom>
            <a:avLst/>
            <a:gdLst/>
            <a:ahLst/>
            <a:cxnLst/>
            <a:rect l="l" t="t" r="r" b="b"/>
            <a:pathLst>
              <a:path w="34925" h="1270">
                <a:moveTo>
                  <a:pt x="0" y="1270"/>
                </a:moveTo>
                <a:lnTo>
                  <a:pt x="34554" y="1270"/>
                </a:lnTo>
                <a:lnTo>
                  <a:pt x="34554" y="0"/>
                </a:lnTo>
                <a:lnTo>
                  <a:pt x="0" y="0"/>
                </a:lnTo>
                <a:lnTo>
                  <a:pt x="0" y="1270"/>
                </a:lnTo>
                <a:close/>
              </a:path>
            </a:pathLst>
          </a:custGeom>
          <a:solidFill>
            <a:srgbClr val="FFFFFF"/>
          </a:solidFill>
        </p:spPr>
        <p:txBody>
          <a:bodyPr wrap="square" lIns="0" tIns="0" rIns="0" bIns="0" rtlCol="0"/>
          <a:lstStyle/>
          <a:p>
            <a:endParaRPr sz="1090"/>
          </a:p>
        </p:txBody>
      </p:sp>
      <p:sp>
        <p:nvSpPr>
          <p:cNvPr id="83" name="bk object 83"/>
          <p:cNvSpPr/>
          <p:nvPr/>
        </p:nvSpPr>
        <p:spPr>
          <a:xfrm>
            <a:off x="6796849" y="152004"/>
            <a:ext cx="21180" cy="7701"/>
          </a:xfrm>
          <a:custGeom>
            <a:avLst/>
            <a:gdLst/>
            <a:ahLst/>
            <a:cxnLst/>
            <a:rect l="l" t="t" r="r" b="b"/>
            <a:pathLst>
              <a:path w="34925" h="12700">
                <a:moveTo>
                  <a:pt x="0" y="12700"/>
                </a:moveTo>
                <a:lnTo>
                  <a:pt x="34763" y="12700"/>
                </a:lnTo>
                <a:lnTo>
                  <a:pt x="34763" y="0"/>
                </a:lnTo>
                <a:lnTo>
                  <a:pt x="0" y="0"/>
                </a:lnTo>
                <a:lnTo>
                  <a:pt x="0" y="12700"/>
                </a:lnTo>
                <a:close/>
              </a:path>
            </a:pathLst>
          </a:custGeom>
          <a:solidFill>
            <a:srgbClr val="FFFFFF"/>
          </a:solidFill>
        </p:spPr>
        <p:txBody>
          <a:bodyPr wrap="square" lIns="0" tIns="0" rIns="0" bIns="0" rtlCol="0"/>
          <a:lstStyle/>
          <a:p>
            <a:endParaRPr sz="1090"/>
          </a:p>
        </p:txBody>
      </p:sp>
      <p:sp>
        <p:nvSpPr>
          <p:cNvPr id="84" name="bk object 84"/>
          <p:cNvSpPr/>
          <p:nvPr/>
        </p:nvSpPr>
        <p:spPr>
          <a:xfrm>
            <a:off x="6796948" y="151234"/>
            <a:ext cx="21180" cy="770"/>
          </a:xfrm>
          <a:custGeom>
            <a:avLst/>
            <a:gdLst/>
            <a:ahLst/>
            <a:cxnLst/>
            <a:rect l="l" t="t" r="r" b="b"/>
            <a:pathLst>
              <a:path w="34925" h="1270">
                <a:moveTo>
                  <a:pt x="0" y="1270"/>
                </a:moveTo>
                <a:lnTo>
                  <a:pt x="34601" y="1270"/>
                </a:lnTo>
                <a:lnTo>
                  <a:pt x="34601" y="0"/>
                </a:lnTo>
                <a:lnTo>
                  <a:pt x="0" y="0"/>
                </a:lnTo>
                <a:lnTo>
                  <a:pt x="0" y="1270"/>
                </a:lnTo>
                <a:close/>
              </a:path>
            </a:pathLst>
          </a:custGeom>
          <a:solidFill>
            <a:srgbClr val="FFFFFF"/>
          </a:solidFill>
        </p:spPr>
        <p:txBody>
          <a:bodyPr wrap="square" lIns="0" tIns="0" rIns="0" bIns="0" rtlCol="0"/>
          <a:lstStyle/>
          <a:p>
            <a:endParaRPr sz="1090"/>
          </a:p>
        </p:txBody>
      </p:sp>
      <p:sp>
        <p:nvSpPr>
          <p:cNvPr id="85" name="bk object 85"/>
          <p:cNvSpPr/>
          <p:nvPr/>
        </p:nvSpPr>
        <p:spPr>
          <a:xfrm>
            <a:off x="6803897" y="100405"/>
            <a:ext cx="14248" cy="50829"/>
          </a:xfrm>
          <a:custGeom>
            <a:avLst/>
            <a:gdLst/>
            <a:ahLst/>
            <a:cxnLst/>
            <a:rect l="l" t="t" r="r" b="b"/>
            <a:pathLst>
              <a:path w="23495" h="83820">
                <a:moveTo>
                  <a:pt x="0" y="83820"/>
                </a:moveTo>
                <a:lnTo>
                  <a:pt x="23140" y="83820"/>
                </a:lnTo>
                <a:lnTo>
                  <a:pt x="23140" y="0"/>
                </a:lnTo>
                <a:lnTo>
                  <a:pt x="0" y="0"/>
                </a:lnTo>
                <a:lnTo>
                  <a:pt x="0" y="83820"/>
                </a:lnTo>
                <a:close/>
              </a:path>
            </a:pathLst>
          </a:custGeom>
          <a:solidFill>
            <a:srgbClr val="FFFFFF"/>
          </a:solidFill>
        </p:spPr>
        <p:txBody>
          <a:bodyPr wrap="square" lIns="0" tIns="0" rIns="0" bIns="0" rtlCol="0"/>
          <a:lstStyle/>
          <a:p>
            <a:endParaRPr sz="1090"/>
          </a:p>
        </p:txBody>
      </p:sp>
      <p:sp>
        <p:nvSpPr>
          <p:cNvPr id="86" name="bk object 86"/>
          <p:cNvSpPr/>
          <p:nvPr/>
        </p:nvSpPr>
        <p:spPr>
          <a:xfrm>
            <a:off x="6788278" y="99635"/>
            <a:ext cx="45441" cy="770"/>
          </a:xfrm>
          <a:custGeom>
            <a:avLst/>
            <a:gdLst/>
            <a:ahLst/>
            <a:cxnLst/>
            <a:rect l="l" t="t" r="r" b="b"/>
            <a:pathLst>
              <a:path w="74929" h="1269">
                <a:moveTo>
                  <a:pt x="0" y="1269"/>
                </a:moveTo>
                <a:lnTo>
                  <a:pt x="74557" y="1269"/>
                </a:lnTo>
                <a:lnTo>
                  <a:pt x="74557" y="0"/>
                </a:lnTo>
                <a:lnTo>
                  <a:pt x="0" y="0"/>
                </a:lnTo>
                <a:lnTo>
                  <a:pt x="0" y="1269"/>
                </a:lnTo>
                <a:close/>
              </a:path>
            </a:pathLst>
          </a:custGeom>
          <a:solidFill>
            <a:srgbClr val="FFFFFF"/>
          </a:solidFill>
        </p:spPr>
        <p:txBody>
          <a:bodyPr wrap="square" lIns="0" tIns="0" rIns="0" bIns="0" rtlCol="0"/>
          <a:lstStyle/>
          <a:p>
            <a:endParaRPr sz="1090"/>
          </a:p>
        </p:txBody>
      </p:sp>
      <p:sp>
        <p:nvSpPr>
          <p:cNvPr id="87" name="bk object 87"/>
          <p:cNvSpPr/>
          <p:nvPr/>
        </p:nvSpPr>
        <p:spPr>
          <a:xfrm>
            <a:off x="6788213" y="87313"/>
            <a:ext cx="45441" cy="12322"/>
          </a:xfrm>
          <a:custGeom>
            <a:avLst/>
            <a:gdLst/>
            <a:ahLst/>
            <a:cxnLst/>
            <a:rect l="l" t="t" r="r" b="b"/>
            <a:pathLst>
              <a:path w="74929" h="20319">
                <a:moveTo>
                  <a:pt x="0" y="20320"/>
                </a:moveTo>
                <a:lnTo>
                  <a:pt x="74762" y="20320"/>
                </a:lnTo>
                <a:lnTo>
                  <a:pt x="74762" y="0"/>
                </a:lnTo>
                <a:lnTo>
                  <a:pt x="0" y="0"/>
                </a:lnTo>
                <a:lnTo>
                  <a:pt x="0" y="20320"/>
                </a:lnTo>
                <a:close/>
              </a:path>
            </a:pathLst>
          </a:custGeom>
          <a:solidFill>
            <a:srgbClr val="FFFFFF"/>
          </a:solidFill>
        </p:spPr>
        <p:txBody>
          <a:bodyPr wrap="square" lIns="0" tIns="0" rIns="0" bIns="0" rtlCol="0"/>
          <a:lstStyle/>
          <a:p>
            <a:endParaRPr sz="1090"/>
          </a:p>
        </p:txBody>
      </p:sp>
      <p:sp>
        <p:nvSpPr>
          <p:cNvPr id="88" name="bk object 88"/>
          <p:cNvSpPr/>
          <p:nvPr/>
        </p:nvSpPr>
        <p:spPr>
          <a:xfrm>
            <a:off x="6788634" y="86543"/>
            <a:ext cx="44671" cy="770"/>
          </a:xfrm>
          <a:custGeom>
            <a:avLst/>
            <a:gdLst/>
            <a:ahLst/>
            <a:cxnLst/>
            <a:rect l="l" t="t" r="r" b="b"/>
            <a:pathLst>
              <a:path w="73659" h="1269">
                <a:moveTo>
                  <a:pt x="0" y="1270"/>
                </a:moveTo>
                <a:lnTo>
                  <a:pt x="73443" y="1270"/>
                </a:lnTo>
                <a:lnTo>
                  <a:pt x="73443" y="0"/>
                </a:lnTo>
                <a:lnTo>
                  <a:pt x="0" y="0"/>
                </a:lnTo>
                <a:lnTo>
                  <a:pt x="0" y="1270"/>
                </a:lnTo>
                <a:close/>
              </a:path>
            </a:pathLst>
          </a:custGeom>
          <a:solidFill>
            <a:srgbClr val="FFFFFF"/>
          </a:solidFill>
        </p:spPr>
        <p:txBody>
          <a:bodyPr wrap="square" lIns="0" tIns="0" rIns="0" bIns="0" rtlCol="0"/>
          <a:lstStyle/>
          <a:p>
            <a:endParaRPr sz="1090"/>
          </a:p>
        </p:txBody>
      </p:sp>
      <p:sp>
        <p:nvSpPr>
          <p:cNvPr id="89" name="bk object 89"/>
          <p:cNvSpPr/>
          <p:nvPr/>
        </p:nvSpPr>
        <p:spPr>
          <a:xfrm>
            <a:off x="6747256" y="60955"/>
            <a:ext cx="33888" cy="100117"/>
          </a:xfrm>
          <a:custGeom>
            <a:avLst/>
            <a:gdLst/>
            <a:ahLst/>
            <a:cxnLst/>
            <a:rect l="l" t="t" r="r" b="b"/>
            <a:pathLst>
              <a:path w="55879" h="165100">
                <a:moveTo>
                  <a:pt x="36752" y="46595"/>
                </a:moveTo>
                <a:lnTo>
                  <a:pt x="17067" y="46595"/>
                </a:lnTo>
                <a:lnTo>
                  <a:pt x="17067" y="163345"/>
                </a:lnTo>
                <a:lnTo>
                  <a:pt x="18114" y="164497"/>
                </a:lnTo>
                <a:lnTo>
                  <a:pt x="35705" y="164497"/>
                </a:lnTo>
                <a:lnTo>
                  <a:pt x="36752" y="163345"/>
                </a:lnTo>
                <a:lnTo>
                  <a:pt x="36752" y="46595"/>
                </a:lnTo>
                <a:close/>
              </a:path>
              <a:path w="55879" h="165100">
                <a:moveTo>
                  <a:pt x="54762" y="23559"/>
                </a:moveTo>
                <a:lnTo>
                  <a:pt x="942" y="23559"/>
                </a:lnTo>
                <a:lnTo>
                  <a:pt x="0" y="24711"/>
                </a:lnTo>
                <a:lnTo>
                  <a:pt x="0" y="45443"/>
                </a:lnTo>
                <a:lnTo>
                  <a:pt x="942" y="46595"/>
                </a:lnTo>
                <a:lnTo>
                  <a:pt x="54762" y="46595"/>
                </a:lnTo>
                <a:lnTo>
                  <a:pt x="55600" y="45443"/>
                </a:lnTo>
                <a:lnTo>
                  <a:pt x="55600" y="24711"/>
                </a:lnTo>
                <a:lnTo>
                  <a:pt x="54762" y="23559"/>
                </a:lnTo>
                <a:close/>
              </a:path>
              <a:path w="55879" h="165100">
                <a:moveTo>
                  <a:pt x="35705" y="0"/>
                </a:moveTo>
                <a:lnTo>
                  <a:pt x="18114" y="0"/>
                </a:lnTo>
                <a:lnTo>
                  <a:pt x="17067" y="1151"/>
                </a:lnTo>
                <a:lnTo>
                  <a:pt x="17067" y="23559"/>
                </a:lnTo>
                <a:lnTo>
                  <a:pt x="36752" y="23559"/>
                </a:lnTo>
                <a:lnTo>
                  <a:pt x="36752" y="1151"/>
                </a:lnTo>
                <a:lnTo>
                  <a:pt x="35705" y="0"/>
                </a:lnTo>
                <a:close/>
              </a:path>
            </a:pathLst>
          </a:custGeom>
          <a:solidFill>
            <a:srgbClr val="FFFFFF"/>
          </a:solidFill>
        </p:spPr>
        <p:txBody>
          <a:bodyPr wrap="square" lIns="0" tIns="0" rIns="0" bIns="0" rtlCol="0"/>
          <a:lstStyle/>
          <a:p>
            <a:endParaRPr sz="1090"/>
          </a:p>
        </p:txBody>
      </p:sp>
      <p:sp>
        <p:nvSpPr>
          <p:cNvPr id="90" name="bk object 90"/>
          <p:cNvSpPr/>
          <p:nvPr/>
        </p:nvSpPr>
        <p:spPr>
          <a:xfrm>
            <a:off x="6451980" y="178803"/>
            <a:ext cx="29267" cy="27725"/>
          </a:xfrm>
          <a:custGeom>
            <a:avLst/>
            <a:gdLst/>
            <a:ahLst/>
            <a:cxnLst/>
            <a:rect l="l" t="t" r="r" b="b"/>
            <a:pathLst>
              <a:path w="48259" h="45720">
                <a:moveTo>
                  <a:pt x="10470" y="104"/>
                </a:moveTo>
                <a:lnTo>
                  <a:pt x="0" y="104"/>
                </a:lnTo>
                <a:lnTo>
                  <a:pt x="314" y="2513"/>
                </a:lnTo>
                <a:lnTo>
                  <a:pt x="438" y="41150"/>
                </a:lnTo>
                <a:lnTo>
                  <a:pt x="104" y="45234"/>
                </a:lnTo>
                <a:lnTo>
                  <a:pt x="14030" y="45129"/>
                </a:lnTo>
                <a:lnTo>
                  <a:pt x="14449" y="42825"/>
                </a:lnTo>
                <a:lnTo>
                  <a:pt x="14868" y="41045"/>
                </a:lnTo>
                <a:lnTo>
                  <a:pt x="16020" y="37485"/>
                </a:lnTo>
                <a:lnTo>
                  <a:pt x="18232" y="30993"/>
                </a:lnTo>
                <a:lnTo>
                  <a:pt x="9528" y="30993"/>
                </a:lnTo>
                <a:lnTo>
                  <a:pt x="9857" y="27224"/>
                </a:lnTo>
                <a:lnTo>
                  <a:pt x="9972" y="24815"/>
                </a:lnTo>
                <a:lnTo>
                  <a:pt x="10083" y="3978"/>
                </a:lnTo>
                <a:lnTo>
                  <a:pt x="10201" y="1989"/>
                </a:lnTo>
                <a:lnTo>
                  <a:pt x="10470" y="104"/>
                </a:lnTo>
                <a:close/>
              </a:path>
              <a:path w="48259" h="45720">
                <a:moveTo>
                  <a:pt x="32916" y="14135"/>
                </a:moveTo>
                <a:lnTo>
                  <a:pt x="23978" y="14135"/>
                </a:lnTo>
                <a:lnTo>
                  <a:pt x="31936" y="37485"/>
                </a:lnTo>
                <a:lnTo>
                  <a:pt x="33087" y="41150"/>
                </a:lnTo>
                <a:lnTo>
                  <a:pt x="33506" y="42825"/>
                </a:lnTo>
                <a:lnTo>
                  <a:pt x="33925" y="45129"/>
                </a:lnTo>
                <a:lnTo>
                  <a:pt x="47851" y="45129"/>
                </a:lnTo>
                <a:lnTo>
                  <a:pt x="47575" y="42825"/>
                </a:lnTo>
                <a:lnTo>
                  <a:pt x="47471" y="41045"/>
                </a:lnTo>
                <a:lnTo>
                  <a:pt x="47433" y="30993"/>
                </a:lnTo>
                <a:lnTo>
                  <a:pt x="38323" y="30993"/>
                </a:lnTo>
                <a:lnTo>
                  <a:pt x="36648" y="24815"/>
                </a:lnTo>
                <a:lnTo>
                  <a:pt x="35806" y="22512"/>
                </a:lnTo>
                <a:lnTo>
                  <a:pt x="32916" y="14135"/>
                </a:lnTo>
                <a:close/>
              </a:path>
              <a:path w="48259" h="45720">
                <a:moveTo>
                  <a:pt x="28480" y="0"/>
                </a:moveTo>
                <a:lnTo>
                  <a:pt x="19266" y="0"/>
                </a:lnTo>
                <a:lnTo>
                  <a:pt x="19079" y="1780"/>
                </a:lnTo>
                <a:lnTo>
                  <a:pt x="18990" y="2198"/>
                </a:lnTo>
                <a:lnTo>
                  <a:pt x="18353" y="4188"/>
                </a:lnTo>
                <a:lnTo>
                  <a:pt x="16858" y="8376"/>
                </a:lnTo>
                <a:lnTo>
                  <a:pt x="12146" y="22512"/>
                </a:lnTo>
                <a:lnTo>
                  <a:pt x="12114" y="22826"/>
                </a:lnTo>
                <a:lnTo>
                  <a:pt x="10575" y="27852"/>
                </a:lnTo>
                <a:lnTo>
                  <a:pt x="10366" y="28271"/>
                </a:lnTo>
                <a:lnTo>
                  <a:pt x="9842" y="30260"/>
                </a:lnTo>
                <a:lnTo>
                  <a:pt x="9528" y="30993"/>
                </a:lnTo>
                <a:lnTo>
                  <a:pt x="18232" y="30993"/>
                </a:lnTo>
                <a:lnTo>
                  <a:pt x="23978" y="14135"/>
                </a:lnTo>
                <a:lnTo>
                  <a:pt x="32916" y="14135"/>
                </a:lnTo>
                <a:lnTo>
                  <a:pt x="30784" y="7957"/>
                </a:lnTo>
                <a:lnTo>
                  <a:pt x="29359" y="3978"/>
                </a:lnTo>
                <a:lnTo>
                  <a:pt x="28690" y="1780"/>
                </a:lnTo>
                <a:lnTo>
                  <a:pt x="28480" y="0"/>
                </a:lnTo>
                <a:close/>
              </a:path>
              <a:path w="48259" h="45720">
                <a:moveTo>
                  <a:pt x="47747" y="0"/>
                </a:moveTo>
                <a:lnTo>
                  <a:pt x="37381" y="0"/>
                </a:lnTo>
                <a:lnTo>
                  <a:pt x="37655" y="2198"/>
                </a:lnTo>
                <a:lnTo>
                  <a:pt x="37768" y="3978"/>
                </a:lnTo>
                <a:lnTo>
                  <a:pt x="37863" y="22721"/>
                </a:lnTo>
                <a:lnTo>
                  <a:pt x="38114" y="27224"/>
                </a:lnTo>
                <a:lnTo>
                  <a:pt x="38323" y="30156"/>
                </a:lnTo>
                <a:lnTo>
                  <a:pt x="38323" y="30993"/>
                </a:lnTo>
                <a:lnTo>
                  <a:pt x="47433" y="30993"/>
                </a:lnTo>
                <a:lnTo>
                  <a:pt x="47492" y="1780"/>
                </a:lnTo>
                <a:lnTo>
                  <a:pt x="47747" y="0"/>
                </a:lnTo>
                <a:close/>
              </a:path>
            </a:pathLst>
          </a:custGeom>
          <a:solidFill>
            <a:srgbClr val="FFFFFF"/>
          </a:solidFill>
        </p:spPr>
        <p:txBody>
          <a:bodyPr wrap="square" lIns="0" tIns="0" rIns="0" bIns="0" rtlCol="0"/>
          <a:lstStyle/>
          <a:p>
            <a:endParaRPr sz="1090"/>
          </a:p>
        </p:txBody>
      </p:sp>
      <p:sp>
        <p:nvSpPr>
          <p:cNvPr id="91" name="bk object 91"/>
          <p:cNvSpPr/>
          <p:nvPr/>
        </p:nvSpPr>
        <p:spPr>
          <a:xfrm>
            <a:off x="6484238" y="178930"/>
            <a:ext cx="26186" cy="27340"/>
          </a:xfrm>
          <a:custGeom>
            <a:avLst/>
            <a:gdLst/>
            <a:ahLst/>
            <a:cxnLst/>
            <a:rect l="l" t="t" r="r" b="b"/>
            <a:pathLst>
              <a:path w="43179" h="45085">
                <a:moveTo>
                  <a:pt x="21255" y="0"/>
                </a:moveTo>
                <a:lnTo>
                  <a:pt x="12433" y="1621"/>
                </a:lnTo>
                <a:lnTo>
                  <a:pt x="5758" y="6164"/>
                </a:lnTo>
                <a:lnTo>
                  <a:pt x="1495" y="13296"/>
                </a:lnTo>
                <a:lnTo>
                  <a:pt x="0" y="22617"/>
                </a:lnTo>
                <a:lnTo>
                  <a:pt x="1513" y="31905"/>
                </a:lnTo>
                <a:lnTo>
                  <a:pt x="5824" y="38964"/>
                </a:lnTo>
                <a:lnTo>
                  <a:pt x="12589" y="43452"/>
                </a:lnTo>
                <a:lnTo>
                  <a:pt x="21465" y="45024"/>
                </a:lnTo>
                <a:lnTo>
                  <a:pt x="30264" y="43395"/>
                </a:lnTo>
                <a:lnTo>
                  <a:pt x="36962" y="38899"/>
                </a:lnTo>
                <a:lnTo>
                  <a:pt x="38650" y="36124"/>
                </a:lnTo>
                <a:lnTo>
                  <a:pt x="14973" y="36124"/>
                </a:lnTo>
                <a:lnTo>
                  <a:pt x="10994" y="30993"/>
                </a:lnTo>
                <a:lnTo>
                  <a:pt x="10969" y="14135"/>
                </a:lnTo>
                <a:lnTo>
                  <a:pt x="14868" y="9004"/>
                </a:lnTo>
                <a:lnTo>
                  <a:pt x="21360" y="9004"/>
                </a:lnTo>
                <a:lnTo>
                  <a:pt x="27747" y="8900"/>
                </a:lnTo>
                <a:lnTo>
                  <a:pt x="38450" y="8900"/>
                </a:lnTo>
                <a:lnTo>
                  <a:pt x="36818" y="6217"/>
                </a:lnTo>
                <a:lnTo>
                  <a:pt x="30043" y="1621"/>
                </a:lnTo>
                <a:lnTo>
                  <a:pt x="21255" y="0"/>
                </a:lnTo>
                <a:close/>
              </a:path>
              <a:path w="43179" h="45085">
                <a:moveTo>
                  <a:pt x="38450" y="8900"/>
                </a:moveTo>
                <a:lnTo>
                  <a:pt x="27747" y="8900"/>
                </a:lnTo>
                <a:lnTo>
                  <a:pt x="31726" y="14135"/>
                </a:lnTo>
                <a:lnTo>
                  <a:pt x="31726" y="30993"/>
                </a:lnTo>
                <a:lnTo>
                  <a:pt x="27852" y="36019"/>
                </a:lnTo>
                <a:lnTo>
                  <a:pt x="21360" y="36124"/>
                </a:lnTo>
                <a:lnTo>
                  <a:pt x="38650" y="36124"/>
                </a:lnTo>
                <a:lnTo>
                  <a:pt x="41225" y="31890"/>
                </a:lnTo>
                <a:lnTo>
                  <a:pt x="42721" y="22721"/>
                </a:lnTo>
                <a:lnTo>
                  <a:pt x="41178" y="13384"/>
                </a:lnTo>
                <a:lnTo>
                  <a:pt x="38450" y="8900"/>
                </a:lnTo>
                <a:close/>
              </a:path>
            </a:pathLst>
          </a:custGeom>
          <a:solidFill>
            <a:srgbClr val="FFFFFF"/>
          </a:solidFill>
        </p:spPr>
        <p:txBody>
          <a:bodyPr wrap="square" lIns="0" tIns="0" rIns="0" bIns="0" rtlCol="0"/>
          <a:lstStyle/>
          <a:p>
            <a:endParaRPr sz="1090"/>
          </a:p>
        </p:txBody>
      </p:sp>
      <p:sp>
        <p:nvSpPr>
          <p:cNvPr id="92" name="bk object 92"/>
          <p:cNvSpPr/>
          <p:nvPr/>
        </p:nvSpPr>
        <p:spPr>
          <a:xfrm>
            <a:off x="6513385" y="178676"/>
            <a:ext cx="24261" cy="27725"/>
          </a:xfrm>
          <a:custGeom>
            <a:avLst/>
            <a:gdLst/>
            <a:ahLst/>
            <a:cxnLst/>
            <a:rect l="l" t="t" r="r" b="b"/>
            <a:pathLst>
              <a:path w="40004" h="45720">
                <a:moveTo>
                  <a:pt x="0" y="0"/>
                </a:moveTo>
                <a:lnTo>
                  <a:pt x="314" y="2408"/>
                </a:lnTo>
                <a:lnTo>
                  <a:pt x="418" y="42930"/>
                </a:lnTo>
                <a:lnTo>
                  <a:pt x="0" y="45443"/>
                </a:lnTo>
                <a:lnTo>
                  <a:pt x="2094" y="45338"/>
                </a:lnTo>
                <a:lnTo>
                  <a:pt x="3455" y="45234"/>
                </a:lnTo>
                <a:lnTo>
                  <a:pt x="25444" y="45234"/>
                </a:lnTo>
                <a:lnTo>
                  <a:pt x="30679" y="43349"/>
                </a:lnTo>
                <a:lnTo>
                  <a:pt x="38114" y="35915"/>
                </a:lnTo>
                <a:lnTo>
                  <a:pt x="38182" y="35705"/>
                </a:lnTo>
                <a:lnTo>
                  <a:pt x="10994" y="35705"/>
                </a:lnTo>
                <a:lnTo>
                  <a:pt x="10889" y="9633"/>
                </a:lnTo>
                <a:lnTo>
                  <a:pt x="37799" y="9633"/>
                </a:lnTo>
                <a:lnTo>
                  <a:pt x="33820" y="5444"/>
                </a:lnTo>
                <a:lnTo>
                  <a:pt x="30260" y="1884"/>
                </a:lnTo>
                <a:lnTo>
                  <a:pt x="25234" y="104"/>
                </a:lnTo>
                <a:lnTo>
                  <a:pt x="2198" y="104"/>
                </a:lnTo>
                <a:lnTo>
                  <a:pt x="0" y="0"/>
                </a:lnTo>
                <a:close/>
              </a:path>
              <a:path w="40004" h="45720">
                <a:moveTo>
                  <a:pt x="37799" y="9633"/>
                </a:moveTo>
                <a:lnTo>
                  <a:pt x="21465" y="9633"/>
                </a:lnTo>
                <a:lnTo>
                  <a:pt x="23873" y="10470"/>
                </a:lnTo>
                <a:lnTo>
                  <a:pt x="27957" y="14763"/>
                </a:lnTo>
                <a:lnTo>
                  <a:pt x="29109" y="18324"/>
                </a:lnTo>
                <a:lnTo>
                  <a:pt x="29213" y="27433"/>
                </a:lnTo>
                <a:lnTo>
                  <a:pt x="28166" y="30784"/>
                </a:lnTo>
                <a:lnTo>
                  <a:pt x="24292" y="34868"/>
                </a:lnTo>
                <a:lnTo>
                  <a:pt x="21674" y="35705"/>
                </a:lnTo>
                <a:lnTo>
                  <a:pt x="38182" y="35705"/>
                </a:lnTo>
                <a:lnTo>
                  <a:pt x="39998" y="30156"/>
                </a:lnTo>
                <a:lnTo>
                  <a:pt x="39998" y="15601"/>
                </a:lnTo>
                <a:lnTo>
                  <a:pt x="37799" y="9633"/>
                </a:lnTo>
                <a:close/>
              </a:path>
            </a:pathLst>
          </a:custGeom>
          <a:solidFill>
            <a:srgbClr val="FFFFFF"/>
          </a:solidFill>
        </p:spPr>
        <p:txBody>
          <a:bodyPr wrap="square" lIns="0" tIns="0" rIns="0" bIns="0" rtlCol="0"/>
          <a:lstStyle/>
          <a:p>
            <a:endParaRPr sz="1090"/>
          </a:p>
        </p:txBody>
      </p:sp>
      <p:sp>
        <p:nvSpPr>
          <p:cNvPr id="93" name="bk object 93"/>
          <p:cNvSpPr/>
          <p:nvPr/>
        </p:nvSpPr>
        <p:spPr>
          <a:xfrm>
            <a:off x="6540817" y="178422"/>
            <a:ext cx="20410" cy="28110"/>
          </a:xfrm>
          <a:custGeom>
            <a:avLst/>
            <a:gdLst/>
            <a:ahLst/>
            <a:cxnLst/>
            <a:rect l="l" t="t" r="r" b="b"/>
            <a:pathLst>
              <a:path w="33654" h="46354">
                <a:moveTo>
                  <a:pt x="32669" y="45443"/>
                </a:moveTo>
                <a:lnTo>
                  <a:pt x="28376" y="45443"/>
                </a:lnTo>
                <a:lnTo>
                  <a:pt x="30260" y="45548"/>
                </a:lnTo>
                <a:lnTo>
                  <a:pt x="32669" y="45862"/>
                </a:lnTo>
                <a:lnTo>
                  <a:pt x="32669" y="45443"/>
                </a:lnTo>
                <a:close/>
              </a:path>
              <a:path w="33654" h="46354">
                <a:moveTo>
                  <a:pt x="2303" y="314"/>
                </a:moveTo>
                <a:lnTo>
                  <a:pt x="0" y="314"/>
                </a:lnTo>
                <a:lnTo>
                  <a:pt x="314" y="2408"/>
                </a:lnTo>
                <a:lnTo>
                  <a:pt x="418" y="43035"/>
                </a:lnTo>
                <a:lnTo>
                  <a:pt x="104" y="45653"/>
                </a:lnTo>
                <a:lnTo>
                  <a:pt x="2303" y="45548"/>
                </a:lnTo>
                <a:lnTo>
                  <a:pt x="7957" y="45548"/>
                </a:lnTo>
                <a:lnTo>
                  <a:pt x="32669" y="45443"/>
                </a:lnTo>
                <a:lnTo>
                  <a:pt x="32669" y="36124"/>
                </a:lnTo>
                <a:lnTo>
                  <a:pt x="10994" y="36124"/>
                </a:lnTo>
                <a:lnTo>
                  <a:pt x="10994" y="28166"/>
                </a:lnTo>
                <a:lnTo>
                  <a:pt x="30365" y="28166"/>
                </a:lnTo>
                <a:lnTo>
                  <a:pt x="30365" y="18847"/>
                </a:lnTo>
                <a:lnTo>
                  <a:pt x="10994" y="18847"/>
                </a:lnTo>
                <a:lnTo>
                  <a:pt x="10994" y="9737"/>
                </a:lnTo>
                <a:lnTo>
                  <a:pt x="33293" y="9737"/>
                </a:lnTo>
                <a:lnTo>
                  <a:pt x="33197" y="418"/>
                </a:lnTo>
                <a:lnTo>
                  <a:pt x="3769" y="418"/>
                </a:lnTo>
                <a:lnTo>
                  <a:pt x="2303" y="314"/>
                </a:lnTo>
                <a:close/>
              </a:path>
              <a:path w="33654" h="46354">
                <a:moveTo>
                  <a:pt x="32669" y="35705"/>
                </a:moveTo>
                <a:lnTo>
                  <a:pt x="30260" y="36019"/>
                </a:lnTo>
                <a:lnTo>
                  <a:pt x="28376" y="36124"/>
                </a:lnTo>
                <a:lnTo>
                  <a:pt x="32669" y="36124"/>
                </a:lnTo>
                <a:lnTo>
                  <a:pt x="32669" y="35705"/>
                </a:lnTo>
                <a:close/>
              </a:path>
              <a:path w="33654" h="46354">
                <a:moveTo>
                  <a:pt x="30365" y="28166"/>
                </a:moveTo>
                <a:lnTo>
                  <a:pt x="27224" y="28166"/>
                </a:lnTo>
                <a:lnTo>
                  <a:pt x="30365" y="28480"/>
                </a:lnTo>
                <a:lnTo>
                  <a:pt x="30365" y="28166"/>
                </a:lnTo>
                <a:close/>
              </a:path>
              <a:path w="33654" h="46354">
                <a:moveTo>
                  <a:pt x="30365" y="18428"/>
                </a:moveTo>
                <a:lnTo>
                  <a:pt x="27852" y="18742"/>
                </a:lnTo>
                <a:lnTo>
                  <a:pt x="26072" y="18847"/>
                </a:lnTo>
                <a:lnTo>
                  <a:pt x="30365" y="18847"/>
                </a:lnTo>
                <a:lnTo>
                  <a:pt x="30365" y="18428"/>
                </a:lnTo>
                <a:close/>
              </a:path>
              <a:path w="33654" h="46354">
                <a:moveTo>
                  <a:pt x="33293" y="9737"/>
                </a:moveTo>
                <a:lnTo>
                  <a:pt x="28690" y="9737"/>
                </a:lnTo>
                <a:lnTo>
                  <a:pt x="30993" y="9842"/>
                </a:lnTo>
                <a:lnTo>
                  <a:pt x="33297" y="10156"/>
                </a:lnTo>
                <a:lnTo>
                  <a:pt x="33293" y="9737"/>
                </a:lnTo>
                <a:close/>
              </a:path>
              <a:path w="33654" h="46354">
                <a:moveTo>
                  <a:pt x="33192" y="0"/>
                </a:moveTo>
                <a:lnTo>
                  <a:pt x="30993" y="209"/>
                </a:lnTo>
                <a:lnTo>
                  <a:pt x="29004" y="314"/>
                </a:lnTo>
                <a:lnTo>
                  <a:pt x="7853" y="418"/>
                </a:lnTo>
                <a:lnTo>
                  <a:pt x="33197" y="418"/>
                </a:lnTo>
                <a:lnTo>
                  <a:pt x="33192" y="0"/>
                </a:lnTo>
                <a:close/>
              </a:path>
            </a:pathLst>
          </a:custGeom>
          <a:solidFill>
            <a:srgbClr val="FFFFFF"/>
          </a:solidFill>
        </p:spPr>
        <p:txBody>
          <a:bodyPr wrap="square" lIns="0" tIns="0" rIns="0" bIns="0" rtlCol="0"/>
          <a:lstStyle/>
          <a:p>
            <a:endParaRPr sz="1090"/>
          </a:p>
        </p:txBody>
      </p:sp>
      <p:sp>
        <p:nvSpPr>
          <p:cNvPr id="94" name="bk object 94"/>
          <p:cNvSpPr/>
          <p:nvPr/>
        </p:nvSpPr>
        <p:spPr>
          <a:xfrm>
            <a:off x="6564249" y="178740"/>
            <a:ext cx="23876" cy="27725"/>
          </a:xfrm>
          <a:custGeom>
            <a:avLst/>
            <a:gdLst/>
            <a:ahLst/>
            <a:cxnLst/>
            <a:rect l="l" t="t" r="r" b="b"/>
            <a:pathLst>
              <a:path w="39370" h="45720">
                <a:moveTo>
                  <a:pt x="11413" y="0"/>
                </a:moveTo>
                <a:lnTo>
                  <a:pt x="0" y="104"/>
                </a:lnTo>
                <a:lnTo>
                  <a:pt x="314" y="2513"/>
                </a:lnTo>
                <a:lnTo>
                  <a:pt x="418" y="42721"/>
                </a:lnTo>
                <a:lnTo>
                  <a:pt x="104" y="45338"/>
                </a:lnTo>
                <a:lnTo>
                  <a:pt x="4397" y="45129"/>
                </a:lnTo>
                <a:lnTo>
                  <a:pt x="21779" y="45129"/>
                </a:lnTo>
                <a:lnTo>
                  <a:pt x="30365" y="45024"/>
                </a:lnTo>
                <a:lnTo>
                  <a:pt x="35286" y="40522"/>
                </a:lnTo>
                <a:lnTo>
                  <a:pt x="35286" y="36019"/>
                </a:lnTo>
                <a:lnTo>
                  <a:pt x="11099" y="36019"/>
                </a:lnTo>
                <a:lnTo>
                  <a:pt x="10994" y="26386"/>
                </a:lnTo>
                <a:lnTo>
                  <a:pt x="34420" y="26386"/>
                </a:lnTo>
                <a:lnTo>
                  <a:pt x="34239" y="25863"/>
                </a:lnTo>
                <a:lnTo>
                  <a:pt x="32145" y="23768"/>
                </a:lnTo>
                <a:lnTo>
                  <a:pt x="30784" y="22617"/>
                </a:lnTo>
                <a:lnTo>
                  <a:pt x="29737" y="21988"/>
                </a:lnTo>
                <a:lnTo>
                  <a:pt x="27119" y="21151"/>
                </a:lnTo>
                <a:lnTo>
                  <a:pt x="29842" y="20208"/>
                </a:lnTo>
                <a:lnTo>
                  <a:pt x="30993" y="18952"/>
                </a:lnTo>
                <a:lnTo>
                  <a:pt x="31831" y="17067"/>
                </a:lnTo>
                <a:lnTo>
                  <a:pt x="10994" y="17067"/>
                </a:lnTo>
                <a:lnTo>
                  <a:pt x="11099" y="2513"/>
                </a:lnTo>
                <a:lnTo>
                  <a:pt x="11413" y="0"/>
                </a:lnTo>
                <a:close/>
              </a:path>
              <a:path w="39370" h="45720">
                <a:moveTo>
                  <a:pt x="34420" y="26386"/>
                </a:moveTo>
                <a:lnTo>
                  <a:pt x="22407" y="26386"/>
                </a:lnTo>
                <a:lnTo>
                  <a:pt x="24292" y="28271"/>
                </a:lnTo>
                <a:lnTo>
                  <a:pt x="24397" y="34449"/>
                </a:lnTo>
                <a:lnTo>
                  <a:pt x="22617" y="36019"/>
                </a:lnTo>
                <a:lnTo>
                  <a:pt x="35286" y="36019"/>
                </a:lnTo>
                <a:lnTo>
                  <a:pt x="35286" y="28899"/>
                </a:lnTo>
                <a:lnTo>
                  <a:pt x="34420" y="26386"/>
                </a:lnTo>
                <a:close/>
              </a:path>
              <a:path w="39370" h="45720">
                <a:moveTo>
                  <a:pt x="39161" y="0"/>
                </a:moveTo>
                <a:lnTo>
                  <a:pt x="26700" y="0"/>
                </a:lnTo>
                <a:lnTo>
                  <a:pt x="26491" y="1675"/>
                </a:lnTo>
                <a:lnTo>
                  <a:pt x="25863" y="3978"/>
                </a:lnTo>
                <a:lnTo>
                  <a:pt x="24187" y="8481"/>
                </a:lnTo>
                <a:lnTo>
                  <a:pt x="22512" y="13193"/>
                </a:lnTo>
                <a:lnTo>
                  <a:pt x="21884" y="14449"/>
                </a:lnTo>
                <a:lnTo>
                  <a:pt x="20522" y="15601"/>
                </a:lnTo>
                <a:lnTo>
                  <a:pt x="19475" y="16648"/>
                </a:lnTo>
                <a:lnTo>
                  <a:pt x="18114" y="17067"/>
                </a:lnTo>
                <a:lnTo>
                  <a:pt x="31831" y="17067"/>
                </a:lnTo>
                <a:lnTo>
                  <a:pt x="32669" y="15182"/>
                </a:lnTo>
                <a:lnTo>
                  <a:pt x="33506" y="13402"/>
                </a:lnTo>
                <a:lnTo>
                  <a:pt x="34239" y="11517"/>
                </a:lnTo>
                <a:lnTo>
                  <a:pt x="36648" y="5654"/>
                </a:lnTo>
                <a:lnTo>
                  <a:pt x="37171" y="4188"/>
                </a:lnTo>
                <a:lnTo>
                  <a:pt x="37799" y="2827"/>
                </a:lnTo>
                <a:lnTo>
                  <a:pt x="39161" y="0"/>
                </a:lnTo>
                <a:close/>
              </a:path>
            </a:pathLst>
          </a:custGeom>
          <a:solidFill>
            <a:srgbClr val="FFFFFF"/>
          </a:solidFill>
        </p:spPr>
        <p:txBody>
          <a:bodyPr wrap="square" lIns="0" tIns="0" rIns="0" bIns="0" rtlCol="0"/>
          <a:lstStyle/>
          <a:p>
            <a:endParaRPr sz="1090"/>
          </a:p>
        </p:txBody>
      </p:sp>
      <p:sp>
        <p:nvSpPr>
          <p:cNvPr id="95" name="bk object 95"/>
          <p:cNvSpPr/>
          <p:nvPr/>
        </p:nvSpPr>
        <p:spPr>
          <a:xfrm>
            <a:off x="6590664" y="178803"/>
            <a:ext cx="24261" cy="27725"/>
          </a:xfrm>
          <a:custGeom>
            <a:avLst/>
            <a:gdLst/>
            <a:ahLst/>
            <a:cxnLst/>
            <a:rect l="l" t="t" r="r" b="b"/>
            <a:pathLst>
              <a:path w="40004" h="45720">
                <a:moveTo>
                  <a:pt x="11308" y="104"/>
                </a:moveTo>
                <a:lnTo>
                  <a:pt x="0" y="104"/>
                </a:lnTo>
                <a:lnTo>
                  <a:pt x="298" y="2094"/>
                </a:lnTo>
                <a:lnTo>
                  <a:pt x="418" y="42721"/>
                </a:lnTo>
                <a:lnTo>
                  <a:pt x="104" y="45234"/>
                </a:lnTo>
                <a:lnTo>
                  <a:pt x="11622" y="45129"/>
                </a:lnTo>
                <a:lnTo>
                  <a:pt x="12146" y="43768"/>
                </a:lnTo>
                <a:lnTo>
                  <a:pt x="13298" y="41569"/>
                </a:lnTo>
                <a:lnTo>
                  <a:pt x="15392" y="38428"/>
                </a:lnTo>
                <a:lnTo>
                  <a:pt x="21625" y="28794"/>
                </a:lnTo>
                <a:lnTo>
                  <a:pt x="10575" y="28794"/>
                </a:lnTo>
                <a:lnTo>
                  <a:pt x="10785" y="26281"/>
                </a:lnTo>
                <a:lnTo>
                  <a:pt x="10898" y="4607"/>
                </a:lnTo>
                <a:lnTo>
                  <a:pt x="11037" y="2094"/>
                </a:lnTo>
                <a:lnTo>
                  <a:pt x="11308" y="104"/>
                </a:lnTo>
                <a:close/>
              </a:path>
              <a:path w="40004" h="45720">
                <a:moveTo>
                  <a:pt x="39293" y="16543"/>
                </a:moveTo>
                <a:lnTo>
                  <a:pt x="29109" y="16543"/>
                </a:lnTo>
                <a:lnTo>
                  <a:pt x="28908" y="18952"/>
                </a:lnTo>
                <a:lnTo>
                  <a:pt x="28781" y="42721"/>
                </a:lnTo>
                <a:lnTo>
                  <a:pt x="28480" y="45129"/>
                </a:lnTo>
                <a:lnTo>
                  <a:pt x="39789" y="45129"/>
                </a:lnTo>
                <a:lnTo>
                  <a:pt x="39475" y="42721"/>
                </a:lnTo>
                <a:lnTo>
                  <a:pt x="39360" y="37171"/>
                </a:lnTo>
                <a:lnTo>
                  <a:pt x="39293" y="16543"/>
                </a:lnTo>
                <a:close/>
              </a:path>
              <a:path w="40004" h="45720">
                <a:moveTo>
                  <a:pt x="39684" y="0"/>
                </a:moveTo>
                <a:lnTo>
                  <a:pt x="28061" y="0"/>
                </a:lnTo>
                <a:lnTo>
                  <a:pt x="27119" y="2094"/>
                </a:lnTo>
                <a:lnTo>
                  <a:pt x="24083" y="6910"/>
                </a:lnTo>
                <a:lnTo>
                  <a:pt x="14345" y="22093"/>
                </a:lnTo>
                <a:lnTo>
                  <a:pt x="12879" y="24292"/>
                </a:lnTo>
                <a:lnTo>
                  <a:pt x="12041" y="25863"/>
                </a:lnTo>
                <a:lnTo>
                  <a:pt x="10575" y="28794"/>
                </a:lnTo>
                <a:lnTo>
                  <a:pt x="21625" y="28794"/>
                </a:lnTo>
                <a:lnTo>
                  <a:pt x="26910" y="20627"/>
                </a:lnTo>
                <a:lnTo>
                  <a:pt x="27852" y="18952"/>
                </a:lnTo>
                <a:lnTo>
                  <a:pt x="29109" y="16543"/>
                </a:lnTo>
                <a:lnTo>
                  <a:pt x="39293" y="16543"/>
                </a:lnTo>
                <a:lnTo>
                  <a:pt x="39399" y="2094"/>
                </a:lnTo>
                <a:lnTo>
                  <a:pt x="39684" y="0"/>
                </a:lnTo>
                <a:close/>
              </a:path>
            </a:pathLst>
          </a:custGeom>
          <a:solidFill>
            <a:srgbClr val="FFFFFF"/>
          </a:solidFill>
        </p:spPr>
        <p:txBody>
          <a:bodyPr wrap="square" lIns="0" tIns="0" rIns="0" bIns="0" rtlCol="0"/>
          <a:lstStyle/>
          <a:p>
            <a:endParaRPr sz="1090"/>
          </a:p>
        </p:txBody>
      </p:sp>
      <p:sp>
        <p:nvSpPr>
          <p:cNvPr id="96" name="bk object 96"/>
          <p:cNvSpPr/>
          <p:nvPr/>
        </p:nvSpPr>
        <p:spPr>
          <a:xfrm>
            <a:off x="6618731" y="178613"/>
            <a:ext cx="20025" cy="27725"/>
          </a:xfrm>
          <a:custGeom>
            <a:avLst/>
            <a:gdLst/>
            <a:ahLst/>
            <a:cxnLst/>
            <a:rect l="l" t="t" r="r" b="b"/>
            <a:pathLst>
              <a:path w="33020" h="45720">
                <a:moveTo>
                  <a:pt x="2094" y="314"/>
                </a:moveTo>
                <a:lnTo>
                  <a:pt x="0" y="314"/>
                </a:lnTo>
                <a:lnTo>
                  <a:pt x="314" y="2198"/>
                </a:lnTo>
                <a:lnTo>
                  <a:pt x="418" y="42930"/>
                </a:lnTo>
                <a:lnTo>
                  <a:pt x="104" y="45548"/>
                </a:lnTo>
                <a:lnTo>
                  <a:pt x="11727" y="45443"/>
                </a:lnTo>
                <a:lnTo>
                  <a:pt x="11308" y="42721"/>
                </a:lnTo>
                <a:lnTo>
                  <a:pt x="11203" y="10052"/>
                </a:lnTo>
                <a:lnTo>
                  <a:pt x="32773" y="10052"/>
                </a:lnTo>
                <a:lnTo>
                  <a:pt x="32773" y="418"/>
                </a:lnTo>
                <a:lnTo>
                  <a:pt x="4188" y="418"/>
                </a:lnTo>
                <a:lnTo>
                  <a:pt x="2094" y="314"/>
                </a:lnTo>
                <a:close/>
              </a:path>
              <a:path w="33020" h="45720">
                <a:moveTo>
                  <a:pt x="32773" y="10052"/>
                </a:moveTo>
                <a:lnTo>
                  <a:pt x="30260" y="10052"/>
                </a:lnTo>
                <a:lnTo>
                  <a:pt x="32773" y="10366"/>
                </a:lnTo>
                <a:lnTo>
                  <a:pt x="32773" y="10052"/>
                </a:lnTo>
                <a:close/>
              </a:path>
              <a:path w="33020" h="45720">
                <a:moveTo>
                  <a:pt x="32773" y="0"/>
                </a:moveTo>
                <a:lnTo>
                  <a:pt x="30784" y="209"/>
                </a:lnTo>
                <a:lnTo>
                  <a:pt x="28166" y="314"/>
                </a:lnTo>
                <a:lnTo>
                  <a:pt x="7853" y="418"/>
                </a:lnTo>
                <a:lnTo>
                  <a:pt x="32773" y="418"/>
                </a:lnTo>
                <a:lnTo>
                  <a:pt x="32773" y="0"/>
                </a:lnTo>
                <a:close/>
              </a:path>
            </a:pathLst>
          </a:custGeom>
          <a:solidFill>
            <a:srgbClr val="FFFFFF"/>
          </a:solidFill>
        </p:spPr>
        <p:txBody>
          <a:bodyPr wrap="square" lIns="0" tIns="0" rIns="0" bIns="0" rtlCol="0"/>
          <a:lstStyle/>
          <a:p>
            <a:endParaRPr sz="1090"/>
          </a:p>
        </p:txBody>
      </p:sp>
      <p:sp>
        <p:nvSpPr>
          <p:cNvPr id="97" name="bk object 97"/>
          <p:cNvSpPr/>
          <p:nvPr/>
        </p:nvSpPr>
        <p:spPr>
          <a:xfrm>
            <a:off x="6639052" y="178803"/>
            <a:ext cx="27727" cy="27725"/>
          </a:xfrm>
          <a:custGeom>
            <a:avLst/>
            <a:gdLst/>
            <a:ahLst/>
            <a:cxnLst/>
            <a:rect l="l" t="t" r="r" b="b"/>
            <a:pathLst>
              <a:path w="45720" h="45720">
                <a:moveTo>
                  <a:pt x="12355" y="104"/>
                </a:moveTo>
                <a:lnTo>
                  <a:pt x="0" y="104"/>
                </a:lnTo>
                <a:lnTo>
                  <a:pt x="732" y="1780"/>
                </a:lnTo>
                <a:lnTo>
                  <a:pt x="1256" y="3036"/>
                </a:lnTo>
                <a:lnTo>
                  <a:pt x="2513" y="6806"/>
                </a:lnTo>
                <a:lnTo>
                  <a:pt x="15038" y="42197"/>
                </a:lnTo>
                <a:lnTo>
                  <a:pt x="15496" y="43663"/>
                </a:lnTo>
                <a:lnTo>
                  <a:pt x="15706" y="45234"/>
                </a:lnTo>
                <a:lnTo>
                  <a:pt x="29527" y="45129"/>
                </a:lnTo>
                <a:lnTo>
                  <a:pt x="29946" y="43663"/>
                </a:lnTo>
                <a:lnTo>
                  <a:pt x="30260" y="42197"/>
                </a:lnTo>
                <a:lnTo>
                  <a:pt x="31307" y="39370"/>
                </a:lnTo>
                <a:lnTo>
                  <a:pt x="32515" y="35915"/>
                </a:lnTo>
                <a:lnTo>
                  <a:pt x="22617" y="35915"/>
                </a:lnTo>
                <a:lnTo>
                  <a:pt x="17695" y="19685"/>
                </a:lnTo>
                <a:lnTo>
                  <a:pt x="38185" y="19685"/>
                </a:lnTo>
                <a:lnTo>
                  <a:pt x="41367" y="10575"/>
                </a:lnTo>
                <a:lnTo>
                  <a:pt x="15078" y="10575"/>
                </a:lnTo>
                <a:lnTo>
                  <a:pt x="13716" y="5968"/>
                </a:lnTo>
                <a:lnTo>
                  <a:pt x="12983" y="3769"/>
                </a:lnTo>
                <a:lnTo>
                  <a:pt x="12565" y="2094"/>
                </a:lnTo>
                <a:lnTo>
                  <a:pt x="12355" y="104"/>
                </a:lnTo>
                <a:close/>
              </a:path>
              <a:path w="45720" h="45720">
                <a:moveTo>
                  <a:pt x="38185" y="19685"/>
                </a:moveTo>
                <a:lnTo>
                  <a:pt x="27643" y="19685"/>
                </a:lnTo>
                <a:lnTo>
                  <a:pt x="22617" y="35915"/>
                </a:lnTo>
                <a:lnTo>
                  <a:pt x="32515" y="35915"/>
                </a:lnTo>
                <a:lnTo>
                  <a:pt x="38185" y="19685"/>
                </a:lnTo>
                <a:close/>
              </a:path>
              <a:path w="45720" h="45720">
                <a:moveTo>
                  <a:pt x="45234" y="0"/>
                </a:moveTo>
                <a:lnTo>
                  <a:pt x="32878" y="104"/>
                </a:lnTo>
                <a:lnTo>
                  <a:pt x="32459" y="2722"/>
                </a:lnTo>
                <a:lnTo>
                  <a:pt x="32145" y="4083"/>
                </a:lnTo>
                <a:lnTo>
                  <a:pt x="31374" y="6806"/>
                </a:lnTo>
                <a:lnTo>
                  <a:pt x="30260" y="10575"/>
                </a:lnTo>
                <a:lnTo>
                  <a:pt x="41367" y="10575"/>
                </a:lnTo>
                <a:lnTo>
                  <a:pt x="43768" y="3769"/>
                </a:lnTo>
                <a:lnTo>
                  <a:pt x="44605" y="1570"/>
                </a:lnTo>
                <a:lnTo>
                  <a:pt x="45234" y="0"/>
                </a:lnTo>
                <a:close/>
              </a:path>
            </a:pathLst>
          </a:custGeom>
          <a:solidFill>
            <a:srgbClr val="FFFFFF"/>
          </a:solidFill>
        </p:spPr>
        <p:txBody>
          <a:bodyPr wrap="square" lIns="0" tIns="0" rIns="0" bIns="0" rtlCol="0"/>
          <a:lstStyle/>
          <a:p>
            <a:endParaRPr sz="1090"/>
          </a:p>
        </p:txBody>
      </p:sp>
      <p:sp>
        <p:nvSpPr>
          <p:cNvPr id="98" name="bk object 98"/>
          <p:cNvSpPr/>
          <p:nvPr/>
        </p:nvSpPr>
        <p:spPr>
          <a:xfrm>
            <a:off x="6668770" y="178803"/>
            <a:ext cx="24261" cy="27725"/>
          </a:xfrm>
          <a:custGeom>
            <a:avLst/>
            <a:gdLst/>
            <a:ahLst/>
            <a:cxnLst/>
            <a:rect l="l" t="t" r="r" b="b"/>
            <a:pathLst>
              <a:path w="40004" h="45720">
                <a:moveTo>
                  <a:pt x="11203" y="104"/>
                </a:moveTo>
                <a:lnTo>
                  <a:pt x="0" y="104"/>
                </a:lnTo>
                <a:lnTo>
                  <a:pt x="298" y="2094"/>
                </a:lnTo>
                <a:lnTo>
                  <a:pt x="418" y="42721"/>
                </a:lnTo>
                <a:lnTo>
                  <a:pt x="104" y="45234"/>
                </a:lnTo>
                <a:lnTo>
                  <a:pt x="11517" y="45234"/>
                </a:lnTo>
                <a:lnTo>
                  <a:pt x="12041" y="43768"/>
                </a:lnTo>
                <a:lnTo>
                  <a:pt x="13193" y="41569"/>
                </a:lnTo>
                <a:lnTo>
                  <a:pt x="15287" y="38428"/>
                </a:lnTo>
                <a:lnTo>
                  <a:pt x="21578" y="28794"/>
                </a:lnTo>
                <a:lnTo>
                  <a:pt x="10470" y="28794"/>
                </a:lnTo>
                <a:lnTo>
                  <a:pt x="10785" y="26281"/>
                </a:lnTo>
                <a:lnTo>
                  <a:pt x="10889" y="2408"/>
                </a:lnTo>
                <a:lnTo>
                  <a:pt x="11203" y="104"/>
                </a:lnTo>
                <a:close/>
              </a:path>
              <a:path w="40004" h="45720">
                <a:moveTo>
                  <a:pt x="39188" y="16543"/>
                </a:moveTo>
                <a:lnTo>
                  <a:pt x="29109" y="16543"/>
                </a:lnTo>
                <a:lnTo>
                  <a:pt x="28908" y="18952"/>
                </a:lnTo>
                <a:lnTo>
                  <a:pt x="28781" y="42721"/>
                </a:lnTo>
                <a:lnTo>
                  <a:pt x="28480" y="45129"/>
                </a:lnTo>
                <a:lnTo>
                  <a:pt x="39684" y="45129"/>
                </a:lnTo>
                <a:lnTo>
                  <a:pt x="39370" y="42721"/>
                </a:lnTo>
                <a:lnTo>
                  <a:pt x="39254" y="36962"/>
                </a:lnTo>
                <a:lnTo>
                  <a:pt x="39188" y="16543"/>
                </a:lnTo>
                <a:close/>
              </a:path>
              <a:path w="40004" h="45720">
                <a:moveTo>
                  <a:pt x="39579" y="0"/>
                </a:moveTo>
                <a:lnTo>
                  <a:pt x="28061" y="0"/>
                </a:lnTo>
                <a:lnTo>
                  <a:pt x="26954" y="2198"/>
                </a:lnTo>
                <a:lnTo>
                  <a:pt x="25863" y="4083"/>
                </a:lnTo>
                <a:lnTo>
                  <a:pt x="24083" y="6910"/>
                </a:lnTo>
                <a:lnTo>
                  <a:pt x="14345" y="22093"/>
                </a:lnTo>
                <a:lnTo>
                  <a:pt x="12879" y="24292"/>
                </a:lnTo>
                <a:lnTo>
                  <a:pt x="11936" y="25863"/>
                </a:lnTo>
                <a:lnTo>
                  <a:pt x="10470" y="28794"/>
                </a:lnTo>
                <a:lnTo>
                  <a:pt x="21578" y="28794"/>
                </a:lnTo>
                <a:lnTo>
                  <a:pt x="25339" y="23035"/>
                </a:lnTo>
                <a:lnTo>
                  <a:pt x="26805" y="20627"/>
                </a:lnTo>
                <a:lnTo>
                  <a:pt x="27852" y="18952"/>
                </a:lnTo>
                <a:lnTo>
                  <a:pt x="29109" y="16543"/>
                </a:lnTo>
                <a:lnTo>
                  <a:pt x="39188" y="16543"/>
                </a:lnTo>
                <a:lnTo>
                  <a:pt x="39224" y="4083"/>
                </a:lnTo>
                <a:lnTo>
                  <a:pt x="39579" y="0"/>
                </a:lnTo>
                <a:close/>
              </a:path>
            </a:pathLst>
          </a:custGeom>
          <a:solidFill>
            <a:srgbClr val="FFFFFF"/>
          </a:solidFill>
        </p:spPr>
        <p:txBody>
          <a:bodyPr wrap="square" lIns="0" tIns="0" rIns="0" bIns="0" rtlCol="0"/>
          <a:lstStyle/>
          <a:p>
            <a:endParaRPr sz="1090"/>
          </a:p>
        </p:txBody>
      </p:sp>
      <p:sp>
        <p:nvSpPr>
          <p:cNvPr id="99" name="bk object 99"/>
          <p:cNvSpPr/>
          <p:nvPr/>
        </p:nvSpPr>
        <p:spPr>
          <a:xfrm>
            <a:off x="6696837" y="178676"/>
            <a:ext cx="24646" cy="27725"/>
          </a:xfrm>
          <a:custGeom>
            <a:avLst/>
            <a:gdLst/>
            <a:ahLst/>
            <a:cxnLst/>
            <a:rect l="l" t="t" r="r" b="b"/>
            <a:pathLst>
              <a:path w="40640" h="45720">
                <a:moveTo>
                  <a:pt x="0" y="0"/>
                </a:moveTo>
                <a:lnTo>
                  <a:pt x="314" y="2408"/>
                </a:lnTo>
                <a:lnTo>
                  <a:pt x="418" y="42930"/>
                </a:lnTo>
                <a:lnTo>
                  <a:pt x="104" y="45443"/>
                </a:lnTo>
                <a:lnTo>
                  <a:pt x="2198" y="45338"/>
                </a:lnTo>
                <a:lnTo>
                  <a:pt x="3560" y="45234"/>
                </a:lnTo>
                <a:lnTo>
                  <a:pt x="25444" y="45234"/>
                </a:lnTo>
                <a:lnTo>
                  <a:pt x="30679" y="43349"/>
                </a:lnTo>
                <a:lnTo>
                  <a:pt x="38114" y="35915"/>
                </a:lnTo>
                <a:lnTo>
                  <a:pt x="38187" y="35705"/>
                </a:lnTo>
                <a:lnTo>
                  <a:pt x="10994" y="35705"/>
                </a:lnTo>
                <a:lnTo>
                  <a:pt x="10994" y="9633"/>
                </a:lnTo>
                <a:lnTo>
                  <a:pt x="37904" y="9633"/>
                </a:lnTo>
                <a:lnTo>
                  <a:pt x="33925" y="5549"/>
                </a:lnTo>
                <a:lnTo>
                  <a:pt x="30365" y="1989"/>
                </a:lnTo>
                <a:lnTo>
                  <a:pt x="25618" y="209"/>
                </a:lnTo>
                <a:lnTo>
                  <a:pt x="3769" y="209"/>
                </a:lnTo>
                <a:lnTo>
                  <a:pt x="2198" y="104"/>
                </a:lnTo>
                <a:lnTo>
                  <a:pt x="0" y="0"/>
                </a:lnTo>
                <a:close/>
              </a:path>
              <a:path w="40640" h="45720">
                <a:moveTo>
                  <a:pt x="37904" y="9633"/>
                </a:moveTo>
                <a:lnTo>
                  <a:pt x="21465" y="9633"/>
                </a:lnTo>
                <a:lnTo>
                  <a:pt x="23978" y="10470"/>
                </a:lnTo>
                <a:lnTo>
                  <a:pt x="28061" y="14763"/>
                </a:lnTo>
                <a:lnTo>
                  <a:pt x="29213" y="18324"/>
                </a:lnTo>
                <a:lnTo>
                  <a:pt x="29213" y="27433"/>
                </a:lnTo>
                <a:lnTo>
                  <a:pt x="28166" y="30784"/>
                </a:lnTo>
                <a:lnTo>
                  <a:pt x="26177" y="32983"/>
                </a:lnTo>
                <a:lnTo>
                  <a:pt x="24292" y="34868"/>
                </a:lnTo>
                <a:lnTo>
                  <a:pt x="21779" y="35705"/>
                </a:lnTo>
                <a:lnTo>
                  <a:pt x="38187" y="35705"/>
                </a:lnTo>
                <a:lnTo>
                  <a:pt x="40103" y="30260"/>
                </a:lnTo>
                <a:lnTo>
                  <a:pt x="39998" y="15601"/>
                </a:lnTo>
                <a:lnTo>
                  <a:pt x="37904" y="9633"/>
                </a:lnTo>
                <a:close/>
              </a:path>
              <a:path w="40640" h="45720">
                <a:moveTo>
                  <a:pt x="25339" y="104"/>
                </a:moveTo>
                <a:lnTo>
                  <a:pt x="7853" y="104"/>
                </a:lnTo>
                <a:lnTo>
                  <a:pt x="3769" y="209"/>
                </a:lnTo>
                <a:lnTo>
                  <a:pt x="25618" y="209"/>
                </a:lnTo>
                <a:lnTo>
                  <a:pt x="25339" y="104"/>
                </a:lnTo>
                <a:close/>
              </a:path>
            </a:pathLst>
          </a:custGeom>
          <a:solidFill>
            <a:srgbClr val="FFFFFF"/>
          </a:solidFill>
        </p:spPr>
        <p:txBody>
          <a:bodyPr wrap="square" lIns="0" tIns="0" rIns="0" bIns="0" rtlCol="0"/>
          <a:lstStyle/>
          <a:p>
            <a:endParaRPr sz="1090"/>
          </a:p>
        </p:txBody>
      </p:sp>
      <p:sp>
        <p:nvSpPr>
          <p:cNvPr id="100" name="bk object 100"/>
          <p:cNvSpPr/>
          <p:nvPr/>
        </p:nvSpPr>
        <p:spPr>
          <a:xfrm>
            <a:off x="6724332" y="178803"/>
            <a:ext cx="29267" cy="27725"/>
          </a:xfrm>
          <a:custGeom>
            <a:avLst/>
            <a:gdLst/>
            <a:ahLst/>
            <a:cxnLst/>
            <a:rect l="l" t="t" r="r" b="b"/>
            <a:pathLst>
              <a:path w="48259" h="45720">
                <a:moveTo>
                  <a:pt x="10366" y="104"/>
                </a:moveTo>
                <a:lnTo>
                  <a:pt x="0" y="104"/>
                </a:lnTo>
                <a:lnTo>
                  <a:pt x="273" y="2198"/>
                </a:lnTo>
                <a:lnTo>
                  <a:pt x="380" y="3978"/>
                </a:lnTo>
                <a:lnTo>
                  <a:pt x="441" y="41150"/>
                </a:lnTo>
                <a:lnTo>
                  <a:pt x="314" y="42930"/>
                </a:lnTo>
                <a:lnTo>
                  <a:pt x="104" y="45234"/>
                </a:lnTo>
                <a:lnTo>
                  <a:pt x="14030" y="45234"/>
                </a:lnTo>
                <a:lnTo>
                  <a:pt x="14431" y="42930"/>
                </a:lnTo>
                <a:lnTo>
                  <a:pt x="14868" y="41150"/>
                </a:lnTo>
                <a:lnTo>
                  <a:pt x="16055" y="37485"/>
                </a:lnTo>
                <a:lnTo>
                  <a:pt x="18258" y="30993"/>
                </a:lnTo>
                <a:lnTo>
                  <a:pt x="9528" y="30993"/>
                </a:lnTo>
                <a:lnTo>
                  <a:pt x="9775" y="28271"/>
                </a:lnTo>
                <a:lnTo>
                  <a:pt x="9877" y="26805"/>
                </a:lnTo>
                <a:lnTo>
                  <a:pt x="9972" y="24815"/>
                </a:lnTo>
                <a:lnTo>
                  <a:pt x="10080" y="2198"/>
                </a:lnTo>
                <a:lnTo>
                  <a:pt x="10366" y="104"/>
                </a:lnTo>
                <a:close/>
              </a:path>
              <a:path w="48259" h="45720">
                <a:moveTo>
                  <a:pt x="32887" y="14135"/>
                </a:moveTo>
                <a:lnTo>
                  <a:pt x="23978" y="14135"/>
                </a:lnTo>
                <a:lnTo>
                  <a:pt x="31969" y="37590"/>
                </a:lnTo>
                <a:lnTo>
                  <a:pt x="33087" y="41150"/>
                </a:lnTo>
                <a:lnTo>
                  <a:pt x="33521" y="42930"/>
                </a:lnTo>
                <a:lnTo>
                  <a:pt x="33820" y="45129"/>
                </a:lnTo>
                <a:lnTo>
                  <a:pt x="47851" y="45129"/>
                </a:lnTo>
                <a:lnTo>
                  <a:pt x="47588" y="42930"/>
                </a:lnTo>
                <a:lnTo>
                  <a:pt x="47472" y="41150"/>
                </a:lnTo>
                <a:lnTo>
                  <a:pt x="47433" y="30993"/>
                </a:lnTo>
                <a:lnTo>
                  <a:pt x="38323" y="30993"/>
                </a:lnTo>
                <a:lnTo>
                  <a:pt x="37171" y="26805"/>
                </a:lnTo>
                <a:lnTo>
                  <a:pt x="36648" y="24815"/>
                </a:lnTo>
                <a:lnTo>
                  <a:pt x="35805" y="22512"/>
                </a:lnTo>
                <a:lnTo>
                  <a:pt x="32887" y="14135"/>
                </a:lnTo>
                <a:close/>
              </a:path>
              <a:path w="48259" h="45720">
                <a:moveTo>
                  <a:pt x="28480" y="0"/>
                </a:moveTo>
                <a:lnTo>
                  <a:pt x="19266" y="104"/>
                </a:lnTo>
                <a:lnTo>
                  <a:pt x="18987" y="1780"/>
                </a:lnTo>
                <a:lnTo>
                  <a:pt x="18814" y="2513"/>
                </a:lnTo>
                <a:lnTo>
                  <a:pt x="18428" y="3978"/>
                </a:lnTo>
                <a:lnTo>
                  <a:pt x="16858" y="8376"/>
                </a:lnTo>
                <a:lnTo>
                  <a:pt x="12146" y="22512"/>
                </a:lnTo>
                <a:lnTo>
                  <a:pt x="12048" y="23140"/>
                </a:lnTo>
                <a:lnTo>
                  <a:pt x="10575" y="27852"/>
                </a:lnTo>
                <a:lnTo>
                  <a:pt x="10366" y="28271"/>
                </a:lnTo>
                <a:lnTo>
                  <a:pt x="9737" y="30260"/>
                </a:lnTo>
                <a:lnTo>
                  <a:pt x="9528" y="30993"/>
                </a:lnTo>
                <a:lnTo>
                  <a:pt x="18258" y="30993"/>
                </a:lnTo>
                <a:lnTo>
                  <a:pt x="23978" y="14135"/>
                </a:lnTo>
                <a:lnTo>
                  <a:pt x="32887" y="14135"/>
                </a:lnTo>
                <a:lnTo>
                  <a:pt x="29359" y="3978"/>
                </a:lnTo>
                <a:lnTo>
                  <a:pt x="28690" y="1780"/>
                </a:lnTo>
                <a:lnTo>
                  <a:pt x="28480" y="0"/>
                </a:lnTo>
                <a:close/>
              </a:path>
              <a:path w="48259" h="45720">
                <a:moveTo>
                  <a:pt x="47747" y="0"/>
                </a:moveTo>
                <a:lnTo>
                  <a:pt x="37381" y="0"/>
                </a:lnTo>
                <a:lnTo>
                  <a:pt x="37655" y="2198"/>
                </a:lnTo>
                <a:lnTo>
                  <a:pt x="37768" y="3978"/>
                </a:lnTo>
                <a:lnTo>
                  <a:pt x="37848" y="22512"/>
                </a:lnTo>
                <a:lnTo>
                  <a:pt x="38089" y="26805"/>
                </a:lnTo>
                <a:lnTo>
                  <a:pt x="38323" y="30156"/>
                </a:lnTo>
                <a:lnTo>
                  <a:pt x="38323" y="30993"/>
                </a:lnTo>
                <a:lnTo>
                  <a:pt x="47433" y="30993"/>
                </a:lnTo>
                <a:lnTo>
                  <a:pt x="47492" y="1780"/>
                </a:lnTo>
                <a:lnTo>
                  <a:pt x="47747" y="0"/>
                </a:lnTo>
                <a:close/>
              </a:path>
            </a:pathLst>
          </a:custGeom>
          <a:solidFill>
            <a:srgbClr val="FFFFFF"/>
          </a:solidFill>
        </p:spPr>
        <p:txBody>
          <a:bodyPr wrap="square" lIns="0" tIns="0" rIns="0" bIns="0" rtlCol="0"/>
          <a:lstStyle/>
          <a:p>
            <a:endParaRPr sz="1090"/>
          </a:p>
        </p:txBody>
      </p:sp>
      <p:sp>
        <p:nvSpPr>
          <p:cNvPr id="101" name="bk object 101"/>
          <p:cNvSpPr/>
          <p:nvPr/>
        </p:nvSpPr>
        <p:spPr>
          <a:xfrm>
            <a:off x="6755575" y="178803"/>
            <a:ext cx="27727" cy="27725"/>
          </a:xfrm>
          <a:custGeom>
            <a:avLst/>
            <a:gdLst/>
            <a:ahLst/>
            <a:cxnLst/>
            <a:rect l="l" t="t" r="r" b="b"/>
            <a:pathLst>
              <a:path w="45720" h="45720">
                <a:moveTo>
                  <a:pt x="12355" y="104"/>
                </a:moveTo>
                <a:lnTo>
                  <a:pt x="0" y="209"/>
                </a:lnTo>
                <a:lnTo>
                  <a:pt x="837" y="1780"/>
                </a:lnTo>
                <a:lnTo>
                  <a:pt x="2513" y="6806"/>
                </a:lnTo>
                <a:lnTo>
                  <a:pt x="14030" y="39370"/>
                </a:lnTo>
                <a:lnTo>
                  <a:pt x="15078" y="41988"/>
                </a:lnTo>
                <a:lnTo>
                  <a:pt x="15496" y="43663"/>
                </a:lnTo>
                <a:lnTo>
                  <a:pt x="15811" y="45234"/>
                </a:lnTo>
                <a:lnTo>
                  <a:pt x="29632" y="45234"/>
                </a:lnTo>
                <a:lnTo>
                  <a:pt x="29946" y="43663"/>
                </a:lnTo>
                <a:lnTo>
                  <a:pt x="30365" y="42197"/>
                </a:lnTo>
                <a:lnTo>
                  <a:pt x="31412" y="39370"/>
                </a:lnTo>
                <a:lnTo>
                  <a:pt x="32619" y="35915"/>
                </a:lnTo>
                <a:lnTo>
                  <a:pt x="22721" y="35915"/>
                </a:lnTo>
                <a:lnTo>
                  <a:pt x="17695" y="19685"/>
                </a:lnTo>
                <a:lnTo>
                  <a:pt x="38289" y="19685"/>
                </a:lnTo>
                <a:lnTo>
                  <a:pt x="41472" y="10575"/>
                </a:lnTo>
                <a:lnTo>
                  <a:pt x="15182" y="10575"/>
                </a:lnTo>
                <a:lnTo>
                  <a:pt x="13716" y="5968"/>
                </a:lnTo>
                <a:lnTo>
                  <a:pt x="13088" y="3769"/>
                </a:lnTo>
                <a:lnTo>
                  <a:pt x="12669" y="2094"/>
                </a:lnTo>
                <a:lnTo>
                  <a:pt x="12355" y="104"/>
                </a:lnTo>
                <a:close/>
              </a:path>
              <a:path w="45720" h="45720">
                <a:moveTo>
                  <a:pt x="38289" y="19685"/>
                </a:moveTo>
                <a:lnTo>
                  <a:pt x="27747" y="19685"/>
                </a:lnTo>
                <a:lnTo>
                  <a:pt x="22721" y="35915"/>
                </a:lnTo>
                <a:lnTo>
                  <a:pt x="32619" y="35915"/>
                </a:lnTo>
                <a:lnTo>
                  <a:pt x="38289" y="19685"/>
                </a:lnTo>
                <a:close/>
              </a:path>
              <a:path w="45720" h="45720">
                <a:moveTo>
                  <a:pt x="45338" y="0"/>
                </a:moveTo>
                <a:lnTo>
                  <a:pt x="32983" y="104"/>
                </a:lnTo>
                <a:lnTo>
                  <a:pt x="32564" y="2722"/>
                </a:lnTo>
                <a:lnTo>
                  <a:pt x="32250" y="4083"/>
                </a:lnTo>
                <a:lnTo>
                  <a:pt x="31726" y="5968"/>
                </a:lnTo>
                <a:lnTo>
                  <a:pt x="30260" y="10575"/>
                </a:lnTo>
                <a:lnTo>
                  <a:pt x="41472" y="10575"/>
                </a:lnTo>
                <a:lnTo>
                  <a:pt x="42825" y="6701"/>
                </a:lnTo>
                <a:lnTo>
                  <a:pt x="43768" y="3769"/>
                </a:lnTo>
                <a:lnTo>
                  <a:pt x="44605" y="1570"/>
                </a:lnTo>
                <a:lnTo>
                  <a:pt x="45338" y="0"/>
                </a:lnTo>
                <a:close/>
              </a:path>
            </a:pathLst>
          </a:custGeom>
          <a:solidFill>
            <a:srgbClr val="FFFFFF"/>
          </a:solidFill>
        </p:spPr>
        <p:txBody>
          <a:bodyPr wrap="square" lIns="0" tIns="0" rIns="0" bIns="0" rtlCol="0"/>
          <a:lstStyle/>
          <a:p>
            <a:endParaRPr sz="1090"/>
          </a:p>
        </p:txBody>
      </p:sp>
      <p:sp>
        <p:nvSpPr>
          <p:cNvPr id="102" name="bk object 102"/>
          <p:cNvSpPr/>
          <p:nvPr/>
        </p:nvSpPr>
        <p:spPr>
          <a:xfrm>
            <a:off x="6785292" y="178740"/>
            <a:ext cx="23876" cy="27725"/>
          </a:xfrm>
          <a:custGeom>
            <a:avLst/>
            <a:gdLst/>
            <a:ahLst/>
            <a:cxnLst/>
            <a:rect l="l" t="t" r="r" b="b"/>
            <a:pathLst>
              <a:path w="39370" h="45720">
                <a:moveTo>
                  <a:pt x="11413" y="0"/>
                </a:moveTo>
                <a:lnTo>
                  <a:pt x="0" y="104"/>
                </a:lnTo>
                <a:lnTo>
                  <a:pt x="314" y="2513"/>
                </a:lnTo>
                <a:lnTo>
                  <a:pt x="418" y="42721"/>
                </a:lnTo>
                <a:lnTo>
                  <a:pt x="104" y="45338"/>
                </a:lnTo>
                <a:lnTo>
                  <a:pt x="4397" y="45129"/>
                </a:lnTo>
                <a:lnTo>
                  <a:pt x="30365" y="45129"/>
                </a:lnTo>
                <a:lnTo>
                  <a:pt x="35286" y="40522"/>
                </a:lnTo>
                <a:lnTo>
                  <a:pt x="35286" y="36019"/>
                </a:lnTo>
                <a:lnTo>
                  <a:pt x="11099" y="36019"/>
                </a:lnTo>
                <a:lnTo>
                  <a:pt x="10994" y="26386"/>
                </a:lnTo>
                <a:lnTo>
                  <a:pt x="34420" y="26386"/>
                </a:lnTo>
                <a:lnTo>
                  <a:pt x="34239" y="25863"/>
                </a:lnTo>
                <a:lnTo>
                  <a:pt x="32145" y="23873"/>
                </a:lnTo>
                <a:lnTo>
                  <a:pt x="30784" y="22617"/>
                </a:lnTo>
                <a:lnTo>
                  <a:pt x="29737" y="21988"/>
                </a:lnTo>
                <a:lnTo>
                  <a:pt x="27119" y="21151"/>
                </a:lnTo>
                <a:lnTo>
                  <a:pt x="29842" y="20313"/>
                </a:lnTo>
                <a:lnTo>
                  <a:pt x="30993" y="19057"/>
                </a:lnTo>
                <a:lnTo>
                  <a:pt x="31854" y="17067"/>
                </a:lnTo>
                <a:lnTo>
                  <a:pt x="10994" y="17067"/>
                </a:lnTo>
                <a:lnTo>
                  <a:pt x="11099" y="2513"/>
                </a:lnTo>
                <a:lnTo>
                  <a:pt x="11413" y="0"/>
                </a:lnTo>
                <a:close/>
              </a:path>
              <a:path w="39370" h="45720">
                <a:moveTo>
                  <a:pt x="34420" y="26386"/>
                </a:moveTo>
                <a:lnTo>
                  <a:pt x="22407" y="26386"/>
                </a:lnTo>
                <a:lnTo>
                  <a:pt x="24292" y="28271"/>
                </a:lnTo>
                <a:lnTo>
                  <a:pt x="24292" y="34449"/>
                </a:lnTo>
                <a:lnTo>
                  <a:pt x="22617" y="36019"/>
                </a:lnTo>
                <a:lnTo>
                  <a:pt x="35286" y="36019"/>
                </a:lnTo>
                <a:lnTo>
                  <a:pt x="35286" y="28899"/>
                </a:lnTo>
                <a:lnTo>
                  <a:pt x="34420" y="26386"/>
                </a:lnTo>
                <a:close/>
              </a:path>
              <a:path w="39370" h="45720">
                <a:moveTo>
                  <a:pt x="39161" y="0"/>
                </a:moveTo>
                <a:lnTo>
                  <a:pt x="26805" y="0"/>
                </a:lnTo>
                <a:lnTo>
                  <a:pt x="26491" y="1780"/>
                </a:lnTo>
                <a:lnTo>
                  <a:pt x="25863" y="3978"/>
                </a:lnTo>
                <a:lnTo>
                  <a:pt x="24187" y="8481"/>
                </a:lnTo>
                <a:lnTo>
                  <a:pt x="22512" y="13193"/>
                </a:lnTo>
                <a:lnTo>
                  <a:pt x="21884" y="14449"/>
                </a:lnTo>
                <a:lnTo>
                  <a:pt x="20522" y="15601"/>
                </a:lnTo>
                <a:lnTo>
                  <a:pt x="19475" y="16648"/>
                </a:lnTo>
                <a:lnTo>
                  <a:pt x="18114" y="17067"/>
                </a:lnTo>
                <a:lnTo>
                  <a:pt x="31854" y="17067"/>
                </a:lnTo>
                <a:lnTo>
                  <a:pt x="32669" y="15182"/>
                </a:lnTo>
                <a:lnTo>
                  <a:pt x="33592" y="13193"/>
                </a:lnTo>
                <a:lnTo>
                  <a:pt x="36648" y="5758"/>
                </a:lnTo>
                <a:lnTo>
                  <a:pt x="37171" y="4188"/>
                </a:lnTo>
                <a:lnTo>
                  <a:pt x="37799" y="2827"/>
                </a:lnTo>
                <a:lnTo>
                  <a:pt x="39161" y="0"/>
                </a:lnTo>
                <a:close/>
              </a:path>
            </a:pathLst>
          </a:custGeom>
          <a:solidFill>
            <a:srgbClr val="FFFFFF"/>
          </a:solidFill>
        </p:spPr>
        <p:txBody>
          <a:bodyPr wrap="square" lIns="0" tIns="0" rIns="0" bIns="0" rtlCol="0"/>
          <a:lstStyle/>
          <a:p>
            <a:endParaRPr sz="1090"/>
          </a:p>
        </p:txBody>
      </p:sp>
      <p:sp>
        <p:nvSpPr>
          <p:cNvPr id="103" name="bk object 103"/>
          <p:cNvSpPr/>
          <p:nvPr/>
        </p:nvSpPr>
        <p:spPr>
          <a:xfrm>
            <a:off x="6811708" y="178803"/>
            <a:ext cx="25416" cy="27725"/>
          </a:xfrm>
          <a:custGeom>
            <a:avLst/>
            <a:gdLst/>
            <a:ahLst/>
            <a:cxnLst/>
            <a:rect l="l" t="t" r="r" b="b"/>
            <a:pathLst>
              <a:path w="41909" h="45720">
                <a:moveTo>
                  <a:pt x="11203" y="104"/>
                </a:moveTo>
                <a:lnTo>
                  <a:pt x="0" y="104"/>
                </a:lnTo>
                <a:lnTo>
                  <a:pt x="314" y="2931"/>
                </a:lnTo>
                <a:lnTo>
                  <a:pt x="407" y="4711"/>
                </a:lnTo>
                <a:lnTo>
                  <a:pt x="481" y="41359"/>
                </a:lnTo>
                <a:lnTo>
                  <a:pt x="356" y="43140"/>
                </a:lnTo>
                <a:lnTo>
                  <a:pt x="104" y="45234"/>
                </a:lnTo>
                <a:lnTo>
                  <a:pt x="11308" y="45234"/>
                </a:lnTo>
                <a:lnTo>
                  <a:pt x="10994" y="42407"/>
                </a:lnTo>
                <a:lnTo>
                  <a:pt x="10889" y="27538"/>
                </a:lnTo>
                <a:lnTo>
                  <a:pt x="23651" y="27538"/>
                </a:lnTo>
                <a:lnTo>
                  <a:pt x="23454" y="27329"/>
                </a:lnTo>
                <a:lnTo>
                  <a:pt x="28036" y="20418"/>
                </a:lnTo>
                <a:lnTo>
                  <a:pt x="16229" y="20418"/>
                </a:lnTo>
                <a:lnTo>
                  <a:pt x="10785" y="14973"/>
                </a:lnTo>
                <a:lnTo>
                  <a:pt x="10889" y="2931"/>
                </a:lnTo>
                <a:lnTo>
                  <a:pt x="11203" y="104"/>
                </a:lnTo>
                <a:close/>
              </a:path>
              <a:path w="41909" h="45720">
                <a:moveTo>
                  <a:pt x="23651" y="27538"/>
                </a:moveTo>
                <a:lnTo>
                  <a:pt x="10889" y="27538"/>
                </a:lnTo>
                <a:lnTo>
                  <a:pt x="21555" y="39161"/>
                </a:lnTo>
                <a:lnTo>
                  <a:pt x="23454" y="41359"/>
                </a:lnTo>
                <a:lnTo>
                  <a:pt x="24920" y="43140"/>
                </a:lnTo>
                <a:lnTo>
                  <a:pt x="26072" y="45129"/>
                </a:lnTo>
                <a:lnTo>
                  <a:pt x="40312" y="45129"/>
                </a:lnTo>
                <a:lnTo>
                  <a:pt x="39370" y="44187"/>
                </a:lnTo>
                <a:lnTo>
                  <a:pt x="39056" y="43768"/>
                </a:lnTo>
                <a:lnTo>
                  <a:pt x="38323" y="42930"/>
                </a:lnTo>
                <a:lnTo>
                  <a:pt x="35496" y="40208"/>
                </a:lnTo>
                <a:lnTo>
                  <a:pt x="34455" y="39056"/>
                </a:lnTo>
                <a:lnTo>
                  <a:pt x="23651" y="27538"/>
                </a:lnTo>
                <a:close/>
              </a:path>
              <a:path w="41909" h="45720">
                <a:moveTo>
                  <a:pt x="41778" y="0"/>
                </a:moveTo>
                <a:lnTo>
                  <a:pt x="28061" y="104"/>
                </a:lnTo>
                <a:lnTo>
                  <a:pt x="27329" y="1780"/>
                </a:lnTo>
                <a:lnTo>
                  <a:pt x="25758" y="4711"/>
                </a:lnTo>
                <a:lnTo>
                  <a:pt x="24397" y="6910"/>
                </a:lnTo>
                <a:lnTo>
                  <a:pt x="16229" y="20418"/>
                </a:lnTo>
                <a:lnTo>
                  <a:pt x="28036" y="20418"/>
                </a:lnTo>
                <a:lnTo>
                  <a:pt x="36229" y="8062"/>
                </a:lnTo>
                <a:lnTo>
                  <a:pt x="39265" y="3245"/>
                </a:lnTo>
                <a:lnTo>
                  <a:pt x="41778" y="0"/>
                </a:lnTo>
                <a:close/>
              </a:path>
            </a:pathLst>
          </a:custGeom>
          <a:solidFill>
            <a:srgbClr val="FFFFFF"/>
          </a:solidFill>
        </p:spPr>
        <p:txBody>
          <a:bodyPr wrap="square" lIns="0" tIns="0" rIns="0" bIns="0" rtlCol="0"/>
          <a:lstStyle/>
          <a:p>
            <a:endParaRPr sz="1090"/>
          </a:p>
        </p:txBody>
      </p:sp>
      <p:sp>
        <p:nvSpPr>
          <p:cNvPr id="104" name="bk object 104"/>
          <p:cNvSpPr/>
          <p:nvPr/>
        </p:nvSpPr>
        <p:spPr>
          <a:xfrm>
            <a:off x="7897240" y="61781"/>
            <a:ext cx="81254" cy="56604"/>
          </a:xfrm>
          <a:custGeom>
            <a:avLst/>
            <a:gdLst/>
            <a:ahLst/>
            <a:cxnLst/>
            <a:rect l="l" t="t" r="r" b="b"/>
            <a:pathLst>
              <a:path w="133984" h="93345">
                <a:moveTo>
                  <a:pt x="36648" y="0"/>
                </a:moveTo>
                <a:lnTo>
                  <a:pt x="0" y="0"/>
                </a:lnTo>
                <a:lnTo>
                  <a:pt x="0" y="92981"/>
                </a:lnTo>
                <a:lnTo>
                  <a:pt x="30784" y="92981"/>
                </a:lnTo>
                <a:lnTo>
                  <a:pt x="30784" y="52249"/>
                </a:lnTo>
                <a:lnTo>
                  <a:pt x="102746" y="52249"/>
                </a:lnTo>
                <a:lnTo>
                  <a:pt x="102928" y="51935"/>
                </a:lnTo>
                <a:lnTo>
                  <a:pt x="133608" y="51935"/>
                </a:lnTo>
                <a:lnTo>
                  <a:pt x="133608" y="51516"/>
                </a:lnTo>
                <a:lnTo>
                  <a:pt x="66699" y="51516"/>
                </a:lnTo>
                <a:lnTo>
                  <a:pt x="36648" y="0"/>
                </a:lnTo>
                <a:close/>
              </a:path>
              <a:path w="133984" h="93345">
                <a:moveTo>
                  <a:pt x="102746" y="52249"/>
                </a:moveTo>
                <a:lnTo>
                  <a:pt x="30784" y="52249"/>
                </a:lnTo>
                <a:lnTo>
                  <a:pt x="53610" y="92981"/>
                </a:lnTo>
                <a:lnTo>
                  <a:pt x="79055" y="92981"/>
                </a:lnTo>
                <a:lnTo>
                  <a:pt x="102746" y="52249"/>
                </a:lnTo>
                <a:close/>
              </a:path>
              <a:path w="133984" h="93345">
                <a:moveTo>
                  <a:pt x="133608" y="51935"/>
                </a:moveTo>
                <a:lnTo>
                  <a:pt x="102928" y="51935"/>
                </a:lnTo>
                <a:lnTo>
                  <a:pt x="102928" y="92981"/>
                </a:lnTo>
                <a:lnTo>
                  <a:pt x="133608" y="92981"/>
                </a:lnTo>
                <a:lnTo>
                  <a:pt x="133608" y="51935"/>
                </a:lnTo>
                <a:close/>
              </a:path>
              <a:path w="133984" h="93345">
                <a:moveTo>
                  <a:pt x="133608" y="0"/>
                </a:moveTo>
                <a:lnTo>
                  <a:pt x="96855" y="0"/>
                </a:lnTo>
                <a:lnTo>
                  <a:pt x="66699" y="51516"/>
                </a:lnTo>
                <a:lnTo>
                  <a:pt x="133608" y="51516"/>
                </a:lnTo>
                <a:lnTo>
                  <a:pt x="133608" y="0"/>
                </a:lnTo>
                <a:close/>
              </a:path>
            </a:pathLst>
          </a:custGeom>
          <a:solidFill>
            <a:srgbClr val="FFFFFF"/>
          </a:solidFill>
        </p:spPr>
        <p:txBody>
          <a:bodyPr wrap="square" lIns="0" tIns="0" rIns="0" bIns="0" rtlCol="0"/>
          <a:lstStyle/>
          <a:p>
            <a:endParaRPr sz="1090"/>
          </a:p>
        </p:txBody>
      </p:sp>
      <p:sp>
        <p:nvSpPr>
          <p:cNvPr id="105" name="bk object 105"/>
          <p:cNvSpPr/>
          <p:nvPr/>
        </p:nvSpPr>
        <p:spPr>
          <a:xfrm>
            <a:off x="7981822" y="60955"/>
            <a:ext cx="76633" cy="57760"/>
          </a:xfrm>
          <a:custGeom>
            <a:avLst/>
            <a:gdLst/>
            <a:ahLst/>
            <a:cxnLst/>
            <a:rect l="l" t="t" r="r" b="b"/>
            <a:pathLst>
              <a:path w="126365" h="95250">
                <a:moveTo>
                  <a:pt x="61673" y="0"/>
                </a:moveTo>
                <a:lnTo>
                  <a:pt x="34455" y="2760"/>
                </a:lnTo>
                <a:lnTo>
                  <a:pt x="15208" y="11164"/>
                </a:lnTo>
                <a:lnTo>
                  <a:pt x="3776" y="25400"/>
                </a:lnTo>
                <a:lnTo>
                  <a:pt x="0" y="45653"/>
                </a:lnTo>
                <a:lnTo>
                  <a:pt x="3538" y="67329"/>
                </a:lnTo>
                <a:lnTo>
                  <a:pt x="14646" y="82654"/>
                </a:lnTo>
                <a:lnTo>
                  <a:pt x="34058" y="91756"/>
                </a:lnTo>
                <a:lnTo>
                  <a:pt x="62511" y="94761"/>
                </a:lnTo>
                <a:lnTo>
                  <a:pt x="90597" y="92430"/>
                </a:lnTo>
                <a:lnTo>
                  <a:pt x="110428" y="84591"/>
                </a:lnTo>
                <a:lnTo>
                  <a:pt x="121880" y="70364"/>
                </a:lnTo>
                <a:lnTo>
                  <a:pt x="62825" y="70364"/>
                </a:lnTo>
                <a:lnTo>
                  <a:pt x="49960" y="68649"/>
                </a:lnTo>
                <a:lnTo>
                  <a:pt x="40954" y="63872"/>
                </a:lnTo>
                <a:lnTo>
                  <a:pt x="35658" y="56582"/>
                </a:lnTo>
                <a:lnTo>
                  <a:pt x="33925" y="47328"/>
                </a:lnTo>
                <a:lnTo>
                  <a:pt x="35651" y="37633"/>
                </a:lnTo>
                <a:lnTo>
                  <a:pt x="40901" y="30391"/>
                </a:lnTo>
                <a:lnTo>
                  <a:pt x="49784" y="25859"/>
                </a:lnTo>
                <a:lnTo>
                  <a:pt x="62406" y="24292"/>
                </a:lnTo>
                <a:lnTo>
                  <a:pt x="121620" y="24292"/>
                </a:lnTo>
                <a:lnTo>
                  <a:pt x="108949" y="9803"/>
                </a:lnTo>
                <a:lnTo>
                  <a:pt x="88698" y="2197"/>
                </a:lnTo>
                <a:lnTo>
                  <a:pt x="61673" y="0"/>
                </a:lnTo>
                <a:close/>
              </a:path>
              <a:path w="126365" h="95250">
                <a:moveTo>
                  <a:pt x="121620" y="24292"/>
                </a:moveTo>
                <a:lnTo>
                  <a:pt x="62406" y="24292"/>
                </a:lnTo>
                <a:lnTo>
                  <a:pt x="74402" y="25727"/>
                </a:lnTo>
                <a:lnTo>
                  <a:pt x="83845" y="30038"/>
                </a:lnTo>
                <a:lnTo>
                  <a:pt x="90029" y="37235"/>
                </a:lnTo>
                <a:lnTo>
                  <a:pt x="92248" y="47328"/>
                </a:lnTo>
                <a:lnTo>
                  <a:pt x="90183" y="57642"/>
                </a:lnTo>
                <a:lnTo>
                  <a:pt x="84290" y="64814"/>
                </a:lnTo>
                <a:lnTo>
                  <a:pt x="75020" y="69003"/>
                </a:lnTo>
                <a:lnTo>
                  <a:pt x="62825" y="70364"/>
                </a:lnTo>
                <a:lnTo>
                  <a:pt x="121880" y="70364"/>
                </a:lnTo>
                <a:lnTo>
                  <a:pt x="122190" y="69979"/>
                </a:lnTo>
                <a:lnTo>
                  <a:pt x="126069" y="47328"/>
                </a:lnTo>
                <a:lnTo>
                  <a:pt x="121661" y="24339"/>
                </a:lnTo>
                <a:close/>
              </a:path>
            </a:pathLst>
          </a:custGeom>
          <a:solidFill>
            <a:srgbClr val="FFFFFF"/>
          </a:solidFill>
        </p:spPr>
        <p:txBody>
          <a:bodyPr wrap="square" lIns="0" tIns="0" rIns="0" bIns="0" rtlCol="0"/>
          <a:lstStyle/>
          <a:p>
            <a:endParaRPr sz="1090"/>
          </a:p>
        </p:txBody>
      </p:sp>
      <p:sp>
        <p:nvSpPr>
          <p:cNvPr id="106" name="bk object 106"/>
          <p:cNvSpPr/>
          <p:nvPr/>
        </p:nvSpPr>
        <p:spPr>
          <a:xfrm>
            <a:off x="8062722" y="61971"/>
            <a:ext cx="70856" cy="56219"/>
          </a:xfrm>
          <a:custGeom>
            <a:avLst/>
            <a:gdLst/>
            <a:ahLst/>
            <a:cxnLst/>
            <a:rect l="l" t="t" r="r" b="b"/>
            <a:pathLst>
              <a:path w="116840" h="92710">
                <a:moveTo>
                  <a:pt x="63453" y="0"/>
                </a:moveTo>
                <a:lnTo>
                  <a:pt x="0" y="0"/>
                </a:lnTo>
                <a:lnTo>
                  <a:pt x="0" y="92667"/>
                </a:lnTo>
                <a:lnTo>
                  <a:pt x="63767" y="92667"/>
                </a:lnTo>
                <a:lnTo>
                  <a:pt x="82080" y="90456"/>
                </a:lnTo>
                <a:lnTo>
                  <a:pt x="98989" y="82916"/>
                </a:lnTo>
                <a:lnTo>
                  <a:pt x="111402" y="68680"/>
                </a:lnTo>
                <a:lnTo>
                  <a:pt x="111672" y="67432"/>
                </a:lnTo>
                <a:lnTo>
                  <a:pt x="30784" y="67432"/>
                </a:lnTo>
                <a:lnTo>
                  <a:pt x="30784" y="25444"/>
                </a:lnTo>
                <a:lnTo>
                  <a:pt x="112344" y="25444"/>
                </a:lnTo>
                <a:lnTo>
                  <a:pt x="111779" y="22396"/>
                </a:lnTo>
                <a:lnTo>
                  <a:pt x="99970" y="8311"/>
                </a:lnTo>
                <a:lnTo>
                  <a:pt x="83096" y="1667"/>
                </a:lnTo>
                <a:lnTo>
                  <a:pt x="63453" y="0"/>
                </a:lnTo>
                <a:close/>
              </a:path>
              <a:path w="116840" h="92710">
                <a:moveTo>
                  <a:pt x="112344" y="25444"/>
                </a:moveTo>
                <a:lnTo>
                  <a:pt x="61673" y="25444"/>
                </a:lnTo>
                <a:lnTo>
                  <a:pt x="72154" y="27096"/>
                </a:lnTo>
                <a:lnTo>
                  <a:pt x="79081" y="31595"/>
                </a:lnTo>
                <a:lnTo>
                  <a:pt x="82906" y="38254"/>
                </a:lnTo>
                <a:lnTo>
                  <a:pt x="84081" y="46386"/>
                </a:lnTo>
                <a:lnTo>
                  <a:pt x="82700" y="54577"/>
                </a:lnTo>
                <a:lnTo>
                  <a:pt x="78531" y="61267"/>
                </a:lnTo>
                <a:lnTo>
                  <a:pt x="71535" y="65778"/>
                </a:lnTo>
                <a:lnTo>
                  <a:pt x="61673" y="67432"/>
                </a:lnTo>
                <a:lnTo>
                  <a:pt x="111672" y="67432"/>
                </a:lnTo>
                <a:lnTo>
                  <a:pt x="116226" y="46386"/>
                </a:lnTo>
                <a:lnTo>
                  <a:pt x="112344" y="25444"/>
                </a:lnTo>
                <a:close/>
              </a:path>
            </a:pathLst>
          </a:custGeom>
          <a:solidFill>
            <a:srgbClr val="FFFFFF"/>
          </a:solidFill>
        </p:spPr>
        <p:txBody>
          <a:bodyPr wrap="square" lIns="0" tIns="0" rIns="0" bIns="0" rtlCol="0"/>
          <a:lstStyle/>
          <a:p>
            <a:endParaRPr sz="1090"/>
          </a:p>
        </p:txBody>
      </p:sp>
      <p:sp>
        <p:nvSpPr>
          <p:cNvPr id="107" name="bk object 107"/>
          <p:cNvSpPr/>
          <p:nvPr/>
        </p:nvSpPr>
        <p:spPr>
          <a:xfrm>
            <a:off x="8136572" y="110417"/>
            <a:ext cx="62385" cy="0"/>
          </a:xfrm>
          <a:custGeom>
            <a:avLst/>
            <a:gdLst/>
            <a:ahLst/>
            <a:cxnLst/>
            <a:rect l="l" t="t" r="r" b="b"/>
            <a:pathLst>
              <a:path w="102869">
                <a:moveTo>
                  <a:pt x="0" y="0"/>
                </a:moveTo>
                <a:lnTo>
                  <a:pt x="102405" y="0"/>
                </a:lnTo>
              </a:path>
            </a:pathLst>
          </a:custGeom>
          <a:ln w="25400">
            <a:solidFill>
              <a:srgbClr val="FFFFFF"/>
            </a:solidFill>
          </a:ln>
        </p:spPr>
        <p:txBody>
          <a:bodyPr wrap="square" lIns="0" tIns="0" rIns="0" bIns="0" rtlCol="0"/>
          <a:lstStyle/>
          <a:p>
            <a:endParaRPr sz="1090"/>
          </a:p>
        </p:txBody>
      </p:sp>
      <p:sp>
        <p:nvSpPr>
          <p:cNvPr id="108" name="bk object 108"/>
          <p:cNvSpPr/>
          <p:nvPr/>
        </p:nvSpPr>
        <p:spPr>
          <a:xfrm>
            <a:off x="8136572" y="97325"/>
            <a:ext cx="18869" cy="5391"/>
          </a:xfrm>
          <a:custGeom>
            <a:avLst/>
            <a:gdLst/>
            <a:ahLst/>
            <a:cxnLst/>
            <a:rect l="l" t="t" r="r" b="b"/>
            <a:pathLst>
              <a:path w="31115" h="8889">
                <a:moveTo>
                  <a:pt x="0" y="8889"/>
                </a:moveTo>
                <a:lnTo>
                  <a:pt x="30784" y="8889"/>
                </a:lnTo>
                <a:lnTo>
                  <a:pt x="30784" y="0"/>
                </a:lnTo>
                <a:lnTo>
                  <a:pt x="0" y="0"/>
                </a:lnTo>
                <a:lnTo>
                  <a:pt x="0" y="8889"/>
                </a:lnTo>
                <a:close/>
              </a:path>
            </a:pathLst>
          </a:custGeom>
          <a:solidFill>
            <a:srgbClr val="FFFFFF"/>
          </a:solidFill>
        </p:spPr>
        <p:txBody>
          <a:bodyPr wrap="square" lIns="0" tIns="0" rIns="0" bIns="0" rtlCol="0"/>
          <a:lstStyle/>
          <a:p>
            <a:endParaRPr sz="1090"/>
          </a:p>
        </p:txBody>
      </p:sp>
      <p:sp>
        <p:nvSpPr>
          <p:cNvPr id="109" name="bk object 109"/>
          <p:cNvSpPr/>
          <p:nvPr/>
        </p:nvSpPr>
        <p:spPr>
          <a:xfrm>
            <a:off x="8136572" y="90009"/>
            <a:ext cx="59689" cy="0"/>
          </a:xfrm>
          <a:custGeom>
            <a:avLst/>
            <a:gdLst/>
            <a:ahLst/>
            <a:cxnLst/>
            <a:rect l="l" t="t" r="r" b="b"/>
            <a:pathLst>
              <a:path w="98425">
                <a:moveTo>
                  <a:pt x="0" y="0"/>
                </a:moveTo>
                <a:lnTo>
                  <a:pt x="97902" y="0"/>
                </a:lnTo>
              </a:path>
            </a:pathLst>
          </a:custGeom>
          <a:ln w="24129">
            <a:solidFill>
              <a:srgbClr val="FFFFFF"/>
            </a:solidFill>
          </a:ln>
        </p:spPr>
        <p:txBody>
          <a:bodyPr wrap="square" lIns="0" tIns="0" rIns="0" bIns="0" rtlCol="0"/>
          <a:lstStyle/>
          <a:p>
            <a:endParaRPr sz="1090"/>
          </a:p>
        </p:txBody>
      </p:sp>
      <p:sp>
        <p:nvSpPr>
          <p:cNvPr id="110" name="bk object 110"/>
          <p:cNvSpPr/>
          <p:nvPr/>
        </p:nvSpPr>
        <p:spPr>
          <a:xfrm>
            <a:off x="8136572" y="77302"/>
            <a:ext cx="18869" cy="5391"/>
          </a:xfrm>
          <a:custGeom>
            <a:avLst/>
            <a:gdLst/>
            <a:ahLst/>
            <a:cxnLst/>
            <a:rect l="l" t="t" r="r" b="b"/>
            <a:pathLst>
              <a:path w="31115" h="8889">
                <a:moveTo>
                  <a:pt x="0" y="8890"/>
                </a:moveTo>
                <a:lnTo>
                  <a:pt x="30784" y="8890"/>
                </a:lnTo>
                <a:lnTo>
                  <a:pt x="30784" y="0"/>
                </a:lnTo>
                <a:lnTo>
                  <a:pt x="0" y="0"/>
                </a:lnTo>
                <a:lnTo>
                  <a:pt x="0" y="8890"/>
                </a:lnTo>
                <a:close/>
              </a:path>
            </a:pathLst>
          </a:custGeom>
          <a:solidFill>
            <a:srgbClr val="FFFFFF"/>
          </a:solidFill>
        </p:spPr>
        <p:txBody>
          <a:bodyPr wrap="square" lIns="0" tIns="0" rIns="0" bIns="0" rtlCol="0"/>
          <a:lstStyle/>
          <a:p>
            <a:endParaRPr sz="1090"/>
          </a:p>
        </p:txBody>
      </p:sp>
      <p:sp>
        <p:nvSpPr>
          <p:cNvPr id="111" name="bk object 111"/>
          <p:cNvSpPr/>
          <p:nvPr/>
        </p:nvSpPr>
        <p:spPr>
          <a:xfrm>
            <a:off x="8136572" y="69600"/>
            <a:ext cx="62385" cy="0"/>
          </a:xfrm>
          <a:custGeom>
            <a:avLst/>
            <a:gdLst/>
            <a:ahLst/>
            <a:cxnLst/>
            <a:rect l="l" t="t" r="r" b="b"/>
            <a:pathLst>
              <a:path w="102869">
                <a:moveTo>
                  <a:pt x="0" y="0"/>
                </a:moveTo>
                <a:lnTo>
                  <a:pt x="102405" y="0"/>
                </a:lnTo>
              </a:path>
            </a:pathLst>
          </a:custGeom>
          <a:ln w="25400">
            <a:solidFill>
              <a:srgbClr val="FFFFFF"/>
            </a:solidFill>
          </a:ln>
        </p:spPr>
        <p:txBody>
          <a:bodyPr wrap="square" lIns="0" tIns="0" rIns="0" bIns="0" rtlCol="0"/>
          <a:lstStyle/>
          <a:p>
            <a:endParaRPr sz="1090"/>
          </a:p>
        </p:txBody>
      </p:sp>
      <p:sp>
        <p:nvSpPr>
          <p:cNvPr id="112" name="bk object 112"/>
          <p:cNvSpPr/>
          <p:nvPr/>
        </p:nvSpPr>
        <p:spPr>
          <a:xfrm>
            <a:off x="8204708" y="61781"/>
            <a:ext cx="67005" cy="56604"/>
          </a:xfrm>
          <a:custGeom>
            <a:avLst/>
            <a:gdLst/>
            <a:ahLst/>
            <a:cxnLst/>
            <a:rect l="l" t="t" r="r" b="b"/>
            <a:pathLst>
              <a:path w="110490" h="93345">
                <a:moveTo>
                  <a:pt x="68165" y="0"/>
                </a:moveTo>
                <a:lnTo>
                  <a:pt x="0" y="0"/>
                </a:lnTo>
                <a:lnTo>
                  <a:pt x="0" y="92981"/>
                </a:lnTo>
                <a:lnTo>
                  <a:pt x="30679" y="92981"/>
                </a:lnTo>
                <a:lnTo>
                  <a:pt x="30679" y="70992"/>
                </a:lnTo>
                <a:lnTo>
                  <a:pt x="94858" y="70992"/>
                </a:lnTo>
                <a:lnTo>
                  <a:pt x="91096" y="65547"/>
                </a:lnTo>
                <a:lnTo>
                  <a:pt x="97562" y="60992"/>
                </a:lnTo>
                <a:lnTo>
                  <a:pt x="103007" y="54474"/>
                </a:lnTo>
                <a:lnTo>
                  <a:pt x="106763" y="45639"/>
                </a:lnTo>
                <a:lnTo>
                  <a:pt x="106978" y="43873"/>
                </a:lnTo>
                <a:lnTo>
                  <a:pt x="30679" y="43873"/>
                </a:lnTo>
                <a:lnTo>
                  <a:pt x="30679" y="27119"/>
                </a:lnTo>
                <a:lnTo>
                  <a:pt x="106337" y="27119"/>
                </a:lnTo>
                <a:lnTo>
                  <a:pt x="103151" y="14886"/>
                </a:lnTo>
                <a:lnTo>
                  <a:pt x="91463" y="4698"/>
                </a:lnTo>
                <a:lnTo>
                  <a:pt x="78125" y="695"/>
                </a:lnTo>
                <a:lnTo>
                  <a:pt x="68165" y="0"/>
                </a:lnTo>
                <a:close/>
              </a:path>
              <a:path w="110490" h="93345">
                <a:moveTo>
                  <a:pt x="94858" y="70992"/>
                </a:moveTo>
                <a:lnTo>
                  <a:pt x="58741" y="70992"/>
                </a:lnTo>
                <a:lnTo>
                  <a:pt x="74447" y="92772"/>
                </a:lnTo>
                <a:lnTo>
                  <a:pt x="110049" y="92981"/>
                </a:lnTo>
                <a:lnTo>
                  <a:pt x="94858" y="70992"/>
                </a:lnTo>
                <a:close/>
              </a:path>
              <a:path w="110490" h="93345">
                <a:moveTo>
                  <a:pt x="106337" y="27119"/>
                </a:moveTo>
                <a:lnTo>
                  <a:pt x="68793" y="27119"/>
                </a:lnTo>
                <a:lnTo>
                  <a:pt x="76751" y="27433"/>
                </a:lnTo>
                <a:lnTo>
                  <a:pt x="76751" y="42930"/>
                </a:lnTo>
                <a:lnTo>
                  <a:pt x="69736" y="43873"/>
                </a:lnTo>
                <a:lnTo>
                  <a:pt x="106978" y="43873"/>
                </a:lnTo>
                <a:lnTo>
                  <a:pt x="108164" y="34135"/>
                </a:lnTo>
                <a:lnTo>
                  <a:pt x="106337" y="27119"/>
                </a:lnTo>
                <a:close/>
              </a:path>
            </a:pathLst>
          </a:custGeom>
          <a:solidFill>
            <a:srgbClr val="FFFFFF"/>
          </a:solidFill>
        </p:spPr>
        <p:txBody>
          <a:bodyPr wrap="square" lIns="0" tIns="0" rIns="0" bIns="0" rtlCol="0"/>
          <a:lstStyle/>
          <a:p>
            <a:endParaRPr sz="1090"/>
          </a:p>
        </p:txBody>
      </p:sp>
      <p:sp>
        <p:nvSpPr>
          <p:cNvPr id="113" name="bk object 113"/>
          <p:cNvSpPr/>
          <p:nvPr/>
        </p:nvSpPr>
        <p:spPr>
          <a:xfrm>
            <a:off x="8275891" y="61781"/>
            <a:ext cx="72012" cy="56604"/>
          </a:xfrm>
          <a:custGeom>
            <a:avLst/>
            <a:gdLst/>
            <a:ahLst/>
            <a:cxnLst/>
            <a:rect l="l" t="t" r="r" b="b"/>
            <a:pathLst>
              <a:path w="118744" h="93345">
                <a:moveTo>
                  <a:pt x="42825" y="0"/>
                </a:moveTo>
                <a:lnTo>
                  <a:pt x="0" y="0"/>
                </a:lnTo>
                <a:lnTo>
                  <a:pt x="0" y="92981"/>
                </a:lnTo>
                <a:lnTo>
                  <a:pt x="30784" y="92981"/>
                </a:lnTo>
                <a:lnTo>
                  <a:pt x="30784" y="36962"/>
                </a:lnTo>
                <a:lnTo>
                  <a:pt x="72901" y="36962"/>
                </a:lnTo>
                <a:lnTo>
                  <a:pt x="42825" y="0"/>
                </a:lnTo>
                <a:close/>
              </a:path>
              <a:path w="118744" h="93345">
                <a:moveTo>
                  <a:pt x="72901" y="36962"/>
                </a:moveTo>
                <a:lnTo>
                  <a:pt x="30784" y="36962"/>
                </a:lnTo>
                <a:lnTo>
                  <a:pt x="76228" y="92981"/>
                </a:lnTo>
                <a:lnTo>
                  <a:pt x="118321" y="92981"/>
                </a:lnTo>
                <a:lnTo>
                  <a:pt x="118321" y="55076"/>
                </a:lnTo>
                <a:lnTo>
                  <a:pt x="87641" y="55076"/>
                </a:lnTo>
                <a:lnTo>
                  <a:pt x="72901" y="36962"/>
                </a:lnTo>
                <a:close/>
              </a:path>
              <a:path w="118744" h="93345">
                <a:moveTo>
                  <a:pt x="118321" y="0"/>
                </a:moveTo>
                <a:lnTo>
                  <a:pt x="87641" y="0"/>
                </a:lnTo>
                <a:lnTo>
                  <a:pt x="87641" y="55076"/>
                </a:lnTo>
                <a:lnTo>
                  <a:pt x="118321" y="55076"/>
                </a:lnTo>
                <a:lnTo>
                  <a:pt x="118321" y="0"/>
                </a:lnTo>
                <a:close/>
              </a:path>
            </a:pathLst>
          </a:custGeom>
          <a:solidFill>
            <a:srgbClr val="FFFFFF"/>
          </a:solidFill>
        </p:spPr>
        <p:txBody>
          <a:bodyPr wrap="square" lIns="0" tIns="0" rIns="0" bIns="0" rtlCol="0"/>
          <a:lstStyle/>
          <a:p>
            <a:endParaRPr sz="1090"/>
          </a:p>
        </p:txBody>
      </p:sp>
      <p:sp>
        <p:nvSpPr>
          <p:cNvPr id="114" name="bk object 114"/>
          <p:cNvSpPr/>
          <p:nvPr/>
        </p:nvSpPr>
        <p:spPr>
          <a:xfrm>
            <a:off x="7897240" y="193591"/>
            <a:ext cx="80484" cy="0"/>
          </a:xfrm>
          <a:custGeom>
            <a:avLst/>
            <a:gdLst/>
            <a:ahLst/>
            <a:cxnLst/>
            <a:rect l="l" t="t" r="r" b="b"/>
            <a:pathLst>
              <a:path w="132715">
                <a:moveTo>
                  <a:pt x="0" y="0"/>
                </a:moveTo>
                <a:lnTo>
                  <a:pt x="132666" y="0"/>
                </a:lnTo>
              </a:path>
            </a:pathLst>
          </a:custGeom>
          <a:ln w="40639">
            <a:solidFill>
              <a:srgbClr val="FFFFFF"/>
            </a:solidFill>
          </a:ln>
        </p:spPr>
        <p:txBody>
          <a:bodyPr wrap="square" lIns="0" tIns="0" rIns="0" bIns="0" rtlCol="0"/>
          <a:lstStyle/>
          <a:p>
            <a:endParaRPr sz="1090"/>
          </a:p>
        </p:txBody>
      </p:sp>
      <p:sp>
        <p:nvSpPr>
          <p:cNvPr id="115" name="bk object 115"/>
          <p:cNvSpPr/>
          <p:nvPr/>
        </p:nvSpPr>
        <p:spPr>
          <a:xfrm>
            <a:off x="7897240" y="129670"/>
            <a:ext cx="25416" cy="51599"/>
          </a:xfrm>
          <a:custGeom>
            <a:avLst/>
            <a:gdLst/>
            <a:ahLst/>
            <a:cxnLst/>
            <a:rect l="l" t="t" r="r" b="b"/>
            <a:pathLst>
              <a:path w="41909" h="85089">
                <a:moveTo>
                  <a:pt x="0" y="85089"/>
                </a:moveTo>
                <a:lnTo>
                  <a:pt x="41569" y="85089"/>
                </a:lnTo>
                <a:lnTo>
                  <a:pt x="41569" y="0"/>
                </a:lnTo>
                <a:lnTo>
                  <a:pt x="0" y="0"/>
                </a:lnTo>
                <a:lnTo>
                  <a:pt x="0" y="85089"/>
                </a:lnTo>
                <a:close/>
              </a:path>
            </a:pathLst>
          </a:custGeom>
          <a:solidFill>
            <a:srgbClr val="FFFFFF"/>
          </a:solidFill>
        </p:spPr>
        <p:txBody>
          <a:bodyPr wrap="square" lIns="0" tIns="0" rIns="0" bIns="0" rtlCol="0"/>
          <a:lstStyle/>
          <a:p>
            <a:endParaRPr sz="1090"/>
          </a:p>
        </p:txBody>
      </p:sp>
      <p:sp>
        <p:nvSpPr>
          <p:cNvPr id="116" name="bk object 116"/>
          <p:cNvSpPr/>
          <p:nvPr/>
        </p:nvSpPr>
        <p:spPr>
          <a:xfrm>
            <a:off x="7997164" y="130081"/>
            <a:ext cx="0" cy="76243"/>
          </a:xfrm>
          <a:custGeom>
            <a:avLst/>
            <a:gdLst/>
            <a:ahLst/>
            <a:cxnLst/>
            <a:rect l="l" t="t" r="r" b="b"/>
            <a:pathLst>
              <a:path h="125729">
                <a:moveTo>
                  <a:pt x="0" y="0"/>
                </a:moveTo>
                <a:lnTo>
                  <a:pt x="0" y="125579"/>
                </a:lnTo>
              </a:path>
            </a:pathLst>
          </a:custGeom>
          <a:ln w="41591">
            <a:solidFill>
              <a:srgbClr val="FFFFFF"/>
            </a:solidFill>
          </a:ln>
        </p:spPr>
        <p:txBody>
          <a:bodyPr wrap="square" lIns="0" tIns="0" rIns="0" bIns="0" rtlCol="0"/>
          <a:lstStyle/>
          <a:p>
            <a:endParaRPr sz="1090"/>
          </a:p>
        </p:txBody>
      </p:sp>
      <p:sp>
        <p:nvSpPr>
          <p:cNvPr id="117" name="bk object 117"/>
          <p:cNvSpPr/>
          <p:nvPr/>
        </p:nvSpPr>
        <p:spPr>
          <a:xfrm>
            <a:off x="8016685" y="130038"/>
            <a:ext cx="107826" cy="76243"/>
          </a:xfrm>
          <a:custGeom>
            <a:avLst/>
            <a:gdLst/>
            <a:ahLst/>
            <a:cxnLst/>
            <a:rect l="l" t="t" r="r" b="b"/>
            <a:pathLst>
              <a:path w="177800" h="125729">
                <a:moveTo>
                  <a:pt x="47642" y="0"/>
                </a:moveTo>
                <a:lnTo>
                  <a:pt x="0" y="0"/>
                </a:lnTo>
                <a:lnTo>
                  <a:pt x="61882" y="125650"/>
                </a:lnTo>
                <a:lnTo>
                  <a:pt x="116331" y="125650"/>
                </a:lnTo>
                <a:lnTo>
                  <a:pt x="134258" y="89002"/>
                </a:lnTo>
                <a:lnTo>
                  <a:pt x="89002" y="89002"/>
                </a:lnTo>
                <a:lnTo>
                  <a:pt x="47642" y="0"/>
                </a:lnTo>
                <a:close/>
              </a:path>
              <a:path w="177800" h="125729">
                <a:moveTo>
                  <a:pt x="177795" y="0"/>
                </a:moveTo>
                <a:lnTo>
                  <a:pt x="130153" y="0"/>
                </a:lnTo>
                <a:lnTo>
                  <a:pt x="89002" y="89002"/>
                </a:lnTo>
                <a:lnTo>
                  <a:pt x="134258" y="89002"/>
                </a:lnTo>
                <a:lnTo>
                  <a:pt x="177795" y="0"/>
                </a:lnTo>
                <a:close/>
              </a:path>
            </a:pathLst>
          </a:custGeom>
          <a:solidFill>
            <a:srgbClr val="FFFFFF"/>
          </a:solidFill>
        </p:spPr>
        <p:txBody>
          <a:bodyPr wrap="square" lIns="0" tIns="0" rIns="0" bIns="0" rtlCol="0"/>
          <a:lstStyle/>
          <a:p>
            <a:endParaRPr sz="1090"/>
          </a:p>
        </p:txBody>
      </p:sp>
      <p:sp>
        <p:nvSpPr>
          <p:cNvPr id="118" name="bk object 118"/>
          <p:cNvSpPr/>
          <p:nvPr/>
        </p:nvSpPr>
        <p:spPr>
          <a:xfrm>
            <a:off x="8126603" y="195516"/>
            <a:ext cx="84335" cy="0"/>
          </a:xfrm>
          <a:custGeom>
            <a:avLst/>
            <a:gdLst/>
            <a:ahLst/>
            <a:cxnLst/>
            <a:rect l="l" t="t" r="r" b="b"/>
            <a:pathLst>
              <a:path w="139065">
                <a:moveTo>
                  <a:pt x="0" y="0"/>
                </a:moveTo>
                <a:lnTo>
                  <a:pt x="138529" y="0"/>
                </a:lnTo>
              </a:path>
            </a:pathLst>
          </a:custGeom>
          <a:ln w="34289">
            <a:solidFill>
              <a:srgbClr val="FFFFFF"/>
            </a:solidFill>
          </a:ln>
        </p:spPr>
        <p:txBody>
          <a:bodyPr wrap="square" lIns="0" tIns="0" rIns="0" bIns="0" rtlCol="0"/>
          <a:lstStyle/>
          <a:p>
            <a:endParaRPr sz="1090"/>
          </a:p>
        </p:txBody>
      </p:sp>
      <p:sp>
        <p:nvSpPr>
          <p:cNvPr id="119" name="bk object 119"/>
          <p:cNvSpPr/>
          <p:nvPr/>
        </p:nvSpPr>
        <p:spPr>
          <a:xfrm>
            <a:off x="8126603" y="178188"/>
            <a:ext cx="25416" cy="6931"/>
          </a:xfrm>
          <a:custGeom>
            <a:avLst/>
            <a:gdLst/>
            <a:ahLst/>
            <a:cxnLst/>
            <a:rect l="l" t="t" r="r" b="b"/>
            <a:pathLst>
              <a:path w="41909" h="11429">
                <a:moveTo>
                  <a:pt x="0" y="11429"/>
                </a:moveTo>
                <a:lnTo>
                  <a:pt x="41569" y="11429"/>
                </a:lnTo>
                <a:lnTo>
                  <a:pt x="41569" y="0"/>
                </a:lnTo>
                <a:lnTo>
                  <a:pt x="0" y="0"/>
                </a:lnTo>
                <a:lnTo>
                  <a:pt x="0" y="11429"/>
                </a:lnTo>
                <a:close/>
              </a:path>
            </a:pathLst>
          </a:custGeom>
          <a:solidFill>
            <a:srgbClr val="FFFFFF"/>
          </a:solidFill>
        </p:spPr>
        <p:txBody>
          <a:bodyPr wrap="square" lIns="0" tIns="0" rIns="0" bIns="0" rtlCol="0"/>
          <a:lstStyle/>
          <a:p>
            <a:endParaRPr sz="1090"/>
          </a:p>
        </p:txBody>
      </p:sp>
      <p:sp>
        <p:nvSpPr>
          <p:cNvPr id="120" name="bk object 120"/>
          <p:cNvSpPr/>
          <p:nvPr/>
        </p:nvSpPr>
        <p:spPr>
          <a:xfrm>
            <a:off x="8126603" y="168177"/>
            <a:ext cx="80484" cy="0"/>
          </a:xfrm>
          <a:custGeom>
            <a:avLst/>
            <a:gdLst/>
            <a:ahLst/>
            <a:cxnLst/>
            <a:rect l="l" t="t" r="r" b="b"/>
            <a:pathLst>
              <a:path w="132715">
                <a:moveTo>
                  <a:pt x="0" y="0"/>
                </a:moveTo>
                <a:lnTo>
                  <a:pt x="132456" y="0"/>
                </a:lnTo>
              </a:path>
            </a:pathLst>
          </a:custGeom>
          <a:ln w="33020">
            <a:solidFill>
              <a:srgbClr val="FFFFFF"/>
            </a:solidFill>
          </a:ln>
        </p:spPr>
        <p:txBody>
          <a:bodyPr wrap="square" lIns="0" tIns="0" rIns="0" bIns="0" rtlCol="0"/>
          <a:lstStyle/>
          <a:p>
            <a:endParaRPr sz="1090"/>
          </a:p>
        </p:txBody>
      </p:sp>
      <p:sp>
        <p:nvSpPr>
          <p:cNvPr id="121" name="bk object 121"/>
          <p:cNvSpPr/>
          <p:nvPr/>
        </p:nvSpPr>
        <p:spPr>
          <a:xfrm>
            <a:off x="8126603" y="151234"/>
            <a:ext cx="25416" cy="6931"/>
          </a:xfrm>
          <a:custGeom>
            <a:avLst/>
            <a:gdLst/>
            <a:ahLst/>
            <a:cxnLst/>
            <a:rect l="l" t="t" r="r" b="b"/>
            <a:pathLst>
              <a:path w="41909" h="11429">
                <a:moveTo>
                  <a:pt x="0" y="11429"/>
                </a:moveTo>
                <a:lnTo>
                  <a:pt x="41569" y="11429"/>
                </a:lnTo>
                <a:lnTo>
                  <a:pt x="41569" y="0"/>
                </a:lnTo>
                <a:lnTo>
                  <a:pt x="0" y="0"/>
                </a:lnTo>
                <a:lnTo>
                  <a:pt x="0" y="11429"/>
                </a:lnTo>
                <a:close/>
              </a:path>
            </a:pathLst>
          </a:custGeom>
          <a:solidFill>
            <a:srgbClr val="FFFFFF"/>
          </a:solidFill>
        </p:spPr>
        <p:txBody>
          <a:bodyPr wrap="square" lIns="0" tIns="0" rIns="0" bIns="0" rtlCol="0"/>
          <a:lstStyle/>
          <a:p>
            <a:endParaRPr sz="1090"/>
          </a:p>
        </p:txBody>
      </p:sp>
      <p:sp>
        <p:nvSpPr>
          <p:cNvPr id="122" name="bk object 122"/>
          <p:cNvSpPr/>
          <p:nvPr/>
        </p:nvSpPr>
        <p:spPr>
          <a:xfrm>
            <a:off x="8126603" y="140837"/>
            <a:ext cx="84335" cy="0"/>
          </a:xfrm>
          <a:custGeom>
            <a:avLst/>
            <a:gdLst/>
            <a:ahLst/>
            <a:cxnLst/>
            <a:rect l="l" t="t" r="r" b="b"/>
            <a:pathLst>
              <a:path w="139065">
                <a:moveTo>
                  <a:pt x="0" y="0"/>
                </a:moveTo>
                <a:lnTo>
                  <a:pt x="138529" y="0"/>
                </a:lnTo>
              </a:path>
            </a:pathLst>
          </a:custGeom>
          <a:ln w="34289">
            <a:solidFill>
              <a:srgbClr val="FFFFFF"/>
            </a:solidFill>
          </a:ln>
        </p:spPr>
        <p:txBody>
          <a:bodyPr wrap="square" lIns="0" tIns="0" rIns="0" bIns="0" rtlCol="0"/>
          <a:lstStyle/>
          <a:p>
            <a:endParaRPr sz="1090"/>
          </a:p>
        </p:txBody>
      </p:sp>
      <p:sp>
        <p:nvSpPr>
          <p:cNvPr id="123" name="bk object 123"/>
          <p:cNvSpPr/>
          <p:nvPr/>
        </p:nvSpPr>
        <p:spPr>
          <a:xfrm>
            <a:off x="8235950" y="180834"/>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124" name="bk object 124"/>
          <p:cNvSpPr/>
          <p:nvPr/>
        </p:nvSpPr>
        <p:spPr>
          <a:xfrm>
            <a:off x="8230870" y="196073"/>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125" name="bk object 125"/>
          <p:cNvSpPr/>
          <p:nvPr/>
        </p:nvSpPr>
        <p:spPr>
          <a:xfrm>
            <a:off x="8230870" y="185913"/>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126" name="bk object 126"/>
          <p:cNvSpPr/>
          <p:nvPr/>
        </p:nvSpPr>
        <p:spPr>
          <a:xfrm>
            <a:off x="8241029" y="185913"/>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127" name="bk object 127"/>
          <p:cNvSpPr/>
          <p:nvPr/>
        </p:nvSpPr>
        <p:spPr>
          <a:xfrm>
            <a:off x="8235886" y="185913"/>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128" name="bk object 128"/>
          <p:cNvSpPr/>
          <p:nvPr/>
        </p:nvSpPr>
        <p:spPr>
          <a:xfrm>
            <a:off x="8246110" y="180834"/>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129" name="bk object 129"/>
          <p:cNvSpPr/>
          <p:nvPr/>
        </p:nvSpPr>
        <p:spPr>
          <a:xfrm>
            <a:off x="8246110" y="175759"/>
            <a:ext cx="5391" cy="5391"/>
          </a:xfrm>
          <a:custGeom>
            <a:avLst/>
            <a:gdLst/>
            <a:ahLst/>
            <a:cxnLst/>
            <a:rect l="l" t="t" r="r" b="b"/>
            <a:pathLst>
              <a:path w="8890" h="8889">
                <a:moveTo>
                  <a:pt x="0" y="8370"/>
                </a:moveTo>
                <a:lnTo>
                  <a:pt x="8370" y="8370"/>
                </a:lnTo>
                <a:lnTo>
                  <a:pt x="8370" y="0"/>
                </a:lnTo>
                <a:lnTo>
                  <a:pt x="0" y="0"/>
                </a:lnTo>
                <a:lnTo>
                  <a:pt x="0" y="8370"/>
                </a:lnTo>
                <a:close/>
              </a:path>
            </a:pathLst>
          </a:custGeom>
          <a:solidFill>
            <a:srgbClr val="FFFFFF"/>
          </a:solidFill>
        </p:spPr>
        <p:txBody>
          <a:bodyPr wrap="square" lIns="0" tIns="0" rIns="0" bIns="0" rtlCol="0"/>
          <a:lstStyle/>
          <a:p>
            <a:endParaRPr sz="1090"/>
          </a:p>
        </p:txBody>
      </p:sp>
      <p:sp>
        <p:nvSpPr>
          <p:cNvPr id="130" name="bk object 130"/>
          <p:cNvSpPr/>
          <p:nvPr/>
        </p:nvSpPr>
        <p:spPr>
          <a:xfrm>
            <a:off x="8241029" y="170675"/>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131" name="bk object 131"/>
          <p:cNvSpPr/>
          <p:nvPr/>
        </p:nvSpPr>
        <p:spPr>
          <a:xfrm>
            <a:off x="8241029" y="165595"/>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132" name="bk object 132"/>
          <p:cNvSpPr/>
          <p:nvPr/>
        </p:nvSpPr>
        <p:spPr>
          <a:xfrm>
            <a:off x="8246110" y="160520"/>
            <a:ext cx="5391" cy="5391"/>
          </a:xfrm>
          <a:custGeom>
            <a:avLst/>
            <a:gdLst/>
            <a:ahLst/>
            <a:cxnLst/>
            <a:rect l="l" t="t" r="r" b="b"/>
            <a:pathLst>
              <a:path w="8890" h="8889">
                <a:moveTo>
                  <a:pt x="0" y="8370"/>
                </a:moveTo>
                <a:lnTo>
                  <a:pt x="8370" y="8370"/>
                </a:lnTo>
                <a:lnTo>
                  <a:pt x="8370" y="0"/>
                </a:lnTo>
                <a:lnTo>
                  <a:pt x="0" y="0"/>
                </a:lnTo>
                <a:lnTo>
                  <a:pt x="0" y="8370"/>
                </a:lnTo>
                <a:close/>
              </a:path>
            </a:pathLst>
          </a:custGeom>
          <a:solidFill>
            <a:srgbClr val="FFFFFF"/>
          </a:solidFill>
        </p:spPr>
        <p:txBody>
          <a:bodyPr wrap="square" lIns="0" tIns="0" rIns="0" bIns="0" rtlCol="0"/>
          <a:lstStyle/>
          <a:p>
            <a:endParaRPr sz="1090"/>
          </a:p>
        </p:txBody>
      </p:sp>
      <p:sp>
        <p:nvSpPr>
          <p:cNvPr id="133" name="bk object 133"/>
          <p:cNvSpPr/>
          <p:nvPr/>
        </p:nvSpPr>
        <p:spPr>
          <a:xfrm>
            <a:off x="8251190" y="155436"/>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134" name="bk object 134"/>
          <p:cNvSpPr/>
          <p:nvPr/>
        </p:nvSpPr>
        <p:spPr>
          <a:xfrm>
            <a:off x="8256269" y="150356"/>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135" name="bk object 135"/>
          <p:cNvSpPr/>
          <p:nvPr/>
        </p:nvSpPr>
        <p:spPr>
          <a:xfrm>
            <a:off x="8261349" y="150356"/>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136" name="bk object 136"/>
          <p:cNvSpPr/>
          <p:nvPr/>
        </p:nvSpPr>
        <p:spPr>
          <a:xfrm>
            <a:off x="8266430" y="150356"/>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137" name="bk object 137"/>
          <p:cNvSpPr/>
          <p:nvPr/>
        </p:nvSpPr>
        <p:spPr>
          <a:xfrm>
            <a:off x="8327326" y="155436"/>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138" name="bk object 138"/>
          <p:cNvSpPr/>
          <p:nvPr/>
        </p:nvSpPr>
        <p:spPr>
          <a:xfrm>
            <a:off x="8332406" y="160520"/>
            <a:ext cx="5391" cy="5391"/>
          </a:xfrm>
          <a:custGeom>
            <a:avLst/>
            <a:gdLst/>
            <a:ahLst/>
            <a:cxnLst/>
            <a:rect l="l" t="t" r="r" b="b"/>
            <a:pathLst>
              <a:path w="8890" h="8889">
                <a:moveTo>
                  <a:pt x="0" y="8370"/>
                </a:moveTo>
                <a:lnTo>
                  <a:pt x="8370" y="8370"/>
                </a:lnTo>
                <a:lnTo>
                  <a:pt x="8370" y="0"/>
                </a:lnTo>
                <a:lnTo>
                  <a:pt x="0" y="0"/>
                </a:lnTo>
                <a:lnTo>
                  <a:pt x="0" y="8370"/>
                </a:lnTo>
                <a:close/>
              </a:path>
            </a:pathLst>
          </a:custGeom>
          <a:solidFill>
            <a:srgbClr val="FFFFFF"/>
          </a:solidFill>
        </p:spPr>
        <p:txBody>
          <a:bodyPr wrap="square" lIns="0" tIns="0" rIns="0" bIns="0" rtlCol="0"/>
          <a:lstStyle/>
          <a:p>
            <a:endParaRPr sz="1090"/>
          </a:p>
        </p:txBody>
      </p:sp>
      <p:sp>
        <p:nvSpPr>
          <p:cNvPr id="139" name="bk object 139"/>
          <p:cNvSpPr/>
          <p:nvPr/>
        </p:nvSpPr>
        <p:spPr>
          <a:xfrm>
            <a:off x="8337486" y="165595"/>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140" name="bk object 140"/>
          <p:cNvSpPr/>
          <p:nvPr/>
        </p:nvSpPr>
        <p:spPr>
          <a:xfrm>
            <a:off x="8342566" y="170675"/>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141" name="bk object 141"/>
          <p:cNvSpPr/>
          <p:nvPr/>
        </p:nvSpPr>
        <p:spPr>
          <a:xfrm>
            <a:off x="8342566" y="175759"/>
            <a:ext cx="5391" cy="5391"/>
          </a:xfrm>
          <a:custGeom>
            <a:avLst/>
            <a:gdLst/>
            <a:ahLst/>
            <a:cxnLst/>
            <a:rect l="l" t="t" r="r" b="b"/>
            <a:pathLst>
              <a:path w="8890" h="8889">
                <a:moveTo>
                  <a:pt x="0" y="8370"/>
                </a:moveTo>
                <a:lnTo>
                  <a:pt x="8378" y="8370"/>
                </a:lnTo>
                <a:lnTo>
                  <a:pt x="8378" y="0"/>
                </a:lnTo>
                <a:lnTo>
                  <a:pt x="0" y="0"/>
                </a:lnTo>
                <a:lnTo>
                  <a:pt x="0" y="8370"/>
                </a:lnTo>
                <a:close/>
              </a:path>
            </a:pathLst>
          </a:custGeom>
          <a:solidFill>
            <a:srgbClr val="FFFFFF"/>
          </a:solidFill>
        </p:spPr>
        <p:txBody>
          <a:bodyPr wrap="square" lIns="0" tIns="0" rIns="0" bIns="0" rtlCol="0"/>
          <a:lstStyle/>
          <a:p>
            <a:endParaRPr sz="1090"/>
          </a:p>
        </p:txBody>
      </p:sp>
      <p:sp>
        <p:nvSpPr>
          <p:cNvPr id="142" name="bk object 142"/>
          <p:cNvSpPr/>
          <p:nvPr/>
        </p:nvSpPr>
        <p:spPr>
          <a:xfrm>
            <a:off x="8342566" y="190998"/>
            <a:ext cx="5391" cy="5391"/>
          </a:xfrm>
          <a:custGeom>
            <a:avLst/>
            <a:gdLst/>
            <a:ahLst/>
            <a:cxnLst/>
            <a:rect l="l" t="t" r="r" b="b"/>
            <a:pathLst>
              <a:path w="8890" h="8889">
                <a:moveTo>
                  <a:pt x="0" y="8370"/>
                </a:moveTo>
                <a:lnTo>
                  <a:pt x="8378" y="8370"/>
                </a:lnTo>
                <a:lnTo>
                  <a:pt x="8378" y="0"/>
                </a:lnTo>
                <a:lnTo>
                  <a:pt x="0" y="0"/>
                </a:lnTo>
                <a:lnTo>
                  <a:pt x="0" y="8370"/>
                </a:lnTo>
                <a:close/>
              </a:path>
            </a:pathLst>
          </a:custGeom>
          <a:solidFill>
            <a:srgbClr val="FFFFFF"/>
          </a:solidFill>
        </p:spPr>
        <p:txBody>
          <a:bodyPr wrap="square" lIns="0" tIns="0" rIns="0" bIns="0" rtlCol="0"/>
          <a:lstStyle/>
          <a:p>
            <a:endParaRPr sz="1090"/>
          </a:p>
        </p:txBody>
      </p:sp>
      <p:sp>
        <p:nvSpPr>
          <p:cNvPr id="143" name="bk object 143"/>
          <p:cNvSpPr/>
          <p:nvPr/>
        </p:nvSpPr>
        <p:spPr>
          <a:xfrm>
            <a:off x="8337486" y="196073"/>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144" name="bk object 144"/>
          <p:cNvSpPr/>
          <p:nvPr/>
        </p:nvSpPr>
        <p:spPr>
          <a:xfrm>
            <a:off x="8235950" y="201152"/>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145" name="bk object 145"/>
          <p:cNvSpPr/>
          <p:nvPr/>
        </p:nvSpPr>
        <p:spPr>
          <a:xfrm>
            <a:off x="8332406" y="201152"/>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146" name="bk object 146"/>
          <p:cNvSpPr/>
          <p:nvPr/>
        </p:nvSpPr>
        <p:spPr>
          <a:xfrm>
            <a:off x="8327326" y="201152"/>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147" name="bk object 147"/>
          <p:cNvSpPr/>
          <p:nvPr/>
        </p:nvSpPr>
        <p:spPr>
          <a:xfrm>
            <a:off x="8322247" y="201152"/>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148" name="bk object 148"/>
          <p:cNvSpPr/>
          <p:nvPr/>
        </p:nvSpPr>
        <p:spPr>
          <a:xfrm>
            <a:off x="8312086" y="201152"/>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149" name="bk object 149"/>
          <p:cNvSpPr/>
          <p:nvPr/>
        </p:nvSpPr>
        <p:spPr>
          <a:xfrm>
            <a:off x="8307007" y="201152"/>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150" name="bk object 150"/>
          <p:cNvSpPr/>
          <p:nvPr/>
        </p:nvSpPr>
        <p:spPr>
          <a:xfrm>
            <a:off x="8301926" y="201152"/>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151" name="bk object 151"/>
          <p:cNvSpPr/>
          <p:nvPr/>
        </p:nvSpPr>
        <p:spPr>
          <a:xfrm>
            <a:off x="8296846" y="201152"/>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152" name="bk object 152"/>
          <p:cNvSpPr/>
          <p:nvPr/>
        </p:nvSpPr>
        <p:spPr>
          <a:xfrm>
            <a:off x="8291766" y="201152"/>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153" name="bk object 153"/>
          <p:cNvSpPr/>
          <p:nvPr/>
        </p:nvSpPr>
        <p:spPr>
          <a:xfrm>
            <a:off x="8286686" y="201152"/>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154" name="bk object 154"/>
          <p:cNvSpPr/>
          <p:nvPr/>
        </p:nvSpPr>
        <p:spPr>
          <a:xfrm>
            <a:off x="8281606" y="201152"/>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155" name="bk object 155"/>
          <p:cNvSpPr/>
          <p:nvPr/>
        </p:nvSpPr>
        <p:spPr>
          <a:xfrm>
            <a:off x="8276526" y="201152"/>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156" name="bk object 156"/>
          <p:cNvSpPr/>
          <p:nvPr/>
        </p:nvSpPr>
        <p:spPr>
          <a:xfrm>
            <a:off x="8271446" y="201152"/>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157" name="bk object 157"/>
          <p:cNvSpPr/>
          <p:nvPr/>
        </p:nvSpPr>
        <p:spPr>
          <a:xfrm>
            <a:off x="8266366" y="201152"/>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158" name="bk object 158"/>
          <p:cNvSpPr/>
          <p:nvPr/>
        </p:nvSpPr>
        <p:spPr>
          <a:xfrm>
            <a:off x="8261286" y="201152"/>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159" name="bk object 159"/>
          <p:cNvSpPr/>
          <p:nvPr/>
        </p:nvSpPr>
        <p:spPr>
          <a:xfrm>
            <a:off x="8251126" y="201152"/>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160" name="bk object 160"/>
          <p:cNvSpPr/>
          <p:nvPr/>
        </p:nvSpPr>
        <p:spPr>
          <a:xfrm>
            <a:off x="8246046" y="201152"/>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161" name="bk object 161"/>
          <p:cNvSpPr/>
          <p:nvPr/>
        </p:nvSpPr>
        <p:spPr>
          <a:xfrm>
            <a:off x="8240966" y="201152"/>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162" name="bk object 162"/>
          <p:cNvSpPr/>
          <p:nvPr/>
        </p:nvSpPr>
        <p:spPr>
          <a:xfrm>
            <a:off x="8235950" y="196073"/>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163" name="bk object 163"/>
          <p:cNvSpPr/>
          <p:nvPr/>
        </p:nvSpPr>
        <p:spPr>
          <a:xfrm>
            <a:off x="8332406" y="196073"/>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164" name="bk object 164"/>
          <p:cNvSpPr/>
          <p:nvPr/>
        </p:nvSpPr>
        <p:spPr>
          <a:xfrm>
            <a:off x="8327326" y="196073"/>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165" name="bk object 165"/>
          <p:cNvSpPr/>
          <p:nvPr/>
        </p:nvSpPr>
        <p:spPr>
          <a:xfrm>
            <a:off x="8322247" y="196073"/>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166" name="bk object 166"/>
          <p:cNvSpPr/>
          <p:nvPr/>
        </p:nvSpPr>
        <p:spPr>
          <a:xfrm>
            <a:off x="8317166" y="196073"/>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167" name="bk object 167"/>
          <p:cNvSpPr/>
          <p:nvPr/>
        </p:nvSpPr>
        <p:spPr>
          <a:xfrm>
            <a:off x="8307007" y="196073"/>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168" name="bk object 168"/>
          <p:cNvSpPr/>
          <p:nvPr/>
        </p:nvSpPr>
        <p:spPr>
          <a:xfrm>
            <a:off x="8301926" y="196073"/>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169" name="bk object 169"/>
          <p:cNvSpPr/>
          <p:nvPr/>
        </p:nvSpPr>
        <p:spPr>
          <a:xfrm>
            <a:off x="8296846" y="196073"/>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170" name="bk object 170"/>
          <p:cNvSpPr/>
          <p:nvPr/>
        </p:nvSpPr>
        <p:spPr>
          <a:xfrm>
            <a:off x="8291766" y="196073"/>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171" name="bk object 171"/>
          <p:cNvSpPr/>
          <p:nvPr/>
        </p:nvSpPr>
        <p:spPr>
          <a:xfrm>
            <a:off x="8286686" y="196073"/>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172" name="bk object 172"/>
          <p:cNvSpPr/>
          <p:nvPr/>
        </p:nvSpPr>
        <p:spPr>
          <a:xfrm>
            <a:off x="8281606" y="196073"/>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173" name="bk object 173"/>
          <p:cNvSpPr/>
          <p:nvPr/>
        </p:nvSpPr>
        <p:spPr>
          <a:xfrm>
            <a:off x="8276526" y="196073"/>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174" name="bk object 174"/>
          <p:cNvSpPr/>
          <p:nvPr/>
        </p:nvSpPr>
        <p:spPr>
          <a:xfrm>
            <a:off x="8271446" y="196073"/>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175" name="bk object 175"/>
          <p:cNvSpPr/>
          <p:nvPr/>
        </p:nvSpPr>
        <p:spPr>
          <a:xfrm>
            <a:off x="8266366" y="196073"/>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176" name="bk object 176"/>
          <p:cNvSpPr/>
          <p:nvPr/>
        </p:nvSpPr>
        <p:spPr>
          <a:xfrm>
            <a:off x="8261286" y="196073"/>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177" name="bk object 177"/>
          <p:cNvSpPr/>
          <p:nvPr/>
        </p:nvSpPr>
        <p:spPr>
          <a:xfrm>
            <a:off x="8251126" y="196073"/>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178" name="bk object 178"/>
          <p:cNvSpPr/>
          <p:nvPr/>
        </p:nvSpPr>
        <p:spPr>
          <a:xfrm>
            <a:off x="8246046" y="196073"/>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179" name="bk object 179"/>
          <p:cNvSpPr/>
          <p:nvPr/>
        </p:nvSpPr>
        <p:spPr>
          <a:xfrm>
            <a:off x="8240966" y="196073"/>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180" name="bk object 180"/>
          <p:cNvSpPr/>
          <p:nvPr/>
        </p:nvSpPr>
        <p:spPr>
          <a:xfrm>
            <a:off x="8241029" y="190998"/>
            <a:ext cx="5391" cy="5391"/>
          </a:xfrm>
          <a:custGeom>
            <a:avLst/>
            <a:gdLst/>
            <a:ahLst/>
            <a:cxnLst/>
            <a:rect l="l" t="t" r="r" b="b"/>
            <a:pathLst>
              <a:path w="8890" h="8889">
                <a:moveTo>
                  <a:pt x="0" y="8370"/>
                </a:moveTo>
                <a:lnTo>
                  <a:pt x="8378" y="8370"/>
                </a:lnTo>
                <a:lnTo>
                  <a:pt x="8378" y="0"/>
                </a:lnTo>
                <a:lnTo>
                  <a:pt x="0" y="0"/>
                </a:lnTo>
                <a:lnTo>
                  <a:pt x="0" y="8370"/>
                </a:lnTo>
                <a:close/>
              </a:path>
            </a:pathLst>
          </a:custGeom>
          <a:solidFill>
            <a:srgbClr val="FFFFFF"/>
          </a:solidFill>
        </p:spPr>
        <p:txBody>
          <a:bodyPr wrap="square" lIns="0" tIns="0" rIns="0" bIns="0" rtlCol="0"/>
          <a:lstStyle/>
          <a:p>
            <a:endParaRPr sz="1090"/>
          </a:p>
        </p:txBody>
      </p:sp>
      <p:sp>
        <p:nvSpPr>
          <p:cNvPr id="181" name="bk object 181"/>
          <p:cNvSpPr/>
          <p:nvPr/>
        </p:nvSpPr>
        <p:spPr>
          <a:xfrm>
            <a:off x="8235950" y="190998"/>
            <a:ext cx="5391" cy="5391"/>
          </a:xfrm>
          <a:custGeom>
            <a:avLst/>
            <a:gdLst/>
            <a:ahLst/>
            <a:cxnLst/>
            <a:rect l="l" t="t" r="r" b="b"/>
            <a:pathLst>
              <a:path w="8890" h="8889">
                <a:moveTo>
                  <a:pt x="0" y="8370"/>
                </a:moveTo>
                <a:lnTo>
                  <a:pt x="8378" y="8370"/>
                </a:lnTo>
                <a:lnTo>
                  <a:pt x="8378" y="0"/>
                </a:lnTo>
                <a:lnTo>
                  <a:pt x="0" y="0"/>
                </a:lnTo>
                <a:lnTo>
                  <a:pt x="0" y="8370"/>
                </a:lnTo>
                <a:close/>
              </a:path>
            </a:pathLst>
          </a:custGeom>
          <a:solidFill>
            <a:srgbClr val="FFFFFF"/>
          </a:solidFill>
        </p:spPr>
        <p:txBody>
          <a:bodyPr wrap="square" lIns="0" tIns="0" rIns="0" bIns="0" rtlCol="0"/>
          <a:lstStyle/>
          <a:p>
            <a:endParaRPr sz="1090"/>
          </a:p>
        </p:txBody>
      </p:sp>
      <p:sp>
        <p:nvSpPr>
          <p:cNvPr id="182" name="bk object 182"/>
          <p:cNvSpPr/>
          <p:nvPr/>
        </p:nvSpPr>
        <p:spPr>
          <a:xfrm>
            <a:off x="8230870" y="190998"/>
            <a:ext cx="5391" cy="5391"/>
          </a:xfrm>
          <a:custGeom>
            <a:avLst/>
            <a:gdLst/>
            <a:ahLst/>
            <a:cxnLst/>
            <a:rect l="l" t="t" r="r" b="b"/>
            <a:pathLst>
              <a:path w="8890" h="8889">
                <a:moveTo>
                  <a:pt x="0" y="8370"/>
                </a:moveTo>
                <a:lnTo>
                  <a:pt x="8370" y="8370"/>
                </a:lnTo>
                <a:lnTo>
                  <a:pt x="8370" y="0"/>
                </a:lnTo>
                <a:lnTo>
                  <a:pt x="0" y="0"/>
                </a:lnTo>
                <a:lnTo>
                  <a:pt x="0" y="8370"/>
                </a:lnTo>
                <a:close/>
              </a:path>
            </a:pathLst>
          </a:custGeom>
          <a:solidFill>
            <a:srgbClr val="FFFFFF"/>
          </a:solidFill>
        </p:spPr>
        <p:txBody>
          <a:bodyPr wrap="square" lIns="0" tIns="0" rIns="0" bIns="0" rtlCol="0"/>
          <a:lstStyle/>
          <a:p>
            <a:endParaRPr sz="1090"/>
          </a:p>
        </p:txBody>
      </p:sp>
      <p:sp>
        <p:nvSpPr>
          <p:cNvPr id="183" name="bk object 183"/>
          <p:cNvSpPr/>
          <p:nvPr/>
        </p:nvSpPr>
        <p:spPr>
          <a:xfrm>
            <a:off x="8337486" y="190998"/>
            <a:ext cx="5391" cy="5391"/>
          </a:xfrm>
          <a:custGeom>
            <a:avLst/>
            <a:gdLst/>
            <a:ahLst/>
            <a:cxnLst/>
            <a:rect l="l" t="t" r="r" b="b"/>
            <a:pathLst>
              <a:path w="8890" h="8889">
                <a:moveTo>
                  <a:pt x="0" y="8370"/>
                </a:moveTo>
                <a:lnTo>
                  <a:pt x="8378" y="8370"/>
                </a:lnTo>
                <a:lnTo>
                  <a:pt x="8378" y="0"/>
                </a:lnTo>
                <a:lnTo>
                  <a:pt x="0" y="0"/>
                </a:lnTo>
                <a:lnTo>
                  <a:pt x="0" y="8370"/>
                </a:lnTo>
                <a:close/>
              </a:path>
            </a:pathLst>
          </a:custGeom>
          <a:solidFill>
            <a:srgbClr val="FFFFFF"/>
          </a:solidFill>
        </p:spPr>
        <p:txBody>
          <a:bodyPr wrap="square" lIns="0" tIns="0" rIns="0" bIns="0" rtlCol="0"/>
          <a:lstStyle/>
          <a:p>
            <a:endParaRPr sz="1090"/>
          </a:p>
        </p:txBody>
      </p:sp>
      <p:sp>
        <p:nvSpPr>
          <p:cNvPr id="184" name="bk object 184"/>
          <p:cNvSpPr/>
          <p:nvPr/>
        </p:nvSpPr>
        <p:spPr>
          <a:xfrm>
            <a:off x="8332406" y="190998"/>
            <a:ext cx="5391" cy="5391"/>
          </a:xfrm>
          <a:custGeom>
            <a:avLst/>
            <a:gdLst/>
            <a:ahLst/>
            <a:cxnLst/>
            <a:rect l="l" t="t" r="r" b="b"/>
            <a:pathLst>
              <a:path w="8890" h="8889">
                <a:moveTo>
                  <a:pt x="0" y="8370"/>
                </a:moveTo>
                <a:lnTo>
                  <a:pt x="8370" y="8370"/>
                </a:lnTo>
                <a:lnTo>
                  <a:pt x="8370" y="0"/>
                </a:lnTo>
                <a:lnTo>
                  <a:pt x="0" y="0"/>
                </a:lnTo>
                <a:lnTo>
                  <a:pt x="0" y="8370"/>
                </a:lnTo>
                <a:close/>
              </a:path>
            </a:pathLst>
          </a:custGeom>
          <a:solidFill>
            <a:srgbClr val="FFFFFF"/>
          </a:solidFill>
        </p:spPr>
        <p:txBody>
          <a:bodyPr wrap="square" lIns="0" tIns="0" rIns="0" bIns="0" rtlCol="0"/>
          <a:lstStyle/>
          <a:p>
            <a:endParaRPr sz="1090"/>
          </a:p>
        </p:txBody>
      </p:sp>
      <p:sp>
        <p:nvSpPr>
          <p:cNvPr id="185" name="bk object 185"/>
          <p:cNvSpPr/>
          <p:nvPr/>
        </p:nvSpPr>
        <p:spPr>
          <a:xfrm>
            <a:off x="8327326" y="190998"/>
            <a:ext cx="5391" cy="5391"/>
          </a:xfrm>
          <a:custGeom>
            <a:avLst/>
            <a:gdLst/>
            <a:ahLst/>
            <a:cxnLst/>
            <a:rect l="l" t="t" r="r" b="b"/>
            <a:pathLst>
              <a:path w="8890" h="8889">
                <a:moveTo>
                  <a:pt x="0" y="8370"/>
                </a:moveTo>
                <a:lnTo>
                  <a:pt x="8378" y="8370"/>
                </a:lnTo>
                <a:lnTo>
                  <a:pt x="8378" y="0"/>
                </a:lnTo>
                <a:lnTo>
                  <a:pt x="0" y="0"/>
                </a:lnTo>
                <a:lnTo>
                  <a:pt x="0" y="8370"/>
                </a:lnTo>
                <a:close/>
              </a:path>
            </a:pathLst>
          </a:custGeom>
          <a:solidFill>
            <a:srgbClr val="FFFFFF"/>
          </a:solidFill>
        </p:spPr>
        <p:txBody>
          <a:bodyPr wrap="square" lIns="0" tIns="0" rIns="0" bIns="0" rtlCol="0"/>
          <a:lstStyle/>
          <a:p>
            <a:endParaRPr sz="1090"/>
          </a:p>
        </p:txBody>
      </p:sp>
      <p:sp>
        <p:nvSpPr>
          <p:cNvPr id="186" name="bk object 186"/>
          <p:cNvSpPr/>
          <p:nvPr/>
        </p:nvSpPr>
        <p:spPr>
          <a:xfrm>
            <a:off x="8322247" y="190998"/>
            <a:ext cx="5391" cy="5391"/>
          </a:xfrm>
          <a:custGeom>
            <a:avLst/>
            <a:gdLst/>
            <a:ahLst/>
            <a:cxnLst/>
            <a:rect l="l" t="t" r="r" b="b"/>
            <a:pathLst>
              <a:path w="8890" h="8889">
                <a:moveTo>
                  <a:pt x="0" y="8370"/>
                </a:moveTo>
                <a:lnTo>
                  <a:pt x="8378" y="8370"/>
                </a:lnTo>
                <a:lnTo>
                  <a:pt x="8378" y="0"/>
                </a:lnTo>
                <a:lnTo>
                  <a:pt x="0" y="0"/>
                </a:lnTo>
                <a:lnTo>
                  <a:pt x="0" y="8370"/>
                </a:lnTo>
                <a:close/>
              </a:path>
            </a:pathLst>
          </a:custGeom>
          <a:solidFill>
            <a:srgbClr val="FFFFFF"/>
          </a:solidFill>
        </p:spPr>
        <p:txBody>
          <a:bodyPr wrap="square" lIns="0" tIns="0" rIns="0" bIns="0" rtlCol="0"/>
          <a:lstStyle/>
          <a:p>
            <a:endParaRPr sz="1090"/>
          </a:p>
        </p:txBody>
      </p:sp>
      <p:sp>
        <p:nvSpPr>
          <p:cNvPr id="187" name="bk object 187"/>
          <p:cNvSpPr/>
          <p:nvPr/>
        </p:nvSpPr>
        <p:spPr>
          <a:xfrm>
            <a:off x="8317166" y="190998"/>
            <a:ext cx="5391" cy="5391"/>
          </a:xfrm>
          <a:custGeom>
            <a:avLst/>
            <a:gdLst/>
            <a:ahLst/>
            <a:cxnLst/>
            <a:rect l="l" t="t" r="r" b="b"/>
            <a:pathLst>
              <a:path w="8890" h="8889">
                <a:moveTo>
                  <a:pt x="0" y="8370"/>
                </a:moveTo>
                <a:lnTo>
                  <a:pt x="8370" y="8370"/>
                </a:lnTo>
                <a:lnTo>
                  <a:pt x="8370" y="0"/>
                </a:lnTo>
                <a:lnTo>
                  <a:pt x="0" y="0"/>
                </a:lnTo>
                <a:lnTo>
                  <a:pt x="0" y="8370"/>
                </a:lnTo>
                <a:close/>
              </a:path>
            </a:pathLst>
          </a:custGeom>
          <a:solidFill>
            <a:srgbClr val="FFFFFF"/>
          </a:solidFill>
        </p:spPr>
        <p:txBody>
          <a:bodyPr wrap="square" lIns="0" tIns="0" rIns="0" bIns="0" rtlCol="0"/>
          <a:lstStyle/>
          <a:p>
            <a:endParaRPr sz="1090"/>
          </a:p>
        </p:txBody>
      </p:sp>
      <p:sp>
        <p:nvSpPr>
          <p:cNvPr id="188" name="bk object 188"/>
          <p:cNvSpPr/>
          <p:nvPr/>
        </p:nvSpPr>
        <p:spPr>
          <a:xfrm>
            <a:off x="8312086" y="190998"/>
            <a:ext cx="5391" cy="5391"/>
          </a:xfrm>
          <a:custGeom>
            <a:avLst/>
            <a:gdLst/>
            <a:ahLst/>
            <a:cxnLst/>
            <a:rect l="l" t="t" r="r" b="b"/>
            <a:pathLst>
              <a:path w="8890" h="8889">
                <a:moveTo>
                  <a:pt x="0" y="8370"/>
                </a:moveTo>
                <a:lnTo>
                  <a:pt x="8378" y="8370"/>
                </a:lnTo>
                <a:lnTo>
                  <a:pt x="8378" y="0"/>
                </a:lnTo>
                <a:lnTo>
                  <a:pt x="0" y="0"/>
                </a:lnTo>
                <a:lnTo>
                  <a:pt x="0" y="8370"/>
                </a:lnTo>
                <a:close/>
              </a:path>
            </a:pathLst>
          </a:custGeom>
          <a:solidFill>
            <a:srgbClr val="FFFFFF"/>
          </a:solidFill>
        </p:spPr>
        <p:txBody>
          <a:bodyPr wrap="square" lIns="0" tIns="0" rIns="0" bIns="0" rtlCol="0"/>
          <a:lstStyle/>
          <a:p>
            <a:endParaRPr sz="1090"/>
          </a:p>
        </p:txBody>
      </p:sp>
      <p:sp>
        <p:nvSpPr>
          <p:cNvPr id="189" name="bk object 189"/>
          <p:cNvSpPr/>
          <p:nvPr/>
        </p:nvSpPr>
        <p:spPr>
          <a:xfrm>
            <a:off x="8301926" y="190998"/>
            <a:ext cx="5391" cy="5391"/>
          </a:xfrm>
          <a:custGeom>
            <a:avLst/>
            <a:gdLst/>
            <a:ahLst/>
            <a:cxnLst/>
            <a:rect l="l" t="t" r="r" b="b"/>
            <a:pathLst>
              <a:path w="8890" h="8889">
                <a:moveTo>
                  <a:pt x="0" y="8370"/>
                </a:moveTo>
                <a:lnTo>
                  <a:pt x="8370" y="8370"/>
                </a:lnTo>
                <a:lnTo>
                  <a:pt x="8370" y="0"/>
                </a:lnTo>
                <a:lnTo>
                  <a:pt x="0" y="0"/>
                </a:lnTo>
                <a:lnTo>
                  <a:pt x="0" y="8370"/>
                </a:lnTo>
                <a:close/>
              </a:path>
            </a:pathLst>
          </a:custGeom>
          <a:solidFill>
            <a:srgbClr val="FFFFFF"/>
          </a:solidFill>
        </p:spPr>
        <p:txBody>
          <a:bodyPr wrap="square" lIns="0" tIns="0" rIns="0" bIns="0" rtlCol="0"/>
          <a:lstStyle/>
          <a:p>
            <a:endParaRPr sz="1090"/>
          </a:p>
        </p:txBody>
      </p:sp>
      <p:sp>
        <p:nvSpPr>
          <p:cNvPr id="190" name="bk object 190"/>
          <p:cNvSpPr/>
          <p:nvPr/>
        </p:nvSpPr>
        <p:spPr>
          <a:xfrm>
            <a:off x="8296846" y="190998"/>
            <a:ext cx="5391" cy="5391"/>
          </a:xfrm>
          <a:custGeom>
            <a:avLst/>
            <a:gdLst/>
            <a:ahLst/>
            <a:cxnLst/>
            <a:rect l="l" t="t" r="r" b="b"/>
            <a:pathLst>
              <a:path w="8890" h="8889">
                <a:moveTo>
                  <a:pt x="0" y="8370"/>
                </a:moveTo>
                <a:lnTo>
                  <a:pt x="8378" y="8370"/>
                </a:lnTo>
                <a:lnTo>
                  <a:pt x="8378" y="0"/>
                </a:lnTo>
                <a:lnTo>
                  <a:pt x="0" y="0"/>
                </a:lnTo>
                <a:lnTo>
                  <a:pt x="0" y="8370"/>
                </a:lnTo>
                <a:close/>
              </a:path>
            </a:pathLst>
          </a:custGeom>
          <a:solidFill>
            <a:srgbClr val="FFFFFF"/>
          </a:solidFill>
        </p:spPr>
        <p:txBody>
          <a:bodyPr wrap="square" lIns="0" tIns="0" rIns="0" bIns="0" rtlCol="0"/>
          <a:lstStyle/>
          <a:p>
            <a:endParaRPr sz="1090"/>
          </a:p>
        </p:txBody>
      </p:sp>
      <p:sp>
        <p:nvSpPr>
          <p:cNvPr id="191" name="bk object 191"/>
          <p:cNvSpPr/>
          <p:nvPr/>
        </p:nvSpPr>
        <p:spPr>
          <a:xfrm>
            <a:off x="8291766" y="190998"/>
            <a:ext cx="5391" cy="5391"/>
          </a:xfrm>
          <a:custGeom>
            <a:avLst/>
            <a:gdLst/>
            <a:ahLst/>
            <a:cxnLst/>
            <a:rect l="l" t="t" r="r" b="b"/>
            <a:pathLst>
              <a:path w="8890" h="8889">
                <a:moveTo>
                  <a:pt x="0" y="8370"/>
                </a:moveTo>
                <a:lnTo>
                  <a:pt x="8378" y="8370"/>
                </a:lnTo>
                <a:lnTo>
                  <a:pt x="8378" y="0"/>
                </a:lnTo>
                <a:lnTo>
                  <a:pt x="0" y="0"/>
                </a:lnTo>
                <a:lnTo>
                  <a:pt x="0" y="8370"/>
                </a:lnTo>
                <a:close/>
              </a:path>
            </a:pathLst>
          </a:custGeom>
          <a:solidFill>
            <a:srgbClr val="FFFFFF"/>
          </a:solidFill>
        </p:spPr>
        <p:txBody>
          <a:bodyPr wrap="square" lIns="0" tIns="0" rIns="0" bIns="0" rtlCol="0"/>
          <a:lstStyle/>
          <a:p>
            <a:endParaRPr sz="1090"/>
          </a:p>
        </p:txBody>
      </p:sp>
      <p:sp>
        <p:nvSpPr>
          <p:cNvPr id="192" name="bk object 192"/>
          <p:cNvSpPr/>
          <p:nvPr/>
        </p:nvSpPr>
        <p:spPr>
          <a:xfrm>
            <a:off x="8286686" y="190998"/>
            <a:ext cx="5391" cy="5391"/>
          </a:xfrm>
          <a:custGeom>
            <a:avLst/>
            <a:gdLst/>
            <a:ahLst/>
            <a:cxnLst/>
            <a:rect l="l" t="t" r="r" b="b"/>
            <a:pathLst>
              <a:path w="8890" h="8889">
                <a:moveTo>
                  <a:pt x="0" y="8370"/>
                </a:moveTo>
                <a:lnTo>
                  <a:pt x="8370" y="8370"/>
                </a:lnTo>
                <a:lnTo>
                  <a:pt x="8370" y="0"/>
                </a:lnTo>
                <a:lnTo>
                  <a:pt x="0" y="0"/>
                </a:lnTo>
                <a:lnTo>
                  <a:pt x="0" y="8370"/>
                </a:lnTo>
                <a:close/>
              </a:path>
            </a:pathLst>
          </a:custGeom>
          <a:solidFill>
            <a:srgbClr val="FFFFFF"/>
          </a:solidFill>
        </p:spPr>
        <p:txBody>
          <a:bodyPr wrap="square" lIns="0" tIns="0" rIns="0" bIns="0" rtlCol="0"/>
          <a:lstStyle/>
          <a:p>
            <a:endParaRPr sz="1090"/>
          </a:p>
        </p:txBody>
      </p:sp>
      <p:sp>
        <p:nvSpPr>
          <p:cNvPr id="193" name="bk object 193"/>
          <p:cNvSpPr/>
          <p:nvPr/>
        </p:nvSpPr>
        <p:spPr>
          <a:xfrm>
            <a:off x="8281606" y="190998"/>
            <a:ext cx="5391" cy="5391"/>
          </a:xfrm>
          <a:custGeom>
            <a:avLst/>
            <a:gdLst/>
            <a:ahLst/>
            <a:cxnLst/>
            <a:rect l="l" t="t" r="r" b="b"/>
            <a:pathLst>
              <a:path w="8890" h="8889">
                <a:moveTo>
                  <a:pt x="0" y="8370"/>
                </a:moveTo>
                <a:lnTo>
                  <a:pt x="8378" y="8370"/>
                </a:lnTo>
                <a:lnTo>
                  <a:pt x="8378" y="0"/>
                </a:lnTo>
                <a:lnTo>
                  <a:pt x="0" y="0"/>
                </a:lnTo>
                <a:lnTo>
                  <a:pt x="0" y="8370"/>
                </a:lnTo>
                <a:close/>
              </a:path>
            </a:pathLst>
          </a:custGeom>
          <a:solidFill>
            <a:srgbClr val="FFFFFF"/>
          </a:solidFill>
        </p:spPr>
        <p:txBody>
          <a:bodyPr wrap="square" lIns="0" tIns="0" rIns="0" bIns="0" rtlCol="0"/>
          <a:lstStyle/>
          <a:p>
            <a:endParaRPr sz="1090"/>
          </a:p>
        </p:txBody>
      </p:sp>
      <p:sp>
        <p:nvSpPr>
          <p:cNvPr id="194" name="bk object 194"/>
          <p:cNvSpPr/>
          <p:nvPr/>
        </p:nvSpPr>
        <p:spPr>
          <a:xfrm>
            <a:off x="8276526" y="190998"/>
            <a:ext cx="5391" cy="5391"/>
          </a:xfrm>
          <a:custGeom>
            <a:avLst/>
            <a:gdLst/>
            <a:ahLst/>
            <a:cxnLst/>
            <a:rect l="l" t="t" r="r" b="b"/>
            <a:pathLst>
              <a:path w="8890" h="8889">
                <a:moveTo>
                  <a:pt x="0" y="8370"/>
                </a:moveTo>
                <a:lnTo>
                  <a:pt x="8378" y="8370"/>
                </a:lnTo>
                <a:lnTo>
                  <a:pt x="8378" y="0"/>
                </a:lnTo>
                <a:lnTo>
                  <a:pt x="0" y="0"/>
                </a:lnTo>
                <a:lnTo>
                  <a:pt x="0" y="8370"/>
                </a:lnTo>
                <a:close/>
              </a:path>
            </a:pathLst>
          </a:custGeom>
          <a:solidFill>
            <a:srgbClr val="FFFFFF"/>
          </a:solidFill>
        </p:spPr>
        <p:txBody>
          <a:bodyPr wrap="square" lIns="0" tIns="0" rIns="0" bIns="0" rtlCol="0"/>
          <a:lstStyle/>
          <a:p>
            <a:endParaRPr sz="1090"/>
          </a:p>
        </p:txBody>
      </p:sp>
      <p:sp>
        <p:nvSpPr>
          <p:cNvPr id="195" name="bk object 195"/>
          <p:cNvSpPr/>
          <p:nvPr/>
        </p:nvSpPr>
        <p:spPr>
          <a:xfrm>
            <a:off x="8271446" y="190998"/>
            <a:ext cx="5391" cy="5391"/>
          </a:xfrm>
          <a:custGeom>
            <a:avLst/>
            <a:gdLst/>
            <a:ahLst/>
            <a:cxnLst/>
            <a:rect l="l" t="t" r="r" b="b"/>
            <a:pathLst>
              <a:path w="8890" h="8889">
                <a:moveTo>
                  <a:pt x="0" y="8370"/>
                </a:moveTo>
                <a:lnTo>
                  <a:pt x="8370" y="8370"/>
                </a:lnTo>
                <a:lnTo>
                  <a:pt x="8370" y="0"/>
                </a:lnTo>
                <a:lnTo>
                  <a:pt x="0" y="0"/>
                </a:lnTo>
                <a:lnTo>
                  <a:pt x="0" y="8370"/>
                </a:lnTo>
                <a:close/>
              </a:path>
            </a:pathLst>
          </a:custGeom>
          <a:solidFill>
            <a:srgbClr val="FFFFFF"/>
          </a:solidFill>
        </p:spPr>
        <p:txBody>
          <a:bodyPr wrap="square" lIns="0" tIns="0" rIns="0" bIns="0" rtlCol="0"/>
          <a:lstStyle/>
          <a:p>
            <a:endParaRPr sz="1090"/>
          </a:p>
        </p:txBody>
      </p:sp>
      <p:sp>
        <p:nvSpPr>
          <p:cNvPr id="196" name="bk object 196"/>
          <p:cNvSpPr/>
          <p:nvPr/>
        </p:nvSpPr>
        <p:spPr>
          <a:xfrm>
            <a:off x="8266366" y="190998"/>
            <a:ext cx="5391" cy="5391"/>
          </a:xfrm>
          <a:custGeom>
            <a:avLst/>
            <a:gdLst/>
            <a:ahLst/>
            <a:cxnLst/>
            <a:rect l="l" t="t" r="r" b="b"/>
            <a:pathLst>
              <a:path w="8890" h="8889">
                <a:moveTo>
                  <a:pt x="0" y="8370"/>
                </a:moveTo>
                <a:lnTo>
                  <a:pt x="8378" y="8370"/>
                </a:lnTo>
                <a:lnTo>
                  <a:pt x="8378" y="0"/>
                </a:lnTo>
                <a:lnTo>
                  <a:pt x="0" y="0"/>
                </a:lnTo>
                <a:lnTo>
                  <a:pt x="0" y="8370"/>
                </a:lnTo>
                <a:close/>
              </a:path>
            </a:pathLst>
          </a:custGeom>
          <a:solidFill>
            <a:srgbClr val="FFFFFF"/>
          </a:solidFill>
        </p:spPr>
        <p:txBody>
          <a:bodyPr wrap="square" lIns="0" tIns="0" rIns="0" bIns="0" rtlCol="0"/>
          <a:lstStyle/>
          <a:p>
            <a:endParaRPr sz="1090"/>
          </a:p>
        </p:txBody>
      </p:sp>
      <p:sp>
        <p:nvSpPr>
          <p:cNvPr id="197" name="bk object 197"/>
          <p:cNvSpPr/>
          <p:nvPr/>
        </p:nvSpPr>
        <p:spPr>
          <a:xfrm>
            <a:off x="8261286" y="190998"/>
            <a:ext cx="5391" cy="5391"/>
          </a:xfrm>
          <a:custGeom>
            <a:avLst/>
            <a:gdLst/>
            <a:ahLst/>
            <a:cxnLst/>
            <a:rect l="l" t="t" r="r" b="b"/>
            <a:pathLst>
              <a:path w="8890" h="8889">
                <a:moveTo>
                  <a:pt x="0" y="8370"/>
                </a:moveTo>
                <a:lnTo>
                  <a:pt x="8378" y="8370"/>
                </a:lnTo>
                <a:lnTo>
                  <a:pt x="8378" y="0"/>
                </a:lnTo>
                <a:lnTo>
                  <a:pt x="0" y="0"/>
                </a:lnTo>
                <a:lnTo>
                  <a:pt x="0" y="8370"/>
                </a:lnTo>
                <a:close/>
              </a:path>
            </a:pathLst>
          </a:custGeom>
          <a:solidFill>
            <a:srgbClr val="FFFFFF"/>
          </a:solidFill>
        </p:spPr>
        <p:txBody>
          <a:bodyPr wrap="square" lIns="0" tIns="0" rIns="0" bIns="0" rtlCol="0"/>
          <a:lstStyle/>
          <a:p>
            <a:endParaRPr sz="1090"/>
          </a:p>
        </p:txBody>
      </p:sp>
      <p:sp>
        <p:nvSpPr>
          <p:cNvPr id="198" name="bk object 198"/>
          <p:cNvSpPr/>
          <p:nvPr/>
        </p:nvSpPr>
        <p:spPr>
          <a:xfrm>
            <a:off x="8256207" y="190998"/>
            <a:ext cx="5391" cy="5391"/>
          </a:xfrm>
          <a:custGeom>
            <a:avLst/>
            <a:gdLst/>
            <a:ahLst/>
            <a:cxnLst/>
            <a:rect l="l" t="t" r="r" b="b"/>
            <a:pathLst>
              <a:path w="8890" h="8889">
                <a:moveTo>
                  <a:pt x="0" y="8370"/>
                </a:moveTo>
                <a:lnTo>
                  <a:pt x="8370" y="8370"/>
                </a:lnTo>
                <a:lnTo>
                  <a:pt x="8370" y="0"/>
                </a:lnTo>
                <a:lnTo>
                  <a:pt x="0" y="0"/>
                </a:lnTo>
                <a:lnTo>
                  <a:pt x="0" y="8370"/>
                </a:lnTo>
                <a:close/>
              </a:path>
            </a:pathLst>
          </a:custGeom>
          <a:solidFill>
            <a:srgbClr val="FFFFFF"/>
          </a:solidFill>
        </p:spPr>
        <p:txBody>
          <a:bodyPr wrap="square" lIns="0" tIns="0" rIns="0" bIns="0" rtlCol="0"/>
          <a:lstStyle/>
          <a:p>
            <a:endParaRPr sz="1090"/>
          </a:p>
        </p:txBody>
      </p:sp>
      <p:sp>
        <p:nvSpPr>
          <p:cNvPr id="199" name="bk object 199"/>
          <p:cNvSpPr/>
          <p:nvPr/>
        </p:nvSpPr>
        <p:spPr>
          <a:xfrm>
            <a:off x="8246046" y="190998"/>
            <a:ext cx="5391" cy="5391"/>
          </a:xfrm>
          <a:custGeom>
            <a:avLst/>
            <a:gdLst/>
            <a:ahLst/>
            <a:cxnLst/>
            <a:rect l="l" t="t" r="r" b="b"/>
            <a:pathLst>
              <a:path w="8890" h="8889">
                <a:moveTo>
                  <a:pt x="0" y="8370"/>
                </a:moveTo>
                <a:lnTo>
                  <a:pt x="8378" y="8370"/>
                </a:lnTo>
                <a:lnTo>
                  <a:pt x="8378" y="0"/>
                </a:lnTo>
                <a:lnTo>
                  <a:pt x="0" y="0"/>
                </a:lnTo>
                <a:lnTo>
                  <a:pt x="0" y="8370"/>
                </a:lnTo>
                <a:close/>
              </a:path>
            </a:pathLst>
          </a:custGeom>
          <a:solidFill>
            <a:srgbClr val="FFFFFF"/>
          </a:solidFill>
        </p:spPr>
        <p:txBody>
          <a:bodyPr wrap="square" lIns="0" tIns="0" rIns="0" bIns="0" rtlCol="0"/>
          <a:lstStyle/>
          <a:p>
            <a:endParaRPr sz="1090"/>
          </a:p>
        </p:txBody>
      </p:sp>
      <p:sp>
        <p:nvSpPr>
          <p:cNvPr id="200" name="bk object 200"/>
          <p:cNvSpPr/>
          <p:nvPr/>
        </p:nvSpPr>
        <p:spPr>
          <a:xfrm>
            <a:off x="8337486" y="185913"/>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201" name="bk object 201"/>
          <p:cNvSpPr/>
          <p:nvPr/>
        </p:nvSpPr>
        <p:spPr>
          <a:xfrm>
            <a:off x="8332406" y="185913"/>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202" name="bk object 202"/>
          <p:cNvSpPr/>
          <p:nvPr/>
        </p:nvSpPr>
        <p:spPr>
          <a:xfrm>
            <a:off x="8327326" y="185913"/>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203" name="bk object 203"/>
          <p:cNvSpPr/>
          <p:nvPr/>
        </p:nvSpPr>
        <p:spPr>
          <a:xfrm>
            <a:off x="8322247" y="185913"/>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204" name="bk object 204"/>
          <p:cNvSpPr/>
          <p:nvPr/>
        </p:nvSpPr>
        <p:spPr>
          <a:xfrm>
            <a:off x="8317166" y="185913"/>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205" name="bk object 205"/>
          <p:cNvSpPr/>
          <p:nvPr/>
        </p:nvSpPr>
        <p:spPr>
          <a:xfrm>
            <a:off x="8312086" y="185913"/>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206" name="bk object 206"/>
          <p:cNvSpPr/>
          <p:nvPr/>
        </p:nvSpPr>
        <p:spPr>
          <a:xfrm>
            <a:off x="8301926" y="185913"/>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207" name="bk object 207"/>
          <p:cNvSpPr/>
          <p:nvPr/>
        </p:nvSpPr>
        <p:spPr>
          <a:xfrm>
            <a:off x="8296846" y="185913"/>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208" name="bk object 208"/>
          <p:cNvSpPr/>
          <p:nvPr/>
        </p:nvSpPr>
        <p:spPr>
          <a:xfrm>
            <a:off x="8291766" y="185913"/>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209" name="bk object 209"/>
          <p:cNvSpPr/>
          <p:nvPr/>
        </p:nvSpPr>
        <p:spPr>
          <a:xfrm>
            <a:off x="8286686" y="185913"/>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210" name="bk object 210"/>
          <p:cNvSpPr/>
          <p:nvPr/>
        </p:nvSpPr>
        <p:spPr>
          <a:xfrm>
            <a:off x="8281606" y="185913"/>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211" name="bk object 211"/>
          <p:cNvSpPr/>
          <p:nvPr/>
        </p:nvSpPr>
        <p:spPr>
          <a:xfrm>
            <a:off x="8276526" y="185913"/>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212" name="bk object 212"/>
          <p:cNvSpPr/>
          <p:nvPr/>
        </p:nvSpPr>
        <p:spPr>
          <a:xfrm>
            <a:off x="8271446" y="185913"/>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213" name="bk object 213"/>
          <p:cNvSpPr/>
          <p:nvPr/>
        </p:nvSpPr>
        <p:spPr>
          <a:xfrm>
            <a:off x="8266366" y="185913"/>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214" name="bk object 214"/>
          <p:cNvSpPr/>
          <p:nvPr/>
        </p:nvSpPr>
        <p:spPr>
          <a:xfrm>
            <a:off x="8261286" y="185913"/>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215" name="bk object 215"/>
          <p:cNvSpPr/>
          <p:nvPr/>
        </p:nvSpPr>
        <p:spPr>
          <a:xfrm>
            <a:off x="8256207" y="185913"/>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216" name="bk object 216"/>
          <p:cNvSpPr/>
          <p:nvPr/>
        </p:nvSpPr>
        <p:spPr>
          <a:xfrm>
            <a:off x="8251126" y="185913"/>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217" name="bk object 217"/>
          <p:cNvSpPr/>
          <p:nvPr/>
        </p:nvSpPr>
        <p:spPr>
          <a:xfrm>
            <a:off x="8251126" y="185915"/>
            <a:ext cx="0" cy="5391"/>
          </a:xfrm>
          <a:custGeom>
            <a:avLst/>
            <a:gdLst/>
            <a:ahLst/>
            <a:cxnLst/>
            <a:rect l="l" t="t" r="r" b="b"/>
            <a:pathLst>
              <a:path h="8889">
                <a:moveTo>
                  <a:pt x="0" y="0"/>
                </a:moveTo>
                <a:lnTo>
                  <a:pt x="0" y="8376"/>
                </a:lnTo>
              </a:path>
            </a:pathLst>
          </a:custGeom>
          <a:solidFill>
            <a:srgbClr val="FFFFFF"/>
          </a:solidFill>
        </p:spPr>
        <p:txBody>
          <a:bodyPr wrap="square" lIns="0" tIns="0" rIns="0" bIns="0" rtlCol="0"/>
          <a:lstStyle/>
          <a:p>
            <a:endParaRPr sz="1090"/>
          </a:p>
        </p:txBody>
      </p:sp>
      <p:sp>
        <p:nvSpPr>
          <p:cNvPr id="218" name="bk object 218"/>
          <p:cNvSpPr/>
          <p:nvPr/>
        </p:nvSpPr>
        <p:spPr>
          <a:xfrm>
            <a:off x="8337486" y="175759"/>
            <a:ext cx="5391" cy="5391"/>
          </a:xfrm>
          <a:custGeom>
            <a:avLst/>
            <a:gdLst/>
            <a:ahLst/>
            <a:cxnLst/>
            <a:rect l="l" t="t" r="r" b="b"/>
            <a:pathLst>
              <a:path w="8890" h="8889">
                <a:moveTo>
                  <a:pt x="0" y="8370"/>
                </a:moveTo>
                <a:lnTo>
                  <a:pt x="8378" y="8370"/>
                </a:lnTo>
                <a:lnTo>
                  <a:pt x="8378" y="0"/>
                </a:lnTo>
                <a:lnTo>
                  <a:pt x="0" y="0"/>
                </a:lnTo>
                <a:lnTo>
                  <a:pt x="0" y="8370"/>
                </a:lnTo>
                <a:close/>
              </a:path>
            </a:pathLst>
          </a:custGeom>
          <a:solidFill>
            <a:srgbClr val="FFFFFF"/>
          </a:solidFill>
        </p:spPr>
        <p:txBody>
          <a:bodyPr wrap="square" lIns="0" tIns="0" rIns="0" bIns="0" rtlCol="0"/>
          <a:lstStyle/>
          <a:p>
            <a:endParaRPr sz="1090"/>
          </a:p>
        </p:txBody>
      </p:sp>
      <p:sp>
        <p:nvSpPr>
          <p:cNvPr id="219" name="bk object 219"/>
          <p:cNvSpPr/>
          <p:nvPr/>
        </p:nvSpPr>
        <p:spPr>
          <a:xfrm>
            <a:off x="8332406" y="175759"/>
            <a:ext cx="5391" cy="5391"/>
          </a:xfrm>
          <a:custGeom>
            <a:avLst/>
            <a:gdLst/>
            <a:ahLst/>
            <a:cxnLst/>
            <a:rect l="l" t="t" r="r" b="b"/>
            <a:pathLst>
              <a:path w="8890" h="8889">
                <a:moveTo>
                  <a:pt x="0" y="8370"/>
                </a:moveTo>
                <a:lnTo>
                  <a:pt x="8370" y="8370"/>
                </a:lnTo>
                <a:lnTo>
                  <a:pt x="8370" y="0"/>
                </a:lnTo>
                <a:lnTo>
                  <a:pt x="0" y="0"/>
                </a:lnTo>
                <a:lnTo>
                  <a:pt x="0" y="8370"/>
                </a:lnTo>
                <a:close/>
              </a:path>
            </a:pathLst>
          </a:custGeom>
          <a:solidFill>
            <a:srgbClr val="FFFFFF"/>
          </a:solidFill>
        </p:spPr>
        <p:txBody>
          <a:bodyPr wrap="square" lIns="0" tIns="0" rIns="0" bIns="0" rtlCol="0"/>
          <a:lstStyle/>
          <a:p>
            <a:endParaRPr sz="1090"/>
          </a:p>
        </p:txBody>
      </p:sp>
      <p:sp>
        <p:nvSpPr>
          <p:cNvPr id="220" name="bk object 220"/>
          <p:cNvSpPr/>
          <p:nvPr/>
        </p:nvSpPr>
        <p:spPr>
          <a:xfrm>
            <a:off x="8327326" y="175759"/>
            <a:ext cx="5391" cy="5391"/>
          </a:xfrm>
          <a:custGeom>
            <a:avLst/>
            <a:gdLst/>
            <a:ahLst/>
            <a:cxnLst/>
            <a:rect l="l" t="t" r="r" b="b"/>
            <a:pathLst>
              <a:path w="8890" h="8889">
                <a:moveTo>
                  <a:pt x="0" y="8370"/>
                </a:moveTo>
                <a:lnTo>
                  <a:pt x="8378" y="8370"/>
                </a:lnTo>
                <a:lnTo>
                  <a:pt x="8378" y="0"/>
                </a:lnTo>
                <a:lnTo>
                  <a:pt x="0" y="0"/>
                </a:lnTo>
                <a:lnTo>
                  <a:pt x="0" y="8370"/>
                </a:lnTo>
                <a:close/>
              </a:path>
            </a:pathLst>
          </a:custGeom>
          <a:solidFill>
            <a:srgbClr val="FFFFFF"/>
          </a:solidFill>
        </p:spPr>
        <p:txBody>
          <a:bodyPr wrap="square" lIns="0" tIns="0" rIns="0" bIns="0" rtlCol="0"/>
          <a:lstStyle/>
          <a:p>
            <a:endParaRPr sz="1090"/>
          </a:p>
        </p:txBody>
      </p:sp>
      <p:sp>
        <p:nvSpPr>
          <p:cNvPr id="221" name="bk object 221"/>
          <p:cNvSpPr/>
          <p:nvPr/>
        </p:nvSpPr>
        <p:spPr>
          <a:xfrm>
            <a:off x="8322247" y="175759"/>
            <a:ext cx="5391" cy="5391"/>
          </a:xfrm>
          <a:custGeom>
            <a:avLst/>
            <a:gdLst/>
            <a:ahLst/>
            <a:cxnLst/>
            <a:rect l="l" t="t" r="r" b="b"/>
            <a:pathLst>
              <a:path w="8890" h="8889">
                <a:moveTo>
                  <a:pt x="0" y="8370"/>
                </a:moveTo>
                <a:lnTo>
                  <a:pt x="8378" y="8370"/>
                </a:lnTo>
                <a:lnTo>
                  <a:pt x="8378" y="0"/>
                </a:lnTo>
                <a:lnTo>
                  <a:pt x="0" y="0"/>
                </a:lnTo>
                <a:lnTo>
                  <a:pt x="0" y="8370"/>
                </a:lnTo>
                <a:close/>
              </a:path>
            </a:pathLst>
          </a:custGeom>
          <a:solidFill>
            <a:srgbClr val="FFFFFF"/>
          </a:solidFill>
        </p:spPr>
        <p:txBody>
          <a:bodyPr wrap="square" lIns="0" tIns="0" rIns="0" bIns="0" rtlCol="0"/>
          <a:lstStyle/>
          <a:p>
            <a:endParaRPr sz="1090"/>
          </a:p>
        </p:txBody>
      </p:sp>
      <p:sp>
        <p:nvSpPr>
          <p:cNvPr id="222" name="bk object 222"/>
          <p:cNvSpPr/>
          <p:nvPr/>
        </p:nvSpPr>
        <p:spPr>
          <a:xfrm>
            <a:off x="8317166" y="175759"/>
            <a:ext cx="5391" cy="5391"/>
          </a:xfrm>
          <a:custGeom>
            <a:avLst/>
            <a:gdLst/>
            <a:ahLst/>
            <a:cxnLst/>
            <a:rect l="l" t="t" r="r" b="b"/>
            <a:pathLst>
              <a:path w="8890" h="8889">
                <a:moveTo>
                  <a:pt x="0" y="8370"/>
                </a:moveTo>
                <a:lnTo>
                  <a:pt x="8370" y="8370"/>
                </a:lnTo>
                <a:lnTo>
                  <a:pt x="8370" y="0"/>
                </a:lnTo>
                <a:lnTo>
                  <a:pt x="0" y="0"/>
                </a:lnTo>
                <a:lnTo>
                  <a:pt x="0" y="8370"/>
                </a:lnTo>
                <a:close/>
              </a:path>
            </a:pathLst>
          </a:custGeom>
          <a:solidFill>
            <a:srgbClr val="FFFFFF"/>
          </a:solidFill>
        </p:spPr>
        <p:txBody>
          <a:bodyPr wrap="square" lIns="0" tIns="0" rIns="0" bIns="0" rtlCol="0"/>
          <a:lstStyle/>
          <a:p>
            <a:endParaRPr sz="1090"/>
          </a:p>
        </p:txBody>
      </p:sp>
      <p:sp>
        <p:nvSpPr>
          <p:cNvPr id="223" name="bk object 223"/>
          <p:cNvSpPr/>
          <p:nvPr/>
        </p:nvSpPr>
        <p:spPr>
          <a:xfrm>
            <a:off x="8312086" y="175759"/>
            <a:ext cx="5391" cy="5391"/>
          </a:xfrm>
          <a:custGeom>
            <a:avLst/>
            <a:gdLst/>
            <a:ahLst/>
            <a:cxnLst/>
            <a:rect l="l" t="t" r="r" b="b"/>
            <a:pathLst>
              <a:path w="8890" h="8889">
                <a:moveTo>
                  <a:pt x="0" y="8370"/>
                </a:moveTo>
                <a:lnTo>
                  <a:pt x="8378" y="8370"/>
                </a:lnTo>
                <a:lnTo>
                  <a:pt x="8378" y="0"/>
                </a:lnTo>
                <a:lnTo>
                  <a:pt x="0" y="0"/>
                </a:lnTo>
                <a:lnTo>
                  <a:pt x="0" y="8370"/>
                </a:lnTo>
                <a:close/>
              </a:path>
            </a:pathLst>
          </a:custGeom>
          <a:solidFill>
            <a:srgbClr val="FFFFFF"/>
          </a:solidFill>
        </p:spPr>
        <p:txBody>
          <a:bodyPr wrap="square" lIns="0" tIns="0" rIns="0" bIns="0" rtlCol="0"/>
          <a:lstStyle/>
          <a:p>
            <a:endParaRPr sz="1090"/>
          </a:p>
        </p:txBody>
      </p:sp>
      <p:sp>
        <p:nvSpPr>
          <p:cNvPr id="224" name="bk object 224"/>
          <p:cNvSpPr/>
          <p:nvPr/>
        </p:nvSpPr>
        <p:spPr>
          <a:xfrm>
            <a:off x="8307007" y="175759"/>
            <a:ext cx="5391" cy="5391"/>
          </a:xfrm>
          <a:custGeom>
            <a:avLst/>
            <a:gdLst/>
            <a:ahLst/>
            <a:cxnLst/>
            <a:rect l="l" t="t" r="r" b="b"/>
            <a:pathLst>
              <a:path w="8890" h="8889">
                <a:moveTo>
                  <a:pt x="0" y="8370"/>
                </a:moveTo>
                <a:lnTo>
                  <a:pt x="8378" y="8370"/>
                </a:lnTo>
                <a:lnTo>
                  <a:pt x="8378" y="0"/>
                </a:lnTo>
                <a:lnTo>
                  <a:pt x="0" y="0"/>
                </a:lnTo>
                <a:lnTo>
                  <a:pt x="0" y="8370"/>
                </a:lnTo>
                <a:close/>
              </a:path>
            </a:pathLst>
          </a:custGeom>
          <a:solidFill>
            <a:srgbClr val="FFFFFF"/>
          </a:solidFill>
        </p:spPr>
        <p:txBody>
          <a:bodyPr wrap="square" lIns="0" tIns="0" rIns="0" bIns="0" rtlCol="0"/>
          <a:lstStyle/>
          <a:p>
            <a:endParaRPr sz="1090"/>
          </a:p>
        </p:txBody>
      </p:sp>
      <p:sp>
        <p:nvSpPr>
          <p:cNvPr id="225" name="bk object 225"/>
          <p:cNvSpPr/>
          <p:nvPr/>
        </p:nvSpPr>
        <p:spPr>
          <a:xfrm>
            <a:off x="8301926" y="175759"/>
            <a:ext cx="5391" cy="5391"/>
          </a:xfrm>
          <a:custGeom>
            <a:avLst/>
            <a:gdLst/>
            <a:ahLst/>
            <a:cxnLst/>
            <a:rect l="l" t="t" r="r" b="b"/>
            <a:pathLst>
              <a:path w="8890" h="8889">
                <a:moveTo>
                  <a:pt x="0" y="8370"/>
                </a:moveTo>
                <a:lnTo>
                  <a:pt x="8370" y="8370"/>
                </a:lnTo>
                <a:lnTo>
                  <a:pt x="8370" y="0"/>
                </a:lnTo>
                <a:lnTo>
                  <a:pt x="0" y="0"/>
                </a:lnTo>
                <a:lnTo>
                  <a:pt x="0" y="8370"/>
                </a:lnTo>
                <a:close/>
              </a:path>
            </a:pathLst>
          </a:custGeom>
          <a:solidFill>
            <a:srgbClr val="FFFFFF"/>
          </a:solidFill>
        </p:spPr>
        <p:txBody>
          <a:bodyPr wrap="square" lIns="0" tIns="0" rIns="0" bIns="0" rtlCol="0"/>
          <a:lstStyle/>
          <a:p>
            <a:endParaRPr sz="1090"/>
          </a:p>
        </p:txBody>
      </p:sp>
      <p:sp>
        <p:nvSpPr>
          <p:cNvPr id="226" name="bk object 226"/>
          <p:cNvSpPr/>
          <p:nvPr/>
        </p:nvSpPr>
        <p:spPr>
          <a:xfrm>
            <a:off x="8296846" y="175759"/>
            <a:ext cx="5391" cy="5391"/>
          </a:xfrm>
          <a:custGeom>
            <a:avLst/>
            <a:gdLst/>
            <a:ahLst/>
            <a:cxnLst/>
            <a:rect l="l" t="t" r="r" b="b"/>
            <a:pathLst>
              <a:path w="8890" h="8889">
                <a:moveTo>
                  <a:pt x="0" y="8370"/>
                </a:moveTo>
                <a:lnTo>
                  <a:pt x="8378" y="8370"/>
                </a:lnTo>
                <a:lnTo>
                  <a:pt x="8378" y="0"/>
                </a:lnTo>
                <a:lnTo>
                  <a:pt x="0" y="0"/>
                </a:lnTo>
                <a:lnTo>
                  <a:pt x="0" y="8370"/>
                </a:lnTo>
                <a:close/>
              </a:path>
            </a:pathLst>
          </a:custGeom>
          <a:solidFill>
            <a:srgbClr val="FFFFFF"/>
          </a:solidFill>
        </p:spPr>
        <p:txBody>
          <a:bodyPr wrap="square" lIns="0" tIns="0" rIns="0" bIns="0" rtlCol="0"/>
          <a:lstStyle/>
          <a:p>
            <a:endParaRPr sz="1090"/>
          </a:p>
        </p:txBody>
      </p:sp>
      <p:sp>
        <p:nvSpPr>
          <p:cNvPr id="227" name="bk object 227"/>
          <p:cNvSpPr/>
          <p:nvPr/>
        </p:nvSpPr>
        <p:spPr>
          <a:xfrm>
            <a:off x="8291766" y="175759"/>
            <a:ext cx="5391" cy="5391"/>
          </a:xfrm>
          <a:custGeom>
            <a:avLst/>
            <a:gdLst/>
            <a:ahLst/>
            <a:cxnLst/>
            <a:rect l="l" t="t" r="r" b="b"/>
            <a:pathLst>
              <a:path w="8890" h="8889">
                <a:moveTo>
                  <a:pt x="0" y="8370"/>
                </a:moveTo>
                <a:lnTo>
                  <a:pt x="8378" y="8370"/>
                </a:lnTo>
                <a:lnTo>
                  <a:pt x="8378" y="0"/>
                </a:lnTo>
                <a:lnTo>
                  <a:pt x="0" y="0"/>
                </a:lnTo>
                <a:lnTo>
                  <a:pt x="0" y="8370"/>
                </a:lnTo>
                <a:close/>
              </a:path>
            </a:pathLst>
          </a:custGeom>
          <a:solidFill>
            <a:srgbClr val="FFFFFF"/>
          </a:solidFill>
        </p:spPr>
        <p:txBody>
          <a:bodyPr wrap="square" lIns="0" tIns="0" rIns="0" bIns="0" rtlCol="0"/>
          <a:lstStyle/>
          <a:p>
            <a:endParaRPr sz="1090"/>
          </a:p>
        </p:txBody>
      </p:sp>
      <p:sp>
        <p:nvSpPr>
          <p:cNvPr id="228" name="bk object 228"/>
          <p:cNvSpPr/>
          <p:nvPr/>
        </p:nvSpPr>
        <p:spPr>
          <a:xfrm>
            <a:off x="8286686" y="175759"/>
            <a:ext cx="5391" cy="5391"/>
          </a:xfrm>
          <a:custGeom>
            <a:avLst/>
            <a:gdLst/>
            <a:ahLst/>
            <a:cxnLst/>
            <a:rect l="l" t="t" r="r" b="b"/>
            <a:pathLst>
              <a:path w="8890" h="8889">
                <a:moveTo>
                  <a:pt x="0" y="8370"/>
                </a:moveTo>
                <a:lnTo>
                  <a:pt x="8370" y="8370"/>
                </a:lnTo>
                <a:lnTo>
                  <a:pt x="8370" y="0"/>
                </a:lnTo>
                <a:lnTo>
                  <a:pt x="0" y="0"/>
                </a:lnTo>
                <a:lnTo>
                  <a:pt x="0" y="8370"/>
                </a:lnTo>
                <a:close/>
              </a:path>
            </a:pathLst>
          </a:custGeom>
          <a:solidFill>
            <a:srgbClr val="FFFFFF"/>
          </a:solidFill>
        </p:spPr>
        <p:txBody>
          <a:bodyPr wrap="square" lIns="0" tIns="0" rIns="0" bIns="0" rtlCol="0"/>
          <a:lstStyle/>
          <a:p>
            <a:endParaRPr sz="1090"/>
          </a:p>
        </p:txBody>
      </p:sp>
      <p:sp>
        <p:nvSpPr>
          <p:cNvPr id="229" name="bk object 229"/>
          <p:cNvSpPr/>
          <p:nvPr/>
        </p:nvSpPr>
        <p:spPr>
          <a:xfrm>
            <a:off x="8276526" y="175759"/>
            <a:ext cx="5391" cy="5391"/>
          </a:xfrm>
          <a:custGeom>
            <a:avLst/>
            <a:gdLst/>
            <a:ahLst/>
            <a:cxnLst/>
            <a:rect l="l" t="t" r="r" b="b"/>
            <a:pathLst>
              <a:path w="8890" h="8889">
                <a:moveTo>
                  <a:pt x="0" y="8370"/>
                </a:moveTo>
                <a:lnTo>
                  <a:pt x="8378" y="8370"/>
                </a:lnTo>
                <a:lnTo>
                  <a:pt x="8378" y="0"/>
                </a:lnTo>
                <a:lnTo>
                  <a:pt x="0" y="0"/>
                </a:lnTo>
                <a:lnTo>
                  <a:pt x="0" y="8370"/>
                </a:lnTo>
                <a:close/>
              </a:path>
            </a:pathLst>
          </a:custGeom>
          <a:solidFill>
            <a:srgbClr val="FFFFFF"/>
          </a:solidFill>
        </p:spPr>
        <p:txBody>
          <a:bodyPr wrap="square" lIns="0" tIns="0" rIns="0" bIns="0" rtlCol="0"/>
          <a:lstStyle/>
          <a:p>
            <a:endParaRPr sz="1090"/>
          </a:p>
        </p:txBody>
      </p:sp>
      <p:sp>
        <p:nvSpPr>
          <p:cNvPr id="230" name="bk object 230"/>
          <p:cNvSpPr/>
          <p:nvPr/>
        </p:nvSpPr>
        <p:spPr>
          <a:xfrm>
            <a:off x="8271446" y="175759"/>
            <a:ext cx="5391" cy="5391"/>
          </a:xfrm>
          <a:custGeom>
            <a:avLst/>
            <a:gdLst/>
            <a:ahLst/>
            <a:cxnLst/>
            <a:rect l="l" t="t" r="r" b="b"/>
            <a:pathLst>
              <a:path w="8890" h="8889">
                <a:moveTo>
                  <a:pt x="0" y="8370"/>
                </a:moveTo>
                <a:lnTo>
                  <a:pt x="8370" y="8370"/>
                </a:lnTo>
                <a:lnTo>
                  <a:pt x="8370" y="0"/>
                </a:lnTo>
                <a:lnTo>
                  <a:pt x="0" y="0"/>
                </a:lnTo>
                <a:lnTo>
                  <a:pt x="0" y="8370"/>
                </a:lnTo>
                <a:close/>
              </a:path>
            </a:pathLst>
          </a:custGeom>
          <a:solidFill>
            <a:srgbClr val="FFFFFF"/>
          </a:solidFill>
        </p:spPr>
        <p:txBody>
          <a:bodyPr wrap="square" lIns="0" tIns="0" rIns="0" bIns="0" rtlCol="0"/>
          <a:lstStyle/>
          <a:p>
            <a:endParaRPr sz="1090"/>
          </a:p>
        </p:txBody>
      </p:sp>
      <p:sp>
        <p:nvSpPr>
          <p:cNvPr id="231" name="bk object 231"/>
          <p:cNvSpPr/>
          <p:nvPr/>
        </p:nvSpPr>
        <p:spPr>
          <a:xfrm>
            <a:off x="8266366" y="175759"/>
            <a:ext cx="5391" cy="5391"/>
          </a:xfrm>
          <a:custGeom>
            <a:avLst/>
            <a:gdLst/>
            <a:ahLst/>
            <a:cxnLst/>
            <a:rect l="l" t="t" r="r" b="b"/>
            <a:pathLst>
              <a:path w="8890" h="8889">
                <a:moveTo>
                  <a:pt x="0" y="8370"/>
                </a:moveTo>
                <a:lnTo>
                  <a:pt x="8378" y="8370"/>
                </a:lnTo>
                <a:lnTo>
                  <a:pt x="8378" y="0"/>
                </a:lnTo>
                <a:lnTo>
                  <a:pt x="0" y="0"/>
                </a:lnTo>
                <a:lnTo>
                  <a:pt x="0" y="8370"/>
                </a:lnTo>
                <a:close/>
              </a:path>
            </a:pathLst>
          </a:custGeom>
          <a:solidFill>
            <a:srgbClr val="FFFFFF"/>
          </a:solidFill>
        </p:spPr>
        <p:txBody>
          <a:bodyPr wrap="square" lIns="0" tIns="0" rIns="0" bIns="0" rtlCol="0"/>
          <a:lstStyle/>
          <a:p>
            <a:endParaRPr sz="1090"/>
          </a:p>
        </p:txBody>
      </p:sp>
      <p:sp>
        <p:nvSpPr>
          <p:cNvPr id="232" name="bk object 232"/>
          <p:cNvSpPr/>
          <p:nvPr/>
        </p:nvSpPr>
        <p:spPr>
          <a:xfrm>
            <a:off x="8261286" y="175759"/>
            <a:ext cx="5391" cy="5391"/>
          </a:xfrm>
          <a:custGeom>
            <a:avLst/>
            <a:gdLst/>
            <a:ahLst/>
            <a:cxnLst/>
            <a:rect l="l" t="t" r="r" b="b"/>
            <a:pathLst>
              <a:path w="8890" h="8889">
                <a:moveTo>
                  <a:pt x="0" y="8370"/>
                </a:moveTo>
                <a:lnTo>
                  <a:pt x="8378" y="8370"/>
                </a:lnTo>
                <a:lnTo>
                  <a:pt x="8378" y="0"/>
                </a:lnTo>
                <a:lnTo>
                  <a:pt x="0" y="0"/>
                </a:lnTo>
                <a:lnTo>
                  <a:pt x="0" y="8370"/>
                </a:lnTo>
                <a:close/>
              </a:path>
            </a:pathLst>
          </a:custGeom>
          <a:solidFill>
            <a:srgbClr val="FFFFFF"/>
          </a:solidFill>
        </p:spPr>
        <p:txBody>
          <a:bodyPr wrap="square" lIns="0" tIns="0" rIns="0" bIns="0" rtlCol="0"/>
          <a:lstStyle/>
          <a:p>
            <a:endParaRPr sz="1090"/>
          </a:p>
        </p:txBody>
      </p:sp>
      <p:sp>
        <p:nvSpPr>
          <p:cNvPr id="233" name="bk object 233"/>
          <p:cNvSpPr/>
          <p:nvPr/>
        </p:nvSpPr>
        <p:spPr>
          <a:xfrm>
            <a:off x="8256207" y="175759"/>
            <a:ext cx="5391" cy="5391"/>
          </a:xfrm>
          <a:custGeom>
            <a:avLst/>
            <a:gdLst/>
            <a:ahLst/>
            <a:cxnLst/>
            <a:rect l="l" t="t" r="r" b="b"/>
            <a:pathLst>
              <a:path w="8890" h="8889">
                <a:moveTo>
                  <a:pt x="0" y="8370"/>
                </a:moveTo>
                <a:lnTo>
                  <a:pt x="8370" y="8370"/>
                </a:lnTo>
                <a:lnTo>
                  <a:pt x="8370" y="0"/>
                </a:lnTo>
                <a:lnTo>
                  <a:pt x="0" y="0"/>
                </a:lnTo>
                <a:lnTo>
                  <a:pt x="0" y="8370"/>
                </a:lnTo>
                <a:close/>
              </a:path>
            </a:pathLst>
          </a:custGeom>
          <a:solidFill>
            <a:srgbClr val="FFFFFF"/>
          </a:solidFill>
        </p:spPr>
        <p:txBody>
          <a:bodyPr wrap="square" lIns="0" tIns="0" rIns="0" bIns="0" rtlCol="0"/>
          <a:lstStyle/>
          <a:p>
            <a:endParaRPr sz="1090"/>
          </a:p>
        </p:txBody>
      </p:sp>
      <p:sp>
        <p:nvSpPr>
          <p:cNvPr id="234" name="bk object 234"/>
          <p:cNvSpPr/>
          <p:nvPr/>
        </p:nvSpPr>
        <p:spPr>
          <a:xfrm>
            <a:off x="8251126" y="175759"/>
            <a:ext cx="5391" cy="5391"/>
          </a:xfrm>
          <a:custGeom>
            <a:avLst/>
            <a:gdLst/>
            <a:ahLst/>
            <a:cxnLst/>
            <a:rect l="l" t="t" r="r" b="b"/>
            <a:pathLst>
              <a:path w="8890" h="8889">
                <a:moveTo>
                  <a:pt x="0" y="8370"/>
                </a:moveTo>
                <a:lnTo>
                  <a:pt x="8378" y="8370"/>
                </a:lnTo>
                <a:lnTo>
                  <a:pt x="8378" y="0"/>
                </a:lnTo>
                <a:lnTo>
                  <a:pt x="0" y="0"/>
                </a:lnTo>
                <a:lnTo>
                  <a:pt x="0" y="8370"/>
                </a:lnTo>
                <a:close/>
              </a:path>
            </a:pathLst>
          </a:custGeom>
          <a:solidFill>
            <a:srgbClr val="FFFFFF"/>
          </a:solidFill>
        </p:spPr>
        <p:txBody>
          <a:bodyPr wrap="square" lIns="0" tIns="0" rIns="0" bIns="0" rtlCol="0"/>
          <a:lstStyle/>
          <a:p>
            <a:endParaRPr sz="1090"/>
          </a:p>
        </p:txBody>
      </p:sp>
      <p:sp>
        <p:nvSpPr>
          <p:cNvPr id="235" name="bk object 235"/>
          <p:cNvSpPr/>
          <p:nvPr/>
        </p:nvSpPr>
        <p:spPr>
          <a:xfrm>
            <a:off x="8251126" y="175756"/>
            <a:ext cx="0" cy="5391"/>
          </a:xfrm>
          <a:custGeom>
            <a:avLst/>
            <a:gdLst/>
            <a:ahLst/>
            <a:cxnLst/>
            <a:rect l="l" t="t" r="r" b="b"/>
            <a:pathLst>
              <a:path h="8889">
                <a:moveTo>
                  <a:pt x="0" y="0"/>
                </a:moveTo>
                <a:lnTo>
                  <a:pt x="0" y="8376"/>
                </a:lnTo>
              </a:path>
            </a:pathLst>
          </a:custGeom>
          <a:solidFill>
            <a:srgbClr val="FFFFFF"/>
          </a:solidFill>
        </p:spPr>
        <p:txBody>
          <a:bodyPr wrap="square" lIns="0" tIns="0" rIns="0" bIns="0" rtlCol="0"/>
          <a:lstStyle/>
          <a:p>
            <a:endParaRPr sz="1090"/>
          </a:p>
        </p:txBody>
      </p:sp>
      <p:sp>
        <p:nvSpPr>
          <p:cNvPr id="236" name="bk object 236"/>
          <p:cNvSpPr/>
          <p:nvPr/>
        </p:nvSpPr>
        <p:spPr>
          <a:xfrm>
            <a:off x="8337550" y="170675"/>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237" name="bk object 237"/>
          <p:cNvSpPr/>
          <p:nvPr/>
        </p:nvSpPr>
        <p:spPr>
          <a:xfrm>
            <a:off x="8332470" y="170675"/>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238" name="bk object 238"/>
          <p:cNvSpPr/>
          <p:nvPr/>
        </p:nvSpPr>
        <p:spPr>
          <a:xfrm>
            <a:off x="8327389" y="170675"/>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239" name="bk object 239"/>
          <p:cNvSpPr/>
          <p:nvPr/>
        </p:nvSpPr>
        <p:spPr>
          <a:xfrm>
            <a:off x="8322310" y="170675"/>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240" name="bk object 240"/>
          <p:cNvSpPr/>
          <p:nvPr/>
        </p:nvSpPr>
        <p:spPr>
          <a:xfrm>
            <a:off x="8317230" y="170675"/>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241" name="bk object 241"/>
          <p:cNvSpPr/>
          <p:nvPr/>
        </p:nvSpPr>
        <p:spPr>
          <a:xfrm>
            <a:off x="8312149" y="170675"/>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242" name="bk object 242"/>
          <p:cNvSpPr/>
          <p:nvPr/>
        </p:nvSpPr>
        <p:spPr>
          <a:xfrm>
            <a:off x="8307069" y="170675"/>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243" name="bk object 243"/>
          <p:cNvSpPr/>
          <p:nvPr/>
        </p:nvSpPr>
        <p:spPr>
          <a:xfrm>
            <a:off x="8301990" y="170675"/>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244" name="bk object 244"/>
          <p:cNvSpPr/>
          <p:nvPr/>
        </p:nvSpPr>
        <p:spPr>
          <a:xfrm>
            <a:off x="8296910" y="170675"/>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245" name="bk object 245"/>
          <p:cNvSpPr/>
          <p:nvPr/>
        </p:nvSpPr>
        <p:spPr>
          <a:xfrm>
            <a:off x="8291829" y="170675"/>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246" name="bk object 246"/>
          <p:cNvSpPr/>
          <p:nvPr/>
        </p:nvSpPr>
        <p:spPr>
          <a:xfrm>
            <a:off x="8286750" y="170675"/>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247" name="bk object 247"/>
          <p:cNvSpPr/>
          <p:nvPr/>
        </p:nvSpPr>
        <p:spPr>
          <a:xfrm>
            <a:off x="8276589" y="170675"/>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248" name="bk object 248"/>
          <p:cNvSpPr/>
          <p:nvPr/>
        </p:nvSpPr>
        <p:spPr>
          <a:xfrm>
            <a:off x="8271446" y="170675"/>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249" name="bk object 249"/>
          <p:cNvSpPr/>
          <p:nvPr/>
        </p:nvSpPr>
        <p:spPr>
          <a:xfrm>
            <a:off x="8266430" y="170675"/>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250" name="bk object 250"/>
          <p:cNvSpPr/>
          <p:nvPr/>
        </p:nvSpPr>
        <p:spPr>
          <a:xfrm>
            <a:off x="8261349" y="170675"/>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251" name="bk object 251"/>
          <p:cNvSpPr/>
          <p:nvPr/>
        </p:nvSpPr>
        <p:spPr>
          <a:xfrm>
            <a:off x="8256269" y="170675"/>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252" name="bk object 252"/>
          <p:cNvSpPr/>
          <p:nvPr/>
        </p:nvSpPr>
        <p:spPr>
          <a:xfrm>
            <a:off x="8251190" y="170675"/>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253" name="bk object 253"/>
          <p:cNvSpPr/>
          <p:nvPr/>
        </p:nvSpPr>
        <p:spPr>
          <a:xfrm>
            <a:off x="8246110" y="170675"/>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254" name="bk object 254"/>
          <p:cNvSpPr/>
          <p:nvPr/>
        </p:nvSpPr>
        <p:spPr>
          <a:xfrm>
            <a:off x="8251190" y="170676"/>
            <a:ext cx="0" cy="5391"/>
          </a:xfrm>
          <a:custGeom>
            <a:avLst/>
            <a:gdLst/>
            <a:ahLst/>
            <a:cxnLst/>
            <a:rect l="l" t="t" r="r" b="b"/>
            <a:pathLst>
              <a:path h="8889">
                <a:moveTo>
                  <a:pt x="0" y="0"/>
                </a:moveTo>
                <a:lnTo>
                  <a:pt x="0" y="8376"/>
                </a:lnTo>
              </a:path>
            </a:pathLst>
          </a:custGeom>
          <a:solidFill>
            <a:srgbClr val="FFFFFF"/>
          </a:solidFill>
        </p:spPr>
        <p:txBody>
          <a:bodyPr wrap="square" lIns="0" tIns="0" rIns="0" bIns="0" rtlCol="0"/>
          <a:lstStyle/>
          <a:p>
            <a:endParaRPr sz="1090"/>
          </a:p>
        </p:txBody>
      </p:sp>
      <p:sp>
        <p:nvSpPr>
          <p:cNvPr id="255" name="bk object 255"/>
          <p:cNvSpPr/>
          <p:nvPr/>
        </p:nvSpPr>
        <p:spPr>
          <a:xfrm>
            <a:off x="8332470" y="165595"/>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256" name="bk object 256"/>
          <p:cNvSpPr/>
          <p:nvPr/>
        </p:nvSpPr>
        <p:spPr>
          <a:xfrm>
            <a:off x="8327389" y="165595"/>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257" name="bk object 257"/>
          <p:cNvSpPr/>
          <p:nvPr/>
        </p:nvSpPr>
        <p:spPr>
          <a:xfrm>
            <a:off x="8322310" y="165595"/>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258" name="bk object 258"/>
          <p:cNvSpPr/>
          <p:nvPr/>
        </p:nvSpPr>
        <p:spPr>
          <a:xfrm>
            <a:off x="8317230" y="165595"/>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259" name="bk object 259"/>
          <p:cNvSpPr/>
          <p:nvPr/>
        </p:nvSpPr>
        <p:spPr>
          <a:xfrm>
            <a:off x="8312149" y="165595"/>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260" name="bk object 260"/>
          <p:cNvSpPr/>
          <p:nvPr/>
        </p:nvSpPr>
        <p:spPr>
          <a:xfrm>
            <a:off x="8307069" y="165595"/>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261" name="bk object 261"/>
          <p:cNvSpPr/>
          <p:nvPr/>
        </p:nvSpPr>
        <p:spPr>
          <a:xfrm>
            <a:off x="8301990" y="165595"/>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262" name="bk object 262"/>
          <p:cNvSpPr/>
          <p:nvPr/>
        </p:nvSpPr>
        <p:spPr>
          <a:xfrm>
            <a:off x="8296910" y="165595"/>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263" name="bk object 263"/>
          <p:cNvSpPr/>
          <p:nvPr/>
        </p:nvSpPr>
        <p:spPr>
          <a:xfrm>
            <a:off x="8291829" y="165595"/>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264" name="bk object 264"/>
          <p:cNvSpPr/>
          <p:nvPr/>
        </p:nvSpPr>
        <p:spPr>
          <a:xfrm>
            <a:off x="8286750" y="165595"/>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265" name="bk object 265"/>
          <p:cNvSpPr/>
          <p:nvPr/>
        </p:nvSpPr>
        <p:spPr>
          <a:xfrm>
            <a:off x="8276589" y="165595"/>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266" name="bk object 266"/>
          <p:cNvSpPr/>
          <p:nvPr/>
        </p:nvSpPr>
        <p:spPr>
          <a:xfrm>
            <a:off x="8271446" y="165595"/>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267" name="bk object 267"/>
          <p:cNvSpPr/>
          <p:nvPr/>
        </p:nvSpPr>
        <p:spPr>
          <a:xfrm>
            <a:off x="8266430" y="165595"/>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268" name="bk object 268"/>
          <p:cNvSpPr/>
          <p:nvPr/>
        </p:nvSpPr>
        <p:spPr>
          <a:xfrm>
            <a:off x="8261349" y="165595"/>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269" name="bk object 269"/>
          <p:cNvSpPr/>
          <p:nvPr/>
        </p:nvSpPr>
        <p:spPr>
          <a:xfrm>
            <a:off x="8256269" y="165595"/>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270" name="bk object 270"/>
          <p:cNvSpPr/>
          <p:nvPr/>
        </p:nvSpPr>
        <p:spPr>
          <a:xfrm>
            <a:off x="8251190" y="165595"/>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271" name="bk object 271"/>
          <p:cNvSpPr/>
          <p:nvPr/>
        </p:nvSpPr>
        <p:spPr>
          <a:xfrm>
            <a:off x="8246046" y="165595"/>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272" name="bk object 272"/>
          <p:cNvSpPr/>
          <p:nvPr/>
        </p:nvSpPr>
        <p:spPr>
          <a:xfrm>
            <a:off x="8251190" y="165596"/>
            <a:ext cx="0" cy="5391"/>
          </a:xfrm>
          <a:custGeom>
            <a:avLst/>
            <a:gdLst/>
            <a:ahLst/>
            <a:cxnLst/>
            <a:rect l="l" t="t" r="r" b="b"/>
            <a:pathLst>
              <a:path h="8889">
                <a:moveTo>
                  <a:pt x="0" y="0"/>
                </a:moveTo>
                <a:lnTo>
                  <a:pt x="0" y="8376"/>
                </a:lnTo>
              </a:path>
            </a:pathLst>
          </a:custGeom>
          <a:solidFill>
            <a:srgbClr val="FFFFFF"/>
          </a:solidFill>
        </p:spPr>
        <p:txBody>
          <a:bodyPr wrap="square" lIns="0" tIns="0" rIns="0" bIns="0" rtlCol="0"/>
          <a:lstStyle/>
          <a:p>
            <a:endParaRPr sz="1090"/>
          </a:p>
        </p:txBody>
      </p:sp>
      <p:sp>
        <p:nvSpPr>
          <p:cNvPr id="273" name="bk object 273"/>
          <p:cNvSpPr/>
          <p:nvPr/>
        </p:nvSpPr>
        <p:spPr>
          <a:xfrm>
            <a:off x="8327389" y="160520"/>
            <a:ext cx="5391" cy="5391"/>
          </a:xfrm>
          <a:custGeom>
            <a:avLst/>
            <a:gdLst/>
            <a:ahLst/>
            <a:cxnLst/>
            <a:rect l="l" t="t" r="r" b="b"/>
            <a:pathLst>
              <a:path w="8890" h="8889">
                <a:moveTo>
                  <a:pt x="0" y="8370"/>
                </a:moveTo>
                <a:lnTo>
                  <a:pt x="8370" y="8370"/>
                </a:lnTo>
                <a:lnTo>
                  <a:pt x="8370" y="0"/>
                </a:lnTo>
                <a:lnTo>
                  <a:pt x="0" y="0"/>
                </a:lnTo>
                <a:lnTo>
                  <a:pt x="0" y="8370"/>
                </a:lnTo>
                <a:close/>
              </a:path>
            </a:pathLst>
          </a:custGeom>
          <a:solidFill>
            <a:srgbClr val="FFFFFF"/>
          </a:solidFill>
        </p:spPr>
        <p:txBody>
          <a:bodyPr wrap="square" lIns="0" tIns="0" rIns="0" bIns="0" rtlCol="0"/>
          <a:lstStyle/>
          <a:p>
            <a:endParaRPr sz="1090"/>
          </a:p>
        </p:txBody>
      </p:sp>
      <p:sp>
        <p:nvSpPr>
          <p:cNvPr id="274" name="bk object 274"/>
          <p:cNvSpPr/>
          <p:nvPr/>
        </p:nvSpPr>
        <p:spPr>
          <a:xfrm>
            <a:off x="8322310" y="160520"/>
            <a:ext cx="5391" cy="5391"/>
          </a:xfrm>
          <a:custGeom>
            <a:avLst/>
            <a:gdLst/>
            <a:ahLst/>
            <a:cxnLst/>
            <a:rect l="l" t="t" r="r" b="b"/>
            <a:pathLst>
              <a:path w="8890" h="8889">
                <a:moveTo>
                  <a:pt x="0" y="8370"/>
                </a:moveTo>
                <a:lnTo>
                  <a:pt x="8378" y="8370"/>
                </a:lnTo>
                <a:lnTo>
                  <a:pt x="8378" y="0"/>
                </a:lnTo>
                <a:lnTo>
                  <a:pt x="0" y="0"/>
                </a:lnTo>
                <a:lnTo>
                  <a:pt x="0" y="8370"/>
                </a:lnTo>
                <a:close/>
              </a:path>
            </a:pathLst>
          </a:custGeom>
          <a:solidFill>
            <a:srgbClr val="FFFFFF"/>
          </a:solidFill>
        </p:spPr>
        <p:txBody>
          <a:bodyPr wrap="square" lIns="0" tIns="0" rIns="0" bIns="0" rtlCol="0"/>
          <a:lstStyle/>
          <a:p>
            <a:endParaRPr sz="1090"/>
          </a:p>
        </p:txBody>
      </p:sp>
      <p:sp>
        <p:nvSpPr>
          <p:cNvPr id="275" name="bk object 275"/>
          <p:cNvSpPr/>
          <p:nvPr/>
        </p:nvSpPr>
        <p:spPr>
          <a:xfrm>
            <a:off x="8317230" y="160520"/>
            <a:ext cx="5391" cy="5391"/>
          </a:xfrm>
          <a:custGeom>
            <a:avLst/>
            <a:gdLst/>
            <a:ahLst/>
            <a:cxnLst/>
            <a:rect l="l" t="t" r="r" b="b"/>
            <a:pathLst>
              <a:path w="8890" h="8889">
                <a:moveTo>
                  <a:pt x="0" y="8370"/>
                </a:moveTo>
                <a:lnTo>
                  <a:pt x="8378" y="8370"/>
                </a:lnTo>
                <a:lnTo>
                  <a:pt x="8378" y="0"/>
                </a:lnTo>
                <a:lnTo>
                  <a:pt x="0" y="0"/>
                </a:lnTo>
                <a:lnTo>
                  <a:pt x="0" y="8370"/>
                </a:lnTo>
                <a:close/>
              </a:path>
            </a:pathLst>
          </a:custGeom>
          <a:solidFill>
            <a:srgbClr val="FFFFFF"/>
          </a:solidFill>
        </p:spPr>
        <p:txBody>
          <a:bodyPr wrap="square" lIns="0" tIns="0" rIns="0" bIns="0" rtlCol="0"/>
          <a:lstStyle/>
          <a:p>
            <a:endParaRPr sz="1090"/>
          </a:p>
        </p:txBody>
      </p:sp>
      <p:sp>
        <p:nvSpPr>
          <p:cNvPr id="276" name="bk object 276"/>
          <p:cNvSpPr/>
          <p:nvPr/>
        </p:nvSpPr>
        <p:spPr>
          <a:xfrm>
            <a:off x="8312149" y="160520"/>
            <a:ext cx="5391" cy="5391"/>
          </a:xfrm>
          <a:custGeom>
            <a:avLst/>
            <a:gdLst/>
            <a:ahLst/>
            <a:cxnLst/>
            <a:rect l="l" t="t" r="r" b="b"/>
            <a:pathLst>
              <a:path w="8890" h="8889">
                <a:moveTo>
                  <a:pt x="0" y="8370"/>
                </a:moveTo>
                <a:lnTo>
                  <a:pt x="8370" y="8370"/>
                </a:lnTo>
                <a:lnTo>
                  <a:pt x="8370" y="0"/>
                </a:lnTo>
                <a:lnTo>
                  <a:pt x="0" y="0"/>
                </a:lnTo>
                <a:lnTo>
                  <a:pt x="0" y="8370"/>
                </a:lnTo>
                <a:close/>
              </a:path>
            </a:pathLst>
          </a:custGeom>
          <a:solidFill>
            <a:srgbClr val="FFFFFF"/>
          </a:solidFill>
        </p:spPr>
        <p:txBody>
          <a:bodyPr wrap="square" lIns="0" tIns="0" rIns="0" bIns="0" rtlCol="0"/>
          <a:lstStyle/>
          <a:p>
            <a:endParaRPr sz="1090"/>
          </a:p>
        </p:txBody>
      </p:sp>
      <p:sp>
        <p:nvSpPr>
          <p:cNvPr id="277" name="bk object 277"/>
          <p:cNvSpPr/>
          <p:nvPr/>
        </p:nvSpPr>
        <p:spPr>
          <a:xfrm>
            <a:off x="8307069" y="160520"/>
            <a:ext cx="5391" cy="5391"/>
          </a:xfrm>
          <a:custGeom>
            <a:avLst/>
            <a:gdLst/>
            <a:ahLst/>
            <a:cxnLst/>
            <a:rect l="l" t="t" r="r" b="b"/>
            <a:pathLst>
              <a:path w="8890" h="8889">
                <a:moveTo>
                  <a:pt x="0" y="8370"/>
                </a:moveTo>
                <a:lnTo>
                  <a:pt x="8378" y="8370"/>
                </a:lnTo>
                <a:lnTo>
                  <a:pt x="8378" y="0"/>
                </a:lnTo>
                <a:lnTo>
                  <a:pt x="0" y="0"/>
                </a:lnTo>
                <a:lnTo>
                  <a:pt x="0" y="8370"/>
                </a:lnTo>
                <a:close/>
              </a:path>
            </a:pathLst>
          </a:custGeom>
          <a:solidFill>
            <a:srgbClr val="FFFFFF"/>
          </a:solidFill>
        </p:spPr>
        <p:txBody>
          <a:bodyPr wrap="square" lIns="0" tIns="0" rIns="0" bIns="0" rtlCol="0"/>
          <a:lstStyle/>
          <a:p>
            <a:endParaRPr sz="1090"/>
          </a:p>
        </p:txBody>
      </p:sp>
      <p:sp>
        <p:nvSpPr>
          <p:cNvPr id="278" name="bk object 278"/>
          <p:cNvSpPr/>
          <p:nvPr/>
        </p:nvSpPr>
        <p:spPr>
          <a:xfrm>
            <a:off x="8301990" y="160520"/>
            <a:ext cx="5391" cy="5391"/>
          </a:xfrm>
          <a:custGeom>
            <a:avLst/>
            <a:gdLst/>
            <a:ahLst/>
            <a:cxnLst/>
            <a:rect l="l" t="t" r="r" b="b"/>
            <a:pathLst>
              <a:path w="8890" h="8889">
                <a:moveTo>
                  <a:pt x="0" y="8370"/>
                </a:moveTo>
                <a:lnTo>
                  <a:pt x="8378" y="8370"/>
                </a:lnTo>
                <a:lnTo>
                  <a:pt x="8378" y="0"/>
                </a:lnTo>
                <a:lnTo>
                  <a:pt x="0" y="0"/>
                </a:lnTo>
                <a:lnTo>
                  <a:pt x="0" y="8370"/>
                </a:lnTo>
                <a:close/>
              </a:path>
            </a:pathLst>
          </a:custGeom>
          <a:solidFill>
            <a:srgbClr val="FFFFFF"/>
          </a:solidFill>
        </p:spPr>
        <p:txBody>
          <a:bodyPr wrap="square" lIns="0" tIns="0" rIns="0" bIns="0" rtlCol="0"/>
          <a:lstStyle/>
          <a:p>
            <a:endParaRPr sz="1090"/>
          </a:p>
        </p:txBody>
      </p:sp>
      <p:sp>
        <p:nvSpPr>
          <p:cNvPr id="279" name="bk object 279"/>
          <p:cNvSpPr/>
          <p:nvPr/>
        </p:nvSpPr>
        <p:spPr>
          <a:xfrm>
            <a:off x="8296910" y="160520"/>
            <a:ext cx="5391" cy="5391"/>
          </a:xfrm>
          <a:custGeom>
            <a:avLst/>
            <a:gdLst/>
            <a:ahLst/>
            <a:cxnLst/>
            <a:rect l="l" t="t" r="r" b="b"/>
            <a:pathLst>
              <a:path w="8890" h="8889">
                <a:moveTo>
                  <a:pt x="0" y="8370"/>
                </a:moveTo>
                <a:lnTo>
                  <a:pt x="8370" y="8370"/>
                </a:lnTo>
                <a:lnTo>
                  <a:pt x="8370" y="0"/>
                </a:lnTo>
                <a:lnTo>
                  <a:pt x="0" y="0"/>
                </a:lnTo>
                <a:lnTo>
                  <a:pt x="0" y="8370"/>
                </a:lnTo>
                <a:close/>
              </a:path>
            </a:pathLst>
          </a:custGeom>
          <a:solidFill>
            <a:srgbClr val="FFFFFF"/>
          </a:solidFill>
        </p:spPr>
        <p:txBody>
          <a:bodyPr wrap="square" lIns="0" tIns="0" rIns="0" bIns="0" rtlCol="0"/>
          <a:lstStyle/>
          <a:p>
            <a:endParaRPr sz="1090"/>
          </a:p>
        </p:txBody>
      </p:sp>
      <p:sp>
        <p:nvSpPr>
          <p:cNvPr id="280" name="bk object 280"/>
          <p:cNvSpPr/>
          <p:nvPr/>
        </p:nvSpPr>
        <p:spPr>
          <a:xfrm>
            <a:off x="8291829" y="160520"/>
            <a:ext cx="5391" cy="5391"/>
          </a:xfrm>
          <a:custGeom>
            <a:avLst/>
            <a:gdLst/>
            <a:ahLst/>
            <a:cxnLst/>
            <a:rect l="l" t="t" r="r" b="b"/>
            <a:pathLst>
              <a:path w="8890" h="8889">
                <a:moveTo>
                  <a:pt x="0" y="8370"/>
                </a:moveTo>
                <a:lnTo>
                  <a:pt x="8378" y="8370"/>
                </a:lnTo>
                <a:lnTo>
                  <a:pt x="8378" y="0"/>
                </a:lnTo>
                <a:lnTo>
                  <a:pt x="0" y="0"/>
                </a:lnTo>
                <a:lnTo>
                  <a:pt x="0" y="8370"/>
                </a:lnTo>
                <a:close/>
              </a:path>
            </a:pathLst>
          </a:custGeom>
          <a:solidFill>
            <a:srgbClr val="FFFFFF"/>
          </a:solidFill>
        </p:spPr>
        <p:txBody>
          <a:bodyPr wrap="square" lIns="0" tIns="0" rIns="0" bIns="0" rtlCol="0"/>
          <a:lstStyle/>
          <a:p>
            <a:endParaRPr sz="1090"/>
          </a:p>
        </p:txBody>
      </p:sp>
      <p:sp>
        <p:nvSpPr>
          <p:cNvPr id="281" name="bk object 281"/>
          <p:cNvSpPr/>
          <p:nvPr/>
        </p:nvSpPr>
        <p:spPr>
          <a:xfrm>
            <a:off x="8286750" y="160520"/>
            <a:ext cx="5391" cy="5391"/>
          </a:xfrm>
          <a:custGeom>
            <a:avLst/>
            <a:gdLst/>
            <a:ahLst/>
            <a:cxnLst/>
            <a:rect l="l" t="t" r="r" b="b"/>
            <a:pathLst>
              <a:path w="8890" h="8889">
                <a:moveTo>
                  <a:pt x="0" y="8370"/>
                </a:moveTo>
                <a:lnTo>
                  <a:pt x="8378" y="8370"/>
                </a:lnTo>
                <a:lnTo>
                  <a:pt x="8378" y="0"/>
                </a:lnTo>
                <a:lnTo>
                  <a:pt x="0" y="0"/>
                </a:lnTo>
                <a:lnTo>
                  <a:pt x="0" y="8370"/>
                </a:lnTo>
                <a:close/>
              </a:path>
            </a:pathLst>
          </a:custGeom>
          <a:solidFill>
            <a:srgbClr val="FFFFFF"/>
          </a:solidFill>
        </p:spPr>
        <p:txBody>
          <a:bodyPr wrap="square" lIns="0" tIns="0" rIns="0" bIns="0" rtlCol="0"/>
          <a:lstStyle/>
          <a:p>
            <a:endParaRPr sz="1090"/>
          </a:p>
        </p:txBody>
      </p:sp>
      <p:sp>
        <p:nvSpPr>
          <p:cNvPr id="282" name="bk object 282"/>
          <p:cNvSpPr/>
          <p:nvPr/>
        </p:nvSpPr>
        <p:spPr>
          <a:xfrm>
            <a:off x="8281670" y="160520"/>
            <a:ext cx="5391" cy="5391"/>
          </a:xfrm>
          <a:custGeom>
            <a:avLst/>
            <a:gdLst/>
            <a:ahLst/>
            <a:cxnLst/>
            <a:rect l="l" t="t" r="r" b="b"/>
            <a:pathLst>
              <a:path w="8890" h="8889">
                <a:moveTo>
                  <a:pt x="0" y="8370"/>
                </a:moveTo>
                <a:lnTo>
                  <a:pt x="8370" y="8370"/>
                </a:lnTo>
                <a:lnTo>
                  <a:pt x="8370" y="0"/>
                </a:lnTo>
                <a:lnTo>
                  <a:pt x="0" y="0"/>
                </a:lnTo>
                <a:lnTo>
                  <a:pt x="0" y="8370"/>
                </a:lnTo>
                <a:close/>
              </a:path>
            </a:pathLst>
          </a:custGeom>
          <a:solidFill>
            <a:srgbClr val="FFFFFF"/>
          </a:solidFill>
        </p:spPr>
        <p:txBody>
          <a:bodyPr wrap="square" lIns="0" tIns="0" rIns="0" bIns="0" rtlCol="0"/>
          <a:lstStyle/>
          <a:p>
            <a:endParaRPr sz="1090"/>
          </a:p>
        </p:txBody>
      </p:sp>
      <p:sp>
        <p:nvSpPr>
          <p:cNvPr id="283" name="bk object 283"/>
          <p:cNvSpPr/>
          <p:nvPr/>
        </p:nvSpPr>
        <p:spPr>
          <a:xfrm>
            <a:off x="8271446" y="160520"/>
            <a:ext cx="5391" cy="5391"/>
          </a:xfrm>
          <a:custGeom>
            <a:avLst/>
            <a:gdLst/>
            <a:ahLst/>
            <a:cxnLst/>
            <a:rect l="l" t="t" r="r" b="b"/>
            <a:pathLst>
              <a:path w="8890" h="8889">
                <a:moveTo>
                  <a:pt x="0" y="8370"/>
                </a:moveTo>
                <a:lnTo>
                  <a:pt x="8378" y="8370"/>
                </a:lnTo>
                <a:lnTo>
                  <a:pt x="8378" y="0"/>
                </a:lnTo>
                <a:lnTo>
                  <a:pt x="0" y="0"/>
                </a:lnTo>
                <a:lnTo>
                  <a:pt x="0" y="8370"/>
                </a:lnTo>
                <a:close/>
              </a:path>
            </a:pathLst>
          </a:custGeom>
          <a:solidFill>
            <a:srgbClr val="FFFFFF"/>
          </a:solidFill>
        </p:spPr>
        <p:txBody>
          <a:bodyPr wrap="square" lIns="0" tIns="0" rIns="0" bIns="0" rtlCol="0"/>
          <a:lstStyle/>
          <a:p>
            <a:endParaRPr sz="1090"/>
          </a:p>
        </p:txBody>
      </p:sp>
      <p:sp>
        <p:nvSpPr>
          <p:cNvPr id="284" name="bk object 284"/>
          <p:cNvSpPr/>
          <p:nvPr/>
        </p:nvSpPr>
        <p:spPr>
          <a:xfrm>
            <a:off x="8266430" y="160520"/>
            <a:ext cx="5391" cy="5391"/>
          </a:xfrm>
          <a:custGeom>
            <a:avLst/>
            <a:gdLst/>
            <a:ahLst/>
            <a:cxnLst/>
            <a:rect l="l" t="t" r="r" b="b"/>
            <a:pathLst>
              <a:path w="8890" h="8889">
                <a:moveTo>
                  <a:pt x="0" y="8370"/>
                </a:moveTo>
                <a:lnTo>
                  <a:pt x="8370" y="8370"/>
                </a:lnTo>
                <a:lnTo>
                  <a:pt x="8370" y="0"/>
                </a:lnTo>
                <a:lnTo>
                  <a:pt x="0" y="0"/>
                </a:lnTo>
                <a:lnTo>
                  <a:pt x="0" y="8370"/>
                </a:lnTo>
                <a:close/>
              </a:path>
            </a:pathLst>
          </a:custGeom>
          <a:solidFill>
            <a:srgbClr val="FFFFFF"/>
          </a:solidFill>
        </p:spPr>
        <p:txBody>
          <a:bodyPr wrap="square" lIns="0" tIns="0" rIns="0" bIns="0" rtlCol="0"/>
          <a:lstStyle/>
          <a:p>
            <a:endParaRPr sz="1090"/>
          </a:p>
        </p:txBody>
      </p:sp>
      <p:sp>
        <p:nvSpPr>
          <p:cNvPr id="285" name="bk object 285"/>
          <p:cNvSpPr/>
          <p:nvPr/>
        </p:nvSpPr>
        <p:spPr>
          <a:xfrm>
            <a:off x="8261349" y="160520"/>
            <a:ext cx="5391" cy="5391"/>
          </a:xfrm>
          <a:custGeom>
            <a:avLst/>
            <a:gdLst/>
            <a:ahLst/>
            <a:cxnLst/>
            <a:rect l="l" t="t" r="r" b="b"/>
            <a:pathLst>
              <a:path w="8890" h="8889">
                <a:moveTo>
                  <a:pt x="0" y="8370"/>
                </a:moveTo>
                <a:lnTo>
                  <a:pt x="8378" y="8370"/>
                </a:lnTo>
                <a:lnTo>
                  <a:pt x="8378" y="0"/>
                </a:lnTo>
                <a:lnTo>
                  <a:pt x="0" y="0"/>
                </a:lnTo>
                <a:lnTo>
                  <a:pt x="0" y="8370"/>
                </a:lnTo>
                <a:close/>
              </a:path>
            </a:pathLst>
          </a:custGeom>
          <a:solidFill>
            <a:srgbClr val="FFFFFF"/>
          </a:solidFill>
        </p:spPr>
        <p:txBody>
          <a:bodyPr wrap="square" lIns="0" tIns="0" rIns="0" bIns="0" rtlCol="0"/>
          <a:lstStyle/>
          <a:p>
            <a:endParaRPr sz="1090"/>
          </a:p>
        </p:txBody>
      </p:sp>
      <p:sp>
        <p:nvSpPr>
          <p:cNvPr id="286" name="bk object 286"/>
          <p:cNvSpPr/>
          <p:nvPr/>
        </p:nvSpPr>
        <p:spPr>
          <a:xfrm>
            <a:off x="8256269" y="160520"/>
            <a:ext cx="5391" cy="5391"/>
          </a:xfrm>
          <a:custGeom>
            <a:avLst/>
            <a:gdLst/>
            <a:ahLst/>
            <a:cxnLst/>
            <a:rect l="l" t="t" r="r" b="b"/>
            <a:pathLst>
              <a:path w="8890" h="8889">
                <a:moveTo>
                  <a:pt x="0" y="8370"/>
                </a:moveTo>
                <a:lnTo>
                  <a:pt x="8378" y="8370"/>
                </a:lnTo>
                <a:lnTo>
                  <a:pt x="8378" y="0"/>
                </a:lnTo>
                <a:lnTo>
                  <a:pt x="0" y="0"/>
                </a:lnTo>
                <a:lnTo>
                  <a:pt x="0" y="8370"/>
                </a:lnTo>
                <a:close/>
              </a:path>
            </a:pathLst>
          </a:custGeom>
          <a:solidFill>
            <a:srgbClr val="FFFFFF"/>
          </a:solidFill>
        </p:spPr>
        <p:txBody>
          <a:bodyPr wrap="square" lIns="0" tIns="0" rIns="0" bIns="0" rtlCol="0"/>
          <a:lstStyle/>
          <a:p>
            <a:endParaRPr sz="1090"/>
          </a:p>
        </p:txBody>
      </p:sp>
      <p:sp>
        <p:nvSpPr>
          <p:cNvPr id="287" name="bk object 287"/>
          <p:cNvSpPr/>
          <p:nvPr/>
        </p:nvSpPr>
        <p:spPr>
          <a:xfrm>
            <a:off x="8251190" y="160520"/>
            <a:ext cx="5391" cy="5391"/>
          </a:xfrm>
          <a:custGeom>
            <a:avLst/>
            <a:gdLst/>
            <a:ahLst/>
            <a:cxnLst/>
            <a:rect l="l" t="t" r="r" b="b"/>
            <a:pathLst>
              <a:path w="8890" h="8889">
                <a:moveTo>
                  <a:pt x="0" y="8370"/>
                </a:moveTo>
                <a:lnTo>
                  <a:pt x="8370" y="8370"/>
                </a:lnTo>
                <a:lnTo>
                  <a:pt x="8370" y="0"/>
                </a:lnTo>
                <a:lnTo>
                  <a:pt x="0" y="0"/>
                </a:lnTo>
                <a:lnTo>
                  <a:pt x="0" y="8370"/>
                </a:lnTo>
                <a:close/>
              </a:path>
            </a:pathLst>
          </a:custGeom>
          <a:solidFill>
            <a:srgbClr val="FFFFFF"/>
          </a:solidFill>
        </p:spPr>
        <p:txBody>
          <a:bodyPr wrap="square" lIns="0" tIns="0" rIns="0" bIns="0" rtlCol="0"/>
          <a:lstStyle/>
          <a:p>
            <a:endParaRPr sz="1090"/>
          </a:p>
        </p:txBody>
      </p:sp>
      <p:sp>
        <p:nvSpPr>
          <p:cNvPr id="288" name="bk object 288"/>
          <p:cNvSpPr/>
          <p:nvPr/>
        </p:nvSpPr>
        <p:spPr>
          <a:xfrm>
            <a:off x="8251190" y="160517"/>
            <a:ext cx="0" cy="5391"/>
          </a:xfrm>
          <a:custGeom>
            <a:avLst/>
            <a:gdLst/>
            <a:ahLst/>
            <a:cxnLst/>
            <a:rect l="l" t="t" r="r" b="b"/>
            <a:pathLst>
              <a:path h="8889">
                <a:moveTo>
                  <a:pt x="0" y="0"/>
                </a:moveTo>
                <a:lnTo>
                  <a:pt x="0" y="8376"/>
                </a:lnTo>
              </a:path>
            </a:pathLst>
          </a:custGeom>
          <a:solidFill>
            <a:srgbClr val="FFFFFF"/>
          </a:solidFill>
        </p:spPr>
        <p:txBody>
          <a:bodyPr wrap="square" lIns="0" tIns="0" rIns="0" bIns="0" rtlCol="0"/>
          <a:lstStyle/>
          <a:p>
            <a:endParaRPr sz="1090"/>
          </a:p>
        </p:txBody>
      </p:sp>
      <p:sp>
        <p:nvSpPr>
          <p:cNvPr id="289" name="bk object 289"/>
          <p:cNvSpPr/>
          <p:nvPr/>
        </p:nvSpPr>
        <p:spPr>
          <a:xfrm>
            <a:off x="8322310" y="155436"/>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290" name="bk object 290"/>
          <p:cNvSpPr/>
          <p:nvPr/>
        </p:nvSpPr>
        <p:spPr>
          <a:xfrm>
            <a:off x="8317230" y="155436"/>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291" name="bk object 291"/>
          <p:cNvSpPr/>
          <p:nvPr/>
        </p:nvSpPr>
        <p:spPr>
          <a:xfrm>
            <a:off x="8312149" y="155436"/>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292" name="bk object 292"/>
          <p:cNvSpPr/>
          <p:nvPr/>
        </p:nvSpPr>
        <p:spPr>
          <a:xfrm>
            <a:off x="8307069" y="155436"/>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293" name="bk object 293"/>
          <p:cNvSpPr/>
          <p:nvPr/>
        </p:nvSpPr>
        <p:spPr>
          <a:xfrm>
            <a:off x="8301990" y="155436"/>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294" name="bk object 294"/>
          <p:cNvSpPr/>
          <p:nvPr/>
        </p:nvSpPr>
        <p:spPr>
          <a:xfrm>
            <a:off x="8296910" y="155436"/>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295" name="bk object 295"/>
          <p:cNvSpPr/>
          <p:nvPr/>
        </p:nvSpPr>
        <p:spPr>
          <a:xfrm>
            <a:off x="8291829" y="155436"/>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296" name="bk object 296"/>
          <p:cNvSpPr/>
          <p:nvPr/>
        </p:nvSpPr>
        <p:spPr>
          <a:xfrm>
            <a:off x="8286750" y="155436"/>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297" name="bk object 297"/>
          <p:cNvSpPr/>
          <p:nvPr/>
        </p:nvSpPr>
        <p:spPr>
          <a:xfrm>
            <a:off x="8281670" y="155436"/>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298" name="bk object 298"/>
          <p:cNvSpPr/>
          <p:nvPr/>
        </p:nvSpPr>
        <p:spPr>
          <a:xfrm>
            <a:off x="8276589" y="155436"/>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299" name="bk object 299"/>
          <p:cNvSpPr/>
          <p:nvPr/>
        </p:nvSpPr>
        <p:spPr>
          <a:xfrm>
            <a:off x="8266430" y="155436"/>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300" name="bk object 300"/>
          <p:cNvSpPr/>
          <p:nvPr/>
        </p:nvSpPr>
        <p:spPr>
          <a:xfrm>
            <a:off x="8261349" y="155436"/>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301" name="bk object 301"/>
          <p:cNvSpPr/>
          <p:nvPr/>
        </p:nvSpPr>
        <p:spPr>
          <a:xfrm>
            <a:off x="8256269" y="155436"/>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302" name="bk object 302"/>
          <p:cNvSpPr/>
          <p:nvPr/>
        </p:nvSpPr>
        <p:spPr>
          <a:xfrm>
            <a:off x="8342566" y="180834"/>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303" name="bk object 303"/>
          <p:cNvSpPr/>
          <p:nvPr/>
        </p:nvSpPr>
        <p:spPr>
          <a:xfrm>
            <a:off x="8337486" y="180834"/>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304" name="bk object 304"/>
          <p:cNvSpPr/>
          <p:nvPr/>
        </p:nvSpPr>
        <p:spPr>
          <a:xfrm>
            <a:off x="8332406" y="180834"/>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305" name="bk object 305"/>
          <p:cNvSpPr/>
          <p:nvPr/>
        </p:nvSpPr>
        <p:spPr>
          <a:xfrm>
            <a:off x="8327326" y="180834"/>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306" name="bk object 306"/>
          <p:cNvSpPr/>
          <p:nvPr/>
        </p:nvSpPr>
        <p:spPr>
          <a:xfrm>
            <a:off x="8322247" y="180834"/>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307" name="bk object 307"/>
          <p:cNvSpPr/>
          <p:nvPr/>
        </p:nvSpPr>
        <p:spPr>
          <a:xfrm>
            <a:off x="8317166" y="180834"/>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308" name="bk object 308"/>
          <p:cNvSpPr/>
          <p:nvPr/>
        </p:nvSpPr>
        <p:spPr>
          <a:xfrm>
            <a:off x="8312086" y="180834"/>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309" name="bk object 309"/>
          <p:cNvSpPr/>
          <p:nvPr/>
        </p:nvSpPr>
        <p:spPr>
          <a:xfrm>
            <a:off x="8307007" y="180834"/>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310" name="bk object 310"/>
          <p:cNvSpPr/>
          <p:nvPr/>
        </p:nvSpPr>
        <p:spPr>
          <a:xfrm>
            <a:off x="8301926" y="180834"/>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311" name="bk object 311"/>
          <p:cNvSpPr/>
          <p:nvPr/>
        </p:nvSpPr>
        <p:spPr>
          <a:xfrm>
            <a:off x="8296846" y="180834"/>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312" name="bk object 312"/>
          <p:cNvSpPr/>
          <p:nvPr/>
        </p:nvSpPr>
        <p:spPr>
          <a:xfrm>
            <a:off x="8291766" y="180834"/>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313" name="bk object 313"/>
          <p:cNvSpPr/>
          <p:nvPr/>
        </p:nvSpPr>
        <p:spPr>
          <a:xfrm>
            <a:off x="8286686" y="180834"/>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314" name="bk object 314"/>
          <p:cNvSpPr/>
          <p:nvPr/>
        </p:nvSpPr>
        <p:spPr>
          <a:xfrm>
            <a:off x="8281606" y="180834"/>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315" name="bk object 315"/>
          <p:cNvSpPr/>
          <p:nvPr/>
        </p:nvSpPr>
        <p:spPr>
          <a:xfrm>
            <a:off x="8271446" y="180834"/>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316" name="bk object 316"/>
          <p:cNvSpPr/>
          <p:nvPr/>
        </p:nvSpPr>
        <p:spPr>
          <a:xfrm>
            <a:off x="8266366" y="180834"/>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317" name="bk object 317"/>
          <p:cNvSpPr/>
          <p:nvPr/>
        </p:nvSpPr>
        <p:spPr>
          <a:xfrm>
            <a:off x="8261286" y="180834"/>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318" name="bk object 318"/>
          <p:cNvSpPr/>
          <p:nvPr/>
        </p:nvSpPr>
        <p:spPr>
          <a:xfrm>
            <a:off x="8256207" y="180834"/>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319" name="bk object 319"/>
          <p:cNvSpPr/>
          <p:nvPr/>
        </p:nvSpPr>
        <p:spPr>
          <a:xfrm>
            <a:off x="8251190" y="180834"/>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320" name="bk object 320"/>
          <p:cNvSpPr/>
          <p:nvPr/>
        </p:nvSpPr>
        <p:spPr>
          <a:xfrm>
            <a:off x="8256207" y="180835"/>
            <a:ext cx="0" cy="5391"/>
          </a:xfrm>
          <a:custGeom>
            <a:avLst/>
            <a:gdLst/>
            <a:ahLst/>
            <a:cxnLst/>
            <a:rect l="l" t="t" r="r" b="b"/>
            <a:pathLst>
              <a:path h="8889">
                <a:moveTo>
                  <a:pt x="0" y="0"/>
                </a:moveTo>
                <a:lnTo>
                  <a:pt x="0" y="8376"/>
                </a:lnTo>
              </a:path>
            </a:pathLst>
          </a:custGeom>
          <a:solidFill>
            <a:srgbClr val="FFFFFF"/>
          </a:solidFill>
        </p:spPr>
        <p:txBody>
          <a:bodyPr wrap="square" lIns="0" tIns="0" rIns="0" bIns="0" rtlCol="0"/>
          <a:lstStyle/>
          <a:p>
            <a:endParaRPr sz="1090"/>
          </a:p>
        </p:txBody>
      </p:sp>
      <p:sp>
        <p:nvSpPr>
          <p:cNvPr id="321" name="bk object 321"/>
          <p:cNvSpPr/>
          <p:nvPr/>
        </p:nvSpPr>
        <p:spPr>
          <a:xfrm>
            <a:off x="8342566" y="185913"/>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322" name="bk object 322"/>
          <p:cNvSpPr/>
          <p:nvPr/>
        </p:nvSpPr>
        <p:spPr>
          <a:xfrm>
            <a:off x="8276589" y="150356"/>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323" name="bk object 323"/>
          <p:cNvSpPr/>
          <p:nvPr/>
        </p:nvSpPr>
        <p:spPr>
          <a:xfrm>
            <a:off x="8276589" y="145281"/>
            <a:ext cx="5391" cy="5391"/>
          </a:xfrm>
          <a:custGeom>
            <a:avLst/>
            <a:gdLst/>
            <a:ahLst/>
            <a:cxnLst/>
            <a:rect l="l" t="t" r="r" b="b"/>
            <a:pathLst>
              <a:path w="8890" h="8889">
                <a:moveTo>
                  <a:pt x="0" y="8370"/>
                </a:moveTo>
                <a:lnTo>
                  <a:pt x="8370" y="8370"/>
                </a:lnTo>
                <a:lnTo>
                  <a:pt x="8370" y="0"/>
                </a:lnTo>
                <a:lnTo>
                  <a:pt x="0" y="0"/>
                </a:lnTo>
                <a:lnTo>
                  <a:pt x="0" y="8370"/>
                </a:lnTo>
                <a:close/>
              </a:path>
            </a:pathLst>
          </a:custGeom>
          <a:solidFill>
            <a:srgbClr val="FFFFFF"/>
          </a:solidFill>
        </p:spPr>
        <p:txBody>
          <a:bodyPr wrap="square" lIns="0" tIns="0" rIns="0" bIns="0" rtlCol="0"/>
          <a:lstStyle/>
          <a:p>
            <a:endParaRPr sz="1090"/>
          </a:p>
        </p:txBody>
      </p:sp>
      <p:sp>
        <p:nvSpPr>
          <p:cNvPr id="324" name="bk object 324"/>
          <p:cNvSpPr/>
          <p:nvPr/>
        </p:nvSpPr>
        <p:spPr>
          <a:xfrm>
            <a:off x="8322247" y="150356"/>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325" name="bk object 325"/>
          <p:cNvSpPr/>
          <p:nvPr/>
        </p:nvSpPr>
        <p:spPr>
          <a:xfrm>
            <a:off x="8322247" y="145281"/>
            <a:ext cx="5391" cy="5391"/>
          </a:xfrm>
          <a:custGeom>
            <a:avLst/>
            <a:gdLst/>
            <a:ahLst/>
            <a:cxnLst/>
            <a:rect l="l" t="t" r="r" b="b"/>
            <a:pathLst>
              <a:path w="8890" h="8889">
                <a:moveTo>
                  <a:pt x="0" y="8370"/>
                </a:moveTo>
                <a:lnTo>
                  <a:pt x="8378" y="8370"/>
                </a:lnTo>
                <a:lnTo>
                  <a:pt x="8378" y="0"/>
                </a:lnTo>
                <a:lnTo>
                  <a:pt x="0" y="0"/>
                </a:lnTo>
                <a:lnTo>
                  <a:pt x="0" y="8370"/>
                </a:lnTo>
                <a:close/>
              </a:path>
            </a:pathLst>
          </a:custGeom>
          <a:solidFill>
            <a:srgbClr val="FFFFFF"/>
          </a:solidFill>
        </p:spPr>
        <p:txBody>
          <a:bodyPr wrap="square" lIns="0" tIns="0" rIns="0" bIns="0" rtlCol="0"/>
          <a:lstStyle/>
          <a:p>
            <a:endParaRPr sz="1090"/>
          </a:p>
        </p:txBody>
      </p:sp>
      <p:sp>
        <p:nvSpPr>
          <p:cNvPr id="326" name="bk object 326"/>
          <p:cNvSpPr/>
          <p:nvPr/>
        </p:nvSpPr>
        <p:spPr>
          <a:xfrm>
            <a:off x="8281670" y="140197"/>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327" name="bk object 327"/>
          <p:cNvSpPr/>
          <p:nvPr/>
        </p:nvSpPr>
        <p:spPr>
          <a:xfrm>
            <a:off x="8317166" y="140197"/>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328" name="bk object 328"/>
          <p:cNvSpPr/>
          <p:nvPr/>
        </p:nvSpPr>
        <p:spPr>
          <a:xfrm>
            <a:off x="8286750" y="135117"/>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329" name="bk object 329"/>
          <p:cNvSpPr/>
          <p:nvPr/>
        </p:nvSpPr>
        <p:spPr>
          <a:xfrm>
            <a:off x="8312086" y="135117"/>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330" name="bk object 330"/>
          <p:cNvSpPr/>
          <p:nvPr/>
        </p:nvSpPr>
        <p:spPr>
          <a:xfrm>
            <a:off x="8291829" y="130037"/>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331" name="bk object 331"/>
          <p:cNvSpPr/>
          <p:nvPr/>
        </p:nvSpPr>
        <p:spPr>
          <a:xfrm>
            <a:off x="8296910" y="130037"/>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332" name="bk object 332"/>
          <p:cNvSpPr/>
          <p:nvPr/>
        </p:nvSpPr>
        <p:spPr>
          <a:xfrm>
            <a:off x="8301990" y="130037"/>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333" name="bk object 333"/>
          <p:cNvSpPr/>
          <p:nvPr/>
        </p:nvSpPr>
        <p:spPr>
          <a:xfrm>
            <a:off x="8307007" y="130037"/>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334" name="bk object 334"/>
          <p:cNvSpPr/>
          <p:nvPr/>
        </p:nvSpPr>
        <p:spPr>
          <a:xfrm>
            <a:off x="8225789" y="190998"/>
            <a:ext cx="5391" cy="5391"/>
          </a:xfrm>
          <a:custGeom>
            <a:avLst/>
            <a:gdLst/>
            <a:ahLst/>
            <a:cxnLst/>
            <a:rect l="l" t="t" r="r" b="b"/>
            <a:pathLst>
              <a:path w="8890" h="8889">
                <a:moveTo>
                  <a:pt x="0" y="8370"/>
                </a:moveTo>
                <a:lnTo>
                  <a:pt x="8378" y="8370"/>
                </a:lnTo>
                <a:lnTo>
                  <a:pt x="8378" y="0"/>
                </a:lnTo>
                <a:lnTo>
                  <a:pt x="0" y="0"/>
                </a:lnTo>
                <a:lnTo>
                  <a:pt x="0" y="8370"/>
                </a:lnTo>
                <a:close/>
              </a:path>
            </a:pathLst>
          </a:custGeom>
          <a:solidFill>
            <a:srgbClr val="FFFFFF"/>
          </a:solidFill>
        </p:spPr>
        <p:txBody>
          <a:bodyPr wrap="square" lIns="0" tIns="0" rIns="0" bIns="0" rtlCol="0"/>
          <a:lstStyle/>
          <a:p>
            <a:endParaRPr sz="1090"/>
          </a:p>
        </p:txBody>
      </p:sp>
      <p:sp>
        <p:nvSpPr>
          <p:cNvPr id="335" name="bk object 335"/>
          <p:cNvSpPr/>
          <p:nvPr/>
        </p:nvSpPr>
        <p:spPr>
          <a:xfrm>
            <a:off x="8317230" y="150356"/>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336" name="bk object 336"/>
          <p:cNvSpPr/>
          <p:nvPr/>
        </p:nvSpPr>
        <p:spPr>
          <a:xfrm>
            <a:off x="8312149" y="150356"/>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337" name="bk object 337"/>
          <p:cNvSpPr/>
          <p:nvPr/>
        </p:nvSpPr>
        <p:spPr>
          <a:xfrm>
            <a:off x="8307069" y="150356"/>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338" name="bk object 338"/>
          <p:cNvSpPr/>
          <p:nvPr/>
        </p:nvSpPr>
        <p:spPr>
          <a:xfrm>
            <a:off x="8301990" y="150356"/>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339" name="bk object 339"/>
          <p:cNvSpPr/>
          <p:nvPr/>
        </p:nvSpPr>
        <p:spPr>
          <a:xfrm>
            <a:off x="8296910" y="150356"/>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340" name="bk object 340"/>
          <p:cNvSpPr/>
          <p:nvPr/>
        </p:nvSpPr>
        <p:spPr>
          <a:xfrm>
            <a:off x="8291829" y="150356"/>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341" name="bk object 341"/>
          <p:cNvSpPr/>
          <p:nvPr/>
        </p:nvSpPr>
        <p:spPr>
          <a:xfrm>
            <a:off x="8286750" y="150356"/>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342" name="bk object 342"/>
          <p:cNvSpPr/>
          <p:nvPr/>
        </p:nvSpPr>
        <p:spPr>
          <a:xfrm>
            <a:off x="8281670" y="150356"/>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343" name="bk object 343"/>
          <p:cNvSpPr/>
          <p:nvPr/>
        </p:nvSpPr>
        <p:spPr>
          <a:xfrm>
            <a:off x="8317230" y="145281"/>
            <a:ext cx="5391" cy="5391"/>
          </a:xfrm>
          <a:custGeom>
            <a:avLst/>
            <a:gdLst/>
            <a:ahLst/>
            <a:cxnLst/>
            <a:rect l="l" t="t" r="r" b="b"/>
            <a:pathLst>
              <a:path w="8890" h="8889">
                <a:moveTo>
                  <a:pt x="0" y="8370"/>
                </a:moveTo>
                <a:lnTo>
                  <a:pt x="8378" y="8370"/>
                </a:lnTo>
                <a:lnTo>
                  <a:pt x="8378" y="0"/>
                </a:lnTo>
                <a:lnTo>
                  <a:pt x="0" y="0"/>
                </a:lnTo>
                <a:lnTo>
                  <a:pt x="0" y="8370"/>
                </a:lnTo>
                <a:close/>
              </a:path>
            </a:pathLst>
          </a:custGeom>
          <a:solidFill>
            <a:srgbClr val="FFFFFF"/>
          </a:solidFill>
        </p:spPr>
        <p:txBody>
          <a:bodyPr wrap="square" lIns="0" tIns="0" rIns="0" bIns="0" rtlCol="0"/>
          <a:lstStyle/>
          <a:p>
            <a:endParaRPr sz="1090"/>
          </a:p>
        </p:txBody>
      </p:sp>
      <p:sp>
        <p:nvSpPr>
          <p:cNvPr id="344" name="bk object 344"/>
          <p:cNvSpPr/>
          <p:nvPr/>
        </p:nvSpPr>
        <p:spPr>
          <a:xfrm>
            <a:off x="8312149" y="145281"/>
            <a:ext cx="5391" cy="5391"/>
          </a:xfrm>
          <a:custGeom>
            <a:avLst/>
            <a:gdLst/>
            <a:ahLst/>
            <a:cxnLst/>
            <a:rect l="l" t="t" r="r" b="b"/>
            <a:pathLst>
              <a:path w="8890" h="8889">
                <a:moveTo>
                  <a:pt x="0" y="8370"/>
                </a:moveTo>
                <a:lnTo>
                  <a:pt x="8370" y="8370"/>
                </a:lnTo>
                <a:lnTo>
                  <a:pt x="8370" y="0"/>
                </a:lnTo>
                <a:lnTo>
                  <a:pt x="0" y="0"/>
                </a:lnTo>
                <a:lnTo>
                  <a:pt x="0" y="8370"/>
                </a:lnTo>
                <a:close/>
              </a:path>
            </a:pathLst>
          </a:custGeom>
          <a:solidFill>
            <a:srgbClr val="FFFFFF"/>
          </a:solidFill>
        </p:spPr>
        <p:txBody>
          <a:bodyPr wrap="square" lIns="0" tIns="0" rIns="0" bIns="0" rtlCol="0"/>
          <a:lstStyle/>
          <a:p>
            <a:endParaRPr sz="1090"/>
          </a:p>
        </p:txBody>
      </p:sp>
      <p:sp>
        <p:nvSpPr>
          <p:cNvPr id="345" name="bk object 345"/>
          <p:cNvSpPr/>
          <p:nvPr/>
        </p:nvSpPr>
        <p:spPr>
          <a:xfrm>
            <a:off x="8307069" y="145281"/>
            <a:ext cx="5391" cy="5391"/>
          </a:xfrm>
          <a:custGeom>
            <a:avLst/>
            <a:gdLst/>
            <a:ahLst/>
            <a:cxnLst/>
            <a:rect l="l" t="t" r="r" b="b"/>
            <a:pathLst>
              <a:path w="8890" h="8889">
                <a:moveTo>
                  <a:pt x="0" y="8370"/>
                </a:moveTo>
                <a:lnTo>
                  <a:pt x="8378" y="8370"/>
                </a:lnTo>
                <a:lnTo>
                  <a:pt x="8378" y="0"/>
                </a:lnTo>
                <a:lnTo>
                  <a:pt x="0" y="0"/>
                </a:lnTo>
                <a:lnTo>
                  <a:pt x="0" y="8370"/>
                </a:lnTo>
                <a:close/>
              </a:path>
            </a:pathLst>
          </a:custGeom>
          <a:solidFill>
            <a:srgbClr val="FFFFFF"/>
          </a:solidFill>
        </p:spPr>
        <p:txBody>
          <a:bodyPr wrap="square" lIns="0" tIns="0" rIns="0" bIns="0" rtlCol="0"/>
          <a:lstStyle/>
          <a:p>
            <a:endParaRPr sz="1090"/>
          </a:p>
        </p:txBody>
      </p:sp>
      <p:sp>
        <p:nvSpPr>
          <p:cNvPr id="346" name="bk object 346"/>
          <p:cNvSpPr/>
          <p:nvPr/>
        </p:nvSpPr>
        <p:spPr>
          <a:xfrm>
            <a:off x="8301990" y="145281"/>
            <a:ext cx="5391" cy="5391"/>
          </a:xfrm>
          <a:custGeom>
            <a:avLst/>
            <a:gdLst/>
            <a:ahLst/>
            <a:cxnLst/>
            <a:rect l="l" t="t" r="r" b="b"/>
            <a:pathLst>
              <a:path w="8890" h="8889">
                <a:moveTo>
                  <a:pt x="0" y="8370"/>
                </a:moveTo>
                <a:lnTo>
                  <a:pt x="8378" y="8370"/>
                </a:lnTo>
                <a:lnTo>
                  <a:pt x="8378" y="0"/>
                </a:lnTo>
                <a:lnTo>
                  <a:pt x="0" y="0"/>
                </a:lnTo>
                <a:lnTo>
                  <a:pt x="0" y="8370"/>
                </a:lnTo>
                <a:close/>
              </a:path>
            </a:pathLst>
          </a:custGeom>
          <a:solidFill>
            <a:srgbClr val="FFFFFF"/>
          </a:solidFill>
        </p:spPr>
        <p:txBody>
          <a:bodyPr wrap="square" lIns="0" tIns="0" rIns="0" bIns="0" rtlCol="0"/>
          <a:lstStyle/>
          <a:p>
            <a:endParaRPr sz="1090"/>
          </a:p>
        </p:txBody>
      </p:sp>
      <p:sp>
        <p:nvSpPr>
          <p:cNvPr id="347" name="bk object 347"/>
          <p:cNvSpPr/>
          <p:nvPr/>
        </p:nvSpPr>
        <p:spPr>
          <a:xfrm>
            <a:off x="8296910" y="145281"/>
            <a:ext cx="5391" cy="5391"/>
          </a:xfrm>
          <a:custGeom>
            <a:avLst/>
            <a:gdLst/>
            <a:ahLst/>
            <a:cxnLst/>
            <a:rect l="l" t="t" r="r" b="b"/>
            <a:pathLst>
              <a:path w="8890" h="8889">
                <a:moveTo>
                  <a:pt x="0" y="8370"/>
                </a:moveTo>
                <a:lnTo>
                  <a:pt x="8370" y="8370"/>
                </a:lnTo>
                <a:lnTo>
                  <a:pt x="8370" y="0"/>
                </a:lnTo>
                <a:lnTo>
                  <a:pt x="0" y="0"/>
                </a:lnTo>
                <a:lnTo>
                  <a:pt x="0" y="8370"/>
                </a:lnTo>
                <a:close/>
              </a:path>
            </a:pathLst>
          </a:custGeom>
          <a:solidFill>
            <a:srgbClr val="FFFFFF"/>
          </a:solidFill>
        </p:spPr>
        <p:txBody>
          <a:bodyPr wrap="square" lIns="0" tIns="0" rIns="0" bIns="0" rtlCol="0"/>
          <a:lstStyle/>
          <a:p>
            <a:endParaRPr sz="1090"/>
          </a:p>
        </p:txBody>
      </p:sp>
      <p:sp>
        <p:nvSpPr>
          <p:cNvPr id="348" name="bk object 348"/>
          <p:cNvSpPr/>
          <p:nvPr/>
        </p:nvSpPr>
        <p:spPr>
          <a:xfrm>
            <a:off x="8291829" y="145281"/>
            <a:ext cx="5391" cy="5391"/>
          </a:xfrm>
          <a:custGeom>
            <a:avLst/>
            <a:gdLst/>
            <a:ahLst/>
            <a:cxnLst/>
            <a:rect l="l" t="t" r="r" b="b"/>
            <a:pathLst>
              <a:path w="8890" h="8889">
                <a:moveTo>
                  <a:pt x="0" y="8370"/>
                </a:moveTo>
                <a:lnTo>
                  <a:pt x="8378" y="8370"/>
                </a:lnTo>
                <a:lnTo>
                  <a:pt x="8378" y="0"/>
                </a:lnTo>
                <a:lnTo>
                  <a:pt x="0" y="0"/>
                </a:lnTo>
                <a:lnTo>
                  <a:pt x="0" y="8370"/>
                </a:lnTo>
                <a:close/>
              </a:path>
            </a:pathLst>
          </a:custGeom>
          <a:solidFill>
            <a:srgbClr val="FFFFFF"/>
          </a:solidFill>
        </p:spPr>
        <p:txBody>
          <a:bodyPr wrap="square" lIns="0" tIns="0" rIns="0" bIns="0" rtlCol="0"/>
          <a:lstStyle/>
          <a:p>
            <a:endParaRPr sz="1090"/>
          </a:p>
        </p:txBody>
      </p:sp>
      <p:sp>
        <p:nvSpPr>
          <p:cNvPr id="349" name="bk object 349"/>
          <p:cNvSpPr/>
          <p:nvPr/>
        </p:nvSpPr>
        <p:spPr>
          <a:xfrm>
            <a:off x="8286750" y="145281"/>
            <a:ext cx="5391" cy="5391"/>
          </a:xfrm>
          <a:custGeom>
            <a:avLst/>
            <a:gdLst/>
            <a:ahLst/>
            <a:cxnLst/>
            <a:rect l="l" t="t" r="r" b="b"/>
            <a:pathLst>
              <a:path w="8890" h="8889">
                <a:moveTo>
                  <a:pt x="0" y="8370"/>
                </a:moveTo>
                <a:lnTo>
                  <a:pt x="8378" y="8370"/>
                </a:lnTo>
                <a:lnTo>
                  <a:pt x="8378" y="0"/>
                </a:lnTo>
                <a:lnTo>
                  <a:pt x="0" y="0"/>
                </a:lnTo>
                <a:lnTo>
                  <a:pt x="0" y="8370"/>
                </a:lnTo>
                <a:close/>
              </a:path>
            </a:pathLst>
          </a:custGeom>
          <a:solidFill>
            <a:srgbClr val="FFFFFF"/>
          </a:solidFill>
        </p:spPr>
        <p:txBody>
          <a:bodyPr wrap="square" lIns="0" tIns="0" rIns="0" bIns="0" rtlCol="0"/>
          <a:lstStyle/>
          <a:p>
            <a:endParaRPr sz="1090"/>
          </a:p>
        </p:txBody>
      </p:sp>
      <p:sp>
        <p:nvSpPr>
          <p:cNvPr id="350" name="bk object 350"/>
          <p:cNvSpPr/>
          <p:nvPr/>
        </p:nvSpPr>
        <p:spPr>
          <a:xfrm>
            <a:off x="8281670" y="145281"/>
            <a:ext cx="5391" cy="5391"/>
          </a:xfrm>
          <a:custGeom>
            <a:avLst/>
            <a:gdLst/>
            <a:ahLst/>
            <a:cxnLst/>
            <a:rect l="l" t="t" r="r" b="b"/>
            <a:pathLst>
              <a:path w="8890" h="8889">
                <a:moveTo>
                  <a:pt x="0" y="8370"/>
                </a:moveTo>
                <a:lnTo>
                  <a:pt x="8370" y="8370"/>
                </a:lnTo>
                <a:lnTo>
                  <a:pt x="8370" y="0"/>
                </a:lnTo>
                <a:lnTo>
                  <a:pt x="0" y="0"/>
                </a:lnTo>
                <a:lnTo>
                  <a:pt x="0" y="8370"/>
                </a:lnTo>
                <a:close/>
              </a:path>
            </a:pathLst>
          </a:custGeom>
          <a:solidFill>
            <a:srgbClr val="FFFFFF"/>
          </a:solidFill>
        </p:spPr>
        <p:txBody>
          <a:bodyPr wrap="square" lIns="0" tIns="0" rIns="0" bIns="0" rtlCol="0"/>
          <a:lstStyle/>
          <a:p>
            <a:endParaRPr sz="1090"/>
          </a:p>
        </p:txBody>
      </p:sp>
      <p:sp>
        <p:nvSpPr>
          <p:cNvPr id="351" name="bk object 351"/>
          <p:cNvSpPr/>
          <p:nvPr/>
        </p:nvSpPr>
        <p:spPr>
          <a:xfrm>
            <a:off x="8312149" y="140197"/>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352" name="bk object 352"/>
          <p:cNvSpPr/>
          <p:nvPr/>
        </p:nvSpPr>
        <p:spPr>
          <a:xfrm>
            <a:off x="8307069" y="140197"/>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353" name="bk object 353"/>
          <p:cNvSpPr/>
          <p:nvPr/>
        </p:nvSpPr>
        <p:spPr>
          <a:xfrm>
            <a:off x="8301990" y="140197"/>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354" name="bk object 354"/>
          <p:cNvSpPr/>
          <p:nvPr/>
        </p:nvSpPr>
        <p:spPr>
          <a:xfrm>
            <a:off x="8296910" y="140197"/>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355" name="bk object 355"/>
          <p:cNvSpPr/>
          <p:nvPr/>
        </p:nvSpPr>
        <p:spPr>
          <a:xfrm>
            <a:off x="8291829" y="140197"/>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356" name="bk object 356"/>
          <p:cNvSpPr/>
          <p:nvPr/>
        </p:nvSpPr>
        <p:spPr>
          <a:xfrm>
            <a:off x="8286750" y="140197"/>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357" name="bk object 357"/>
          <p:cNvSpPr/>
          <p:nvPr/>
        </p:nvSpPr>
        <p:spPr>
          <a:xfrm>
            <a:off x="8312149" y="135117"/>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358" name="bk object 358"/>
          <p:cNvSpPr/>
          <p:nvPr/>
        </p:nvSpPr>
        <p:spPr>
          <a:xfrm>
            <a:off x="8307069" y="135117"/>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359" name="bk object 359"/>
          <p:cNvSpPr/>
          <p:nvPr/>
        </p:nvSpPr>
        <p:spPr>
          <a:xfrm>
            <a:off x="8301990" y="135117"/>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360" name="bk object 360"/>
          <p:cNvSpPr/>
          <p:nvPr/>
        </p:nvSpPr>
        <p:spPr>
          <a:xfrm>
            <a:off x="8296910" y="135117"/>
            <a:ext cx="5391" cy="5391"/>
          </a:xfrm>
          <a:custGeom>
            <a:avLst/>
            <a:gdLst/>
            <a:ahLst/>
            <a:cxnLst/>
            <a:rect l="l" t="t" r="r" b="b"/>
            <a:pathLst>
              <a:path w="8890" h="8889">
                <a:moveTo>
                  <a:pt x="0" y="8378"/>
                </a:moveTo>
                <a:lnTo>
                  <a:pt x="8370" y="8378"/>
                </a:lnTo>
                <a:lnTo>
                  <a:pt x="8370" y="0"/>
                </a:lnTo>
                <a:lnTo>
                  <a:pt x="0" y="0"/>
                </a:lnTo>
                <a:lnTo>
                  <a:pt x="0" y="8378"/>
                </a:lnTo>
                <a:close/>
              </a:path>
            </a:pathLst>
          </a:custGeom>
          <a:solidFill>
            <a:srgbClr val="FFFFFF"/>
          </a:solidFill>
        </p:spPr>
        <p:txBody>
          <a:bodyPr wrap="square" lIns="0" tIns="0" rIns="0" bIns="0" rtlCol="0"/>
          <a:lstStyle/>
          <a:p>
            <a:endParaRPr sz="1090"/>
          </a:p>
        </p:txBody>
      </p:sp>
      <p:sp>
        <p:nvSpPr>
          <p:cNvPr id="361" name="bk object 361"/>
          <p:cNvSpPr/>
          <p:nvPr/>
        </p:nvSpPr>
        <p:spPr>
          <a:xfrm>
            <a:off x="8291829" y="135117"/>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362" name="bk object 362"/>
          <p:cNvSpPr/>
          <p:nvPr/>
        </p:nvSpPr>
        <p:spPr>
          <a:xfrm>
            <a:off x="8286750" y="135117"/>
            <a:ext cx="5391" cy="5391"/>
          </a:xfrm>
          <a:custGeom>
            <a:avLst/>
            <a:gdLst/>
            <a:ahLst/>
            <a:cxnLst/>
            <a:rect l="l" t="t" r="r" b="b"/>
            <a:pathLst>
              <a:path w="8890" h="8889">
                <a:moveTo>
                  <a:pt x="0" y="8378"/>
                </a:moveTo>
                <a:lnTo>
                  <a:pt x="8378" y="8378"/>
                </a:lnTo>
                <a:lnTo>
                  <a:pt x="8378" y="0"/>
                </a:lnTo>
                <a:lnTo>
                  <a:pt x="0" y="0"/>
                </a:lnTo>
                <a:lnTo>
                  <a:pt x="0" y="8378"/>
                </a:lnTo>
                <a:close/>
              </a:path>
            </a:pathLst>
          </a:custGeom>
          <a:solidFill>
            <a:srgbClr val="FFFFFF"/>
          </a:solidFill>
        </p:spPr>
        <p:txBody>
          <a:bodyPr wrap="square" lIns="0" tIns="0" rIns="0" bIns="0" rtlCol="0"/>
          <a:lstStyle/>
          <a:p>
            <a:endParaRPr sz="1090"/>
          </a:p>
        </p:txBody>
      </p:sp>
      <p:sp>
        <p:nvSpPr>
          <p:cNvPr id="363" name="bk object 363"/>
          <p:cNvSpPr/>
          <p:nvPr/>
        </p:nvSpPr>
        <p:spPr>
          <a:xfrm>
            <a:off x="6064084" y="60952"/>
            <a:ext cx="11553" cy="11552"/>
          </a:xfrm>
          <a:custGeom>
            <a:avLst/>
            <a:gdLst/>
            <a:ahLst/>
            <a:cxnLst/>
            <a:rect l="l" t="t" r="r" b="b"/>
            <a:pathLst>
              <a:path w="19050" h="19050">
                <a:moveTo>
                  <a:pt x="0" y="18434"/>
                </a:moveTo>
                <a:lnTo>
                  <a:pt x="18434" y="18434"/>
                </a:lnTo>
                <a:lnTo>
                  <a:pt x="18434" y="0"/>
                </a:lnTo>
                <a:lnTo>
                  <a:pt x="0" y="0"/>
                </a:lnTo>
                <a:lnTo>
                  <a:pt x="0" y="18434"/>
                </a:lnTo>
                <a:close/>
              </a:path>
            </a:pathLst>
          </a:custGeom>
          <a:solidFill>
            <a:srgbClr val="FFFFFF"/>
          </a:solidFill>
        </p:spPr>
        <p:txBody>
          <a:bodyPr wrap="square" lIns="0" tIns="0" rIns="0" bIns="0" rtlCol="0"/>
          <a:lstStyle/>
          <a:p>
            <a:endParaRPr sz="1090"/>
          </a:p>
        </p:txBody>
      </p:sp>
      <p:sp>
        <p:nvSpPr>
          <p:cNvPr id="364" name="bk object 364"/>
          <p:cNvSpPr/>
          <p:nvPr/>
        </p:nvSpPr>
        <p:spPr>
          <a:xfrm>
            <a:off x="6064084" y="195059"/>
            <a:ext cx="11553" cy="11552"/>
          </a:xfrm>
          <a:custGeom>
            <a:avLst/>
            <a:gdLst/>
            <a:ahLst/>
            <a:cxnLst/>
            <a:rect l="l" t="t" r="r" b="b"/>
            <a:pathLst>
              <a:path w="19050" h="19050">
                <a:moveTo>
                  <a:pt x="0" y="18426"/>
                </a:moveTo>
                <a:lnTo>
                  <a:pt x="18434" y="18426"/>
                </a:lnTo>
                <a:lnTo>
                  <a:pt x="18434" y="0"/>
                </a:lnTo>
                <a:lnTo>
                  <a:pt x="0" y="0"/>
                </a:lnTo>
                <a:lnTo>
                  <a:pt x="0" y="18426"/>
                </a:lnTo>
                <a:close/>
              </a:path>
            </a:pathLst>
          </a:custGeom>
          <a:solidFill>
            <a:srgbClr val="FFFFFF"/>
          </a:solidFill>
        </p:spPr>
        <p:txBody>
          <a:bodyPr wrap="square" lIns="0" tIns="0" rIns="0" bIns="0" rtlCol="0"/>
          <a:lstStyle/>
          <a:p>
            <a:endParaRPr sz="1090"/>
          </a:p>
        </p:txBody>
      </p:sp>
      <p:sp>
        <p:nvSpPr>
          <p:cNvPr id="365" name="bk object 365"/>
          <p:cNvSpPr/>
          <p:nvPr/>
        </p:nvSpPr>
        <p:spPr>
          <a:xfrm>
            <a:off x="6142329" y="195131"/>
            <a:ext cx="45056" cy="10782"/>
          </a:xfrm>
          <a:custGeom>
            <a:avLst/>
            <a:gdLst/>
            <a:ahLst/>
            <a:cxnLst/>
            <a:rect l="l" t="t" r="r" b="b"/>
            <a:pathLst>
              <a:path w="74295" h="17779">
                <a:moveTo>
                  <a:pt x="0" y="17779"/>
                </a:moveTo>
                <a:lnTo>
                  <a:pt x="73715" y="17779"/>
                </a:lnTo>
                <a:lnTo>
                  <a:pt x="73715" y="0"/>
                </a:lnTo>
                <a:lnTo>
                  <a:pt x="0" y="0"/>
                </a:lnTo>
                <a:lnTo>
                  <a:pt x="0" y="17779"/>
                </a:lnTo>
                <a:close/>
              </a:path>
            </a:pathLst>
          </a:custGeom>
          <a:solidFill>
            <a:srgbClr val="FFFFFF"/>
          </a:solidFill>
        </p:spPr>
        <p:txBody>
          <a:bodyPr wrap="square" lIns="0" tIns="0" rIns="0" bIns="0" rtlCol="0"/>
          <a:lstStyle/>
          <a:p>
            <a:endParaRPr sz="1090"/>
          </a:p>
        </p:txBody>
      </p:sp>
      <p:sp>
        <p:nvSpPr>
          <p:cNvPr id="366" name="bk object 366"/>
          <p:cNvSpPr/>
          <p:nvPr/>
        </p:nvSpPr>
        <p:spPr>
          <a:xfrm>
            <a:off x="6119971" y="189355"/>
            <a:ext cx="67391" cy="0"/>
          </a:xfrm>
          <a:custGeom>
            <a:avLst/>
            <a:gdLst/>
            <a:ahLst/>
            <a:cxnLst/>
            <a:rect l="l" t="t" r="r" b="b"/>
            <a:pathLst>
              <a:path w="111125">
                <a:moveTo>
                  <a:pt x="0" y="0"/>
                </a:moveTo>
                <a:lnTo>
                  <a:pt x="110583" y="0"/>
                </a:lnTo>
              </a:path>
            </a:pathLst>
          </a:custGeom>
          <a:ln w="19050">
            <a:solidFill>
              <a:srgbClr val="FFFFFF"/>
            </a:solidFill>
          </a:ln>
        </p:spPr>
        <p:txBody>
          <a:bodyPr wrap="square" lIns="0" tIns="0" rIns="0" bIns="0" rtlCol="0"/>
          <a:lstStyle/>
          <a:p>
            <a:endParaRPr sz="1090"/>
          </a:p>
        </p:txBody>
      </p:sp>
      <p:sp>
        <p:nvSpPr>
          <p:cNvPr id="367" name="bk object 367"/>
          <p:cNvSpPr/>
          <p:nvPr/>
        </p:nvSpPr>
        <p:spPr>
          <a:xfrm>
            <a:off x="6108795" y="178188"/>
            <a:ext cx="78558" cy="0"/>
          </a:xfrm>
          <a:custGeom>
            <a:avLst/>
            <a:gdLst/>
            <a:ahLst/>
            <a:cxnLst/>
            <a:rect l="l" t="t" r="r" b="b"/>
            <a:pathLst>
              <a:path w="129540">
                <a:moveTo>
                  <a:pt x="0" y="0"/>
                </a:moveTo>
                <a:lnTo>
                  <a:pt x="129011" y="0"/>
                </a:lnTo>
              </a:path>
            </a:pathLst>
          </a:custGeom>
          <a:ln w="17779">
            <a:solidFill>
              <a:srgbClr val="FFFFFF"/>
            </a:solidFill>
          </a:ln>
        </p:spPr>
        <p:txBody>
          <a:bodyPr wrap="square" lIns="0" tIns="0" rIns="0" bIns="0" rtlCol="0"/>
          <a:lstStyle/>
          <a:p>
            <a:endParaRPr sz="1090"/>
          </a:p>
        </p:txBody>
      </p:sp>
      <p:sp>
        <p:nvSpPr>
          <p:cNvPr id="368" name="bk object 368"/>
          <p:cNvSpPr/>
          <p:nvPr/>
        </p:nvSpPr>
        <p:spPr>
          <a:xfrm>
            <a:off x="6097613" y="167022"/>
            <a:ext cx="89726" cy="0"/>
          </a:xfrm>
          <a:custGeom>
            <a:avLst/>
            <a:gdLst/>
            <a:ahLst/>
            <a:cxnLst/>
            <a:rect l="l" t="t" r="r" b="b"/>
            <a:pathLst>
              <a:path w="147954">
                <a:moveTo>
                  <a:pt x="0" y="0"/>
                </a:moveTo>
                <a:lnTo>
                  <a:pt x="147451" y="0"/>
                </a:lnTo>
              </a:path>
            </a:pathLst>
          </a:custGeom>
          <a:ln w="19050">
            <a:solidFill>
              <a:srgbClr val="FFFFFF"/>
            </a:solidFill>
          </a:ln>
        </p:spPr>
        <p:txBody>
          <a:bodyPr wrap="square" lIns="0" tIns="0" rIns="0" bIns="0" rtlCol="0"/>
          <a:lstStyle/>
          <a:p>
            <a:endParaRPr sz="1090"/>
          </a:p>
        </p:txBody>
      </p:sp>
      <p:sp>
        <p:nvSpPr>
          <p:cNvPr id="369" name="bk object 369"/>
          <p:cNvSpPr/>
          <p:nvPr/>
        </p:nvSpPr>
        <p:spPr>
          <a:xfrm>
            <a:off x="6086436" y="155855"/>
            <a:ext cx="100894" cy="0"/>
          </a:xfrm>
          <a:custGeom>
            <a:avLst/>
            <a:gdLst/>
            <a:ahLst/>
            <a:cxnLst/>
            <a:rect l="l" t="t" r="r" b="b"/>
            <a:pathLst>
              <a:path w="166370">
                <a:moveTo>
                  <a:pt x="0" y="0"/>
                </a:moveTo>
                <a:lnTo>
                  <a:pt x="165879" y="0"/>
                </a:lnTo>
              </a:path>
            </a:pathLst>
          </a:custGeom>
          <a:ln w="17780">
            <a:solidFill>
              <a:srgbClr val="FFFFFF"/>
            </a:solidFill>
          </a:ln>
        </p:spPr>
        <p:txBody>
          <a:bodyPr wrap="square" lIns="0" tIns="0" rIns="0" bIns="0" rtlCol="0"/>
          <a:lstStyle/>
          <a:p>
            <a:endParaRPr sz="1090"/>
          </a:p>
        </p:txBody>
      </p:sp>
      <p:sp>
        <p:nvSpPr>
          <p:cNvPr id="370" name="bk object 370"/>
          <p:cNvSpPr/>
          <p:nvPr/>
        </p:nvSpPr>
        <p:spPr>
          <a:xfrm>
            <a:off x="6075261" y="144688"/>
            <a:ext cx="112062" cy="0"/>
          </a:xfrm>
          <a:custGeom>
            <a:avLst/>
            <a:gdLst/>
            <a:ahLst/>
            <a:cxnLst/>
            <a:rect l="l" t="t" r="r" b="b"/>
            <a:pathLst>
              <a:path w="184784">
                <a:moveTo>
                  <a:pt x="0" y="0"/>
                </a:moveTo>
                <a:lnTo>
                  <a:pt x="184308" y="0"/>
                </a:lnTo>
              </a:path>
            </a:pathLst>
          </a:custGeom>
          <a:ln w="19050">
            <a:solidFill>
              <a:srgbClr val="FFFFFF"/>
            </a:solidFill>
          </a:ln>
        </p:spPr>
        <p:txBody>
          <a:bodyPr wrap="square" lIns="0" tIns="0" rIns="0" bIns="0" rtlCol="0"/>
          <a:lstStyle/>
          <a:p>
            <a:endParaRPr sz="1090"/>
          </a:p>
        </p:txBody>
      </p:sp>
      <p:sp>
        <p:nvSpPr>
          <p:cNvPr id="371" name="bk object 371"/>
          <p:cNvSpPr/>
          <p:nvPr/>
        </p:nvSpPr>
        <p:spPr>
          <a:xfrm>
            <a:off x="6064084" y="133521"/>
            <a:ext cx="123229" cy="0"/>
          </a:xfrm>
          <a:custGeom>
            <a:avLst/>
            <a:gdLst/>
            <a:ahLst/>
            <a:cxnLst/>
            <a:rect l="l" t="t" r="r" b="b"/>
            <a:pathLst>
              <a:path w="203200">
                <a:moveTo>
                  <a:pt x="0" y="0"/>
                </a:moveTo>
                <a:lnTo>
                  <a:pt x="202737" y="0"/>
                </a:lnTo>
              </a:path>
            </a:pathLst>
          </a:custGeom>
          <a:ln w="17779">
            <a:solidFill>
              <a:srgbClr val="FFFFFF"/>
            </a:solidFill>
          </a:ln>
        </p:spPr>
        <p:txBody>
          <a:bodyPr wrap="square" lIns="0" tIns="0" rIns="0" bIns="0" rtlCol="0"/>
          <a:lstStyle/>
          <a:p>
            <a:endParaRPr sz="1090"/>
          </a:p>
        </p:txBody>
      </p:sp>
      <p:sp>
        <p:nvSpPr>
          <p:cNvPr id="372" name="bk object 372"/>
          <p:cNvSpPr/>
          <p:nvPr/>
        </p:nvSpPr>
        <p:spPr>
          <a:xfrm>
            <a:off x="6075261" y="122354"/>
            <a:ext cx="112062" cy="0"/>
          </a:xfrm>
          <a:custGeom>
            <a:avLst/>
            <a:gdLst/>
            <a:ahLst/>
            <a:cxnLst/>
            <a:rect l="l" t="t" r="r" b="b"/>
            <a:pathLst>
              <a:path w="184784">
                <a:moveTo>
                  <a:pt x="0" y="0"/>
                </a:moveTo>
                <a:lnTo>
                  <a:pt x="184308" y="0"/>
                </a:lnTo>
              </a:path>
            </a:pathLst>
          </a:custGeom>
          <a:ln w="19050">
            <a:solidFill>
              <a:srgbClr val="FFFFFF"/>
            </a:solidFill>
          </a:ln>
        </p:spPr>
        <p:txBody>
          <a:bodyPr wrap="square" lIns="0" tIns="0" rIns="0" bIns="0" rtlCol="0"/>
          <a:lstStyle/>
          <a:p>
            <a:endParaRPr sz="1090"/>
          </a:p>
        </p:txBody>
      </p:sp>
      <p:sp>
        <p:nvSpPr>
          <p:cNvPr id="373" name="bk object 373"/>
          <p:cNvSpPr/>
          <p:nvPr/>
        </p:nvSpPr>
        <p:spPr>
          <a:xfrm>
            <a:off x="6086436" y="105411"/>
            <a:ext cx="100894" cy="0"/>
          </a:xfrm>
          <a:custGeom>
            <a:avLst/>
            <a:gdLst/>
            <a:ahLst/>
            <a:cxnLst/>
            <a:rect l="l" t="t" r="r" b="b"/>
            <a:pathLst>
              <a:path w="166370">
                <a:moveTo>
                  <a:pt x="0" y="0"/>
                </a:moveTo>
                <a:lnTo>
                  <a:pt x="165879" y="0"/>
                </a:lnTo>
              </a:path>
            </a:pathLst>
          </a:custGeom>
          <a:ln w="36829">
            <a:solidFill>
              <a:srgbClr val="FFFFFF"/>
            </a:solidFill>
          </a:ln>
        </p:spPr>
        <p:txBody>
          <a:bodyPr wrap="square" lIns="0" tIns="0" rIns="0" bIns="0" rtlCol="0"/>
          <a:lstStyle/>
          <a:p>
            <a:endParaRPr sz="1090"/>
          </a:p>
        </p:txBody>
      </p:sp>
      <p:sp>
        <p:nvSpPr>
          <p:cNvPr id="374" name="bk object 374"/>
          <p:cNvSpPr/>
          <p:nvPr/>
        </p:nvSpPr>
        <p:spPr>
          <a:xfrm>
            <a:off x="6108795" y="88853"/>
            <a:ext cx="78558" cy="0"/>
          </a:xfrm>
          <a:custGeom>
            <a:avLst/>
            <a:gdLst/>
            <a:ahLst/>
            <a:cxnLst/>
            <a:rect l="l" t="t" r="r" b="b"/>
            <a:pathLst>
              <a:path w="129540">
                <a:moveTo>
                  <a:pt x="0" y="0"/>
                </a:moveTo>
                <a:lnTo>
                  <a:pt x="129011" y="0"/>
                </a:lnTo>
              </a:path>
            </a:pathLst>
          </a:custGeom>
          <a:ln w="17779">
            <a:solidFill>
              <a:srgbClr val="FFFFFF"/>
            </a:solidFill>
          </a:ln>
        </p:spPr>
        <p:txBody>
          <a:bodyPr wrap="square" lIns="0" tIns="0" rIns="0" bIns="0" rtlCol="0"/>
          <a:lstStyle/>
          <a:p>
            <a:endParaRPr sz="1090"/>
          </a:p>
        </p:txBody>
      </p:sp>
      <p:sp>
        <p:nvSpPr>
          <p:cNvPr id="375" name="bk object 375"/>
          <p:cNvSpPr/>
          <p:nvPr/>
        </p:nvSpPr>
        <p:spPr>
          <a:xfrm>
            <a:off x="6119971" y="77687"/>
            <a:ext cx="67391" cy="0"/>
          </a:xfrm>
          <a:custGeom>
            <a:avLst/>
            <a:gdLst/>
            <a:ahLst/>
            <a:cxnLst/>
            <a:rect l="l" t="t" r="r" b="b"/>
            <a:pathLst>
              <a:path w="111125">
                <a:moveTo>
                  <a:pt x="0" y="0"/>
                </a:moveTo>
                <a:lnTo>
                  <a:pt x="110583" y="0"/>
                </a:lnTo>
              </a:path>
            </a:pathLst>
          </a:custGeom>
          <a:ln w="19050">
            <a:solidFill>
              <a:srgbClr val="FFFFFF"/>
            </a:solidFill>
          </a:ln>
        </p:spPr>
        <p:txBody>
          <a:bodyPr wrap="square" lIns="0" tIns="0" rIns="0" bIns="0" rtlCol="0"/>
          <a:lstStyle/>
          <a:p>
            <a:endParaRPr sz="1090"/>
          </a:p>
        </p:txBody>
      </p:sp>
      <p:sp>
        <p:nvSpPr>
          <p:cNvPr id="376" name="bk object 376"/>
          <p:cNvSpPr/>
          <p:nvPr/>
        </p:nvSpPr>
        <p:spPr>
          <a:xfrm>
            <a:off x="6142329" y="61129"/>
            <a:ext cx="45056" cy="10782"/>
          </a:xfrm>
          <a:custGeom>
            <a:avLst/>
            <a:gdLst/>
            <a:ahLst/>
            <a:cxnLst/>
            <a:rect l="l" t="t" r="r" b="b"/>
            <a:pathLst>
              <a:path w="74295" h="17780">
                <a:moveTo>
                  <a:pt x="0" y="17780"/>
                </a:moveTo>
                <a:lnTo>
                  <a:pt x="73715" y="17780"/>
                </a:lnTo>
                <a:lnTo>
                  <a:pt x="73715" y="0"/>
                </a:lnTo>
                <a:lnTo>
                  <a:pt x="0" y="0"/>
                </a:lnTo>
                <a:lnTo>
                  <a:pt x="0" y="17780"/>
                </a:lnTo>
                <a:close/>
              </a:path>
            </a:pathLst>
          </a:custGeom>
          <a:solidFill>
            <a:srgbClr val="FFFFFF"/>
          </a:solidFill>
        </p:spPr>
        <p:txBody>
          <a:bodyPr wrap="square" lIns="0" tIns="0" rIns="0" bIns="0" rtlCol="0"/>
          <a:lstStyle/>
          <a:p>
            <a:endParaRPr sz="1090"/>
          </a:p>
        </p:txBody>
      </p:sp>
      <p:sp>
        <p:nvSpPr>
          <p:cNvPr id="377" name="bk object 377"/>
          <p:cNvSpPr/>
          <p:nvPr/>
        </p:nvSpPr>
        <p:spPr>
          <a:xfrm>
            <a:off x="6354699" y="60952"/>
            <a:ext cx="11553" cy="11552"/>
          </a:xfrm>
          <a:custGeom>
            <a:avLst/>
            <a:gdLst/>
            <a:ahLst/>
            <a:cxnLst/>
            <a:rect l="l" t="t" r="r" b="b"/>
            <a:pathLst>
              <a:path w="19050" h="19050">
                <a:moveTo>
                  <a:pt x="0" y="18434"/>
                </a:moveTo>
                <a:lnTo>
                  <a:pt x="18434" y="18434"/>
                </a:lnTo>
                <a:lnTo>
                  <a:pt x="18434" y="0"/>
                </a:lnTo>
                <a:lnTo>
                  <a:pt x="0" y="0"/>
                </a:lnTo>
                <a:lnTo>
                  <a:pt x="0" y="18434"/>
                </a:lnTo>
                <a:close/>
              </a:path>
            </a:pathLst>
          </a:custGeom>
          <a:solidFill>
            <a:srgbClr val="FFFFFF"/>
          </a:solidFill>
        </p:spPr>
        <p:txBody>
          <a:bodyPr wrap="square" lIns="0" tIns="0" rIns="0" bIns="0" rtlCol="0"/>
          <a:lstStyle/>
          <a:p>
            <a:endParaRPr sz="1090"/>
          </a:p>
        </p:txBody>
      </p:sp>
      <p:sp>
        <p:nvSpPr>
          <p:cNvPr id="378" name="bk object 378"/>
          <p:cNvSpPr/>
          <p:nvPr/>
        </p:nvSpPr>
        <p:spPr>
          <a:xfrm>
            <a:off x="6354699" y="195059"/>
            <a:ext cx="11553" cy="11552"/>
          </a:xfrm>
          <a:custGeom>
            <a:avLst/>
            <a:gdLst/>
            <a:ahLst/>
            <a:cxnLst/>
            <a:rect l="l" t="t" r="r" b="b"/>
            <a:pathLst>
              <a:path w="19050" h="19050">
                <a:moveTo>
                  <a:pt x="0" y="18426"/>
                </a:moveTo>
                <a:lnTo>
                  <a:pt x="18434" y="18426"/>
                </a:lnTo>
                <a:lnTo>
                  <a:pt x="18434" y="0"/>
                </a:lnTo>
                <a:lnTo>
                  <a:pt x="0" y="0"/>
                </a:lnTo>
                <a:lnTo>
                  <a:pt x="0" y="18426"/>
                </a:lnTo>
                <a:close/>
              </a:path>
            </a:pathLst>
          </a:custGeom>
          <a:solidFill>
            <a:srgbClr val="FFFFFF"/>
          </a:solidFill>
        </p:spPr>
        <p:txBody>
          <a:bodyPr wrap="square" lIns="0" tIns="0" rIns="0" bIns="0" rtlCol="0"/>
          <a:lstStyle/>
          <a:p>
            <a:endParaRPr sz="1090"/>
          </a:p>
        </p:txBody>
      </p:sp>
      <p:sp>
        <p:nvSpPr>
          <p:cNvPr id="379" name="bk object 379"/>
          <p:cNvSpPr/>
          <p:nvPr/>
        </p:nvSpPr>
        <p:spPr>
          <a:xfrm>
            <a:off x="6198216" y="200646"/>
            <a:ext cx="89726" cy="0"/>
          </a:xfrm>
          <a:custGeom>
            <a:avLst/>
            <a:gdLst/>
            <a:ahLst/>
            <a:cxnLst/>
            <a:rect l="l" t="t" r="r" b="b"/>
            <a:pathLst>
              <a:path w="147954">
                <a:moveTo>
                  <a:pt x="0" y="0"/>
                </a:moveTo>
                <a:lnTo>
                  <a:pt x="147451" y="0"/>
                </a:lnTo>
              </a:path>
            </a:pathLst>
          </a:custGeom>
          <a:ln w="18428">
            <a:solidFill>
              <a:srgbClr val="FFFFFF"/>
            </a:solidFill>
          </a:ln>
        </p:spPr>
        <p:txBody>
          <a:bodyPr wrap="square" lIns="0" tIns="0" rIns="0" bIns="0" rtlCol="0"/>
          <a:lstStyle/>
          <a:p>
            <a:endParaRPr sz="1090"/>
          </a:p>
        </p:txBody>
      </p:sp>
      <p:sp>
        <p:nvSpPr>
          <p:cNvPr id="380" name="bk object 380"/>
          <p:cNvSpPr/>
          <p:nvPr/>
        </p:nvSpPr>
        <p:spPr>
          <a:xfrm>
            <a:off x="6209392" y="189471"/>
            <a:ext cx="89726" cy="0"/>
          </a:xfrm>
          <a:custGeom>
            <a:avLst/>
            <a:gdLst/>
            <a:ahLst/>
            <a:cxnLst/>
            <a:rect l="l" t="t" r="r" b="b"/>
            <a:pathLst>
              <a:path w="147954">
                <a:moveTo>
                  <a:pt x="0" y="0"/>
                </a:moveTo>
                <a:lnTo>
                  <a:pt x="147451" y="0"/>
                </a:lnTo>
              </a:path>
            </a:pathLst>
          </a:custGeom>
          <a:ln w="18428">
            <a:solidFill>
              <a:srgbClr val="FFFFFF"/>
            </a:solidFill>
          </a:ln>
        </p:spPr>
        <p:txBody>
          <a:bodyPr wrap="square" lIns="0" tIns="0" rIns="0" bIns="0" rtlCol="0"/>
          <a:lstStyle/>
          <a:p>
            <a:endParaRPr sz="1090"/>
          </a:p>
        </p:txBody>
      </p:sp>
      <p:sp>
        <p:nvSpPr>
          <p:cNvPr id="381" name="bk object 381"/>
          <p:cNvSpPr/>
          <p:nvPr/>
        </p:nvSpPr>
        <p:spPr>
          <a:xfrm>
            <a:off x="6220568" y="178295"/>
            <a:ext cx="100894" cy="0"/>
          </a:xfrm>
          <a:custGeom>
            <a:avLst/>
            <a:gdLst/>
            <a:ahLst/>
            <a:cxnLst/>
            <a:rect l="l" t="t" r="r" b="b"/>
            <a:pathLst>
              <a:path w="166370">
                <a:moveTo>
                  <a:pt x="0" y="0"/>
                </a:moveTo>
                <a:lnTo>
                  <a:pt x="165879" y="0"/>
                </a:lnTo>
              </a:path>
            </a:pathLst>
          </a:custGeom>
          <a:ln w="18428">
            <a:solidFill>
              <a:srgbClr val="FFFFFF"/>
            </a:solidFill>
          </a:ln>
        </p:spPr>
        <p:txBody>
          <a:bodyPr wrap="square" lIns="0" tIns="0" rIns="0" bIns="0" rtlCol="0"/>
          <a:lstStyle/>
          <a:p>
            <a:endParaRPr sz="1090"/>
          </a:p>
        </p:txBody>
      </p:sp>
      <p:sp>
        <p:nvSpPr>
          <p:cNvPr id="382" name="bk object 382"/>
          <p:cNvSpPr/>
          <p:nvPr/>
        </p:nvSpPr>
        <p:spPr>
          <a:xfrm>
            <a:off x="6231560" y="167022"/>
            <a:ext cx="112062" cy="0"/>
          </a:xfrm>
          <a:custGeom>
            <a:avLst/>
            <a:gdLst/>
            <a:ahLst/>
            <a:cxnLst/>
            <a:rect l="l" t="t" r="r" b="b"/>
            <a:pathLst>
              <a:path w="184784">
                <a:moveTo>
                  <a:pt x="0" y="0"/>
                </a:moveTo>
                <a:lnTo>
                  <a:pt x="184633" y="0"/>
                </a:lnTo>
              </a:path>
            </a:pathLst>
          </a:custGeom>
          <a:ln w="19050">
            <a:solidFill>
              <a:srgbClr val="FFFFFF"/>
            </a:solidFill>
          </a:ln>
        </p:spPr>
        <p:txBody>
          <a:bodyPr wrap="square" lIns="0" tIns="0" rIns="0" bIns="0" rtlCol="0"/>
          <a:lstStyle/>
          <a:p>
            <a:endParaRPr sz="1090"/>
          </a:p>
        </p:txBody>
      </p:sp>
      <p:sp>
        <p:nvSpPr>
          <p:cNvPr id="383" name="bk object 383"/>
          <p:cNvSpPr/>
          <p:nvPr/>
        </p:nvSpPr>
        <p:spPr>
          <a:xfrm>
            <a:off x="6242736" y="155855"/>
            <a:ext cx="100894" cy="0"/>
          </a:xfrm>
          <a:custGeom>
            <a:avLst/>
            <a:gdLst/>
            <a:ahLst/>
            <a:cxnLst/>
            <a:rect l="l" t="t" r="r" b="b"/>
            <a:pathLst>
              <a:path w="166370">
                <a:moveTo>
                  <a:pt x="0" y="0"/>
                </a:moveTo>
                <a:lnTo>
                  <a:pt x="166204" y="0"/>
                </a:lnTo>
              </a:path>
            </a:pathLst>
          </a:custGeom>
          <a:ln w="17780">
            <a:solidFill>
              <a:srgbClr val="FFFFFF"/>
            </a:solidFill>
          </a:ln>
        </p:spPr>
        <p:txBody>
          <a:bodyPr wrap="square" lIns="0" tIns="0" rIns="0" bIns="0" rtlCol="0"/>
          <a:lstStyle/>
          <a:p>
            <a:endParaRPr sz="1090"/>
          </a:p>
        </p:txBody>
      </p:sp>
      <p:sp>
        <p:nvSpPr>
          <p:cNvPr id="384" name="bk object 384"/>
          <p:cNvSpPr/>
          <p:nvPr/>
        </p:nvSpPr>
        <p:spPr>
          <a:xfrm>
            <a:off x="6253912" y="144770"/>
            <a:ext cx="100894" cy="0"/>
          </a:xfrm>
          <a:custGeom>
            <a:avLst/>
            <a:gdLst/>
            <a:ahLst/>
            <a:cxnLst/>
            <a:rect l="l" t="t" r="r" b="b"/>
            <a:pathLst>
              <a:path w="166370">
                <a:moveTo>
                  <a:pt x="0" y="0"/>
                </a:moveTo>
                <a:lnTo>
                  <a:pt x="166193" y="0"/>
                </a:lnTo>
              </a:path>
            </a:pathLst>
          </a:custGeom>
          <a:ln w="18428">
            <a:solidFill>
              <a:srgbClr val="FFFFFF"/>
            </a:solidFill>
          </a:ln>
        </p:spPr>
        <p:txBody>
          <a:bodyPr wrap="square" lIns="0" tIns="0" rIns="0" bIns="0" rtlCol="0"/>
          <a:lstStyle/>
          <a:p>
            <a:endParaRPr sz="1090"/>
          </a:p>
        </p:txBody>
      </p:sp>
      <p:sp>
        <p:nvSpPr>
          <p:cNvPr id="385" name="bk object 385"/>
          <p:cNvSpPr/>
          <p:nvPr/>
        </p:nvSpPr>
        <p:spPr>
          <a:xfrm>
            <a:off x="6265087" y="133594"/>
            <a:ext cx="100894" cy="0"/>
          </a:xfrm>
          <a:custGeom>
            <a:avLst/>
            <a:gdLst/>
            <a:ahLst/>
            <a:cxnLst/>
            <a:rect l="l" t="t" r="r" b="b"/>
            <a:pathLst>
              <a:path w="166370">
                <a:moveTo>
                  <a:pt x="0" y="0"/>
                </a:moveTo>
                <a:lnTo>
                  <a:pt x="166193" y="0"/>
                </a:lnTo>
              </a:path>
            </a:pathLst>
          </a:custGeom>
          <a:ln w="18428">
            <a:solidFill>
              <a:srgbClr val="FFFFFF"/>
            </a:solidFill>
          </a:ln>
        </p:spPr>
        <p:txBody>
          <a:bodyPr wrap="square" lIns="0" tIns="0" rIns="0" bIns="0" rtlCol="0"/>
          <a:lstStyle/>
          <a:p>
            <a:endParaRPr sz="1090"/>
          </a:p>
        </p:txBody>
      </p:sp>
      <p:sp>
        <p:nvSpPr>
          <p:cNvPr id="386" name="bk object 386"/>
          <p:cNvSpPr/>
          <p:nvPr/>
        </p:nvSpPr>
        <p:spPr>
          <a:xfrm>
            <a:off x="6253912" y="122419"/>
            <a:ext cx="100894" cy="0"/>
          </a:xfrm>
          <a:custGeom>
            <a:avLst/>
            <a:gdLst/>
            <a:ahLst/>
            <a:cxnLst/>
            <a:rect l="l" t="t" r="r" b="b"/>
            <a:pathLst>
              <a:path w="166370">
                <a:moveTo>
                  <a:pt x="0" y="0"/>
                </a:moveTo>
                <a:lnTo>
                  <a:pt x="166193" y="0"/>
                </a:lnTo>
              </a:path>
            </a:pathLst>
          </a:custGeom>
          <a:ln w="18428">
            <a:solidFill>
              <a:srgbClr val="FFFFFF"/>
            </a:solidFill>
          </a:ln>
        </p:spPr>
        <p:txBody>
          <a:bodyPr wrap="square" lIns="0" tIns="0" rIns="0" bIns="0" rtlCol="0"/>
          <a:lstStyle/>
          <a:p>
            <a:endParaRPr sz="1090"/>
          </a:p>
        </p:txBody>
      </p:sp>
      <p:sp>
        <p:nvSpPr>
          <p:cNvPr id="387" name="bk object 387"/>
          <p:cNvSpPr/>
          <p:nvPr/>
        </p:nvSpPr>
        <p:spPr>
          <a:xfrm>
            <a:off x="6242736" y="111244"/>
            <a:ext cx="100894" cy="0"/>
          </a:xfrm>
          <a:custGeom>
            <a:avLst/>
            <a:gdLst/>
            <a:ahLst/>
            <a:cxnLst/>
            <a:rect l="l" t="t" r="r" b="b"/>
            <a:pathLst>
              <a:path w="166370">
                <a:moveTo>
                  <a:pt x="0" y="0"/>
                </a:moveTo>
                <a:lnTo>
                  <a:pt x="166204" y="0"/>
                </a:lnTo>
              </a:path>
            </a:pathLst>
          </a:custGeom>
          <a:ln w="18428">
            <a:solidFill>
              <a:srgbClr val="FFFFFF"/>
            </a:solidFill>
          </a:ln>
        </p:spPr>
        <p:txBody>
          <a:bodyPr wrap="square" lIns="0" tIns="0" rIns="0" bIns="0" rtlCol="0"/>
          <a:lstStyle/>
          <a:p>
            <a:endParaRPr sz="1090"/>
          </a:p>
        </p:txBody>
      </p:sp>
      <p:sp>
        <p:nvSpPr>
          <p:cNvPr id="388" name="bk object 388"/>
          <p:cNvSpPr/>
          <p:nvPr/>
        </p:nvSpPr>
        <p:spPr>
          <a:xfrm>
            <a:off x="6231560" y="100069"/>
            <a:ext cx="100894" cy="0"/>
          </a:xfrm>
          <a:custGeom>
            <a:avLst/>
            <a:gdLst/>
            <a:ahLst/>
            <a:cxnLst/>
            <a:rect l="l" t="t" r="r" b="b"/>
            <a:pathLst>
              <a:path w="166370">
                <a:moveTo>
                  <a:pt x="0" y="0"/>
                </a:moveTo>
                <a:lnTo>
                  <a:pt x="166193" y="0"/>
                </a:lnTo>
              </a:path>
            </a:pathLst>
          </a:custGeom>
          <a:ln w="18428">
            <a:solidFill>
              <a:srgbClr val="FFFFFF"/>
            </a:solidFill>
          </a:ln>
        </p:spPr>
        <p:txBody>
          <a:bodyPr wrap="square" lIns="0" tIns="0" rIns="0" bIns="0" rtlCol="0"/>
          <a:lstStyle/>
          <a:p>
            <a:endParaRPr sz="1090"/>
          </a:p>
        </p:txBody>
      </p:sp>
      <p:sp>
        <p:nvSpPr>
          <p:cNvPr id="389" name="bk object 389"/>
          <p:cNvSpPr/>
          <p:nvPr/>
        </p:nvSpPr>
        <p:spPr>
          <a:xfrm>
            <a:off x="6220568" y="88894"/>
            <a:ext cx="100894" cy="0"/>
          </a:xfrm>
          <a:custGeom>
            <a:avLst/>
            <a:gdLst/>
            <a:ahLst/>
            <a:cxnLst/>
            <a:rect l="l" t="t" r="r" b="b"/>
            <a:pathLst>
              <a:path w="166370">
                <a:moveTo>
                  <a:pt x="0" y="0"/>
                </a:moveTo>
                <a:lnTo>
                  <a:pt x="165879" y="0"/>
                </a:lnTo>
              </a:path>
            </a:pathLst>
          </a:custGeom>
          <a:ln w="18428">
            <a:solidFill>
              <a:srgbClr val="FFFFFF"/>
            </a:solidFill>
          </a:ln>
        </p:spPr>
        <p:txBody>
          <a:bodyPr wrap="square" lIns="0" tIns="0" rIns="0" bIns="0" rtlCol="0"/>
          <a:lstStyle/>
          <a:p>
            <a:endParaRPr sz="1090"/>
          </a:p>
        </p:txBody>
      </p:sp>
      <p:sp>
        <p:nvSpPr>
          <p:cNvPr id="390" name="bk object 390"/>
          <p:cNvSpPr/>
          <p:nvPr/>
        </p:nvSpPr>
        <p:spPr>
          <a:xfrm>
            <a:off x="6209392" y="77718"/>
            <a:ext cx="89726" cy="0"/>
          </a:xfrm>
          <a:custGeom>
            <a:avLst/>
            <a:gdLst/>
            <a:ahLst/>
            <a:cxnLst/>
            <a:rect l="l" t="t" r="r" b="b"/>
            <a:pathLst>
              <a:path w="147954">
                <a:moveTo>
                  <a:pt x="0" y="0"/>
                </a:moveTo>
                <a:lnTo>
                  <a:pt x="147451" y="0"/>
                </a:lnTo>
              </a:path>
            </a:pathLst>
          </a:custGeom>
          <a:ln w="18428">
            <a:solidFill>
              <a:srgbClr val="FFFFFF"/>
            </a:solidFill>
          </a:ln>
        </p:spPr>
        <p:txBody>
          <a:bodyPr wrap="square" lIns="0" tIns="0" rIns="0" bIns="0" rtlCol="0"/>
          <a:lstStyle/>
          <a:p>
            <a:endParaRPr sz="1090"/>
          </a:p>
        </p:txBody>
      </p:sp>
      <p:sp>
        <p:nvSpPr>
          <p:cNvPr id="391" name="bk object 391"/>
          <p:cNvSpPr/>
          <p:nvPr/>
        </p:nvSpPr>
        <p:spPr>
          <a:xfrm>
            <a:off x="6198216" y="66543"/>
            <a:ext cx="89726" cy="0"/>
          </a:xfrm>
          <a:custGeom>
            <a:avLst/>
            <a:gdLst/>
            <a:ahLst/>
            <a:cxnLst/>
            <a:rect l="l" t="t" r="r" b="b"/>
            <a:pathLst>
              <a:path w="147954">
                <a:moveTo>
                  <a:pt x="0" y="0"/>
                </a:moveTo>
                <a:lnTo>
                  <a:pt x="147451" y="0"/>
                </a:lnTo>
              </a:path>
            </a:pathLst>
          </a:custGeom>
          <a:ln w="18428">
            <a:solidFill>
              <a:srgbClr val="FFFFFF"/>
            </a:solidFill>
          </a:ln>
        </p:spPr>
        <p:txBody>
          <a:bodyPr wrap="square" lIns="0" tIns="0" rIns="0" bIns="0" rtlCol="0"/>
          <a:lstStyle/>
          <a:p>
            <a:endParaRPr sz="1090"/>
          </a:p>
        </p:txBody>
      </p:sp>
      <p:sp>
        <p:nvSpPr>
          <p:cNvPr id="392" name="bk object 392"/>
          <p:cNvSpPr/>
          <p:nvPr/>
        </p:nvSpPr>
        <p:spPr>
          <a:xfrm>
            <a:off x="8497950" y="196550"/>
            <a:ext cx="87416" cy="0"/>
          </a:xfrm>
          <a:custGeom>
            <a:avLst/>
            <a:gdLst/>
            <a:ahLst/>
            <a:cxnLst/>
            <a:rect l="l" t="t" r="r" b="b"/>
            <a:pathLst>
              <a:path w="144144">
                <a:moveTo>
                  <a:pt x="0" y="0"/>
                </a:moveTo>
                <a:lnTo>
                  <a:pt x="143765" y="0"/>
                </a:lnTo>
              </a:path>
            </a:pathLst>
          </a:custGeom>
          <a:ln w="31936">
            <a:solidFill>
              <a:srgbClr val="FFFFFF"/>
            </a:solidFill>
          </a:ln>
        </p:spPr>
        <p:txBody>
          <a:bodyPr wrap="square" lIns="0" tIns="0" rIns="0" bIns="0" rtlCol="0"/>
          <a:lstStyle/>
          <a:p>
            <a:endParaRPr sz="1090"/>
          </a:p>
        </p:txBody>
      </p:sp>
      <p:sp>
        <p:nvSpPr>
          <p:cNvPr id="393" name="bk object 393"/>
          <p:cNvSpPr/>
          <p:nvPr/>
        </p:nvSpPr>
        <p:spPr>
          <a:xfrm>
            <a:off x="8497950" y="167792"/>
            <a:ext cx="87416" cy="0"/>
          </a:xfrm>
          <a:custGeom>
            <a:avLst/>
            <a:gdLst/>
            <a:ahLst/>
            <a:cxnLst/>
            <a:rect l="l" t="t" r="r" b="b"/>
            <a:pathLst>
              <a:path w="144144">
                <a:moveTo>
                  <a:pt x="0" y="0"/>
                </a:moveTo>
                <a:lnTo>
                  <a:pt x="143765" y="0"/>
                </a:lnTo>
              </a:path>
            </a:pathLst>
          </a:custGeom>
          <a:ln w="31750">
            <a:solidFill>
              <a:srgbClr val="FFFFFF"/>
            </a:solidFill>
          </a:ln>
        </p:spPr>
        <p:txBody>
          <a:bodyPr wrap="square" lIns="0" tIns="0" rIns="0" bIns="0" rtlCol="0"/>
          <a:lstStyle/>
          <a:p>
            <a:endParaRPr sz="1090"/>
          </a:p>
        </p:txBody>
      </p:sp>
      <p:sp>
        <p:nvSpPr>
          <p:cNvPr id="394" name="bk object 394"/>
          <p:cNvSpPr/>
          <p:nvPr/>
        </p:nvSpPr>
        <p:spPr>
          <a:xfrm>
            <a:off x="8507666" y="153159"/>
            <a:ext cx="77789" cy="0"/>
          </a:xfrm>
          <a:custGeom>
            <a:avLst/>
            <a:gdLst/>
            <a:ahLst/>
            <a:cxnLst/>
            <a:rect l="l" t="t" r="r" b="b"/>
            <a:pathLst>
              <a:path w="128269">
                <a:moveTo>
                  <a:pt x="0" y="0"/>
                </a:moveTo>
                <a:lnTo>
                  <a:pt x="127744" y="0"/>
                </a:lnTo>
              </a:path>
            </a:pathLst>
          </a:custGeom>
          <a:ln w="16509">
            <a:solidFill>
              <a:srgbClr val="FFFFFF"/>
            </a:solidFill>
          </a:ln>
        </p:spPr>
        <p:txBody>
          <a:bodyPr wrap="square" lIns="0" tIns="0" rIns="0" bIns="0" rtlCol="0"/>
          <a:lstStyle/>
          <a:p>
            <a:endParaRPr sz="1090"/>
          </a:p>
        </p:txBody>
      </p:sp>
      <p:sp>
        <p:nvSpPr>
          <p:cNvPr id="395" name="bk object 395"/>
          <p:cNvSpPr/>
          <p:nvPr/>
        </p:nvSpPr>
        <p:spPr>
          <a:xfrm>
            <a:off x="8585136" y="157813"/>
            <a:ext cx="10012" cy="10012"/>
          </a:xfrm>
          <a:custGeom>
            <a:avLst/>
            <a:gdLst/>
            <a:ahLst/>
            <a:cxnLst/>
            <a:rect l="l" t="t" r="r" b="b"/>
            <a:pathLst>
              <a:path w="16509" h="16510">
                <a:moveTo>
                  <a:pt x="0" y="15976"/>
                </a:moveTo>
                <a:lnTo>
                  <a:pt x="15968" y="15976"/>
                </a:lnTo>
                <a:lnTo>
                  <a:pt x="15968" y="0"/>
                </a:lnTo>
                <a:lnTo>
                  <a:pt x="0" y="0"/>
                </a:lnTo>
                <a:lnTo>
                  <a:pt x="0" y="15976"/>
                </a:lnTo>
                <a:close/>
              </a:path>
            </a:pathLst>
          </a:custGeom>
          <a:solidFill>
            <a:srgbClr val="FFFFFF"/>
          </a:solidFill>
        </p:spPr>
        <p:txBody>
          <a:bodyPr wrap="square" lIns="0" tIns="0" rIns="0" bIns="0" rtlCol="0"/>
          <a:lstStyle/>
          <a:p>
            <a:endParaRPr sz="1090"/>
          </a:p>
        </p:txBody>
      </p:sp>
      <p:sp>
        <p:nvSpPr>
          <p:cNvPr id="396" name="bk object 396"/>
          <p:cNvSpPr/>
          <p:nvPr/>
        </p:nvSpPr>
        <p:spPr>
          <a:xfrm>
            <a:off x="8585199" y="148072"/>
            <a:ext cx="19639" cy="10012"/>
          </a:xfrm>
          <a:custGeom>
            <a:avLst/>
            <a:gdLst/>
            <a:ahLst/>
            <a:cxnLst/>
            <a:rect l="l" t="t" r="r" b="b"/>
            <a:pathLst>
              <a:path w="32384" h="16510">
                <a:moveTo>
                  <a:pt x="31936" y="0"/>
                </a:moveTo>
                <a:lnTo>
                  <a:pt x="0" y="0"/>
                </a:lnTo>
                <a:lnTo>
                  <a:pt x="0" y="16020"/>
                </a:lnTo>
                <a:lnTo>
                  <a:pt x="31936" y="16020"/>
                </a:lnTo>
                <a:lnTo>
                  <a:pt x="31936" y="0"/>
                </a:lnTo>
                <a:close/>
              </a:path>
            </a:pathLst>
          </a:custGeom>
          <a:solidFill>
            <a:srgbClr val="FFFFFF"/>
          </a:solidFill>
        </p:spPr>
        <p:txBody>
          <a:bodyPr wrap="square" lIns="0" tIns="0" rIns="0" bIns="0" rtlCol="0"/>
          <a:lstStyle/>
          <a:p>
            <a:endParaRPr sz="1090"/>
          </a:p>
        </p:txBody>
      </p:sp>
      <p:sp>
        <p:nvSpPr>
          <p:cNvPr id="397" name="bk object 397"/>
          <p:cNvSpPr/>
          <p:nvPr/>
        </p:nvSpPr>
        <p:spPr>
          <a:xfrm>
            <a:off x="8517381" y="143246"/>
            <a:ext cx="125925" cy="0"/>
          </a:xfrm>
          <a:custGeom>
            <a:avLst/>
            <a:gdLst/>
            <a:ahLst/>
            <a:cxnLst/>
            <a:rect l="l" t="t" r="r" b="b"/>
            <a:pathLst>
              <a:path w="207644">
                <a:moveTo>
                  <a:pt x="0" y="0"/>
                </a:moveTo>
                <a:lnTo>
                  <a:pt x="207637" y="0"/>
                </a:lnTo>
              </a:path>
            </a:pathLst>
          </a:custGeom>
          <a:ln w="15915">
            <a:solidFill>
              <a:srgbClr val="FFFFFF"/>
            </a:solidFill>
          </a:ln>
        </p:spPr>
        <p:txBody>
          <a:bodyPr wrap="square" lIns="0" tIns="0" rIns="0" bIns="0" rtlCol="0"/>
          <a:lstStyle/>
          <a:p>
            <a:endParaRPr sz="1090"/>
          </a:p>
        </p:txBody>
      </p:sp>
      <p:sp>
        <p:nvSpPr>
          <p:cNvPr id="398" name="bk object 398"/>
          <p:cNvSpPr/>
          <p:nvPr/>
        </p:nvSpPr>
        <p:spPr>
          <a:xfrm>
            <a:off x="8594852" y="118889"/>
            <a:ext cx="58534" cy="0"/>
          </a:xfrm>
          <a:custGeom>
            <a:avLst/>
            <a:gdLst/>
            <a:ahLst/>
            <a:cxnLst/>
            <a:rect l="l" t="t" r="r" b="b"/>
            <a:pathLst>
              <a:path w="96519">
                <a:moveTo>
                  <a:pt x="0" y="0"/>
                </a:moveTo>
                <a:lnTo>
                  <a:pt x="95913" y="0"/>
                </a:lnTo>
              </a:path>
            </a:pathLst>
          </a:custGeom>
          <a:ln w="63499">
            <a:solidFill>
              <a:srgbClr val="FFFFFF"/>
            </a:solidFill>
          </a:ln>
        </p:spPr>
        <p:txBody>
          <a:bodyPr wrap="square" lIns="0" tIns="0" rIns="0" bIns="0" rtlCol="0"/>
          <a:lstStyle/>
          <a:p>
            <a:endParaRPr sz="1090"/>
          </a:p>
        </p:txBody>
      </p:sp>
      <p:sp>
        <p:nvSpPr>
          <p:cNvPr id="399" name="bk object 399"/>
          <p:cNvSpPr/>
          <p:nvPr/>
        </p:nvSpPr>
        <p:spPr>
          <a:xfrm>
            <a:off x="8430196" y="99635"/>
            <a:ext cx="58149" cy="19253"/>
          </a:xfrm>
          <a:custGeom>
            <a:avLst/>
            <a:gdLst/>
            <a:ahLst/>
            <a:cxnLst/>
            <a:rect l="l" t="t" r="r" b="b"/>
            <a:pathLst>
              <a:path w="95884" h="31750">
                <a:moveTo>
                  <a:pt x="0" y="31750"/>
                </a:moveTo>
                <a:lnTo>
                  <a:pt x="95808" y="31750"/>
                </a:lnTo>
                <a:lnTo>
                  <a:pt x="95808" y="0"/>
                </a:lnTo>
                <a:lnTo>
                  <a:pt x="0" y="0"/>
                </a:lnTo>
                <a:lnTo>
                  <a:pt x="0" y="31750"/>
                </a:lnTo>
                <a:close/>
              </a:path>
            </a:pathLst>
          </a:custGeom>
          <a:solidFill>
            <a:srgbClr val="FFFFFF"/>
          </a:solidFill>
        </p:spPr>
        <p:txBody>
          <a:bodyPr wrap="square" lIns="0" tIns="0" rIns="0" bIns="0" rtlCol="0"/>
          <a:lstStyle/>
          <a:p>
            <a:endParaRPr sz="1090"/>
          </a:p>
        </p:txBody>
      </p:sp>
      <p:sp>
        <p:nvSpPr>
          <p:cNvPr id="400" name="bk object 400"/>
          <p:cNvSpPr/>
          <p:nvPr/>
        </p:nvSpPr>
        <p:spPr>
          <a:xfrm>
            <a:off x="8430196" y="94629"/>
            <a:ext cx="222968" cy="0"/>
          </a:xfrm>
          <a:custGeom>
            <a:avLst/>
            <a:gdLst/>
            <a:ahLst/>
            <a:cxnLst/>
            <a:rect l="l" t="t" r="r" b="b"/>
            <a:pathLst>
              <a:path w="367665">
                <a:moveTo>
                  <a:pt x="0" y="0"/>
                </a:moveTo>
                <a:lnTo>
                  <a:pt x="367423" y="0"/>
                </a:lnTo>
              </a:path>
            </a:pathLst>
          </a:custGeom>
          <a:ln w="16510">
            <a:solidFill>
              <a:srgbClr val="FFFFFF"/>
            </a:solidFill>
          </a:ln>
        </p:spPr>
        <p:txBody>
          <a:bodyPr wrap="square" lIns="0" tIns="0" rIns="0" bIns="0" rtlCol="0"/>
          <a:lstStyle/>
          <a:p>
            <a:endParaRPr sz="1090"/>
          </a:p>
        </p:txBody>
      </p:sp>
      <p:sp>
        <p:nvSpPr>
          <p:cNvPr id="401" name="bk object 401"/>
          <p:cNvSpPr/>
          <p:nvPr/>
        </p:nvSpPr>
        <p:spPr>
          <a:xfrm>
            <a:off x="8439912" y="85003"/>
            <a:ext cx="203713" cy="0"/>
          </a:xfrm>
          <a:custGeom>
            <a:avLst/>
            <a:gdLst/>
            <a:ahLst/>
            <a:cxnLst/>
            <a:rect l="l" t="t" r="r" b="b"/>
            <a:pathLst>
              <a:path w="335915">
                <a:moveTo>
                  <a:pt x="0" y="0"/>
                </a:moveTo>
                <a:lnTo>
                  <a:pt x="335382" y="0"/>
                </a:lnTo>
              </a:path>
            </a:pathLst>
          </a:custGeom>
          <a:ln w="15239">
            <a:solidFill>
              <a:srgbClr val="FFFFFF"/>
            </a:solidFill>
          </a:ln>
        </p:spPr>
        <p:txBody>
          <a:bodyPr wrap="square" lIns="0" tIns="0" rIns="0" bIns="0" rtlCol="0"/>
          <a:lstStyle/>
          <a:p>
            <a:endParaRPr sz="1090"/>
          </a:p>
        </p:txBody>
      </p:sp>
      <p:sp>
        <p:nvSpPr>
          <p:cNvPr id="402" name="bk object 402"/>
          <p:cNvSpPr/>
          <p:nvPr/>
        </p:nvSpPr>
        <p:spPr>
          <a:xfrm>
            <a:off x="8468931" y="75376"/>
            <a:ext cx="145564" cy="0"/>
          </a:xfrm>
          <a:custGeom>
            <a:avLst/>
            <a:gdLst/>
            <a:ahLst/>
            <a:cxnLst/>
            <a:rect l="l" t="t" r="r" b="b"/>
            <a:pathLst>
              <a:path w="240030">
                <a:moveTo>
                  <a:pt x="0" y="0"/>
                </a:moveTo>
                <a:lnTo>
                  <a:pt x="239573" y="0"/>
                </a:lnTo>
              </a:path>
            </a:pathLst>
          </a:custGeom>
          <a:ln w="16509">
            <a:solidFill>
              <a:srgbClr val="FFFFFF"/>
            </a:solidFill>
          </a:ln>
        </p:spPr>
        <p:txBody>
          <a:bodyPr wrap="square" lIns="0" tIns="0" rIns="0" bIns="0" rtlCol="0"/>
          <a:lstStyle/>
          <a:p>
            <a:endParaRPr sz="1090"/>
          </a:p>
        </p:txBody>
      </p:sp>
      <p:sp>
        <p:nvSpPr>
          <p:cNvPr id="403" name="bk object 403"/>
          <p:cNvSpPr/>
          <p:nvPr/>
        </p:nvSpPr>
        <p:spPr>
          <a:xfrm>
            <a:off x="8488299" y="65781"/>
            <a:ext cx="106670" cy="0"/>
          </a:xfrm>
          <a:custGeom>
            <a:avLst/>
            <a:gdLst/>
            <a:ahLst/>
            <a:cxnLst/>
            <a:rect l="l" t="t" r="r" b="b"/>
            <a:pathLst>
              <a:path w="175894">
                <a:moveTo>
                  <a:pt x="0" y="0"/>
                </a:moveTo>
                <a:lnTo>
                  <a:pt x="175701" y="0"/>
                </a:lnTo>
              </a:path>
            </a:pathLst>
          </a:custGeom>
          <a:ln w="15915">
            <a:solidFill>
              <a:srgbClr val="FFFFFF"/>
            </a:solidFill>
          </a:ln>
        </p:spPr>
        <p:txBody>
          <a:bodyPr wrap="square" lIns="0" tIns="0" rIns="0" bIns="0" rtlCol="0"/>
          <a:lstStyle/>
          <a:p>
            <a:endParaRPr sz="1090"/>
          </a:p>
        </p:txBody>
      </p:sp>
      <p:sp>
        <p:nvSpPr>
          <p:cNvPr id="404" name="bk object 404"/>
          <p:cNvSpPr/>
          <p:nvPr/>
        </p:nvSpPr>
        <p:spPr>
          <a:xfrm>
            <a:off x="8439912" y="138420"/>
            <a:ext cx="38894" cy="10012"/>
          </a:xfrm>
          <a:custGeom>
            <a:avLst/>
            <a:gdLst/>
            <a:ahLst/>
            <a:cxnLst/>
            <a:rect l="l" t="t" r="r" b="b"/>
            <a:pathLst>
              <a:path w="64134" h="16510">
                <a:moveTo>
                  <a:pt x="63872" y="0"/>
                </a:moveTo>
                <a:lnTo>
                  <a:pt x="0" y="0"/>
                </a:lnTo>
                <a:lnTo>
                  <a:pt x="0" y="16020"/>
                </a:lnTo>
                <a:lnTo>
                  <a:pt x="63872" y="16020"/>
                </a:lnTo>
                <a:lnTo>
                  <a:pt x="63872" y="0"/>
                </a:lnTo>
                <a:close/>
              </a:path>
            </a:pathLst>
          </a:custGeom>
          <a:solidFill>
            <a:srgbClr val="FFFFFF"/>
          </a:solidFill>
        </p:spPr>
        <p:txBody>
          <a:bodyPr wrap="square" lIns="0" tIns="0" rIns="0" bIns="0" rtlCol="0"/>
          <a:lstStyle/>
          <a:p>
            <a:endParaRPr sz="1090"/>
          </a:p>
        </p:txBody>
      </p:sp>
      <p:sp>
        <p:nvSpPr>
          <p:cNvPr id="405" name="bk object 405"/>
          <p:cNvSpPr/>
          <p:nvPr/>
        </p:nvSpPr>
        <p:spPr>
          <a:xfrm>
            <a:off x="8430196" y="119054"/>
            <a:ext cx="58149" cy="19638"/>
          </a:xfrm>
          <a:custGeom>
            <a:avLst/>
            <a:gdLst/>
            <a:ahLst/>
            <a:cxnLst/>
            <a:rect l="l" t="t" r="r" b="b"/>
            <a:pathLst>
              <a:path w="95884" h="32385">
                <a:moveTo>
                  <a:pt x="0" y="31936"/>
                </a:moveTo>
                <a:lnTo>
                  <a:pt x="95808" y="31936"/>
                </a:lnTo>
                <a:lnTo>
                  <a:pt x="95808" y="0"/>
                </a:lnTo>
                <a:lnTo>
                  <a:pt x="0" y="0"/>
                </a:lnTo>
                <a:lnTo>
                  <a:pt x="0" y="31936"/>
                </a:lnTo>
                <a:close/>
              </a:path>
            </a:pathLst>
          </a:custGeom>
          <a:solidFill>
            <a:srgbClr val="FFFFFF"/>
          </a:solidFill>
        </p:spPr>
        <p:txBody>
          <a:bodyPr wrap="square" lIns="0" tIns="0" rIns="0" bIns="0" rtlCol="0"/>
          <a:lstStyle/>
          <a:p>
            <a:endParaRPr sz="1090"/>
          </a:p>
        </p:txBody>
      </p:sp>
      <p:sp>
        <p:nvSpPr>
          <p:cNvPr id="406" name="bk object 406"/>
          <p:cNvSpPr/>
          <p:nvPr/>
        </p:nvSpPr>
        <p:spPr>
          <a:xfrm>
            <a:off x="3493255" y="63495"/>
            <a:ext cx="150609" cy="142103"/>
          </a:xfrm>
          <a:prstGeom prst="rect">
            <a:avLst/>
          </a:prstGeom>
          <a:blipFill>
            <a:blip r:embed="rId2" cstate="print"/>
            <a:stretch>
              <a:fillRect/>
            </a:stretch>
          </a:blipFill>
        </p:spPr>
        <p:txBody>
          <a:bodyPr wrap="square" lIns="0" tIns="0" rIns="0" bIns="0" rtlCol="0"/>
          <a:lstStyle/>
          <a:p>
            <a:endParaRPr sz="1090"/>
          </a:p>
        </p:txBody>
      </p:sp>
      <p:sp>
        <p:nvSpPr>
          <p:cNvPr id="407" name="bk object 407"/>
          <p:cNvSpPr/>
          <p:nvPr/>
        </p:nvSpPr>
        <p:spPr>
          <a:xfrm>
            <a:off x="3660455" y="64257"/>
            <a:ext cx="134286" cy="141341"/>
          </a:xfrm>
          <a:prstGeom prst="rect">
            <a:avLst/>
          </a:prstGeom>
          <a:blipFill>
            <a:blip r:embed="rId3" cstate="print"/>
            <a:stretch>
              <a:fillRect/>
            </a:stretch>
          </a:blipFill>
        </p:spPr>
        <p:txBody>
          <a:bodyPr wrap="square" lIns="0" tIns="0" rIns="0" bIns="0" rtlCol="0"/>
          <a:lstStyle/>
          <a:p>
            <a:endParaRPr sz="1090"/>
          </a:p>
        </p:txBody>
      </p:sp>
      <p:sp>
        <p:nvSpPr>
          <p:cNvPr id="408" name="bk object 408"/>
          <p:cNvSpPr/>
          <p:nvPr/>
        </p:nvSpPr>
        <p:spPr>
          <a:xfrm>
            <a:off x="3811473" y="62797"/>
            <a:ext cx="125825" cy="142801"/>
          </a:xfrm>
          <a:prstGeom prst="rect">
            <a:avLst/>
          </a:prstGeom>
          <a:blipFill>
            <a:blip r:embed="rId4" cstate="print"/>
            <a:stretch>
              <a:fillRect/>
            </a:stretch>
          </a:blipFill>
        </p:spPr>
        <p:txBody>
          <a:bodyPr wrap="square" lIns="0" tIns="0" rIns="0" bIns="0" rtlCol="0"/>
          <a:lstStyle/>
          <a:p>
            <a:endParaRPr sz="1090"/>
          </a:p>
        </p:txBody>
      </p:sp>
      <p:sp>
        <p:nvSpPr>
          <p:cNvPr id="409" name="bk object 409"/>
          <p:cNvSpPr/>
          <p:nvPr/>
        </p:nvSpPr>
        <p:spPr>
          <a:xfrm>
            <a:off x="4055774" y="205143"/>
            <a:ext cx="770" cy="770"/>
          </a:xfrm>
          <a:custGeom>
            <a:avLst/>
            <a:gdLst/>
            <a:ahLst/>
            <a:cxnLst/>
            <a:rect l="l" t="t" r="r" b="b"/>
            <a:pathLst>
              <a:path w="1270" h="1270">
                <a:moveTo>
                  <a:pt x="0" y="1270"/>
                </a:moveTo>
                <a:lnTo>
                  <a:pt x="1228" y="1270"/>
                </a:lnTo>
                <a:lnTo>
                  <a:pt x="1228" y="0"/>
                </a:lnTo>
                <a:lnTo>
                  <a:pt x="0" y="0"/>
                </a:lnTo>
                <a:lnTo>
                  <a:pt x="0" y="1270"/>
                </a:lnTo>
                <a:close/>
              </a:path>
            </a:pathLst>
          </a:custGeom>
          <a:solidFill>
            <a:srgbClr val="FFFFFF"/>
          </a:solidFill>
        </p:spPr>
        <p:txBody>
          <a:bodyPr wrap="square" lIns="0" tIns="0" rIns="0" bIns="0" rtlCol="0"/>
          <a:lstStyle/>
          <a:p>
            <a:endParaRPr sz="1090"/>
          </a:p>
        </p:txBody>
      </p:sp>
      <p:sp>
        <p:nvSpPr>
          <p:cNvPr id="410" name="bk object 410"/>
          <p:cNvSpPr/>
          <p:nvPr/>
        </p:nvSpPr>
        <p:spPr>
          <a:xfrm>
            <a:off x="4046068" y="204373"/>
            <a:ext cx="10783" cy="770"/>
          </a:xfrm>
          <a:custGeom>
            <a:avLst/>
            <a:gdLst/>
            <a:ahLst/>
            <a:cxnLst/>
            <a:rect l="l" t="t" r="r" b="b"/>
            <a:pathLst>
              <a:path w="17779" h="1270">
                <a:moveTo>
                  <a:pt x="0" y="1270"/>
                </a:moveTo>
                <a:lnTo>
                  <a:pt x="17231" y="1270"/>
                </a:lnTo>
                <a:lnTo>
                  <a:pt x="17231" y="0"/>
                </a:lnTo>
                <a:lnTo>
                  <a:pt x="0" y="0"/>
                </a:lnTo>
                <a:lnTo>
                  <a:pt x="0" y="1270"/>
                </a:lnTo>
                <a:close/>
              </a:path>
            </a:pathLst>
          </a:custGeom>
          <a:solidFill>
            <a:srgbClr val="FFFFFF"/>
          </a:solidFill>
        </p:spPr>
        <p:txBody>
          <a:bodyPr wrap="square" lIns="0" tIns="0" rIns="0" bIns="0" rtlCol="0"/>
          <a:lstStyle/>
          <a:p>
            <a:endParaRPr sz="1090"/>
          </a:p>
        </p:txBody>
      </p:sp>
      <p:sp>
        <p:nvSpPr>
          <p:cNvPr id="411" name="bk object 411"/>
          <p:cNvSpPr/>
          <p:nvPr/>
        </p:nvSpPr>
        <p:spPr>
          <a:xfrm>
            <a:off x="3954205" y="204373"/>
            <a:ext cx="10783" cy="770"/>
          </a:xfrm>
          <a:custGeom>
            <a:avLst/>
            <a:gdLst/>
            <a:ahLst/>
            <a:cxnLst/>
            <a:rect l="l" t="t" r="r" b="b"/>
            <a:pathLst>
              <a:path w="17779" h="1270">
                <a:moveTo>
                  <a:pt x="0" y="1270"/>
                </a:moveTo>
                <a:lnTo>
                  <a:pt x="17602" y="1270"/>
                </a:lnTo>
                <a:lnTo>
                  <a:pt x="17602" y="0"/>
                </a:lnTo>
                <a:lnTo>
                  <a:pt x="0" y="0"/>
                </a:lnTo>
                <a:lnTo>
                  <a:pt x="0" y="1270"/>
                </a:lnTo>
                <a:close/>
              </a:path>
            </a:pathLst>
          </a:custGeom>
          <a:solidFill>
            <a:srgbClr val="FFFFFF"/>
          </a:solidFill>
        </p:spPr>
        <p:txBody>
          <a:bodyPr wrap="square" lIns="0" tIns="0" rIns="0" bIns="0" rtlCol="0"/>
          <a:lstStyle/>
          <a:p>
            <a:endParaRPr sz="1090"/>
          </a:p>
        </p:txBody>
      </p:sp>
      <p:sp>
        <p:nvSpPr>
          <p:cNvPr id="412" name="bk object 412"/>
          <p:cNvSpPr/>
          <p:nvPr/>
        </p:nvSpPr>
        <p:spPr>
          <a:xfrm>
            <a:off x="3954529" y="201677"/>
            <a:ext cx="102049" cy="0"/>
          </a:xfrm>
          <a:custGeom>
            <a:avLst/>
            <a:gdLst/>
            <a:ahLst/>
            <a:cxnLst/>
            <a:rect l="l" t="t" r="r" b="b"/>
            <a:pathLst>
              <a:path w="168275">
                <a:moveTo>
                  <a:pt x="0" y="0"/>
                </a:moveTo>
                <a:lnTo>
                  <a:pt x="168163" y="0"/>
                </a:lnTo>
              </a:path>
            </a:pathLst>
          </a:custGeom>
          <a:ln w="8889">
            <a:solidFill>
              <a:srgbClr val="FFFFFF"/>
            </a:solidFill>
          </a:ln>
        </p:spPr>
        <p:txBody>
          <a:bodyPr wrap="square" lIns="0" tIns="0" rIns="0" bIns="0" rtlCol="0"/>
          <a:lstStyle/>
          <a:p>
            <a:endParaRPr sz="1090"/>
          </a:p>
        </p:txBody>
      </p:sp>
      <p:sp>
        <p:nvSpPr>
          <p:cNvPr id="413" name="bk object 413"/>
          <p:cNvSpPr/>
          <p:nvPr/>
        </p:nvSpPr>
        <p:spPr>
          <a:xfrm>
            <a:off x="3954992" y="196287"/>
            <a:ext cx="101664" cy="0"/>
          </a:xfrm>
          <a:custGeom>
            <a:avLst/>
            <a:gdLst/>
            <a:ahLst/>
            <a:cxnLst/>
            <a:rect l="l" t="t" r="r" b="b"/>
            <a:pathLst>
              <a:path w="167640">
                <a:moveTo>
                  <a:pt x="0" y="0"/>
                </a:moveTo>
                <a:lnTo>
                  <a:pt x="167377" y="0"/>
                </a:lnTo>
              </a:path>
            </a:pathLst>
          </a:custGeom>
          <a:ln w="8889">
            <a:solidFill>
              <a:srgbClr val="FFFFFF"/>
            </a:solidFill>
          </a:ln>
        </p:spPr>
        <p:txBody>
          <a:bodyPr wrap="square" lIns="0" tIns="0" rIns="0" bIns="0" rtlCol="0"/>
          <a:lstStyle/>
          <a:p>
            <a:endParaRPr sz="1090"/>
          </a:p>
        </p:txBody>
      </p:sp>
      <p:sp>
        <p:nvSpPr>
          <p:cNvPr id="414" name="bk object 414"/>
          <p:cNvSpPr/>
          <p:nvPr/>
        </p:nvSpPr>
        <p:spPr>
          <a:xfrm>
            <a:off x="3955290" y="190511"/>
            <a:ext cx="101279" cy="0"/>
          </a:xfrm>
          <a:custGeom>
            <a:avLst/>
            <a:gdLst/>
            <a:ahLst/>
            <a:cxnLst/>
            <a:rect l="l" t="t" r="r" b="b"/>
            <a:pathLst>
              <a:path w="167004">
                <a:moveTo>
                  <a:pt x="0" y="0"/>
                </a:moveTo>
                <a:lnTo>
                  <a:pt x="166863" y="0"/>
                </a:lnTo>
              </a:path>
            </a:pathLst>
          </a:custGeom>
          <a:ln w="10160">
            <a:solidFill>
              <a:srgbClr val="FFFFFF"/>
            </a:solidFill>
          </a:ln>
        </p:spPr>
        <p:txBody>
          <a:bodyPr wrap="square" lIns="0" tIns="0" rIns="0" bIns="0" rtlCol="0"/>
          <a:lstStyle/>
          <a:p>
            <a:endParaRPr sz="1090"/>
          </a:p>
        </p:txBody>
      </p:sp>
      <p:sp>
        <p:nvSpPr>
          <p:cNvPr id="415" name="bk object 415"/>
          <p:cNvSpPr/>
          <p:nvPr/>
        </p:nvSpPr>
        <p:spPr>
          <a:xfrm>
            <a:off x="3955392" y="181269"/>
            <a:ext cx="101279" cy="0"/>
          </a:xfrm>
          <a:custGeom>
            <a:avLst/>
            <a:gdLst/>
            <a:ahLst/>
            <a:cxnLst/>
            <a:rect l="l" t="t" r="r" b="b"/>
            <a:pathLst>
              <a:path w="167004">
                <a:moveTo>
                  <a:pt x="0" y="0"/>
                </a:moveTo>
                <a:lnTo>
                  <a:pt x="166658" y="0"/>
                </a:lnTo>
              </a:path>
            </a:pathLst>
          </a:custGeom>
          <a:ln w="20320">
            <a:solidFill>
              <a:srgbClr val="FFFFFF"/>
            </a:solidFill>
          </a:ln>
        </p:spPr>
        <p:txBody>
          <a:bodyPr wrap="square" lIns="0" tIns="0" rIns="0" bIns="0" rtlCol="0"/>
          <a:lstStyle/>
          <a:p>
            <a:endParaRPr sz="1090"/>
          </a:p>
        </p:txBody>
      </p:sp>
      <p:sp>
        <p:nvSpPr>
          <p:cNvPr id="416" name="bk object 416"/>
          <p:cNvSpPr/>
          <p:nvPr/>
        </p:nvSpPr>
        <p:spPr>
          <a:xfrm>
            <a:off x="3955383" y="149694"/>
            <a:ext cx="33118" cy="25414"/>
          </a:xfrm>
          <a:custGeom>
            <a:avLst/>
            <a:gdLst/>
            <a:ahLst/>
            <a:cxnLst/>
            <a:rect l="l" t="t" r="r" b="b"/>
            <a:pathLst>
              <a:path w="54609" h="41910">
                <a:moveTo>
                  <a:pt x="0" y="41910"/>
                </a:moveTo>
                <a:lnTo>
                  <a:pt x="54359" y="41910"/>
                </a:lnTo>
                <a:lnTo>
                  <a:pt x="54359" y="0"/>
                </a:lnTo>
                <a:lnTo>
                  <a:pt x="0" y="0"/>
                </a:lnTo>
                <a:lnTo>
                  <a:pt x="0" y="41910"/>
                </a:lnTo>
                <a:close/>
              </a:path>
            </a:pathLst>
          </a:custGeom>
          <a:solidFill>
            <a:srgbClr val="FFFFFF"/>
          </a:solidFill>
        </p:spPr>
        <p:txBody>
          <a:bodyPr wrap="square" lIns="0" tIns="0" rIns="0" bIns="0" rtlCol="0"/>
          <a:lstStyle/>
          <a:p>
            <a:endParaRPr sz="1090"/>
          </a:p>
        </p:txBody>
      </p:sp>
      <p:sp>
        <p:nvSpPr>
          <p:cNvPr id="417" name="bk object 417"/>
          <p:cNvSpPr/>
          <p:nvPr/>
        </p:nvSpPr>
        <p:spPr>
          <a:xfrm>
            <a:off x="3955342" y="135446"/>
            <a:ext cx="93962" cy="0"/>
          </a:xfrm>
          <a:custGeom>
            <a:avLst/>
            <a:gdLst/>
            <a:ahLst/>
            <a:cxnLst/>
            <a:rect l="l" t="t" r="r" b="b"/>
            <a:pathLst>
              <a:path w="154940">
                <a:moveTo>
                  <a:pt x="0" y="0"/>
                </a:moveTo>
                <a:lnTo>
                  <a:pt x="154779" y="0"/>
                </a:lnTo>
              </a:path>
            </a:pathLst>
          </a:custGeom>
          <a:ln w="46990">
            <a:solidFill>
              <a:srgbClr val="FFFFFF"/>
            </a:solidFill>
          </a:ln>
        </p:spPr>
        <p:txBody>
          <a:bodyPr wrap="square" lIns="0" tIns="0" rIns="0" bIns="0" rtlCol="0"/>
          <a:lstStyle/>
          <a:p>
            <a:endParaRPr sz="1090"/>
          </a:p>
        </p:txBody>
      </p:sp>
      <p:sp>
        <p:nvSpPr>
          <p:cNvPr id="418" name="bk object 418"/>
          <p:cNvSpPr/>
          <p:nvPr/>
        </p:nvSpPr>
        <p:spPr>
          <a:xfrm>
            <a:off x="3955276" y="92704"/>
            <a:ext cx="33118" cy="28495"/>
          </a:xfrm>
          <a:custGeom>
            <a:avLst/>
            <a:gdLst/>
            <a:ahLst/>
            <a:cxnLst/>
            <a:rect l="l" t="t" r="r" b="b"/>
            <a:pathLst>
              <a:path w="54609" h="46989">
                <a:moveTo>
                  <a:pt x="0" y="46989"/>
                </a:moveTo>
                <a:lnTo>
                  <a:pt x="54327" y="46989"/>
                </a:lnTo>
                <a:lnTo>
                  <a:pt x="54327" y="0"/>
                </a:lnTo>
                <a:lnTo>
                  <a:pt x="0" y="0"/>
                </a:lnTo>
                <a:lnTo>
                  <a:pt x="0" y="46989"/>
                </a:lnTo>
                <a:close/>
              </a:path>
            </a:pathLst>
          </a:custGeom>
          <a:solidFill>
            <a:srgbClr val="FFFFFF"/>
          </a:solidFill>
        </p:spPr>
        <p:txBody>
          <a:bodyPr wrap="square" lIns="0" tIns="0" rIns="0" bIns="0" rtlCol="0"/>
          <a:lstStyle/>
          <a:p>
            <a:endParaRPr sz="1090"/>
          </a:p>
        </p:txBody>
      </p:sp>
      <p:sp>
        <p:nvSpPr>
          <p:cNvPr id="419" name="bk object 419"/>
          <p:cNvSpPr/>
          <p:nvPr/>
        </p:nvSpPr>
        <p:spPr>
          <a:xfrm>
            <a:off x="3955242" y="91934"/>
            <a:ext cx="33118" cy="770"/>
          </a:xfrm>
          <a:custGeom>
            <a:avLst/>
            <a:gdLst/>
            <a:ahLst/>
            <a:cxnLst/>
            <a:rect l="l" t="t" r="r" b="b"/>
            <a:pathLst>
              <a:path w="54609" h="1269">
                <a:moveTo>
                  <a:pt x="0" y="1270"/>
                </a:moveTo>
                <a:lnTo>
                  <a:pt x="54324" y="1270"/>
                </a:lnTo>
                <a:lnTo>
                  <a:pt x="54324" y="0"/>
                </a:lnTo>
                <a:lnTo>
                  <a:pt x="0" y="0"/>
                </a:lnTo>
                <a:lnTo>
                  <a:pt x="0" y="1270"/>
                </a:lnTo>
                <a:close/>
              </a:path>
            </a:pathLst>
          </a:custGeom>
          <a:solidFill>
            <a:srgbClr val="FFFFFF"/>
          </a:solidFill>
        </p:spPr>
        <p:txBody>
          <a:bodyPr wrap="square" lIns="0" tIns="0" rIns="0" bIns="0" rtlCol="0"/>
          <a:lstStyle/>
          <a:p>
            <a:endParaRPr sz="1090"/>
          </a:p>
        </p:txBody>
      </p:sp>
      <p:sp>
        <p:nvSpPr>
          <p:cNvPr id="420" name="bk object 420"/>
          <p:cNvSpPr/>
          <p:nvPr/>
        </p:nvSpPr>
        <p:spPr>
          <a:xfrm>
            <a:off x="3955236" y="89624"/>
            <a:ext cx="103205" cy="0"/>
          </a:xfrm>
          <a:custGeom>
            <a:avLst/>
            <a:gdLst/>
            <a:ahLst/>
            <a:cxnLst/>
            <a:rect l="l" t="t" r="r" b="b"/>
            <a:pathLst>
              <a:path w="170179">
                <a:moveTo>
                  <a:pt x="0" y="0"/>
                </a:moveTo>
                <a:lnTo>
                  <a:pt x="169878" y="0"/>
                </a:lnTo>
              </a:path>
            </a:pathLst>
          </a:custGeom>
          <a:ln w="7619">
            <a:solidFill>
              <a:srgbClr val="FFFFFF"/>
            </a:solidFill>
          </a:ln>
        </p:spPr>
        <p:txBody>
          <a:bodyPr wrap="square" lIns="0" tIns="0" rIns="0" bIns="0" rtlCol="0"/>
          <a:lstStyle/>
          <a:p>
            <a:endParaRPr sz="1090"/>
          </a:p>
        </p:txBody>
      </p:sp>
      <p:sp>
        <p:nvSpPr>
          <p:cNvPr id="421" name="bk object 421"/>
          <p:cNvSpPr/>
          <p:nvPr/>
        </p:nvSpPr>
        <p:spPr>
          <a:xfrm>
            <a:off x="3955190" y="83463"/>
            <a:ext cx="103205" cy="0"/>
          </a:xfrm>
          <a:custGeom>
            <a:avLst/>
            <a:gdLst/>
            <a:ahLst/>
            <a:cxnLst/>
            <a:rect l="l" t="t" r="r" b="b"/>
            <a:pathLst>
              <a:path w="170179">
                <a:moveTo>
                  <a:pt x="0" y="0"/>
                </a:moveTo>
                <a:lnTo>
                  <a:pt x="169932" y="0"/>
                </a:lnTo>
              </a:path>
            </a:pathLst>
          </a:custGeom>
          <a:ln w="12700">
            <a:solidFill>
              <a:srgbClr val="FFFFFF"/>
            </a:solidFill>
          </a:ln>
        </p:spPr>
        <p:txBody>
          <a:bodyPr wrap="square" lIns="0" tIns="0" rIns="0" bIns="0" rtlCol="0"/>
          <a:lstStyle/>
          <a:p>
            <a:endParaRPr sz="1090"/>
          </a:p>
        </p:txBody>
      </p:sp>
      <p:sp>
        <p:nvSpPr>
          <p:cNvPr id="422" name="bk object 422"/>
          <p:cNvSpPr/>
          <p:nvPr/>
        </p:nvSpPr>
        <p:spPr>
          <a:xfrm>
            <a:off x="3955025" y="76146"/>
            <a:ext cx="103205" cy="0"/>
          </a:xfrm>
          <a:custGeom>
            <a:avLst/>
            <a:gdLst/>
            <a:ahLst/>
            <a:cxnLst/>
            <a:rect l="l" t="t" r="r" b="b"/>
            <a:pathLst>
              <a:path w="170179">
                <a:moveTo>
                  <a:pt x="0" y="0"/>
                </a:moveTo>
                <a:lnTo>
                  <a:pt x="170177" y="0"/>
                </a:lnTo>
              </a:path>
            </a:pathLst>
          </a:custGeom>
          <a:ln w="11429">
            <a:solidFill>
              <a:srgbClr val="FFFFFF"/>
            </a:solidFill>
          </a:ln>
        </p:spPr>
        <p:txBody>
          <a:bodyPr wrap="square" lIns="0" tIns="0" rIns="0" bIns="0" rtlCol="0"/>
          <a:lstStyle/>
          <a:p>
            <a:endParaRPr sz="1090"/>
          </a:p>
        </p:txBody>
      </p:sp>
      <p:sp>
        <p:nvSpPr>
          <p:cNvPr id="423" name="bk object 423"/>
          <p:cNvSpPr/>
          <p:nvPr/>
        </p:nvSpPr>
        <p:spPr>
          <a:xfrm>
            <a:off x="3954673" y="69985"/>
            <a:ext cx="103590" cy="0"/>
          </a:xfrm>
          <a:custGeom>
            <a:avLst/>
            <a:gdLst/>
            <a:ahLst/>
            <a:cxnLst/>
            <a:rect l="l" t="t" r="r" b="b"/>
            <a:pathLst>
              <a:path w="170815">
                <a:moveTo>
                  <a:pt x="0" y="0"/>
                </a:moveTo>
                <a:lnTo>
                  <a:pt x="170735" y="0"/>
                </a:lnTo>
              </a:path>
            </a:pathLst>
          </a:custGeom>
          <a:ln w="8890">
            <a:solidFill>
              <a:srgbClr val="FFFFFF"/>
            </a:solidFill>
          </a:ln>
        </p:spPr>
        <p:txBody>
          <a:bodyPr wrap="square" lIns="0" tIns="0" rIns="0" bIns="0" rtlCol="0"/>
          <a:lstStyle/>
          <a:p>
            <a:endParaRPr sz="1090"/>
          </a:p>
        </p:txBody>
      </p:sp>
      <p:sp>
        <p:nvSpPr>
          <p:cNvPr id="424" name="bk object 424"/>
          <p:cNvSpPr/>
          <p:nvPr/>
        </p:nvSpPr>
        <p:spPr>
          <a:xfrm>
            <a:off x="3954159" y="64979"/>
            <a:ext cx="104360" cy="0"/>
          </a:xfrm>
          <a:custGeom>
            <a:avLst/>
            <a:gdLst/>
            <a:ahLst/>
            <a:cxnLst/>
            <a:rect l="l" t="t" r="r" b="b"/>
            <a:pathLst>
              <a:path w="172084">
                <a:moveTo>
                  <a:pt x="0" y="0"/>
                </a:moveTo>
                <a:lnTo>
                  <a:pt x="171565" y="0"/>
                </a:lnTo>
              </a:path>
            </a:pathLst>
          </a:custGeom>
          <a:ln w="7620">
            <a:solidFill>
              <a:srgbClr val="FFFFFF"/>
            </a:solidFill>
          </a:ln>
        </p:spPr>
        <p:txBody>
          <a:bodyPr wrap="square" lIns="0" tIns="0" rIns="0" bIns="0" rtlCol="0"/>
          <a:lstStyle/>
          <a:p>
            <a:endParaRPr sz="1090"/>
          </a:p>
        </p:txBody>
      </p:sp>
      <p:sp>
        <p:nvSpPr>
          <p:cNvPr id="425" name="bk object 425"/>
          <p:cNvSpPr/>
          <p:nvPr/>
        </p:nvSpPr>
        <p:spPr>
          <a:xfrm>
            <a:off x="4044715" y="174338"/>
            <a:ext cx="11938" cy="770"/>
          </a:xfrm>
          <a:custGeom>
            <a:avLst/>
            <a:gdLst/>
            <a:ahLst/>
            <a:cxnLst/>
            <a:rect l="l" t="t" r="r" b="b"/>
            <a:pathLst>
              <a:path w="19684" h="1270">
                <a:moveTo>
                  <a:pt x="0" y="1270"/>
                </a:moveTo>
                <a:lnTo>
                  <a:pt x="19342" y="1270"/>
                </a:lnTo>
                <a:lnTo>
                  <a:pt x="19342" y="0"/>
                </a:lnTo>
                <a:lnTo>
                  <a:pt x="0" y="0"/>
                </a:lnTo>
                <a:lnTo>
                  <a:pt x="0" y="1270"/>
                </a:lnTo>
                <a:close/>
              </a:path>
            </a:pathLst>
          </a:custGeom>
          <a:solidFill>
            <a:srgbClr val="FFFFFF"/>
          </a:solidFill>
        </p:spPr>
        <p:txBody>
          <a:bodyPr wrap="square" lIns="0" tIns="0" rIns="0" bIns="0" rtlCol="0"/>
          <a:lstStyle/>
          <a:p>
            <a:endParaRPr sz="1090"/>
          </a:p>
        </p:txBody>
      </p:sp>
      <p:sp>
        <p:nvSpPr>
          <p:cNvPr id="426" name="bk object 426"/>
          <p:cNvSpPr/>
          <p:nvPr/>
        </p:nvSpPr>
        <p:spPr>
          <a:xfrm>
            <a:off x="4054736" y="173568"/>
            <a:ext cx="1925" cy="770"/>
          </a:xfrm>
          <a:custGeom>
            <a:avLst/>
            <a:gdLst/>
            <a:ahLst/>
            <a:cxnLst/>
            <a:rect l="l" t="t" r="r" b="b"/>
            <a:pathLst>
              <a:path w="3175" h="1270">
                <a:moveTo>
                  <a:pt x="0" y="1270"/>
                </a:moveTo>
                <a:lnTo>
                  <a:pt x="2815" y="1270"/>
                </a:lnTo>
                <a:lnTo>
                  <a:pt x="2815" y="0"/>
                </a:lnTo>
                <a:lnTo>
                  <a:pt x="0" y="0"/>
                </a:lnTo>
                <a:lnTo>
                  <a:pt x="0" y="1270"/>
                </a:lnTo>
                <a:close/>
              </a:path>
            </a:pathLst>
          </a:custGeom>
          <a:solidFill>
            <a:srgbClr val="FFFFFF"/>
          </a:solidFill>
        </p:spPr>
        <p:txBody>
          <a:bodyPr wrap="square" lIns="0" tIns="0" rIns="0" bIns="0" rtlCol="0"/>
          <a:lstStyle/>
          <a:p>
            <a:endParaRPr sz="1090"/>
          </a:p>
        </p:txBody>
      </p:sp>
      <p:sp>
        <p:nvSpPr>
          <p:cNvPr id="427" name="bk object 427"/>
          <p:cNvSpPr/>
          <p:nvPr/>
        </p:nvSpPr>
        <p:spPr>
          <a:xfrm>
            <a:off x="4046316" y="150464"/>
            <a:ext cx="3081" cy="770"/>
          </a:xfrm>
          <a:custGeom>
            <a:avLst/>
            <a:gdLst/>
            <a:ahLst/>
            <a:cxnLst/>
            <a:rect l="l" t="t" r="r" b="b"/>
            <a:pathLst>
              <a:path w="5079" h="1270">
                <a:moveTo>
                  <a:pt x="0" y="1270"/>
                </a:moveTo>
                <a:lnTo>
                  <a:pt x="4824" y="1270"/>
                </a:lnTo>
                <a:lnTo>
                  <a:pt x="4824" y="0"/>
                </a:lnTo>
                <a:lnTo>
                  <a:pt x="0" y="0"/>
                </a:lnTo>
                <a:lnTo>
                  <a:pt x="0" y="1270"/>
                </a:lnTo>
                <a:close/>
              </a:path>
            </a:pathLst>
          </a:custGeom>
          <a:solidFill>
            <a:srgbClr val="FFFFFF"/>
          </a:solidFill>
        </p:spPr>
        <p:txBody>
          <a:bodyPr wrap="square" lIns="0" tIns="0" rIns="0" bIns="0" rtlCol="0"/>
          <a:lstStyle/>
          <a:p>
            <a:endParaRPr sz="1090"/>
          </a:p>
        </p:txBody>
      </p:sp>
      <p:sp>
        <p:nvSpPr>
          <p:cNvPr id="428" name="bk object 428"/>
          <p:cNvSpPr/>
          <p:nvPr/>
        </p:nvSpPr>
        <p:spPr>
          <a:xfrm>
            <a:off x="4033874" y="149694"/>
            <a:ext cx="15404" cy="770"/>
          </a:xfrm>
          <a:custGeom>
            <a:avLst/>
            <a:gdLst/>
            <a:ahLst/>
            <a:cxnLst/>
            <a:rect l="l" t="t" r="r" b="b"/>
            <a:pathLst>
              <a:path w="25400" h="1270">
                <a:moveTo>
                  <a:pt x="0" y="1270"/>
                </a:moveTo>
                <a:lnTo>
                  <a:pt x="25337" y="1270"/>
                </a:lnTo>
                <a:lnTo>
                  <a:pt x="25337" y="0"/>
                </a:lnTo>
                <a:lnTo>
                  <a:pt x="0" y="0"/>
                </a:lnTo>
                <a:lnTo>
                  <a:pt x="0" y="1270"/>
                </a:lnTo>
                <a:close/>
              </a:path>
            </a:pathLst>
          </a:custGeom>
          <a:solidFill>
            <a:srgbClr val="FFFFFF"/>
          </a:solidFill>
        </p:spPr>
        <p:txBody>
          <a:bodyPr wrap="square" lIns="0" tIns="0" rIns="0" bIns="0" rtlCol="0"/>
          <a:lstStyle/>
          <a:p>
            <a:endParaRPr sz="1090"/>
          </a:p>
        </p:txBody>
      </p:sp>
      <p:sp>
        <p:nvSpPr>
          <p:cNvPr id="429" name="bk object 429"/>
          <p:cNvSpPr/>
          <p:nvPr/>
        </p:nvSpPr>
        <p:spPr>
          <a:xfrm>
            <a:off x="4014410" y="120429"/>
            <a:ext cx="35043" cy="770"/>
          </a:xfrm>
          <a:custGeom>
            <a:avLst/>
            <a:gdLst/>
            <a:ahLst/>
            <a:cxnLst/>
            <a:rect l="l" t="t" r="r" b="b"/>
            <a:pathLst>
              <a:path w="57784" h="1269">
                <a:moveTo>
                  <a:pt x="0" y="1269"/>
                </a:moveTo>
                <a:lnTo>
                  <a:pt x="57325" y="1269"/>
                </a:lnTo>
                <a:lnTo>
                  <a:pt x="57325" y="0"/>
                </a:lnTo>
                <a:lnTo>
                  <a:pt x="0" y="0"/>
                </a:lnTo>
                <a:lnTo>
                  <a:pt x="0" y="1269"/>
                </a:lnTo>
                <a:close/>
              </a:path>
            </a:pathLst>
          </a:custGeom>
          <a:solidFill>
            <a:srgbClr val="FFFFFF"/>
          </a:solidFill>
        </p:spPr>
        <p:txBody>
          <a:bodyPr wrap="square" lIns="0" tIns="0" rIns="0" bIns="0" rtlCol="0"/>
          <a:lstStyle/>
          <a:p>
            <a:endParaRPr sz="1090"/>
          </a:p>
        </p:txBody>
      </p:sp>
      <p:sp>
        <p:nvSpPr>
          <p:cNvPr id="430" name="bk object 430"/>
          <p:cNvSpPr/>
          <p:nvPr/>
        </p:nvSpPr>
        <p:spPr>
          <a:xfrm>
            <a:off x="4044820" y="119659"/>
            <a:ext cx="4621" cy="770"/>
          </a:xfrm>
          <a:custGeom>
            <a:avLst/>
            <a:gdLst/>
            <a:ahLst/>
            <a:cxnLst/>
            <a:rect l="l" t="t" r="r" b="b"/>
            <a:pathLst>
              <a:path w="7620" h="1269">
                <a:moveTo>
                  <a:pt x="0" y="1270"/>
                </a:moveTo>
                <a:lnTo>
                  <a:pt x="7178" y="1270"/>
                </a:lnTo>
                <a:lnTo>
                  <a:pt x="7178" y="0"/>
                </a:lnTo>
                <a:lnTo>
                  <a:pt x="0" y="0"/>
                </a:lnTo>
                <a:lnTo>
                  <a:pt x="0" y="1270"/>
                </a:lnTo>
                <a:close/>
              </a:path>
            </a:pathLst>
          </a:custGeom>
          <a:solidFill>
            <a:srgbClr val="FFFFFF"/>
          </a:solidFill>
        </p:spPr>
        <p:txBody>
          <a:bodyPr wrap="square" lIns="0" tIns="0" rIns="0" bIns="0" rtlCol="0"/>
          <a:lstStyle/>
          <a:p>
            <a:endParaRPr sz="1090"/>
          </a:p>
        </p:txBody>
      </p:sp>
      <p:sp>
        <p:nvSpPr>
          <p:cNvPr id="431" name="bk object 431"/>
          <p:cNvSpPr/>
          <p:nvPr/>
        </p:nvSpPr>
        <p:spPr>
          <a:xfrm>
            <a:off x="4055674" y="92704"/>
            <a:ext cx="2696" cy="770"/>
          </a:xfrm>
          <a:custGeom>
            <a:avLst/>
            <a:gdLst/>
            <a:ahLst/>
            <a:cxnLst/>
            <a:rect l="l" t="t" r="r" b="b"/>
            <a:pathLst>
              <a:path w="4445" h="1269">
                <a:moveTo>
                  <a:pt x="0" y="1270"/>
                </a:moveTo>
                <a:lnTo>
                  <a:pt x="4272" y="1270"/>
                </a:lnTo>
                <a:lnTo>
                  <a:pt x="4272" y="0"/>
                </a:lnTo>
                <a:lnTo>
                  <a:pt x="0" y="0"/>
                </a:lnTo>
                <a:lnTo>
                  <a:pt x="0" y="1270"/>
                </a:lnTo>
                <a:close/>
              </a:path>
            </a:pathLst>
          </a:custGeom>
          <a:solidFill>
            <a:srgbClr val="FFFFFF"/>
          </a:solidFill>
        </p:spPr>
        <p:txBody>
          <a:bodyPr wrap="square" lIns="0" tIns="0" rIns="0" bIns="0" rtlCol="0"/>
          <a:lstStyle/>
          <a:p>
            <a:endParaRPr sz="1090"/>
          </a:p>
        </p:txBody>
      </p:sp>
      <p:sp>
        <p:nvSpPr>
          <p:cNvPr id="432" name="bk object 432"/>
          <p:cNvSpPr/>
          <p:nvPr/>
        </p:nvSpPr>
        <p:spPr>
          <a:xfrm>
            <a:off x="4041866" y="91934"/>
            <a:ext cx="16559" cy="770"/>
          </a:xfrm>
          <a:custGeom>
            <a:avLst/>
            <a:gdLst/>
            <a:ahLst/>
            <a:cxnLst/>
            <a:rect l="l" t="t" r="r" b="b"/>
            <a:pathLst>
              <a:path w="27304" h="1269">
                <a:moveTo>
                  <a:pt x="0" y="1270"/>
                </a:moveTo>
                <a:lnTo>
                  <a:pt x="27038" y="1270"/>
                </a:lnTo>
                <a:lnTo>
                  <a:pt x="27038" y="0"/>
                </a:lnTo>
                <a:lnTo>
                  <a:pt x="0" y="0"/>
                </a:lnTo>
                <a:lnTo>
                  <a:pt x="0" y="1270"/>
                </a:lnTo>
                <a:close/>
              </a:path>
            </a:pathLst>
          </a:custGeom>
          <a:solidFill>
            <a:srgbClr val="FFFFFF"/>
          </a:solidFill>
        </p:spPr>
        <p:txBody>
          <a:bodyPr wrap="square" lIns="0" tIns="0" rIns="0" bIns="0" rtlCol="0"/>
          <a:lstStyle/>
          <a:p>
            <a:endParaRPr sz="1090"/>
          </a:p>
        </p:txBody>
      </p:sp>
      <p:sp>
        <p:nvSpPr>
          <p:cNvPr id="433" name="bk object 433"/>
          <p:cNvSpPr/>
          <p:nvPr/>
        </p:nvSpPr>
        <p:spPr>
          <a:xfrm>
            <a:off x="4049026" y="61899"/>
            <a:ext cx="9242" cy="770"/>
          </a:xfrm>
          <a:custGeom>
            <a:avLst/>
            <a:gdLst/>
            <a:ahLst/>
            <a:cxnLst/>
            <a:rect l="l" t="t" r="r" b="b"/>
            <a:pathLst>
              <a:path w="15240" h="1269">
                <a:moveTo>
                  <a:pt x="0" y="1270"/>
                </a:moveTo>
                <a:lnTo>
                  <a:pt x="15123" y="1270"/>
                </a:lnTo>
                <a:lnTo>
                  <a:pt x="15123" y="0"/>
                </a:lnTo>
                <a:lnTo>
                  <a:pt x="0" y="0"/>
                </a:lnTo>
                <a:lnTo>
                  <a:pt x="0" y="1270"/>
                </a:lnTo>
                <a:close/>
              </a:path>
            </a:pathLst>
          </a:custGeom>
          <a:solidFill>
            <a:srgbClr val="FFFFFF"/>
          </a:solidFill>
        </p:spPr>
        <p:txBody>
          <a:bodyPr wrap="square" lIns="0" tIns="0" rIns="0" bIns="0" rtlCol="0"/>
          <a:lstStyle/>
          <a:p>
            <a:endParaRPr sz="1090"/>
          </a:p>
        </p:txBody>
      </p:sp>
      <p:sp>
        <p:nvSpPr>
          <p:cNvPr id="434" name="bk object 434"/>
          <p:cNvSpPr/>
          <p:nvPr/>
        </p:nvSpPr>
        <p:spPr>
          <a:xfrm>
            <a:off x="4057724" y="61129"/>
            <a:ext cx="770" cy="770"/>
          </a:xfrm>
          <a:custGeom>
            <a:avLst/>
            <a:gdLst/>
            <a:ahLst/>
            <a:cxnLst/>
            <a:rect l="l" t="t" r="r" b="b"/>
            <a:pathLst>
              <a:path w="1270" h="1269">
                <a:moveTo>
                  <a:pt x="0" y="1270"/>
                </a:moveTo>
                <a:lnTo>
                  <a:pt x="779" y="1270"/>
                </a:lnTo>
                <a:lnTo>
                  <a:pt x="779" y="0"/>
                </a:lnTo>
                <a:lnTo>
                  <a:pt x="0" y="0"/>
                </a:lnTo>
                <a:lnTo>
                  <a:pt x="0" y="1270"/>
                </a:lnTo>
                <a:close/>
              </a:path>
            </a:pathLst>
          </a:custGeom>
          <a:solidFill>
            <a:srgbClr val="FFFFFF"/>
          </a:solidFill>
        </p:spPr>
        <p:txBody>
          <a:bodyPr wrap="square" lIns="0" tIns="0" rIns="0" bIns="0" rtlCol="0"/>
          <a:lstStyle/>
          <a:p>
            <a:endParaRPr sz="1090"/>
          </a:p>
        </p:txBody>
      </p:sp>
      <p:sp>
        <p:nvSpPr>
          <p:cNvPr id="435" name="bk object 435"/>
          <p:cNvSpPr/>
          <p:nvPr/>
        </p:nvSpPr>
        <p:spPr>
          <a:xfrm>
            <a:off x="4075233" y="63051"/>
            <a:ext cx="122987" cy="142547"/>
          </a:xfrm>
          <a:prstGeom prst="rect">
            <a:avLst/>
          </a:prstGeom>
          <a:blipFill>
            <a:blip r:embed="rId5" cstate="print"/>
            <a:stretch>
              <a:fillRect/>
            </a:stretch>
          </a:blipFill>
        </p:spPr>
        <p:txBody>
          <a:bodyPr wrap="square" lIns="0" tIns="0" rIns="0" bIns="0" rtlCol="0"/>
          <a:lstStyle/>
          <a:p>
            <a:endParaRPr sz="1090"/>
          </a:p>
        </p:txBody>
      </p:sp>
      <p:sp>
        <p:nvSpPr>
          <p:cNvPr id="436" name="bk object 436"/>
          <p:cNvSpPr/>
          <p:nvPr/>
        </p:nvSpPr>
        <p:spPr>
          <a:xfrm>
            <a:off x="4212114" y="63559"/>
            <a:ext cx="124987" cy="142103"/>
          </a:xfrm>
          <a:prstGeom prst="rect">
            <a:avLst/>
          </a:prstGeom>
          <a:blipFill>
            <a:blip r:embed="rId6" cstate="print"/>
            <a:stretch>
              <a:fillRect/>
            </a:stretch>
          </a:blipFill>
        </p:spPr>
        <p:txBody>
          <a:bodyPr wrap="square" lIns="0" tIns="0" rIns="0" bIns="0" rtlCol="0"/>
          <a:lstStyle/>
          <a:p>
            <a:endParaRPr sz="1090"/>
          </a:p>
        </p:txBody>
      </p:sp>
      <p:sp>
        <p:nvSpPr>
          <p:cNvPr id="437" name="bk object 437"/>
          <p:cNvSpPr/>
          <p:nvPr/>
        </p:nvSpPr>
        <p:spPr>
          <a:xfrm>
            <a:off x="4376097" y="94244"/>
            <a:ext cx="0" cy="111669"/>
          </a:xfrm>
          <a:custGeom>
            <a:avLst/>
            <a:gdLst/>
            <a:ahLst/>
            <a:cxnLst/>
            <a:rect l="l" t="t" r="r" b="b"/>
            <a:pathLst>
              <a:path h="184150">
                <a:moveTo>
                  <a:pt x="0" y="0"/>
                </a:moveTo>
                <a:lnTo>
                  <a:pt x="0" y="184149"/>
                </a:lnTo>
              </a:path>
            </a:pathLst>
          </a:custGeom>
          <a:ln w="58837">
            <a:solidFill>
              <a:srgbClr val="FFFFFF"/>
            </a:solidFill>
          </a:ln>
        </p:spPr>
        <p:txBody>
          <a:bodyPr wrap="square" lIns="0" tIns="0" rIns="0" bIns="0" rtlCol="0"/>
          <a:lstStyle/>
          <a:p>
            <a:endParaRPr sz="1090"/>
          </a:p>
        </p:txBody>
      </p:sp>
      <p:sp>
        <p:nvSpPr>
          <p:cNvPr id="438" name="bk object 438"/>
          <p:cNvSpPr/>
          <p:nvPr/>
        </p:nvSpPr>
        <p:spPr>
          <a:xfrm>
            <a:off x="4359046" y="91164"/>
            <a:ext cx="101664" cy="0"/>
          </a:xfrm>
          <a:custGeom>
            <a:avLst/>
            <a:gdLst/>
            <a:ahLst/>
            <a:cxnLst/>
            <a:rect l="l" t="t" r="r" b="b"/>
            <a:pathLst>
              <a:path w="167640">
                <a:moveTo>
                  <a:pt x="0" y="0"/>
                </a:moveTo>
                <a:lnTo>
                  <a:pt x="167392" y="0"/>
                </a:lnTo>
              </a:path>
            </a:pathLst>
          </a:custGeom>
          <a:ln w="10159">
            <a:solidFill>
              <a:srgbClr val="FFFFFF"/>
            </a:solidFill>
          </a:ln>
        </p:spPr>
        <p:txBody>
          <a:bodyPr wrap="square" lIns="0" tIns="0" rIns="0" bIns="0" rtlCol="0"/>
          <a:lstStyle/>
          <a:p>
            <a:endParaRPr sz="1090"/>
          </a:p>
        </p:txBody>
      </p:sp>
      <p:sp>
        <p:nvSpPr>
          <p:cNvPr id="439" name="bk object 439"/>
          <p:cNvSpPr/>
          <p:nvPr/>
        </p:nvSpPr>
        <p:spPr>
          <a:xfrm>
            <a:off x="4358996" y="84233"/>
            <a:ext cx="101664" cy="0"/>
          </a:xfrm>
          <a:custGeom>
            <a:avLst/>
            <a:gdLst/>
            <a:ahLst/>
            <a:cxnLst/>
            <a:rect l="l" t="t" r="r" b="b"/>
            <a:pathLst>
              <a:path w="167640">
                <a:moveTo>
                  <a:pt x="0" y="0"/>
                </a:moveTo>
                <a:lnTo>
                  <a:pt x="167449" y="0"/>
                </a:lnTo>
              </a:path>
            </a:pathLst>
          </a:custGeom>
          <a:ln w="12700">
            <a:solidFill>
              <a:srgbClr val="FFFFFF"/>
            </a:solidFill>
          </a:ln>
        </p:spPr>
        <p:txBody>
          <a:bodyPr wrap="square" lIns="0" tIns="0" rIns="0" bIns="0" rtlCol="0"/>
          <a:lstStyle/>
          <a:p>
            <a:endParaRPr sz="1090"/>
          </a:p>
        </p:txBody>
      </p:sp>
      <p:sp>
        <p:nvSpPr>
          <p:cNvPr id="440" name="bk object 440"/>
          <p:cNvSpPr/>
          <p:nvPr/>
        </p:nvSpPr>
        <p:spPr>
          <a:xfrm>
            <a:off x="4358827" y="76916"/>
            <a:ext cx="102049" cy="0"/>
          </a:xfrm>
          <a:custGeom>
            <a:avLst/>
            <a:gdLst/>
            <a:ahLst/>
            <a:cxnLst/>
            <a:rect l="l" t="t" r="r" b="b"/>
            <a:pathLst>
              <a:path w="168275">
                <a:moveTo>
                  <a:pt x="0" y="0"/>
                </a:moveTo>
                <a:lnTo>
                  <a:pt x="167699" y="0"/>
                </a:lnTo>
              </a:path>
            </a:pathLst>
          </a:custGeom>
          <a:ln w="11429">
            <a:solidFill>
              <a:srgbClr val="FFFFFF"/>
            </a:solidFill>
          </a:ln>
        </p:spPr>
        <p:txBody>
          <a:bodyPr wrap="square" lIns="0" tIns="0" rIns="0" bIns="0" rtlCol="0"/>
          <a:lstStyle/>
          <a:p>
            <a:endParaRPr sz="1090"/>
          </a:p>
        </p:txBody>
      </p:sp>
      <p:sp>
        <p:nvSpPr>
          <p:cNvPr id="441" name="bk object 441"/>
          <p:cNvSpPr/>
          <p:nvPr/>
        </p:nvSpPr>
        <p:spPr>
          <a:xfrm>
            <a:off x="4358483" y="70755"/>
            <a:ext cx="102049" cy="0"/>
          </a:xfrm>
          <a:custGeom>
            <a:avLst/>
            <a:gdLst/>
            <a:ahLst/>
            <a:cxnLst/>
            <a:rect l="l" t="t" r="r" b="b"/>
            <a:pathLst>
              <a:path w="168275">
                <a:moveTo>
                  <a:pt x="0" y="0"/>
                </a:moveTo>
                <a:lnTo>
                  <a:pt x="168242" y="0"/>
                </a:lnTo>
              </a:path>
            </a:pathLst>
          </a:custGeom>
          <a:ln w="8890">
            <a:solidFill>
              <a:srgbClr val="FFFFFF"/>
            </a:solidFill>
          </a:ln>
        </p:spPr>
        <p:txBody>
          <a:bodyPr wrap="square" lIns="0" tIns="0" rIns="0" bIns="0" rtlCol="0"/>
          <a:lstStyle/>
          <a:p>
            <a:endParaRPr sz="1090"/>
          </a:p>
        </p:txBody>
      </p:sp>
      <p:sp>
        <p:nvSpPr>
          <p:cNvPr id="442" name="bk object 442"/>
          <p:cNvSpPr/>
          <p:nvPr/>
        </p:nvSpPr>
        <p:spPr>
          <a:xfrm>
            <a:off x="4357962" y="65750"/>
            <a:ext cx="102819" cy="0"/>
          </a:xfrm>
          <a:custGeom>
            <a:avLst/>
            <a:gdLst/>
            <a:ahLst/>
            <a:cxnLst/>
            <a:rect l="l" t="t" r="r" b="b"/>
            <a:pathLst>
              <a:path w="169545">
                <a:moveTo>
                  <a:pt x="0" y="0"/>
                </a:moveTo>
                <a:lnTo>
                  <a:pt x="169083" y="0"/>
                </a:lnTo>
              </a:path>
            </a:pathLst>
          </a:custGeom>
          <a:ln w="7620">
            <a:solidFill>
              <a:srgbClr val="FFFFFF"/>
            </a:solidFill>
          </a:ln>
        </p:spPr>
        <p:txBody>
          <a:bodyPr wrap="square" lIns="0" tIns="0" rIns="0" bIns="0" rtlCol="0"/>
          <a:lstStyle/>
          <a:p>
            <a:endParaRPr sz="1090"/>
          </a:p>
        </p:txBody>
      </p:sp>
      <p:sp>
        <p:nvSpPr>
          <p:cNvPr id="443" name="bk object 443"/>
          <p:cNvSpPr/>
          <p:nvPr/>
        </p:nvSpPr>
        <p:spPr>
          <a:xfrm>
            <a:off x="4455541" y="94244"/>
            <a:ext cx="5391" cy="770"/>
          </a:xfrm>
          <a:custGeom>
            <a:avLst/>
            <a:gdLst/>
            <a:ahLst/>
            <a:cxnLst/>
            <a:rect l="l" t="t" r="r" b="b"/>
            <a:pathLst>
              <a:path w="8890" h="1269">
                <a:moveTo>
                  <a:pt x="0" y="1269"/>
                </a:moveTo>
                <a:lnTo>
                  <a:pt x="8290" y="1269"/>
                </a:lnTo>
                <a:lnTo>
                  <a:pt x="8290" y="0"/>
                </a:lnTo>
                <a:lnTo>
                  <a:pt x="0" y="0"/>
                </a:lnTo>
                <a:lnTo>
                  <a:pt x="0" y="1269"/>
                </a:lnTo>
                <a:close/>
              </a:path>
            </a:pathLst>
          </a:custGeom>
          <a:solidFill>
            <a:srgbClr val="FFFFFF"/>
          </a:solidFill>
        </p:spPr>
        <p:txBody>
          <a:bodyPr wrap="square" lIns="0" tIns="0" rIns="0" bIns="0" rtlCol="0"/>
          <a:lstStyle/>
          <a:p>
            <a:endParaRPr sz="1090"/>
          </a:p>
        </p:txBody>
      </p:sp>
      <p:sp>
        <p:nvSpPr>
          <p:cNvPr id="444" name="bk object 444"/>
          <p:cNvSpPr/>
          <p:nvPr/>
        </p:nvSpPr>
        <p:spPr>
          <a:xfrm>
            <a:off x="4454457" y="62669"/>
            <a:ext cx="6161" cy="770"/>
          </a:xfrm>
          <a:custGeom>
            <a:avLst/>
            <a:gdLst/>
            <a:ahLst/>
            <a:cxnLst/>
            <a:rect l="l" t="t" r="r" b="b"/>
            <a:pathLst>
              <a:path w="10159" h="1269">
                <a:moveTo>
                  <a:pt x="0" y="1270"/>
                </a:moveTo>
                <a:lnTo>
                  <a:pt x="9956" y="1270"/>
                </a:lnTo>
                <a:lnTo>
                  <a:pt x="9956" y="0"/>
                </a:lnTo>
                <a:lnTo>
                  <a:pt x="0" y="0"/>
                </a:lnTo>
                <a:lnTo>
                  <a:pt x="0" y="1270"/>
                </a:lnTo>
                <a:close/>
              </a:path>
            </a:pathLst>
          </a:custGeom>
          <a:solidFill>
            <a:srgbClr val="FFFFFF"/>
          </a:solidFill>
        </p:spPr>
        <p:txBody>
          <a:bodyPr wrap="square" lIns="0" tIns="0" rIns="0" bIns="0" rtlCol="0"/>
          <a:lstStyle/>
          <a:p>
            <a:endParaRPr sz="1090"/>
          </a:p>
        </p:txBody>
      </p:sp>
      <p:sp>
        <p:nvSpPr>
          <p:cNvPr id="445" name="bk object 445"/>
          <p:cNvSpPr/>
          <p:nvPr/>
        </p:nvSpPr>
        <p:spPr>
          <a:xfrm>
            <a:off x="4462729" y="63686"/>
            <a:ext cx="142484" cy="142089"/>
          </a:xfrm>
          <a:custGeom>
            <a:avLst/>
            <a:gdLst/>
            <a:ahLst/>
            <a:cxnLst/>
            <a:rect l="l" t="t" r="r" b="b"/>
            <a:pathLst>
              <a:path w="234950" h="234315">
                <a:moveTo>
                  <a:pt x="64228" y="314"/>
                </a:moveTo>
                <a:lnTo>
                  <a:pt x="0" y="523"/>
                </a:lnTo>
                <a:lnTo>
                  <a:pt x="2883" y="6727"/>
                </a:lnTo>
                <a:lnTo>
                  <a:pt x="5692" y="13638"/>
                </a:lnTo>
                <a:lnTo>
                  <a:pt x="9011" y="22680"/>
                </a:lnTo>
                <a:lnTo>
                  <a:pt x="13245" y="34763"/>
                </a:lnTo>
                <a:lnTo>
                  <a:pt x="72919" y="203763"/>
                </a:lnTo>
                <a:lnTo>
                  <a:pt x="76293" y="213466"/>
                </a:lnTo>
                <a:lnTo>
                  <a:pt x="78750" y="221289"/>
                </a:lnTo>
                <a:lnTo>
                  <a:pt x="80505" y="227882"/>
                </a:lnTo>
                <a:lnTo>
                  <a:pt x="81777" y="234128"/>
                </a:lnTo>
                <a:lnTo>
                  <a:pt x="153419" y="233919"/>
                </a:lnTo>
                <a:lnTo>
                  <a:pt x="154897" y="227835"/>
                </a:lnTo>
                <a:lnTo>
                  <a:pt x="156780" y="221066"/>
                </a:lnTo>
                <a:lnTo>
                  <a:pt x="159282" y="213190"/>
                </a:lnTo>
                <a:lnTo>
                  <a:pt x="168803" y="185962"/>
                </a:lnTo>
                <a:lnTo>
                  <a:pt x="117619" y="185962"/>
                </a:lnTo>
                <a:lnTo>
                  <a:pt x="91902" y="101777"/>
                </a:lnTo>
                <a:lnTo>
                  <a:pt x="198280" y="101672"/>
                </a:lnTo>
                <a:lnTo>
                  <a:pt x="214758" y="54553"/>
                </a:lnTo>
                <a:lnTo>
                  <a:pt x="78604" y="54553"/>
                </a:lnTo>
                <a:lnTo>
                  <a:pt x="71097" y="30470"/>
                </a:lnTo>
                <a:lnTo>
                  <a:pt x="68720" y="22551"/>
                </a:lnTo>
                <a:lnTo>
                  <a:pt x="66865" y="15222"/>
                </a:lnTo>
                <a:lnTo>
                  <a:pt x="65392" y="7900"/>
                </a:lnTo>
                <a:lnTo>
                  <a:pt x="64228" y="314"/>
                </a:lnTo>
                <a:close/>
              </a:path>
              <a:path w="234950" h="234315">
                <a:moveTo>
                  <a:pt x="198280" y="101672"/>
                </a:moveTo>
                <a:lnTo>
                  <a:pt x="143493" y="101672"/>
                </a:lnTo>
                <a:lnTo>
                  <a:pt x="117619" y="185962"/>
                </a:lnTo>
                <a:lnTo>
                  <a:pt x="168803" y="185962"/>
                </a:lnTo>
                <a:lnTo>
                  <a:pt x="198280" y="101672"/>
                </a:lnTo>
                <a:close/>
              </a:path>
              <a:path w="234950" h="234315">
                <a:moveTo>
                  <a:pt x="234924" y="0"/>
                </a:moveTo>
                <a:lnTo>
                  <a:pt x="170706" y="104"/>
                </a:lnTo>
                <a:lnTo>
                  <a:pt x="169156" y="9207"/>
                </a:lnTo>
                <a:lnTo>
                  <a:pt x="167653" y="16779"/>
                </a:lnTo>
                <a:lnTo>
                  <a:pt x="166002" y="23765"/>
                </a:lnTo>
                <a:lnTo>
                  <a:pt x="164119" y="30679"/>
                </a:lnTo>
                <a:lnTo>
                  <a:pt x="156843" y="54343"/>
                </a:lnTo>
                <a:lnTo>
                  <a:pt x="78604" y="54553"/>
                </a:lnTo>
                <a:lnTo>
                  <a:pt x="214758" y="54553"/>
                </a:lnTo>
                <a:lnTo>
                  <a:pt x="223194" y="30470"/>
                </a:lnTo>
                <a:lnTo>
                  <a:pt x="226011" y="22551"/>
                </a:lnTo>
                <a:lnTo>
                  <a:pt x="228987" y="14502"/>
                </a:lnTo>
                <a:lnTo>
                  <a:pt x="232106" y="6573"/>
                </a:lnTo>
                <a:lnTo>
                  <a:pt x="234924" y="0"/>
                </a:lnTo>
                <a:close/>
              </a:path>
            </a:pathLst>
          </a:custGeom>
          <a:solidFill>
            <a:srgbClr val="FFFFFF"/>
          </a:solidFill>
        </p:spPr>
        <p:txBody>
          <a:bodyPr wrap="square" lIns="0" tIns="0" rIns="0" bIns="0" rtlCol="0"/>
          <a:lstStyle/>
          <a:p>
            <a:endParaRPr sz="1090"/>
          </a:p>
        </p:txBody>
      </p:sp>
      <p:sp>
        <p:nvSpPr>
          <p:cNvPr id="446" name="bk object 446"/>
          <p:cNvSpPr/>
          <p:nvPr/>
        </p:nvSpPr>
        <p:spPr>
          <a:xfrm>
            <a:off x="4616749" y="63622"/>
            <a:ext cx="125155" cy="142089"/>
          </a:xfrm>
          <a:custGeom>
            <a:avLst/>
            <a:gdLst/>
            <a:ahLst/>
            <a:cxnLst/>
            <a:rect l="l" t="t" r="r" b="b"/>
            <a:pathLst>
              <a:path w="206375" h="234315">
                <a:moveTo>
                  <a:pt x="58448" y="314"/>
                </a:moveTo>
                <a:lnTo>
                  <a:pt x="0" y="418"/>
                </a:lnTo>
                <a:lnTo>
                  <a:pt x="1060" y="9029"/>
                </a:lnTo>
                <a:lnTo>
                  <a:pt x="1764" y="18808"/>
                </a:lnTo>
                <a:lnTo>
                  <a:pt x="2161" y="30413"/>
                </a:lnTo>
                <a:lnTo>
                  <a:pt x="2277" y="41883"/>
                </a:lnTo>
                <a:lnTo>
                  <a:pt x="2438" y="102365"/>
                </a:lnTo>
                <a:lnTo>
                  <a:pt x="2561" y="203959"/>
                </a:lnTo>
                <a:lnTo>
                  <a:pt x="2209" y="214640"/>
                </a:lnTo>
                <a:lnTo>
                  <a:pt x="1558" y="224508"/>
                </a:lnTo>
                <a:lnTo>
                  <a:pt x="534" y="234233"/>
                </a:lnTo>
                <a:lnTo>
                  <a:pt x="60081" y="234128"/>
                </a:lnTo>
                <a:lnTo>
                  <a:pt x="79494" y="198946"/>
                </a:lnTo>
                <a:lnTo>
                  <a:pt x="111940" y="149000"/>
                </a:lnTo>
                <a:lnTo>
                  <a:pt x="54678" y="149000"/>
                </a:lnTo>
                <a:lnTo>
                  <a:pt x="55553" y="138858"/>
                </a:lnTo>
                <a:lnTo>
                  <a:pt x="56116" y="128451"/>
                </a:lnTo>
                <a:lnTo>
                  <a:pt x="56388" y="118949"/>
                </a:lnTo>
                <a:lnTo>
                  <a:pt x="56476" y="29743"/>
                </a:lnTo>
                <a:lnTo>
                  <a:pt x="56786" y="19502"/>
                </a:lnTo>
                <a:lnTo>
                  <a:pt x="57439" y="9525"/>
                </a:lnTo>
                <a:lnTo>
                  <a:pt x="58448" y="314"/>
                </a:lnTo>
                <a:close/>
              </a:path>
              <a:path w="206375" h="234315">
                <a:moveTo>
                  <a:pt x="203560" y="85547"/>
                </a:moveTo>
                <a:lnTo>
                  <a:pt x="151136" y="85547"/>
                </a:lnTo>
                <a:lnTo>
                  <a:pt x="150442" y="95267"/>
                </a:lnTo>
                <a:lnTo>
                  <a:pt x="149948" y="105271"/>
                </a:lnTo>
                <a:lnTo>
                  <a:pt x="149698" y="114342"/>
                </a:lnTo>
                <a:lnTo>
                  <a:pt x="149645" y="203959"/>
                </a:lnTo>
                <a:lnTo>
                  <a:pt x="149309" y="214640"/>
                </a:lnTo>
                <a:lnTo>
                  <a:pt x="148642" y="224508"/>
                </a:lnTo>
                <a:lnTo>
                  <a:pt x="147639" y="233919"/>
                </a:lnTo>
                <a:lnTo>
                  <a:pt x="206098" y="233710"/>
                </a:lnTo>
                <a:lnTo>
                  <a:pt x="205034" y="224312"/>
                </a:lnTo>
                <a:lnTo>
                  <a:pt x="204335" y="214522"/>
                </a:lnTo>
                <a:lnTo>
                  <a:pt x="203954" y="203959"/>
                </a:lnTo>
                <a:lnTo>
                  <a:pt x="203805" y="191093"/>
                </a:lnTo>
                <a:lnTo>
                  <a:pt x="203560" y="85547"/>
                </a:lnTo>
                <a:close/>
              </a:path>
              <a:path w="206375" h="234315">
                <a:moveTo>
                  <a:pt x="205543" y="0"/>
                </a:moveTo>
                <a:lnTo>
                  <a:pt x="145472" y="104"/>
                </a:lnTo>
                <a:lnTo>
                  <a:pt x="141487" y="8128"/>
                </a:lnTo>
                <a:lnTo>
                  <a:pt x="136844" y="16465"/>
                </a:lnTo>
                <a:lnTo>
                  <a:pt x="131383" y="25548"/>
                </a:lnTo>
                <a:lnTo>
                  <a:pt x="124949" y="35810"/>
                </a:lnTo>
                <a:lnTo>
                  <a:pt x="74353" y="114342"/>
                </a:lnTo>
                <a:lnTo>
                  <a:pt x="69246" y="122422"/>
                </a:lnTo>
                <a:lnTo>
                  <a:pt x="64622" y="130297"/>
                </a:lnTo>
                <a:lnTo>
                  <a:pt x="59851" y="139040"/>
                </a:lnTo>
                <a:lnTo>
                  <a:pt x="54678" y="149000"/>
                </a:lnTo>
                <a:lnTo>
                  <a:pt x="111940" y="149000"/>
                </a:lnTo>
                <a:lnTo>
                  <a:pt x="136956" y="110387"/>
                </a:lnTo>
                <a:lnTo>
                  <a:pt x="151136" y="85547"/>
                </a:lnTo>
                <a:lnTo>
                  <a:pt x="203560" y="85547"/>
                </a:lnTo>
                <a:lnTo>
                  <a:pt x="203580" y="29743"/>
                </a:lnTo>
                <a:lnTo>
                  <a:pt x="203993" y="18808"/>
                </a:lnTo>
                <a:lnTo>
                  <a:pt x="204620" y="9525"/>
                </a:lnTo>
                <a:lnTo>
                  <a:pt x="205543" y="0"/>
                </a:lnTo>
                <a:close/>
              </a:path>
            </a:pathLst>
          </a:custGeom>
          <a:solidFill>
            <a:srgbClr val="FFFFFF"/>
          </a:solidFill>
        </p:spPr>
        <p:txBody>
          <a:bodyPr wrap="square" lIns="0" tIns="0" rIns="0" bIns="0" rtlCol="0"/>
          <a:lstStyle/>
          <a:p>
            <a:endParaRPr sz="1090"/>
          </a:p>
        </p:txBody>
      </p:sp>
      <p:sp>
        <p:nvSpPr>
          <p:cNvPr id="447" name="bk object 447"/>
          <p:cNvSpPr/>
          <p:nvPr/>
        </p:nvSpPr>
        <p:spPr>
          <a:xfrm>
            <a:off x="4762462" y="62860"/>
            <a:ext cx="125812" cy="142801"/>
          </a:xfrm>
          <a:prstGeom prst="rect">
            <a:avLst/>
          </a:prstGeom>
          <a:blipFill>
            <a:blip r:embed="rId7" cstate="print"/>
            <a:stretch>
              <a:fillRect/>
            </a:stretch>
          </a:blipFill>
        </p:spPr>
        <p:txBody>
          <a:bodyPr wrap="square" lIns="0" tIns="0" rIns="0" bIns="0" rtlCol="0"/>
          <a:lstStyle/>
          <a:p>
            <a:endParaRPr sz="1090"/>
          </a:p>
        </p:txBody>
      </p:sp>
      <p:sp>
        <p:nvSpPr>
          <p:cNvPr id="448" name="bk object 448"/>
          <p:cNvSpPr/>
          <p:nvPr/>
        </p:nvSpPr>
        <p:spPr>
          <a:xfrm>
            <a:off x="4904816" y="63559"/>
            <a:ext cx="304501" cy="142103"/>
          </a:xfrm>
          <a:prstGeom prst="rect">
            <a:avLst/>
          </a:prstGeom>
          <a:blipFill>
            <a:blip r:embed="rId8" cstate="print"/>
            <a:stretch>
              <a:fillRect/>
            </a:stretch>
          </a:blipFill>
        </p:spPr>
        <p:txBody>
          <a:bodyPr wrap="square" lIns="0" tIns="0" rIns="0" bIns="0" rtlCol="0"/>
          <a:lstStyle/>
          <a:p>
            <a:endParaRPr sz="1090"/>
          </a:p>
        </p:txBody>
      </p:sp>
      <p:sp>
        <p:nvSpPr>
          <p:cNvPr id="449" name="bk object 449"/>
          <p:cNvSpPr/>
          <p:nvPr/>
        </p:nvSpPr>
        <p:spPr>
          <a:xfrm>
            <a:off x="5220881" y="63114"/>
            <a:ext cx="122993" cy="142547"/>
          </a:xfrm>
          <a:prstGeom prst="rect">
            <a:avLst/>
          </a:prstGeom>
          <a:blipFill>
            <a:blip r:embed="rId9" cstate="print"/>
            <a:stretch>
              <a:fillRect/>
            </a:stretch>
          </a:blipFill>
        </p:spPr>
        <p:txBody>
          <a:bodyPr wrap="square" lIns="0" tIns="0" rIns="0" bIns="0" rtlCol="0"/>
          <a:lstStyle/>
          <a:p>
            <a:endParaRPr sz="1090"/>
          </a:p>
        </p:txBody>
      </p:sp>
      <p:sp>
        <p:nvSpPr>
          <p:cNvPr id="450" name="bk object 450"/>
          <p:cNvSpPr/>
          <p:nvPr/>
        </p:nvSpPr>
        <p:spPr>
          <a:xfrm>
            <a:off x="5357748" y="63622"/>
            <a:ext cx="131317" cy="142103"/>
          </a:xfrm>
          <a:prstGeom prst="rect">
            <a:avLst/>
          </a:prstGeom>
          <a:blipFill>
            <a:blip r:embed="rId10" cstate="print"/>
            <a:stretch>
              <a:fillRect/>
            </a:stretch>
          </a:blipFill>
        </p:spPr>
        <p:txBody>
          <a:bodyPr wrap="square" lIns="0" tIns="0" rIns="0" bIns="0" rtlCol="0"/>
          <a:lstStyle/>
          <a:p>
            <a:endParaRPr sz="1090"/>
          </a:p>
        </p:txBody>
      </p:sp>
      <p:sp>
        <p:nvSpPr>
          <p:cNvPr id="451" name="bk object 451"/>
          <p:cNvSpPr/>
          <p:nvPr/>
        </p:nvSpPr>
        <p:spPr>
          <a:xfrm>
            <a:off x="2668200" y="63305"/>
            <a:ext cx="91652" cy="68926"/>
          </a:xfrm>
          <a:custGeom>
            <a:avLst/>
            <a:gdLst/>
            <a:ahLst/>
            <a:cxnLst/>
            <a:rect l="l" t="t" r="r" b="b"/>
            <a:pathLst>
              <a:path w="151129" h="113664">
                <a:moveTo>
                  <a:pt x="150602" y="88164"/>
                </a:moveTo>
                <a:lnTo>
                  <a:pt x="55516" y="88164"/>
                </a:lnTo>
                <a:lnTo>
                  <a:pt x="78154" y="110781"/>
                </a:lnTo>
                <a:lnTo>
                  <a:pt x="79453" y="112143"/>
                </a:lnTo>
                <a:lnTo>
                  <a:pt x="80039" y="112666"/>
                </a:lnTo>
                <a:lnTo>
                  <a:pt x="80835" y="113085"/>
                </a:lnTo>
                <a:lnTo>
                  <a:pt x="149210" y="113085"/>
                </a:lnTo>
                <a:lnTo>
                  <a:pt x="150602" y="111619"/>
                </a:lnTo>
                <a:lnTo>
                  <a:pt x="150602" y="88164"/>
                </a:lnTo>
                <a:close/>
              </a:path>
              <a:path w="151129" h="113664">
                <a:moveTo>
                  <a:pt x="86657" y="0"/>
                </a:moveTo>
                <a:lnTo>
                  <a:pt x="52877" y="0"/>
                </a:lnTo>
                <a:lnTo>
                  <a:pt x="51474" y="1361"/>
                </a:lnTo>
                <a:lnTo>
                  <a:pt x="51474" y="48794"/>
                </a:lnTo>
                <a:lnTo>
                  <a:pt x="2073" y="75599"/>
                </a:lnTo>
                <a:lnTo>
                  <a:pt x="565" y="76437"/>
                </a:lnTo>
                <a:lnTo>
                  <a:pt x="0" y="78322"/>
                </a:lnTo>
                <a:lnTo>
                  <a:pt x="827" y="79892"/>
                </a:lnTo>
                <a:lnTo>
                  <a:pt x="15308" y="106488"/>
                </a:lnTo>
                <a:lnTo>
                  <a:pt x="16135" y="108059"/>
                </a:lnTo>
                <a:lnTo>
                  <a:pt x="18030" y="108583"/>
                </a:lnTo>
                <a:lnTo>
                  <a:pt x="55516" y="88164"/>
                </a:lnTo>
                <a:lnTo>
                  <a:pt x="150602" y="88164"/>
                </a:lnTo>
                <a:lnTo>
                  <a:pt x="150602" y="77903"/>
                </a:lnTo>
                <a:lnTo>
                  <a:pt x="149210" y="76437"/>
                </a:lnTo>
                <a:lnTo>
                  <a:pt x="95515" y="76437"/>
                </a:lnTo>
                <a:lnTo>
                  <a:pt x="89033" y="69945"/>
                </a:lnTo>
                <a:lnTo>
                  <a:pt x="149377" y="37171"/>
                </a:lnTo>
                <a:lnTo>
                  <a:pt x="149943" y="35286"/>
                </a:lnTo>
                <a:lnTo>
                  <a:pt x="149115" y="33716"/>
                </a:lnTo>
                <a:lnTo>
                  <a:pt x="146493" y="28899"/>
                </a:lnTo>
                <a:lnTo>
                  <a:pt x="88049" y="28899"/>
                </a:lnTo>
                <a:lnTo>
                  <a:pt x="88049" y="1361"/>
                </a:lnTo>
                <a:lnTo>
                  <a:pt x="86657" y="0"/>
                </a:lnTo>
                <a:close/>
              </a:path>
              <a:path w="151129" h="113664">
                <a:moveTo>
                  <a:pt x="131912" y="5026"/>
                </a:moveTo>
                <a:lnTo>
                  <a:pt x="88049" y="28899"/>
                </a:lnTo>
                <a:lnTo>
                  <a:pt x="146493" y="28899"/>
                </a:lnTo>
                <a:lnTo>
                  <a:pt x="134634" y="7120"/>
                </a:lnTo>
                <a:lnTo>
                  <a:pt x="133796" y="5549"/>
                </a:lnTo>
                <a:lnTo>
                  <a:pt x="131912" y="5026"/>
                </a:lnTo>
                <a:close/>
              </a:path>
            </a:pathLst>
          </a:custGeom>
          <a:solidFill>
            <a:srgbClr val="FFFFFF"/>
          </a:solidFill>
        </p:spPr>
        <p:txBody>
          <a:bodyPr wrap="square" lIns="0" tIns="0" rIns="0" bIns="0" rtlCol="0"/>
          <a:lstStyle/>
          <a:p>
            <a:endParaRPr sz="1090"/>
          </a:p>
        </p:txBody>
      </p:sp>
      <p:sp>
        <p:nvSpPr>
          <p:cNvPr id="452" name="bk object 452"/>
          <p:cNvSpPr/>
          <p:nvPr/>
        </p:nvSpPr>
        <p:spPr>
          <a:xfrm>
            <a:off x="2615584" y="137023"/>
            <a:ext cx="144024" cy="67001"/>
          </a:xfrm>
          <a:custGeom>
            <a:avLst/>
            <a:gdLst/>
            <a:ahLst/>
            <a:cxnLst/>
            <a:rect l="l" t="t" r="r" b="b"/>
            <a:pathLst>
              <a:path w="237489" h="110489">
                <a:moveTo>
                  <a:pt x="151670" y="36543"/>
                </a:moveTo>
                <a:lnTo>
                  <a:pt x="99944" y="36543"/>
                </a:lnTo>
                <a:lnTo>
                  <a:pt x="62835" y="73715"/>
                </a:lnTo>
                <a:lnTo>
                  <a:pt x="83" y="73715"/>
                </a:lnTo>
                <a:lnTo>
                  <a:pt x="10" y="110258"/>
                </a:lnTo>
                <a:lnTo>
                  <a:pt x="77526" y="110258"/>
                </a:lnTo>
                <a:lnTo>
                  <a:pt x="78322" y="109944"/>
                </a:lnTo>
                <a:lnTo>
                  <a:pt x="78908" y="109316"/>
                </a:lnTo>
                <a:lnTo>
                  <a:pt x="80196" y="108059"/>
                </a:lnTo>
                <a:lnTo>
                  <a:pt x="85829" y="102405"/>
                </a:lnTo>
                <a:lnTo>
                  <a:pt x="86479" y="101777"/>
                </a:lnTo>
                <a:lnTo>
                  <a:pt x="151670" y="36543"/>
                </a:lnTo>
                <a:close/>
              </a:path>
              <a:path w="237489" h="110489">
                <a:moveTo>
                  <a:pt x="235971" y="0"/>
                </a:moveTo>
                <a:lnTo>
                  <a:pt x="1392" y="0"/>
                </a:lnTo>
                <a:lnTo>
                  <a:pt x="0" y="1361"/>
                </a:lnTo>
                <a:lnTo>
                  <a:pt x="0" y="56647"/>
                </a:lnTo>
                <a:lnTo>
                  <a:pt x="1392" y="58113"/>
                </a:lnTo>
                <a:lnTo>
                  <a:pt x="35182" y="58113"/>
                </a:lnTo>
                <a:lnTo>
                  <a:pt x="36585" y="56647"/>
                </a:lnTo>
                <a:lnTo>
                  <a:pt x="36585" y="38009"/>
                </a:lnTo>
                <a:lnTo>
                  <a:pt x="37977" y="36543"/>
                </a:lnTo>
                <a:lnTo>
                  <a:pt x="237364" y="36543"/>
                </a:lnTo>
                <a:lnTo>
                  <a:pt x="237364" y="1361"/>
                </a:lnTo>
                <a:lnTo>
                  <a:pt x="235971" y="0"/>
                </a:lnTo>
                <a:close/>
              </a:path>
              <a:path w="237489" h="110489">
                <a:moveTo>
                  <a:pt x="237364" y="36543"/>
                </a:moveTo>
                <a:lnTo>
                  <a:pt x="199397" y="36543"/>
                </a:lnTo>
                <a:lnTo>
                  <a:pt x="200789" y="38009"/>
                </a:lnTo>
                <a:lnTo>
                  <a:pt x="200789" y="56647"/>
                </a:lnTo>
                <a:lnTo>
                  <a:pt x="202192" y="58113"/>
                </a:lnTo>
                <a:lnTo>
                  <a:pt x="235971" y="58113"/>
                </a:lnTo>
                <a:lnTo>
                  <a:pt x="237364" y="56647"/>
                </a:lnTo>
                <a:lnTo>
                  <a:pt x="237364" y="36543"/>
                </a:lnTo>
                <a:close/>
              </a:path>
            </a:pathLst>
          </a:custGeom>
          <a:solidFill>
            <a:srgbClr val="FFFFFF"/>
          </a:solidFill>
        </p:spPr>
        <p:txBody>
          <a:bodyPr wrap="square" lIns="0" tIns="0" rIns="0" bIns="0" rtlCol="0"/>
          <a:lstStyle/>
          <a:p>
            <a:endParaRPr sz="1090"/>
          </a:p>
        </p:txBody>
      </p:sp>
      <p:sp>
        <p:nvSpPr>
          <p:cNvPr id="453" name="bk object 453"/>
          <p:cNvSpPr/>
          <p:nvPr/>
        </p:nvSpPr>
        <p:spPr>
          <a:xfrm>
            <a:off x="2691822" y="171247"/>
            <a:ext cx="67776" cy="32730"/>
          </a:xfrm>
          <a:custGeom>
            <a:avLst/>
            <a:gdLst/>
            <a:ahLst/>
            <a:cxnLst/>
            <a:rect l="l" t="t" r="r" b="b"/>
            <a:pathLst>
              <a:path w="111760" h="53975">
                <a:moveTo>
                  <a:pt x="25863" y="0"/>
                </a:moveTo>
                <a:lnTo>
                  <a:pt x="23884" y="0"/>
                </a:lnTo>
                <a:lnTo>
                  <a:pt x="22669" y="1256"/>
                </a:lnTo>
                <a:lnTo>
                  <a:pt x="1225" y="22721"/>
                </a:lnTo>
                <a:lnTo>
                  <a:pt x="0" y="23978"/>
                </a:lnTo>
                <a:lnTo>
                  <a:pt x="0" y="25863"/>
                </a:lnTo>
                <a:lnTo>
                  <a:pt x="1225" y="27119"/>
                </a:lnTo>
                <a:lnTo>
                  <a:pt x="25695" y="51621"/>
                </a:lnTo>
                <a:lnTo>
                  <a:pt x="26993" y="52877"/>
                </a:lnTo>
                <a:lnTo>
                  <a:pt x="27569" y="53506"/>
                </a:lnTo>
                <a:lnTo>
                  <a:pt x="28365" y="53820"/>
                </a:lnTo>
                <a:lnTo>
                  <a:pt x="110258" y="53820"/>
                </a:lnTo>
                <a:lnTo>
                  <a:pt x="111651" y="52459"/>
                </a:lnTo>
                <a:lnTo>
                  <a:pt x="111651" y="18638"/>
                </a:lnTo>
                <a:lnTo>
                  <a:pt x="110258" y="17276"/>
                </a:lnTo>
                <a:lnTo>
                  <a:pt x="43056" y="17276"/>
                </a:lnTo>
                <a:lnTo>
                  <a:pt x="27088" y="1256"/>
                </a:lnTo>
                <a:lnTo>
                  <a:pt x="25863" y="0"/>
                </a:lnTo>
                <a:close/>
              </a:path>
            </a:pathLst>
          </a:custGeom>
          <a:solidFill>
            <a:srgbClr val="FFFFFF"/>
          </a:solidFill>
        </p:spPr>
        <p:txBody>
          <a:bodyPr wrap="square" lIns="0" tIns="0" rIns="0" bIns="0" rtlCol="0"/>
          <a:lstStyle/>
          <a:p>
            <a:endParaRPr sz="1090"/>
          </a:p>
        </p:txBody>
      </p:sp>
      <p:sp>
        <p:nvSpPr>
          <p:cNvPr id="454" name="bk object 454"/>
          <p:cNvSpPr/>
          <p:nvPr/>
        </p:nvSpPr>
        <p:spPr>
          <a:xfrm>
            <a:off x="2774956" y="63305"/>
            <a:ext cx="143954" cy="140008"/>
          </a:xfrm>
          <a:prstGeom prst="rect">
            <a:avLst/>
          </a:prstGeom>
          <a:blipFill>
            <a:blip r:embed="rId11" cstate="print"/>
            <a:stretch>
              <a:fillRect/>
            </a:stretch>
          </a:blipFill>
        </p:spPr>
        <p:txBody>
          <a:bodyPr wrap="square" lIns="0" tIns="0" rIns="0" bIns="0" rtlCol="0"/>
          <a:lstStyle/>
          <a:p>
            <a:endParaRPr sz="1090"/>
          </a:p>
        </p:txBody>
      </p:sp>
      <p:sp>
        <p:nvSpPr>
          <p:cNvPr id="455" name="bk object 455"/>
          <p:cNvSpPr/>
          <p:nvPr/>
        </p:nvSpPr>
        <p:spPr>
          <a:xfrm>
            <a:off x="2615584" y="63305"/>
            <a:ext cx="61615" cy="68926"/>
          </a:xfrm>
          <a:custGeom>
            <a:avLst/>
            <a:gdLst/>
            <a:ahLst/>
            <a:cxnLst/>
            <a:rect l="l" t="t" r="r" b="b"/>
            <a:pathLst>
              <a:path w="101600" h="113664">
                <a:moveTo>
                  <a:pt x="75861" y="65338"/>
                </a:moveTo>
                <a:lnTo>
                  <a:pt x="39286" y="65338"/>
                </a:lnTo>
                <a:lnTo>
                  <a:pt x="39286" y="111619"/>
                </a:lnTo>
                <a:lnTo>
                  <a:pt x="40679" y="113085"/>
                </a:lnTo>
                <a:lnTo>
                  <a:pt x="74458" y="113085"/>
                </a:lnTo>
                <a:lnTo>
                  <a:pt x="75861" y="111619"/>
                </a:lnTo>
                <a:lnTo>
                  <a:pt x="75861" y="65338"/>
                </a:lnTo>
                <a:close/>
              </a:path>
              <a:path w="101600" h="113664">
                <a:moveTo>
                  <a:pt x="99892" y="0"/>
                </a:moveTo>
                <a:lnTo>
                  <a:pt x="53391" y="0"/>
                </a:lnTo>
                <a:lnTo>
                  <a:pt x="52595" y="314"/>
                </a:lnTo>
                <a:lnTo>
                  <a:pt x="52019" y="837"/>
                </a:lnTo>
                <a:lnTo>
                  <a:pt x="910" y="51935"/>
                </a:lnTo>
                <a:lnTo>
                  <a:pt x="324" y="52563"/>
                </a:lnTo>
                <a:lnTo>
                  <a:pt x="0" y="53296"/>
                </a:lnTo>
                <a:lnTo>
                  <a:pt x="0" y="99892"/>
                </a:lnTo>
                <a:lnTo>
                  <a:pt x="3361" y="101253"/>
                </a:lnTo>
                <a:lnTo>
                  <a:pt x="39286" y="65338"/>
                </a:lnTo>
                <a:lnTo>
                  <a:pt x="75861" y="65338"/>
                </a:lnTo>
                <a:lnTo>
                  <a:pt x="75861" y="28794"/>
                </a:lnTo>
                <a:lnTo>
                  <a:pt x="99316" y="5340"/>
                </a:lnTo>
                <a:lnTo>
                  <a:pt x="101284" y="3350"/>
                </a:lnTo>
                <a:lnTo>
                  <a:pt x="99892" y="0"/>
                </a:lnTo>
                <a:close/>
              </a:path>
            </a:pathLst>
          </a:custGeom>
          <a:solidFill>
            <a:srgbClr val="FFFFFF"/>
          </a:solidFill>
        </p:spPr>
        <p:txBody>
          <a:bodyPr wrap="square" lIns="0" tIns="0" rIns="0" bIns="0" rtlCol="0"/>
          <a:lstStyle/>
          <a:p>
            <a:endParaRPr sz="1090"/>
          </a:p>
        </p:txBody>
      </p:sp>
      <p:sp>
        <p:nvSpPr>
          <p:cNvPr id="456" name="bk object 456"/>
          <p:cNvSpPr/>
          <p:nvPr/>
        </p:nvSpPr>
        <p:spPr>
          <a:xfrm>
            <a:off x="3005265" y="61471"/>
            <a:ext cx="88411" cy="143047"/>
          </a:xfrm>
          <a:prstGeom prst="rect">
            <a:avLst/>
          </a:prstGeom>
          <a:blipFill>
            <a:blip r:embed="rId12" cstate="print"/>
            <a:stretch>
              <a:fillRect/>
            </a:stretch>
          </a:blipFill>
        </p:spPr>
        <p:txBody>
          <a:bodyPr wrap="square" lIns="0" tIns="0" rIns="0" bIns="0" rtlCol="0"/>
          <a:lstStyle/>
          <a:p>
            <a:endParaRPr sz="1090"/>
          </a:p>
        </p:txBody>
      </p:sp>
      <p:sp>
        <p:nvSpPr>
          <p:cNvPr id="457" name="bk object 457"/>
          <p:cNvSpPr/>
          <p:nvPr/>
        </p:nvSpPr>
        <p:spPr>
          <a:xfrm>
            <a:off x="3109049" y="61464"/>
            <a:ext cx="88221" cy="144262"/>
          </a:xfrm>
          <a:prstGeom prst="rect">
            <a:avLst/>
          </a:prstGeom>
          <a:blipFill>
            <a:blip r:embed="rId13" cstate="print"/>
            <a:stretch>
              <a:fillRect/>
            </a:stretch>
          </a:blipFill>
        </p:spPr>
        <p:txBody>
          <a:bodyPr wrap="square" lIns="0" tIns="0" rIns="0" bIns="0" rtlCol="0"/>
          <a:lstStyle/>
          <a:p>
            <a:endParaRPr sz="1090"/>
          </a:p>
        </p:txBody>
      </p:sp>
      <p:sp>
        <p:nvSpPr>
          <p:cNvPr id="458" name="bk object 458"/>
          <p:cNvSpPr/>
          <p:nvPr/>
        </p:nvSpPr>
        <p:spPr>
          <a:xfrm>
            <a:off x="3214383" y="61471"/>
            <a:ext cx="88411" cy="143047"/>
          </a:xfrm>
          <a:prstGeom prst="rect">
            <a:avLst/>
          </a:prstGeom>
          <a:blipFill>
            <a:blip r:embed="rId14" cstate="print"/>
            <a:stretch>
              <a:fillRect/>
            </a:stretch>
          </a:blipFill>
        </p:spPr>
        <p:txBody>
          <a:bodyPr wrap="square" lIns="0" tIns="0" rIns="0" bIns="0" rtlCol="0"/>
          <a:lstStyle/>
          <a:p>
            <a:endParaRPr sz="1090"/>
          </a:p>
        </p:txBody>
      </p:sp>
      <p:sp>
        <p:nvSpPr>
          <p:cNvPr id="459" name="bk object 459"/>
          <p:cNvSpPr/>
          <p:nvPr/>
        </p:nvSpPr>
        <p:spPr>
          <a:xfrm>
            <a:off x="3318167" y="61464"/>
            <a:ext cx="88221" cy="144262"/>
          </a:xfrm>
          <a:prstGeom prst="rect">
            <a:avLst/>
          </a:prstGeom>
          <a:blipFill>
            <a:blip r:embed="rId15" cstate="print"/>
            <a:stretch>
              <a:fillRect/>
            </a:stretch>
          </a:blipFill>
        </p:spPr>
        <p:txBody>
          <a:bodyPr wrap="square" lIns="0" tIns="0" rIns="0" bIns="0" rtlCol="0"/>
          <a:lstStyle/>
          <a:p>
            <a:endParaRPr sz="1090"/>
          </a:p>
        </p:txBody>
      </p:sp>
      <p:sp>
        <p:nvSpPr>
          <p:cNvPr id="460" name="bk object 460"/>
          <p:cNvSpPr/>
          <p:nvPr/>
        </p:nvSpPr>
        <p:spPr>
          <a:xfrm>
            <a:off x="5573973" y="61471"/>
            <a:ext cx="88411" cy="143047"/>
          </a:xfrm>
          <a:prstGeom prst="rect">
            <a:avLst/>
          </a:prstGeom>
          <a:blipFill>
            <a:blip r:embed="rId16" cstate="print"/>
            <a:stretch>
              <a:fillRect/>
            </a:stretch>
          </a:blipFill>
        </p:spPr>
        <p:txBody>
          <a:bodyPr wrap="square" lIns="0" tIns="0" rIns="0" bIns="0" rtlCol="0"/>
          <a:lstStyle/>
          <a:p>
            <a:endParaRPr sz="1090"/>
          </a:p>
        </p:txBody>
      </p:sp>
      <p:sp>
        <p:nvSpPr>
          <p:cNvPr id="461" name="bk object 461"/>
          <p:cNvSpPr/>
          <p:nvPr/>
        </p:nvSpPr>
        <p:spPr>
          <a:xfrm>
            <a:off x="5677757" y="61464"/>
            <a:ext cx="88227" cy="144262"/>
          </a:xfrm>
          <a:prstGeom prst="rect">
            <a:avLst/>
          </a:prstGeom>
          <a:blipFill>
            <a:blip r:embed="rId17" cstate="print"/>
            <a:stretch>
              <a:fillRect/>
            </a:stretch>
          </a:blipFill>
        </p:spPr>
        <p:txBody>
          <a:bodyPr wrap="square" lIns="0" tIns="0" rIns="0" bIns="0" rtlCol="0"/>
          <a:lstStyle/>
          <a:p>
            <a:endParaRPr sz="1090"/>
          </a:p>
        </p:txBody>
      </p:sp>
      <p:sp>
        <p:nvSpPr>
          <p:cNvPr id="462" name="bk object 462"/>
          <p:cNvSpPr/>
          <p:nvPr/>
        </p:nvSpPr>
        <p:spPr>
          <a:xfrm>
            <a:off x="5783091" y="61471"/>
            <a:ext cx="88411" cy="143047"/>
          </a:xfrm>
          <a:prstGeom prst="rect">
            <a:avLst/>
          </a:prstGeom>
          <a:blipFill>
            <a:blip r:embed="rId18" cstate="print"/>
            <a:stretch>
              <a:fillRect/>
            </a:stretch>
          </a:blipFill>
        </p:spPr>
        <p:txBody>
          <a:bodyPr wrap="square" lIns="0" tIns="0" rIns="0" bIns="0" rtlCol="0"/>
          <a:lstStyle/>
          <a:p>
            <a:endParaRPr sz="1090"/>
          </a:p>
        </p:txBody>
      </p:sp>
      <p:sp>
        <p:nvSpPr>
          <p:cNvPr id="463" name="bk object 463"/>
          <p:cNvSpPr/>
          <p:nvPr/>
        </p:nvSpPr>
        <p:spPr>
          <a:xfrm>
            <a:off x="8737981" y="61471"/>
            <a:ext cx="88392" cy="143047"/>
          </a:xfrm>
          <a:prstGeom prst="rect">
            <a:avLst/>
          </a:prstGeom>
          <a:blipFill>
            <a:blip r:embed="rId19" cstate="print"/>
            <a:stretch>
              <a:fillRect/>
            </a:stretch>
          </a:blipFill>
        </p:spPr>
        <p:txBody>
          <a:bodyPr wrap="square" lIns="0" tIns="0" rIns="0" bIns="0" rtlCol="0"/>
          <a:lstStyle/>
          <a:p>
            <a:endParaRPr sz="1090"/>
          </a:p>
        </p:txBody>
      </p:sp>
      <p:sp>
        <p:nvSpPr>
          <p:cNvPr id="464" name="bk object 464"/>
          <p:cNvSpPr/>
          <p:nvPr/>
        </p:nvSpPr>
        <p:spPr>
          <a:xfrm>
            <a:off x="5886881" y="61464"/>
            <a:ext cx="88221" cy="144262"/>
          </a:xfrm>
          <a:prstGeom prst="rect">
            <a:avLst/>
          </a:prstGeom>
          <a:blipFill>
            <a:blip r:embed="rId20" cstate="print"/>
            <a:stretch>
              <a:fillRect/>
            </a:stretch>
          </a:blipFill>
        </p:spPr>
        <p:txBody>
          <a:bodyPr wrap="square" lIns="0" tIns="0" rIns="0" bIns="0" rtlCol="0"/>
          <a:lstStyle/>
          <a:p>
            <a:endParaRPr sz="1090"/>
          </a:p>
        </p:txBody>
      </p:sp>
      <p:sp>
        <p:nvSpPr>
          <p:cNvPr id="465" name="bk object 465"/>
          <p:cNvSpPr/>
          <p:nvPr/>
        </p:nvSpPr>
        <p:spPr>
          <a:xfrm>
            <a:off x="8841803" y="61464"/>
            <a:ext cx="88201" cy="144262"/>
          </a:xfrm>
          <a:prstGeom prst="rect">
            <a:avLst/>
          </a:prstGeom>
          <a:blipFill>
            <a:blip r:embed="rId21" cstate="print"/>
            <a:stretch>
              <a:fillRect/>
            </a:stretch>
          </a:blipFill>
        </p:spPr>
        <p:txBody>
          <a:bodyPr wrap="square" lIns="0" tIns="0" rIns="0" bIns="0" rtlCol="0"/>
          <a:lstStyle/>
          <a:p>
            <a:endParaRPr sz="1090"/>
          </a:p>
        </p:txBody>
      </p:sp>
      <p:sp>
        <p:nvSpPr>
          <p:cNvPr id="466" name="bk object 466"/>
          <p:cNvSpPr/>
          <p:nvPr/>
        </p:nvSpPr>
        <p:spPr>
          <a:xfrm>
            <a:off x="9050909" y="61464"/>
            <a:ext cx="88201" cy="144262"/>
          </a:xfrm>
          <a:prstGeom prst="rect">
            <a:avLst/>
          </a:prstGeom>
          <a:blipFill>
            <a:blip r:embed="rId22" cstate="print"/>
            <a:stretch>
              <a:fillRect/>
            </a:stretch>
          </a:blipFill>
        </p:spPr>
        <p:txBody>
          <a:bodyPr wrap="square" lIns="0" tIns="0" rIns="0" bIns="0" rtlCol="0"/>
          <a:lstStyle/>
          <a:p>
            <a:endParaRPr sz="1090"/>
          </a:p>
        </p:txBody>
      </p:sp>
      <p:sp>
        <p:nvSpPr>
          <p:cNvPr id="467" name="bk object 467"/>
          <p:cNvSpPr/>
          <p:nvPr/>
        </p:nvSpPr>
        <p:spPr>
          <a:xfrm>
            <a:off x="8947086" y="61471"/>
            <a:ext cx="88455" cy="143047"/>
          </a:xfrm>
          <a:prstGeom prst="rect">
            <a:avLst/>
          </a:prstGeom>
          <a:blipFill>
            <a:blip r:embed="rId23" cstate="print"/>
            <a:stretch>
              <a:fillRect/>
            </a:stretch>
          </a:blipFill>
        </p:spPr>
        <p:txBody>
          <a:bodyPr wrap="square" lIns="0" tIns="0" rIns="0" bIns="0" rtlCol="0"/>
          <a:lstStyle/>
          <a:p>
            <a:endParaRPr sz="1090"/>
          </a:p>
        </p:txBody>
      </p:sp>
      <p:sp>
        <p:nvSpPr>
          <p:cNvPr id="468" name="bk object 468"/>
          <p:cNvSpPr/>
          <p:nvPr/>
        </p:nvSpPr>
        <p:spPr>
          <a:xfrm>
            <a:off x="10097325" y="61471"/>
            <a:ext cx="88455" cy="143047"/>
          </a:xfrm>
          <a:prstGeom prst="rect">
            <a:avLst/>
          </a:prstGeom>
          <a:blipFill>
            <a:blip r:embed="rId24" cstate="print"/>
            <a:stretch>
              <a:fillRect/>
            </a:stretch>
          </a:blipFill>
        </p:spPr>
        <p:txBody>
          <a:bodyPr wrap="square" lIns="0" tIns="0" rIns="0" bIns="0" rtlCol="0"/>
          <a:lstStyle/>
          <a:p>
            <a:endParaRPr sz="1090"/>
          </a:p>
        </p:txBody>
      </p:sp>
      <p:sp>
        <p:nvSpPr>
          <p:cNvPr id="469" name="bk object 469"/>
          <p:cNvSpPr/>
          <p:nvPr/>
        </p:nvSpPr>
        <p:spPr>
          <a:xfrm>
            <a:off x="10201147" y="61464"/>
            <a:ext cx="88201" cy="144262"/>
          </a:xfrm>
          <a:prstGeom prst="rect">
            <a:avLst/>
          </a:prstGeom>
          <a:blipFill>
            <a:blip r:embed="rId25" cstate="print"/>
            <a:stretch>
              <a:fillRect/>
            </a:stretch>
          </a:blipFill>
        </p:spPr>
        <p:txBody>
          <a:bodyPr wrap="square" lIns="0" tIns="0" rIns="0" bIns="0" rtlCol="0"/>
          <a:lstStyle/>
          <a:p>
            <a:endParaRPr sz="1090"/>
          </a:p>
        </p:txBody>
      </p:sp>
      <p:sp>
        <p:nvSpPr>
          <p:cNvPr id="470" name="bk object 470"/>
          <p:cNvSpPr/>
          <p:nvPr/>
        </p:nvSpPr>
        <p:spPr>
          <a:xfrm>
            <a:off x="10306494" y="61471"/>
            <a:ext cx="88392" cy="143047"/>
          </a:xfrm>
          <a:prstGeom prst="rect">
            <a:avLst/>
          </a:prstGeom>
          <a:blipFill>
            <a:blip r:embed="rId26" cstate="print"/>
            <a:stretch>
              <a:fillRect/>
            </a:stretch>
          </a:blipFill>
        </p:spPr>
        <p:txBody>
          <a:bodyPr wrap="square" lIns="0" tIns="0" rIns="0" bIns="0" rtlCol="0"/>
          <a:lstStyle/>
          <a:p>
            <a:endParaRPr sz="1090"/>
          </a:p>
        </p:txBody>
      </p:sp>
      <p:sp>
        <p:nvSpPr>
          <p:cNvPr id="471" name="bk object 471"/>
          <p:cNvSpPr/>
          <p:nvPr/>
        </p:nvSpPr>
        <p:spPr>
          <a:xfrm>
            <a:off x="10410253" y="61464"/>
            <a:ext cx="88201" cy="144262"/>
          </a:xfrm>
          <a:prstGeom prst="rect">
            <a:avLst/>
          </a:prstGeom>
          <a:blipFill>
            <a:blip r:embed="rId27" cstate="print"/>
            <a:stretch>
              <a:fillRect/>
            </a:stretch>
          </a:blipFill>
        </p:spPr>
        <p:txBody>
          <a:bodyPr wrap="square" lIns="0" tIns="0" rIns="0" bIns="0" rtlCol="0"/>
          <a:lstStyle/>
          <a:p>
            <a:endParaRPr sz="1090"/>
          </a:p>
        </p:txBody>
      </p:sp>
      <p:sp>
        <p:nvSpPr>
          <p:cNvPr id="472" name="bk object 472"/>
          <p:cNvSpPr/>
          <p:nvPr/>
        </p:nvSpPr>
        <p:spPr>
          <a:xfrm>
            <a:off x="11208258" y="61471"/>
            <a:ext cx="88392" cy="143047"/>
          </a:xfrm>
          <a:prstGeom prst="rect">
            <a:avLst/>
          </a:prstGeom>
          <a:blipFill>
            <a:blip r:embed="rId28" cstate="print"/>
            <a:stretch>
              <a:fillRect/>
            </a:stretch>
          </a:blipFill>
        </p:spPr>
        <p:txBody>
          <a:bodyPr wrap="square" lIns="0" tIns="0" rIns="0" bIns="0" rtlCol="0"/>
          <a:lstStyle/>
          <a:p>
            <a:endParaRPr sz="1090"/>
          </a:p>
        </p:txBody>
      </p:sp>
      <p:sp>
        <p:nvSpPr>
          <p:cNvPr id="473" name="bk object 473"/>
          <p:cNvSpPr/>
          <p:nvPr/>
        </p:nvSpPr>
        <p:spPr>
          <a:xfrm>
            <a:off x="11312080" y="61464"/>
            <a:ext cx="88201" cy="144262"/>
          </a:xfrm>
          <a:prstGeom prst="rect">
            <a:avLst/>
          </a:prstGeom>
          <a:blipFill>
            <a:blip r:embed="rId29" cstate="print"/>
            <a:stretch>
              <a:fillRect/>
            </a:stretch>
          </a:blipFill>
        </p:spPr>
        <p:txBody>
          <a:bodyPr wrap="square" lIns="0" tIns="0" rIns="0" bIns="0" rtlCol="0"/>
          <a:lstStyle/>
          <a:p>
            <a:endParaRPr sz="1090"/>
          </a:p>
        </p:txBody>
      </p:sp>
      <p:sp>
        <p:nvSpPr>
          <p:cNvPr id="474" name="bk object 474"/>
          <p:cNvSpPr/>
          <p:nvPr/>
        </p:nvSpPr>
        <p:spPr>
          <a:xfrm>
            <a:off x="11417363" y="61471"/>
            <a:ext cx="88455" cy="143047"/>
          </a:xfrm>
          <a:prstGeom prst="rect">
            <a:avLst/>
          </a:prstGeom>
          <a:blipFill>
            <a:blip r:embed="rId30" cstate="print"/>
            <a:stretch>
              <a:fillRect/>
            </a:stretch>
          </a:blipFill>
        </p:spPr>
        <p:txBody>
          <a:bodyPr wrap="square" lIns="0" tIns="0" rIns="0" bIns="0" rtlCol="0"/>
          <a:lstStyle/>
          <a:p>
            <a:endParaRPr sz="1090"/>
          </a:p>
        </p:txBody>
      </p:sp>
      <p:sp>
        <p:nvSpPr>
          <p:cNvPr id="475" name="bk object 475"/>
          <p:cNvSpPr/>
          <p:nvPr/>
        </p:nvSpPr>
        <p:spPr>
          <a:xfrm>
            <a:off x="11521186" y="61464"/>
            <a:ext cx="88201" cy="144262"/>
          </a:xfrm>
          <a:prstGeom prst="rect">
            <a:avLst/>
          </a:prstGeom>
          <a:blipFill>
            <a:blip r:embed="rId31" cstate="print"/>
            <a:stretch>
              <a:fillRect/>
            </a:stretch>
          </a:blipFill>
        </p:spPr>
        <p:txBody>
          <a:bodyPr wrap="square" lIns="0" tIns="0" rIns="0" bIns="0" rtlCol="0"/>
          <a:lstStyle/>
          <a:p>
            <a:endParaRPr sz="1090"/>
          </a:p>
        </p:txBody>
      </p:sp>
      <p:sp>
        <p:nvSpPr>
          <p:cNvPr id="476" name="bk object 476"/>
          <p:cNvSpPr/>
          <p:nvPr/>
        </p:nvSpPr>
        <p:spPr>
          <a:xfrm>
            <a:off x="2128717" y="62035"/>
            <a:ext cx="88404" cy="143055"/>
          </a:xfrm>
          <a:prstGeom prst="rect">
            <a:avLst/>
          </a:prstGeom>
          <a:blipFill>
            <a:blip r:embed="rId32" cstate="print"/>
            <a:stretch>
              <a:fillRect/>
            </a:stretch>
          </a:blipFill>
        </p:spPr>
        <p:txBody>
          <a:bodyPr wrap="square" lIns="0" tIns="0" rIns="0" bIns="0" rtlCol="0"/>
          <a:lstStyle/>
          <a:p>
            <a:endParaRPr sz="1090"/>
          </a:p>
        </p:txBody>
      </p:sp>
      <p:sp>
        <p:nvSpPr>
          <p:cNvPr id="477" name="bk object 477"/>
          <p:cNvSpPr/>
          <p:nvPr/>
        </p:nvSpPr>
        <p:spPr>
          <a:xfrm>
            <a:off x="2232501" y="61464"/>
            <a:ext cx="88221" cy="144262"/>
          </a:xfrm>
          <a:prstGeom prst="rect">
            <a:avLst/>
          </a:prstGeom>
          <a:blipFill>
            <a:blip r:embed="rId33" cstate="print"/>
            <a:stretch>
              <a:fillRect/>
            </a:stretch>
          </a:blipFill>
        </p:spPr>
        <p:txBody>
          <a:bodyPr wrap="square" lIns="0" tIns="0" rIns="0" bIns="0" rtlCol="0"/>
          <a:lstStyle/>
          <a:p>
            <a:endParaRPr sz="1090"/>
          </a:p>
        </p:txBody>
      </p:sp>
      <p:sp>
        <p:nvSpPr>
          <p:cNvPr id="478" name="bk object 478"/>
          <p:cNvSpPr/>
          <p:nvPr/>
        </p:nvSpPr>
        <p:spPr>
          <a:xfrm>
            <a:off x="2337835" y="62035"/>
            <a:ext cx="88404" cy="143055"/>
          </a:xfrm>
          <a:prstGeom prst="rect">
            <a:avLst/>
          </a:prstGeom>
          <a:blipFill>
            <a:blip r:embed="rId34" cstate="print"/>
            <a:stretch>
              <a:fillRect/>
            </a:stretch>
          </a:blipFill>
        </p:spPr>
        <p:txBody>
          <a:bodyPr wrap="square" lIns="0" tIns="0" rIns="0" bIns="0" rtlCol="0"/>
          <a:lstStyle/>
          <a:p>
            <a:endParaRPr sz="1090"/>
          </a:p>
        </p:txBody>
      </p:sp>
      <p:sp>
        <p:nvSpPr>
          <p:cNvPr id="479" name="bk object 479"/>
          <p:cNvSpPr/>
          <p:nvPr/>
        </p:nvSpPr>
        <p:spPr>
          <a:xfrm>
            <a:off x="2441619" y="61464"/>
            <a:ext cx="88221" cy="144262"/>
          </a:xfrm>
          <a:prstGeom prst="rect">
            <a:avLst/>
          </a:prstGeom>
          <a:blipFill>
            <a:blip r:embed="rId35" cstate="print"/>
            <a:stretch>
              <a:fillRect/>
            </a:stretch>
          </a:blipFill>
        </p:spPr>
        <p:txBody>
          <a:bodyPr wrap="square" lIns="0" tIns="0" rIns="0" bIns="0" rtlCol="0"/>
          <a:lstStyle/>
          <a:p>
            <a:endParaRPr sz="1090"/>
          </a:p>
        </p:txBody>
      </p:sp>
      <p:sp>
        <p:nvSpPr>
          <p:cNvPr id="480" name="bk object 480"/>
          <p:cNvSpPr/>
          <p:nvPr/>
        </p:nvSpPr>
        <p:spPr>
          <a:xfrm>
            <a:off x="549050" y="62035"/>
            <a:ext cx="88413" cy="143055"/>
          </a:xfrm>
          <a:prstGeom prst="rect">
            <a:avLst/>
          </a:prstGeom>
          <a:blipFill>
            <a:blip r:embed="rId36" cstate="print"/>
            <a:stretch>
              <a:fillRect/>
            </a:stretch>
          </a:blipFill>
        </p:spPr>
        <p:txBody>
          <a:bodyPr wrap="square" lIns="0" tIns="0" rIns="0" bIns="0" rtlCol="0"/>
          <a:lstStyle/>
          <a:p>
            <a:endParaRPr sz="1090"/>
          </a:p>
        </p:txBody>
      </p:sp>
      <p:sp>
        <p:nvSpPr>
          <p:cNvPr id="481" name="bk object 481"/>
          <p:cNvSpPr/>
          <p:nvPr/>
        </p:nvSpPr>
        <p:spPr>
          <a:xfrm>
            <a:off x="652837" y="61464"/>
            <a:ext cx="88221" cy="144262"/>
          </a:xfrm>
          <a:prstGeom prst="rect">
            <a:avLst/>
          </a:prstGeom>
          <a:blipFill>
            <a:blip r:embed="rId37" cstate="print"/>
            <a:stretch>
              <a:fillRect/>
            </a:stretch>
          </a:blipFill>
        </p:spPr>
        <p:txBody>
          <a:bodyPr wrap="square" lIns="0" tIns="0" rIns="0" bIns="0" rtlCol="0"/>
          <a:lstStyle/>
          <a:p>
            <a:endParaRPr sz="1090"/>
          </a:p>
        </p:txBody>
      </p:sp>
      <p:sp>
        <p:nvSpPr>
          <p:cNvPr id="482" name="bk object 482"/>
          <p:cNvSpPr/>
          <p:nvPr/>
        </p:nvSpPr>
        <p:spPr>
          <a:xfrm>
            <a:off x="758171" y="62035"/>
            <a:ext cx="88411" cy="143055"/>
          </a:xfrm>
          <a:prstGeom prst="rect">
            <a:avLst/>
          </a:prstGeom>
          <a:blipFill>
            <a:blip r:embed="rId38" cstate="print"/>
            <a:stretch>
              <a:fillRect/>
            </a:stretch>
          </a:blipFill>
        </p:spPr>
        <p:txBody>
          <a:bodyPr wrap="square" lIns="0" tIns="0" rIns="0" bIns="0" rtlCol="0"/>
          <a:lstStyle/>
          <a:p>
            <a:endParaRPr sz="1090"/>
          </a:p>
        </p:txBody>
      </p:sp>
      <p:sp>
        <p:nvSpPr>
          <p:cNvPr id="483" name="bk object 483"/>
          <p:cNvSpPr/>
          <p:nvPr/>
        </p:nvSpPr>
        <p:spPr>
          <a:xfrm>
            <a:off x="861955" y="61464"/>
            <a:ext cx="88221" cy="144262"/>
          </a:xfrm>
          <a:prstGeom prst="rect">
            <a:avLst/>
          </a:prstGeom>
          <a:blipFill>
            <a:blip r:embed="rId39" cstate="print"/>
            <a:stretch>
              <a:fillRect/>
            </a:stretch>
          </a:blipFill>
        </p:spPr>
        <p:txBody>
          <a:bodyPr wrap="square" lIns="0" tIns="0" rIns="0" bIns="0" rtlCol="0"/>
          <a:lstStyle/>
          <a:p>
            <a:endParaRPr sz="1090"/>
          </a:p>
        </p:txBody>
      </p:sp>
      <p:sp>
        <p:nvSpPr>
          <p:cNvPr id="484" name="bk object 484"/>
          <p:cNvSpPr/>
          <p:nvPr/>
        </p:nvSpPr>
        <p:spPr>
          <a:xfrm>
            <a:off x="1478940" y="69225"/>
            <a:ext cx="45056" cy="19253"/>
          </a:xfrm>
          <a:custGeom>
            <a:avLst/>
            <a:gdLst/>
            <a:ahLst/>
            <a:cxnLst/>
            <a:rect l="l" t="t" r="r" b="b"/>
            <a:pathLst>
              <a:path w="74294" h="31750">
                <a:moveTo>
                  <a:pt x="0" y="31597"/>
                </a:moveTo>
                <a:lnTo>
                  <a:pt x="74209" y="31597"/>
                </a:lnTo>
                <a:lnTo>
                  <a:pt x="74209" y="0"/>
                </a:lnTo>
                <a:lnTo>
                  <a:pt x="0" y="0"/>
                </a:lnTo>
                <a:lnTo>
                  <a:pt x="0" y="31597"/>
                </a:lnTo>
                <a:close/>
              </a:path>
            </a:pathLst>
          </a:custGeom>
          <a:solidFill>
            <a:srgbClr val="FFFFFF"/>
          </a:solidFill>
        </p:spPr>
        <p:txBody>
          <a:bodyPr wrap="square" lIns="0" tIns="0" rIns="0" bIns="0" rtlCol="0"/>
          <a:lstStyle/>
          <a:p>
            <a:endParaRPr sz="1090"/>
          </a:p>
        </p:txBody>
      </p:sp>
      <p:sp>
        <p:nvSpPr>
          <p:cNvPr id="485" name="bk object 485"/>
          <p:cNvSpPr/>
          <p:nvPr/>
        </p:nvSpPr>
        <p:spPr>
          <a:xfrm>
            <a:off x="1035297" y="65781"/>
            <a:ext cx="108788" cy="137848"/>
          </a:xfrm>
          <a:prstGeom prst="rect">
            <a:avLst/>
          </a:prstGeom>
          <a:blipFill>
            <a:blip r:embed="rId40" cstate="print"/>
            <a:stretch>
              <a:fillRect/>
            </a:stretch>
          </a:blipFill>
        </p:spPr>
        <p:txBody>
          <a:bodyPr wrap="square" lIns="0" tIns="0" rIns="0" bIns="0" rtlCol="0"/>
          <a:lstStyle/>
          <a:p>
            <a:endParaRPr sz="1090"/>
          </a:p>
        </p:txBody>
      </p:sp>
      <p:sp>
        <p:nvSpPr>
          <p:cNvPr id="486" name="bk object 486"/>
          <p:cNvSpPr/>
          <p:nvPr/>
        </p:nvSpPr>
        <p:spPr>
          <a:xfrm>
            <a:off x="1523617" y="121738"/>
            <a:ext cx="0" cy="82404"/>
          </a:xfrm>
          <a:custGeom>
            <a:avLst/>
            <a:gdLst/>
            <a:ahLst/>
            <a:cxnLst/>
            <a:rect l="l" t="t" r="r" b="b"/>
            <a:pathLst>
              <a:path h="135890">
                <a:moveTo>
                  <a:pt x="0" y="0"/>
                </a:moveTo>
                <a:lnTo>
                  <a:pt x="0" y="135464"/>
                </a:lnTo>
              </a:path>
            </a:pathLst>
          </a:custGeom>
          <a:ln w="23512">
            <a:solidFill>
              <a:srgbClr val="FFFFFF"/>
            </a:solidFill>
          </a:ln>
        </p:spPr>
        <p:txBody>
          <a:bodyPr wrap="square" lIns="0" tIns="0" rIns="0" bIns="0" rtlCol="0"/>
          <a:lstStyle/>
          <a:p>
            <a:endParaRPr sz="1090"/>
          </a:p>
        </p:txBody>
      </p:sp>
      <p:sp>
        <p:nvSpPr>
          <p:cNvPr id="487" name="bk object 487"/>
          <p:cNvSpPr/>
          <p:nvPr/>
        </p:nvSpPr>
        <p:spPr>
          <a:xfrm>
            <a:off x="1472133" y="121738"/>
            <a:ext cx="14633" cy="82404"/>
          </a:xfrm>
          <a:custGeom>
            <a:avLst/>
            <a:gdLst/>
            <a:ahLst/>
            <a:cxnLst/>
            <a:rect l="l" t="t" r="r" b="b"/>
            <a:pathLst>
              <a:path w="24130" h="135890">
                <a:moveTo>
                  <a:pt x="0" y="135464"/>
                </a:moveTo>
                <a:lnTo>
                  <a:pt x="23512" y="135464"/>
                </a:lnTo>
                <a:lnTo>
                  <a:pt x="23512" y="0"/>
                </a:lnTo>
                <a:lnTo>
                  <a:pt x="0" y="0"/>
                </a:lnTo>
                <a:lnTo>
                  <a:pt x="0" y="135464"/>
                </a:lnTo>
                <a:close/>
              </a:path>
            </a:pathLst>
          </a:custGeom>
          <a:solidFill>
            <a:srgbClr val="FFFFFF"/>
          </a:solidFill>
        </p:spPr>
        <p:txBody>
          <a:bodyPr wrap="square" lIns="0" tIns="0" rIns="0" bIns="0" rtlCol="0"/>
          <a:lstStyle/>
          <a:p>
            <a:endParaRPr sz="1090"/>
          </a:p>
        </p:txBody>
      </p:sp>
      <p:sp>
        <p:nvSpPr>
          <p:cNvPr id="488" name="bk object 488"/>
          <p:cNvSpPr/>
          <p:nvPr/>
        </p:nvSpPr>
        <p:spPr>
          <a:xfrm>
            <a:off x="1454137" y="118800"/>
            <a:ext cx="16559" cy="85099"/>
          </a:xfrm>
          <a:custGeom>
            <a:avLst/>
            <a:gdLst/>
            <a:ahLst/>
            <a:cxnLst/>
            <a:rect l="l" t="t" r="r" b="b"/>
            <a:pathLst>
              <a:path w="27305" h="140335">
                <a:moveTo>
                  <a:pt x="0" y="140309"/>
                </a:moveTo>
                <a:lnTo>
                  <a:pt x="26857" y="140309"/>
                </a:lnTo>
                <a:lnTo>
                  <a:pt x="26857" y="0"/>
                </a:lnTo>
                <a:lnTo>
                  <a:pt x="0" y="0"/>
                </a:lnTo>
                <a:lnTo>
                  <a:pt x="0" y="140309"/>
                </a:lnTo>
                <a:close/>
              </a:path>
            </a:pathLst>
          </a:custGeom>
          <a:solidFill>
            <a:srgbClr val="FFFFFF"/>
          </a:solidFill>
        </p:spPr>
        <p:txBody>
          <a:bodyPr wrap="square" lIns="0" tIns="0" rIns="0" bIns="0" rtlCol="0"/>
          <a:lstStyle/>
          <a:p>
            <a:endParaRPr sz="1090"/>
          </a:p>
        </p:txBody>
      </p:sp>
      <p:sp>
        <p:nvSpPr>
          <p:cNvPr id="489" name="bk object 489"/>
          <p:cNvSpPr/>
          <p:nvPr/>
        </p:nvSpPr>
        <p:spPr>
          <a:xfrm>
            <a:off x="1422120" y="118800"/>
            <a:ext cx="0" cy="85099"/>
          </a:xfrm>
          <a:custGeom>
            <a:avLst/>
            <a:gdLst/>
            <a:ahLst/>
            <a:cxnLst/>
            <a:rect l="l" t="t" r="r" b="b"/>
            <a:pathLst>
              <a:path h="140335">
                <a:moveTo>
                  <a:pt x="0" y="0"/>
                </a:moveTo>
                <a:lnTo>
                  <a:pt x="0" y="140309"/>
                </a:lnTo>
              </a:path>
            </a:pathLst>
          </a:custGeom>
          <a:ln w="27161">
            <a:solidFill>
              <a:srgbClr val="FFFFFF"/>
            </a:solidFill>
          </a:ln>
        </p:spPr>
        <p:txBody>
          <a:bodyPr wrap="square" lIns="0" tIns="0" rIns="0" bIns="0" rtlCol="0"/>
          <a:lstStyle/>
          <a:p>
            <a:endParaRPr sz="1090"/>
          </a:p>
        </p:txBody>
      </p:sp>
      <p:sp>
        <p:nvSpPr>
          <p:cNvPr id="490" name="bk object 490"/>
          <p:cNvSpPr/>
          <p:nvPr/>
        </p:nvSpPr>
        <p:spPr>
          <a:xfrm>
            <a:off x="1442253" y="105212"/>
            <a:ext cx="0" cy="98962"/>
          </a:xfrm>
          <a:custGeom>
            <a:avLst/>
            <a:gdLst/>
            <a:ahLst/>
            <a:cxnLst/>
            <a:rect l="l" t="t" r="r" b="b"/>
            <a:pathLst>
              <a:path h="163195">
                <a:moveTo>
                  <a:pt x="0" y="0"/>
                </a:moveTo>
                <a:lnTo>
                  <a:pt x="0" y="162717"/>
                </a:lnTo>
              </a:path>
            </a:pathLst>
          </a:custGeom>
          <a:ln w="33747">
            <a:solidFill>
              <a:srgbClr val="FFFFFF"/>
            </a:solidFill>
          </a:ln>
        </p:spPr>
        <p:txBody>
          <a:bodyPr wrap="square" lIns="0" tIns="0" rIns="0" bIns="0" rtlCol="0"/>
          <a:lstStyle/>
          <a:p>
            <a:endParaRPr sz="1090"/>
          </a:p>
        </p:txBody>
      </p:sp>
      <p:sp>
        <p:nvSpPr>
          <p:cNvPr id="491" name="bk object 491"/>
          <p:cNvSpPr/>
          <p:nvPr/>
        </p:nvSpPr>
        <p:spPr>
          <a:xfrm>
            <a:off x="1417459" y="86036"/>
            <a:ext cx="49677" cy="19253"/>
          </a:xfrm>
          <a:custGeom>
            <a:avLst/>
            <a:gdLst/>
            <a:ahLst/>
            <a:cxnLst/>
            <a:rect l="l" t="t" r="r" b="b"/>
            <a:pathLst>
              <a:path w="81914" h="31750">
                <a:moveTo>
                  <a:pt x="81453" y="0"/>
                </a:moveTo>
                <a:lnTo>
                  <a:pt x="0" y="0"/>
                </a:lnTo>
                <a:lnTo>
                  <a:pt x="0" y="31622"/>
                </a:lnTo>
                <a:lnTo>
                  <a:pt x="81453" y="31622"/>
                </a:lnTo>
                <a:lnTo>
                  <a:pt x="81453" y="0"/>
                </a:lnTo>
                <a:close/>
              </a:path>
            </a:pathLst>
          </a:custGeom>
          <a:solidFill>
            <a:srgbClr val="FFFFFF"/>
          </a:solidFill>
        </p:spPr>
        <p:txBody>
          <a:bodyPr wrap="square" lIns="0" tIns="0" rIns="0" bIns="0" rtlCol="0"/>
          <a:lstStyle/>
          <a:p>
            <a:endParaRPr sz="1090"/>
          </a:p>
        </p:txBody>
      </p:sp>
      <p:sp>
        <p:nvSpPr>
          <p:cNvPr id="492" name="bk object 492"/>
          <p:cNvSpPr/>
          <p:nvPr/>
        </p:nvSpPr>
        <p:spPr>
          <a:xfrm>
            <a:off x="1432020" y="65337"/>
            <a:ext cx="20795" cy="20793"/>
          </a:xfrm>
          <a:custGeom>
            <a:avLst/>
            <a:gdLst/>
            <a:ahLst/>
            <a:cxnLst/>
            <a:rect l="l" t="t" r="r" b="b"/>
            <a:pathLst>
              <a:path w="34289" h="34289">
                <a:moveTo>
                  <a:pt x="33747" y="0"/>
                </a:moveTo>
                <a:lnTo>
                  <a:pt x="0" y="0"/>
                </a:lnTo>
                <a:lnTo>
                  <a:pt x="0" y="34135"/>
                </a:lnTo>
                <a:lnTo>
                  <a:pt x="33747" y="34135"/>
                </a:lnTo>
                <a:lnTo>
                  <a:pt x="33747" y="0"/>
                </a:lnTo>
                <a:close/>
              </a:path>
            </a:pathLst>
          </a:custGeom>
          <a:solidFill>
            <a:srgbClr val="FFFFFF"/>
          </a:solidFill>
        </p:spPr>
        <p:txBody>
          <a:bodyPr wrap="square" lIns="0" tIns="0" rIns="0" bIns="0" rtlCol="0"/>
          <a:lstStyle/>
          <a:p>
            <a:endParaRPr sz="1090"/>
          </a:p>
        </p:txBody>
      </p:sp>
      <p:sp>
        <p:nvSpPr>
          <p:cNvPr id="493" name="bk object 493"/>
          <p:cNvSpPr/>
          <p:nvPr/>
        </p:nvSpPr>
        <p:spPr>
          <a:xfrm>
            <a:off x="1285005" y="65591"/>
            <a:ext cx="116833" cy="138039"/>
          </a:xfrm>
          <a:prstGeom prst="rect">
            <a:avLst/>
          </a:prstGeom>
          <a:blipFill>
            <a:blip r:embed="rId41" cstate="print"/>
            <a:stretch>
              <a:fillRect/>
            </a:stretch>
          </a:blipFill>
        </p:spPr>
        <p:txBody>
          <a:bodyPr wrap="square" lIns="0" tIns="0" rIns="0" bIns="0" rtlCol="0"/>
          <a:lstStyle/>
          <a:p>
            <a:endParaRPr sz="1090"/>
          </a:p>
        </p:txBody>
      </p:sp>
      <p:sp>
        <p:nvSpPr>
          <p:cNvPr id="494" name="bk object 494"/>
          <p:cNvSpPr/>
          <p:nvPr/>
        </p:nvSpPr>
        <p:spPr>
          <a:xfrm>
            <a:off x="1501441" y="116006"/>
            <a:ext cx="0" cy="88180"/>
          </a:xfrm>
          <a:custGeom>
            <a:avLst/>
            <a:gdLst/>
            <a:ahLst/>
            <a:cxnLst/>
            <a:rect l="l" t="t" r="r" b="b"/>
            <a:pathLst>
              <a:path h="145415">
                <a:moveTo>
                  <a:pt x="0" y="0"/>
                </a:moveTo>
                <a:lnTo>
                  <a:pt x="0" y="144917"/>
                </a:lnTo>
              </a:path>
            </a:pathLst>
          </a:custGeom>
          <a:ln w="33747">
            <a:solidFill>
              <a:srgbClr val="FFFFFF"/>
            </a:solidFill>
          </a:ln>
        </p:spPr>
        <p:txBody>
          <a:bodyPr wrap="square" lIns="0" tIns="0" rIns="0" bIns="0" rtlCol="0"/>
          <a:lstStyle/>
          <a:p>
            <a:endParaRPr sz="1090"/>
          </a:p>
        </p:txBody>
      </p:sp>
      <p:sp>
        <p:nvSpPr>
          <p:cNvPr id="495" name="bk object 495"/>
          <p:cNvSpPr/>
          <p:nvPr/>
        </p:nvSpPr>
        <p:spPr>
          <a:xfrm>
            <a:off x="1472133" y="106419"/>
            <a:ext cx="58919" cy="0"/>
          </a:xfrm>
          <a:custGeom>
            <a:avLst/>
            <a:gdLst/>
            <a:ahLst/>
            <a:cxnLst/>
            <a:rect l="l" t="t" r="r" b="b"/>
            <a:pathLst>
              <a:path w="97155">
                <a:moveTo>
                  <a:pt x="0" y="0"/>
                </a:moveTo>
                <a:lnTo>
                  <a:pt x="96646" y="0"/>
                </a:lnTo>
              </a:path>
            </a:pathLst>
          </a:custGeom>
          <a:ln w="31622">
            <a:solidFill>
              <a:srgbClr val="FFFFFF"/>
            </a:solidFill>
          </a:ln>
        </p:spPr>
        <p:txBody>
          <a:bodyPr wrap="square" lIns="0" tIns="0" rIns="0" bIns="0" rtlCol="0"/>
          <a:lstStyle/>
          <a:p>
            <a:endParaRPr sz="1090"/>
          </a:p>
        </p:txBody>
      </p:sp>
      <p:sp>
        <p:nvSpPr>
          <p:cNvPr id="496" name="bk object 496"/>
          <p:cNvSpPr/>
          <p:nvPr/>
        </p:nvSpPr>
        <p:spPr>
          <a:xfrm>
            <a:off x="1156132" y="65527"/>
            <a:ext cx="116560" cy="138102"/>
          </a:xfrm>
          <a:prstGeom prst="rect">
            <a:avLst/>
          </a:prstGeom>
          <a:blipFill>
            <a:blip r:embed="rId42" cstate="print"/>
            <a:stretch>
              <a:fillRect/>
            </a:stretch>
          </a:blipFill>
        </p:spPr>
        <p:txBody>
          <a:bodyPr wrap="square" lIns="0" tIns="0" rIns="0" bIns="0" rtlCol="0"/>
          <a:lstStyle/>
          <a:p>
            <a:endParaRPr sz="1090"/>
          </a:p>
        </p:txBody>
      </p:sp>
      <p:sp>
        <p:nvSpPr>
          <p:cNvPr id="497" name="bk object 497"/>
          <p:cNvSpPr/>
          <p:nvPr/>
        </p:nvSpPr>
        <p:spPr>
          <a:xfrm>
            <a:off x="1547406" y="63622"/>
            <a:ext cx="108788" cy="138102"/>
          </a:xfrm>
          <a:prstGeom prst="rect">
            <a:avLst/>
          </a:prstGeom>
          <a:blipFill>
            <a:blip r:embed="rId43" cstate="print"/>
            <a:stretch>
              <a:fillRect/>
            </a:stretch>
          </a:blipFill>
        </p:spPr>
        <p:txBody>
          <a:bodyPr wrap="square" lIns="0" tIns="0" rIns="0" bIns="0" rtlCol="0"/>
          <a:lstStyle/>
          <a:p>
            <a:endParaRPr sz="1090"/>
          </a:p>
        </p:txBody>
      </p:sp>
      <p:sp>
        <p:nvSpPr>
          <p:cNvPr id="498" name="bk object 498"/>
          <p:cNvSpPr/>
          <p:nvPr/>
        </p:nvSpPr>
        <p:spPr>
          <a:xfrm>
            <a:off x="1671453" y="63305"/>
            <a:ext cx="116827" cy="138230"/>
          </a:xfrm>
          <a:prstGeom prst="rect">
            <a:avLst/>
          </a:prstGeom>
          <a:blipFill>
            <a:blip r:embed="rId44" cstate="print"/>
            <a:stretch>
              <a:fillRect/>
            </a:stretch>
          </a:blipFill>
        </p:spPr>
        <p:txBody>
          <a:bodyPr wrap="square" lIns="0" tIns="0" rIns="0" bIns="0" rtlCol="0"/>
          <a:lstStyle/>
          <a:p>
            <a:endParaRPr sz="1090"/>
          </a:p>
        </p:txBody>
      </p:sp>
      <p:sp>
        <p:nvSpPr>
          <p:cNvPr id="499" name="bk object 499"/>
          <p:cNvSpPr/>
          <p:nvPr/>
        </p:nvSpPr>
        <p:spPr>
          <a:xfrm>
            <a:off x="1803539" y="63686"/>
            <a:ext cx="239287" cy="137848"/>
          </a:xfrm>
          <a:prstGeom prst="rect">
            <a:avLst/>
          </a:prstGeom>
          <a:blipFill>
            <a:blip r:embed="rId45" cstate="print"/>
            <a:stretch>
              <a:fillRect/>
            </a:stretch>
          </a:blipFill>
        </p:spPr>
        <p:txBody>
          <a:bodyPr wrap="square" lIns="0" tIns="0" rIns="0" bIns="0" rtlCol="0"/>
          <a:lstStyle/>
          <a:p>
            <a:endParaRPr sz="1090"/>
          </a:p>
        </p:txBody>
      </p:sp>
      <p:sp>
        <p:nvSpPr>
          <p:cNvPr id="500" name="bk object 500"/>
          <p:cNvSpPr/>
          <p:nvPr/>
        </p:nvSpPr>
        <p:spPr>
          <a:xfrm>
            <a:off x="9227629" y="60194"/>
            <a:ext cx="70856" cy="43512"/>
          </a:xfrm>
          <a:custGeom>
            <a:avLst/>
            <a:gdLst/>
            <a:ahLst/>
            <a:cxnLst/>
            <a:rect l="l" t="t" r="r" b="b"/>
            <a:pathLst>
              <a:path w="116840" h="71755">
                <a:moveTo>
                  <a:pt x="0" y="17905"/>
                </a:moveTo>
                <a:lnTo>
                  <a:pt x="0" y="71725"/>
                </a:lnTo>
                <a:lnTo>
                  <a:pt x="18009" y="71725"/>
                </a:lnTo>
                <a:lnTo>
                  <a:pt x="18009" y="35915"/>
                </a:lnTo>
                <a:lnTo>
                  <a:pt x="0" y="17905"/>
                </a:lnTo>
                <a:close/>
              </a:path>
              <a:path w="116840" h="71755">
                <a:moveTo>
                  <a:pt x="18009" y="0"/>
                </a:moveTo>
                <a:lnTo>
                  <a:pt x="0" y="0"/>
                </a:lnTo>
                <a:lnTo>
                  <a:pt x="0" y="9004"/>
                </a:lnTo>
                <a:lnTo>
                  <a:pt x="62825" y="71725"/>
                </a:lnTo>
                <a:lnTo>
                  <a:pt x="80730" y="71725"/>
                </a:lnTo>
                <a:lnTo>
                  <a:pt x="80730" y="62720"/>
                </a:lnTo>
                <a:lnTo>
                  <a:pt x="18009" y="0"/>
                </a:lnTo>
                <a:close/>
              </a:path>
              <a:path w="116840" h="71755">
                <a:moveTo>
                  <a:pt x="53820" y="0"/>
                </a:moveTo>
                <a:lnTo>
                  <a:pt x="35915" y="0"/>
                </a:lnTo>
                <a:lnTo>
                  <a:pt x="35915" y="9004"/>
                </a:lnTo>
                <a:lnTo>
                  <a:pt x="98635" y="71725"/>
                </a:lnTo>
                <a:lnTo>
                  <a:pt x="116540" y="71725"/>
                </a:lnTo>
                <a:lnTo>
                  <a:pt x="116540" y="62720"/>
                </a:lnTo>
                <a:lnTo>
                  <a:pt x="53820" y="0"/>
                </a:lnTo>
                <a:close/>
              </a:path>
            </a:pathLst>
          </a:custGeom>
          <a:solidFill>
            <a:srgbClr val="FFFFFF"/>
          </a:solidFill>
        </p:spPr>
        <p:txBody>
          <a:bodyPr wrap="square" lIns="0" tIns="0" rIns="0" bIns="0" rtlCol="0"/>
          <a:lstStyle/>
          <a:p>
            <a:endParaRPr sz="1090"/>
          </a:p>
        </p:txBody>
      </p:sp>
      <p:sp>
        <p:nvSpPr>
          <p:cNvPr id="501" name="bk object 501"/>
          <p:cNvSpPr/>
          <p:nvPr/>
        </p:nvSpPr>
        <p:spPr>
          <a:xfrm>
            <a:off x="9302686" y="60194"/>
            <a:ext cx="48907" cy="43512"/>
          </a:xfrm>
          <a:custGeom>
            <a:avLst/>
            <a:gdLst/>
            <a:ahLst/>
            <a:cxnLst/>
            <a:rect l="l" t="t" r="r" b="b"/>
            <a:pathLst>
              <a:path w="80644" h="71755">
                <a:moveTo>
                  <a:pt x="80625" y="0"/>
                </a:moveTo>
                <a:lnTo>
                  <a:pt x="8900" y="0"/>
                </a:lnTo>
                <a:lnTo>
                  <a:pt x="0" y="9004"/>
                </a:lnTo>
                <a:lnTo>
                  <a:pt x="0" y="71725"/>
                </a:lnTo>
                <a:lnTo>
                  <a:pt x="17905" y="53820"/>
                </a:lnTo>
                <a:lnTo>
                  <a:pt x="17905" y="18009"/>
                </a:lnTo>
                <a:lnTo>
                  <a:pt x="62720" y="18009"/>
                </a:lnTo>
                <a:lnTo>
                  <a:pt x="80625" y="0"/>
                </a:lnTo>
                <a:close/>
              </a:path>
              <a:path w="80644" h="71755">
                <a:moveTo>
                  <a:pt x="80625" y="9004"/>
                </a:moveTo>
                <a:lnTo>
                  <a:pt x="62720" y="26910"/>
                </a:lnTo>
                <a:lnTo>
                  <a:pt x="62720" y="53820"/>
                </a:lnTo>
                <a:lnTo>
                  <a:pt x="26805" y="53820"/>
                </a:lnTo>
                <a:lnTo>
                  <a:pt x="8900" y="71725"/>
                </a:lnTo>
                <a:lnTo>
                  <a:pt x="71620" y="71725"/>
                </a:lnTo>
                <a:lnTo>
                  <a:pt x="80625" y="62825"/>
                </a:lnTo>
                <a:lnTo>
                  <a:pt x="80625" y="9004"/>
                </a:lnTo>
                <a:close/>
              </a:path>
            </a:pathLst>
          </a:custGeom>
          <a:solidFill>
            <a:srgbClr val="FFFFFF"/>
          </a:solidFill>
        </p:spPr>
        <p:txBody>
          <a:bodyPr wrap="square" lIns="0" tIns="0" rIns="0" bIns="0" rtlCol="0"/>
          <a:lstStyle/>
          <a:p>
            <a:endParaRPr sz="1090"/>
          </a:p>
        </p:txBody>
      </p:sp>
      <p:sp>
        <p:nvSpPr>
          <p:cNvPr id="502" name="bk object 502"/>
          <p:cNvSpPr/>
          <p:nvPr/>
        </p:nvSpPr>
        <p:spPr>
          <a:xfrm>
            <a:off x="9355899" y="60194"/>
            <a:ext cx="49292" cy="43512"/>
          </a:xfrm>
          <a:custGeom>
            <a:avLst/>
            <a:gdLst/>
            <a:ahLst/>
            <a:cxnLst/>
            <a:rect l="l" t="t" r="r" b="b"/>
            <a:pathLst>
              <a:path w="81280" h="71755">
                <a:moveTo>
                  <a:pt x="71830" y="18009"/>
                </a:moveTo>
                <a:lnTo>
                  <a:pt x="44815" y="18009"/>
                </a:lnTo>
                <a:lnTo>
                  <a:pt x="62720" y="35915"/>
                </a:lnTo>
                <a:lnTo>
                  <a:pt x="44815" y="53820"/>
                </a:lnTo>
                <a:lnTo>
                  <a:pt x="17905" y="53820"/>
                </a:lnTo>
                <a:lnTo>
                  <a:pt x="0" y="71725"/>
                </a:lnTo>
                <a:lnTo>
                  <a:pt x="53820" y="71725"/>
                </a:lnTo>
                <a:lnTo>
                  <a:pt x="80730" y="44815"/>
                </a:lnTo>
                <a:lnTo>
                  <a:pt x="80730" y="26910"/>
                </a:lnTo>
                <a:lnTo>
                  <a:pt x="71830" y="18009"/>
                </a:lnTo>
                <a:close/>
              </a:path>
              <a:path w="81280" h="71755">
                <a:moveTo>
                  <a:pt x="53820" y="0"/>
                </a:moveTo>
                <a:lnTo>
                  <a:pt x="0" y="0"/>
                </a:lnTo>
                <a:lnTo>
                  <a:pt x="0" y="62825"/>
                </a:lnTo>
                <a:lnTo>
                  <a:pt x="17905" y="44815"/>
                </a:lnTo>
                <a:lnTo>
                  <a:pt x="17905" y="18009"/>
                </a:lnTo>
                <a:lnTo>
                  <a:pt x="71830" y="18009"/>
                </a:lnTo>
                <a:lnTo>
                  <a:pt x="53820" y="0"/>
                </a:lnTo>
                <a:close/>
              </a:path>
            </a:pathLst>
          </a:custGeom>
          <a:solidFill>
            <a:srgbClr val="FFFFFF"/>
          </a:solidFill>
        </p:spPr>
        <p:txBody>
          <a:bodyPr wrap="square" lIns="0" tIns="0" rIns="0" bIns="0" rtlCol="0"/>
          <a:lstStyle/>
          <a:p>
            <a:endParaRPr sz="1090"/>
          </a:p>
        </p:txBody>
      </p:sp>
      <p:sp>
        <p:nvSpPr>
          <p:cNvPr id="503" name="bk object 503"/>
          <p:cNvSpPr/>
          <p:nvPr/>
        </p:nvSpPr>
        <p:spPr>
          <a:xfrm>
            <a:off x="9409176" y="60194"/>
            <a:ext cx="48907" cy="43512"/>
          </a:xfrm>
          <a:custGeom>
            <a:avLst/>
            <a:gdLst/>
            <a:ahLst/>
            <a:cxnLst/>
            <a:rect l="l" t="t" r="r" b="b"/>
            <a:pathLst>
              <a:path w="80644" h="71755">
                <a:moveTo>
                  <a:pt x="17905" y="0"/>
                </a:moveTo>
                <a:lnTo>
                  <a:pt x="0" y="0"/>
                </a:lnTo>
                <a:lnTo>
                  <a:pt x="0" y="9004"/>
                </a:lnTo>
                <a:lnTo>
                  <a:pt x="26910" y="35915"/>
                </a:lnTo>
                <a:lnTo>
                  <a:pt x="0" y="62825"/>
                </a:lnTo>
                <a:lnTo>
                  <a:pt x="0" y="71725"/>
                </a:lnTo>
                <a:lnTo>
                  <a:pt x="80625" y="71725"/>
                </a:lnTo>
                <a:lnTo>
                  <a:pt x="80625" y="62825"/>
                </a:lnTo>
                <a:lnTo>
                  <a:pt x="71725" y="53820"/>
                </a:lnTo>
                <a:lnTo>
                  <a:pt x="35810" y="53820"/>
                </a:lnTo>
                <a:lnTo>
                  <a:pt x="44815" y="44815"/>
                </a:lnTo>
                <a:lnTo>
                  <a:pt x="71725" y="44815"/>
                </a:lnTo>
                <a:lnTo>
                  <a:pt x="71725" y="26910"/>
                </a:lnTo>
                <a:lnTo>
                  <a:pt x="44815" y="26910"/>
                </a:lnTo>
                <a:lnTo>
                  <a:pt x="17905" y="0"/>
                </a:lnTo>
                <a:close/>
              </a:path>
              <a:path w="80644" h="71755">
                <a:moveTo>
                  <a:pt x="80625" y="0"/>
                </a:moveTo>
                <a:lnTo>
                  <a:pt x="26910" y="0"/>
                </a:lnTo>
                <a:lnTo>
                  <a:pt x="44815" y="18009"/>
                </a:lnTo>
                <a:lnTo>
                  <a:pt x="71725" y="18009"/>
                </a:lnTo>
                <a:lnTo>
                  <a:pt x="80625" y="9004"/>
                </a:lnTo>
                <a:lnTo>
                  <a:pt x="80625" y="0"/>
                </a:lnTo>
                <a:close/>
              </a:path>
            </a:pathLst>
          </a:custGeom>
          <a:solidFill>
            <a:srgbClr val="FFFFFF"/>
          </a:solidFill>
        </p:spPr>
        <p:txBody>
          <a:bodyPr wrap="square" lIns="0" tIns="0" rIns="0" bIns="0" rtlCol="0"/>
          <a:lstStyle/>
          <a:p>
            <a:endParaRPr sz="1090"/>
          </a:p>
        </p:txBody>
      </p:sp>
      <p:sp>
        <p:nvSpPr>
          <p:cNvPr id="504" name="bk object 504"/>
          <p:cNvSpPr/>
          <p:nvPr/>
        </p:nvSpPr>
        <p:spPr>
          <a:xfrm>
            <a:off x="9462388" y="60194"/>
            <a:ext cx="49292" cy="43512"/>
          </a:xfrm>
          <a:custGeom>
            <a:avLst/>
            <a:gdLst/>
            <a:ahLst/>
            <a:cxnLst/>
            <a:rect l="l" t="t" r="r" b="b"/>
            <a:pathLst>
              <a:path w="81280" h="71755">
                <a:moveTo>
                  <a:pt x="0" y="0"/>
                </a:moveTo>
                <a:lnTo>
                  <a:pt x="0" y="71725"/>
                </a:lnTo>
                <a:lnTo>
                  <a:pt x="18009" y="71725"/>
                </a:lnTo>
                <a:lnTo>
                  <a:pt x="18009" y="18009"/>
                </a:lnTo>
                <a:lnTo>
                  <a:pt x="0" y="0"/>
                </a:lnTo>
                <a:close/>
              </a:path>
              <a:path w="81280" h="71755">
                <a:moveTo>
                  <a:pt x="80730" y="0"/>
                </a:moveTo>
                <a:lnTo>
                  <a:pt x="9004" y="0"/>
                </a:lnTo>
                <a:lnTo>
                  <a:pt x="26910" y="18009"/>
                </a:lnTo>
                <a:lnTo>
                  <a:pt x="53820" y="18009"/>
                </a:lnTo>
                <a:lnTo>
                  <a:pt x="44815" y="26910"/>
                </a:lnTo>
                <a:lnTo>
                  <a:pt x="26910" y="26910"/>
                </a:lnTo>
                <a:lnTo>
                  <a:pt x="26910" y="44815"/>
                </a:lnTo>
                <a:lnTo>
                  <a:pt x="35915" y="44815"/>
                </a:lnTo>
                <a:lnTo>
                  <a:pt x="62825" y="71725"/>
                </a:lnTo>
                <a:lnTo>
                  <a:pt x="80730" y="71725"/>
                </a:lnTo>
                <a:lnTo>
                  <a:pt x="80730" y="62825"/>
                </a:lnTo>
                <a:lnTo>
                  <a:pt x="58322" y="40417"/>
                </a:lnTo>
                <a:lnTo>
                  <a:pt x="60521" y="38114"/>
                </a:lnTo>
                <a:lnTo>
                  <a:pt x="62720" y="35915"/>
                </a:lnTo>
                <a:lnTo>
                  <a:pt x="80730" y="18009"/>
                </a:lnTo>
                <a:lnTo>
                  <a:pt x="80730" y="0"/>
                </a:lnTo>
                <a:close/>
              </a:path>
            </a:pathLst>
          </a:custGeom>
          <a:solidFill>
            <a:srgbClr val="FFFFFF"/>
          </a:solidFill>
        </p:spPr>
        <p:txBody>
          <a:bodyPr wrap="square" lIns="0" tIns="0" rIns="0" bIns="0" rtlCol="0"/>
          <a:lstStyle/>
          <a:p>
            <a:endParaRPr sz="1090"/>
          </a:p>
        </p:txBody>
      </p:sp>
      <p:sp>
        <p:nvSpPr>
          <p:cNvPr id="505" name="bk object 505"/>
          <p:cNvSpPr/>
          <p:nvPr/>
        </p:nvSpPr>
        <p:spPr>
          <a:xfrm>
            <a:off x="9515665" y="60194"/>
            <a:ext cx="48907" cy="43512"/>
          </a:xfrm>
          <a:custGeom>
            <a:avLst/>
            <a:gdLst/>
            <a:ahLst/>
            <a:cxnLst/>
            <a:rect l="l" t="t" r="r" b="b"/>
            <a:pathLst>
              <a:path w="80644" h="71755">
                <a:moveTo>
                  <a:pt x="0" y="18009"/>
                </a:moveTo>
                <a:lnTo>
                  <a:pt x="0" y="71725"/>
                </a:lnTo>
                <a:lnTo>
                  <a:pt x="17905" y="71725"/>
                </a:lnTo>
                <a:lnTo>
                  <a:pt x="17905" y="35915"/>
                </a:lnTo>
                <a:lnTo>
                  <a:pt x="0" y="18009"/>
                </a:lnTo>
                <a:close/>
              </a:path>
              <a:path w="80644" h="71755">
                <a:moveTo>
                  <a:pt x="17905" y="0"/>
                </a:moveTo>
                <a:lnTo>
                  <a:pt x="0" y="0"/>
                </a:lnTo>
                <a:lnTo>
                  <a:pt x="0" y="9004"/>
                </a:lnTo>
                <a:lnTo>
                  <a:pt x="62720" y="71725"/>
                </a:lnTo>
                <a:lnTo>
                  <a:pt x="80625" y="71725"/>
                </a:lnTo>
                <a:lnTo>
                  <a:pt x="80625" y="44815"/>
                </a:lnTo>
                <a:lnTo>
                  <a:pt x="62720" y="44815"/>
                </a:lnTo>
                <a:lnTo>
                  <a:pt x="17905" y="0"/>
                </a:lnTo>
                <a:close/>
              </a:path>
              <a:path w="80644" h="71755">
                <a:moveTo>
                  <a:pt x="80625" y="0"/>
                </a:moveTo>
                <a:lnTo>
                  <a:pt x="62720" y="0"/>
                </a:lnTo>
                <a:lnTo>
                  <a:pt x="62720" y="44815"/>
                </a:lnTo>
                <a:lnTo>
                  <a:pt x="80625" y="44815"/>
                </a:lnTo>
                <a:lnTo>
                  <a:pt x="80625" y="0"/>
                </a:lnTo>
                <a:close/>
              </a:path>
            </a:pathLst>
          </a:custGeom>
          <a:solidFill>
            <a:srgbClr val="FFFFFF"/>
          </a:solidFill>
        </p:spPr>
        <p:txBody>
          <a:bodyPr wrap="square" lIns="0" tIns="0" rIns="0" bIns="0" rtlCol="0"/>
          <a:lstStyle/>
          <a:p>
            <a:endParaRPr sz="1090"/>
          </a:p>
        </p:txBody>
      </p:sp>
      <p:sp>
        <p:nvSpPr>
          <p:cNvPr id="506" name="bk object 506"/>
          <p:cNvSpPr/>
          <p:nvPr/>
        </p:nvSpPr>
        <p:spPr>
          <a:xfrm>
            <a:off x="9568942" y="60194"/>
            <a:ext cx="48907" cy="43512"/>
          </a:xfrm>
          <a:custGeom>
            <a:avLst/>
            <a:gdLst/>
            <a:ahLst/>
            <a:cxnLst/>
            <a:rect l="l" t="t" r="r" b="b"/>
            <a:pathLst>
              <a:path w="80644" h="71755">
                <a:moveTo>
                  <a:pt x="17905" y="0"/>
                </a:moveTo>
                <a:lnTo>
                  <a:pt x="0" y="0"/>
                </a:lnTo>
                <a:lnTo>
                  <a:pt x="0" y="71725"/>
                </a:lnTo>
                <a:lnTo>
                  <a:pt x="17905" y="53820"/>
                </a:lnTo>
                <a:lnTo>
                  <a:pt x="17905" y="0"/>
                </a:lnTo>
                <a:close/>
              </a:path>
              <a:path w="80644" h="71755">
                <a:moveTo>
                  <a:pt x="71620" y="53820"/>
                </a:moveTo>
                <a:lnTo>
                  <a:pt x="26805" y="53820"/>
                </a:lnTo>
                <a:lnTo>
                  <a:pt x="8900" y="71725"/>
                </a:lnTo>
                <a:lnTo>
                  <a:pt x="80625" y="71725"/>
                </a:lnTo>
                <a:lnTo>
                  <a:pt x="80625" y="62825"/>
                </a:lnTo>
                <a:lnTo>
                  <a:pt x="71620" y="53820"/>
                </a:lnTo>
                <a:close/>
              </a:path>
            </a:pathLst>
          </a:custGeom>
          <a:solidFill>
            <a:srgbClr val="FFFFFF"/>
          </a:solidFill>
        </p:spPr>
        <p:txBody>
          <a:bodyPr wrap="square" lIns="0" tIns="0" rIns="0" bIns="0" rtlCol="0"/>
          <a:lstStyle/>
          <a:p>
            <a:endParaRPr sz="1090"/>
          </a:p>
        </p:txBody>
      </p:sp>
      <p:sp>
        <p:nvSpPr>
          <p:cNvPr id="507" name="bk object 507"/>
          <p:cNvSpPr/>
          <p:nvPr/>
        </p:nvSpPr>
        <p:spPr>
          <a:xfrm>
            <a:off x="9622155" y="60194"/>
            <a:ext cx="49292" cy="43512"/>
          </a:xfrm>
          <a:custGeom>
            <a:avLst/>
            <a:gdLst/>
            <a:ahLst/>
            <a:cxnLst/>
            <a:rect l="l" t="t" r="r" b="b"/>
            <a:pathLst>
              <a:path w="81280" h="71755">
                <a:moveTo>
                  <a:pt x="18009" y="0"/>
                </a:moveTo>
                <a:lnTo>
                  <a:pt x="0" y="0"/>
                </a:lnTo>
                <a:lnTo>
                  <a:pt x="0" y="71725"/>
                </a:lnTo>
                <a:lnTo>
                  <a:pt x="18009" y="71725"/>
                </a:lnTo>
                <a:lnTo>
                  <a:pt x="18009" y="62720"/>
                </a:lnTo>
                <a:lnTo>
                  <a:pt x="44815" y="62720"/>
                </a:lnTo>
                <a:lnTo>
                  <a:pt x="26910" y="44815"/>
                </a:lnTo>
                <a:lnTo>
                  <a:pt x="18009" y="44815"/>
                </a:lnTo>
                <a:lnTo>
                  <a:pt x="18009" y="26910"/>
                </a:lnTo>
                <a:lnTo>
                  <a:pt x="44920" y="26910"/>
                </a:lnTo>
                <a:lnTo>
                  <a:pt x="18009" y="0"/>
                </a:lnTo>
                <a:close/>
              </a:path>
              <a:path w="81280" h="71755">
                <a:moveTo>
                  <a:pt x="44920" y="26910"/>
                </a:moveTo>
                <a:lnTo>
                  <a:pt x="18009" y="26910"/>
                </a:lnTo>
                <a:lnTo>
                  <a:pt x="62825" y="71725"/>
                </a:lnTo>
                <a:lnTo>
                  <a:pt x="80730" y="71725"/>
                </a:lnTo>
                <a:lnTo>
                  <a:pt x="80730" y="62720"/>
                </a:lnTo>
                <a:lnTo>
                  <a:pt x="44920" y="26910"/>
                </a:lnTo>
                <a:close/>
              </a:path>
            </a:pathLst>
          </a:custGeom>
          <a:solidFill>
            <a:srgbClr val="FFFFFF"/>
          </a:solidFill>
        </p:spPr>
        <p:txBody>
          <a:bodyPr wrap="square" lIns="0" tIns="0" rIns="0" bIns="0" rtlCol="0"/>
          <a:lstStyle/>
          <a:p>
            <a:endParaRPr sz="1090"/>
          </a:p>
        </p:txBody>
      </p:sp>
      <p:sp>
        <p:nvSpPr>
          <p:cNvPr id="508" name="bk object 508"/>
          <p:cNvSpPr/>
          <p:nvPr/>
        </p:nvSpPr>
        <p:spPr>
          <a:xfrm>
            <a:off x="9675431" y="60194"/>
            <a:ext cx="48907" cy="43512"/>
          </a:xfrm>
          <a:custGeom>
            <a:avLst/>
            <a:gdLst/>
            <a:ahLst/>
            <a:cxnLst/>
            <a:rect l="l" t="t" r="r" b="b"/>
            <a:pathLst>
              <a:path w="80644" h="71755">
                <a:moveTo>
                  <a:pt x="0" y="18009"/>
                </a:moveTo>
                <a:lnTo>
                  <a:pt x="0" y="71725"/>
                </a:lnTo>
                <a:lnTo>
                  <a:pt x="17905" y="71725"/>
                </a:lnTo>
                <a:lnTo>
                  <a:pt x="17905" y="35915"/>
                </a:lnTo>
                <a:lnTo>
                  <a:pt x="0" y="18009"/>
                </a:lnTo>
                <a:close/>
              </a:path>
              <a:path w="80644" h="71755">
                <a:moveTo>
                  <a:pt x="17905" y="0"/>
                </a:moveTo>
                <a:lnTo>
                  <a:pt x="0" y="0"/>
                </a:lnTo>
                <a:lnTo>
                  <a:pt x="0" y="9004"/>
                </a:lnTo>
                <a:lnTo>
                  <a:pt x="62720" y="71725"/>
                </a:lnTo>
                <a:lnTo>
                  <a:pt x="80625" y="71725"/>
                </a:lnTo>
                <a:lnTo>
                  <a:pt x="80625" y="44815"/>
                </a:lnTo>
                <a:lnTo>
                  <a:pt x="62720" y="44815"/>
                </a:lnTo>
                <a:lnTo>
                  <a:pt x="17905" y="0"/>
                </a:lnTo>
                <a:close/>
              </a:path>
              <a:path w="80644" h="71755">
                <a:moveTo>
                  <a:pt x="80625" y="0"/>
                </a:moveTo>
                <a:lnTo>
                  <a:pt x="62720" y="0"/>
                </a:lnTo>
                <a:lnTo>
                  <a:pt x="62720" y="44815"/>
                </a:lnTo>
                <a:lnTo>
                  <a:pt x="80625" y="44815"/>
                </a:lnTo>
                <a:lnTo>
                  <a:pt x="80625" y="0"/>
                </a:lnTo>
                <a:close/>
              </a:path>
            </a:pathLst>
          </a:custGeom>
          <a:solidFill>
            <a:srgbClr val="FFFFFF"/>
          </a:solidFill>
        </p:spPr>
        <p:txBody>
          <a:bodyPr wrap="square" lIns="0" tIns="0" rIns="0" bIns="0" rtlCol="0"/>
          <a:lstStyle/>
          <a:p>
            <a:endParaRPr sz="1090"/>
          </a:p>
        </p:txBody>
      </p:sp>
      <p:sp>
        <p:nvSpPr>
          <p:cNvPr id="509" name="bk object 509"/>
          <p:cNvSpPr/>
          <p:nvPr/>
        </p:nvSpPr>
        <p:spPr>
          <a:xfrm>
            <a:off x="9728708" y="60194"/>
            <a:ext cx="48907" cy="43512"/>
          </a:xfrm>
          <a:custGeom>
            <a:avLst/>
            <a:gdLst/>
            <a:ahLst/>
            <a:cxnLst/>
            <a:rect l="l" t="t" r="r" b="b"/>
            <a:pathLst>
              <a:path w="80644" h="71755">
                <a:moveTo>
                  <a:pt x="71725" y="18009"/>
                </a:moveTo>
                <a:lnTo>
                  <a:pt x="44710" y="18009"/>
                </a:lnTo>
                <a:lnTo>
                  <a:pt x="62720" y="35915"/>
                </a:lnTo>
                <a:lnTo>
                  <a:pt x="44710" y="53820"/>
                </a:lnTo>
                <a:lnTo>
                  <a:pt x="17905" y="53820"/>
                </a:lnTo>
                <a:lnTo>
                  <a:pt x="0" y="71725"/>
                </a:lnTo>
                <a:lnTo>
                  <a:pt x="53715" y="71725"/>
                </a:lnTo>
                <a:lnTo>
                  <a:pt x="80625" y="44815"/>
                </a:lnTo>
                <a:lnTo>
                  <a:pt x="80625" y="26910"/>
                </a:lnTo>
                <a:lnTo>
                  <a:pt x="71725" y="18009"/>
                </a:lnTo>
                <a:close/>
              </a:path>
              <a:path w="80644" h="71755">
                <a:moveTo>
                  <a:pt x="53715" y="0"/>
                </a:moveTo>
                <a:lnTo>
                  <a:pt x="0" y="0"/>
                </a:lnTo>
                <a:lnTo>
                  <a:pt x="0" y="62825"/>
                </a:lnTo>
                <a:lnTo>
                  <a:pt x="17905" y="44815"/>
                </a:lnTo>
                <a:lnTo>
                  <a:pt x="17905" y="18009"/>
                </a:lnTo>
                <a:lnTo>
                  <a:pt x="71725" y="18009"/>
                </a:lnTo>
                <a:lnTo>
                  <a:pt x="53715" y="0"/>
                </a:lnTo>
                <a:close/>
              </a:path>
            </a:pathLst>
          </a:custGeom>
          <a:solidFill>
            <a:srgbClr val="FFFFFF"/>
          </a:solidFill>
        </p:spPr>
        <p:txBody>
          <a:bodyPr wrap="square" lIns="0" tIns="0" rIns="0" bIns="0" rtlCol="0"/>
          <a:lstStyle/>
          <a:p>
            <a:endParaRPr sz="1090"/>
          </a:p>
        </p:txBody>
      </p:sp>
      <p:sp>
        <p:nvSpPr>
          <p:cNvPr id="510" name="bk object 510"/>
          <p:cNvSpPr/>
          <p:nvPr/>
        </p:nvSpPr>
        <p:spPr>
          <a:xfrm>
            <a:off x="9781920" y="60194"/>
            <a:ext cx="70856" cy="43512"/>
          </a:xfrm>
          <a:custGeom>
            <a:avLst/>
            <a:gdLst/>
            <a:ahLst/>
            <a:cxnLst/>
            <a:rect l="l" t="t" r="r" b="b"/>
            <a:pathLst>
              <a:path w="116840" h="71755">
                <a:moveTo>
                  <a:pt x="80730" y="0"/>
                </a:moveTo>
                <a:lnTo>
                  <a:pt x="62720" y="0"/>
                </a:lnTo>
                <a:lnTo>
                  <a:pt x="0" y="62825"/>
                </a:lnTo>
                <a:lnTo>
                  <a:pt x="0" y="71725"/>
                </a:lnTo>
                <a:lnTo>
                  <a:pt x="17905" y="71725"/>
                </a:lnTo>
                <a:lnTo>
                  <a:pt x="80730" y="9004"/>
                </a:lnTo>
                <a:lnTo>
                  <a:pt x="80730" y="0"/>
                </a:lnTo>
                <a:close/>
              </a:path>
              <a:path w="116840" h="71755">
                <a:moveTo>
                  <a:pt x="116540" y="0"/>
                </a:moveTo>
                <a:lnTo>
                  <a:pt x="98635" y="0"/>
                </a:lnTo>
                <a:lnTo>
                  <a:pt x="35915" y="62825"/>
                </a:lnTo>
                <a:lnTo>
                  <a:pt x="35915" y="71725"/>
                </a:lnTo>
                <a:lnTo>
                  <a:pt x="53820" y="71725"/>
                </a:lnTo>
                <a:lnTo>
                  <a:pt x="116540" y="9004"/>
                </a:lnTo>
                <a:lnTo>
                  <a:pt x="116540" y="0"/>
                </a:lnTo>
                <a:close/>
              </a:path>
              <a:path w="116840" h="71755">
                <a:moveTo>
                  <a:pt x="116540" y="18009"/>
                </a:moveTo>
                <a:lnTo>
                  <a:pt x="98635" y="35915"/>
                </a:lnTo>
                <a:lnTo>
                  <a:pt x="98635" y="71725"/>
                </a:lnTo>
                <a:lnTo>
                  <a:pt x="116540" y="71725"/>
                </a:lnTo>
                <a:lnTo>
                  <a:pt x="116540" y="18009"/>
                </a:lnTo>
                <a:close/>
              </a:path>
            </a:pathLst>
          </a:custGeom>
          <a:solidFill>
            <a:srgbClr val="FFFFFF"/>
          </a:solidFill>
        </p:spPr>
        <p:txBody>
          <a:bodyPr wrap="square" lIns="0" tIns="0" rIns="0" bIns="0" rtlCol="0"/>
          <a:lstStyle/>
          <a:p>
            <a:endParaRPr sz="1090"/>
          </a:p>
        </p:txBody>
      </p:sp>
      <p:sp>
        <p:nvSpPr>
          <p:cNvPr id="511" name="bk object 511"/>
          <p:cNvSpPr/>
          <p:nvPr/>
        </p:nvSpPr>
        <p:spPr>
          <a:xfrm>
            <a:off x="9856914" y="60194"/>
            <a:ext cx="49292" cy="43512"/>
          </a:xfrm>
          <a:custGeom>
            <a:avLst/>
            <a:gdLst/>
            <a:ahLst/>
            <a:cxnLst/>
            <a:rect l="l" t="t" r="r" b="b"/>
            <a:pathLst>
              <a:path w="81280" h="71755">
                <a:moveTo>
                  <a:pt x="17905" y="0"/>
                </a:moveTo>
                <a:lnTo>
                  <a:pt x="0" y="0"/>
                </a:lnTo>
                <a:lnTo>
                  <a:pt x="0" y="71725"/>
                </a:lnTo>
                <a:lnTo>
                  <a:pt x="17905" y="71725"/>
                </a:lnTo>
                <a:lnTo>
                  <a:pt x="17905" y="62720"/>
                </a:lnTo>
                <a:lnTo>
                  <a:pt x="44815" y="62720"/>
                </a:lnTo>
                <a:lnTo>
                  <a:pt x="26910" y="44815"/>
                </a:lnTo>
                <a:lnTo>
                  <a:pt x="17905" y="44815"/>
                </a:lnTo>
                <a:lnTo>
                  <a:pt x="17905" y="26910"/>
                </a:lnTo>
                <a:lnTo>
                  <a:pt x="44860" y="26910"/>
                </a:lnTo>
                <a:lnTo>
                  <a:pt x="17905" y="0"/>
                </a:lnTo>
                <a:close/>
              </a:path>
              <a:path w="81280" h="71755">
                <a:moveTo>
                  <a:pt x="44860" y="26910"/>
                </a:moveTo>
                <a:lnTo>
                  <a:pt x="17905" y="26910"/>
                </a:lnTo>
                <a:lnTo>
                  <a:pt x="62720" y="71725"/>
                </a:lnTo>
                <a:lnTo>
                  <a:pt x="80730" y="71725"/>
                </a:lnTo>
                <a:lnTo>
                  <a:pt x="80730" y="62720"/>
                </a:lnTo>
                <a:lnTo>
                  <a:pt x="44860" y="26910"/>
                </a:lnTo>
                <a:close/>
              </a:path>
            </a:pathLst>
          </a:custGeom>
          <a:solidFill>
            <a:srgbClr val="FFFFFF"/>
          </a:solidFill>
        </p:spPr>
        <p:txBody>
          <a:bodyPr wrap="square" lIns="0" tIns="0" rIns="0" bIns="0" rtlCol="0"/>
          <a:lstStyle/>
          <a:p>
            <a:endParaRPr sz="1090"/>
          </a:p>
        </p:txBody>
      </p:sp>
      <p:sp>
        <p:nvSpPr>
          <p:cNvPr id="512" name="bk object 512"/>
          <p:cNvSpPr/>
          <p:nvPr/>
        </p:nvSpPr>
        <p:spPr>
          <a:xfrm>
            <a:off x="9910191" y="60194"/>
            <a:ext cx="48907" cy="43512"/>
          </a:xfrm>
          <a:custGeom>
            <a:avLst/>
            <a:gdLst/>
            <a:ahLst/>
            <a:cxnLst/>
            <a:rect l="l" t="t" r="r" b="b"/>
            <a:pathLst>
              <a:path w="80644" h="71755">
                <a:moveTo>
                  <a:pt x="0" y="0"/>
                </a:moveTo>
                <a:lnTo>
                  <a:pt x="0" y="71725"/>
                </a:lnTo>
                <a:lnTo>
                  <a:pt x="17905" y="71725"/>
                </a:lnTo>
                <a:lnTo>
                  <a:pt x="17905" y="18009"/>
                </a:lnTo>
                <a:lnTo>
                  <a:pt x="0" y="0"/>
                </a:lnTo>
                <a:close/>
              </a:path>
              <a:path w="80644" h="71755">
                <a:moveTo>
                  <a:pt x="80625" y="0"/>
                </a:moveTo>
                <a:lnTo>
                  <a:pt x="8900" y="0"/>
                </a:lnTo>
                <a:lnTo>
                  <a:pt x="26910" y="18009"/>
                </a:lnTo>
                <a:lnTo>
                  <a:pt x="53715" y="18009"/>
                </a:lnTo>
                <a:lnTo>
                  <a:pt x="44815" y="26910"/>
                </a:lnTo>
                <a:lnTo>
                  <a:pt x="26910" y="26910"/>
                </a:lnTo>
                <a:lnTo>
                  <a:pt x="26910" y="44815"/>
                </a:lnTo>
                <a:lnTo>
                  <a:pt x="35810" y="44815"/>
                </a:lnTo>
                <a:lnTo>
                  <a:pt x="62720" y="71725"/>
                </a:lnTo>
                <a:lnTo>
                  <a:pt x="80625" y="71725"/>
                </a:lnTo>
                <a:lnTo>
                  <a:pt x="80625" y="62825"/>
                </a:lnTo>
                <a:lnTo>
                  <a:pt x="58218" y="40417"/>
                </a:lnTo>
                <a:lnTo>
                  <a:pt x="60417" y="38114"/>
                </a:lnTo>
                <a:lnTo>
                  <a:pt x="62615" y="35915"/>
                </a:lnTo>
                <a:lnTo>
                  <a:pt x="80625" y="18009"/>
                </a:lnTo>
                <a:lnTo>
                  <a:pt x="80625" y="0"/>
                </a:lnTo>
                <a:close/>
              </a:path>
            </a:pathLst>
          </a:custGeom>
          <a:solidFill>
            <a:srgbClr val="FFFFFF"/>
          </a:solidFill>
        </p:spPr>
        <p:txBody>
          <a:bodyPr wrap="square" lIns="0" tIns="0" rIns="0" bIns="0" rtlCol="0"/>
          <a:lstStyle/>
          <a:p>
            <a:endParaRPr sz="1090"/>
          </a:p>
        </p:txBody>
      </p:sp>
      <p:sp>
        <p:nvSpPr>
          <p:cNvPr id="513" name="bk object 513"/>
          <p:cNvSpPr/>
          <p:nvPr/>
        </p:nvSpPr>
        <p:spPr>
          <a:xfrm>
            <a:off x="9963403" y="60194"/>
            <a:ext cx="49292" cy="43512"/>
          </a:xfrm>
          <a:custGeom>
            <a:avLst/>
            <a:gdLst/>
            <a:ahLst/>
            <a:cxnLst/>
            <a:rect l="l" t="t" r="r" b="b"/>
            <a:pathLst>
              <a:path w="81280" h="71755">
                <a:moveTo>
                  <a:pt x="80730" y="0"/>
                </a:moveTo>
                <a:lnTo>
                  <a:pt x="62825" y="0"/>
                </a:lnTo>
                <a:lnTo>
                  <a:pt x="26910" y="35915"/>
                </a:lnTo>
                <a:lnTo>
                  <a:pt x="62825" y="71725"/>
                </a:lnTo>
                <a:lnTo>
                  <a:pt x="80730" y="71725"/>
                </a:lnTo>
                <a:lnTo>
                  <a:pt x="80730" y="62825"/>
                </a:lnTo>
                <a:lnTo>
                  <a:pt x="53820" y="35915"/>
                </a:lnTo>
                <a:lnTo>
                  <a:pt x="80730" y="9004"/>
                </a:lnTo>
                <a:lnTo>
                  <a:pt x="80730" y="0"/>
                </a:lnTo>
                <a:close/>
              </a:path>
              <a:path w="81280" h="71755">
                <a:moveTo>
                  <a:pt x="18009" y="0"/>
                </a:moveTo>
                <a:lnTo>
                  <a:pt x="0" y="0"/>
                </a:lnTo>
                <a:lnTo>
                  <a:pt x="0" y="71725"/>
                </a:lnTo>
                <a:lnTo>
                  <a:pt x="18009" y="71725"/>
                </a:lnTo>
                <a:lnTo>
                  <a:pt x="18009" y="0"/>
                </a:lnTo>
                <a:close/>
              </a:path>
            </a:pathLst>
          </a:custGeom>
          <a:solidFill>
            <a:srgbClr val="FFFFFF"/>
          </a:solidFill>
        </p:spPr>
        <p:txBody>
          <a:bodyPr wrap="square" lIns="0" tIns="0" rIns="0" bIns="0" rtlCol="0"/>
          <a:lstStyle/>
          <a:p>
            <a:endParaRPr sz="1090"/>
          </a:p>
        </p:txBody>
      </p:sp>
      <p:sp>
        <p:nvSpPr>
          <p:cNvPr id="514" name="bk object 514"/>
          <p:cNvSpPr/>
          <p:nvPr/>
        </p:nvSpPr>
        <p:spPr>
          <a:xfrm>
            <a:off x="9227692" y="116006"/>
            <a:ext cx="102298" cy="90926"/>
          </a:xfrm>
          <a:prstGeom prst="rect">
            <a:avLst/>
          </a:prstGeom>
          <a:blipFill>
            <a:blip r:embed="rId46" cstate="print"/>
            <a:stretch>
              <a:fillRect/>
            </a:stretch>
          </a:blipFill>
        </p:spPr>
        <p:txBody>
          <a:bodyPr wrap="square" lIns="0" tIns="0" rIns="0" bIns="0" rtlCol="0"/>
          <a:lstStyle/>
          <a:p>
            <a:endParaRPr sz="1090"/>
          </a:p>
        </p:txBody>
      </p:sp>
      <p:sp>
        <p:nvSpPr>
          <p:cNvPr id="515" name="bk object 515"/>
          <p:cNvSpPr/>
          <p:nvPr/>
        </p:nvSpPr>
        <p:spPr>
          <a:xfrm>
            <a:off x="9338183" y="116006"/>
            <a:ext cx="219502" cy="91260"/>
          </a:xfrm>
          <a:custGeom>
            <a:avLst/>
            <a:gdLst/>
            <a:ahLst/>
            <a:cxnLst/>
            <a:rect l="l" t="t" r="r" b="b"/>
            <a:pathLst>
              <a:path w="361950" h="150495">
                <a:moveTo>
                  <a:pt x="361664" y="0"/>
                </a:moveTo>
                <a:lnTo>
                  <a:pt x="131200" y="0"/>
                </a:lnTo>
                <a:lnTo>
                  <a:pt x="0" y="131200"/>
                </a:lnTo>
                <a:lnTo>
                  <a:pt x="0" y="149943"/>
                </a:lnTo>
                <a:lnTo>
                  <a:pt x="230464" y="149943"/>
                </a:lnTo>
                <a:lnTo>
                  <a:pt x="324178" y="56228"/>
                </a:lnTo>
                <a:lnTo>
                  <a:pt x="361664" y="56228"/>
                </a:lnTo>
                <a:lnTo>
                  <a:pt x="361664" y="0"/>
                </a:lnTo>
                <a:close/>
              </a:path>
              <a:path w="361950" h="150495">
                <a:moveTo>
                  <a:pt x="361664" y="56228"/>
                </a:moveTo>
                <a:lnTo>
                  <a:pt x="324178" y="56228"/>
                </a:lnTo>
                <a:lnTo>
                  <a:pt x="324178" y="93714"/>
                </a:lnTo>
                <a:lnTo>
                  <a:pt x="305435" y="93714"/>
                </a:lnTo>
                <a:lnTo>
                  <a:pt x="267949" y="131200"/>
                </a:lnTo>
                <a:lnTo>
                  <a:pt x="324178" y="131200"/>
                </a:lnTo>
                <a:lnTo>
                  <a:pt x="324178" y="149943"/>
                </a:lnTo>
                <a:lnTo>
                  <a:pt x="361664" y="149943"/>
                </a:lnTo>
                <a:lnTo>
                  <a:pt x="361664" y="56228"/>
                </a:lnTo>
                <a:close/>
              </a:path>
            </a:pathLst>
          </a:custGeom>
          <a:solidFill>
            <a:srgbClr val="FFFFFF"/>
          </a:solidFill>
        </p:spPr>
        <p:txBody>
          <a:bodyPr wrap="square" lIns="0" tIns="0" rIns="0" bIns="0" rtlCol="0"/>
          <a:lstStyle/>
          <a:p>
            <a:endParaRPr sz="1090"/>
          </a:p>
        </p:txBody>
      </p:sp>
      <p:sp>
        <p:nvSpPr>
          <p:cNvPr id="516" name="bk object 516"/>
          <p:cNvSpPr/>
          <p:nvPr/>
        </p:nvSpPr>
        <p:spPr>
          <a:xfrm>
            <a:off x="9565703" y="116006"/>
            <a:ext cx="102298" cy="90926"/>
          </a:xfrm>
          <a:prstGeom prst="rect">
            <a:avLst/>
          </a:prstGeom>
          <a:blipFill>
            <a:blip r:embed="rId47" cstate="print"/>
            <a:stretch>
              <a:fillRect/>
            </a:stretch>
          </a:blipFill>
        </p:spPr>
        <p:txBody>
          <a:bodyPr wrap="square" lIns="0" tIns="0" rIns="0" bIns="0" rtlCol="0"/>
          <a:lstStyle/>
          <a:p>
            <a:endParaRPr sz="1090"/>
          </a:p>
        </p:txBody>
      </p:sp>
      <p:sp>
        <p:nvSpPr>
          <p:cNvPr id="517" name="bk object 517"/>
          <p:cNvSpPr/>
          <p:nvPr/>
        </p:nvSpPr>
        <p:spPr>
          <a:xfrm>
            <a:off x="9687369" y="116006"/>
            <a:ext cx="102434" cy="91260"/>
          </a:xfrm>
          <a:custGeom>
            <a:avLst/>
            <a:gdLst/>
            <a:ahLst/>
            <a:cxnLst/>
            <a:rect l="l" t="t" r="r" b="b"/>
            <a:pathLst>
              <a:path w="168909" h="150495">
                <a:moveTo>
                  <a:pt x="131200" y="0"/>
                </a:moveTo>
                <a:lnTo>
                  <a:pt x="0" y="0"/>
                </a:lnTo>
                <a:lnTo>
                  <a:pt x="0" y="149943"/>
                </a:lnTo>
                <a:lnTo>
                  <a:pt x="37485" y="112457"/>
                </a:lnTo>
                <a:lnTo>
                  <a:pt x="37485" y="93714"/>
                </a:lnTo>
                <a:lnTo>
                  <a:pt x="149995" y="93714"/>
                </a:lnTo>
                <a:lnTo>
                  <a:pt x="131200" y="74971"/>
                </a:lnTo>
                <a:lnTo>
                  <a:pt x="149995" y="56228"/>
                </a:lnTo>
                <a:lnTo>
                  <a:pt x="37485" y="56228"/>
                </a:lnTo>
                <a:lnTo>
                  <a:pt x="37485" y="37485"/>
                </a:lnTo>
                <a:lnTo>
                  <a:pt x="93714" y="37485"/>
                </a:lnTo>
                <a:lnTo>
                  <a:pt x="131200" y="0"/>
                </a:lnTo>
                <a:close/>
              </a:path>
              <a:path w="168909" h="150495">
                <a:moveTo>
                  <a:pt x="149995" y="93714"/>
                </a:moveTo>
                <a:lnTo>
                  <a:pt x="93714" y="93714"/>
                </a:lnTo>
                <a:lnTo>
                  <a:pt x="112457" y="112457"/>
                </a:lnTo>
                <a:lnTo>
                  <a:pt x="56228" y="112457"/>
                </a:lnTo>
                <a:lnTo>
                  <a:pt x="18742" y="149943"/>
                </a:lnTo>
                <a:lnTo>
                  <a:pt x="168790" y="149943"/>
                </a:lnTo>
                <a:lnTo>
                  <a:pt x="168790" y="112457"/>
                </a:lnTo>
                <a:lnTo>
                  <a:pt x="149995" y="93714"/>
                </a:lnTo>
                <a:close/>
              </a:path>
              <a:path w="168909" h="150495">
                <a:moveTo>
                  <a:pt x="168790" y="0"/>
                </a:moveTo>
                <a:lnTo>
                  <a:pt x="149943" y="0"/>
                </a:lnTo>
                <a:lnTo>
                  <a:pt x="93714" y="56228"/>
                </a:lnTo>
                <a:lnTo>
                  <a:pt x="149995" y="56228"/>
                </a:lnTo>
                <a:lnTo>
                  <a:pt x="168790" y="37485"/>
                </a:lnTo>
                <a:lnTo>
                  <a:pt x="168790" y="0"/>
                </a:lnTo>
                <a:close/>
              </a:path>
            </a:pathLst>
          </a:custGeom>
          <a:solidFill>
            <a:srgbClr val="FFFFFF"/>
          </a:solidFill>
        </p:spPr>
        <p:txBody>
          <a:bodyPr wrap="square" lIns="0" tIns="0" rIns="0" bIns="0" rtlCol="0"/>
          <a:lstStyle/>
          <a:p>
            <a:endParaRPr sz="1090"/>
          </a:p>
        </p:txBody>
      </p:sp>
      <p:sp>
        <p:nvSpPr>
          <p:cNvPr id="518" name="bk object 518"/>
          <p:cNvSpPr/>
          <p:nvPr/>
        </p:nvSpPr>
        <p:spPr>
          <a:xfrm>
            <a:off x="9797859" y="116006"/>
            <a:ext cx="102434" cy="91260"/>
          </a:xfrm>
          <a:custGeom>
            <a:avLst/>
            <a:gdLst/>
            <a:ahLst/>
            <a:cxnLst/>
            <a:rect l="l" t="t" r="r" b="b"/>
            <a:pathLst>
              <a:path w="168909" h="150495">
                <a:moveTo>
                  <a:pt x="168790" y="0"/>
                </a:moveTo>
                <a:lnTo>
                  <a:pt x="18742" y="0"/>
                </a:lnTo>
                <a:lnTo>
                  <a:pt x="0" y="18742"/>
                </a:lnTo>
                <a:lnTo>
                  <a:pt x="0" y="149943"/>
                </a:lnTo>
                <a:lnTo>
                  <a:pt x="37485" y="112457"/>
                </a:lnTo>
                <a:lnTo>
                  <a:pt x="37485" y="37485"/>
                </a:lnTo>
                <a:lnTo>
                  <a:pt x="131304" y="37485"/>
                </a:lnTo>
                <a:lnTo>
                  <a:pt x="168790" y="0"/>
                </a:lnTo>
                <a:close/>
              </a:path>
              <a:path w="168909" h="150495">
                <a:moveTo>
                  <a:pt x="168790" y="18742"/>
                </a:moveTo>
                <a:lnTo>
                  <a:pt x="131304" y="56228"/>
                </a:lnTo>
                <a:lnTo>
                  <a:pt x="131304" y="112457"/>
                </a:lnTo>
                <a:lnTo>
                  <a:pt x="56228" y="112457"/>
                </a:lnTo>
                <a:lnTo>
                  <a:pt x="18742" y="149943"/>
                </a:lnTo>
                <a:lnTo>
                  <a:pt x="150047" y="149943"/>
                </a:lnTo>
                <a:lnTo>
                  <a:pt x="168790" y="131200"/>
                </a:lnTo>
                <a:lnTo>
                  <a:pt x="168790" y="18742"/>
                </a:lnTo>
                <a:close/>
              </a:path>
            </a:pathLst>
          </a:custGeom>
          <a:solidFill>
            <a:srgbClr val="FFFFFF"/>
          </a:solidFill>
        </p:spPr>
        <p:txBody>
          <a:bodyPr wrap="square" lIns="0" tIns="0" rIns="0" bIns="0" rtlCol="0"/>
          <a:lstStyle/>
          <a:p>
            <a:endParaRPr sz="1090"/>
          </a:p>
        </p:txBody>
      </p:sp>
      <p:sp>
        <p:nvSpPr>
          <p:cNvPr id="519" name="bk object 519"/>
          <p:cNvSpPr/>
          <p:nvPr/>
        </p:nvSpPr>
        <p:spPr>
          <a:xfrm>
            <a:off x="9908349" y="116006"/>
            <a:ext cx="102434" cy="91260"/>
          </a:xfrm>
          <a:custGeom>
            <a:avLst/>
            <a:gdLst/>
            <a:ahLst/>
            <a:cxnLst/>
            <a:rect l="l" t="t" r="r" b="b"/>
            <a:pathLst>
              <a:path w="168909" h="150495">
                <a:moveTo>
                  <a:pt x="168790" y="0"/>
                </a:moveTo>
                <a:lnTo>
                  <a:pt x="131304" y="0"/>
                </a:lnTo>
                <a:lnTo>
                  <a:pt x="0" y="131200"/>
                </a:lnTo>
                <a:lnTo>
                  <a:pt x="0" y="149943"/>
                </a:lnTo>
                <a:lnTo>
                  <a:pt x="37485" y="149943"/>
                </a:lnTo>
                <a:lnTo>
                  <a:pt x="168790" y="18742"/>
                </a:lnTo>
                <a:lnTo>
                  <a:pt x="168790" y="0"/>
                </a:lnTo>
                <a:close/>
              </a:path>
              <a:path w="168909" h="150495">
                <a:moveTo>
                  <a:pt x="121881" y="84395"/>
                </a:moveTo>
                <a:lnTo>
                  <a:pt x="93819" y="112457"/>
                </a:lnTo>
                <a:lnTo>
                  <a:pt x="131304" y="149943"/>
                </a:lnTo>
                <a:lnTo>
                  <a:pt x="168790" y="149943"/>
                </a:lnTo>
                <a:lnTo>
                  <a:pt x="168790" y="131200"/>
                </a:lnTo>
                <a:lnTo>
                  <a:pt x="121881" y="84395"/>
                </a:lnTo>
                <a:close/>
              </a:path>
              <a:path w="168909" h="150495">
                <a:moveTo>
                  <a:pt x="37485" y="0"/>
                </a:moveTo>
                <a:lnTo>
                  <a:pt x="0" y="0"/>
                </a:lnTo>
                <a:lnTo>
                  <a:pt x="0" y="18742"/>
                </a:lnTo>
                <a:lnTo>
                  <a:pt x="46909" y="65547"/>
                </a:lnTo>
                <a:lnTo>
                  <a:pt x="75076" y="37485"/>
                </a:lnTo>
                <a:lnTo>
                  <a:pt x="37485" y="0"/>
                </a:lnTo>
                <a:close/>
              </a:path>
            </a:pathLst>
          </a:custGeom>
          <a:solidFill>
            <a:srgbClr val="FFFFFF"/>
          </a:solidFill>
        </p:spPr>
        <p:txBody>
          <a:bodyPr wrap="square" lIns="0" tIns="0" rIns="0" bIns="0" rtlCol="0"/>
          <a:lstStyle/>
          <a:p>
            <a:endParaRPr sz="1090"/>
          </a:p>
        </p:txBody>
      </p:sp>
      <p:sp>
        <p:nvSpPr>
          <p:cNvPr id="520" name="bk object 520"/>
          <p:cNvSpPr/>
          <p:nvPr/>
        </p:nvSpPr>
        <p:spPr>
          <a:xfrm>
            <a:off x="10586910" y="60257"/>
            <a:ext cx="534479" cy="146674"/>
          </a:xfrm>
          <a:prstGeom prst="rect">
            <a:avLst/>
          </a:prstGeom>
          <a:blipFill>
            <a:blip r:embed="rId48" cstate="print"/>
            <a:stretch>
              <a:fillRect/>
            </a:stretch>
          </a:blipFill>
        </p:spPr>
        <p:txBody>
          <a:bodyPr wrap="square" lIns="0" tIns="0" rIns="0" bIns="0" rtlCol="0"/>
          <a:lstStyle/>
          <a:p>
            <a:endParaRPr sz="1090"/>
          </a:p>
        </p:txBody>
      </p:sp>
      <p:sp>
        <p:nvSpPr>
          <p:cNvPr id="521" name="bk object 521"/>
          <p:cNvSpPr/>
          <p:nvPr/>
        </p:nvSpPr>
        <p:spPr>
          <a:xfrm>
            <a:off x="86976" y="63439"/>
            <a:ext cx="371213" cy="140444"/>
          </a:xfrm>
          <a:prstGeom prst="rect">
            <a:avLst/>
          </a:prstGeom>
          <a:blipFill>
            <a:blip r:embed="rId49" cstate="print"/>
            <a:stretch>
              <a:fillRect/>
            </a:stretch>
          </a:blipFill>
        </p:spPr>
        <p:txBody>
          <a:bodyPr wrap="square" lIns="0" tIns="0" rIns="0" bIns="0" rtlCol="0"/>
          <a:lstStyle/>
          <a:p>
            <a:endParaRPr sz="1090"/>
          </a:p>
        </p:txBody>
      </p:sp>
      <p:sp>
        <p:nvSpPr>
          <p:cNvPr id="522" name="bk object 522"/>
          <p:cNvSpPr/>
          <p:nvPr/>
        </p:nvSpPr>
        <p:spPr>
          <a:xfrm>
            <a:off x="11696191" y="60194"/>
            <a:ext cx="411416" cy="148770"/>
          </a:xfrm>
          <a:prstGeom prst="rect">
            <a:avLst/>
          </a:prstGeom>
          <a:blipFill>
            <a:blip r:embed="rId50" cstate="print"/>
            <a:stretch>
              <a:fillRect/>
            </a:stretch>
          </a:blipFill>
        </p:spPr>
        <p:txBody>
          <a:bodyPr wrap="square" lIns="0" tIns="0" rIns="0" bIns="0" rtlCol="0"/>
          <a:lstStyle/>
          <a:p>
            <a:endParaRPr sz="1090"/>
          </a:p>
        </p:txBody>
      </p:sp>
      <p:sp>
        <p:nvSpPr>
          <p:cNvPr id="523" name="bk object 523"/>
          <p:cNvSpPr/>
          <p:nvPr/>
        </p:nvSpPr>
        <p:spPr>
          <a:xfrm>
            <a:off x="9768078" y="0"/>
            <a:ext cx="2424152" cy="6590380"/>
          </a:xfrm>
          <a:custGeom>
            <a:avLst/>
            <a:gdLst/>
            <a:ahLst/>
            <a:cxnLst/>
            <a:rect l="l" t="t" r="r" b="b"/>
            <a:pathLst>
              <a:path w="3997325" h="10868025">
                <a:moveTo>
                  <a:pt x="0" y="10867981"/>
                </a:moveTo>
                <a:lnTo>
                  <a:pt x="3996914" y="10867981"/>
                </a:lnTo>
                <a:lnTo>
                  <a:pt x="3996914" y="0"/>
                </a:lnTo>
                <a:lnTo>
                  <a:pt x="0" y="0"/>
                </a:lnTo>
                <a:lnTo>
                  <a:pt x="0" y="10867981"/>
                </a:lnTo>
                <a:close/>
              </a:path>
            </a:pathLst>
          </a:custGeom>
          <a:solidFill>
            <a:srgbClr val="1821FB"/>
          </a:solidFill>
        </p:spPr>
        <p:txBody>
          <a:bodyPr wrap="square" lIns="0" tIns="0" rIns="0" bIns="0" rtlCol="0"/>
          <a:lstStyle/>
          <a:p>
            <a:endParaRPr sz="1090"/>
          </a:p>
        </p:txBody>
      </p:sp>
      <p:sp>
        <p:nvSpPr>
          <p:cNvPr id="524" name="bk object 524"/>
          <p:cNvSpPr/>
          <p:nvPr/>
        </p:nvSpPr>
        <p:spPr>
          <a:xfrm>
            <a:off x="750366" y="3799757"/>
            <a:ext cx="8688822" cy="0"/>
          </a:xfrm>
          <a:custGeom>
            <a:avLst/>
            <a:gdLst/>
            <a:ahLst/>
            <a:cxnLst/>
            <a:rect l="l" t="t" r="r" b="b"/>
            <a:pathLst>
              <a:path w="14327505">
                <a:moveTo>
                  <a:pt x="0" y="0"/>
                </a:moveTo>
                <a:lnTo>
                  <a:pt x="14327312" y="0"/>
                </a:lnTo>
              </a:path>
            </a:pathLst>
          </a:custGeom>
          <a:ln w="5235">
            <a:solidFill>
              <a:srgbClr val="171717"/>
            </a:solidFill>
          </a:ln>
        </p:spPr>
        <p:txBody>
          <a:bodyPr wrap="square" lIns="0" tIns="0" rIns="0" bIns="0" rtlCol="0"/>
          <a:lstStyle/>
          <a:p>
            <a:endParaRPr sz="1090"/>
          </a:p>
        </p:txBody>
      </p:sp>
      <p:sp>
        <p:nvSpPr>
          <p:cNvPr id="525" name="bk object 525"/>
          <p:cNvSpPr/>
          <p:nvPr/>
        </p:nvSpPr>
        <p:spPr>
          <a:xfrm>
            <a:off x="750366" y="5370904"/>
            <a:ext cx="8688822" cy="0"/>
          </a:xfrm>
          <a:custGeom>
            <a:avLst/>
            <a:gdLst/>
            <a:ahLst/>
            <a:cxnLst/>
            <a:rect l="l" t="t" r="r" b="b"/>
            <a:pathLst>
              <a:path w="14327505">
                <a:moveTo>
                  <a:pt x="0" y="0"/>
                </a:moveTo>
                <a:lnTo>
                  <a:pt x="14327312" y="0"/>
                </a:lnTo>
              </a:path>
            </a:pathLst>
          </a:custGeom>
          <a:ln w="5235">
            <a:solidFill>
              <a:srgbClr val="171717"/>
            </a:solidFill>
          </a:ln>
        </p:spPr>
        <p:txBody>
          <a:bodyPr wrap="square" lIns="0" tIns="0" rIns="0" bIns="0" rtlCol="0"/>
          <a:lstStyle/>
          <a:p>
            <a:endParaRPr sz="1090"/>
          </a:p>
        </p:txBody>
      </p:sp>
      <p:sp>
        <p:nvSpPr>
          <p:cNvPr id="526" name="bk object 526"/>
          <p:cNvSpPr/>
          <p:nvPr/>
        </p:nvSpPr>
        <p:spPr>
          <a:xfrm>
            <a:off x="3219449" y="5841590"/>
            <a:ext cx="127000" cy="126991"/>
          </a:xfrm>
          <a:prstGeom prst="rect">
            <a:avLst/>
          </a:prstGeom>
          <a:blipFill>
            <a:blip r:embed="rId51" cstate="print"/>
            <a:stretch>
              <a:fillRect/>
            </a:stretch>
          </a:blipFill>
        </p:spPr>
        <p:txBody>
          <a:bodyPr wrap="square" lIns="0" tIns="0" rIns="0" bIns="0" rtlCol="0"/>
          <a:lstStyle/>
          <a:p>
            <a:endParaRPr sz="1090"/>
          </a:p>
        </p:txBody>
      </p:sp>
      <p:sp>
        <p:nvSpPr>
          <p:cNvPr id="527" name="bk object 527"/>
          <p:cNvSpPr/>
          <p:nvPr/>
        </p:nvSpPr>
        <p:spPr>
          <a:xfrm>
            <a:off x="4337050" y="5841590"/>
            <a:ext cx="127000" cy="126991"/>
          </a:xfrm>
          <a:prstGeom prst="rect">
            <a:avLst/>
          </a:prstGeom>
          <a:blipFill>
            <a:blip r:embed="rId51" cstate="print"/>
            <a:stretch>
              <a:fillRect/>
            </a:stretch>
          </a:blipFill>
        </p:spPr>
        <p:txBody>
          <a:bodyPr wrap="square" lIns="0" tIns="0" rIns="0" bIns="0" rtlCol="0"/>
          <a:lstStyle/>
          <a:p>
            <a:endParaRPr sz="1090"/>
          </a:p>
        </p:txBody>
      </p:sp>
      <p:sp>
        <p:nvSpPr>
          <p:cNvPr id="528" name="bk object 528"/>
          <p:cNvSpPr/>
          <p:nvPr/>
        </p:nvSpPr>
        <p:spPr>
          <a:xfrm>
            <a:off x="4895850" y="5841590"/>
            <a:ext cx="127000" cy="126991"/>
          </a:xfrm>
          <a:prstGeom prst="rect">
            <a:avLst/>
          </a:prstGeom>
          <a:blipFill>
            <a:blip r:embed="rId51" cstate="print"/>
            <a:stretch>
              <a:fillRect/>
            </a:stretch>
          </a:blipFill>
        </p:spPr>
        <p:txBody>
          <a:bodyPr wrap="square" lIns="0" tIns="0" rIns="0" bIns="0" rtlCol="0"/>
          <a:lstStyle/>
          <a:p>
            <a:endParaRPr sz="1090"/>
          </a:p>
        </p:txBody>
      </p:sp>
      <p:sp>
        <p:nvSpPr>
          <p:cNvPr id="529" name="bk object 529"/>
          <p:cNvSpPr/>
          <p:nvPr/>
        </p:nvSpPr>
        <p:spPr>
          <a:xfrm>
            <a:off x="5867399" y="5841590"/>
            <a:ext cx="127000" cy="126991"/>
          </a:xfrm>
          <a:prstGeom prst="rect">
            <a:avLst/>
          </a:prstGeom>
          <a:blipFill>
            <a:blip r:embed="rId51" cstate="print"/>
            <a:stretch>
              <a:fillRect/>
            </a:stretch>
          </a:blipFill>
        </p:spPr>
        <p:txBody>
          <a:bodyPr wrap="square" lIns="0" tIns="0" rIns="0" bIns="0" rtlCol="0"/>
          <a:lstStyle/>
          <a:p>
            <a:endParaRPr sz="1090"/>
          </a:p>
        </p:txBody>
      </p:sp>
      <p:sp>
        <p:nvSpPr>
          <p:cNvPr id="2" name="Holder 2"/>
          <p:cNvSpPr>
            <a:spLocks noGrp="1"/>
          </p:cNvSpPr>
          <p:nvPr>
            <p:ph type="ftr" sz="quarter" idx="5"/>
          </p:nvPr>
        </p:nvSpPr>
        <p:spPr/>
        <p:txBody>
          <a:bodyPr lIns="0" tIns="0" rIns="0" bIns="0"/>
          <a:lstStyle>
            <a:lvl1pPr>
              <a:defRPr sz="6005" b="0" i="0">
                <a:solidFill>
                  <a:srgbClr val="1418FF"/>
                </a:solidFill>
                <a:latin typeface="Impact" panose="020B0806030902050204"/>
                <a:cs typeface="Impact" panose="020B0806030902050204"/>
              </a:defRPr>
            </a:lvl1pPr>
          </a:lstStyle>
          <a:p>
            <a:pPr marL="12700">
              <a:lnSpc>
                <a:spcPct val="100000"/>
              </a:lnSpc>
              <a:spcBef>
                <a:spcPts val="180"/>
              </a:spcBef>
            </a:pPr>
            <a:r>
              <a:rPr spc="-5" dirty="0"/>
              <a:t>LIVE</a:t>
            </a:r>
            <a:r>
              <a:rPr u="dbl" spc="-5" dirty="0">
                <a:uFill>
                  <a:solidFill>
                    <a:srgbClr val="FFFFFF"/>
                  </a:solidFill>
                </a:uFill>
              </a:rPr>
              <a:t> </a:t>
            </a:r>
            <a:r>
              <a:rPr spc="170" dirty="0"/>
              <a:t>SHOP</a:t>
            </a:r>
            <a:r>
              <a:rPr spc="1385" dirty="0"/>
              <a:t> </a:t>
            </a:r>
            <a:r>
              <a:rPr u="dbl" spc="-110" dirty="0">
                <a:uFill>
                  <a:solidFill>
                    <a:srgbClr val="FFFFFF"/>
                  </a:solidFill>
                </a:uFill>
              </a:rPr>
              <a:t>V</a:t>
            </a:r>
            <a:r>
              <a:rPr spc="-110" dirty="0"/>
              <a:t>IDEO</a:t>
            </a:r>
            <a:endParaRPr spc="-110" dirty="0"/>
          </a:p>
        </p:txBody>
      </p:sp>
      <p:sp>
        <p:nvSpPr>
          <p:cNvPr id="3" name="Holder 3"/>
          <p:cNvSpPr>
            <a:spLocks noGrp="1"/>
          </p:cNvSpPr>
          <p:nvPr>
            <p:ph type="dt" sz="half" idx="6"/>
          </p:nvPr>
        </p:nvSpPr>
        <p:spPr/>
        <p:txBody>
          <a:bodyPr lIns="0" tIns="0" rIns="0" bIns="0"/>
          <a:lstStyle>
            <a:lvl1pPr>
              <a:defRPr sz="6005" b="0" i="0">
                <a:solidFill>
                  <a:srgbClr val="1418FF"/>
                </a:solidFill>
                <a:latin typeface="Impact" panose="020B0806030902050204"/>
                <a:cs typeface="Impact" panose="020B0806030902050204"/>
              </a:defRPr>
            </a:lvl1pPr>
          </a:lstStyle>
          <a:p>
            <a:pPr marL="12700">
              <a:lnSpc>
                <a:spcPct val="100000"/>
              </a:lnSpc>
              <a:spcBef>
                <a:spcPts val="180"/>
              </a:spcBef>
            </a:pPr>
            <a:r>
              <a:rPr spc="-10" dirty="0"/>
              <a:t>MEDIA</a:t>
            </a:r>
            <a:endParaRPr spc="-10"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2" Type="http://schemas.openxmlformats.org/officeDocument/2006/relationships/theme" Target="../theme/theme2.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xml"/><Relationship Id="rId1" Type="http://schemas.openxmlformats.org/officeDocument/2006/relationships/image" Target="../media/image5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2.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2.png"/></Relationships>
</file>

<file path=ppt/slides/_rels/slide4.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56.jpeg"/><Relationship Id="rId4" Type="http://schemas.openxmlformats.org/officeDocument/2006/relationships/tags" Target="../tags/tag2.xml"/><Relationship Id="rId3" Type="http://schemas.openxmlformats.org/officeDocument/2006/relationships/image" Target="../media/image55.svg"/><Relationship Id="rId2" Type="http://schemas.openxmlformats.org/officeDocument/2006/relationships/image" Target="../media/image54.png"/><Relationship Id="rId1" Type="http://schemas.openxmlformats.org/officeDocument/2006/relationships/image" Target="../media/image53.png"/></Relationships>
</file>

<file path=ppt/slides/_rels/slide5.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57.jpeg"/><Relationship Id="rId4" Type="http://schemas.openxmlformats.org/officeDocument/2006/relationships/tags" Target="../tags/tag3.xml"/><Relationship Id="rId3" Type="http://schemas.openxmlformats.org/officeDocument/2006/relationships/image" Target="../media/image55.svg"/><Relationship Id="rId2" Type="http://schemas.openxmlformats.org/officeDocument/2006/relationships/image" Target="../media/image54.png"/><Relationship Id="rId1" Type="http://schemas.openxmlformats.org/officeDocument/2006/relationships/image" Target="../media/image53.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2.png"/></Relationships>
</file>

<file path=ppt/slides/_rels/slide7.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tags" Target="../tags/tag4.xml"/><Relationship Id="rId3" Type="http://schemas.openxmlformats.org/officeDocument/2006/relationships/image" Target="../media/image55.svg"/><Relationship Id="rId2" Type="http://schemas.openxmlformats.org/officeDocument/2006/relationships/image" Target="../media/image54.png"/><Relationship Id="rId1" Type="http://schemas.openxmlformats.org/officeDocument/2006/relationships/image" Target="../media/image53.png"/></Relationships>
</file>

<file path=ppt/slides/_rels/slide8.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62.jpeg"/><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tags" Target="../tags/tag5.xml"/><Relationship Id="rId3" Type="http://schemas.openxmlformats.org/officeDocument/2006/relationships/image" Target="../media/image55.svg"/><Relationship Id="rId2" Type="http://schemas.openxmlformats.org/officeDocument/2006/relationships/image" Target="../media/image54.png"/><Relationship Id="rId1" Type="http://schemas.openxmlformats.org/officeDocument/2006/relationships/image" Target="../media/image53.png"/></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2.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4.jpeg"/><Relationship Id="rId3" Type="http://schemas.openxmlformats.org/officeDocument/2006/relationships/tags" Target="../tags/tag6.xml"/><Relationship Id="rId2" Type="http://schemas.openxmlformats.org/officeDocument/2006/relationships/image" Target="../media/image63.png"/><Relationship Id="rId1" Type="http://schemas.openxmlformats.org/officeDocument/2006/relationships/image" Target="../media/image53.png"/></Relationships>
</file>

<file path=ppt/slides/_rels/slide10.xml.rels><?xml version="1.0" encoding="UTF-8" standalone="yes"?>
<Relationships xmlns="http://schemas.openxmlformats.org/package/2006/relationships"><Relationship Id="rId9" Type="http://schemas.openxmlformats.org/officeDocument/2006/relationships/image" Target="../media/image69.jpeg"/><Relationship Id="rId8" Type="http://schemas.openxmlformats.org/officeDocument/2006/relationships/tags" Target="../tags/tag10.xml"/><Relationship Id="rId7" Type="http://schemas.openxmlformats.org/officeDocument/2006/relationships/image" Target="../media/image68.jpeg"/><Relationship Id="rId6" Type="http://schemas.openxmlformats.org/officeDocument/2006/relationships/tags" Target="../tags/tag9.xml"/><Relationship Id="rId5" Type="http://schemas.openxmlformats.org/officeDocument/2006/relationships/image" Target="../media/image67.jpeg"/><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image" Target="../media/image63.png"/><Relationship Id="rId12" Type="http://schemas.openxmlformats.org/officeDocument/2006/relationships/slideLayout" Target="../slideLayouts/slideLayout2.xml"/><Relationship Id="rId11" Type="http://schemas.openxmlformats.org/officeDocument/2006/relationships/image" Target="../media/image70.jpeg"/><Relationship Id="rId10" Type="http://schemas.openxmlformats.org/officeDocument/2006/relationships/tags" Target="../tags/tag11.xml"/><Relationship Id="rId1" Type="http://schemas.openxmlformats.org/officeDocument/2006/relationships/image" Target="../media/image53.png"/></Relationships>
</file>

<file path=ppt/slides/_rels/slide11.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72.jpeg"/><Relationship Id="rId4" Type="http://schemas.openxmlformats.org/officeDocument/2006/relationships/image" Target="../media/image71.jpeg"/><Relationship Id="rId3" Type="http://schemas.openxmlformats.org/officeDocument/2006/relationships/tags" Target="../tags/tag12.xml"/><Relationship Id="rId2" Type="http://schemas.openxmlformats.org/officeDocument/2006/relationships/image" Target="../media/image63.png"/><Relationship Id="rId1" Type="http://schemas.openxmlformats.org/officeDocument/2006/relationships/image" Target="../media/image53.png"/></Relationships>
</file>

<file path=ppt/slides/_rels/slide12.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 Id="rId3" Type="http://schemas.openxmlformats.org/officeDocument/2006/relationships/tags" Target="../tags/tag13.xml"/><Relationship Id="rId2" Type="http://schemas.openxmlformats.org/officeDocument/2006/relationships/image" Target="../media/image63.png"/><Relationship Id="rId1" Type="http://schemas.openxmlformats.org/officeDocument/2006/relationships/image" Target="../media/image53.png"/></Relationships>
</file>

<file path=ppt/slides/_rels/slide13.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78.jpeg"/><Relationship Id="rId5" Type="http://schemas.openxmlformats.org/officeDocument/2006/relationships/image" Target="../media/image77.jpeg"/><Relationship Id="rId4" Type="http://schemas.openxmlformats.org/officeDocument/2006/relationships/image" Target="../media/image76.jpeg"/><Relationship Id="rId3" Type="http://schemas.openxmlformats.org/officeDocument/2006/relationships/tags" Target="../tags/tag14.xml"/><Relationship Id="rId2" Type="http://schemas.openxmlformats.org/officeDocument/2006/relationships/image" Target="../media/image63.png"/><Relationship Id="rId1" Type="http://schemas.openxmlformats.org/officeDocument/2006/relationships/image" Target="../media/image53.png"/></Relationships>
</file>

<file path=ppt/slides/_rels/slide14.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82.jpeg"/><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 Id="rId3" Type="http://schemas.openxmlformats.org/officeDocument/2006/relationships/tags" Target="../tags/tag15.xml"/><Relationship Id="rId2" Type="http://schemas.openxmlformats.org/officeDocument/2006/relationships/image" Target="../media/image63.png"/><Relationship Id="rId1" Type="http://schemas.openxmlformats.org/officeDocument/2006/relationships/image" Target="../media/image53.png"/></Relationships>
</file>

<file path=ppt/slides/_rels/slide15.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85.jpeg"/><Relationship Id="rId6" Type="http://schemas.openxmlformats.org/officeDocument/2006/relationships/image" Target="../media/image84.jpeg"/><Relationship Id="rId5" Type="http://schemas.openxmlformats.org/officeDocument/2006/relationships/tags" Target="../tags/tag17.xml"/><Relationship Id="rId4" Type="http://schemas.openxmlformats.org/officeDocument/2006/relationships/image" Target="../media/image83.jpeg"/><Relationship Id="rId3" Type="http://schemas.openxmlformats.org/officeDocument/2006/relationships/tags" Target="../tags/tag16.xml"/><Relationship Id="rId2" Type="http://schemas.openxmlformats.org/officeDocument/2006/relationships/image" Target="../media/image63.png"/><Relationship Id="rId1" Type="http://schemas.openxmlformats.org/officeDocument/2006/relationships/image" Target="../media/image53.png"/></Relationships>
</file>

<file path=ppt/slides/_rels/slide16.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87.jpeg"/><Relationship Id="rId4" Type="http://schemas.openxmlformats.org/officeDocument/2006/relationships/image" Target="../media/image86.jpeg"/><Relationship Id="rId3" Type="http://schemas.openxmlformats.org/officeDocument/2006/relationships/tags" Target="../tags/tag18.xml"/><Relationship Id="rId2" Type="http://schemas.openxmlformats.org/officeDocument/2006/relationships/image" Target="../media/image63.png"/><Relationship Id="rId1" Type="http://schemas.openxmlformats.org/officeDocument/2006/relationships/image" Target="../media/image53.png"/></Relationships>
</file>

<file path=ppt/slides/_rels/slide17.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91.jpeg"/><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image" Target="../media/image88.jpeg"/><Relationship Id="rId3" Type="http://schemas.openxmlformats.org/officeDocument/2006/relationships/tags" Target="../tags/tag19.xml"/><Relationship Id="rId2" Type="http://schemas.openxmlformats.org/officeDocument/2006/relationships/image" Target="../media/image63.png"/><Relationship Id="rId1" Type="http://schemas.openxmlformats.org/officeDocument/2006/relationships/image" Target="../media/image53.png"/></Relationships>
</file>

<file path=ppt/slides/_rels/slide18.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95.jpeg"/><Relationship Id="rId6" Type="http://schemas.openxmlformats.org/officeDocument/2006/relationships/image" Target="../media/image94.jpeg"/><Relationship Id="rId5" Type="http://schemas.openxmlformats.org/officeDocument/2006/relationships/image" Target="../media/image93.jpeg"/><Relationship Id="rId4" Type="http://schemas.openxmlformats.org/officeDocument/2006/relationships/image" Target="../media/image92.jpeg"/><Relationship Id="rId3" Type="http://schemas.openxmlformats.org/officeDocument/2006/relationships/tags" Target="../tags/tag20.xml"/><Relationship Id="rId2" Type="http://schemas.openxmlformats.org/officeDocument/2006/relationships/image" Target="../media/image63.png"/><Relationship Id="rId1" Type="http://schemas.openxmlformats.org/officeDocument/2006/relationships/image" Target="../media/image53.png"/></Relationships>
</file>

<file path=ppt/slides/_rels/slide19.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99.jpeg"/><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 Id="rId3" Type="http://schemas.openxmlformats.org/officeDocument/2006/relationships/tags" Target="../tags/tag21.xml"/><Relationship Id="rId2" Type="http://schemas.openxmlformats.org/officeDocument/2006/relationships/image" Target="../media/image63.png"/><Relationship Id="rId1" Type="http://schemas.openxmlformats.org/officeDocument/2006/relationships/image" Target="../media/image53.png"/></Relationships>
</file>

<file path=ppt/slides/_rels/slide20.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23.xml"/><Relationship Id="rId5" Type="http://schemas.openxmlformats.org/officeDocument/2006/relationships/image" Target="../media/image101.jpeg"/><Relationship Id="rId4" Type="http://schemas.openxmlformats.org/officeDocument/2006/relationships/image" Target="../media/image100.jpeg"/><Relationship Id="rId3" Type="http://schemas.openxmlformats.org/officeDocument/2006/relationships/tags" Target="../tags/tag22.xml"/><Relationship Id="rId2" Type="http://schemas.openxmlformats.org/officeDocument/2006/relationships/image" Target="../media/image63.png"/><Relationship Id="rId1" Type="http://schemas.openxmlformats.org/officeDocument/2006/relationships/image" Target="../media/image53.png"/></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25.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 Id="rId3" Type="http://schemas.openxmlformats.org/officeDocument/2006/relationships/tags" Target="../tags/tag24.xml"/><Relationship Id="rId2" Type="http://schemas.openxmlformats.org/officeDocument/2006/relationships/image" Target="../media/image63.png"/><Relationship Id="rId1" Type="http://schemas.openxmlformats.org/officeDocument/2006/relationships/image" Target="../media/image53.png"/></Relationships>
</file>

<file path=ppt/slides/_rels/slide22.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108.jpeg"/><Relationship Id="rId6" Type="http://schemas.openxmlformats.org/officeDocument/2006/relationships/image" Target="../media/image107.jpeg"/><Relationship Id="rId5" Type="http://schemas.openxmlformats.org/officeDocument/2006/relationships/image" Target="../media/image106.jpeg"/><Relationship Id="rId4" Type="http://schemas.openxmlformats.org/officeDocument/2006/relationships/image" Target="../media/image105.jpeg"/><Relationship Id="rId3" Type="http://schemas.openxmlformats.org/officeDocument/2006/relationships/tags" Target="../tags/tag26.xml"/><Relationship Id="rId2" Type="http://schemas.openxmlformats.org/officeDocument/2006/relationships/image" Target="../media/image63.png"/><Relationship Id="rId1" Type="http://schemas.openxmlformats.org/officeDocument/2006/relationships/image" Target="../media/image53.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2.png"/></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13.xml"/><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image" Target="../media/image109.jpeg"/></Relationships>
</file>

<file path=ppt/slides/_rels/slide25.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111.jpeg"/><Relationship Id="rId4" Type="http://schemas.openxmlformats.org/officeDocument/2006/relationships/image" Target="../media/image110.jpeg"/><Relationship Id="rId3" Type="http://schemas.openxmlformats.org/officeDocument/2006/relationships/tags" Target="../tags/tag29.xml"/><Relationship Id="rId2" Type="http://schemas.openxmlformats.org/officeDocument/2006/relationships/image" Target="../media/image63.png"/><Relationship Id="rId1" Type="http://schemas.openxmlformats.org/officeDocument/2006/relationships/image" Target="../media/image53.png"/></Relationships>
</file>

<file path=ppt/slides/_rels/slide26.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113.jpeg"/><Relationship Id="rId4" Type="http://schemas.openxmlformats.org/officeDocument/2006/relationships/image" Target="../media/image112.jpeg"/><Relationship Id="rId3" Type="http://schemas.openxmlformats.org/officeDocument/2006/relationships/tags" Target="../tags/tag30.xml"/><Relationship Id="rId2" Type="http://schemas.openxmlformats.org/officeDocument/2006/relationships/image" Target="../media/image63.png"/><Relationship Id="rId1" Type="http://schemas.openxmlformats.org/officeDocument/2006/relationships/image" Target="../media/image53.png"/></Relationships>
</file>

<file path=ppt/slides/_rels/slide27.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116.jpeg"/><Relationship Id="rId6" Type="http://schemas.openxmlformats.org/officeDocument/2006/relationships/tags" Target="../tags/tag32.xml"/><Relationship Id="rId5" Type="http://schemas.openxmlformats.org/officeDocument/2006/relationships/image" Target="../media/image115.jpeg"/><Relationship Id="rId4" Type="http://schemas.openxmlformats.org/officeDocument/2006/relationships/image" Target="../media/image114.jpeg"/><Relationship Id="rId3" Type="http://schemas.openxmlformats.org/officeDocument/2006/relationships/tags" Target="../tags/tag31.xml"/><Relationship Id="rId2" Type="http://schemas.openxmlformats.org/officeDocument/2006/relationships/image" Target="../media/image63.png"/><Relationship Id="rId1" Type="http://schemas.openxmlformats.org/officeDocument/2006/relationships/image" Target="../media/image53.png"/></Relationships>
</file>

<file path=ppt/slides/_rels/slide28.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120.jpeg"/><Relationship Id="rId6" Type="http://schemas.openxmlformats.org/officeDocument/2006/relationships/image" Target="../media/image119.jpeg"/><Relationship Id="rId5" Type="http://schemas.openxmlformats.org/officeDocument/2006/relationships/image" Target="../media/image118.jpeg"/><Relationship Id="rId4" Type="http://schemas.openxmlformats.org/officeDocument/2006/relationships/image" Target="../media/image117.jpeg"/><Relationship Id="rId3" Type="http://schemas.openxmlformats.org/officeDocument/2006/relationships/tags" Target="../tags/tag33.xml"/><Relationship Id="rId2" Type="http://schemas.openxmlformats.org/officeDocument/2006/relationships/image" Target="../media/image63.png"/><Relationship Id="rId1" Type="http://schemas.openxmlformats.org/officeDocument/2006/relationships/image" Target="../media/image53.png"/></Relationships>
</file>

<file path=ppt/slides/_rels/slide29.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124.jpeg"/><Relationship Id="rId6" Type="http://schemas.openxmlformats.org/officeDocument/2006/relationships/image" Target="../media/image123.jpeg"/><Relationship Id="rId5" Type="http://schemas.openxmlformats.org/officeDocument/2006/relationships/image" Target="../media/image122.jpeg"/><Relationship Id="rId4" Type="http://schemas.openxmlformats.org/officeDocument/2006/relationships/image" Target="../media/image121.jpeg"/><Relationship Id="rId3" Type="http://schemas.openxmlformats.org/officeDocument/2006/relationships/tags" Target="../tags/tag34.xml"/><Relationship Id="rId2" Type="http://schemas.openxmlformats.org/officeDocument/2006/relationships/image" Target="../media/image63.png"/><Relationship Id="rId1" Type="http://schemas.openxmlformats.org/officeDocument/2006/relationships/image" Target="../media/image53.png"/></Relationships>
</file>

<file path=ppt/slides/_rels/slide30.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126.jpeg"/><Relationship Id="rId6" Type="http://schemas.openxmlformats.org/officeDocument/2006/relationships/tags" Target="../tags/tag37.xml"/><Relationship Id="rId5" Type="http://schemas.openxmlformats.org/officeDocument/2006/relationships/image" Target="../media/image125.jpeg"/><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image" Target="../media/image63.png"/><Relationship Id="rId1" Type="http://schemas.openxmlformats.org/officeDocument/2006/relationships/image" Target="../media/image53.png"/></Relationships>
</file>

<file path=ppt/slides/_rels/slide31.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29.jpeg"/><Relationship Id="rId5" Type="http://schemas.openxmlformats.org/officeDocument/2006/relationships/image" Target="../media/image128.jpeg"/><Relationship Id="rId4" Type="http://schemas.openxmlformats.org/officeDocument/2006/relationships/image" Target="../media/image127.jpeg"/><Relationship Id="rId3" Type="http://schemas.openxmlformats.org/officeDocument/2006/relationships/tags" Target="../tags/tag38.xml"/><Relationship Id="rId2" Type="http://schemas.openxmlformats.org/officeDocument/2006/relationships/image" Target="../media/image63.png"/><Relationship Id="rId1" Type="http://schemas.openxmlformats.org/officeDocument/2006/relationships/image" Target="../media/image53.png"/></Relationships>
</file>

<file path=ppt/slides/_rels/slide32.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131.jpeg"/><Relationship Id="rId6" Type="http://schemas.openxmlformats.org/officeDocument/2006/relationships/tags" Target="../tags/tag41.xml"/><Relationship Id="rId5" Type="http://schemas.openxmlformats.org/officeDocument/2006/relationships/image" Target="../media/image130.jpeg"/><Relationship Id="rId4" Type="http://schemas.openxmlformats.org/officeDocument/2006/relationships/tags" Target="../tags/tag40.xml"/><Relationship Id="rId3" Type="http://schemas.openxmlformats.org/officeDocument/2006/relationships/tags" Target="../tags/tag39.xml"/><Relationship Id="rId2" Type="http://schemas.openxmlformats.org/officeDocument/2006/relationships/image" Target="../media/image63.png"/><Relationship Id="rId1" Type="http://schemas.openxmlformats.org/officeDocument/2006/relationships/image" Target="../media/image53.png"/></Relationships>
</file>

<file path=ppt/slides/_rels/slide33.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135.jpeg"/><Relationship Id="rId6" Type="http://schemas.openxmlformats.org/officeDocument/2006/relationships/image" Target="../media/image134.jpeg"/><Relationship Id="rId5" Type="http://schemas.openxmlformats.org/officeDocument/2006/relationships/image" Target="../media/image133.jpeg"/><Relationship Id="rId4" Type="http://schemas.openxmlformats.org/officeDocument/2006/relationships/image" Target="../media/image132.jpeg"/><Relationship Id="rId3" Type="http://schemas.openxmlformats.org/officeDocument/2006/relationships/tags" Target="../tags/tag42.xml"/><Relationship Id="rId2" Type="http://schemas.openxmlformats.org/officeDocument/2006/relationships/image" Target="../media/image63.png"/><Relationship Id="rId1" Type="http://schemas.openxmlformats.org/officeDocument/2006/relationships/image" Target="../media/image53.png"/></Relationships>
</file>

<file path=ppt/slides/_rels/slide34.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137.jpeg"/><Relationship Id="rId4" Type="http://schemas.openxmlformats.org/officeDocument/2006/relationships/image" Target="../media/image136.jpeg"/><Relationship Id="rId3" Type="http://schemas.openxmlformats.org/officeDocument/2006/relationships/tags" Target="../tags/tag43.xml"/><Relationship Id="rId2" Type="http://schemas.openxmlformats.org/officeDocument/2006/relationships/image" Target="../media/image63.png"/><Relationship Id="rId1" Type="http://schemas.openxmlformats.org/officeDocument/2006/relationships/image" Target="../media/image53.png"/></Relationships>
</file>

<file path=ppt/slides/_rels/slide35.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139.jpeg"/><Relationship Id="rId4" Type="http://schemas.openxmlformats.org/officeDocument/2006/relationships/image" Target="../media/image138.jpeg"/><Relationship Id="rId3" Type="http://schemas.openxmlformats.org/officeDocument/2006/relationships/tags" Target="../tags/tag44.xml"/><Relationship Id="rId2" Type="http://schemas.openxmlformats.org/officeDocument/2006/relationships/image" Target="../media/image63.png"/><Relationship Id="rId1" Type="http://schemas.openxmlformats.org/officeDocument/2006/relationships/image" Target="../media/image53.png"/></Relationships>
</file>

<file path=ppt/slides/_rels/slide36.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42.jpeg"/><Relationship Id="rId5" Type="http://schemas.openxmlformats.org/officeDocument/2006/relationships/image" Target="../media/image141.jpeg"/><Relationship Id="rId4" Type="http://schemas.openxmlformats.org/officeDocument/2006/relationships/image" Target="../media/image140.jpeg"/><Relationship Id="rId3" Type="http://schemas.openxmlformats.org/officeDocument/2006/relationships/tags" Target="../tags/tag45.xml"/><Relationship Id="rId2" Type="http://schemas.openxmlformats.org/officeDocument/2006/relationships/image" Target="../media/image63.png"/><Relationship Id="rId1" Type="http://schemas.openxmlformats.org/officeDocument/2006/relationships/image" Target="../media/image53.png"/></Relationships>
</file>

<file path=ppt/slides/_rels/slide37.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144.jpeg"/><Relationship Id="rId4" Type="http://schemas.openxmlformats.org/officeDocument/2006/relationships/image" Target="../media/image143.jpeg"/><Relationship Id="rId3" Type="http://schemas.openxmlformats.org/officeDocument/2006/relationships/tags" Target="../tags/tag46.xml"/><Relationship Id="rId2" Type="http://schemas.openxmlformats.org/officeDocument/2006/relationships/image" Target="../media/image63.png"/><Relationship Id="rId1" Type="http://schemas.openxmlformats.org/officeDocument/2006/relationships/image" Target="../media/image53.png"/></Relationships>
</file>

<file path=ppt/slides/_rels/slide38.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3.xml"/><Relationship Id="rId3" Type="http://schemas.openxmlformats.org/officeDocument/2006/relationships/tags" Target="../tags/tag48.xml"/><Relationship Id="rId2" Type="http://schemas.openxmlformats.org/officeDocument/2006/relationships/tags" Target="../tags/tag47.xml"/><Relationship Id="rId1" Type="http://schemas.openxmlformats.org/officeDocument/2006/relationships/image" Target="../media/image109.jpeg"/></Relationships>
</file>

<file path=ppt/slides/_rels/slide39.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146.jpeg"/><Relationship Id="rId4" Type="http://schemas.openxmlformats.org/officeDocument/2006/relationships/image" Target="../media/image145.jpeg"/><Relationship Id="rId3" Type="http://schemas.openxmlformats.org/officeDocument/2006/relationships/tags" Target="../tags/tag49.xml"/><Relationship Id="rId2" Type="http://schemas.openxmlformats.org/officeDocument/2006/relationships/image" Target="../media/image63.png"/><Relationship Id="rId1" Type="http://schemas.openxmlformats.org/officeDocument/2006/relationships/image" Target="../media/image53.png"/></Relationships>
</file>

<file path=ppt/slides/_rels/slide40.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49.jpeg"/><Relationship Id="rId5" Type="http://schemas.openxmlformats.org/officeDocument/2006/relationships/image" Target="../media/image148.jpeg"/><Relationship Id="rId4" Type="http://schemas.openxmlformats.org/officeDocument/2006/relationships/image" Target="../media/image147.jpeg"/><Relationship Id="rId3" Type="http://schemas.openxmlformats.org/officeDocument/2006/relationships/tags" Target="../tags/tag50.xml"/><Relationship Id="rId2" Type="http://schemas.openxmlformats.org/officeDocument/2006/relationships/image" Target="../media/image63.png"/><Relationship Id="rId1" Type="http://schemas.openxmlformats.org/officeDocument/2006/relationships/image" Target="../media/image53.png"/></Relationships>
</file>

<file path=ppt/slides/_rels/slide41.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50.jpeg"/><Relationship Id="rId5" Type="http://schemas.openxmlformats.org/officeDocument/2006/relationships/image" Target="../media/image148.jpeg"/><Relationship Id="rId4" Type="http://schemas.openxmlformats.org/officeDocument/2006/relationships/image" Target="../media/image147.jpeg"/><Relationship Id="rId3" Type="http://schemas.openxmlformats.org/officeDocument/2006/relationships/tags" Target="../tags/tag51.xml"/><Relationship Id="rId2" Type="http://schemas.openxmlformats.org/officeDocument/2006/relationships/image" Target="../media/image63.png"/><Relationship Id="rId1" Type="http://schemas.openxmlformats.org/officeDocument/2006/relationships/image" Target="../media/image53.png"/></Relationships>
</file>

<file path=ppt/slides/_rels/slide42.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54.jpeg"/><Relationship Id="rId5" Type="http://schemas.openxmlformats.org/officeDocument/2006/relationships/image" Target="../media/image153.jpeg"/><Relationship Id="rId4" Type="http://schemas.openxmlformats.org/officeDocument/2006/relationships/image" Target="../media/image152.jpeg"/><Relationship Id="rId3" Type="http://schemas.openxmlformats.org/officeDocument/2006/relationships/tags" Target="../tags/tag52.xml"/><Relationship Id="rId2" Type="http://schemas.openxmlformats.org/officeDocument/2006/relationships/image" Target="../media/image151.png"/><Relationship Id="rId1" Type="http://schemas.openxmlformats.org/officeDocument/2006/relationships/image" Target="../media/image53.png"/></Relationships>
</file>

<file path=ppt/slides/_rels/slide43.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156.jpeg"/><Relationship Id="rId4" Type="http://schemas.openxmlformats.org/officeDocument/2006/relationships/image" Target="../media/image155.jpeg"/><Relationship Id="rId3" Type="http://schemas.openxmlformats.org/officeDocument/2006/relationships/tags" Target="../tags/tag53.xml"/><Relationship Id="rId2" Type="http://schemas.openxmlformats.org/officeDocument/2006/relationships/image" Target="../media/image63.png"/><Relationship Id="rId1" Type="http://schemas.openxmlformats.org/officeDocument/2006/relationships/image" Target="../media/image53.png"/></Relationships>
</file>

<file path=ppt/slides/_rels/slide44.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159.jpeg"/><Relationship Id="rId6" Type="http://schemas.openxmlformats.org/officeDocument/2006/relationships/image" Target="../media/image158.jpeg"/><Relationship Id="rId5" Type="http://schemas.openxmlformats.org/officeDocument/2006/relationships/image" Target="../media/image157.jpeg"/><Relationship Id="rId4" Type="http://schemas.openxmlformats.org/officeDocument/2006/relationships/tags" Target="../tags/tag55.xml"/><Relationship Id="rId3" Type="http://schemas.openxmlformats.org/officeDocument/2006/relationships/tags" Target="../tags/tag54.xml"/><Relationship Id="rId2" Type="http://schemas.openxmlformats.org/officeDocument/2006/relationships/image" Target="../media/image63.png"/><Relationship Id="rId1" Type="http://schemas.openxmlformats.org/officeDocument/2006/relationships/image" Target="../media/image53.png"/></Relationships>
</file>

<file path=ppt/slides/_rels/slide45.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62.jpeg"/><Relationship Id="rId5" Type="http://schemas.openxmlformats.org/officeDocument/2006/relationships/image" Target="../media/image161.jpeg"/><Relationship Id="rId4" Type="http://schemas.openxmlformats.org/officeDocument/2006/relationships/image" Target="../media/image160.jpeg"/><Relationship Id="rId3" Type="http://schemas.openxmlformats.org/officeDocument/2006/relationships/tags" Target="../tags/tag56.xml"/><Relationship Id="rId2" Type="http://schemas.openxmlformats.org/officeDocument/2006/relationships/image" Target="../media/image63.png"/><Relationship Id="rId1" Type="http://schemas.openxmlformats.org/officeDocument/2006/relationships/image" Target="../media/image53.png"/></Relationships>
</file>

<file path=ppt/slides/_rels/slide46.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13.xml"/><Relationship Id="rId3" Type="http://schemas.openxmlformats.org/officeDocument/2006/relationships/tags" Target="../tags/tag58.xml"/><Relationship Id="rId2" Type="http://schemas.openxmlformats.org/officeDocument/2006/relationships/tags" Target="../tags/tag57.xml"/><Relationship Id="rId1" Type="http://schemas.openxmlformats.org/officeDocument/2006/relationships/image" Target="../media/image109.jpeg"/></Relationships>
</file>

<file path=ppt/slides/_rels/slide47.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64.jpeg"/><Relationship Id="rId5" Type="http://schemas.openxmlformats.org/officeDocument/2006/relationships/image" Target="../media/image163.jpeg"/><Relationship Id="rId4" Type="http://schemas.openxmlformats.org/officeDocument/2006/relationships/tags" Target="../tags/tag60.xml"/><Relationship Id="rId3" Type="http://schemas.openxmlformats.org/officeDocument/2006/relationships/tags" Target="../tags/tag59.xml"/><Relationship Id="rId2" Type="http://schemas.openxmlformats.org/officeDocument/2006/relationships/image" Target="../media/image63.png"/><Relationship Id="rId1" Type="http://schemas.openxmlformats.org/officeDocument/2006/relationships/image" Target="../media/image53.png"/></Relationships>
</file>

<file path=ppt/slides/_rels/slide48.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166.jpeg"/><Relationship Id="rId4" Type="http://schemas.openxmlformats.org/officeDocument/2006/relationships/image" Target="../media/image165.jpeg"/><Relationship Id="rId3" Type="http://schemas.openxmlformats.org/officeDocument/2006/relationships/tags" Target="../tags/tag61.xml"/><Relationship Id="rId2" Type="http://schemas.openxmlformats.org/officeDocument/2006/relationships/image" Target="../media/image63.png"/><Relationship Id="rId1" Type="http://schemas.openxmlformats.org/officeDocument/2006/relationships/image" Target="../media/image53.png"/></Relationships>
</file>

<file path=ppt/slides/_rels/slide49.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168.jpeg"/><Relationship Id="rId6" Type="http://schemas.openxmlformats.org/officeDocument/2006/relationships/tags" Target="../tags/tag64.xml"/><Relationship Id="rId5" Type="http://schemas.openxmlformats.org/officeDocument/2006/relationships/image" Target="../media/image167.jpeg"/><Relationship Id="rId4" Type="http://schemas.openxmlformats.org/officeDocument/2006/relationships/tags" Target="../tags/tag63.xml"/><Relationship Id="rId3" Type="http://schemas.openxmlformats.org/officeDocument/2006/relationships/tags" Target="../tags/tag62.xml"/><Relationship Id="rId2" Type="http://schemas.openxmlformats.org/officeDocument/2006/relationships/image" Target="../media/image63.png"/><Relationship Id="rId1" Type="http://schemas.openxmlformats.org/officeDocument/2006/relationships/image" Target="../media/image53.png"/></Relationships>
</file>

<file path=ppt/slides/_rels/slide50.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71.jpeg"/><Relationship Id="rId5" Type="http://schemas.openxmlformats.org/officeDocument/2006/relationships/image" Target="../media/image170.jpeg"/><Relationship Id="rId4" Type="http://schemas.openxmlformats.org/officeDocument/2006/relationships/image" Target="../media/image169.jpeg"/><Relationship Id="rId3" Type="http://schemas.openxmlformats.org/officeDocument/2006/relationships/tags" Target="../tags/tag65.xml"/><Relationship Id="rId2" Type="http://schemas.openxmlformats.org/officeDocument/2006/relationships/image" Target="../media/image63.png"/><Relationship Id="rId1" Type="http://schemas.openxmlformats.org/officeDocument/2006/relationships/image" Target="../media/image53.png"/></Relationships>
</file>

<file path=ppt/slides/_rels/slide51.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173.jpeg"/><Relationship Id="rId6" Type="http://schemas.openxmlformats.org/officeDocument/2006/relationships/tags" Target="../tags/tag68.xml"/><Relationship Id="rId5" Type="http://schemas.openxmlformats.org/officeDocument/2006/relationships/image" Target="../media/image172.jpeg"/><Relationship Id="rId4" Type="http://schemas.openxmlformats.org/officeDocument/2006/relationships/tags" Target="../tags/tag67.xml"/><Relationship Id="rId3" Type="http://schemas.openxmlformats.org/officeDocument/2006/relationships/tags" Target="../tags/tag66.xml"/><Relationship Id="rId2" Type="http://schemas.openxmlformats.org/officeDocument/2006/relationships/image" Target="../media/image63.png"/><Relationship Id="rId1" Type="http://schemas.openxmlformats.org/officeDocument/2006/relationships/image" Target="../media/image53.png"/></Relationships>
</file>

<file path=ppt/slides/_rels/slide52.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177.jpeg"/><Relationship Id="rId6" Type="http://schemas.openxmlformats.org/officeDocument/2006/relationships/image" Target="../media/image176.jpeg"/><Relationship Id="rId5" Type="http://schemas.openxmlformats.org/officeDocument/2006/relationships/image" Target="../media/image175.jpeg"/><Relationship Id="rId4" Type="http://schemas.openxmlformats.org/officeDocument/2006/relationships/image" Target="../media/image174.jpeg"/><Relationship Id="rId3" Type="http://schemas.openxmlformats.org/officeDocument/2006/relationships/tags" Target="../tags/tag69.xml"/><Relationship Id="rId2" Type="http://schemas.openxmlformats.org/officeDocument/2006/relationships/image" Target="../media/image63.png"/><Relationship Id="rId1" Type="http://schemas.openxmlformats.org/officeDocument/2006/relationships/image" Target="../media/image53.png"/></Relationships>
</file>

<file path=ppt/slides/_rels/slide53.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179.jpeg"/><Relationship Id="rId6" Type="http://schemas.openxmlformats.org/officeDocument/2006/relationships/tags" Target="../tags/tag72.xml"/><Relationship Id="rId5" Type="http://schemas.openxmlformats.org/officeDocument/2006/relationships/image" Target="../media/image178.jpeg"/><Relationship Id="rId4" Type="http://schemas.openxmlformats.org/officeDocument/2006/relationships/tags" Target="../tags/tag71.xml"/><Relationship Id="rId3" Type="http://schemas.openxmlformats.org/officeDocument/2006/relationships/tags" Target="../tags/tag70.xml"/><Relationship Id="rId2" Type="http://schemas.openxmlformats.org/officeDocument/2006/relationships/image" Target="../media/image63.png"/><Relationship Id="rId1" Type="http://schemas.openxmlformats.org/officeDocument/2006/relationships/image" Target="../media/image53.png"/></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1.png"/></Relationships>
</file>

<file path=ppt/slides/_rels/slide55.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82.jpeg"/><Relationship Id="rId5" Type="http://schemas.openxmlformats.org/officeDocument/2006/relationships/image" Target="../media/image181.jpeg"/><Relationship Id="rId4" Type="http://schemas.openxmlformats.org/officeDocument/2006/relationships/image" Target="../media/image180.jpeg"/><Relationship Id="rId3" Type="http://schemas.openxmlformats.org/officeDocument/2006/relationships/tags" Target="../tags/tag73.xml"/><Relationship Id="rId2" Type="http://schemas.openxmlformats.org/officeDocument/2006/relationships/image" Target="../media/image63.png"/><Relationship Id="rId1" Type="http://schemas.openxmlformats.org/officeDocument/2006/relationships/image" Target="../media/image53.png"/></Relationships>
</file>

<file path=ppt/slides/_rels/slide56.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85.jpeg"/><Relationship Id="rId5" Type="http://schemas.openxmlformats.org/officeDocument/2006/relationships/image" Target="../media/image184.jpeg"/><Relationship Id="rId4" Type="http://schemas.openxmlformats.org/officeDocument/2006/relationships/image" Target="../media/image183.jpeg"/><Relationship Id="rId3" Type="http://schemas.openxmlformats.org/officeDocument/2006/relationships/tags" Target="../tags/tag74.xml"/><Relationship Id="rId2" Type="http://schemas.openxmlformats.org/officeDocument/2006/relationships/image" Target="../media/image63.png"/><Relationship Id="rId1" Type="http://schemas.openxmlformats.org/officeDocument/2006/relationships/image" Target="../media/image53.png"/></Relationships>
</file>

<file path=ppt/slides/_rels/slide57.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87.jpeg"/><Relationship Id="rId5" Type="http://schemas.openxmlformats.org/officeDocument/2006/relationships/image" Target="../media/image186.jpeg"/><Relationship Id="rId4" Type="http://schemas.openxmlformats.org/officeDocument/2006/relationships/tags" Target="../tags/tag76.xml"/><Relationship Id="rId3" Type="http://schemas.openxmlformats.org/officeDocument/2006/relationships/tags" Target="../tags/tag75.xml"/><Relationship Id="rId2" Type="http://schemas.openxmlformats.org/officeDocument/2006/relationships/image" Target="../media/image63.png"/><Relationship Id="rId1" Type="http://schemas.openxmlformats.org/officeDocument/2006/relationships/image" Target="../media/image53.png"/></Relationships>
</file>

<file path=ppt/slides/_rels/slide58.xml.rels><?xml version="1.0" encoding="UTF-8" standalone="yes"?>
<Relationships xmlns="http://schemas.openxmlformats.org/package/2006/relationships"><Relationship Id="rId9" Type="http://schemas.openxmlformats.org/officeDocument/2006/relationships/image" Target="../media/image190.png"/><Relationship Id="rId8" Type="http://schemas.openxmlformats.org/officeDocument/2006/relationships/tags" Target="../tags/tag80.xml"/><Relationship Id="rId7" Type="http://schemas.openxmlformats.org/officeDocument/2006/relationships/image" Target="../media/image189.jpeg"/><Relationship Id="rId6" Type="http://schemas.openxmlformats.org/officeDocument/2006/relationships/tags" Target="../tags/tag79.xml"/><Relationship Id="rId5" Type="http://schemas.openxmlformats.org/officeDocument/2006/relationships/image" Target="../media/image188.jpeg"/><Relationship Id="rId4" Type="http://schemas.openxmlformats.org/officeDocument/2006/relationships/tags" Target="../tags/tag78.xml"/><Relationship Id="rId3" Type="http://schemas.openxmlformats.org/officeDocument/2006/relationships/tags" Target="../tags/tag77.xml"/><Relationship Id="rId2" Type="http://schemas.openxmlformats.org/officeDocument/2006/relationships/image" Target="../media/image63.png"/><Relationship Id="rId10" Type="http://schemas.openxmlformats.org/officeDocument/2006/relationships/slideLayout" Target="../slideLayouts/slideLayout2.xml"/><Relationship Id="rId1" Type="http://schemas.openxmlformats.org/officeDocument/2006/relationships/image" Target="../media/image53.png"/></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81.xml"/><Relationship Id="rId1"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资源 1"/>
          <p:cNvPicPr>
            <a:picLocks noChangeAspect="1"/>
          </p:cNvPicPr>
          <p:nvPr/>
        </p:nvPicPr>
        <p:blipFill>
          <a:blip r:embed="rId1"/>
          <a:srcRect l="25760" t="12840" r="7718" b="16530"/>
          <a:stretch>
            <a:fillRect/>
          </a:stretch>
        </p:blipFill>
        <p:spPr>
          <a:xfrm>
            <a:off x="0" y="0"/>
            <a:ext cx="12191365" cy="6858000"/>
          </a:xfrm>
          <a:prstGeom prst="rect">
            <a:avLst/>
          </a:prstGeom>
        </p:spPr>
      </p:pic>
      <p:sp>
        <p:nvSpPr>
          <p:cNvPr id="5" name="矩形 4"/>
          <p:cNvSpPr/>
          <p:nvPr/>
        </p:nvSpPr>
        <p:spPr>
          <a:xfrm>
            <a:off x="2981325" y="4868545"/>
            <a:ext cx="5965190" cy="664845"/>
          </a:xfrm>
          <a:prstGeom prst="rect">
            <a:avLst/>
          </a:prstGeom>
          <a:solidFill>
            <a:srgbClr val="FFA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custDataLst>
              <p:tags r:id="rId2"/>
            </p:custDataLst>
          </p:nvPr>
        </p:nvSpPr>
        <p:spPr>
          <a:xfrm>
            <a:off x="3201035" y="4967605"/>
            <a:ext cx="5789930" cy="460375"/>
          </a:xfrm>
          <a:prstGeom prst="rect">
            <a:avLst/>
          </a:prstGeom>
          <a:noFill/>
        </p:spPr>
        <p:txBody>
          <a:bodyPr wrap="square" rtlCol="0">
            <a:spAutoFit/>
          </a:bodyPr>
          <a:lstStyle/>
          <a:p>
            <a:r>
              <a:rPr lang="en-US" altLang="zh-CN" sz="2400">
                <a:solidFill>
                  <a:schemeClr val="tx1"/>
                </a:solidFill>
                <a:latin typeface="微软雅黑" panose="020B0503020204020204" charset="-122"/>
                <a:ea typeface="微软雅黑" panose="020B0503020204020204" charset="-122"/>
                <a:cs typeface="微软雅黑" panose="020B0503020204020204" charset="-122"/>
              </a:rPr>
              <a:t>2024</a:t>
            </a:r>
            <a:r>
              <a:rPr lang="zh-CN" altLang="en-US" sz="2400">
                <a:solidFill>
                  <a:schemeClr val="tx1"/>
                </a:solidFill>
                <a:latin typeface="微软雅黑" panose="020B0503020204020204" charset="-122"/>
                <a:ea typeface="微软雅黑" panose="020B0503020204020204" charset="-122"/>
                <a:cs typeface="微软雅黑" panose="020B0503020204020204" charset="-122"/>
              </a:rPr>
              <a:t>年春季樱花节主题市集游园会方案</a:t>
            </a:r>
            <a:endParaRPr lang="zh-CN" altLang="en-US" sz="2400">
              <a:solidFill>
                <a:schemeClr val="tx1"/>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资源 1"/>
          <p:cNvPicPr>
            <a:picLocks noChangeAspect="1"/>
          </p:cNvPicPr>
          <p:nvPr/>
        </p:nvPicPr>
        <p:blipFill>
          <a:blip r:embed="rId1"/>
          <a:srcRect l="25760" t="12840" r="7718" b="16530"/>
          <a:stretch>
            <a:fillRect/>
          </a:stretch>
        </p:blipFill>
        <p:spPr>
          <a:xfrm>
            <a:off x="0" y="0"/>
            <a:ext cx="12191365" cy="6858000"/>
          </a:xfrm>
          <a:prstGeom prst="rect">
            <a:avLst/>
          </a:prstGeom>
        </p:spPr>
      </p:pic>
      <p:sp>
        <p:nvSpPr>
          <p:cNvPr id="2" name="矩形 1"/>
          <p:cNvSpPr/>
          <p:nvPr/>
        </p:nvSpPr>
        <p:spPr>
          <a:xfrm>
            <a:off x="1776730" y="1341120"/>
            <a:ext cx="8439150" cy="3589020"/>
          </a:xfrm>
          <a:prstGeom prst="rect">
            <a:avLst/>
          </a:prstGeom>
          <a:solidFill>
            <a:srgbClr val="F3C1DA"/>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 name="文本框 4"/>
          <p:cNvSpPr txBox="1"/>
          <p:nvPr/>
        </p:nvSpPr>
        <p:spPr>
          <a:xfrm>
            <a:off x="4126230" y="1552575"/>
            <a:ext cx="4387215" cy="1014730"/>
          </a:xfrm>
          <a:prstGeom prst="rect">
            <a:avLst/>
          </a:prstGeom>
          <a:noFill/>
        </p:spPr>
        <p:txBody>
          <a:bodyPr wrap="square" rtlCol="0">
            <a:spAutoFit/>
          </a:bodyPr>
          <a:lstStyle/>
          <a:p>
            <a:r>
              <a:rPr lang="zh-CN" sz="6000" b="1">
                <a:solidFill>
                  <a:srgbClr val="189B53"/>
                </a:solidFill>
                <a:effectLst/>
                <a:latin typeface="方正清刻本悦宋简体" panose="02000000000000000000" charset="-122"/>
                <a:ea typeface="方正清刻本悦宋简体" panose="02000000000000000000" charset="-122"/>
              </a:rPr>
              <a:t>目录</a:t>
            </a:r>
            <a:r>
              <a:rPr lang="en-US" altLang="zh-CN" sz="5400" b="1">
                <a:solidFill>
                  <a:srgbClr val="189B53"/>
                </a:solidFill>
                <a:effectLst/>
                <a:latin typeface="方正清刻本悦宋简体" panose="02000000000000000000" charset="-122"/>
                <a:ea typeface="方正清刻本悦宋简体" panose="02000000000000000000" charset="-122"/>
              </a:rPr>
              <a:t> </a:t>
            </a:r>
            <a:r>
              <a:rPr lang="en-US" altLang="zh-CN" sz="3200" b="1">
                <a:solidFill>
                  <a:srgbClr val="189B53"/>
                </a:solidFill>
                <a:effectLst/>
                <a:latin typeface="方正清刻本悦宋简体" panose="02000000000000000000" charset="-122"/>
                <a:ea typeface="方正清刻本悦宋简体" panose="02000000000000000000" charset="-122"/>
              </a:rPr>
              <a:t>CONTENTS</a:t>
            </a:r>
            <a:endParaRPr lang="en-US" altLang="zh-CN" sz="3200" b="1">
              <a:solidFill>
                <a:srgbClr val="189B53"/>
              </a:solidFill>
              <a:effectLst/>
              <a:latin typeface="方正清刻本悦宋简体" panose="02000000000000000000" charset="-122"/>
              <a:ea typeface="方正清刻本悦宋简体" panose="02000000000000000000" charset="-122"/>
            </a:endParaRPr>
          </a:p>
        </p:txBody>
      </p:sp>
      <p:grpSp>
        <p:nvGrpSpPr>
          <p:cNvPr id="12" name="组合 11"/>
          <p:cNvGrpSpPr/>
          <p:nvPr/>
        </p:nvGrpSpPr>
        <p:grpSpPr>
          <a:xfrm>
            <a:off x="2468245" y="2903855"/>
            <a:ext cx="7068185" cy="1568450"/>
            <a:chOff x="3535" y="4287"/>
            <a:chExt cx="11131" cy="2470"/>
          </a:xfrm>
        </p:grpSpPr>
        <p:grpSp>
          <p:nvGrpSpPr>
            <p:cNvPr id="8" name="组合 7"/>
            <p:cNvGrpSpPr/>
            <p:nvPr/>
          </p:nvGrpSpPr>
          <p:grpSpPr>
            <a:xfrm>
              <a:off x="3535" y="4287"/>
              <a:ext cx="11130" cy="1113"/>
              <a:chOff x="3017" y="4043"/>
              <a:chExt cx="11130" cy="1113"/>
            </a:xfrm>
          </p:grpSpPr>
          <p:sp>
            <p:nvSpPr>
              <p:cNvPr id="3" name="文本框 2"/>
              <p:cNvSpPr txBox="1"/>
              <p:nvPr/>
            </p:nvSpPr>
            <p:spPr>
              <a:xfrm>
                <a:off x="3017" y="4043"/>
                <a:ext cx="5065" cy="1113"/>
              </a:xfrm>
              <a:prstGeom prst="rect">
                <a:avLst/>
              </a:prstGeom>
              <a:noFill/>
            </p:spPr>
            <p:txBody>
              <a:bodyPr wrap="square" rtlCol="0">
                <a:spAutoFit/>
              </a:bodyPr>
              <a:lstStyle/>
              <a:p>
                <a:pPr algn="dist"/>
                <a:r>
                  <a:rPr lang="zh-CN" altLang="en-US" sz="4000" b="1" dirty="0">
                    <a:solidFill>
                      <a:schemeClr val="tx1"/>
                    </a:solidFill>
                    <a:latin typeface="方正大标宋简体" panose="02010601030101010101" charset="-122"/>
                    <a:ea typeface="方正大标宋简体" panose="02010601030101010101" charset="-122"/>
                    <a:cs typeface="汉仪中宋S" panose="00020600040101010101" pitchFamily="18" charset="-122"/>
                  </a:rPr>
                  <a:t>壹</a:t>
                </a:r>
                <a:r>
                  <a:rPr lang="en-US" altLang="zh-CN" sz="4000" b="1" dirty="0">
                    <a:solidFill>
                      <a:schemeClr val="tx1"/>
                    </a:solidFill>
                    <a:latin typeface="方正大标宋简体" panose="02010601030101010101" charset="-122"/>
                    <a:ea typeface="方正大标宋简体" panose="02010601030101010101" charset="-122"/>
                    <a:cs typeface="汉仪中宋S" panose="00020600040101010101" pitchFamily="18" charset="-122"/>
                  </a:rPr>
                  <a:t>-</a:t>
                </a:r>
                <a:r>
                  <a:rPr lang="zh-CN" altLang="en-US" sz="4000" b="1" dirty="0">
                    <a:solidFill>
                      <a:schemeClr val="tx1"/>
                    </a:solidFill>
                    <a:latin typeface="方正大标宋简体" panose="02010601030101010101" charset="-122"/>
                    <a:ea typeface="方正大标宋简体" panose="02010601030101010101" charset="-122"/>
                    <a:cs typeface="汉仪中宋S" panose="00020600040101010101" pitchFamily="18" charset="-122"/>
                  </a:rPr>
                  <a:t>策划导入</a:t>
                </a:r>
                <a:endParaRPr lang="zh-CN" altLang="en-US" sz="4000" b="1" dirty="0">
                  <a:solidFill>
                    <a:schemeClr val="tx1"/>
                  </a:solidFill>
                  <a:latin typeface="方正大标宋简体" panose="02010601030101010101" charset="-122"/>
                  <a:ea typeface="方正大标宋简体" panose="02010601030101010101" charset="-122"/>
                  <a:cs typeface="汉仪中宋S" panose="00020600040101010101" pitchFamily="18" charset="-122"/>
                </a:endParaRPr>
              </a:p>
            </p:txBody>
          </p:sp>
          <p:sp>
            <p:nvSpPr>
              <p:cNvPr id="7" name="文本框 6"/>
              <p:cNvSpPr txBox="1"/>
              <p:nvPr/>
            </p:nvSpPr>
            <p:spPr>
              <a:xfrm>
                <a:off x="9082" y="4043"/>
                <a:ext cx="5065" cy="1113"/>
              </a:xfrm>
              <a:prstGeom prst="rect">
                <a:avLst/>
              </a:prstGeom>
              <a:noFill/>
            </p:spPr>
            <p:txBody>
              <a:bodyPr wrap="square" rtlCol="0">
                <a:spAutoFit/>
              </a:bodyPr>
              <a:lstStyle/>
              <a:p>
                <a:pPr algn="dist"/>
                <a:r>
                  <a:rPr lang="zh-CN" altLang="en-US" sz="4000" b="1" dirty="0">
                    <a:solidFill>
                      <a:schemeClr val="tx1"/>
                    </a:solidFill>
                    <a:latin typeface="方正大标宋简体" panose="02010601030101010101" charset="-122"/>
                    <a:ea typeface="方正大标宋简体" panose="02010601030101010101" charset="-122"/>
                    <a:cs typeface="汉仪中宋S" panose="00020600040101010101" pitchFamily="18" charset="-122"/>
                  </a:rPr>
                  <a:t>贰</a:t>
                </a:r>
                <a:r>
                  <a:rPr lang="en-US" altLang="zh-CN" sz="4000" b="1" dirty="0">
                    <a:solidFill>
                      <a:schemeClr val="tx1"/>
                    </a:solidFill>
                    <a:latin typeface="方正大标宋简体" panose="02010601030101010101" charset="-122"/>
                    <a:ea typeface="方正大标宋简体" panose="02010601030101010101" charset="-122"/>
                    <a:cs typeface="汉仪中宋S" panose="00020600040101010101" pitchFamily="18" charset="-122"/>
                  </a:rPr>
                  <a:t>-</a:t>
                </a:r>
                <a:r>
                  <a:rPr lang="zh-CN" altLang="en-US" sz="4000" b="1" dirty="0">
                    <a:solidFill>
                      <a:schemeClr val="tx1"/>
                    </a:solidFill>
                    <a:latin typeface="方正大标宋简体" panose="02010601030101010101" charset="-122"/>
                    <a:ea typeface="方正大标宋简体" panose="02010601030101010101" charset="-122"/>
                    <a:cs typeface="汉仪中宋S" panose="00020600040101010101" pitchFamily="18" charset="-122"/>
                  </a:rPr>
                  <a:t>活动布置</a:t>
                </a:r>
                <a:endParaRPr lang="zh-CN" altLang="en-US" sz="4000" b="1" dirty="0">
                  <a:solidFill>
                    <a:schemeClr val="tx1"/>
                  </a:solidFill>
                  <a:latin typeface="方正大标宋简体" panose="02010601030101010101" charset="-122"/>
                  <a:ea typeface="方正大标宋简体" panose="02010601030101010101" charset="-122"/>
                  <a:cs typeface="汉仪中宋S" panose="00020600040101010101" pitchFamily="18" charset="-122"/>
                </a:endParaRPr>
              </a:p>
            </p:txBody>
          </p:sp>
        </p:grpSp>
        <p:grpSp>
          <p:nvGrpSpPr>
            <p:cNvPr id="9" name="组合 8"/>
            <p:cNvGrpSpPr/>
            <p:nvPr/>
          </p:nvGrpSpPr>
          <p:grpSpPr>
            <a:xfrm>
              <a:off x="3536" y="5644"/>
              <a:ext cx="11130" cy="1113"/>
              <a:chOff x="3017" y="4043"/>
              <a:chExt cx="11130" cy="1113"/>
            </a:xfrm>
          </p:grpSpPr>
          <p:sp>
            <p:nvSpPr>
              <p:cNvPr id="10" name="文本框 9"/>
              <p:cNvSpPr txBox="1"/>
              <p:nvPr/>
            </p:nvSpPr>
            <p:spPr>
              <a:xfrm>
                <a:off x="3017" y="4043"/>
                <a:ext cx="5065" cy="1113"/>
              </a:xfrm>
              <a:prstGeom prst="rect">
                <a:avLst/>
              </a:prstGeom>
              <a:noFill/>
            </p:spPr>
            <p:txBody>
              <a:bodyPr wrap="square" rtlCol="0">
                <a:spAutoFit/>
              </a:bodyPr>
              <a:lstStyle/>
              <a:p>
                <a:pPr algn="dist"/>
                <a:r>
                  <a:rPr lang="zh-CN" altLang="en-US" sz="4000" b="1" dirty="0">
                    <a:solidFill>
                      <a:schemeClr val="tx1"/>
                    </a:solidFill>
                    <a:latin typeface="方正大标宋简体" panose="02010601030101010101" charset="-122"/>
                    <a:ea typeface="方正大标宋简体" panose="02010601030101010101" charset="-122"/>
                    <a:cs typeface="汉仪中宋S" panose="00020600040101010101" pitchFamily="18" charset="-122"/>
                  </a:rPr>
                  <a:t>叁</a:t>
                </a:r>
                <a:r>
                  <a:rPr lang="en-US" altLang="zh-CN" sz="4000" b="1" dirty="0">
                    <a:solidFill>
                      <a:schemeClr val="tx1"/>
                    </a:solidFill>
                    <a:latin typeface="方正大标宋简体" panose="02010601030101010101" charset="-122"/>
                    <a:ea typeface="方正大标宋简体" panose="02010601030101010101" charset="-122"/>
                    <a:cs typeface="汉仪中宋S" panose="00020600040101010101" pitchFamily="18" charset="-122"/>
                  </a:rPr>
                  <a:t>-</a:t>
                </a:r>
                <a:r>
                  <a:rPr lang="zh-CN" altLang="en-US" sz="4000" b="1" dirty="0">
                    <a:solidFill>
                      <a:schemeClr val="tx1"/>
                    </a:solidFill>
                    <a:latin typeface="方正大标宋简体" panose="02010601030101010101" charset="-122"/>
                    <a:ea typeface="方正大标宋简体" panose="02010601030101010101" charset="-122"/>
                    <a:cs typeface="汉仪中宋S" panose="00020600040101010101" pitchFamily="18" charset="-122"/>
                  </a:rPr>
                  <a:t>主体内容</a:t>
                </a:r>
                <a:endParaRPr lang="zh-CN" altLang="en-US" sz="4000" b="1" dirty="0">
                  <a:solidFill>
                    <a:schemeClr val="tx1"/>
                  </a:solidFill>
                  <a:latin typeface="方正大标宋简体" panose="02010601030101010101" charset="-122"/>
                  <a:ea typeface="方正大标宋简体" panose="02010601030101010101" charset="-122"/>
                  <a:cs typeface="汉仪中宋S" panose="00020600040101010101" pitchFamily="18" charset="-122"/>
                </a:endParaRPr>
              </a:p>
            </p:txBody>
          </p:sp>
          <p:sp>
            <p:nvSpPr>
              <p:cNvPr id="11" name="文本框 10"/>
              <p:cNvSpPr txBox="1"/>
              <p:nvPr/>
            </p:nvSpPr>
            <p:spPr>
              <a:xfrm>
                <a:off x="9082" y="4043"/>
                <a:ext cx="5065" cy="1113"/>
              </a:xfrm>
              <a:prstGeom prst="rect">
                <a:avLst/>
              </a:prstGeom>
              <a:noFill/>
            </p:spPr>
            <p:txBody>
              <a:bodyPr wrap="square" rtlCol="0">
                <a:spAutoFit/>
              </a:bodyPr>
              <a:lstStyle/>
              <a:p>
                <a:pPr algn="dist"/>
                <a:r>
                  <a:rPr lang="zh-CN" altLang="en-US" sz="4000" b="1" dirty="0">
                    <a:solidFill>
                      <a:schemeClr val="tx1"/>
                    </a:solidFill>
                    <a:latin typeface="方正大标宋简体" panose="02010601030101010101" charset="-122"/>
                    <a:ea typeface="方正大标宋简体" panose="02010601030101010101" charset="-122"/>
                    <a:cs typeface="汉仪中宋S" panose="00020600040101010101" pitchFamily="18" charset="-122"/>
                  </a:rPr>
                  <a:t>肆</a:t>
                </a:r>
                <a:r>
                  <a:rPr lang="en-US" altLang="zh-CN" sz="4000" b="1" dirty="0">
                    <a:solidFill>
                      <a:schemeClr val="tx1"/>
                    </a:solidFill>
                    <a:latin typeface="方正大标宋简体" panose="02010601030101010101" charset="-122"/>
                    <a:ea typeface="方正大标宋简体" panose="02010601030101010101" charset="-122"/>
                    <a:cs typeface="汉仪中宋S" panose="00020600040101010101" pitchFamily="18" charset="-122"/>
                  </a:rPr>
                  <a:t>-</a:t>
                </a:r>
                <a:r>
                  <a:rPr lang="zh-CN" altLang="en-US" sz="4000" b="1" dirty="0">
                    <a:solidFill>
                      <a:schemeClr val="tx1"/>
                    </a:solidFill>
                    <a:latin typeface="方正大标宋简体" panose="02010601030101010101" charset="-122"/>
                    <a:ea typeface="方正大标宋简体" panose="02010601030101010101" charset="-122"/>
                    <a:cs typeface="汉仪中宋S" panose="00020600040101010101" pitchFamily="18" charset="-122"/>
                  </a:rPr>
                  <a:t>活动宣传</a:t>
                </a:r>
                <a:endParaRPr lang="zh-CN" altLang="en-US" sz="4000" b="1" dirty="0">
                  <a:solidFill>
                    <a:schemeClr val="tx1"/>
                  </a:solidFill>
                  <a:latin typeface="方正大标宋简体" panose="02010601030101010101" charset="-122"/>
                  <a:ea typeface="方正大标宋简体" panose="02010601030101010101" charset="-122"/>
                  <a:cs typeface="汉仪中宋S" panose="00020600040101010101" pitchFamily="18" charset="-122"/>
                </a:endParaRPr>
              </a:p>
            </p:txBody>
          </p:sp>
        </p:gr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资源 1"/>
          <p:cNvPicPr>
            <a:picLocks noChangeAspect="1"/>
          </p:cNvPicPr>
          <p:nvPr/>
        </p:nvPicPr>
        <p:blipFill>
          <a:blip r:embed="rId1"/>
          <a:srcRect l="25760" t="12840" r="7718" b="16530"/>
          <a:stretch>
            <a:fillRect/>
          </a:stretch>
        </p:blipFill>
        <p:spPr>
          <a:xfrm>
            <a:off x="0" y="0"/>
            <a:ext cx="12191365" cy="6858000"/>
          </a:xfrm>
          <a:prstGeom prst="rect">
            <a:avLst/>
          </a:prstGeom>
        </p:spPr>
      </p:pic>
      <p:grpSp>
        <p:nvGrpSpPr>
          <p:cNvPr id="6" name="组合 5"/>
          <p:cNvGrpSpPr/>
          <p:nvPr/>
        </p:nvGrpSpPr>
        <p:grpSpPr>
          <a:xfrm>
            <a:off x="3042920" y="1341120"/>
            <a:ext cx="6106160" cy="3799205"/>
            <a:chOff x="4237" y="1958"/>
            <a:chExt cx="9616" cy="5983"/>
          </a:xfrm>
        </p:grpSpPr>
        <p:sp>
          <p:nvSpPr>
            <p:cNvPr id="2" name="矩形 1"/>
            <p:cNvSpPr/>
            <p:nvPr/>
          </p:nvSpPr>
          <p:spPr>
            <a:xfrm>
              <a:off x="4237" y="1958"/>
              <a:ext cx="9616" cy="5983"/>
            </a:xfrm>
            <a:prstGeom prst="rect">
              <a:avLst/>
            </a:prstGeom>
            <a:solidFill>
              <a:srgbClr val="F3C1DA"/>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 name="文本框 4"/>
            <p:cNvSpPr txBox="1"/>
            <p:nvPr/>
          </p:nvSpPr>
          <p:spPr>
            <a:xfrm>
              <a:off x="6108" y="2591"/>
              <a:ext cx="6894" cy="1452"/>
            </a:xfrm>
            <a:prstGeom prst="rect">
              <a:avLst/>
            </a:prstGeom>
            <a:noFill/>
          </p:spPr>
          <p:txBody>
            <a:bodyPr wrap="square" rtlCol="0">
              <a:spAutoFit/>
            </a:bodyPr>
            <a:lstStyle/>
            <a:p>
              <a:r>
                <a:rPr lang="zh-CN" altLang="en-US" sz="5400" b="1">
                  <a:solidFill>
                    <a:srgbClr val="189B53"/>
                  </a:solidFill>
                  <a:effectLst/>
                  <a:latin typeface="方正清刻本悦宋简体" panose="02000000000000000000" charset="-122"/>
                  <a:ea typeface="方正清刻本悦宋简体" panose="02000000000000000000" charset="-122"/>
                </a:rPr>
                <a:t>PART-</a:t>
              </a:r>
              <a:r>
                <a:rPr lang="en-US" altLang="zh-CN" sz="5400" b="1">
                  <a:solidFill>
                    <a:srgbClr val="189B53"/>
                  </a:solidFill>
                  <a:effectLst/>
                  <a:latin typeface="方正清刻本悦宋简体" panose="02000000000000000000" charset="-122"/>
                  <a:ea typeface="方正清刻本悦宋简体" panose="02000000000000000000" charset="-122"/>
                </a:rPr>
                <a:t>ONE</a:t>
              </a:r>
              <a:endParaRPr lang="en-US" altLang="zh-CN" sz="5400" b="1">
                <a:solidFill>
                  <a:srgbClr val="189B53"/>
                </a:solidFill>
                <a:effectLst/>
                <a:latin typeface="方正清刻本悦宋简体" panose="02000000000000000000" charset="-122"/>
                <a:ea typeface="方正清刻本悦宋简体" panose="02000000000000000000" charset="-122"/>
              </a:endParaRPr>
            </a:p>
          </p:txBody>
        </p:sp>
        <p:sp>
          <p:nvSpPr>
            <p:cNvPr id="3" name="文本框 2"/>
            <p:cNvSpPr txBox="1"/>
            <p:nvPr/>
          </p:nvSpPr>
          <p:spPr>
            <a:xfrm>
              <a:off x="5057" y="4183"/>
              <a:ext cx="7945" cy="2082"/>
            </a:xfrm>
            <a:prstGeom prst="rect">
              <a:avLst/>
            </a:prstGeom>
            <a:noFill/>
          </p:spPr>
          <p:txBody>
            <a:bodyPr wrap="square" rtlCol="0">
              <a:spAutoFit/>
            </a:bodyPr>
            <a:lstStyle/>
            <a:p>
              <a:pPr algn="dist"/>
              <a:r>
                <a:rPr lang="zh-CN" altLang="en-US" sz="8000" b="1" dirty="0">
                  <a:solidFill>
                    <a:schemeClr val="tx1"/>
                  </a:solidFill>
                  <a:latin typeface="方正大标宋简体" panose="02010601030101010101" charset="-122"/>
                  <a:ea typeface="方正大标宋简体" panose="02010601030101010101" charset="-122"/>
                  <a:cs typeface="汉仪中宋S" panose="00020600040101010101" pitchFamily="18" charset="-122"/>
                </a:rPr>
                <a:t>策划导入</a:t>
              </a:r>
              <a:endParaRPr lang="zh-CN" altLang="en-US" sz="8000" b="1" dirty="0">
                <a:solidFill>
                  <a:schemeClr val="tx1"/>
                </a:solidFill>
                <a:latin typeface="方正大标宋简体" panose="02010601030101010101" charset="-122"/>
                <a:ea typeface="方正大标宋简体" panose="02010601030101010101" charset="-122"/>
                <a:cs typeface="汉仪中宋S" panose="00020600040101010101" pitchFamily="18" charset="-122"/>
              </a:endParaRPr>
            </a:p>
          </p:txBody>
        </p:sp>
        <p:sp>
          <p:nvSpPr>
            <p:cNvPr id="33" name="文本框 32"/>
            <p:cNvSpPr txBox="1"/>
            <p:nvPr/>
          </p:nvSpPr>
          <p:spPr>
            <a:xfrm>
              <a:off x="5457" y="6265"/>
              <a:ext cx="6786" cy="1016"/>
            </a:xfrm>
            <a:prstGeom prst="rect">
              <a:avLst/>
            </a:prstGeom>
            <a:noFill/>
          </p:spPr>
          <p:txBody>
            <a:bodyPr wrap="square" rtlCol="0">
              <a:spAutoFit/>
            </a:bodyPr>
            <a:lstStyle/>
            <a:p>
              <a:pPr algn="dist"/>
              <a:r>
                <a:rPr lang="zh-CN" altLang="en-US" sz="3600" i="1">
                  <a:solidFill>
                    <a:schemeClr val="bg1"/>
                  </a:solidFill>
                  <a:effectLst>
                    <a:outerShdw blurRad="38100" dist="38100" dir="2700000" algn="tl">
                      <a:srgbClr val="000000">
                        <a:alpha val="43137"/>
                      </a:srgbClr>
                    </a:outerShdw>
                  </a:effectLst>
                  <a:latin typeface="华文中宋" panose="02010600040101010101" charset="-122"/>
                  <a:ea typeface="华文中宋" panose="02010600040101010101" charset="-122"/>
                </a:rPr>
                <a:t> </a:t>
              </a:r>
              <a:r>
                <a:rPr lang="zh-CN" altLang="en-US" sz="3600" i="1">
                  <a:solidFill>
                    <a:srgbClr val="F84CA6"/>
                  </a:solidFill>
                  <a:effectLst>
                    <a:outerShdw blurRad="38100" dist="38100" dir="2700000" algn="tl">
                      <a:srgbClr val="000000">
                        <a:alpha val="43137"/>
                      </a:srgbClr>
                    </a:outerShdw>
                  </a:effectLst>
                  <a:latin typeface="华文中宋" panose="02010600040101010101" charset="-122"/>
                  <a:ea typeface="华文中宋" panose="02010600040101010101" charset="-122"/>
                </a:rPr>
                <a:t>PLAN IMPORT</a:t>
              </a:r>
              <a:endParaRPr lang="zh-CN" altLang="en-US" sz="3600" i="1">
                <a:solidFill>
                  <a:srgbClr val="F84CA6"/>
                </a:solidFill>
                <a:effectLst>
                  <a:outerShdw blurRad="38100" dist="38100" dir="2700000" algn="tl">
                    <a:srgbClr val="000000">
                      <a:alpha val="43137"/>
                    </a:srgbClr>
                  </a:outerShdw>
                </a:effectLst>
                <a:latin typeface="华文中宋" panose="02010600040101010101" charset="-122"/>
                <a:ea typeface="华文中宋" panose="02010600040101010101" charset="-122"/>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4" name="图片 3" descr="樱花"/>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6200" y="66675"/>
            <a:ext cx="1372235" cy="1372235"/>
          </a:xfrm>
          <a:prstGeom prst="rect">
            <a:avLst/>
          </a:prstGeom>
        </p:spPr>
      </p:pic>
      <p:sp>
        <p:nvSpPr>
          <p:cNvPr id="6" name="文本框 5" descr="7b0a20202020227461726765744d6f64756c65223a202270726f636573734f6e6c696e65466f6e7473220a7d0a"/>
          <p:cNvSpPr txBox="1"/>
          <p:nvPr>
            <p:custDataLst>
              <p:tags r:id="rId4"/>
            </p:custDataLst>
          </p:nvPr>
        </p:nvSpPr>
        <p:spPr>
          <a:xfrm>
            <a:off x="1506220" y="543560"/>
            <a:ext cx="3683000" cy="621030"/>
          </a:xfrm>
          <a:prstGeom prst="rect">
            <a:avLst/>
          </a:prstGeom>
          <a:noFill/>
        </p:spPr>
        <p:txBody>
          <a:bodyPr wrap="square" rtlCol="0">
            <a:noAutofit/>
          </a:bodyPr>
          <a:lstStyle/>
          <a:p>
            <a:pPr algn="l">
              <a:buClrTx/>
              <a:buSzTx/>
              <a:buFontTx/>
            </a:pPr>
            <a:r>
              <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#策划导入</a:t>
            </a:r>
            <a:endPar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endParaRPr>
          </a:p>
        </p:txBody>
      </p:sp>
      <p:sp>
        <p:nvSpPr>
          <p:cNvPr id="3" name="矩形 2"/>
          <p:cNvSpPr/>
          <p:nvPr/>
        </p:nvSpPr>
        <p:spPr>
          <a:xfrm>
            <a:off x="375920" y="1529715"/>
            <a:ext cx="6106160" cy="3799205"/>
          </a:xfrm>
          <a:prstGeom prst="rect">
            <a:avLst/>
          </a:prstGeom>
          <a:solidFill>
            <a:srgbClr val="F3C1DA"/>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 name="文本框 1"/>
          <p:cNvSpPr txBox="1"/>
          <p:nvPr/>
        </p:nvSpPr>
        <p:spPr>
          <a:xfrm>
            <a:off x="609600" y="1859915"/>
            <a:ext cx="5476875" cy="3322955"/>
          </a:xfrm>
          <a:prstGeom prst="rect">
            <a:avLst/>
          </a:prstGeom>
          <a:noFill/>
        </p:spPr>
        <p:txBody>
          <a:bodyPr wrap="square" rtlCol="0" anchor="t">
            <a:spAutoFit/>
          </a:bodyPr>
          <a:lstStyle/>
          <a:p>
            <a:pPr indent="0" fontAlgn="auto">
              <a:lnSpc>
                <a:spcPct val="200000"/>
              </a:lnSpc>
            </a:pPr>
            <a:r>
              <a:rPr lang="zh-CN" altLang="en-US" sz="2400" b="1"/>
              <a:t>春日樱花生活节，邂逅浪漫樱花盛宴！</a:t>
            </a:r>
            <a:endParaRPr lang="zh-CN" altLang="en-US" sz="2400" b="1"/>
          </a:p>
          <a:p>
            <a:pPr indent="0" fontAlgn="auto">
              <a:lnSpc>
                <a:spcPct val="200000"/>
              </a:lnSpc>
            </a:pPr>
            <a:r>
              <a:rPr lang="zh-CN" altLang="en-US"/>
              <a:t>春回大地，樱花烂漫时</a:t>
            </a:r>
            <a:endParaRPr lang="zh-CN" altLang="en-US"/>
          </a:p>
          <a:p>
            <a:pPr indent="0" fontAlgn="auto">
              <a:lnSpc>
                <a:spcPct val="200000"/>
              </a:lnSpc>
            </a:pPr>
            <a:r>
              <a:rPr lang="zh-CN" altLang="en-US">
                <a:sym typeface="+mn-ea"/>
              </a:rPr>
              <a:t>又是一年樱花季，打卡樱花&amp;国风元素的集市满足对春天的向往，赶赴一场春樱之约。春日“摊玩”计划已启动，一起去“贩卖”春日的美好吧！</a:t>
            </a:r>
            <a:endParaRPr lang="zh-CN" altLang="en-US" b="0"/>
          </a:p>
          <a:p>
            <a:endParaRPr lang="zh-CN" altLang="en-US"/>
          </a:p>
        </p:txBody>
      </p:sp>
      <p:pic>
        <p:nvPicPr>
          <p:cNvPr id="22" name="图片 21"/>
          <p:cNvPicPr>
            <a:picLocks noChangeAspect="1"/>
          </p:cNvPicPr>
          <p:nvPr/>
        </p:nvPicPr>
        <p:blipFill>
          <a:blip r:embed="rId5"/>
          <a:srcRect t="21304" r="923" b="20611"/>
          <a:stretch>
            <a:fillRect/>
          </a:stretch>
        </p:blipFill>
        <p:spPr>
          <a:xfrm>
            <a:off x="6143625" y="1343660"/>
            <a:ext cx="5704840" cy="44577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4" name="图片 3" descr="樱花"/>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6200" y="66675"/>
            <a:ext cx="1372235" cy="1372235"/>
          </a:xfrm>
          <a:prstGeom prst="rect">
            <a:avLst/>
          </a:prstGeom>
        </p:spPr>
      </p:pic>
      <p:sp>
        <p:nvSpPr>
          <p:cNvPr id="6" name="文本框 5" descr="7b0a20202020227461726765744d6f64756c65223a202270726f636573734f6e6c696e65466f6e7473220a7d0a"/>
          <p:cNvSpPr txBox="1"/>
          <p:nvPr>
            <p:custDataLst>
              <p:tags r:id="rId4"/>
            </p:custDataLst>
          </p:nvPr>
        </p:nvSpPr>
        <p:spPr>
          <a:xfrm>
            <a:off x="1506220" y="543560"/>
            <a:ext cx="3683000" cy="621030"/>
          </a:xfrm>
          <a:prstGeom prst="rect">
            <a:avLst/>
          </a:prstGeom>
          <a:noFill/>
        </p:spPr>
        <p:txBody>
          <a:bodyPr wrap="square" rtlCol="0">
            <a:noAutofit/>
          </a:bodyPr>
          <a:lstStyle/>
          <a:p>
            <a:pPr algn="l">
              <a:buClrTx/>
              <a:buSzTx/>
              <a:buFontTx/>
            </a:pPr>
            <a:r>
              <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#活动概述</a:t>
            </a:r>
            <a:endParaRPr lang="en-US" alt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endParaRPr>
          </a:p>
        </p:txBody>
      </p:sp>
      <p:pic>
        <p:nvPicPr>
          <p:cNvPr id="8" name="图片 7"/>
          <p:cNvPicPr>
            <a:picLocks noChangeAspect="1"/>
          </p:cNvPicPr>
          <p:nvPr/>
        </p:nvPicPr>
        <p:blipFill>
          <a:blip r:embed="rId5"/>
          <a:srcRect t="22990" r="1557" b="20774"/>
          <a:stretch>
            <a:fillRect/>
          </a:stretch>
        </p:blipFill>
        <p:spPr>
          <a:xfrm>
            <a:off x="437515" y="1699895"/>
            <a:ext cx="5776595" cy="4400550"/>
          </a:xfrm>
          <a:prstGeom prst="rect">
            <a:avLst/>
          </a:prstGeom>
        </p:spPr>
      </p:pic>
      <p:grpSp>
        <p:nvGrpSpPr>
          <p:cNvPr id="5" name="组合 4"/>
          <p:cNvGrpSpPr/>
          <p:nvPr/>
        </p:nvGrpSpPr>
        <p:grpSpPr>
          <a:xfrm>
            <a:off x="5748020" y="1438910"/>
            <a:ext cx="6106160" cy="4960620"/>
            <a:chOff x="8722" y="1971"/>
            <a:chExt cx="9616" cy="7812"/>
          </a:xfrm>
        </p:grpSpPr>
        <p:sp>
          <p:nvSpPr>
            <p:cNvPr id="3" name="矩形 2"/>
            <p:cNvSpPr/>
            <p:nvPr/>
          </p:nvSpPr>
          <p:spPr>
            <a:xfrm>
              <a:off x="8722" y="1971"/>
              <a:ext cx="9616" cy="7812"/>
            </a:xfrm>
            <a:prstGeom prst="rect">
              <a:avLst/>
            </a:prstGeom>
            <a:solidFill>
              <a:srgbClr val="F3C1DA"/>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0" name="文本框 9"/>
            <p:cNvSpPr txBox="1"/>
            <p:nvPr/>
          </p:nvSpPr>
          <p:spPr>
            <a:xfrm>
              <a:off x="9456" y="2577"/>
              <a:ext cx="7834" cy="6735"/>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pPr indent="0" fontAlgn="auto">
                <a:lnSpc>
                  <a:spcPct val="200000"/>
                </a:lnSpc>
              </a:pPr>
              <a:r>
                <a:rPr lang="zh-CN" altLang="en-US" sz="1800" b="0" spc="0">
                  <a:solidFill>
                    <a:schemeClr val="tx1"/>
                  </a:solidFill>
                  <a:latin typeface="+mn-lt"/>
                  <a:ea typeface="+mn-ea"/>
                </a:rPr>
                <a:t>活动主题：</a:t>
              </a:r>
              <a:r>
                <a:rPr lang="zh-CN" altLang="en-US" spc="0">
                  <a:solidFill>
                    <a:srgbClr val="F84CA6"/>
                  </a:solidFill>
                  <a:effectLst>
                    <a:outerShdw blurRad="38100" dist="38100" dir="2700000" algn="tl">
                      <a:srgbClr val="000000">
                        <a:alpha val="43137"/>
                      </a:srgbClr>
                    </a:outerShdw>
                  </a:effectLst>
                  <a:latin typeface="+mn-lt"/>
                  <a:ea typeface="+mn-ea"/>
                </a:rPr>
                <a:t>焕然一新樱你而来</a:t>
              </a:r>
              <a:endParaRPr lang="zh-CN" altLang="en-US" spc="0">
                <a:solidFill>
                  <a:srgbClr val="F84CA6"/>
                </a:solidFill>
                <a:effectLst>
                  <a:outerShdw blurRad="38100" dist="38100" dir="2700000" algn="tl">
                    <a:srgbClr val="000000">
                      <a:alpha val="43137"/>
                    </a:srgbClr>
                  </a:outerShdw>
                </a:effectLst>
                <a:latin typeface="+mn-lt"/>
                <a:ea typeface="+mn-ea"/>
              </a:endParaRPr>
            </a:p>
            <a:p>
              <a:pPr indent="0" fontAlgn="auto">
                <a:lnSpc>
                  <a:spcPct val="200000"/>
                </a:lnSpc>
              </a:pPr>
              <a:r>
                <a:rPr lang="zh-CN" altLang="en-US" sz="1800" b="0" spc="0">
                  <a:solidFill>
                    <a:schemeClr val="tx1"/>
                  </a:solidFill>
                  <a:latin typeface="+mn-lt"/>
                  <a:ea typeface="+mn-ea"/>
                </a:rPr>
                <a:t>——2024年商场地产樱花节主题方案</a:t>
              </a:r>
              <a:endParaRPr lang="zh-CN" altLang="en-US" sz="1800" b="0" spc="0">
                <a:solidFill>
                  <a:schemeClr val="tx1"/>
                </a:solidFill>
                <a:latin typeface="+mn-lt"/>
                <a:ea typeface="+mn-ea"/>
              </a:endParaRPr>
            </a:p>
            <a:p>
              <a:pPr indent="0" fontAlgn="auto">
                <a:lnSpc>
                  <a:spcPct val="200000"/>
                </a:lnSpc>
              </a:pPr>
              <a:r>
                <a:rPr lang="zh-CN" altLang="en-US" sz="1800" b="0" spc="0">
                  <a:solidFill>
                    <a:schemeClr val="tx1"/>
                  </a:solidFill>
                  <a:latin typeface="+mn-lt"/>
                  <a:ea typeface="+mn-ea"/>
                </a:rPr>
                <a:t>活动时间：3月4月5月樱花节主题</a:t>
              </a:r>
              <a:endParaRPr lang="zh-CN" altLang="en-US" sz="1800" b="0" spc="0">
                <a:solidFill>
                  <a:schemeClr val="tx1"/>
                </a:solidFill>
                <a:latin typeface="+mn-lt"/>
                <a:ea typeface="+mn-ea"/>
              </a:endParaRPr>
            </a:p>
            <a:p>
              <a:pPr indent="0" algn="l" fontAlgn="auto">
                <a:lnSpc>
                  <a:spcPct val="200000"/>
                </a:lnSpc>
                <a:buClrTx/>
                <a:buSzTx/>
                <a:buFontTx/>
              </a:pPr>
              <a:r>
                <a:rPr lang="zh-CN" altLang="en-US" sz="1800" b="0" spc="0">
                  <a:solidFill>
                    <a:schemeClr val="tx1"/>
                  </a:solidFill>
                  <a:latin typeface="+mn-lt"/>
                  <a:ea typeface="+mn-ea"/>
                </a:rPr>
                <a:t>活动地点：商场丨地产丨汽车4S店</a:t>
              </a:r>
              <a:endParaRPr lang="zh-CN" altLang="en-US" sz="1800" b="0" spc="0">
                <a:solidFill>
                  <a:schemeClr val="tx1"/>
                </a:solidFill>
                <a:latin typeface="+mn-lt"/>
                <a:ea typeface="+mn-ea"/>
              </a:endParaRPr>
            </a:p>
            <a:p>
              <a:pPr indent="0" algn="l" fontAlgn="auto">
                <a:lnSpc>
                  <a:spcPct val="200000"/>
                </a:lnSpc>
                <a:buClrTx/>
                <a:buSzTx/>
                <a:buFontTx/>
              </a:pPr>
              <a:r>
                <a:rPr lang="zh-CN" altLang="en-US" sz="1800" b="0" spc="0">
                  <a:solidFill>
                    <a:schemeClr val="tx1"/>
                  </a:solidFill>
                  <a:latin typeface="+mn-lt"/>
                  <a:ea typeface="+mn-ea"/>
                </a:rPr>
                <a:t>活动对象：业主丨意向客户丨自然到访客户</a:t>
              </a:r>
              <a:endParaRPr lang="zh-CN" altLang="en-US" sz="1800" b="0" spc="0">
                <a:solidFill>
                  <a:schemeClr val="tx1"/>
                </a:solidFill>
                <a:latin typeface="+mn-lt"/>
                <a:ea typeface="+mn-ea"/>
              </a:endParaRPr>
            </a:p>
            <a:p>
              <a:pPr indent="0" algn="l" fontAlgn="auto">
                <a:lnSpc>
                  <a:spcPct val="200000"/>
                </a:lnSpc>
                <a:buClrTx/>
                <a:buSzTx/>
                <a:buFontTx/>
              </a:pPr>
              <a:r>
                <a:rPr lang="zh-CN" altLang="en-US" sz="1800" b="0" spc="0">
                  <a:solidFill>
                    <a:schemeClr val="tx1"/>
                  </a:solidFill>
                  <a:latin typeface="+mn-lt"/>
                  <a:ea typeface="+mn-ea"/>
                </a:rPr>
                <a:t>活动内容：网红打卡丨游园互动丨樱季手作</a:t>
              </a:r>
              <a:endParaRPr lang="zh-CN" altLang="en-US" sz="1800" b="0" spc="0">
                <a:solidFill>
                  <a:schemeClr val="tx1"/>
                </a:solidFill>
                <a:latin typeface="+mn-lt"/>
                <a:ea typeface="+mn-ea"/>
              </a:endParaRPr>
            </a:p>
            <a:p>
              <a:pPr indent="0" algn="l" fontAlgn="auto">
                <a:lnSpc>
                  <a:spcPct val="200000"/>
                </a:lnSpc>
                <a:buClrTx/>
                <a:buSzTx/>
                <a:buFontTx/>
              </a:pPr>
              <a:r>
                <a:rPr lang="zh-CN" altLang="en-US" sz="1800" b="0" spc="0">
                  <a:solidFill>
                    <a:schemeClr val="tx1"/>
                  </a:solidFill>
                  <a:latin typeface="+mn-lt"/>
                  <a:ea typeface="+mn-ea"/>
                </a:rPr>
                <a:t>活动调性：浪漫丨温馨丨惬意</a:t>
              </a:r>
              <a:endParaRPr lang="zh-CN" altLang="en-US" sz="1800" b="0" spc="0">
                <a:solidFill>
                  <a:schemeClr val="tx1"/>
                </a:solidFill>
                <a:latin typeface="+mn-lt"/>
                <a:ea typeface="+mn-ea"/>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资源 1"/>
          <p:cNvPicPr>
            <a:picLocks noChangeAspect="1"/>
          </p:cNvPicPr>
          <p:nvPr/>
        </p:nvPicPr>
        <p:blipFill>
          <a:blip r:embed="rId1"/>
          <a:srcRect l="25760" t="12840" r="7718" b="16530"/>
          <a:stretch>
            <a:fillRect/>
          </a:stretch>
        </p:blipFill>
        <p:spPr>
          <a:xfrm>
            <a:off x="0" y="0"/>
            <a:ext cx="12191365" cy="6858000"/>
          </a:xfrm>
          <a:prstGeom prst="rect">
            <a:avLst/>
          </a:prstGeom>
        </p:spPr>
      </p:pic>
      <p:grpSp>
        <p:nvGrpSpPr>
          <p:cNvPr id="6" name="组合 5"/>
          <p:cNvGrpSpPr/>
          <p:nvPr/>
        </p:nvGrpSpPr>
        <p:grpSpPr>
          <a:xfrm>
            <a:off x="3042920" y="1341120"/>
            <a:ext cx="6106160" cy="3799205"/>
            <a:chOff x="4237" y="1958"/>
            <a:chExt cx="9616" cy="5983"/>
          </a:xfrm>
        </p:grpSpPr>
        <p:sp>
          <p:nvSpPr>
            <p:cNvPr id="2" name="矩形 1"/>
            <p:cNvSpPr/>
            <p:nvPr/>
          </p:nvSpPr>
          <p:spPr>
            <a:xfrm>
              <a:off x="4237" y="1958"/>
              <a:ext cx="9616" cy="5983"/>
            </a:xfrm>
            <a:prstGeom prst="rect">
              <a:avLst/>
            </a:prstGeom>
            <a:solidFill>
              <a:srgbClr val="F3C1DA"/>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 name="文本框 4"/>
            <p:cNvSpPr txBox="1"/>
            <p:nvPr/>
          </p:nvSpPr>
          <p:spPr>
            <a:xfrm>
              <a:off x="6333" y="2591"/>
              <a:ext cx="6894" cy="1452"/>
            </a:xfrm>
            <a:prstGeom prst="rect">
              <a:avLst/>
            </a:prstGeom>
            <a:noFill/>
          </p:spPr>
          <p:txBody>
            <a:bodyPr wrap="square" rtlCol="0">
              <a:spAutoFit/>
            </a:bodyPr>
            <a:lstStyle/>
            <a:p>
              <a:r>
                <a:rPr lang="zh-CN" altLang="en-US" sz="5400" b="1">
                  <a:solidFill>
                    <a:srgbClr val="189B53"/>
                  </a:solidFill>
                  <a:effectLst/>
                  <a:latin typeface="方正清刻本悦宋简体" panose="02000000000000000000" charset="-122"/>
                  <a:ea typeface="方正清刻本悦宋简体" panose="02000000000000000000" charset="-122"/>
                </a:rPr>
                <a:t>PART-</a:t>
              </a:r>
              <a:r>
                <a:rPr lang="en-US" altLang="zh-CN" sz="5400" b="1">
                  <a:solidFill>
                    <a:srgbClr val="189B53"/>
                  </a:solidFill>
                  <a:effectLst/>
                  <a:latin typeface="方正清刻本悦宋简体" panose="02000000000000000000" charset="-122"/>
                  <a:ea typeface="方正清刻本悦宋简体" panose="02000000000000000000" charset="-122"/>
                </a:rPr>
                <a:t>TWO</a:t>
              </a:r>
              <a:endParaRPr lang="en-US" altLang="zh-CN" sz="5400" b="1">
                <a:solidFill>
                  <a:srgbClr val="189B53"/>
                </a:solidFill>
                <a:effectLst/>
                <a:latin typeface="方正清刻本悦宋简体" panose="02000000000000000000" charset="-122"/>
                <a:ea typeface="方正清刻本悦宋简体" panose="02000000000000000000" charset="-122"/>
              </a:endParaRPr>
            </a:p>
          </p:txBody>
        </p:sp>
        <p:sp>
          <p:nvSpPr>
            <p:cNvPr id="3" name="文本框 2"/>
            <p:cNvSpPr txBox="1"/>
            <p:nvPr/>
          </p:nvSpPr>
          <p:spPr>
            <a:xfrm>
              <a:off x="5057" y="4183"/>
              <a:ext cx="7945" cy="2082"/>
            </a:xfrm>
            <a:prstGeom prst="rect">
              <a:avLst/>
            </a:prstGeom>
            <a:noFill/>
          </p:spPr>
          <p:txBody>
            <a:bodyPr wrap="square" rtlCol="0">
              <a:spAutoFit/>
            </a:bodyPr>
            <a:lstStyle/>
            <a:p>
              <a:pPr algn="dist"/>
              <a:r>
                <a:rPr lang="zh-CN" altLang="en-US" sz="8000" b="1" dirty="0">
                  <a:solidFill>
                    <a:schemeClr val="tx1"/>
                  </a:solidFill>
                  <a:latin typeface="方正大标宋简体" panose="02010601030101010101" charset="-122"/>
                  <a:ea typeface="方正大标宋简体" panose="02010601030101010101" charset="-122"/>
                  <a:cs typeface="汉仪中宋S" panose="00020600040101010101" pitchFamily="18" charset="-122"/>
                </a:rPr>
                <a:t>活动布置</a:t>
              </a:r>
              <a:endParaRPr lang="zh-CN" altLang="en-US" sz="8000" b="1" dirty="0">
                <a:solidFill>
                  <a:schemeClr val="tx1"/>
                </a:solidFill>
                <a:latin typeface="方正大标宋简体" panose="02010601030101010101" charset="-122"/>
                <a:ea typeface="方正大标宋简体" panose="02010601030101010101" charset="-122"/>
                <a:cs typeface="汉仪中宋S" panose="00020600040101010101" pitchFamily="18" charset="-122"/>
              </a:endParaRPr>
            </a:p>
          </p:txBody>
        </p:sp>
        <p:sp>
          <p:nvSpPr>
            <p:cNvPr id="33" name="文本框 32"/>
            <p:cNvSpPr txBox="1"/>
            <p:nvPr/>
          </p:nvSpPr>
          <p:spPr>
            <a:xfrm>
              <a:off x="5457" y="6265"/>
              <a:ext cx="6786" cy="1016"/>
            </a:xfrm>
            <a:prstGeom prst="rect">
              <a:avLst/>
            </a:prstGeom>
            <a:noFill/>
          </p:spPr>
          <p:txBody>
            <a:bodyPr wrap="square" rtlCol="0">
              <a:spAutoFit/>
            </a:bodyPr>
            <a:lstStyle/>
            <a:p>
              <a:pPr algn="dist"/>
              <a:r>
                <a:rPr lang="zh-CN" altLang="en-US" sz="3600" i="1">
                  <a:solidFill>
                    <a:schemeClr val="bg1"/>
                  </a:solidFill>
                  <a:effectLst>
                    <a:outerShdw blurRad="38100" dist="38100" dir="2700000" algn="tl">
                      <a:srgbClr val="000000">
                        <a:alpha val="43137"/>
                      </a:srgbClr>
                    </a:outerShdw>
                  </a:effectLst>
                  <a:latin typeface="华文中宋" panose="02010600040101010101" charset="-122"/>
                  <a:ea typeface="华文中宋" panose="02010600040101010101" charset="-122"/>
                </a:rPr>
                <a:t> </a:t>
              </a:r>
              <a:r>
                <a:rPr lang="zh-CN" altLang="en-US" sz="3600" i="1">
                  <a:solidFill>
                    <a:srgbClr val="F84CA6"/>
                  </a:solidFill>
                  <a:effectLst>
                    <a:outerShdw blurRad="38100" dist="38100" dir="2700000" algn="tl">
                      <a:srgbClr val="000000">
                        <a:alpha val="43137"/>
                      </a:srgbClr>
                    </a:outerShdw>
                  </a:effectLst>
                  <a:latin typeface="华文中宋" panose="02010600040101010101" charset="-122"/>
                  <a:ea typeface="华文中宋" panose="02010600040101010101" charset="-122"/>
                </a:rPr>
                <a:t> SITE LAYOUT</a:t>
              </a:r>
              <a:endParaRPr lang="zh-CN" altLang="en-US" sz="3600" i="1">
                <a:solidFill>
                  <a:srgbClr val="F84CA6"/>
                </a:solidFill>
                <a:effectLst>
                  <a:outerShdw blurRad="38100" dist="38100" dir="2700000" algn="tl">
                    <a:srgbClr val="000000">
                      <a:alpha val="43137"/>
                    </a:srgbClr>
                  </a:outerShdw>
                </a:effectLst>
                <a:latin typeface="华文中宋" panose="02010600040101010101" charset="-122"/>
                <a:ea typeface="华文中宋" panose="02010600040101010101" charset="-122"/>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4" name="图片 3" descr="樱花"/>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6200" y="66675"/>
            <a:ext cx="1372235" cy="1372235"/>
          </a:xfrm>
          <a:prstGeom prst="rect">
            <a:avLst/>
          </a:prstGeom>
        </p:spPr>
      </p:pic>
      <p:sp>
        <p:nvSpPr>
          <p:cNvPr id="6" name="文本框 5" descr="7b0a20202020227461726765744d6f64756c65223a202270726f636573734f6e6c696e65466f6e7473220a7d0a"/>
          <p:cNvSpPr txBox="1"/>
          <p:nvPr>
            <p:custDataLst>
              <p:tags r:id="rId4"/>
            </p:custDataLst>
          </p:nvPr>
        </p:nvSpPr>
        <p:spPr>
          <a:xfrm>
            <a:off x="1506220" y="543560"/>
            <a:ext cx="3683000" cy="621030"/>
          </a:xfrm>
          <a:prstGeom prst="rect">
            <a:avLst/>
          </a:prstGeom>
          <a:noFill/>
        </p:spPr>
        <p:txBody>
          <a:bodyPr wrap="square" rtlCol="0">
            <a:noAutofit/>
          </a:bodyPr>
          <a:lstStyle/>
          <a:p>
            <a:pPr algn="l">
              <a:buClrTx/>
              <a:buSzTx/>
              <a:buFontTx/>
            </a:pPr>
            <a:r>
              <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#樱花节门头造型</a:t>
            </a:r>
            <a:endPar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endParaRPr>
          </a:p>
        </p:txBody>
      </p:sp>
      <p:sp>
        <p:nvSpPr>
          <p:cNvPr id="3" name="文本框 2"/>
          <p:cNvSpPr txBox="1"/>
          <p:nvPr/>
        </p:nvSpPr>
        <p:spPr>
          <a:xfrm>
            <a:off x="1104900" y="1346835"/>
            <a:ext cx="8686800" cy="368300"/>
          </a:xfrm>
          <a:prstGeom prst="rect">
            <a:avLst/>
          </a:prstGeom>
          <a:noFill/>
        </p:spPr>
        <p:txBody>
          <a:bodyPr wrap="square" rtlCol="0" anchor="t">
            <a:spAutoFit/>
          </a:bodyPr>
          <a:lstStyle/>
          <a:p>
            <a:r>
              <a:rPr lang="zh-CN" altLang="en-US"/>
              <a:t>主题樱花节门头造型，樱花浪漫迎接你，去感受一场浪漫而精致的市集游园会氛围。</a:t>
            </a:r>
            <a:endParaRPr lang="zh-CN" altLang="en-US"/>
          </a:p>
        </p:txBody>
      </p:sp>
      <p:grpSp>
        <p:nvGrpSpPr>
          <p:cNvPr id="7" name="组合 6"/>
          <p:cNvGrpSpPr/>
          <p:nvPr/>
        </p:nvGrpSpPr>
        <p:grpSpPr>
          <a:xfrm>
            <a:off x="364490" y="2142490"/>
            <a:ext cx="11497945" cy="3964466"/>
            <a:chOff x="1309" y="3406"/>
            <a:chExt cx="14447" cy="4981"/>
          </a:xfrm>
        </p:grpSpPr>
        <p:pic>
          <p:nvPicPr>
            <p:cNvPr id="2" name="图片 1"/>
            <p:cNvPicPr>
              <a:picLocks noChangeAspect="1"/>
            </p:cNvPicPr>
            <p:nvPr/>
          </p:nvPicPr>
          <p:blipFill>
            <a:blip r:embed="rId5"/>
            <a:srcRect t="23772" r="84" b="24118"/>
            <a:stretch>
              <a:fillRect/>
            </a:stretch>
          </p:blipFill>
          <p:spPr>
            <a:xfrm>
              <a:off x="8588" y="3406"/>
              <a:ext cx="7168" cy="4981"/>
            </a:xfrm>
            <a:prstGeom prst="rect">
              <a:avLst/>
            </a:prstGeom>
          </p:spPr>
        </p:pic>
        <p:pic>
          <p:nvPicPr>
            <p:cNvPr id="5" name="图片 4"/>
            <p:cNvPicPr>
              <a:picLocks noChangeAspect="1"/>
            </p:cNvPicPr>
            <p:nvPr/>
          </p:nvPicPr>
          <p:blipFill>
            <a:blip r:embed="rId6"/>
            <a:srcRect t="35362" r="-234" b="12663"/>
            <a:stretch>
              <a:fillRect/>
            </a:stretch>
          </p:blipFill>
          <p:spPr>
            <a:xfrm>
              <a:off x="1309" y="3406"/>
              <a:ext cx="7158" cy="4949"/>
            </a:xfrm>
            <a:prstGeom prst="rect">
              <a:avLst/>
            </a:prstGeom>
          </p:spPr>
        </p:pic>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4" name="图片 3" descr="樱花"/>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6200" y="66675"/>
            <a:ext cx="1372235" cy="1372235"/>
          </a:xfrm>
          <a:prstGeom prst="rect">
            <a:avLst/>
          </a:prstGeom>
        </p:spPr>
      </p:pic>
      <p:sp>
        <p:nvSpPr>
          <p:cNvPr id="6" name="文本框 5" descr="7b0a20202020227461726765744d6f64756c65223a202270726f636573734f6e6c696e65466f6e7473220a7d0a"/>
          <p:cNvSpPr txBox="1"/>
          <p:nvPr>
            <p:custDataLst>
              <p:tags r:id="rId4"/>
            </p:custDataLst>
          </p:nvPr>
        </p:nvSpPr>
        <p:spPr>
          <a:xfrm>
            <a:off x="1506220" y="543560"/>
            <a:ext cx="3683000" cy="621030"/>
          </a:xfrm>
          <a:prstGeom prst="rect">
            <a:avLst/>
          </a:prstGeom>
          <a:noFill/>
        </p:spPr>
        <p:txBody>
          <a:bodyPr wrap="square" rtlCol="0">
            <a:noAutofit/>
          </a:bodyPr>
          <a:lstStyle/>
          <a:p>
            <a:pPr algn="l">
              <a:buClrTx/>
              <a:buSzTx/>
              <a:buFontTx/>
            </a:pPr>
            <a:r>
              <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#活动签到墙</a:t>
            </a:r>
            <a:endPar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endParaRPr>
          </a:p>
        </p:txBody>
      </p:sp>
      <p:grpSp>
        <p:nvGrpSpPr>
          <p:cNvPr id="7" name="组合 6"/>
          <p:cNvGrpSpPr/>
          <p:nvPr/>
        </p:nvGrpSpPr>
        <p:grpSpPr>
          <a:xfrm>
            <a:off x="353695" y="2371090"/>
            <a:ext cx="11513820" cy="3468370"/>
            <a:chOff x="557" y="3089"/>
            <a:chExt cx="18132" cy="5462"/>
          </a:xfrm>
        </p:grpSpPr>
        <p:pic>
          <p:nvPicPr>
            <p:cNvPr id="2" name="图片 1"/>
            <p:cNvPicPr>
              <a:picLocks noChangeAspect="1"/>
            </p:cNvPicPr>
            <p:nvPr/>
          </p:nvPicPr>
          <p:blipFill>
            <a:blip r:embed="rId5"/>
            <a:stretch>
              <a:fillRect/>
            </a:stretch>
          </p:blipFill>
          <p:spPr>
            <a:xfrm>
              <a:off x="557" y="3090"/>
              <a:ext cx="5460" cy="5460"/>
            </a:xfrm>
            <a:prstGeom prst="rect">
              <a:avLst/>
            </a:prstGeom>
          </p:spPr>
        </p:pic>
        <p:pic>
          <p:nvPicPr>
            <p:cNvPr id="3" name="图片 2"/>
            <p:cNvPicPr>
              <a:picLocks noChangeAspect="1"/>
            </p:cNvPicPr>
            <p:nvPr/>
          </p:nvPicPr>
          <p:blipFill>
            <a:blip r:embed="rId6"/>
            <a:stretch>
              <a:fillRect/>
            </a:stretch>
          </p:blipFill>
          <p:spPr>
            <a:xfrm>
              <a:off x="6017" y="3090"/>
              <a:ext cx="5461" cy="5461"/>
            </a:xfrm>
            <a:prstGeom prst="rect">
              <a:avLst/>
            </a:prstGeom>
          </p:spPr>
        </p:pic>
        <p:pic>
          <p:nvPicPr>
            <p:cNvPr id="5" name="图片 4"/>
            <p:cNvPicPr>
              <a:picLocks noChangeAspect="1"/>
            </p:cNvPicPr>
            <p:nvPr/>
          </p:nvPicPr>
          <p:blipFill>
            <a:blip r:embed="rId7"/>
            <a:stretch>
              <a:fillRect/>
            </a:stretch>
          </p:blipFill>
          <p:spPr>
            <a:xfrm>
              <a:off x="10518" y="3089"/>
              <a:ext cx="8171" cy="5461"/>
            </a:xfrm>
            <a:prstGeom prst="rect">
              <a:avLst/>
            </a:prstGeom>
          </p:spPr>
        </p:pic>
      </p:grpSp>
      <p:sp>
        <p:nvSpPr>
          <p:cNvPr id="8" name="文本框 7"/>
          <p:cNvSpPr txBox="1"/>
          <p:nvPr/>
        </p:nvSpPr>
        <p:spPr>
          <a:xfrm>
            <a:off x="809625" y="1514475"/>
            <a:ext cx="9657080" cy="506730"/>
          </a:xfrm>
          <a:prstGeom prst="rect">
            <a:avLst/>
          </a:prstGeom>
          <a:noFill/>
        </p:spPr>
        <p:txBody>
          <a:bodyPr wrap="square" rtlCol="0" anchor="t">
            <a:spAutoFit/>
          </a:bodyPr>
          <a:lstStyle/>
          <a:p>
            <a:pPr indent="0" fontAlgn="auto">
              <a:lnSpc>
                <a:spcPct val="150000"/>
              </a:lnSpc>
            </a:pPr>
            <a:r>
              <a:rPr lang="zh-CN"/>
              <a:t>设计主题签到墙，现场用户签到领取游玩打卡地图，参与后续的游园活动还可以获得惊喜礼品。</a:t>
            </a:r>
            <a:endParaRPr lang="zh-CN"/>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4" name="图片 3" descr="樱花"/>
          <p:cNvPicPr>
            <a:picLocks noChangeAspect="1"/>
          </p:cNvPicPr>
          <p:nvPr/>
        </p:nvPicPr>
        <p:blipFill>
          <a:blip r:embed="rId2"/>
          <a:stretch>
            <a:fillRect/>
          </a:stretch>
        </p:blipFill>
        <p:spPr>
          <a:xfrm>
            <a:off x="76200" y="66675"/>
            <a:ext cx="1372235" cy="1372235"/>
          </a:xfrm>
          <a:prstGeom prst="rect">
            <a:avLst/>
          </a:prstGeom>
        </p:spPr>
      </p:pic>
      <p:sp>
        <p:nvSpPr>
          <p:cNvPr id="6" name="文本框 5" descr="7b0a20202020227461726765744d6f64756c65223a202270726f636573734f6e6c696e65466f6e7473220a7d0a"/>
          <p:cNvSpPr txBox="1"/>
          <p:nvPr>
            <p:custDataLst>
              <p:tags r:id="rId3"/>
            </p:custDataLst>
          </p:nvPr>
        </p:nvSpPr>
        <p:spPr>
          <a:xfrm>
            <a:off x="1506220" y="543560"/>
            <a:ext cx="3683000" cy="621030"/>
          </a:xfrm>
          <a:prstGeom prst="rect">
            <a:avLst/>
          </a:prstGeom>
          <a:noFill/>
        </p:spPr>
        <p:txBody>
          <a:bodyPr wrap="square" rtlCol="0">
            <a:noAutofit/>
          </a:bodyPr>
          <a:lstStyle/>
          <a:p>
            <a:pPr algn="l">
              <a:buClrTx/>
              <a:buSzTx/>
              <a:buFontTx/>
            </a:pPr>
            <a:r>
              <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#樱花节市集</a:t>
            </a:r>
            <a:r>
              <a:rPr lang="en-US" alt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-1</a:t>
            </a:r>
            <a:endParaRPr lang="en-US" alt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endParaRPr>
          </a:p>
        </p:txBody>
      </p:sp>
      <p:grpSp>
        <p:nvGrpSpPr>
          <p:cNvPr id="8" name="组合 7"/>
          <p:cNvGrpSpPr/>
          <p:nvPr/>
        </p:nvGrpSpPr>
        <p:grpSpPr>
          <a:xfrm>
            <a:off x="431165" y="3236595"/>
            <a:ext cx="6688125" cy="2926715"/>
            <a:chOff x="616" y="3629"/>
            <a:chExt cx="12222" cy="5348"/>
          </a:xfrm>
        </p:grpSpPr>
        <p:pic>
          <p:nvPicPr>
            <p:cNvPr id="2" name="图片 1"/>
            <p:cNvPicPr>
              <a:picLocks noChangeAspect="1"/>
            </p:cNvPicPr>
            <p:nvPr/>
          </p:nvPicPr>
          <p:blipFill>
            <a:blip r:embed="rId4"/>
            <a:stretch>
              <a:fillRect/>
            </a:stretch>
          </p:blipFill>
          <p:spPr>
            <a:xfrm>
              <a:off x="616" y="3629"/>
              <a:ext cx="7708" cy="5347"/>
            </a:xfrm>
            <a:prstGeom prst="rect">
              <a:avLst/>
            </a:prstGeom>
          </p:spPr>
        </p:pic>
        <p:pic>
          <p:nvPicPr>
            <p:cNvPr id="3" name="图片 2"/>
            <p:cNvPicPr>
              <a:picLocks noChangeAspect="1"/>
            </p:cNvPicPr>
            <p:nvPr/>
          </p:nvPicPr>
          <p:blipFill>
            <a:blip r:embed="rId5"/>
            <a:srcRect t="25653" r="401"/>
            <a:stretch>
              <a:fillRect/>
            </a:stretch>
          </p:blipFill>
          <p:spPr>
            <a:xfrm>
              <a:off x="7471" y="3629"/>
              <a:ext cx="5367" cy="5348"/>
            </a:xfrm>
            <a:prstGeom prst="rect">
              <a:avLst/>
            </a:prstGeom>
          </p:spPr>
        </p:pic>
      </p:grpSp>
      <p:pic>
        <p:nvPicPr>
          <p:cNvPr id="5" name="图片 4"/>
          <p:cNvPicPr>
            <a:picLocks noChangeAspect="1"/>
          </p:cNvPicPr>
          <p:nvPr/>
        </p:nvPicPr>
        <p:blipFill>
          <a:blip r:embed="rId6"/>
          <a:stretch>
            <a:fillRect/>
          </a:stretch>
        </p:blipFill>
        <p:spPr>
          <a:xfrm>
            <a:off x="7263130" y="407670"/>
            <a:ext cx="4592320" cy="6125210"/>
          </a:xfrm>
          <a:prstGeom prst="rect">
            <a:avLst/>
          </a:prstGeom>
        </p:spPr>
      </p:pic>
      <p:sp>
        <p:nvSpPr>
          <p:cNvPr id="9" name="文本框 8"/>
          <p:cNvSpPr txBox="1"/>
          <p:nvPr/>
        </p:nvSpPr>
        <p:spPr>
          <a:xfrm>
            <a:off x="762000" y="1531620"/>
            <a:ext cx="5970270" cy="1337945"/>
          </a:xfrm>
          <a:prstGeom prst="rect">
            <a:avLst/>
          </a:prstGeom>
          <a:noFill/>
        </p:spPr>
        <p:txBody>
          <a:bodyPr wrap="square" rtlCol="0" anchor="t">
            <a:spAutoFit/>
          </a:bodyPr>
          <a:lstStyle/>
          <a:p>
            <a:pPr indent="0" fontAlgn="auto">
              <a:lnSpc>
                <a:spcPct val="150000"/>
              </a:lnSpc>
            </a:pPr>
            <a:r>
              <a:rPr lang="zh-CN" altLang="en-US"/>
              <a:t>结合活动主题和樱花节元素，布置具有仪式感的樱花节市集展位，去感受一场沉浸式的春日樱花节氛围，现场多种商家展位等你来打卡体验拍照，出片率真的很高哟！</a:t>
            </a:r>
            <a:endParaRPr lang="zh-CN"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4" name="图片 3" descr="樱花"/>
          <p:cNvPicPr>
            <a:picLocks noChangeAspect="1"/>
          </p:cNvPicPr>
          <p:nvPr/>
        </p:nvPicPr>
        <p:blipFill>
          <a:blip r:embed="rId2"/>
          <a:stretch>
            <a:fillRect/>
          </a:stretch>
        </p:blipFill>
        <p:spPr>
          <a:xfrm>
            <a:off x="76200" y="66675"/>
            <a:ext cx="1372235" cy="1372235"/>
          </a:xfrm>
          <a:prstGeom prst="rect">
            <a:avLst/>
          </a:prstGeom>
        </p:spPr>
      </p:pic>
      <p:sp>
        <p:nvSpPr>
          <p:cNvPr id="6" name="文本框 5" descr="7b0a20202020227461726765744d6f64756c65223a202270726f636573734f6e6c696e65466f6e7473220a7d0a"/>
          <p:cNvSpPr txBox="1"/>
          <p:nvPr>
            <p:custDataLst>
              <p:tags r:id="rId3"/>
            </p:custDataLst>
          </p:nvPr>
        </p:nvSpPr>
        <p:spPr>
          <a:xfrm>
            <a:off x="1506220" y="543560"/>
            <a:ext cx="3683000" cy="621030"/>
          </a:xfrm>
          <a:prstGeom prst="rect">
            <a:avLst/>
          </a:prstGeom>
          <a:noFill/>
        </p:spPr>
        <p:txBody>
          <a:bodyPr wrap="square" rtlCol="0">
            <a:noAutofit/>
          </a:bodyPr>
          <a:lstStyle/>
          <a:p>
            <a:pPr algn="l">
              <a:buClrTx/>
              <a:buSzTx/>
              <a:buFontTx/>
            </a:pPr>
            <a:r>
              <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#樱花节市集</a:t>
            </a:r>
            <a:r>
              <a:rPr lang="en-US" alt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-2</a:t>
            </a:r>
            <a:endParaRPr lang="en-US" alt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endParaRPr>
          </a:p>
        </p:txBody>
      </p:sp>
      <p:grpSp>
        <p:nvGrpSpPr>
          <p:cNvPr id="9" name="组合 8"/>
          <p:cNvGrpSpPr/>
          <p:nvPr/>
        </p:nvGrpSpPr>
        <p:grpSpPr>
          <a:xfrm>
            <a:off x="386080" y="2507615"/>
            <a:ext cx="11454130" cy="3607992"/>
            <a:chOff x="276" y="3605"/>
            <a:chExt cx="17084" cy="5381"/>
          </a:xfrm>
        </p:grpSpPr>
        <p:grpSp>
          <p:nvGrpSpPr>
            <p:cNvPr id="10" name="组合 9"/>
            <p:cNvGrpSpPr/>
            <p:nvPr/>
          </p:nvGrpSpPr>
          <p:grpSpPr>
            <a:xfrm>
              <a:off x="276" y="3605"/>
              <a:ext cx="12225" cy="5381"/>
              <a:chOff x="918" y="3439"/>
              <a:chExt cx="14716" cy="6477"/>
            </a:xfrm>
          </p:grpSpPr>
          <p:pic>
            <p:nvPicPr>
              <p:cNvPr id="14" name="图片 13"/>
              <p:cNvPicPr>
                <a:picLocks noChangeAspect="1"/>
              </p:cNvPicPr>
              <p:nvPr>
                <p:custDataLst>
                  <p:tags r:id="rId4"/>
                </p:custDataLst>
              </p:nvPr>
            </p:nvPicPr>
            <p:blipFill>
              <a:blip r:embed="rId5"/>
              <a:srcRect r="440" b="6095"/>
              <a:stretch>
                <a:fillRect/>
              </a:stretch>
            </p:blipFill>
            <p:spPr>
              <a:xfrm>
                <a:off x="918" y="3439"/>
                <a:ext cx="5153" cy="6477"/>
              </a:xfrm>
              <a:prstGeom prst="rect">
                <a:avLst/>
              </a:prstGeom>
            </p:spPr>
          </p:pic>
          <p:pic>
            <p:nvPicPr>
              <p:cNvPr id="15" name="图片 14"/>
              <p:cNvPicPr>
                <a:picLocks noChangeAspect="1"/>
              </p:cNvPicPr>
              <p:nvPr>
                <p:custDataLst>
                  <p:tags r:id="rId6"/>
                </p:custDataLst>
              </p:nvPr>
            </p:nvPicPr>
            <p:blipFill>
              <a:blip r:embed="rId7"/>
              <a:srcRect l="6210" t="1611" r="5258" b="7278"/>
              <a:stretch>
                <a:fillRect/>
              </a:stretch>
            </p:blipFill>
            <p:spPr>
              <a:xfrm>
                <a:off x="6071" y="3439"/>
                <a:ext cx="4675" cy="6417"/>
              </a:xfrm>
              <a:prstGeom prst="rect">
                <a:avLst/>
              </a:prstGeom>
            </p:spPr>
          </p:pic>
          <p:pic>
            <p:nvPicPr>
              <p:cNvPr id="16" name="图片 15"/>
              <p:cNvPicPr>
                <a:picLocks noChangeAspect="1"/>
              </p:cNvPicPr>
              <p:nvPr>
                <p:custDataLst>
                  <p:tags r:id="rId8"/>
                </p:custDataLst>
              </p:nvPr>
            </p:nvPicPr>
            <p:blipFill>
              <a:blip r:embed="rId9"/>
              <a:srcRect r="292" b="6699"/>
              <a:stretch>
                <a:fillRect/>
              </a:stretch>
            </p:blipFill>
            <p:spPr>
              <a:xfrm>
                <a:off x="10543" y="3439"/>
                <a:ext cx="5091" cy="6429"/>
              </a:xfrm>
              <a:prstGeom prst="rect">
                <a:avLst/>
              </a:prstGeom>
            </p:spPr>
          </p:pic>
        </p:grpSp>
        <p:pic>
          <p:nvPicPr>
            <p:cNvPr id="17" name="图片 16"/>
            <p:cNvPicPr>
              <a:picLocks noChangeAspect="1"/>
            </p:cNvPicPr>
            <p:nvPr>
              <p:custDataLst>
                <p:tags r:id="rId10"/>
              </p:custDataLst>
            </p:nvPr>
          </p:nvPicPr>
          <p:blipFill>
            <a:blip r:embed="rId11"/>
            <a:srcRect t="9048" r="-679" b="6115"/>
            <a:stretch>
              <a:fillRect/>
            </a:stretch>
          </p:blipFill>
          <p:spPr>
            <a:xfrm>
              <a:off x="12638" y="3617"/>
              <a:ext cx="4722" cy="5304"/>
            </a:xfrm>
            <a:prstGeom prst="rect">
              <a:avLst/>
            </a:prstGeom>
          </p:spPr>
        </p:pic>
      </p:grpSp>
      <p:sp>
        <p:nvSpPr>
          <p:cNvPr id="2" name="文本框 1"/>
          <p:cNvSpPr txBox="1"/>
          <p:nvPr/>
        </p:nvSpPr>
        <p:spPr>
          <a:xfrm>
            <a:off x="762000" y="1341755"/>
            <a:ext cx="9779635" cy="922020"/>
          </a:xfrm>
          <a:prstGeom prst="rect">
            <a:avLst/>
          </a:prstGeom>
          <a:noFill/>
        </p:spPr>
        <p:txBody>
          <a:bodyPr wrap="square" rtlCol="0" anchor="t">
            <a:spAutoFit/>
          </a:bodyPr>
          <a:lstStyle/>
          <a:p>
            <a:pPr indent="0" fontAlgn="auto">
              <a:lnSpc>
                <a:spcPct val="150000"/>
              </a:lnSpc>
            </a:pPr>
            <a:r>
              <a:rPr lang="zh-CN" altLang="en-US"/>
              <a:t>结合活动主题和樱花节元素，布置具有仪式感的樱花节市集展位，去感受一场沉浸式的春日樱花节氛围，现场多种商家展位等你来打卡体验拍照，出片率真的很高哟！</a:t>
            </a:r>
            <a:endParaRPr lang="zh-CN"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4" name="图片 3" descr="樱花"/>
          <p:cNvPicPr>
            <a:picLocks noChangeAspect="1"/>
          </p:cNvPicPr>
          <p:nvPr/>
        </p:nvPicPr>
        <p:blipFill>
          <a:blip r:embed="rId2"/>
          <a:stretch>
            <a:fillRect/>
          </a:stretch>
        </p:blipFill>
        <p:spPr>
          <a:xfrm>
            <a:off x="76200" y="66675"/>
            <a:ext cx="1372235" cy="1372235"/>
          </a:xfrm>
          <a:prstGeom prst="rect">
            <a:avLst/>
          </a:prstGeom>
        </p:spPr>
      </p:pic>
      <p:sp>
        <p:nvSpPr>
          <p:cNvPr id="6" name="文本框 5" descr="7b0a20202020227461726765744d6f64756c65223a202270726f636573734f6e6c696e65466f6e7473220a7d0a"/>
          <p:cNvSpPr txBox="1"/>
          <p:nvPr>
            <p:custDataLst>
              <p:tags r:id="rId3"/>
            </p:custDataLst>
          </p:nvPr>
        </p:nvSpPr>
        <p:spPr>
          <a:xfrm>
            <a:off x="1506220" y="543560"/>
            <a:ext cx="3683000" cy="621030"/>
          </a:xfrm>
          <a:prstGeom prst="rect">
            <a:avLst/>
          </a:prstGeom>
          <a:noFill/>
        </p:spPr>
        <p:txBody>
          <a:bodyPr wrap="square" rtlCol="0">
            <a:noAutofit/>
          </a:bodyPr>
          <a:lstStyle/>
          <a:p>
            <a:pPr algn="l">
              <a:buClrTx/>
              <a:buSzTx/>
              <a:buFontTx/>
            </a:pPr>
            <a:r>
              <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#游戏互动区</a:t>
            </a:r>
            <a:endPar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endParaRPr>
          </a:p>
        </p:txBody>
      </p:sp>
      <p:grpSp>
        <p:nvGrpSpPr>
          <p:cNvPr id="7" name="组合 6"/>
          <p:cNvGrpSpPr/>
          <p:nvPr/>
        </p:nvGrpSpPr>
        <p:grpSpPr>
          <a:xfrm>
            <a:off x="366395" y="2124075"/>
            <a:ext cx="11515090" cy="3986612"/>
            <a:chOff x="832" y="3735"/>
            <a:chExt cx="16050" cy="5557"/>
          </a:xfrm>
        </p:grpSpPr>
        <p:pic>
          <p:nvPicPr>
            <p:cNvPr id="2" name="图片 1"/>
            <p:cNvPicPr>
              <a:picLocks noChangeAspect="1"/>
            </p:cNvPicPr>
            <p:nvPr/>
          </p:nvPicPr>
          <p:blipFill>
            <a:blip r:embed="rId4"/>
            <a:srcRect l="906" t="24552" r="405" b="23952"/>
            <a:stretch>
              <a:fillRect/>
            </a:stretch>
          </p:blipFill>
          <p:spPr>
            <a:xfrm>
              <a:off x="8924" y="3735"/>
              <a:ext cx="7958" cy="5534"/>
            </a:xfrm>
            <a:prstGeom prst="rect">
              <a:avLst/>
            </a:prstGeom>
          </p:spPr>
        </p:pic>
        <p:pic>
          <p:nvPicPr>
            <p:cNvPr id="3" name="图片 2"/>
            <p:cNvPicPr>
              <a:picLocks noChangeAspect="1"/>
            </p:cNvPicPr>
            <p:nvPr/>
          </p:nvPicPr>
          <p:blipFill>
            <a:blip r:embed="rId5"/>
            <a:srcRect t="24460" r="1296" b="24053"/>
            <a:stretch>
              <a:fillRect/>
            </a:stretch>
          </p:blipFill>
          <p:spPr>
            <a:xfrm>
              <a:off x="832" y="3735"/>
              <a:ext cx="7995" cy="5557"/>
            </a:xfrm>
            <a:prstGeom prst="rect">
              <a:avLst/>
            </a:prstGeom>
          </p:spPr>
        </p:pic>
      </p:grpSp>
      <p:sp>
        <p:nvSpPr>
          <p:cNvPr id="5" name="文本框 4"/>
          <p:cNvSpPr txBox="1"/>
          <p:nvPr/>
        </p:nvSpPr>
        <p:spPr>
          <a:xfrm>
            <a:off x="1071245" y="1459865"/>
            <a:ext cx="8486775" cy="368300"/>
          </a:xfrm>
          <a:prstGeom prst="rect">
            <a:avLst/>
          </a:prstGeom>
          <a:noFill/>
        </p:spPr>
        <p:txBody>
          <a:bodyPr wrap="square" rtlCol="0" anchor="t">
            <a:spAutoFit/>
          </a:bodyPr>
          <a:lstStyle/>
          <a:p>
            <a:r>
              <a:rPr lang="zh-CN" altLang="en-US"/>
              <a:t>结合活动主题布置樱花主题游戏互动区，现场多种游园项目等你来参与挑战！</a:t>
            </a:r>
            <a:endParaRPr lang="zh-CN"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4" name="图片 3" descr="樱花"/>
          <p:cNvPicPr>
            <a:picLocks noChangeAspect="1"/>
          </p:cNvPicPr>
          <p:nvPr/>
        </p:nvPicPr>
        <p:blipFill>
          <a:blip r:embed="rId2"/>
          <a:stretch>
            <a:fillRect/>
          </a:stretch>
        </p:blipFill>
        <p:spPr>
          <a:xfrm>
            <a:off x="76200" y="66675"/>
            <a:ext cx="1372235" cy="1372235"/>
          </a:xfrm>
          <a:prstGeom prst="rect">
            <a:avLst/>
          </a:prstGeom>
        </p:spPr>
      </p:pic>
      <p:sp>
        <p:nvSpPr>
          <p:cNvPr id="6" name="文本框 5" descr="7b0a20202020227461726765744d6f64756c65223a202270726f636573734f6e6c696e65466f6e7473220a7d0a"/>
          <p:cNvSpPr txBox="1"/>
          <p:nvPr>
            <p:custDataLst>
              <p:tags r:id="rId3"/>
            </p:custDataLst>
          </p:nvPr>
        </p:nvSpPr>
        <p:spPr>
          <a:xfrm>
            <a:off x="1506220" y="543560"/>
            <a:ext cx="3683000" cy="621030"/>
          </a:xfrm>
          <a:prstGeom prst="rect">
            <a:avLst/>
          </a:prstGeom>
          <a:noFill/>
        </p:spPr>
        <p:txBody>
          <a:bodyPr wrap="square" rtlCol="0">
            <a:noAutofit/>
          </a:bodyPr>
          <a:lstStyle/>
          <a:p>
            <a:pPr algn="l">
              <a:buClrTx/>
              <a:buSzTx/>
              <a:buFontTx/>
            </a:pPr>
            <a:r>
              <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#美食互动区</a:t>
            </a:r>
            <a:endPar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endParaRPr>
          </a:p>
        </p:txBody>
      </p:sp>
      <p:sp>
        <p:nvSpPr>
          <p:cNvPr id="2" name="文本框 1"/>
          <p:cNvSpPr txBox="1"/>
          <p:nvPr/>
        </p:nvSpPr>
        <p:spPr>
          <a:xfrm>
            <a:off x="1219200" y="1321435"/>
            <a:ext cx="8201025" cy="368300"/>
          </a:xfrm>
          <a:prstGeom prst="rect">
            <a:avLst/>
          </a:prstGeom>
          <a:noFill/>
        </p:spPr>
        <p:txBody>
          <a:bodyPr wrap="square" rtlCol="0" anchor="t">
            <a:spAutoFit/>
          </a:bodyPr>
          <a:lstStyle/>
          <a:p>
            <a:r>
              <a:rPr lang="zh-CN" altLang="en-US"/>
              <a:t>樱花美食，是一场关于味蕾的盛宴，在美食中感受到春日市集的美好体验！</a:t>
            </a:r>
            <a:endParaRPr lang="zh-CN" altLang="en-US"/>
          </a:p>
        </p:txBody>
      </p:sp>
      <p:grpSp>
        <p:nvGrpSpPr>
          <p:cNvPr id="9" name="组合 8"/>
          <p:cNvGrpSpPr/>
          <p:nvPr/>
        </p:nvGrpSpPr>
        <p:grpSpPr>
          <a:xfrm>
            <a:off x="340995" y="1915160"/>
            <a:ext cx="11511915" cy="4087584"/>
            <a:chOff x="762" y="3226"/>
            <a:chExt cx="15714" cy="5580"/>
          </a:xfrm>
        </p:grpSpPr>
        <p:grpSp>
          <p:nvGrpSpPr>
            <p:cNvPr id="7" name="组合 6"/>
            <p:cNvGrpSpPr/>
            <p:nvPr/>
          </p:nvGrpSpPr>
          <p:grpSpPr>
            <a:xfrm>
              <a:off x="762" y="3226"/>
              <a:ext cx="12032" cy="5580"/>
              <a:chOff x="1107" y="3168"/>
              <a:chExt cx="14071" cy="6525"/>
            </a:xfrm>
          </p:grpSpPr>
          <p:pic>
            <p:nvPicPr>
              <p:cNvPr id="3" name="图片 2"/>
              <p:cNvPicPr>
                <a:picLocks noChangeAspect="1"/>
              </p:cNvPicPr>
              <p:nvPr/>
            </p:nvPicPr>
            <p:blipFill>
              <a:blip r:embed="rId4"/>
              <a:srcRect l="323" t="24184" r="894" b="23643"/>
              <a:stretch>
                <a:fillRect/>
              </a:stretch>
            </p:blipFill>
            <p:spPr>
              <a:xfrm>
                <a:off x="1107" y="3236"/>
                <a:ext cx="9175" cy="6457"/>
              </a:xfrm>
              <a:prstGeom prst="rect">
                <a:avLst/>
              </a:prstGeom>
            </p:spPr>
          </p:pic>
          <p:pic>
            <p:nvPicPr>
              <p:cNvPr id="5" name="图片 4"/>
              <p:cNvPicPr>
                <a:picLocks noChangeAspect="1"/>
              </p:cNvPicPr>
              <p:nvPr/>
            </p:nvPicPr>
            <p:blipFill>
              <a:blip r:embed="rId5"/>
              <a:stretch>
                <a:fillRect/>
              </a:stretch>
            </p:blipFill>
            <p:spPr>
              <a:xfrm>
                <a:off x="10282" y="3168"/>
                <a:ext cx="4896" cy="6524"/>
              </a:xfrm>
              <a:prstGeom prst="rect">
                <a:avLst/>
              </a:prstGeom>
            </p:spPr>
          </p:pic>
        </p:grpSp>
        <p:pic>
          <p:nvPicPr>
            <p:cNvPr id="8" name="图片 7"/>
            <p:cNvPicPr>
              <a:picLocks noChangeAspect="1"/>
            </p:cNvPicPr>
            <p:nvPr/>
          </p:nvPicPr>
          <p:blipFill>
            <a:blip r:embed="rId6"/>
            <a:stretch>
              <a:fillRect/>
            </a:stretch>
          </p:blipFill>
          <p:spPr>
            <a:xfrm>
              <a:off x="12794" y="3284"/>
              <a:ext cx="3682" cy="5520"/>
            </a:xfrm>
            <a:prstGeom prst="rect">
              <a:avLst/>
            </a:prstGeom>
          </p:spPr>
        </p:pic>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4" name="图片 3" descr="樱花"/>
          <p:cNvPicPr>
            <a:picLocks noChangeAspect="1"/>
          </p:cNvPicPr>
          <p:nvPr/>
        </p:nvPicPr>
        <p:blipFill>
          <a:blip r:embed="rId2"/>
          <a:stretch>
            <a:fillRect/>
          </a:stretch>
        </p:blipFill>
        <p:spPr>
          <a:xfrm>
            <a:off x="76200" y="66675"/>
            <a:ext cx="1372235" cy="1372235"/>
          </a:xfrm>
          <a:prstGeom prst="rect">
            <a:avLst/>
          </a:prstGeom>
        </p:spPr>
      </p:pic>
      <p:sp>
        <p:nvSpPr>
          <p:cNvPr id="6" name="文本框 5" descr="7b0a20202020227461726765744d6f64756c65223a202270726f636573734f6e6c696e65466f6e7473220a7d0a"/>
          <p:cNvSpPr txBox="1"/>
          <p:nvPr>
            <p:custDataLst>
              <p:tags r:id="rId3"/>
            </p:custDataLst>
          </p:nvPr>
        </p:nvSpPr>
        <p:spPr>
          <a:xfrm>
            <a:off x="1506220" y="543560"/>
            <a:ext cx="3683000" cy="621030"/>
          </a:xfrm>
          <a:prstGeom prst="rect">
            <a:avLst/>
          </a:prstGeom>
          <a:noFill/>
        </p:spPr>
        <p:txBody>
          <a:bodyPr wrap="square" rtlCol="0">
            <a:noAutofit/>
          </a:bodyPr>
          <a:lstStyle/>
          <a:p>
            <a:pPr algn="l">
              <a:buClrTx/>
              <a:buSzTx/>
              <a:buFontTx/>
            </a:pPr>
            <a:r>
              <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#樱花许愿区</a:t>
            </a:r>
            <a:endPar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endParaRPr>
          </a:p>
        </p:txBody>
      </p:sp>
      <p:grpSp>
        <p:nvGrpSpPr>
          <p:cNvPr id="5" name="组合 4"/>
          <p:cNvGrpSpPr/>
          <p:nvPr/>
        </p:nvGrpSpPr>
        <p:grpSpPr>
          <a:xfrm>
            <a:off x="335915" y="2187575"/>
            <a:ext cx="11530269" cy="3707173"/>
            <a:chOff x="919" y="3445"/>
            <a:chExt cx="17003" cy="5467"/>
          </a:xfrm>
        </p:grpSpPr>
        <p:pic>
          <p:nvPicPr>
            <p:cNvPr id="2" name="图片 1"/>
            <p:cNvPicPr>
              <a:picLocks noChangeAspect="1"/>
            </p:cNvPicPr>
            <p:nvPr/>
          </p:nvPicPr>
          <p:blipFill>
            <a:blip r:embed="rId4"/>
            <a:srcRect t="24602" r="654" b="24750"/>
            <a:stretch>
              <a:fillRect/>
            </a:stretch>
          </p:blipFill>
          <p:spPr>
            <a:xfrm>
              <a:off x="919" y="3445"/>
              <a:ext cx="8046" cy="5466"/>
            </a:xfrm>
            <a:prstGeom prst="rect">
              <a:avLst/>
            </a:prstGeom>
          </p:spPr>
        </p:pic>
        <p:grpSp>
          <p:nvGrpSpPr>
            <p:cNvPr id="15" name="组合 14"/>
            <p:cNvGrpSpPr/>
            <p:nvPr/>
          </p:nvGrpSpPr>
          <p:grpSpPr>
            <a:xfrm>
              <a:off x="9067" y="3445"/>
              <a:ext cx="8855" cy="5467"/>
              <a:chOff x="2724" y="1946"/>
              <a:chExt cx="10467" cy="6462"/>
            </a:xfrm>
          </p:grpSpPr>
          <p:pic>
            <p:nvPicPr>
              <p:cNvPr id="10" name="图片 9"/>
              <p:cNvPicPr>
                <a:picLocks noChangeAspect="1"/>
              </p:cNvPicPr>
              <p:nvPr/>
            </p:nvPicPr>
            <p:blipFill>
              <a:blip r:embed="rId5"/>
              <a:srcRect r="-173" b="6914"/>
              <a:stretch>
                <a:fillRect/>
              </a:stretch>
            </p:blipFill>
            <p:spPr>
              <a:xfrm>
                <a:off x="2724" y="1946"/>
                <a:ext cx="5214" cy="6462"/>
              </a:xfrm>
              <a:prstGeom prst="rect">
                <a:avLst/>
              </a:prstGeom>
            </p:spPr>
          </p:pic>
          <p:pic>
            <p:nvPicPr>
              <p:cNvPr id="14" name="图片 13"/>
              <p:cNvPicPr>
                <a:picLocks noChangeAspect="1"/>
              </p:cNvPicPr>
              <p:nvPr/>
            </p:nvPicPr>
            <p:blipFill>
              <a:blip r:embed="rId6"/>
              <a:srcRect r="-105" b="7646"/>
              <a:stretch>
                <a:fillRect/>
              </a:stretch>
            </p:blipFill>
            <p:spPr>
              <a:xfrm>
                <a:off x="7938" y="1946"/>
                <a:ext cx="5253" cy="6462"/>
              </a:xfrm>
              <a:prstGeom prst="rect">
                <a:avLst/>
              </a:prstGeom>
            </p:spPr>
          </p:pic>
        </p:grpSp>
      </p:grpSp>
      <p:sp>
        <p:nvSpPr>
          <p:cNvPr id="33" name="文本框 32"/>
          <p:cNvSpPr txBox="1"/>
          <p:nvPr/>
        </p:nvSpPr>
        <p:spPr>
          <a:xfrm>
            <a:off x="670560" y="1422400"/>
            <a:ext cx="10480040" cy="506730"/>
          </a:xfrm>
          <a:prstGeom prst="rect">
            <a:avLst/>
          </a:prstGeom>
          <a:noFill/>
        </p:spPr>
        <p:txBody>
          <a:bodyPr wrap="square" rtlCol="0">
            <a:spAutoFit/>
          </a:bodyPr>
          <a:lstStyle/>
          <a:p>
            <a:pPr indent="0" fontAlgn="auto">
              <a:lnSpc>
                <a:spcPct val="150000"/>
              </a:lnSpc>
            </a:pPr>
            <a:r>
              <a:rPr lang="zh-CN" altLang="en-US">
                <a:sym typeface="+mn-ea"/>
              </a:rPr>
              <a:t>三月的春风吹，在樱花树下许愿，仪式感十足哟，能为活动现场带来更多趣味性的亮点。</a:t>
            </a:r>
            <a:endParaRPr lang="zh-CN"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4" name="图片 3" descr="樱花"/>
          <p:cNvPicPr>
            <a:picLocks noChangeAspect="1"/>
          </p:cNvPicPr>
          <p:nvPr/>
        </p:nvPicPr>
        <p:blipFill>
          <a:blip r:embed="rId2"/>
          <a:stretch>
            <a:fillRect/>
          </a:stretch>
        </p:blipFill>
        <p:spPr>
          <a:xfrm>
            <a:off x="76200" y="66675"/>
            <a:ext cx="1372235" cy="1372235"/>
          </a:xfrm>
          <a:prstGeom prst="rect">
            <a:avLst/>
          </a:prstGeom>
        </p:spPr>
      </p:pic>
      <p:sp>
        <p:nvSpPr>
          <p:cNvPr id="6" name="文本框 5" descr="7b0a20202020227461726765744d6f64756c65223a202270726f636573734f6e6c696e65466f6e7473220a7d0a"/>
          <p:cNvSpPr txBox="1"/>
          <p:nvPr>
            <p:custDataLst>
              <p:tags r:id="rId3"/>
            </p:custDataLst>
          </p:nvPr>
        </p:nvSpPr>
        <p:spPr>
          <a:xfrm>
            <a:off x="1506220" y="543560"/>
            <a:ext cx="3683000" cy="621030"/>
          </a:xfrm>
          <a:prstGeom prst="rect">
            <a:avLst/>
          </a:prstGeom>
          <a:noFill/>
        </p:spPr>
        <p:txBody>
          <a:bodyPr wrap="square" rtlCol="0">
            <a:noAutofit/>
          </a:bodyPr>
          <a:lstStyle/>
          <a:p>
            <a:pPr algn="l">
              <a:buClrTx/>
              <a:buSzTx/>
              <a:buFontTx/>
            </a:pPr>
            <a:r>
              <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#樱花乐园</a:t>
            </a:r>
            <a:endPar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endParaRPr>
          </a:p>
        </p:txBody>
      </p:sp>
      <p:grpSp>
        <p:nvGrpSpPr>
          <p:cNvPr id="10" name="组合 9"/>
          <p:cNvGrpSpPr/>
          <p:nvPr/>
        </p:nvGrpSpPr>
        <p:grpSpPr>
          <a:xfrm>
            <a:off x="314325" y="2225675"/>
            <a:ext cx="11545570" cy="3291900"/>
            <a:chOff x="495" y="3504"/>
            <a:chExt cx="16607" cy="4735"/>
          </a:xfrm>
        </p:grpSpPr>
        <p:grpSp>
          <p:nvGrpSpPr>
            <p:cNvPr id="9" name="组合 8"/>
            <p:cNvGrpSpPr/>
            <p:nvPr/>
          </p:nvGrpSpPr>
          <p:grpSpPr>
            <a:xfrm>
              <a:off x="495" y="3548"/>
              <a:ext cx="8509" cy="4689"/>
              <a:chOff x="495" y="3548"/>
              <a:chExt cx="11239" cy="6194"/>
            </a:xfrm>
          </p:grpSpPr>
          <p:pic>
            <p:nvPicPr>
              <p:cNvPr id="2" name="图片 1"/>
              <p:cNvPicPr>
                <a:picLocks noChangeAspect="1"/>
              </p:cNvPicPr>
              <p:nvPr/>
            </p:nvPicPr>
            <p:blipFill>
              <a:blip r:embed="rId4"/>
              <a:stretch>
                <a:fillRect/>
              </a:stretch>
            </p:blipFill>
            <p:spPr>
              <a:xfrm>
                <a:off x="495" y="3548"/>
                <a:ext cx="5560" cy="6152"/>
              </a:xfrm>
              <a:prstGeom prst="rect">
                <a:avLst/>
              </a:prstGeom>
            </p:spPr>
          </p:pic>
          <p:pic>
            <p:nvPicPr>
              <p:cNvPr id="5" name="图片 4"/>
              <p:cNvPicPr>
                <a:picLocks noChangeAspect="1"/>
              </p:cNvPicPr>
              <p:nvPr/>
            </p:nvPicPr>
            <p:blipFill>
              <a:blip r:embed="rId5"/>
              <a:stretch>
                <a:fillRect/>
              </a:stretch>
            </p:blipFill>
            <p:spPr>
              <a:xfrm>
                <a:off x="6055" y="3548"/>
                <a:ext cx="5679" cy="6194"/>
              </a:xfrm>
              <a:prstGeom prst="rect">
                <a:avLst/>
              </a:prstGeom>
            </p:spPr>
          </p:pic>
        </p:grpSp>
        <p:pic>
          <p:nvPicPr>
            <p:cNvPr id="7" name="图片 6"/>
            <p:cNvPicPr>
              <a:picLocks noChangeAspect="1"/>
            </p:cNvPicPr>
            <p:nvPr/>
          </p:nvPicPr>
          <p:blipFill>
            <a:blip r:embed="rId6"/>
            <a:stretch>
              <a:fillRect/>
            </a:stretch>
          </p:blipFill>
          <p:spPr>
            <a:xfrm>
              <a:off x="12950" y="3548"/>
              <a:ext cx="4152" cy="4657"/>
            </a:xfrm>
            <a:prstGeom prst="rect">
              <a:avLst/>
            </a:prstGeom>
          </p:spPr>
        </p:pic>
        <p:pic>
          <p:nvPicPr>
            <p:cNvPr id="8" name="图片 7"/>
            <p:cNvPicPr>
              <a:picLocks noChangeAspect="1"/>
            </p:cNvPicPr>
            <p:nvPr/>
          </p:nvPicPr>
          <p:blipFill>
            <a:blip r:embed="rId7"/>
            <a:stretch>
              <a:fillRect/>
            </a:stretch>
          </p:blipFill>
          <p:spPr>
            <a:xfrm>
              <a:off x="9004" y="3504"/>
              <a:ext cx="4378" cy="4735"/>
            </a:xfrm>
            <a:prstGeom prst="rect">
              <a:avLst/>
            </a:prstGeom>
          </p:spPr>
        </p:pic>
      </p:grpSp>
      <p:sp>
        <p:nvSpPr>
          <p:cNvPr id="11" name="文本框 10"/>
          <p:cNvSpPr txBox="1"/>
          <p:nvPr/>
        </p:nvSpPr>
        <p:spPr>
          <a:xfrm>
            <a:off x="952500" y="1526540"/>
            <a:ext cx="8201025" cy="368300"/>
          </a:xfrm>
          <a:prstGeom prst="rect">
            <a:avLst/>
          </a:prstGeom>
          <a:noFill/>
        </p:spPr>
        <p:txBody>
          <a:bodyPr wrap="square" rtlCol="0" anchor="t">
            <a:spAutoFit/>
          </a:bodyPr>
          <a:lstStyle/>
          <a:p>
            <a:r>
              <a:rPr lang="zh-CN" altLang="en-US"/>
              <a:t>邂逅春日的浪漫，到樱花乐园中拍照打卡体验，度过专属于这个季节的惊喜</a:t>
            </a:r>
            <a:r>
              <a:rPr lang="en-US" altLang="zh-CN"/>
              <a:t>~</a:t>
            </a:r>
            <a:endParaRPr lang="en-US" altLang="zh-CN"/>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4" name="图片 3" descr="樱花"/>
          <p:cNvPicPr>
            <a:picLocks noChangeAspect="1"/>
          </p:cNvPicPr>
          <p:nvPr/>
        </p:nvPicPr>
        <p:blipFill>
          <a:blip r:embed="rId2"/>
          <a:stretch>
            <a:fillRect/>
          </a:stretch>
        </p:blipFill>
        <p:spPr>
          <a:xfrm>
            <a:off x="76200" y="66675"/>
            <a:ext cx="1372235" cy="1372235"/>
          </a:xfrm>
          <a:prstGeom prst="rect">
            <a:avLst/>
          </a:prstGeom>
        </p:spPr>
      </p:pic>
      <p:sp>
        <p:nvSpPr>
          <p:cNvPr id="6" name="文本框 5" descr="7b0a20202020227461726765744d6f64756c65223a202270726f636573734f6e6c696e65466f6e7473220a7d0a"/>
          <p:cNvSpPr txBox="1"/>
          <p:nvPr>
            <p:custDataLst>
              <p:tags r:id="rId3"/>
            </p:custDataLst>
          </p:nvPr>
        </p:nvSpPr>
        <p:spPr>
          <a:xfrm>
            <a:off x="1506220" y="543560"/>
            <a:ext cx="3683000" cy="621030"/>
          </a:xfrm>
          <a:prstGeom prst="rect">
            <a:avLst/>
          </a:prstGeom>
          <a:noFill/>
        </p:spPr>
        <p:txBody>
          <a:bodyPr wrap="square" rtlCol="0">
            <a:noAutofit/>
          </a:bodyPr>
          <a:lstStyle/>
          <a:p>
            <a:pPr algn="l">
              <a:buClrTx/>
              <a:buSzTx/>
              <a:buFontTx/>
            </a:pPr>
            <a:r>
              <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#合影打卡点位</a:t>
            </a:r>
            <a:endPar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endParaRPr>
          </a:p>
        </p:txBody>
      </p:sp>
      <p:sp>
        <p:nvSpPr>
          <p:cNvPr id="3" name="文本框 2"/>
          <p:cNvSpPr txBox="1"/>
          <p:nvPr/>
        </p:nvSpPr>
        <p:spPr>
          <a:xfrm>
            <a:off x="1028700" y="1536700"/>
            <a:ext cx="8001000" cy="368300"/>
          </a:xfrm>
          <a:prstGeom prst="rect">
            <a:avLst/>
          </a:prstGeom>
          <a:noFill/>
        </p:spPr>
        <p:txBody>
          <a:bodyPr wrap="square" rtlCol="0" anchor="t">
            <a:spAutoFit/>
          </a:bodyPr>
          <a:lstStyle/>
          <a:p>
            <a:r>
              <a:rPr lang="zh-CN" altLang="en-US"/>
              <a:t>超有互动体验感的合影留念墙，留下关于樱花节市集的美好回忆。</a:t>
            </a:r>
            <a:endParaRPr lang="zh-CN" altLang="en-US"/>
          </a:p>
        </p:txBody>
      </p:sp>
      <p:grpSp>
        <p:nvGrpSpPr>
          <p:cNvPr id="5" name="组合 4"/>
          <p:cNvGrpSpPr/>
          <p:nvPr/>
        </p:nvGrpSpPr>
        <p:grpSpPr>
          <a:xfrm>
            <a:off x="344805" y="2265680"/>
            <a:ext cx="11505606" cy="3744595"/>
            <a:chOff x="872" y="3028"/>
            <a:chExt cx="17010" cy="5536"/>
          </a:xfrm>
        </p:grpSpPr>
        <p:pic>
          <p:nvPicPr>
            <p:cNvPr id="2" name="图片 1"/>
            <p:cNvPicPr>
              <a:picLocks noChangeAspect="1"/>
            </p:cNvPicPr>
            <p:nvPr/>
          </p:nvPicPr>
          <p:blipFill>
            <a:blip r:embed="rId4"/>
            <a:srcRect t="24109" r="619" b="23986"/>
            <a:stretch>
              <a:fillRect/>
            </a:stretch>
          </p:blipFill>
          <p:spPr>
            <a:xfrm>
              <a:off x="9929" y="3028"/>
              <a:ext cx="7953" cy="5535"/>
            </a:xfrm>
            <a:prstGeom prst="rect">
              <a:avLst/>
            </a:prstGeom>
          </p:spPr>
        </p:pic>
        <p:pic>
          <p:nvPicPr>
            <p:cNvPr id="10" name="图片 9"/>
            <p:cNvPicPr>
              <a:picLocks noChangeAspect="1"/>
            </p:cNvPicPr>
            <p:nvPr>
              <p:custDataLst>
                <p:tags r:id="rId5"/>
              </p:custDataLst>
            </p:nvPr>
          </p:nvPicPr>
          <p:blipFill>
            <a:blip r:embed="rId6"/>
            <a:srcRect r="-453" b="6267"/>
            <a:stretch>
              <a:fillRect/>
            </a:stretch>
          </p:blipFill>
          <p:spPr>
            <a:xfrm>
              <a:off x="872" y="3045"/>
              <a:ext cx="4433" cy="5519"/>
            </a:xfrm>
            <a:prstGeom prst="rect">
              <a:avLst/>
            </a:prstGeom>
          </p:spPr>
        </p:pic>
        <p:pic>
          <p:nvPicPr>
            <p:cNvPr id="16" name="图片 15"/>
            <p:cNvPicPr>
              <a:picLocks noChangeAspect="1"/>
            </p:cNvPicPr>
            <p:nvPr/>
          </p:nvPicPr>
          <p:blipFill>
            <a:blip r:embed="rId7"/>
            <a:srcRect r="735" b="6873"/>
            <a:stretch>
              <a:fillRect/>
            </a:stretch>
          </p:blipFill>
          <p:spPr>
            <a:xfrm>
              <a:off x="5403" y="3028"/>
              <a:ext cx="4428" cy="5536"/>
            </a:xfrm>
            <a:prstGeom prst="rect">
              <a:avLst/>
            </a:prstGeom>
          </p:spPr>
        </p:pic>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4" name="图片 3" descr="樱花"/>
          <p:cNvPicPr>
            <a:picLocks noChangeAspect="1"/>
          </p:cNvPicPr>
          <p:nvPr/>
        </p:nvPicPr>
        <p:blipFill>
          <a:blip r:embed="rId2"/>
          <a:stretch>
            <a:fillRect/>
          </a:stretch>
        </p:blipFill>
        <p:spPr>
          <a:xfrm>
            <a:off x="76200" y="66675"/>
            <a:ext cx="1372235" cy="1372235"/>
          </a:xfrm>
          <a:prstGeom prst="rect">
            <a:avLst/>
          </a:prstGeom>
        </p:spPr>
      </p:pic>
      <p:sp>
        <p:nvSpPr>
          <p:cNvPr id="6" name="文本框 5" descr="7b0a20202020227461726765744d6f64756c65223a202270726f636573734f6e6c696e65466f6e7473220a7d0a"/>
          <p:cNvSpPr txBox="1"/>
          <p:nvPr>
            <p:custDataLst>
              <p:tags r:id="rId3"/>
            </p:custDataLst>
          </p:nvPr>
        </p:nvSpPr>
        <p:spPr>
          <a:xfrm>
            <a:off x="1506220" y="543560"/>
            <a:ext cx="3683000" cy="621030"/>
          </a:xfrm>
          <a:prstGeom prst="rect">
            <a:avLst/>
          </a:prstGeom>
          <a:noFill/>
        </p:spPr>
        <p:txBody>
          <a:bodyPr wrap="square" rtlCol="0">
            <a:noAutofit/>
          </a:bodyPr>
          <a:lstStyle/>
          <a:p>
            <a:pPr algn="l">
              <a:buClrTx/>
              <a:buSzTx/>
              <a:buFontTx/>
            </a:pPr>
            <a:r>
              <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#合影打卡点</a:t>
            </a:r>
            <a:endPar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endParaRPr>
          </a:p>
        </p:txBody>
      </p:sp>
      <p:grpSp>
        <p:nvGrpSpPr>
          <p:cNvPr id="5" name="组合 4"/>
          <p:cNvGrpSpPr/>
          <p:nvPr/>
        </p:nvGrpSpPr>
        <p:grpSpPr>
          <a:xfrm>
            <a:off x="670560" y="1720215"/>
            <a:ext cx="10885805" cy="4774613"/>
            <a:chOff x="901" y="2647"/>
            <a:chExt cx="15938" cy="6991"/>
          </a:xfrm>
        </p:grpSpPr>
        <p:pic>
          <p:nvPicPr>
            <p:cNvPr id="2" name="图片 1"/>
            <p:cNvPicPr>
              <a:picLocks noChangeAspect="1"/>
            </p:cNvPicPr>
            <p:nvPr/>
          </p:nvPicPr>
          <p:blipFill>
            <a:blip r:embed="rId4"/>
            <a:srcRect t="50761" r="402"/>
            <a:stretch>
              <a:fillRect/>
            </a:stretch>
          </p:blipFill>
          <p:spPr>
            <a:xfrm>
              <a:off x="901" y="2647"/>
              <a:ext cx="10610" cy="6990"/>
            </a:xfrm>
            <a:prstGeom prst="rect">
              <a:avLst/>
            </a:prstGeom>
          </p:spPr>
        </p:pic>
        <p:pic>
          <p:nvPicPr>
            <p:cNvPr id="3" name="图片 2"/>
            <p:cNvPicPr>
              <a:picLocks noChangeAspect="1"/>
            </p:cNvPicPr>
            <p:nvPr/>
          </p:nvPicPr>
          <p:blipFill>
            <a:blip r:embed="rId5"/>
            <a:stretch>
              <a:fillRect/>
            </a:stretch>
          </p:blipFill>
          <p:spPr>
            <a:xfrm>
              <a:off x="11601" y="2647"/>
              <a:ext cx="5238" cy="6991"/>
            </a:xfrm>
            <a:prstGeom prst="rect">
              <a:avLst/>
            </a:prstGeom>
          </p:spPr>
        </p:pic>
      </p:grpSp>
      <p:sp>
        <p:nvSpPr>
          <p:cNvPr id="7" name="文本框 6"/>
          <p:cNvSpPr txBox="1"/>
          <p:nvPr/>
        </p:nvSpPr>
        <p:spPr>
          <a:xfrm>
            <a:off x="809625" y="1164590"/>
            <a:ext cx="9657080" cy="506730"/>
          </a:xfrm>
          <a:prstGeom prst="rect">
            <a:avLst/>
          </a:prstGeom>
          <a:noFill/>
        </p:spPr>
        <p:txBody>
          <a:bodyPr wrap="square" rtlCol="0" anchor="t">
            <a:spAutoFit/>
          </a:bodyPr>
          <a:lstStyle/>
          <a:p>
            <a:pPr indent="0" fontAlgn="auto">
              <a:lnSpc>
                <a:spcPct val="150000"/>
              </a:lnSpc>
            </a:pPr>
            <a:r>
              <a:rPr lang="zh-CN" altLang="en-US"/>
              <a:t>活动现场布置超有氛围感和纪念感的合影打卡装置，能为到场的用户提供更多打卡点位。</a:t>
            </a:r>
            <a:endParaRPr lang="zh-CN"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4" name="图片 3" descr="樱花"/>
          <p:cNvPicPr>
            <a:picLocks noChangeAspect="1"/>
          </p:cNvPicPr>
          <p:nvPr/>
        </p:nvPicPr>
        <p:blipFill>
          <a:blip r:embed="rId2"/>
          <a:stretch>
            <a:fillRect/>
          </a:stretch>
        </p:blipFill>
        <p:spPr>
          <a:xfrm>
            <a:off x="76200" y="66675"/>
            <a:ext cx="1372235" cy="1372235"/>
          </a:xfrm>
          <a:prstGeom prst="rect">
            <a:avLst/>
          </a:prstGeom>
        </p:spPr>
      </p:pic>
      <p:sp>
        <p:nvSpPr>
          <p:cNvPr id="6" name="文本框 5" descr="7b0a20202020227461726765744d6f64756c65223a202270726f636573734f6e6c696e65466f6e7473220a7d0a"/>
          <p:cNvSpPr txBox="1"/>
          <p:nvPr>
            <p:custDataLst>
              <p:tags r:id="rId3"/>
            </p:custDataLst>
          </p:nvPr>
        </p:nvSpPr>
        <p:spPr>
          <a:xfrm>
            <a:off x="1506220" y="543560"/>
            <a:ext cx="3683000" cy="621030"/>
          </a:xfrm>
          <a:prstGeom prst="rect">
            <a:avLst/>
          </a:prstGeom>
          <a:noFill/>
        </p:spPr>
        <p:txBody>
          <a:bodyPr wrap="square" rtlCol="0">
            <a:noAutofit/>
          </a:bodyPr>
          <a:lstStyle/>
          <a:p>
            <a:pPr algn="l">
              <a:buClrTx/>
              <a:buSzTx/>
              <a:buFontTx/>
            </a:pPr>
            <a:r>
              <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#合影打卡点</a:t>
            </a:r>
            <a:endPar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endParaRPr>
          </a:p>
        </p:txBody>
      </p:sp>
      <p:grpSp>
        <p:nvGrpSpPr>
          <p:cNvPr id="9" name="组合 8"/>
          <p:cNvGrpSpPr/>
          <p:nvPr/>
        </p:nvGrpSpPr>
        <p:grpSpPr>
          <a:xfrm>
            <a:off x="354965" y="2054225"/>
            <a:ext cx="11551979" cy="3792914"/>
            <a:chOff x="1024" y="2935"/>
            <a:chExt cx="16648" cy="5466"/>
          </a:xfrm>
        </p:grpSpPr>
        <p:grpSp>
          <p:nvGrpSpPr>
            <p:cNvPr id="8" name="组合 7"/>
            <p:cNvGrpSpPr/>
            <p:nvPr/>
          </p:nvGrpSpPr>
          <p:grpSpPr>
            <a:xfrm>
              <a:off x="1024" y="2935"/>
              <a:ext cx="8295" cy="5466"/>
              <a:chOff x="1024" y="2935"/>
              <a:chExt cx="9614" cy="6335"/>
            </a:xfrm>
          </p:grpSpPr>
          <p:pic>
            <p:nvPicPr>
              <p:cNvPr id="2" name="图片 1"/>
              <p:cNvPicPr>
                <a:picLocks noChangeAspect="1"/>
              </p:cNvPicPr>
              <p:nvPr/>
            </p:nvPicPr>
            <p:blipFill>
              <a:blip r:embed="rId4"/>
              <a:stretch>
                <a:fillRect/>
              </a:stretch>
            </p:blipFill>
            <p:spPr>
              <a:xfrm>
                <a:off x="1024" y="2935"/>
                <a:ext cx="4751" cy="6335"/>
              </a:xfrm>
              <a:prstGeom prst="rect">
                <a:avLst/>
              </a:prstGeom>
            </p:spPr>
          </p:pic>
          <p:pic>
            <p:nvPicPr>
              <p:cNvPr id="3" name="图片 2"/>
              <p:cNvPicPr>
                <a:picLocks noChangeAspect="1"/>
              </p:cNvPicPr>
              <p:nvPr/>
            </p:nvPicPr>
            <p:blipFill>
              <a:blip r:embed="rId5"/>
              <a:stretch>
                <a:fillRect/>
              </a:stretch>
            </p:blipFill>
            <p:spPr>
              <a:xfrm>
                <a:off x="5887" y="2935"/>
                <a:ext cx="4751" cy="6335"/>
              </a:xfrm>
              <a:prstGeom prst="rect">
                <a:avLst/>
              </a:prstGeom>
            </p:spPr>
          </p:pic>
        </p:grpSp>
        <p:pic>
          <p:nvPicPr>
            <p:cNvPr id="5" name="图片 4"/>
            <p:cNvPicPr>
              <a:picLocks noChangeAspect="1"/>
            </p:cNvPicPr>
            <p:nvPr/>
          </p:nvPicPr>
          <p:blipFill>
            <a:blip r:embed="rId6"/>
            <a:stretch>
              <a:fillRect/>
            </a:stretch>
          </p:blipFill>
          <p:spPr>
            <a:xfrm>
              <a:off x="13593" y="2960"/>
              <a:ext cx="4079" cy="5440"/>
            </a:xfrm>
            <a:prstGeom prst="rect">
              <a:avLst/>
            </a:prstGeom>
          </p:spPr>
        </p:pic>
        <p:pic>
          <p:nvPicPr>
            <p:cNvPr id="7" name="图片 6"/>
            <p:cNvPicPr>
              <a:picLocks noChangeAspect="1"/>
            </p:cNvPicPr>
            <p:nvPr/>
          </p:nvPicPr>
          <p:blipFill>
            <a:blip r:embed="rId7"/>
            <a:stretch>
              <a:fillRect/>
            </a:stretch>
          </p:blipFill>
          <p:spPr>
            <a:xfrm>
              <a:off x="9416" y="2960"/>
              <a:ext cx="4080" cy="5441"/>
            </a:xfrm>
            <a:prstGeom prst="rect">
              <a:avLst/>
            </a:prstGeom>
          </p:spPr>
        </p:pic>
      </p:grpSp>
      <p:sp>
        <p:nvSpPr>
          <p:cNvPr id="10" name="文本框 9"/>
          <p:cNvSpPr txBox="1"/>
          <p:nvPr/>
        </p:nvSpPr>
        <p:spPr>
          <a:xfrm>
            <a:off x="809625" y="1297940"/>
            <a:ext cx="9657080" cy="506730"/>
          </a:xfrm>
          <a:prstGeom prst="rect">
            <a:avLst/>
          </a:prstGeom>
          <a:noFill/>
        </p:spPr>
        <p:txBody>
          <a:bodyPr wrap="square" rtlCol="0" anchor="t">
            <a:spAutoFit/>
          </a:bodyPr>
          <a:lstStyle/>
          <a:p>
            <a:pPr indent="0" fontAlgn="auto">
              <a:lnSpc>
                <a:spcPct val="150000"/>
              </a:lnSpc>
            </a:pPr>
            <a:r>
              <a:rPr lang="zh-CN" altLang="en-US"/>
              <a:t>活动现场布置超有氛围感和纪念感的合影打卡装置，能为到场的用户提供更多打卡点位。</a:t>
            </a:r>
            <a:endParaRPr lang="zh-CN"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4" name="图片 3" descr="樱花"/>
          <p:cNvPicPr>
            <a:picLocks noChangeAspect="1"/>
          </p:cNvPicPr>
          <p:nvPr/>
        </p:nvPicPr>
        <p:blipFill>
          <a:blip r:embed="rId2"/>
          <a:stretch>
            <a:fillRect/>
          </a:stretch>
        </p:blipFill>
        <p:spPr>
          <a:xfrm>
            <a:off x="76200" y="66675"/>
            <a:ext cx="1372235" cy="1372235"/>
          </a:xfrm>
          <a:prstGeom prst="rect">
            <a:avLst/>
          </a:prstGeom>
        </p:spPr>
      </p:pic>
      <p:sp>
        <p:nvSpPr>
          <p:cNvPr id="6" name="文本框 5" descr="7b0a20202020227461726765744d6f64756c65223a202270726f636573734f6e6c696e65466f6e7473220a7d0a"/>
          <p:cNvSpPr txBox="1"/>
          <p:nvPr>
            <p:custDataLst>
              <p:tags r:id="rId3"/>
            </p:custDataLst>
          </p:nvPr>
        </p:nvSpPr>
        <p:spPr>
          <a:xfrm>
            <a:off x="1506220" y="543560"/>
            <a:ext cx="3683000" cy="621030"/>
          </a:xfrm>
          <a:prstGeom prst="rect">
            <a:avLst/>
          </a:prstGeom>
          <a:noFill/>
        </p:spPr>
        <p:txBody>
          <a:bodyPr wrap="square" rtlCol="0">
            <a:noAutofit/>
          </a:bodyPr>
          <a:lstStyle/>
          <a:p>
            <a:pPr algn="l">
              <a:buClrTx/>
              <a:buSzTx/>
              <a:buFontTx/>
            </a:pPr>
            <a:r>
              <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#鲜花打卡点</a:t>
            </a:r>
            <a:endPar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endParaRPr>
          </a:p>
        </p:txBody>
      </p:sp>
      <p:grpSp>
        <p:nvGrpSpPr>
          <p:cNvPr id="9" name="组合 8"/>
          <p:cNvGrpSpPr/>
          <p:nvPr/>
        </p:nvGrpSpPr>
        <p:grpSpPr>
          <a:xfrm>
            <a:off x="370205" y="2117725"/>
            <a:ext cx="11453488" cy="3825868"/>
            <a:chOff x="283" y="2555"/>
            <a:chExt cx="18246" cy="6095"/>
          </a:xfrm>
        </p:grpSpPr>
        <p:pic>
          <p:nvPicPr>
            <p:cNvPr id="5" name="图片 4"/>
            <p:cNvPicPr>
              <a:picLocks noChangeAspect="1"/>
            </p:cNvPicPr>
            <p:nvPr/>
          </p:nvPicPr>
          <p:blipFill>
            <a:blip r:embed="rId4"/>
            <a:stretch>
              <a:fillRect/>
            </a:stretch>
          </p:blipFill>
          <p:spPr>
            <a:xfrm>
              <a:off x="13960" y="2555"/>
              <a:ext cx="4569" cy="6095"/>
            </a:xfrm>
            <a:prstGeom prst="rect">
              <a:avLst/>
            </a:prstGeom>
          </p:spPr>
        </p:pic>
        <p:grpSp>
          <p:nvGrpSpPr>
            <p:cNvPr id="8" name="组合 7"/>
            <p:cNvGrpSpPr/>
            <p:nvPr/>
          </p:nvGrpSpPr>
          <p:grpSpPr>
            <a:xfrm>
              <a:off x="283" y="2555"/>
              <a:ext cx="13677" cy="6095"/>
              <a:chOff x="283" y="2555"/>
              <a:chExt cx="15492" cy="6904"/>
            </a:xfrm>
          </p:grpSpPr>
          <p:pic>
            <p:nvPicPr>
              <p:cNvPr id="2" name="图片 1"/>
              <p:cNvPicPr>
                <a:picLocks noChangeAspect="1"/>
              </p:cNvPicPr>
              <p:nvPr/>
            </p:nvPicPr>
            <p:blipFill>
              <a:blip r:embed="rId5"/>
              <a:stretch>
                <a:fillRect/>
              </a:stretch>
            </p:blipFill>
            <p:spPr>
              <a:xfrm>
                <a:off x="10599" y="2555"/>
                <a:ext cx="5176" cy="6904"/>
              </a:xfrm>
              <a:prstGeom prst="rect">
                <a:avLst/>
              </a:prstGeom>
            </p:spPr>
          </p:pic>
          <p:pic>
            <p:nvPicPr>
              <p:cNvPr id="3" name="图片 2"/>
              <p:cNvPicPr>
                <a:picLocks noChangeAspect="1"/>
              </p:cNvPicPr>
              <p:nvPr/>
            </p:nvPicPr>
            <p:blipFill>
              <a:blip r:embed="rId6"/>
              <a:stretch>
                <a:fillRect/>
              </a:stretch>
            </p:blipFill>
            <p:spPr>
              <a:xfrm>
                <a:off x="5475" y="2555"/>
                <a:ext cx="5166" cy="6903"/>
              </a:xfrm>
              <a:prstGeom prst="rect">
                <a:avLst/>
              </a:prstGeom>
            </p:spPr>
          </p:pic>
          <p:pic>
            <p:nvPicPr>
              <p:cNvPr id="7" name="图片 6"/>
              <p:cNvPicPr>
                <a:picLocks noChangeAspect="1"/>
              </p:cNvPicPr>
              <p:nvPr/>
            </p:nvPicPr>
            <p:blipFill>
              <a:blip r:embed="rId7"/>
              <a:stretch>
                <a:fillRect/>
              </a:stretch>
            </p:blipFill>
            <p:spPr>
              <a:xfrm>
                <a:off x="283" y="2555"/>
                <a:ext cx="5192" cy="6903"/>
              </a:xfrm>
              <a:prstGeom prst="rect">
                <a:avLst/>
              </a:prstGeom>
            </p:spPr>
          </p:pic>
        </p:grpSp>
      </p:grpSp>
      <p:sp>
        <p:nvSpPr>
          <p:cNvPr id="10" name="文本框 9"/>
          <p:cNvSpPr txBox="1"/>
          <p:nvPr/>
        </p:nvSpPr>
        <p:spPr>
          <a:xfrm>
            <a:off x="971550" y="1438910"/>
            <a:ext cx="8201025" cy="368300"/>
          </a:xfrm>
          <a:prstGeom prst="rect">
            <a:avLst/>
          </a:prstGeom>
          <a:noFill/>
        </p:spPr>
        <p:txBody>
          <a:bodyPr wrap="square" rtlCol="0" anchor="t">
            <a:spAutoFit/>
          </a:bodyPr>
          <a:lstStyle/>
          <a:p>
            <a:r>
              <a:rPr lang="zh-CN" altLang="en-US"/>
              <a:t>樱你而来，现场的樱花市集以各种具有春日氛围感的气球装置进行布置点缀。</a:t>
            </a:r>
            <a:endParaRPr lang="zh-CN"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4" name="图片 3" descr="樱花"/>
          <p:cNvPicPr>
            <a:picLocks noChangeAspect="1"/>
          </p:cNvPicPr>
          <p:nvPr/>
        </p:nvPicPr>
        <p:blipFill>
          <a:blip r:embed="rId2"/>
          <a:stretch>
            <a:fillRect/>
          </a:stretch>
        </p:blipFill>
        <p:spPr>
          <a:xfrm>
            <a:off x="76200" y="66675"/>
            <a:ext cx="1372235" cy="1372235"/>
          </a:xfrm>
          <a:prstGeom prst="rect">
            <a:avLst/>
          </a:prstGeom>
        </p:spPr>
      </p:pic>
      <p:sp>
        <p:nvSpPr>
          <p:cNvPr id="6" name="文本框 5" descr="7b0a20202020227461726765744d6f64756c65223a202270726f636573734f6e6c696e65466f6e7473220a7d0a"/>
          <p:cNvSpPr txBox="1"/>
          <p:nvPr>
            <p:custDataLst>
              <p:tags r:id="rId3"/>
            </p:custDataLst>
          </p:nvPr>
        </p:nvSpPr>
        <p:spPr>
          <a:xfrm>
            <a:off x="1506220" y="543560"/>
            <a:ext cx="3683000" cy="621030"/>
          </a:xfrm>
          <a:prstGeom prst="rect">
            <a:avLst/>
          </a:prstGeom>
          <a:noFill/>
        </p:spPr>
        <p:txBody>
          <a:bodyPr wrap="square" rtlCol="0">
            <a:noAutofit/>
          </a:bodyPr>
          <a:lstStyle/>
          <a:p>
            <a:pPr algn="l">
              <a:buClrTx/>
              <a:buSzTx/>
              <a:buFontTx/>
            </a:pPr>
            <a:r>
              <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#巨型樱花花束</a:t>
            </a:r>
            <a:endPar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endParaRPr>
          </a:p>
        </p:txBody>
      </p:sp>
      <p:grpSp>
        <p:nvGrpSpPr>
          <p:cNvPr id="8" name="组合 7"/>
          <p:cNvGrpSpPr/>
          <p:nvPr/>
        </p:nvGrpSpPr>
        <p:grpSpPr>
          <a:xfrm>
            <a:off x="419100" y="2032635"/>
            <a:ext cx="11377295" cy="3973195"/>
            <a:chOff x="432" y="3046"/>
            <a:chExt cx="19175" cy="6696"/>
          </a:xfrm>
        </p:grpSpPr>
        <p:pic>
          <p:nvPicPr>
            <p:cNvPr id="2" name="图片 1"/>
            <p:cNvPicPr>
              <a:picLocks noChangeAspect="1"/>
            </p:cNvPicPr>
            <p:nvPr/>
          </p:nvPicPr>
          <p:blipFill>
            <a:blip r:embed="rId4"/>
            <a:srcRect t="10933" r="247"/>
            <a:stretch>
              <a:fillRect/>
            </a:stretch>
          </p:blipFill>
          <p:spPr>
            <a:xfrm>
              <a:off x="432" y="3054"/>
              <a:ext cx="5605" cy="6688"/>
            </a:xfrm>
            <a:prstGeom prst="rect">
              <a:avLst/>
            </a:prstGeom>
          </p:spPr>
        </p:pic>
        <p:pic>
          <p:nvPicPr>
            <p:cNvPr id="3" name="图片 2"/>
            <p:cNvPicPr>
              <a:picLocks noChangeAspect="1"/>
            </p:cNvPicPr>
            <p:nvPr/>
          </p:nvPicPr>
          <p:blipFill>
            <a:blip r:embed="rId5"/>
            <a:srcRect l="20294" t="25786" r="124"/>
            <a:stretch>
              <a:fillRect/>
            </a:stretch>
          </p:blipFill>
          <p:spPr>
            <a:xfrm>
              <a:off x="5497" y="3046"/>
              <a:ext cx="5385" cy="6696"/>
            </a:xfrm>
            <a:prstGeom prst="rect">
              <a:avLst/>
            </a:prstGeom>
          </p:spPr>
        </p:pic>
        <p:pic>
          <p:nvPicPr>
            <p:cNvPr id="5" name="图片 4"/>
            <p:cNvPicPr>
              <a:picLocks noChangeAspect="1"/>
            </p:cNvPicPr>
            <p:nvPr/>
          </p:nvPicPr>
          <p:blipFill>
            <a:blip r:embed="rId6"/>
            <a:srcRect l="27357" t="33058" r="16430" b="4418"/>
            <a:stretch>
              <a:fillRect/>
            </a:stretch>
          </p:blipFill>
          <p:spPr>
            <a:xfrm>
              <a:off x="10882" y="3046"/>
              <a:ext cx="4514" cy="6695"/>
            </a:xfrm>
            <a:prstGeom prst="rect">
              <a:avLst/>
            </a:prstGeom>
          </p:spPr>
        </p:pic>
        <p:pic>
          <p:nvPicPr>
            <p:cNvPr id="7" name="图片 6"/>
            <p:cNvPicPr>
              <a:picLocks noChangeAspect="1"/>
            </p:cNvPicPr>
            <p:nvPr/>
          </p:nvPicPr>
          <p:blipFill>
            <a:blip r:embed="rId7"/>
            <a:srcRect l="6921" t="591" r="6570" b="2113"/>
            <a:stretch>
              <a:fillRect/>
            </a:stretch>
          </p:blipFill>
          <p:spPr>
            <a:xfrm>
              <a:off x="15157" y="3054"/>
              <a:ext cx="4450" cy="6674"/>
            </a:xfrm>
            <a:prstGeom prst="rect">
              <a:avLst/>
            </a:prstGeom>
          </p:spPr>
        </p:pic>
      </p:grpSp>
      <p:sp>
        <p:nvSpPr>
          <p:cNvPr id="9" name="文本框 8"/>
          <p:cNvSpPr txBox="1"/>
          <p:nvPr/>
        </p:nvSpPr>
        <p:spPr>
          <a:xfrm>
            <a:off x="1009650" y="1344930"/>
            <a:ext cx="9657080" cy="506730"/>
          </a:xfrm>
          <a:prstGeom prst="rect">
            <a:avLst/>
          </a:prstGeom>
          <a:noFill/>
        </p:spPr>
        <p:txBody>
          <a:bodyPr wrap="square" rtlCol="0" anchor="t">
            <a:spAutoFit/>
          </a:bodyPr>
          <a:lstStyle/>
          <a:p>
            <a:pPr indent="0" fontAlgn="auto">
              <a:lnSpc>
                <a:spcPct val="150000"/>
              </a:lnSpc>
            </a:pPr>
            <a:r>
              <a:rPr lang="zh-CN"/>
              <a:t>布置巨型樱花花束，赠送给春日的礼物与惊喜，实在太适合现场的用户拍照打卡体验了！</a:t>
            </a:r>
            <a:endParaRPr lang="zh-CN"/>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4" name="图片 3" descr="樱花"/>
          <p:cNvPicPr>
            <a:picLocks noChangeAspect="1"/>
          </p:cNvPicPr>
          <p:nvPr/>
        </p:nvPicPr>
        <p:blipFill>
          <a:blip r:embed="rId2"/>
          <a:stretch>
            <a:fillRect/>
          </a:stretch>
        </p:blipFill>
        <p:spPr>
          <a:xfrm>
            <a:off x="76200" y="66675"/>
            <a:ext cx="1372235" cy="1372235"/>
          </a:xfrm>
          <a:prstGeom prst="rect">
            <a:avLst/>
          </a:prstGeom>
        </p:spPr>
      </p:pic>
      <p:sp>
        <p:nvSpPr>
          <p:cNvPr id="6" name="文本框 5" descr="7b0a20202020227461726765744d6f64756c65223a202270726f636573734f6e6c696e65466f6e7473220a7d0a"/>
          <p:cNvSpPr txBox="1"/>
          <p:nvPr>
            <p:custDataLst>
              <p:tags r:id="rId3"/>
            </p:custDataLst>
          </p:nvPr>
        </p:nvSpPr>
        <p:spPr>
          <a:xfrm>
            <a:off x="1506220" y="543560"/>
            <a:ext cx="3683000" cy="621030"/>
          </a:xfrm>
          <a:prstGeom prst="rect">
            <a:avLst/>
          </a:prstGeom>
          <a:noFill/>
        </p:spPr>
        <p:txBody>
          <a:bodyPr wrap="square" rtlCol="0">
            <a:noAutofit/>
          </a:bodyPr>
          <a:lstStyle/>
          <a:p>
            <a:pPr algn="l">
              <a:buClrTx/>
              <a:buSzTx/>
              <a:buFontTx/>
            </a:pPr>
            <a:r>
              <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#春日画展</a:t>
            </a:r>
            <a:endPar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endParaRPr>
          </a:p>
        </p:txBody>
      </p:sp>
      <p:grpSp>
        <p:nvGrpSpPr>
          <p:cNvPr id="9" name="组合 8"/>
          <p:cNvGrpSpPr/>
          <p:nvPr/>
        </p:nvGrpSpPr>
        <p:grpSpPr>
          <a:xfrm>
            <a:off x="472440" y="2254885"/>
            <a:ext cx="11315065" cy="3596640"/>
            <a:chOff x="662" y="4172"/>
            <a:chExt cx="13384" cy="4254"/>
          </a:xfrm>
        </p:grpSpPr>
        <p:pic>
          <p:nvPicPr>
            <p:cNvPr id="5" name="图片 4"/>
            <p:cNvPicPr>
              <a:picLocks noChangeAspect="1"/>
            </p:cNvPicPr>
            <p:nvPr/>
          </p:nvPicPr>
          <p:blipFill>
            <a:blip r:embed="rId4"/>
            <a:stretch>
              <a:fillRect/>
            </a:stretch>
          </p:blipFill>
          <p:spPr>
            <a:xfrm>
              <a:off x="662" y="4187"/>
              <a:ext cx="7106" cy="4236"/>
            </a:xfrm>
            <a:prstGeom prst="rect">
              <a:avLst/>
            </a:prstGeom>
          </p:spPr>
        </p:pic>
        <p:pic>
          <p:nvPicPr>
            <p:cNvPr id="8" name="图片 7"/>
            <p:cNvPicPr>
              <a:picLocks noChangeAspect="1"/>
            </p:cNvPicPr>
            <p:nvPr/>
          </p:nvPicPr>
          <p:blipFill>
            <a:blip r:embed="rId5"/>
            <a:srcRect r="30" b="49165"/>
            <a:stretch>
              <a:fillRect/>
            </a:stretch>
          </p:blipFill>
          <p:spPr>
            <a:xfrm>
              <a:off x="7768" y="4172"/>
              <a:ext cx="6278" cy="4254"/>
            </a:xfrm>
            <a:prstGeom prst="rect">
              <a:avLst/>
            </a:prstGeom>
          </p:spPr>
        </p:pic>
      </p:grpSp>
      <p:sp>
        <p:nvSpPr>
          <p:cNvPr id="7" name="文本框 6"/>
          <p:cNvSpPr txBox="1"/>
          <p:nvPr>
            <p:custDataLst>
              <p:tags r:id="rId6"/>
            </p:custDataLst>
          </p:nvPr>
        </p:nvSpPr>
        <p:spPr>
          <a:xfrm>
            <a:off x="644525" y="1462405"/>
            <a:ext cx="10200005" cy="506730"/>
          </a:xfrm>
          <a:prstGeom prst="rect">
            <a:avLst/>
          </a:prstGeom>
          <a:noFill/>
        </p:spPr>
        <p:txBody>
          <a:bodyPr wrap="square" rtlCol="0">
            <a:spAutoFit/>
          </a:bodyPr>
          <a:lstStyle/>
          <a:p>
            <a:pPr indent="0" fontAlgn="auto">
              <a:lnSpc>
                <a:spcPct val="150000"/>
              </a:lnSpc>
            </a:pPr>
            <a:r>
              <a:rPr lang="zh-CN" altLang="en-US">
                <a:latin typeface="汉仪正圆-45W" panose="00020600040101010101" charset="-122"/>
                <a:ea typeface="汉仪正圆-45W" panose="00020600040101010101" charset="-122"/>
                <a:cs typeface="汉仪正圆-45W" panose="00020600040101010101" charset="-122"/>
              </a:rPr>
              <a:t>以艺术的近距离接触，一场春日画展等你来打卡体验，享受艺术的熏陶，提升个人审美水平。</a:t>
            </a:r>
            <a:endParaRPr lang="zh-CN" altLang="en-US">
              <a:latin typeface="汉仪正圆-45W" panose="00020600040101010101" charset="-122"/>
              <a:ea typeface="汉仪正圆-45W" panose="00020600040101010101" charset="-122"/>
              <a:cs typeface="汉仪正圆-45W" panose="00020600040101010101"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4" name="图片 3" descr="樱花"/>
          <p:cNvPicPr>
            <a:picLocks noChangeAspect="1"/>
          </p:cNvPicPr>
          <p:nvPr/>
        </p:nvPicPr>
        <p:blipFill>
          <a:blip r:embed="rId2"/>
          <a:stretch>
            <a:fillRect/>
          </a:stretch>
        </p:blipFill>
        <p:spPr>
          <a:xfrm>
            <a:off x="76200" y="66675"/>
            <a:ext cx="1372235" cy="1372235"/>
          </a:xfrm>
          <a:prstGeom prst="rect">
            <a:avLst/>
          </a:prstGeom>
        </p:spPr>
      </p:pic>
      <p:sp>
        <p:nvSpPr>
          <p:cNvPr id="6" name="文本框 5" descr="7b0a20202020227461726765744d6f64756c65223a202270726f636573734f6e6c696e65466f6e7473220a7d0a"/>
          <p:cNvSpPr txBox="1"/>
          <p:nvPr>
            <p:custDataLst>
              <p:tags r:id="rId3"/>
            </p:custDataLst>
          </p:nvPr>
        </p:nvSpPr>
        <p:spPr>
          <a:xfrm>
            <a:off x="1506220" y="543560"/>
            <a:ext cx="3683000" cy="621030"/>
          </a:xfrm>
          <a:prstGeom prst="rect">
            <a:avLst/>
          </a:prstGeom>
          <a:noFill/>
        </p:spPr>
        <p:txBody>
          <a:bodyPr wrap="square" rtlCol="0">
            <a:noAutofit/>
          </a:bodyPr>
          <a:lstStyle/>
          <a:p>
            <a:pPr algn="l">
              <a:buClrTx/>
              <a:buSzTx/>
              <a:buFontTx/>
            </a:pPr>
            <a:r>
              <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#氛围引导牌</a:t>
            </a:r>
            <a:endPar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endParaRPr>
          </a:p>
        </p:txBody>
      </p:sp>
      <p:grpSp>
        <p:nvGrpSpPr>
          <p:cNvPr id="3" name="组合 2"/>
          <p:cNvGrpSpPr/>
          <p:nvPr/>
        </p:nvGrpSpPr>
        <p:grpSpPr>
          <a:xfrm>
            <a:off x="521335" y="1758315"/>
            <a:ext cx="11219918" cy="4685665"/>
            <a:chOff x="851" y="2754"/>
            <a:chExt cx="15209" cy="6352"/>
          </a:xfrm>
        </p:grpSpPr>
        <p:pic>
          <p:nvPicPr>
            <p:cNvPr id="2" name="图片 1"/>
            <p:cNvPicPr>
              <a:picLocks noChangeAspect="1"/>
            </p:cNvPicPr>
            <p:nvPr/>
          </p:nvPicPr>
          <p:blipFill>
            <a:blip r:embed="rId4"/>
            <a:stretch>
              <a:fillRect/>
            </a:stretch>
          </p:blipFill>
          <p:spPr>
            <a:xfrm>
              <a:off x="11347" y="2754"/>
              <a:ext cx="4713" cy="6292"/>
            </a:xfrm>
            <a:prstGeom prst="rect">
              <a:avLst/>
            </a:prstGeom>
          </p:spPr>
        </p:pic>
        <p:grpSp>
          <p:nvGrpSpPr>
            <p:cNvPr id="15" name="组合 14"/>
            <p:cNvGrpSpPr/>
            <p:nvPr/>
          </p:nvGrpSpPr>
          <p:grpSpPr>
            <a:xfrm>
              <a:off x="851" y="2754"/>
              <a:ext cx="10186" cy="6352"/>
              <a:chOff x="6147" y="2601"/>
              <a:chExt cx="8215" cy="5123"/>
            </a:xfrm>
          </p:grpSpPr>
          <p:pic>
            <p:nvPicPr>
              <p:cNvPr id="10" name="图片 9"/>
              <p:cNvPicPr>
                <a:picLocks noChangeAspect="1"/>
              </p:cNvPicPr>
              <p:nvPr/>
            </p:nvPicPr>
            <p:blipFill>
              <a:blip r:embed="rId5"/>
              <a:srcRect r="-408" b="8092"/>
              <a:stretch>
                <a:fillRect/>
              </a:stretch>
            </p:blipFill>
            <p:spPr>
              <a:xfrm>
                <a:off x="6147" y="2601"/>
                <a:ext cx="4199" cy="5123"/>
              </a:xfrm>
              <a:prstGeom prst="rect">
                <a:avLst/>
              </a:prstGeom>
            </p:spPr>
          </p:pic>
          <p:pic>
            <p:nvPicPr>
              <p:cNvPr id="14" name="图片 13"/>
              <p:cNvPicPr>
                <a:picLocks noChangeAspect="1"/>
              </p:cNvPicPr>
              <p:nvPr/>
            </p:nvPicPr>
            <p:blipFill>
              <a:blip r:embed="rId6"/>
              <a:srcRect b="7844"/>
              <a:stretch>
                <a:fillRect/>
              </a:stretch>
            </p:blipFill>
            <p:spPr>
              <a:xfrm>
                <a:off x="10276" y="2601"/>
                <a:ext cx="4086" cy="5122"/>
              </a:xfrm>
              <a:prstGeom prst="rect">
                <a:avLst/>
              </a:prstGeom>
            </p:spPr>
          </p:pic>
        </p:grpSp>
      </p:grpSp>
      <p:sp>
        <p:nvSpPr>
          <p:cNvPr id="7" name="文本框 6"/>
          <p:cNvSpPr txBox="1"/>
          <p:nvPr/>
        </p:nvSpPr>
        <p:spPr>
          <a:xfrm>
            <a:off x="809625" y="1164590"/>
            <a:ext cx="9657080" cy="506730"/>
          </a:xfrm>
          <a:prstGeom prst="rect">
            <a:avLst/>
          </a:prstGeom>
          <a:noFill/>
        </p:spPr>
        <p:txBody>
          <a:bodyPr wrap="square" rtlCol="0" anchor="t">
            <a:spAutoFit/>
          </a:bodyPr>
          <a:lstStyle/>
          <a:p>
            <a:pPr indent="0" fontAlgn="auto">
              <a:lnSpc>
                <a:spcPct val="150000"/>
              </a:lnSpc>
            </a:pPr>
            <a:r>
              <a:rPr lang="zh-CN" altLang="en-US"/>
              <a:t>活动现场布置游戏说明牌</a:t>
            </a:r>
            <a:r>
              <a:rPr lang="en-US" altLang="zh-CN"/>
              <a:t>&amp;</a:t>
            </a:r>
            <a:r>
              <a:rPr lang="zh-CN" altLang="en-US"/>
              <a:t>氛围引导牌，能让到场的用户获得更具有仪式感的参与感和体验感。</a:t>
            </a:r>
            <a:endParaRPr lang="zh-CN" altLang="en-US"/>
          </a:p>
        </p:txBody>
      </p:sp>
      <p:sp>
        <p:nvSpPr>
          <p:cNvPr id="23" name="文本框 22"/>
          <p:cNvSpPr txBox="1"/>
          <p:nvPr>
            <p:custDataLst>
              <p:tags r:id="rId7"/>
            </p:custDataLst>
          </p:nvPr>
        </p:nvSpPr>
        <p:spPr>
          <a:xfrm>
            <a:off x="5864860" y="5143500"/>
            <a:ext cx="5501640" cy="368300"/>
          </a:xfrm>
          <a:prstGeom prst="rect">
            <a:avLst/>
          </a:prstGeom>
          <a:noFill/>
        </p:spPr>
        <p:txBody>
          <a:bodyPr wrap="square" rtlCol="0">
            <a:spAutoFit/>
          </a:bodyPr>
          <a:lstStyle/>
          <a:p>
            <a:r>
              <a:rPr lang="en-US" altLang="zh-CN">
                <a:solidFill>
                  <a:schemeClr val="bg1"/>
                </a:solidFill>
                <a:effectLst>
                  <a:outerShdw blurRad="38100" dist="38100" dir="2700000" algn="tl">
                    <a:srgbClr val="000000">
                      <a:alpha val="43137"/>
                    </a:srgbClr>
                  </a:outerShdw>
                </a:effectLst>
                <a:latin typeface="方正姚体" panose="02010601030101010101" charset="-122"/>
                <a:ea typeface="方正姚体" panose="02010601030101010101" charset="-122"/>
                <a:cs typeface="方正姚体" panose="02010601030101010101" charset="-122"/>
              </a:rPr>
              <a:t>(</a:t>
            </a:r>
            <a:r>
              <a:rPr lang="zh-CN" altLang="en-US">
                <a:solidFill>
                  <a:schemeClr val="bg1"/>
                </a:solidFill>
                <a:effectLst>
                  <a:outerShdw blurRad="38100" dist="38100" dir="2700000" algn="tl">
                    <a:srgbClr val="000000">
                      <a:alpha val="43137"/>
                    </a:srgbClr>
                  </a:outerShdw>
                </a:effectLst>
                <a:latin typeface="方正姚体" panose="02010601030101010101" charset="-122"/>
                <a:ea typeface="方正姚体" panose="02010601030101010101" charset="-122"/>
                <a:cs typeface="方正姚体" panose="02010601030101010101" charset="-122"/>
              </a:rPr>
              <a:t>方案创意版权归作者【蘑菇不是大胃王】所有</a:t>
            </a:r>
            <a:r>
              <a:rPr lang="en-US" altLang="zh-CN">
                <a:solidFill>
                  <a:schemeClr val="bg1"/>
                </a:solidFill>
                <a:effectLst>
                  <a:outerShdw blurRad="38100" dist="38100" dir="2700000" algn="tl">
                    <a:srgbClr val="000000">
                      <a:alpha val="43137"/>
                    </a:srgbClr>
                  </a:outerShdw>
                </a:effectLst>
                <a:latin typeface="方正姚体" panose="02010601030101010101" charset="-122"/>
                <a:ea typeface="方正姚体" panose="02010601030101010101" charset="-122"/>
                <a:cs typeface="方正姚体" panose="02010601030101010101" charset="-122"/>
              </a:rPr>
              <a:t>)</a:t>
            </a:r>
            <a:endParaRPr lang="en-US" altLang="zh-CN">
              <a:solidFill>
                <a:schemeClr val="bg1"/>
              </a:solidFill>
              <a:effectLst>
                <a:outerShdw blurRad="38100" dist="38100" dir="2700000" algn="tl">
                  <a:srgbClr val="000000">
                    <a:alpha val="43137"/>
                  </a:srgbClr>
                </a:outerShdw>
              </a:effectLst>
              <a:latin typeface="方正姚体" panose="02010601030101010101" charset="-122"/>
              <a:ea typeface="方正姚体" panose="02010601030101010101" charset="-122"/>
              <a:cs typeface="方正姚体" panose="02010601030101010101"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4" name="图片 3" descr="樱花"/>
          <p:cNvPicPr>
            <a:picLocks noChangeAspect="1"/>
          </p:cNvPicPr>
          <p:nvPr/>
        </p:nvPicPr>
        <p:blipFill>
          <a:blip r:embed="rId2"/>
          <a:stretch>
            <a:fillRect/>
          </a:stretch>
        </p:blipFill>
        <p:spPr>
          <a:xfrm>
            <a:off x="76200" y="66675"/>
            <a:ext cx="1372235" cy="1372235"/>
          </a:xfrm>
          <a:prstGeom prst="rect">
            <a:avLst/>
          </a:prstGeom>
        </p:spPr>
      </p:pic>
      <p:sp>
        <p:nvSpPr>
          <p:cNvPr id="6" name="文本框 5" descr="7b0a20202020227461726765744d6f64756c65223a202270726f636573734f6e6c696e65466f6e7473220a7d0a"/>
          <p:cNvSpPr txBox="1"/>
          <p:nvPr>
            <p:custDataLst>
              <p:tags r:id="rId3"/>
            </p:custDataLst>
          </p:nvPr>
        </p:nvSpPr>
        <p:spPr>
          <a:xfrm>
            <a:off x="1506220" y="543560"/>
            <a:ext cx="3683000" cy="621030"/>
          </a:xfrm>
          <a:prstGeom prst="rect">
            <a:avLst/>
          </a:prstGeom>
          <a:noFill/>
        </p:spPr>
        <p:txBody>
          <a:bodyPr wrap="square" rtlCol="0">
            <a:noAutofit/>
          </a:bodyPr>
          <a:lstStyle/>
          <a:p>
            <a:pPr algn="l">
              <a:buClrTx/>
              <a:buSzTx/>
              <a:buFontTx/>
            </a:pPr>
            <a:r>
              <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#樱花灯笼布置</a:t>
            </a:r>
            <a:endPar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endParaRPr>
          </a:p>
        </p:txBody>
      </p:sp>
      <p:grpSp>
        <p:nvGrpSpPr>
          <p:cNvPr id="9" name="组合 8"/>
          <p:cNvGrpSpPr/>
          <p:nvPr/>
        </p:nvGrpSpPr>
        <p:grpSpPr>
          <a:xfrm>
            <a:off x="379730" y="2212975"/>
            <a:ext cx="11501755" cy="3835475"/>
            <a:chOff x="1048" y="3770"/>
            <a:chExt cx="16209" cy="5405"/>
          </a:xfrm>
        </p:grpSpPr>
        <p:pic>
          <p:nvPicPr>
            <p:cNvPr id="2" name="图片 1"/>
            <p:cNvPicPr>
              <a:picLocks noChangeAspect="1"/>
            </p:cNvPicPr>
            <p:nvPr/>
          </p:nvPicPr>
          <p:blipFill>
            <a:blip r:embed="rId4"/>
            <a:stretch>
              <a:fillRect/>
            </a:stretch>
          </p:blipFill>
          <p:spPr>
            <a:xfrm>
              <a:off x="9153" y="3770"/>
              <a:ext cx="4052" cy="5405"/>
            </a:xfrm>
            <a:prstGeom prst="rect">
              <a:avLst/>
            </a:prstGeom>
          </p:spPr>
        </p:pic>
        <p:pic>
          <p:nvPicPr>
            <p:cNvPr id="3" name="图片 2"/>
            <p:cNvPicPr>
              <a:picLocks noChangeAspect="1"/>
            </p:cNvPicPr>
            <p:nvPr/>
          </p:nvPicPr>
          <p:blipFill>
            <a:blip r:embed="rId5"/>
            <a:stretch>
              <a:fillRect/>
            </a:stretch>
          </p:blipFill>
          <p:spPr>
            <a:xfrm>
              <a:off x="13205" y="3770"/>
              <a:ext cx="4052" cy="5404"/>
            </a:xfrm>
            <a:prstGeom prst="rect">
              <a:avLst/>
            </a:prstGeom>
          </p:spPr>
        </p:pic>
        <p:grpSp>
          <p:nvGrpSpPr>
            <p:cNvPr id="8" name="组合 7"/>
            <p:cNvGrpSpPr/>
            <p:nvPr/>
          </p:nvGrpSpPr>
          <p:grpSpPr>
            <a:xfrm>
              <a:off x="1048" y="3770"/>
              <a:ext cx="8105" cy="5404"/>
              <a:chOff x="1048" y="3770"/>
              <a:chExt cx="8105" cy="5404"/>
            </a:xfrm>
          </p:grpSpPr>
          <p:pic>
            <p:nvPicPr>
              <p:cNvPr id="5" name="图片 4"/>
              <p:cNvPicPr>
                <a:picLocks noChangeAspect="1"/>
              </p:cNvPicPr>
              <p:nvPr/>
            </p:nvPicPr>
            <p:blipFill>
              <a:blip r:embed="rId6"/>
              <a:stretch>
                <a:fillRect/>
              </a:stretch>
            </p:blipFill>
            <p:spPr>
              <a:xfrm>
                <a:off x="1048" y="3770"/>
                <a:ext cx="4053" cy="5401"/>
              </a:xfrm>
              <a:prstGeom prst="rect">
                <a:avLst/>
              </a:prstGeom>
            </p:spPr>
          </p:pic>
          <p:pic>
            <p:nvPicPr>
              <p:cNvPr id="7" name="图片 6"/>
              <p:cNvPicPr>
                <a:picLocks noChangeAspect="1"/>
              </p:cNvPicPr>
              <p:nvPr/>
            </p:nvPicPr>
            <p:blipFill>
              <a:blip r:embed="rId7"/>
              <a:stretch>
                <a:fillRect/>
              </a:stretch>
            </p:blipFill>
            <p:spPr>
              <a:xfrm>
                <a:off x="5100" y="3770"/>
                <a:ext cx="4053" cy="5404"/>
              </a:xfrm>
              <a:prstGeom prst="rect">
                <a:avLst/>
              </a:prstGeom>
            </p:spPr>
          </p:pic>
        </p:grpSp>
      </p:grpSp>
      <p:sp>
        <p:nvSpPr>
          <p:cNvPr id="10" name="文本框 9"/>
          <p:cNvSpPr txBox="1"/>
          <p:nvPr/>
        </p:nvSpPr>
        <p:spPr>
          <a:xfrm>
            <a:off x="809625" y="1435100"/>
            <a:ext cx="9657080" cy="506730"/>
          </a:xfrm>
          <a:prstGeom prst="rect">
            <a:avLst/>
          </a:prstGeom>
          <a:noFill/>
        </p:spPr>
        <p:txBody>
          <a:bodyPr wrap="square" rtlCol="0" anchor="t">
            <a:spAutoFit/>
          </a:bodyPr>
          <a:lstStyle/>
          <a:p>
            <a:pPr indent="0" fontAlgn="auto">
              <a:lnSpc>
                <a:spcPct val="150000"/>
              </a:lnSpc>
            </a:pPr>
            <a:r>
              <a:rPr lang="zh-CN"/>
              <a:t>以具有国风国韵的灯笼布置装饰在现场，营造出春日樱花节市集的浪漫温馨氛围感。</a:t>
            </a:r>
            <a:endParaRPr lang="zh-CN"/>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资源 1"/>
          <p:cNvPicPr>
            <a:picLocks noChangeAspect="1"/>
          </p:cNvPicPr>
          <p:nvPr/>
        </p:nvPicPr>
        <p:blipFill>
          <a:blip r:embed="rId1"/>
          <a:srcRect l="25760" t="12840" r="7718" b="16530"/>
          <a:stretch>
            <a:fillRect/>
          </a:stretch>
        </p:blipFill>
        <p:spPr>
          <a:xfrm>
            <a:off x="0" y="0"/>
            <a:ext cx="12191365" cy="6858000"/>
          </a:xfrm>
          <a:prstGeom prst="rect">
            <a:avLst/>
          </a:prstGeom>
        </p:spPr>
      </p:pic>
      <p:grpSp>
        <p:nvGrpSpPr>
          <p:cNvPr id="6" name="组合 5"/>
          <p:cNvGrpSpPr/>
          <p:nvPr/>
        </p:nvGrpSpPr>
        <p:grpSpPr>
          <a:xfrm>
            <a:off x="3042920" y="1341120"/>
            <a:ext cx="6106160" cy="3799205"/>
            <a:chOff x="4237" y="1958"/>
            <a:chExt cx="9616" cy="5983"/>
          </a:xfrm>
        </p:grpSpPr>
        <p:sp>
          <p:nvSpPr>
            <p:cNvPr id="2" name="矩形 1"/>
            <p:cNvSpPr/>
            <p:nvPr/>
          </p:nvSpPr>
          <p:spPr>
            <a:xfrm>
              <a:off x="4237" y="1958"/>
              <a:ext cx="9616" cy="5983"/>
            </a:xfrm>
            <a:prstGeom prst="rect">
              <a:avLst/>
            </a:prstGeom>
            <a:solidFill>
              <a:srgbClr val="F3C1DA"/>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 name="文本框 4"/>
            <p:cNvSpPr txBox="1"/>
            <p:nvPr/>
          </p:nvSpPr>
          <p:spPr>
            <a:xfrm>
              <a:off x="6108" y="2591"/>
              <a:ext cx="6894" cy="1452"/>
            </a:xfrm>
            <a:prstGeom prst="rect">
              <a:avLst/>
            </a:prstGeom>
            <a:noFill/>
          </p:spPr>
          <p:txBody>
            <a:bodyPr wrap="square" rtlCol="0">
              <a:spAutoFit/>
            </a:bodyPr>
            <a:lstStyle/>
            <a:p>
              <a:r>
                <a:rPr lang="zh-CN" altLang="en-US" sz="5400" b="1">
                  <a:solidFill>
                    <a:srgbClr val="189B53"/>
                  </a:solidFill>
                  <a:effectLst/>
                  <a:latin typeface="方正清刻本悦宋简体" panose="02000000000000000000" charset="-122"/>
                  <a:ea typeface="方正清刻本悦宋简体" panose="02000000000000000000" charset="-122"/>
                </a:rPr>
                <a:t>PART-</a:t>
              </a:r>
              <a:r>
                <a:rPr lang="en-US" altLang="zh-CN" sz="5400" b="1">
                  <a:solidFill>
                    <a:srgbClr val="189B53"/>
                  </a:solidFill>
                  <a:effectLst/>
                  <a:latin typeface="方正清刻本悦宋简体" panose="02000000000000000000" charset="-122"/>
                  <a:ea typeface="方正清刻本悦宋简体" panose="02000000000000000000" charset="-122"/>
                </a:rPr>
                <a:t>THREE</a:t>
              </a:r>
              <a:endParaRPr lang="en-US" altLang="zh-CN" sz="5400" b="1">
                <a:solidFill>
                  <a:srgbClr val="189B53"/>
                </a:solidFill>
                <a:effectLst/>
                <a:latin typeface="方正清刻本悦宋简体" panose="02000000000000000000" charset="-122"/>
                <a:ea typeface="方正清刻本悦宋简体" panose="02000000000000000000" charset="-122"/>
              </a:endParaRPr>
            </a:p>
          </p:txBody>
        </p:sp>
        <p:sp>
          <p:nvSpPr>
            <p:cNvPr id="3" name="文本框 2"/>
            <p:cNvSpPr txBox="1"/>
            <p:nvPr/>
          </p:nvSpPr>
          <p:spPr>
            <a:xfrm>
              <a:off x="5057" y="4183"/>
              <a:ext cx="7945" cy="2082"/>
            </a:xfrm>
            <a:prstGeom prst="rect">
              <a:avLst/>
            </a:prstGeom>
            <a:noFill/>
          </p:spPr>
          <p:txBody>
            <a:bodyPr wrap="square" rtlCol="0">
              <a:spAutoFit/>
            </a:bodyPr>
            <a:lstStyle/>
            <a:p>
              <a:pPr algn="dist"/>
              <a:r>
                <a:rPr lang="zh-CN" altLang="en-US" sz="8000" b="1" dirty="0">
                  <a:solidFill>
                    <a:schemeClr val="tx1"/>
                  </a:solidFill>
                  <a:latin typeface="方正大标宋简体" panose="02010601030101010101" charset="-122"/>
                  <a:ea typeface="方正大标宋简体" panose="02010601030101010101" charset="-122"/>
                  <a:cs typeface="汉仪中宋S" panose="00020600040101010101" pitchFamily="18" charset="-122"/>
                </a:rPr>
                <a:t>主体内容</a:t>
              </a:r>
              <a:endParaRPr lang="zh-CN" altLang="en-US" sz="8000" b="1" dirty="0">
                <a:solidFill>
                  <a:schemeClr val="tx1"/>
                </a:solidFill>
                <a:latin typeface="方正大标宋简体" panose="02010601030101010101" charset="-122"/>
                <a:ea typeface="方正大标宋简体" panose="02010601030101010101" charset="-122"/>
                <a:cs typeface="汉仪中宋S" panose="00020600040101010101" pitchFamily="18" charset="-122"/>
              </a:endParaRPr>
            </a:p>
          </p:txBody>
        </p:sp>
        <p:sp>
          <p:nvSpPr>
            <p:cNvPr id="33" name="文本框 32"/>
            <p:cNvSpPr txBox="1"/>
            <p:nvPr/>
          </p:nvSpPr>
          <p:spPr>
            <a:xfrm>
              <a:off x="5457" y="6265"/>
              <a:ext cx="6786" cy="822"/>
            </a:xfrm>
            <a:prstGeom prst="rect">
              <a:avLst/>
            </a:prstGeom>
            <a:noFill/>
          </p:spPr>
          <p:txBody>
            <a:bodyPr wrap="square" rtlCol="0">
              <a:spAutoFit/>
            </a:bodyPr>
            <a:lstStyle/>
            <a:p>
              <a:pPr algn="dist"/>
              <a:r>
                <a:rPr lang="zh-CN" altLang="en-US" sz="2800" i="1">
                  <a:solidFill>
                    <a:schemeClr val="bg1"/>
                  </a:solidFill>
                  <a:effectLst>
                    <a:outerShdw blurRad="38100" dist="38100" dir="2700000" algn="tl">
                      <a:srgbClr val="000000">
                        <a:alpha val="43137"/>
                      </a:srgbClr>
                    </a:outerShdw>
                  </a:effectLst>
                  <a:latin typeface="华文中宋" panose="02010600040101010101" charset="-122"/>
                  <a:ea typeface="华文中宋" panose="02010600040101010101" charset="-122"/>
                </a:rPr>
                <a:t> </a:t>
              </a:r>
              <a:r>
                <a:rPr lang="zh-CN" altLang="en-US" sz="2800" i="1">
                  <a:solidFill>
                    <a:srgbClr val="F84CA6"/>
                  </a:solidFill>
                  <a:effectLst>
                    <a:outerShdw blurRad="38100" dist="38100" dir="2700000" algn="tl">
                      <a:srgbClr val="000000">
                        <a:alpha val="43137"/>
                      </a:srgbClr>
                    </a:outerShdw>
                  </a:effectLst>
                  <a:latin typeface="华文中宋" panose="02010600040101010101" charset="-122"/>
                  <a:ea typeface="华文中宋" panose="02010600040101010101" charset="-122"/>
                </a:rPr>
                <a:t> ACTIVITY CONTENT</a:t>
              </a:r>
              <a:endParaRPr lang="zh-CN" altLang="en-US" sz="2800" i="1">
                <a:solidFill>
                  <a:srgbClr val="F84CA6"/>
                </a:solidFill>
                <a:effectLst>
                  <a:outerShdw blurRad="38100" dist="38100" dir="2700000" algn="tl">
                    <a:srgbClr val="000000">
                      <a:alpha val="43137"/>
                    </a:srgbClr>
                  </a:outerShdw>
                </a:effectLst>
                <a:latin typeface="华文中宋" panose="02010600040101010101" charset="-122"/>
                <a:ea typeface="华文中宋" panose="02010600040101010101" charset="-122"/>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春天2"/>
          <p:cNvPicPr>
            <a:picLocks noChangeAspect="1"/>
          </p:cNvPicPr>
          <p:nvPr/>
        </p:nvPicPr>
        <p:blipFill>
          <a:blip r:embed="rId1"/>
          <a:srcRect l="4734" t="11744" r="-69" b="1135"/>
          <a:stretch>
            <a:fillRect/>
          </a:stretch>
        </p:blipFill>
        <p:spPr>
          <a:xfrm>
            <a:off x="0" y="0"/>
            <a:ext cx="12228195" cy="6852920"/>
          </a:xfrm>
          <a:prstGeom prst="rect">
            <a:avLst/>
          </a:prstGeom>
        </p:spPr>
      </p:pic>
      <p:sp>
        <p:nvSpPr>
          <p:cNvPr id="2" name="矩形 1"/>
          <p:cNvSpPr/>
          <p:nvPr>
            <p:custDataLst>
              <p:tags r:id="rId2"/>
            </p:custDataLst>
          </p:nvPr>
        </p:nvSpPr>
        <p:spPr>
          <a:xfrm>
            <a:off x="1838325" y="3183255"/>
            <a:ext cx="8553450" cy="2806700"/>
          </a:xfrm>
          <a:prstGeom prst="rect">
            <a:avLst/>
          </a:prstGeom>
          <a:solidFill>
            <a:srgbClr val="FFA4BE"/>
          </a:solidFill>
          <a:ln>
            <a:solidFill>
              <a:srgbClr val="189B53"/>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2404745" y="3428365"/>
            <a:ext cx="2728595" cy="583565"/>
          </a:xfrm>
          <a:prstGeom prst="rect">
            <a:avLst/>
          </a:prstGeom>
          <a:noFill/>
        </p:spPr>
        <p:txBody>
          <a:bodyPr wrap="square" rtlCol="0">
            <a:spAutoFit/>
          </a:bodyPr>
          <a:lstStyle/>
          <a:p>
            <a:r>
              <a:rPr lang="en-US" altLang="zh-CN" sz="3200" b="1">
                <a:solidFill>
                  <a:srgbClr val="189B53"/>
                </a:solidFill>
                <a:latin typeface="Bodoni Bk BT" panose="02070603070706020303" charset="0"/>
                <a:cs typeface="Bodoni Bk BT" panose="02070603070706020303" charset="0"/>
              </a:rPr>
              <a:t>PART-ONE</a:t>
            </a:r>
            <a:endParaRPr lang="en-US" altLang="zh-CN" sz="3200" b="1">
              <a:solidFill>
                <a:srgbClr val="189B53"/>
              </a:solidFill>
              <a:latin typeface="Felix Titling" panose="04060505060202020A04" charset="0"/>
              <a:cs typeface="Felix Titling" panose="04060505060202020A04" charset="0"/>
            </a:endParaRPr>
          </a:p>
        </p:txBody>
      </p:sp>
      <p:sp>
        <p:nvSpPr>
          <p:cNvPr id="5" name="文本框 4"/>
          <p:cNvSpPr txBox="1"/>
          <p:nvPr>
            <p:custDataLst>
              <p:tags r:id="rId3"/>
            </p:custDataLst>
          </p:nvPr>
        </p:nvSpPr>
        <p:spPr>
          <a:xfrm>
            <a:off x="5076190" y="4033520"/>
            <a:ext cx="5049520" cy="1106805"/>
          </a:xfrm>
          <a:prstGeom prst="rect">
            <a:avLst/>
          </a:prstGeom>
          <a:noFill/>
        </p:spPr>
        <p:txBody>
          <a:bodyPr wrap="square" rtlCol="0">
            <a:spAutoFit/>
          </a:bodyPr>
          <a:lstStyle/>
          <a:p>
            <a:r>
              <a:rPr lang="zh-CN" altLang="en-US" sz="6600" b="1">
                <a:solidFill>
                  <a:schemeClr val="bg1"/>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rPr>
              <a:t>樱花游园会</a:t>
            </a:r>
            <a:endParaRPr lang="zh-CN" altLang="en-US" sz="6600" b="1">
              <a:solidFill>
                <a:schemeClr val="bg1"/>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endParaRPr>
          </a:p>
        </p:txBody>
      </p:sp>
      <p:sp>
        <p:nvSpPr>
          <p:cNvPr id="7" name="文本框 6"/>
          <p:cNvSpPr txBox="1"/>
          <p:nvPr/>
        </p:nvSpPr>
        <p:spPr>
          <a:xfrm>
            <a:off x="2271395" y="3775075"/>
            <a:ext cx="3324225" cy="2214880"/>
          </a:xfrm>
          <a:prstGeom prst="rect">
            <a:avLst/>
          </a:prstGeom>
          <a:noFill/>
        </p:spPr>
        <p:txBody>
          <a:bodyPr wrap="square" rtlCol="0">
            <a:spAutoFit/>
          </a:bodyPr>
          <a:lstStyle/>
          <a:p>
            <a:r>
              <a:rPr lang="en-US" altLang="zh-CN" sz="13800" i="1">
                <a:solidFill>
                  <a:schemeClr val="bg1"/>
                </a:solidFill>
                <a:effectLst>
                  <a:reflection blurRad="6350" stA="55000" endA="300" endPos="45500" dir="5400000" sy="-100000" algn="bl" rotWithShape="0"/>
                </a:effectLst>
                <a:latin typeface="方正粗黑宋简繁" panose="02000000000000000000" charset="-122"/>
                <a:ea typeface="方正粗黑宋简繁" panose="02000000000000000000" charset="-122"/>
              </a:rPr>
              <a:t>01</a:t>
            </a:r>
            <a:endParaRPr lang="en-US" altLang="zh-CN" sz="13800" i="1">
              <a:solidFill>
                <a:schemeClr val="bg1"/>
              </a:solidFill>
              <a:effectLst>
                <a:reflection blurRad="6350" stA="55000" endA="300" endPos="45500" dir="5400000" sy="-100000" algn="bl" rotWithShape="0"/>
              </a:effectLst>
              <a:latin typeface="方正粗黑宋简繁" panose="02000000000000000000" charset="-122"/>
              <a:ea typeface="方正粗黑宋简繁" panose="02000000000000000000"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4" name="图片 3" descr="樱花"/>
          <p:cNvPicPr>
            <a:picLocks noChangeAspect="1"/>
          </p:cNvPicPr>
          <p:nvPr/>
        </p:nvPicPr>
        <p:blipFill>
          <a:blip r:embed="rId2"/>
          <a:stretch>
            <a:fillRect/>
          </a:stretch>
        </p:blipFill>
        <p:spPr>
          <a:xfrm>
            <a:off x="76200" y="66675"/>
            <a:ext cx="1372235" cy="1372235"/>
          </a:xfrm>
          <a:prstGeom prst="rect">
            <a:avLst/>
          </a:prstGeom>
        </p:spPr>
      </p:pic>
      <p:sp>
        <p:nvSpPr>
          <p:cNvPr id="6" name="文本框 5" descr="7b0a20202020227461726765744d6f64756c65223a202270726f636573734f6e6c696e65466f6e7473220a7d0a"/>
          <p:cNvSpPr txBox="1"/>
          <p:nvPr>
            <p:custDataLst>
              <p:tags r:id="rId3"/>
            </p:custDataLst>
          </p:nvPr>
        </p:nvSpPr>
        <p:spPr>
          <a:xfrm>
            <a:off x="1506220" y="543560"/>
            <a:ext cx="3683000" cy="621030"/>
          </a:xfrm>
          <a:prstGeom prst="rect">
            <a:avLst/>
          </a:prstGeom>
          <a:noFill/>
        </p:spPr>
        <p:txBody>
          <a:bodyPr wrap="square" rtlCol="0">
            <a:noAutofit/>
          </a:bodyPr>
          <a:lstStyle/>
          <a:p>
            <a:pPr algn="l">
              <a:buClrTx/>
              <a:buSzTx/>
              <a:buFontTx/>
            </a:pPr>
            <a:r>
              <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#游玩打卡地图</a:t>
            </a:r>
            <a:endPar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endParaRPr>
          </a:p>
        </p:txBody>
      </p:sp>
      <p:grpSp>
        <p:nvGrpSpPr>
          <p:cNvPr id="5" name="组合 4"/>
          <p:cNvGrpSpPr/>
          <p:nvPr/>
        </p:nvGrpSpPr>
        <p:grpSpPr>
          <a:xfrm>
            <a:off x="3805555" y="1164590"/>
            <a:ext cx="7894578" cy="5266948"/>
            <a:chOff x="1987" y="3289"/>
            <a:chExt cx="8837" cy="5895"/>
          </a:xfrm>
        </p:grpSpPr>
        <p:pic>
          <p:nvPicPr>
            <p:cNvPr id="2" name="图片 1"/>
            <p:cNvPicPr>
              <a:picLocks noChangeAspect="1"/>
            </p:cNvPicPr>
            <p:nvPr/>
          </p:nvPicPr>
          <p:blipFill>
            <a:blip r:embed="rId4"/>
            <a:stretch>
              <a:fillRect/>
            </a:stretch>
          </p:blipFill>
          <p:spPr>
            <a:xfrm>
              <a:off x="1987" y="3289"/>
              <a:ext cx="4418" cy="5895"/>
            </a:xfrm>
            <a:prstGeom prst="rect">
              <a:avLst/>
            </a:prstGeom>
          </p:spPr>
        </p:pic>
        <p:pic>
          <p:nvPicPr>
            <p:cNvPr id="3" name="图片 2"/>
            <p:cNvPicPr>
              <a:picLocks noChangeAspect="1"/>
            </p:cNvPicPr>
            <p:nvPr/>
          </p:nvPicPr>
          <p:blipFill>
            <a:blip r:embed="rId5"/>
            <a:stretch>
              <a:fillRect/>
            </a:stretch>
          </p:blipFill>
          <p:spPr>
            <a:xfrm>
              <a:off x="6569" y="3289"/>
              <a:ext cx="4255" cy="5895"/>
            </a:xfrm>
            <a:prstGeom prst="rect">
              <a:avLst/>
            </a:prstGeom>
          </p:spPr>
        </p:pic>
      </p:grpSp>
      <p:sp>
        <p:nvSpPr>
          <p:cNvPr id="7" name="文本框 6"/>
          <p:cNvSpPr txBox="1"/>
          <p:nvPr/>
        </p:nvSpPr>
        <p:spPr>
          <a:xfrm>
            <a:off x="809625" y="2344420"/>
            <a:ext cx="2694940" cy="2168525"/>
          </a:xfrm>
          <a:prstGeom prst="rect">
            <a:avLst/>
          </a:prstGeom>
          <a:noFill/>
        </p:spPr>
        <p:txBody>
          <a:bodyPr wrap="square" rtlCol="0" anchor="t">
            <a:spAutoFit/>
          </a:bodyPr>
          <a:lstStyle/>
          <a:p>
            <a:pPr indent="0" fontAlgn="auto">
              <a:lnSpc>
                <a:spcPct val="150000"/>
              </a:lnSpc>
            </a:pPr>
            <a:r>
              <a:rPr lang="zh-CN" altLang="en-US"/>
              <a:t>现场签到即可领取主题游玩打卡地图，参与现场的游园互动还有机会获得惊喜的礼品哟，快约上好友一块来参与！</a:t>
            </a:r>
            <a:endParaRPr lang="zh-CN" alt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4" name="图片 3" descr="樱花"/>
          <p:cNvPicPr>
            <a:picLocks noChangeAspect="1"/>
          </p:cNvPicPr>
          <p:nvPr/>
        </p:nvPicPr>
        <p:blipFill>
          <a:blip r:embed="rId2"/>
          <a:stretch>
            <a:fillRect/>
          </a:stretch>
        </p:blipFill>
        <p:spPr>
          <a:xfrm>
            <a:off x="76200" y="66675"/>
            <a:ext cx="1372235" cy="1372235"/>
          </a:xfrm>
          <a:prstGeom prst="rect">
            <a:avLst/>
          </a:prstGeom>
        </p:spPr>
      </p:pic>
      <p:sp>
        <p:nvSpPr>
          <p:cNvPr id="6" name="文本框 5" descr="7b0a20202020227461726765744d6f64756c65223a202270726f636573734f6e6c696e65466f6e7473220a7d0a"/>
          <p:cNvSpPr txBox="1"/>
          <p:nvPr>
            <p:custDataLst>
              <p:tags r:id="rId3"/>
            </p:custDataLst>
          </p:nvPr>
        </p:nvSpPr>
        <p:spPr>
          <a:xfrm>
            <a:off x="1506220" y="543560"/>
            <a:ext cx="3683000" cy="621030"/>
          </a:xfrm>
          <a:prstGeom prst="rect">
            <a:avLst/>
          </a:prstGeom>
          <a:noFill/>
        </p:spPr>
        <p:txBody>
          <a:bodyPr wrap="square" rtlCol="0">
            <a:noAutofit/>
          </a:bodyPr>
          <a:lstStyle/>
          <a:p>
            <a:pPr algn="l">
              <a:buClrTx/>
              <a:buSzTx/>
              <a:buFontTx/>
            </a:pPr>
            <a:r>
              <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#码上寻锦鲤</a:t>
            </a:r>
            <a:endPar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endParaRPr>
          </a:p>
        </p:txBody>
      </p:sp>
      <p:grpSp>
        <p:nvGrpSpPr>
          <p:cNvPr id="7" name="组合 6"/>
          <p:cNvGrpSpPr/>
          <p:nvPr/>
        </p:nvGrpSpPr>
        <p:grpSpPr>
          <a:xfrm>
            <a:off x="3768090" y="1136015"/>
            <a:ext cx="8011160" cy="5295900"/>
            <a:chOff x="5097" y="2266"/>
            <a:chExt cx="11012" cy="7280"/>
          </a:xfrm>
        </p:grpSpPr>
        <p:pic>
          <p:nvPicPr>
            <p:cNvPr id="3" name="图片 2"/>
            <p:cNvPicPr>
              <a:picLocks noChangeAspect="1"/>
            </p:cNvPicPr>
            <p:nvPr/>
          </p:nvPicPr>
          <p:blipFill>
            <a:blip r:embed="rId4"/>
            <a:stretch>
              <a:fillRect/>
            </a:stretch>
          </p:blipFill>
          <p:spPr>
            <a:xfrm>
              <a:off x="5097" y="2266"/>
              <a:ext cx="5463" cy="7280"/>
            </a:xfrm>
            <a:prstGeom prst="rect">
              <a:avLst/>
            </a:prstGeom>
          </p:spPr>
        </p:pic>
        <p:pic>
          <p:nvPicPr>
            <p:cNvPr id="5" name="图片 4"/>
            <p:cNvPicPr>
              <a:picLocks noChangeAspect="1"/>
            </p:cNvPicPr>
            <p:nvPr/>
          </p:nvPicPr>
          <p:blipFill>
            <a:blip r:embed="rId5"/>
            <a:stretch>
              <a:fillRect/>
            </a:stretch>
          </p:blipFill>
          <p:spPr>
            <a:xfrm>
              <a:off x="10683" y="2266"/>
              <a:ext cx="5426" cy="7241"/>
            </a:xfrm>
            <a:prstGeom prst="rect">
              <a:avLst/>
            </a:prstGeom>
          </p:spPr>
        </p:pic>
      </p:grpSp>
      <p:sp>
        <p:nvSpPr>
          <p:cNvPr id="8" name="文本框 7"/>
          <p:cNvSpPr txBox="1"/>
          <p:nvPr/>
        </p:nvSpPr>
        <p:spPr>
          <a:xfrm>
            <a:off x="483870" y="2795270"/>
            <a:ext cx="3284220" cy="1753235"/>
          </a:xfrm>
          <a:prstGeom prst="rect">
            <a:avLst/>
          </a:prstGeom>
          <a:noFill/>
        </p:spPr>
        <p:txBody>
          <a:bodyPr wrap="square" rtlCol="0" anchor="t">
            <a:spAutoFit/>
          </a:bodyPr>
          <a:lstStyle/>
          <a:p>
            <a:pPr indent="0" fontAlgn="auto">
              <a:lnSpc>
                <a:spcPct val="150000"/>
              </a:lnSpc>
            </a:pPr>
            <a:r>
              <a:rPr lang="zh-CN" altLang="en-US"/>
              <a:t>充满趣味体验的码上寻锦鲤游戏互动，合作商家开启一场充满乐趣的寻宝体验活动，扫描二维码即可获得专属的惊喜哟！</a:t>
            </a:r>
            <a:endParaRPr lang="zh-CN" alt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4" name="图片 3" descr="樱花"/>
          <p:cNvPicPr>
            <a:picLocks noChangeAspect="1"/>
          </p:cNvPicPr>
          <p:nvPr/>
        </p:nvPicPr>
        <p:blipFill>
          <a:blip r:embed="rId2"/>
          <a:stretch>
            <a:fillRect/>
          </a:stretch>
        </p:blipFill>
        <p:spPr>
          <a:xfrm>
            <a:off x="76200" y="66675"/>
            <a:ext cx="1372235" cy="1372235"/>
          </a:xfrm>
          <a:prstGeom prst="rect">
            <a:avLst/>
          </a:prstGeom>
        </p:spPr>
      </p:pic>
      <p:sp>
        <p:nvSpPr>
          <p:cNvPr id="6" name="文本框 5" descr="7b0a20202020227461726765744d6f64756c65223a202270726f636573734f6e6c696e65466f6e7473220a7d0a"/>
          <p:cNvSpPr txBox="1"/>
          <p:nvPr>
            <p:custDataLst>
              <p:tags r:id="rId3"/>
            </p:custDataLst>
          </p:nvPr>
        </p:nvSpPr>
        <p:spPr>
          <a:xfrm>
            <a:off x="1506220" y="543560"/>
            <a:ext cx="3683000" cy="621030"/>
          </a:xfrm>
          <a:prstGeom prst="rect">
            <a:avLst/>
          </a:prstGeom>
          <a:noFill/>
        </p:spPr>
        <p:txBody>
          <a:bodyPr wrap="square" rtlCol="0">
            <a:noAutofit/>
          </a:bodyPr>
          <a:lstStyle/>
          <a:p>
            <a:pPr algn="l">
              <a:buClrTx/>
              <a:buSzTx/>
              <a:buFontTx/>
            </a:pPr>
            <a:r>
              <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#樱花邮局</a:t>
            </a:r>
            <a:endPar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endParaRPr>
          </a:p>
        </p:txBody>
      </p:sp>
      <p:sp>
        <p:nvSpPr>
          <p:cNvPr id="5" name="文本框 4"/>
          <p:cNvSpPr txBox="1"/>
          <p:nvPr/>
        </p:nvSpPr>
        <p:spPr>
          <a:xfrm>
            <a:off x="1028700" y="1604645"/>
            <a:ext cx="9735185" cy="368300"/>
          </a:xfrm>
          <a:prstGeom prst="rect">
            <a:avLst/>
          </a:prstGeom>
          <a:noFill/>
        </p:spPr>
        <p:txBody>
          <a:bodyPr wrap="square" rtlCol="0" anchor="t">
            <a:spAutoFit/>
          </a:bodyPr>
          <a:lstStyle/>
          <a:p>
            <a:r>
              <a:rPr lang="zh-CN" altLang="en-US"/>
              <a:t>樱花邮局，现场有邮资机戳和10枚纪念章可以盖章，真的太有纪念感了。</a:t>
            </a:r>
            <a:endParaRPr lang="zh-CN" altLang="en-US"/>
          </a:p>
        </p:txBody>
      </p:sp>
      <p:grpSp>
        <p:nvGrpSpPr>
          <p:cNvPr id="7" name="组合 6"/>
          <p:cNvGrpSpPr/>
          <p:nvPr/>
        </p:nvGrpSpPr>
        <p:grpSpPr>
          <a:xfrm>
            <a:off x="368300" y="2347595"/>
            <a:ext cx="11525885" cy="3629299"/>
            <a:chOff x="760" y="3697"/>
            <a:chExt cx="12675" cy="3991"/>
          </a:xfrm>
        </p:grpSpPr>
        <p:pic>
          <p:nvPicPr>
            <p:cNvPr id="2" name="图片 1"/>
            <p:cNvPicPr>
              <a:picLocks noChangeAspect="1"/>
            </p:cNvPicPr>
            <p:nvPr/>
          </p:nvPicPr>
          <p:blipFill>
            <a:blip r:embed="rId4"/>
            <a:stretch>
              <a:fillRect/>
            </a:stretch>
          </p:blipFill>
          <p:spPr>
            <a:xfrm>
              <a:off x="10441" y="3697"/>
              <a:ext cx="2994" cy="3990"/>
            </a:xfrm>
            <a:prstGeom prst="rect">
              <a:avLst/>
            </a:prstGeom>
          </p:spPr>
        </p:pic>
        <p:pic>
          <p:nvPicPr>
            <p:cNvPr id="3" name="图片 2"/>
            <p:cNvPicPr>
              <a:picLocks noChangeAspect="1"/>
            </p:cNvPicPr>
            <p:nvPr/>
          </p:nvPicPr>
          <p:blipFill>
            <a:blip r:embed="rId5"/>
            <a:stretch>
              <a:fillRect/>
            </a:stretch>
          </p:blipFill>
          <p:spPr>
            <a:xfrm>
              <a:off x="7448" y="3697"/>
              <a:ext cx="2993" cy="3991"/>
            </a:xfrm>
            <a:prstGeom prst="rect">
              <a:avLst/>
            </a:prstGeom>
          </p:spPr>
        </p:pic>
        <p:pic>
          <p:nvPicPr>
            <p:cNvPr id="10" name="图片 9"/>
            <p:cNvPicPr>
              <a:picLocks noChangeAspect="1"/>
            </p:cNvPicPr>
            <p:nvPr>
              <p:custDataLst>
                <p:tags r:id="rId6"/>
              </p:custDataLst>
            </p:nvPr>
          </p:nvPicPr>
          <p:blipFill>
            <a:blip r:embed="rId7"/>
            <a:stretch>
              <a:fillRect/>
            </a:stretch>
          </p:blipFill>
          <p:spPr>
            <a:xfrm>
              <a:off x="760" y="3697"/>
              <a:ext cx="7066" cy="3972"/>
            </a:xfrm>
            <a:prstGeom prst="rect">
              <a:avLst/>
            </a:prstGeom>
          </p:spPr>
        </p:pic>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4" name="图片 3" descr="樱花"/>
          <p:cNvPicPr>
            <a:picLocks noChangeAspect="1"/>
          </p:cNvPicPr>
          <p:nvPr/>
        </p:nvPicPr>
        <p:blipFill>
          <a:blip r:embed="rId2"/>
          <a:stretch>
            <a:fillRect/>
          </a:stretch>
        </p:blipFill>
        <p:spPr>
          <a:xfrm>
            <a:off x="76200" y="66675"/>
            <a:ext cx="1372235" cy="1372235"/>
          </a:xfrm>
          <a:prstGeom prst="rect">
            <a:avLst/>
          </a:prstGeom>
        </p:spPr>
      </p:pic>
      <p:sp>
        <p:nvSpPr>
          <p:cNvPr id="6" name="文本框 5" descr="7b0a20202020227461726765744d6f64756c65223a202270726f636573734f6e6c696e65466f6e7473220a7d0a"/>
          <p:cNvSpPr txBox="1"/>
          <p:nvPr>
            <p:custDataLst>
              <p:tags r:id="rId3"/>
            </p:custDataLst>
          </p:nvPr>
        </p:nvSpPr>
        <p:spPr>
          <a:xfrm>
            <a:off x="1506220" y="543560"/>
            <a:ext cx="3683000" cy="621030"/>
          </a:xfrm>
          <a:prstGeom prst="rect">
            <a:avLst/>
          </a:prstGeom>
          <a:noFill/>
        </p:spPr>
        <p:txBody>
          <a:bodyPr wrap="square" rtlCol="0">
            <a:noAutofit/>
          </a:bodyPr>
          <a:lstStyle/>
          <a:p>
            <a:pPr algn="l">
              <a:buClrTx/>
              <a:buSzTx/>
              <a:buFontTx/>
            </a:pPr>
            <a:r>
              <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#樱花主题花束</a:t>
            </a:r>
            <a:endPar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endParaRPr>
          </a:p>
        </p:txBody>
      </p:sp>
      <p:grpSp>
        <p:nvGrpSpPr>
          <p:cNvPr id="8" name="组合 7"/>
          <p:cNvGrpSpPr/>
          <p:nvPr/>
        </p:nvGrpSpPr>
        <p:grpSpPr>
          <a:xfrm>
            <a:off x="366395" y="2138680"/>
            <a:ext cx="11475720" cy="4257040"/>
            <a:chOff x="937" y="2632"/>
            <a:chExt cx="16213" cy="6014"/>
          </a:xfrm>
        </p:grpSpPr>
        <p:pic>
          <p:nvPicPr>
            <p:cNvPr id="2" name="图片 1"/>
            <p:cNvPicPr>
              <a:picLocks noChangeAspect="1"/>
            </p:cNvPicPr>
            <p:nvPr/>
          </p:nvPicPr>
          <p:blipFill>
            <a:blip r:embed="rId4"/>
            <a:srcRect l="5804" t="2445" r="5978"/>
            <a:stretch>
              <a:fillRect/>
            </a:stretch>
          </p:blipFill>
          <p:spPr>
            <a:xfrm>
              <a:off x="937" y="2632"/>
              <a:ext cx="4067" cy="5999"/>
            </a:xfrm>
            <a:prstGeom prst="rect">
              <a:avLst/>
            </a:prstGeom>
          </p:spPr>
        </p:pic>
        <p:pic>
          <p:nvPicPr>
            <p:cNvPr id="3" name="图片 2"/>
            <p:cNvPicPr>
              <a:picLocks noChangeAspect="1"/>
            </p:cNvPicPr>
            <p:nvPr/>
          </p:nvPicPr>
          <p:blipFill>
            <a:blip r:embed="rId5"/>
            <a:srcRect l="5373" r="5629"/>
            <a:stretch>
              <a:fillRect/>
            </a:stretch>
          </p:blipFill>
          <p:spPr>
            <a:xfrm>
              <a:off x="5096" y="2632"/>
              <a:ext cx="4013" cy="6014"/>
            </a:xfrm>
            <a:prstGeom prst="rect">
              <a:avLst/>
            </a:prstGeom>
          </p:spPr>
        </p:pic>
        <p:pic>
          <p:nvPicPr>
            <p:cNvPr id="5" name="图片 4"/>
            <p:cNvPicPr>
              <a:picLocks noChangeAspect="1"/>
            </p:cNvPicPr>
            <p:nvPr/>
          </p:nvPicPr>
          <p:blipFill>
            <a:blip r:embed="rId6"/>
            <a:srcRect l="7019" r="6103"/>
            <a:stretch>
              <a:fillRect/>
            </a:stretch>
          </p:blipFill>
          <p:spPr>
            <a:xfrm>
              <a:off x="9201" y="2632"/>
              <a:ext cx="3917" cy="6013"/>
            </a:xfrm>
            <a:prstGeom prst="rect">
              <a:avLst/>
            </a:prstGeom>
          </p:spPr>
        </p:pic>
        <p:pic>
          <p:nvPicPr>
            <p:cNvPr id="7" name="图片 6"/>
            <p:cNvPicPr>
              <a:picLocks noChangeAspect="1"/>
            </p:cNvPicPr>
            <p:nvPr/>
          </p:nvPicPr>
          <p:blipFill>
            <a:blip r:embed="rId7"/>
            <a:srcRect l="6948" t="1352" r="6485"/>
            <a:stretch>
              <a:fillRect/>
            </a:stretch>
          </p:blipFill>
          <p:spPr>
            <a:xfrm>
              <a:off x="13210" y="2632"/>
              <a:ext cx="3940" cy="5988"/>
            </a:xfrm>
            <a:prstGeom prst="rect">
              <a:avLst/>
            </a:prstGeom>
          </p:spPr>
        </p:pic>
      </p:grpSp>
      <p:sp>
        <p:nvSpPr>
          <p:cNvPr id="9" name="文本框 8"/>
          <p:cNvSpPr txBox="1"/>
          <p:nvPr/>
        </p:nvSpPr>
        <p:spPr>
          <a:xfrm>
            <a:off x="1028700" y="1467485"/>
            <a:ext cx="9735185" cy="368300"/>
          </a:xfrm>
          <a:prstGeom prst="rect">
            <a:avLst/>
          </a:prstGeom>
          <a:noFill/>
        </p:spPr>
        <p:txBody>
          <a:bodyPr wrap="square" rtlCol="0" anchor="t">
            <a:spAutoFit/>
          </a:bodyPr>
          <a:lstStyle/>
          <a:p>
            <a:r>
              <a:rPr lang="zh-CN" altLang="en-US"/>
              <a:t>以樱花为主要元素，布置具有仪式感的樱花花束，提供给到场的用户拍照打卡，仪式感十足。</a:t>
            </a:r>
            <a:endParaRPr lang="zh-CN" alt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4" name="图片 3" descr="樱花"/>
          <p:cNvPicPr>
            <a:picLocks noChangeAspect="1"/>
          </p:cNvPicPr>
          <p:nvPr/>
        </p:nvPicPr>
        <p:blipFill>
          <a:blip r:embed="rId2"/>
          <a:stretch>
            <a:fillRect/>
          </a:stretch>
        </p:blipFill>
        <p:spPr>
          <a:xfrm>
            <a:off x="76200" y="66675"/>
            <a:ext cx="1372235" cy="1372235"/>
          </a:xfrm>
          <a:prstGeom prst="rect">
            <a:avLst/>
          </a:prstGeom>
        </p:spPr>
      </p:pic>
      <p:sp>
        <p:nvSpPr>
          <p:cNvPr id="6" name="文本框 5" descr="7b0a20202020227461726765744d6f64756c65223a202270726f636573734f6e6c696e65466f6e7473220a7d0a"/>
          <p:cNvSpPr txBox="1"/>
          <p:nvPr>
            <p:custDataLst>
              <p:tags r:id="rId3"/>
            </p:custDataLst>
          </p:nvPr>
        </p:nvSpPr>
        <p:spPr>
          <a:xfrm>
            <a:off x="1506220" y="543560"/>
            <a:ext cx="3683000" cy="621030"/>
          </a:xfrm>
          <a:prstGeom prst="rect">
            <a:avLst/>
          </a:prstGeom>
          <a:noFill/>
        </p:spPr>
        <p:txBody>
          <a:bodyPr wrap="square" rtlCol="0">
            <a:noAutofit/>
          </a:bodyPr>
          <a:lstStyle/>
          <a:p>
            <a:pPr algn="l">
              <a:buClrTx/>
              <a:buSzTx/>
              <a:buFontTx/>
            </a:pPr>
            <a:r>
              <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#樱花主题美食</a:t>
            </a:r>
            <a:endPar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endParaRPr>
          </a:p>
        </p:txBody>
      </p:sp>
      <p:grpSp>
        <p:nvGrpSpPr>
          <p:cNvPr id="16" name="组合 15"/>
          <p:cNvGrpSpPr/>
          <p:nvPr/>
        </p:nvGrpSpPr>
        <p:grpSpPr>
          <a:xfrm>
            <a:off x="394970" y="2590165"/>
            <a:ext cx="11449685" cy="3071495"/>
            <a:chOff x="2318" y="2801"/>
            <a:chExt cx="15819" cy="4244"/>
          </a:xfrm>
        </p:grpSpPr>
        <p:pic>
          <p:nvPicPr>
            <p:cNvPr id="9" name="图片 8"/>
            <p:cNvPicPr>
              <a:picLocks noChangeAspect="1"/>
            </p:cNvPicPr>
            <p:nvPr/>
          </p:nvPicPr>
          <p:blipFill>
            <a:blip r:embed="rId4"/>
            <a:srcRect r="773" b="7557"/>
            <a:stretch>
              <a:fillRect/>
            </a:stretch>
          </p:blipFill>
          <p:spPr>
            <a:xfrm>
              <a:off x="2318" y="2801"/>
              <a:ext cx="3419" cy="4244"/>
            </a:xfrm>
            <a:prstGeom prst="rect">
              <a:avLst/>
            </a:prstGeom>
          </p:spPr>
        </p:pic>
        <p:pic>
          <p:nvPicPr>
            <p:cNvPr id="10" name="图片 9"/>
            <p:cNvPicPr>
              <a:picLocks noChangeAspect="1"/>
            </p:cNvPicPr>
            <p:nvPr/>
          </p:nvPicPr>
          <p:blipFill>
            <a:blip r:embed="rId5"/>
            <a:srcRect r="177" b="10699"/>
            <a:stretch>
              <a:fillRect/>
            </a:stretch>
          </p:blipFill>
          <p:spPr>
            <a:xfrm>
              <a:off x="14579" y="2801"/>
              <a:ext cx="3558" cy="4244"/>
            </a:xfrm>
            <a:prstGeom prst="rect">
              <a:avLst/>
            </a:prstGeom>
          </p:spPr>
        </p:pic>
        <p:pic>
          <p:nvPicPr>
            <p:cNvPr id="14" name="图片 13"/>
            <p:cNvPicPr>
              <a:picLocks noChangeAspect="1"/>
            </p:cNvPicPr>
            <p:nvPr/>
          </p:nvPicPr>
          <p:blipFill>
            <a:blip r:embed="rId6"/>
            <a:srcRect r="1316" b="11738"/>
            <a:stretch>
              <a:fillRect/>
            </a:stretch>
          </p:blipFill>
          <p:spPr>
            <a:xfrm>
              <a:off x="9835" y="2801"/>
              <a:ext cx="4744" cy="4243"/>
            </a:xfrm>
            <a:prstGeom prst="rect">
              <a:avLst/>
            </a:prstGeom>
          </p:spPr>
        </p:pic>
        <p:pic>
          <p:nvPicPr>
            <p:cNvPr id="15" name="图片 14"/>
            <p:cNvPicPr>
              <a:picLocks noChangeAspect="1"/>
            </p:cNvPicPr>
            <p:nvPr/>
          </p:nvPicPr>
          <p:blipFill>
            <a:blip r:embed="rId7"/>
            <a:srcRect t="14998" r="957" b="8047"/>
            <a:stretch>
              <a:fillRect/>
            </a:stretch>
          </p:blipFill>
          <p:spPr>
            <a:xfrm>
              <a:off x="5737" y="2801"/>
              <a:ext cx="4098" cy="4244"/>
            </a:xfrm>
            <a:prstGeom prst="rect">
              <a:avLst/>
            </a:prstGeom>
          </p:spPr>
        </p:pic>
      </p:grpSp>
      <p:sp>
        <p:nvSpPr>
          <p:cNvPr id="33" name="文本框 32"/>
          <p:cNvSpPr txBox="1"/>
          <p:nvPr/>
        </p:nvSpPr>
        <p:spPr>
          <a:xfrm>
            <a:off x="690245" y="1692910"/>
            <a:ext cx="11052175" cy="368300"/>
          </a:xfrm>
          <a:prstGeom prst="rect">
            <a:avLst/>
          </a:prstGeom>
          <a:noFill/>
        </p:spPr>
        <p:txBody>
          <a:bodyPr wrap="square" rtlCol="0">
            <a:spAutoFit/>
          </a:bodyPr>
          <a:lstStyle/>
          <a:p>
            <a:r>
              <a:rPr lang="zh-CN" altLang="en-US"/>
              <a:t>樱花棉花糖、樱花甜品、樱花饼干、樱花薯片，多种以樱花为主的美食等你来品尝，把春天的浪漫吃进嘴里。</a:t>
            </a:r>
            <a:endParaRPr lang="zh-CN" alt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4" name="图片 3" descr="樱花"/>
          <p:cNvPicPr>
            <a:picLocks noChangeAspect="1"/>
          </p:cNvPicPr>
          <p:nvPr/>
        </p:nvPicPr>
        <p:blipFill>
          <a:blip r:embed="rId2"/>
          <a:stretch>
            <a:fillRect/>
          </a:stretch>
        </p:blipFill>
        <p:spPr>
          <a:xfrm>
            <a:off x="76200" y="66675"/>
            <a:ext cx="1372235" cy="1372235"/>
          </a:xfrm>
          <a:prstGeom prst="rect">
            <a:avLst/>
          </a:prstGeom>
        </p:spPr>
      </p:pic>
      <p:sp>
        <p:nvSpPr>
          <p:cNvPr id="6" name="文本框 5" descr="7b0a20202020227461726765744d6f64756c65223a202270726f636573734f6e6c696e65466f6e7473220a7d0a"/>
          <p:cNvSpPr txBox="1"/>
          <p:nvPr>
            <p:custDataLst>
              <p:tags r:id="rId3"/>
            </p:custDataLst>
          </p:nvPr>
        </p:nvSpPr>
        <p:spPr>
          <a:xfrm>
            <a:off x="1506220" y="543560"/>
            <a:ext cx="3683000" cy="621030"/>
          </a:xfrm>
          <a:prstGeom prst="rect">
            <a:avLst/>
          </a:prstGeom>
          <a:noFill/>
        </p:spPr>
        <p:txBody>
          <a:bodyPr wrap="square" rtlCol="0">
            <a:noAutofit/>
          </a:bodyPr>
          <a:lstStyle/>
          <a:p>
            <a:pPr algn="l">
              <a:buClrTx/>
              <a:buSzTx/>
              <a:buFontTx/>
            </a:pPr>
            <a:r>
              <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#套圈圈游戏</a:t>
            </a:r>
            <a:endPar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endParaRPr>
          </a:p>
        </p:txBody>
      </p:sp>
      <p:grpSp>
        <p:nvGrpSpPr>
          <p:cNvPr id="14" name="组合 13"/>
          <p:cNvGrpSpPr/>
          <p:nvPr/>
        </p:nvGrpSpPr>
        <p:grpSpPr>
          <a:xfrm>
            <a:off x="372110" y="2301875"/>
            <a:ext cx="11521528" cy="3843020"/>
            <a:chOff x="806" y="2565"/>
            <a:chExt cx="15937" cy="5316"/>
          </a:xfrm>
        </p:grpSpPr>
        <p:pic>
          <p:nvPicPr>
            <p:cNvPr id="9" name="图片 8"/>
            <p:cNvPicPr>
              <a:picLocks noChangeAspect="1"/>
            </p:cNvPicPr>
            <p:nvPr>
              <p:custDataLst>
                <p:tags r:id="rId4"/>
              </p:custDataLst>
            </p:nvPr>
          </p:nvPicPr>
          <p:blipFill>
            <a:blip r:embed="rId5"/>
            <a:stretch>
              <a:fillRect/>
            </a:stretch>
          </p:blipFill>
          <p:spPr>
            <a:xfrm>
              <a:off x="806" y="2565"/>
              <a:ext cx="7964" cy="5310"/>
            </a:xfrm>
            <a:prstGeom prst="rect">
              <a:avLst/>
            </a:prstGeom>
          </p:spPr>
        </p:pic>
        <p:pic>
          <p:nvPicPr>
            <p:cNvPr id="10" name="图片 9"/>
            <p:cNvPicPr>
              <a:picLocks noChangeAspect="1"/>
            </p:cNvPicPr>
            <p:nvPr>
              <p:custDataLst>
                <p:tags r:id="rId6"/>
              </p:custDataLst>
            </p:nvPr>
          </p:nvPicPr>
          <p:blipFill>
            <a:blip r:embed="rId7"/>
            <a:stretch>
              <a:fillRect/>
            </a:stretch>
          </p:blipFill>
          <p:spPr>
            <a:xfrm>
              <a:off x="8770" y="2565"/>
              <a:ext cx="7973" cy="5316"/>
            </a:xfrm>
            <a:prstGeom prst="rect">
              <a:avLst/>
            </a:prstGeom>
          </p:spPr>
        </p:pic>
      </p:grpSp>
      <p:sp>
        <p:nvSpPr>
          <p:cNvPr id="33" name="文本框 32"/>
          <p:cNvSpPr txBox="1"/>
          <p:nvPr/>
        </p:nvSpPr>
        <p:spPr>
          <a:xfrm>
            <a:off x="591185" y="1649095"/>
            <a:ext cx="11052175" cy="368300"/>
          </a:xfrm>
          <a:prstGeom prst="rect">
            <a:avLst/>
          </a:prstGeom>
          <a:noFill/>
        </p:spPr>
        <p:txBody>
          <a:bodyPr wrap="square" rtlCol="0">
            <a:spAutoFit/>
          </a:bodyPr>
          <a:lstStyle/>
          <a:p>
            <a:r>
              <a:rPr lang="zh-CN" altLang="en-US"/>
              <a:t>现场布置汉服、樱花主题服饰，由专业的摄影师为大家拍照春樱主题写真，营造出浪漫的气息。</a:t>
            </a:r>
            <a:endParaRPr lang="zh-CN" alt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4" name="图片 3" descr="樱花"/>
          <p:cNvPicPr>
            <a:picLocks noChangeAspect="1"/>
          </p:cNvPicPr>
          <p:nvPr/>
        </p:nvPicPr>
        <p:blipFill>
          <a:blip r:embed="rId2"/>
          <a:stretch>
            <a:fillRect/>
          </a:stretch>
        </p:blipFill>
        <p:spPr>
          <a:xfrm>
            <a:off x="76200" y="66675"/>
            <a:ext cx="1372235" cy="1372235"/>
          </a:xfrm>
          <a:prstGeom prst="rect">
            <a:avLst/>
          </a:prstGeom>
        </p:spPr>
      </p:pic>
      <p:sp>
        <p:nvSpPr>
          <p:cNvPr id="6" name="文本框 5" descr="7b0a20202020227461726765744d6f64756c65223a202270726f636573734f6e6c696e65466f6e7473220a7d0a"/>
          <p:cNvSpPr txBox="1"/>
          <p:nvPr>
            <p:custDataLst>
              <p:tags r:id="rId3"/>
            </p:custDataLst>
          </p:nvPr>
        </p:nvSpPr>
        <p:spPr>
          <a:xfrm>
            <a:off x="1506220" y="543560"/>
            <a:ext cx="3683000" cy="621030"/>
          </a:xfrm>
          <a:prstGeom prst="rect">
            <a:avLst/>
          </a:prstGeom>
          <a:noFill/>
        </p:spPr>
        <p:txBody>
          <a:bodyPr wrap="square" rtlCol="0">
            <a:noAutofit/>
          </a:bodyPr>
          <a:lstStyle/>
          <a:p>
            <a:pPr algn="l">
              <a:buClrTx/>
              <a:buSzTx/>
              <a:buFontTx/>
            </a:pPr>
            <a:r>
              <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#套圈圈游戏</a:t>
            </a:r>
            <a:endPar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endParaRPr>
          </a:p>
        </p:txBody>
      </p:sp>
      <p:grpSp>
        <p:nvGrpSpPr>
          <p:cNvPr id="7" name="组合 6"/>
          <p:cNvGrpSpPr/>
          <p:nvPr/>
        </p:nvGrpSpPr>
        <p:grpSpPr>
          <a:xfrm>
            <a:off x="401320" y="2259330"/>
            <a:ext cx="11462385" cy="3791195"/>
            <a:chOff x="747" y="3558"/>
            <a:chExt cx="13027" cy="4309"/>
          </a:xfrm>
        </p:grpSpPr>
        <p:pic>
          <p:nvPicPr>
            <p:cNvPr id="2" name="图片 1"/>
            <p:cNvPicPr>
              <a:picLocks noChangeAspect="1"/>
            </p:cNvPicPr>
            <p:nvPr/>
          </p:nvPicPr>
          <p:blipFill>
            <a:blip r:embed="rId4"/>
            <a:srcRect t="24227" r="405" b="23864"/>
            <a:stretch>
              <a:fillRect/>
            </a:stretch>
          </p:blipFill>
          <p:spPr>
            <a:xfrm>
              <a:off x="747" y="3558"/>
              <a:ext cx="6205" cy="4309"/>
            </a:xfrm>
            <a:prstGeom prst="rect">
              <a:avLst/>
            </a:prstGeom>
          </p:spPr>
        </p:pic>
        <p:pic>
          <p:nvPicPr>
            <p:cNvPr id="3" name="图片 2"/>
            <p:cNvPicPr>
              <a:picLocks noChangeAspect="1"/>
            </p:cNvPicPr>
            <p:nvPr/>
          </p:nvPicPr>
          <p:blipFill>
            <a:blip r:embed="rId5"/>
            <a:srcRect t="4524" r="432"/>
            <a:stretch>
              <a:fillRect/>
            </a:stretch>
          </p:blipFill>
          <p:spPr>
            <a:xfrm>
              <a:off x="7067" y="3558"/>
              <a:ext cx="3366" cy="4302"/>
            </a:xfrm>
            <a:prstGeom prst="rect">
              <a:avLst/>
            </a:prstGeom>
          </p:spPr>
        </p:pic>
        <p:pic>
          <p:nvPicPr>
            <p:cNvPr id="5" name="图片 4"/>
            <p:cNvPicPr>
              <a:picLocks noChangeAspect="1"/>
            </p:cNvPicPr>
            <p:nvPr/>
          </p:nvPicPr>
          <p:blipFill>
            <a:blip r:embed="rId6"/>
            <a:stretch>
              <a:fillRect/>
            </a:stretch>
          </p:blipFill>
          <p:spPr>
            <a:xfrm>
              <a:off x="10548" y="3558"/>
              <a:ext cx="3226" cy="4301"/>
            </a:xfrm>
            <a:prstGeom prst="rect">
              <a:avLst/>
            </a:prstGeom>
          </p:spPr>
        </p:pic>
      </p:grpSp>
      <p:sp>
        <p:nvSpPr>
          <p:cNvPr id="33" name="文本框 32"/>
          <p:cNvSpPr txBox="1"/>
          <p:nvPr/>
        </p:nvSpPr>
        <p:spPr>
          <a:xfrm>
            <a:off x="734060" y="1527810"/>
            <a:ext cx="11052175" cy="368300"/>
          </a:xfrm>
          <a:prstGeom prst="rect">
            <a:avLst/>
          </a:prstGeom>
          <a:noFill/>
        </p:spPr>
        <p:txBody>
          <a:bodyPr wrap="square" rtlCol="0">
            <a:spAutoFit/>
          </a:bodyPr>
          <a:lstStyle/>
          <a:p>
            <a:r>
              <a:rPr lang="zh-CN" altLang="en-US"/>
              <a:t>现场设计具有趣味互相感的火烈鸟套圈圈游戏互动，能为现场带来更多具有互动的亮点。</a:t>
            </a:r>
            <a:endParaRPr lang="zh-CN" alt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4" name="图片 3" descr="樱花"/>
          <p:cNvPicPr>
            <a:picLocks noChangeAspect="1"/>
          </p:cNvPicPr>
          <p:nvPr/>
        </p:nvPicPr>
        <p:blipFill>
          <a:blip r:embed="rId2"/>
          <a:stretch>
            <a:fillRect/>
          </a:stretch>
        </p:blipFill>
        <p:spPr>
          <a:xfrm>
            <a:off x="76200" y="66675"/>
            <a:ext cx="1372235" cy="1372235"/>
          </a:xfrm>
          <a:prstGeom prst="rect">
            <a:avLst/>
          </a:prstGeom>
        </p:spPr>
      </p:pic>
      <p:sp>
        <p:nvSpPr>
          <p:cNvPr id="6" name="文本框 5" descr="7b0a20202020227461726765744d6f64756c65223a202270726f636573734f6e6c696e65466f6e7473220a7d0a"/>
          <p:cNvSpPr txBox="1"/>
          <p:nvPr>
            <p:custDataLst>
              <p:tags r:id="rId3"/>
            </p:custDataLst>
          </p:nvPr>
        </p:nvSpPr>
        <p:spPr>
          <a:xfrm>
            <a:off x="1506220" y="543560"/>
            <a:ext cx="3683000" cy="621030"/>
          </a:xfrm>
          <a:prstGeom prst="rect">
            <a:avLst/>
          </a:prstGeom>
          <a:noFill/>
        </p:spPr>
        <p:txBody>
          <a:bodyPr wrap="square" rtlCol="0">
            <a:noAutofit/>
          </a:bodyPr>
          <a:lstStyle/>
          <a:p>
            <a:pPr algn="l">
              <a:buClrTx/>
              <a:buSzTx/>
              <a:buFontTx/>
            </a:pPr>
            <a:r>
              <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#趣味射箭</a:t>
            </a:r>
            <a:endPar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endParaRPr>
          </a:p>
        </p:txBody>
      </p:sp>
      <p:sp>
        <p:nvSpPr>
          <p:cNvPr id="33" name="文本框 32"/>
          <p:cNvSpPr txBox="1"/>
          <p:nvPr/>
        </p:nvSpPr>
        <p:spPr>
          <a:xfrm>
            <a:off x="756285" y="1438910"/>
            <a:ext cx="10480040" cy="506730"/>
          </a:xfrm>
          <a:prstGeom prst="rect">
            <a:avLst/>
          </a:prstGeom>
          <a:noFill/>
        </p:spPr>
        <p:txBody>
          <a:bodyPr wrap="square" rtlCol="0">
            <a:spAutoFit/>
          </a:bodyPr>
          <a:lstStyle/>
          <a:p>
            <a:pPr algn="l" fontAlgn="auto">
              <a:lnSpc>
                <a:spcPct val="150000"/>
              </a:lnSpc>
              <a:buClrTx/>
              <a:buSzTx/>
              <a:buFontTx/>
            </a:pPr>
            <a:r>
              <a:rPr lang="zh-CN" altLang="en-US">
                <a:sym typeface="+mn-ea"/>
              </a:rPr>
              <a:t>欲与天空试比高，一场充满竞技的射箭游戏等你来挑战哟，看谁的技艺更高一筹吧。</a:t>
            </a:r>
            <a:endParaRPr lang="zh-CN" altLang="en-US"/>
          </a:p>
        </p:txBody>
      </p:sp>
      <p:grpSp>
        <p:nvGrpSpPr>
          <p:cNvPr id="15" name="组合 14"/>
          <p:cNvGrpSpPr/>
          <p:nvPr/>
        </p:nvGrpSpPr>
        <p:grpSpPr>
          <a:xfrm>
            <a:off x="440055" y="2138045"/>
            <a:ext cx="11447780" cy="4049395"/>
            <a:chOff x="2181" y="3439"/>
            <a:chExt cx="14283" cy="5052"/>
          </a:xfrm>
        </p:grpSpPr>
        <p:pic>
          <p:nvPicPr>
            <p:cNvPr id="16" name="图片 15"/>
            <p:cNvPicPr>
              <a:picLocks noChangeAspect="1"/>
            </p:cNvPicPr>
            <p:nvPr>
              <p:custDataLst>
                <p:tags r:id="rId4"/>
              </p:custDataLst>
            </p:nvPr>
          </p:nvPicPr>
          <p:blipFill>
            <a:blip r:embed="rId5"/>
            <a:stretch>
              <a:fillRect/>
            </a:stretch>
          </p:blipFill>
          <p:spPr>
            <a:xfrm>
              <a:off x="2181" y="3439"/>
              <a:ext cx="7583" cy="5052"/>
            </a:xfrm>
            <a:prstGeom prst="rect">
              <a:avLst/>
            </a:prstGeom>
          </p:spPr>
        </p:pic>
        <p:pic>
          <p:nvPicPr>
            <p:cNvPr id="17" name="图片 16"/>
            <p:cNvPicPr>
              <a:picLocks noChangeAspect="1"/>
            </p:cNvPicPr>
            <p:nvPr>
              <p:custDataLst>
                <p:tags r:id="rId6"/>
              </p:custDataLst>
            </p:nvPr>
          </p:nvPicPr>
          <p:blipFill>
            <a:blip r:embed="rId7"/>
            <a:stretch>
              <a:fillRect/>
            </a:stretch>
          </p:blipFill>
          <p:spPr>
            <a:xfrm>
              <a:off x="9764" y="3439"/>
              <a:ext cx="6700" cy="5031"/>
            </a:xfrm>
            <a:prstGeom prst="rect">
              <a:avLst/>
            </a:prstGeom>
          </p:spPr>
        </p:pic>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4" name="图片 3" descr="樱花"/>
          <p:cNvPicPr>
            <a:picLocks noChangeAspect="1"/>
          </p:cNvPicPr>
          <p:nvPr/>
        </p:nvPicPr>
        <p:blipFill>
          <a:blip r:embed="rId2"/>
          <a:stretch>
            <a:fillRect/>
          </a:stretch>
        </p:blipFill>
        <p:spPr>
          <a:xfrm>
            <a:off x="76200" y="66675"/>
            <a:ext cx="1372235" cy="1372235"/>
          </a:xfrm>
          <a:prstGeom prst="rect">
            <a:avLst/>
          </a:prstGeom>
        </p:spPr>
      </p:pic>
      <p:sp>
        <p:nvSpPr>
          <p:cNvPr id="6" name="文本框 5" descr="7b0a20202020227461726765744d6f64756c65223a202270726f636573734f6e6c696e65466f6e7473220a7d0a"/>
          <p:cNvSpPr txBox="1"/>
          <p:nvPr>
            <p:custDataLst>
              <p:tags r:id="rId3"/>
            </p:custDataLst>
          </p:nvPr>
        </p:nvSpPr>
        <p:spPr>
          <a:xfrm>
            <a:off x="1506220" y="543560"/>
            <a:ext cx="3683000" cy="621030"/>
          </a:xfrm>
          <a:prstGeom prst="rect">
            <a:avLst/>
          </a:prstGeom>
          <a:noFill/>
        </p:spPr>
        <p:txBody>
          <a:bodyPr wrap="square" rtlCol="0">
            <a:noAutofit/>
          </a:bodyPr>
          <a:lstStyle/>
          <a:p>
            <a:pPr algn="l">
              <a:buClrTx/>
              <a:buSzTx/>
              <a:buFontTx/>
            </a:pPr>
            <a:r>
              <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#智慧猜灯谜</a:t>
            </a:r>
            <a:endPar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endParaRPr>
          </a:p>
        </p:txBody>
      </p:sp>
      <p:sp>
        <p:nvSpPr>
          <p:cNvPr id="33" name="文本框 32"/>
          <p:cNvSpPr txBox="1"/>
          <p:nvPr/>
        </p:nvSpPr>
        <p:spPr>
          <a:xfrm>
            <a:off x="855980" y="1501140"/>
            <a:ext cx="10480040" cy="506730"/>
          </a:xfrm>
          <a:prstGeom prst="rect">
            <a:avLst/>
          </a:prstGeom>
          <a:noFill/>
        </p:spPr>
        <p:txBody>
          <a:bodyPr wrap="square" rtlCol="0">
            <a:spAutoFit/>
          </a:bodyPr>
          <a:lstStyle/>
          <a:p>
            <a:pPr algn="l" fontAlgn="auto">
              <a:lnSpc>
                <a:spcPct val="150000"/>
              </a:lnSpc>
              <a:buClrTx/>
              <a:buSzTx/>
              <a:buFontTx/>
            </a:pPr>
            <a:r>
              <a:rPr lang="zh-CN" altLang="en-US">
                <a:sym typeface="+mn-ea"/>
              </a:rPr>
              <a:t>隐藏在樱花园林中的古风猜灯谜挑战，看谁积累的知识更广泛哟，趣味的灯谜竞技一块来互动吧。</a:t>
            </a:r>
            <a:endParaRPr lang="zh-CN" altLang="en-US"/>
          </a:p>
        </p:txBody>
      </p:sp>
      <p:grpSp>
        <p:nvGrpSpPr>
          <p:cNvPr id="9" name="组合 8"/>
          <p:cNvGrpSpPr/>
          <p:nvPr/>
        </p:nvGrpSpPr>
        <p:grpSpPr>
          <a:xfrm>
            <a:off x="470535" y="2344420"/>
            <a:ext cx="11361943" cy="3472180"/>
            <a:chOff x="-2540" y="3017"/>
            <a:chExt cx="21740" cy="6644"/>
          </a:xfrm>
        </p:grpSpPr>
        <p:grpSp>
          <p:nvGrpSpPr>
            <p:cNvPr id="10" name="组合 9"/>
            <p:cNvGrpSpPr/>
            <p:nvPr/>
          </p:nvGrpSpPr>
          <p:grpSpPr>
            <a:xfrm>
              <a:off x="3777" y="3017"/>
              <a:ext cx="15423" cy="6604"/>
              <a:chOff x="738" y="3439"/>
              <a:chExt cx="15423" cy="6604"/>
            </a:xfrm>
          </p:grpSpPr>
          <p:pic>
            <p:nvPicPr>
              <p:cNvPr id="14" name="图片 13"/>
              <p:cNvPicPr>
                <a:picLocks noChangeAspect="1"/>
              </p:cNvPicPr>
              <p:nvPr/>
            </p:nvPicPr>
            <p:blipFill>
              <a:blip r:embed="rId4"/>
              <a:srcRect r="329" b="7379"/>
              <a:stretch>
                <a:fillRect/>
              </a:stretch>
            </p:blipFill>
            <p:spPr>
              <a:xfrm>
                <a:off x="738" y="3439"/>
                <a:ext cx="5333" cy="6604"/>
              </a:xfrm>
              <a:prstGeom prst="rect">
                <a:avLst/>
              </a:prstGeom>
            </p:spPr>
          </p:pic>
          <p:pic>
            <p:nvPicPr>
              <p:cNvPr id="15" name="图片 14"/>
              <p:cNvPicPr>
                <a:picLocks noChangeAspect="1"/>
              </p:cNvPicPr>
              <p:nvPr/>
            </p:nvPicPr>
            <p:blipFill>
              <a:blip r:embed="rId5"/>
              <a:srcRect r="-482" b="7422"/>
              <a:stretch>
                <a:fillRect/>
              </a:stretch>
            </p:blipFill>
            <p:spPr>
              <a:xfrm>
                <a:off x="6071" y="3439"/>
                <a:ext cx="5371" cy="6596"/>
              </a:xfrm>
              <a:prstGeom prst="rect">
                <a:avLst/>
              </a:prstGeom>
            </p:spPr>
          </p:pic>
          <p:pic>
            <p:nvPicPr>
              <p:cNvPr id="16" name="图片 15"/>
              <p:cNvPicPr>
                <a:picLocks noChangeAspect="1"/>
              </p:cNvPicPr>
              <p:nvPr/>
            </p:nvPicPr>
            <p:blipFill>
              <a:blip r:embed="rId6"/>
              <a:srcRect l="6455" t="1602" r="5996" b="6469"/>
              <a:stretch>
                <a:fillRect/>
              </a:stretch>
            </p:blipFill>
            <p:spPr>
              <a:xfrm>
                <a:off x="11442" y="3439"/>
                <a:ext cx="4719" cy="6604"/>
              </a:xfrm>
              <a:prstGeom prst="rect">
                <a:avLst/>
              </a:prstGeom>
            </p:spPr>
          </p:pic>
        </p:grpSp>
        <p:pic>
          <p:nvPicPr>
            <p:cNvPr id="17" name="图片 16"/>
            <p:cNvPicPr>
              <a:picLocks noChangeAspect="1"/>
            </p:cNvPicPr>
            <p:nvPr/>
          </p:nvPicPr>
          <p:blipFill>
            <a:blip r:embed="rId7"/>
            <a:srcRect r="9836" b="5178"/>
            <a:stretch>
              <a:fillRect/>
            </a:stretch>
          </p:blipFill>
          <p:spPr>
            <a:xfrm>
              <a:off x="-2540" y="3017"/>
              <a:ext cx="6317" cy="6644"/>
            </a:xfrm>
            <a:prstGeom prst="rect">
              <a:avLst/>
            </a:prstGeom>
          </p:spPr>
        </p:pic>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4" name="图片 3" descr="樱花"/>
          <p:cNvPicPr>
            <a:picLocks noChangeAspect="1"/>
          </p:cNvPicPr>
          <p:nvPr/>
        </p:nvPicPr>
        <p:blipFill>
          <a:blip r:embed="rId2"/>
          <a:stretch>
            <a:fillRect/>
          </a:stretch>
        </p:blipFill>
        <p:spPr>
          <a:xfrm>
            <a:off x="76200" y="66675"/>
            <a:ext cx="1372235" cy="1372235"/>
          </a:xfrm>
          <a:prstGeom prst="rect">
            <a:avLst/>
          </a:prstGeom>
        </p:spPr>
      </p:pic>
      <p:sp>
        <p:nvSpPr>
          <p:cNvPr id="6" name="文本框 5" descr="7b0a20202020227461726765744d6f64756c65223a202270726f636573734f6e6c696e65466f6e7473220a7d0a"/>
          <p:cNvSpPr txBox="1"/>
          <p:nvPr>
            <p:custDataLst>
              <p:tags r:id="rId3"/>
            </p:custDataLst>
          </p:nvPr>
        </p:nvSpPr>
        <p:spPr>
          <a:xfrm>
            <a:off x="1506220" y="543560"/>
            <a:ext cx="3683000" cy="621030"/>
          </a:xfrm>
          <a:prstGeom prst="rect">
            <a:avLst/>
          </a:prstGeom>
          <a:noFill/>
        </p:spPr>
        <p:txBody>
          <a:bodyPr wrap="square" rtlCol="0">
            <a:noAutofit/>
          </a:bodyPr>
          <a:lstStyle/>
          <a:p>
            <a:pPr algn="l">
              <a:buClrTx/>
              <a:buSzTx/>
              <a:buFontTx/>
            </a:pPr>
            <a:r>
              <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#保龄球大作战</a:t>
            </a:r>
            <a:endPar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endParaRPr>
          </a:p>
        </p:txBody>
      </p:sp>
      <p:sp>
        <p:nvSpPr>
          <p:cNvPr id="33" name="文本框 32"/>
          <p:cNvSpPr txBox="1"/>
          <p:nvPr/>
        </p:nvSpPr>
        <p:spPr>
          <a:xfrm>
            <a:off x="855980" y="1648460"/>
            <a:ext cx="10480040" cy="506730"/>
          </a:xfrm>
          <a:prstGeom prst="rect">
            <a:avLst/>
          </a:prstGeom>
          <a:noFill/>
        </p:spPr>
        <p:txBody>
          <a:bodyPr wrap="square" rtlCol="0">
            <a:spAutoFit/>
          </a:bodyPr>
          <a:lstStyle/>
          <a:p>
            <a:pPr indent="0" fontAlgn="auto">
              <a:lnSpc>
                <a:spcPct val="150000"/>
              </a:lnSpc>
            </a:pPr>
            <a:r>
              <a:rPr lang="zh-CN" altLang="en-US">
                <a:sym typeface="把春天揉进诗里" charset="-122"/>
              </a:rPr>
              <a:t>超具趣味性的迷你保龄球游戏互动，不管大人还是小孩都可以参与其中，趣味无穷。</a:t>
            </a:r>
            <a:endParaRPr lang="zh-CN" altLang="en-US"/>
          </a:p>
        </p:txBody>
      </p:sp>
      <p:grpSp>
        <p:nvGrpSpPr>
          <p:cNvPr id="14" name="组合 13"/>
          <p:cNvGrpSpPr/>
          <p:nvPr/>
        </p:nvGrpSpPr>
        <p:grpSpPr>
          <a:xfrm>
            <a:off x="445135" y="2473960"/>
            <a:ext cx="11330305" cy="3538209"/>
            <a:chOff x="1062" y="3671"/>
            <a:chExt cx="18147" cy="5667"/>
          </a:xfrm>
        </p:grpSpPr>
        <p:pic>
          <p:nvPicPr>
            <p:cNvPr id="9" name="图片 8"/>
            <p:cNvPicPr>
              <a:picLocks noChangeAspect="1"/>
            </p:cNvPicPr>
            <p:nvPr/>
          </p:nvPicPr>
          <p:blipFill>
            <a:blip r:embed="rId4"/>
            <a:stretch>
              <a:fillRect/>
            </a:stretch>
          </p:blipFill>
          <p:spPr>
            <a:xfrm>
              <a:off x="1062" y="3671"/>
              <a:ext cx="8501" cy="5667"/>
            </a:xfrm>
            <a:prstGeom prst="rect">
              <a:avLst/>
            </a:prstGeom>
          </p:spPr>
        </p:pic>
        <p:pic>
          <p:nvPicPr>
            <p:cNvPr id="10" name="图片 9" descr="ab723f3fad21cac0511b099abf6f3702_3aa51317abf92d9d09e971a58e2248f02d835b2e80c5c-I3viYl"/>
            <p:cNvPicPr>
              <a:picLocks noChangeAspect="1"/>
            </p:cNvPicPr>
            <p:nvPr/>
          </p:nvPicPr>
          <p:blipFill>
            <a:blip r:embed="rId5"/>
            <a:srcRect l="2957" t="10457" r="615" b="4856"/>
            <a:stretch>
              <a:fillRect/>
            </a:stretch>
          </p:blipFill>
          <p:spPr>
            <a:xfrm>
              <a:off x="9563" y="3671"/>
              <a:ext cx="9646" cy="5648"/>
            </a:xfrm>
            <a:prstGeom prst="rect">
              <a:avLst/>
            </a:prstGeom>
          </p:spPr>
        </p:pic>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4" name="图片 3" descr="樱花"/>
          <p:cNvPicPr>
            <a:picLocks noChangeAspect="1"/>
          </p:cNvPicPr>
          <p:nvPr/>
        </p:nvPicPr>
        <p:blipFill>
          <a:blip r:embed="rId2"/>
          <a:stretch>
            <a:fillRect/>
          </a:stretch>
        </p:blipFill>
        <p:spPr>
          <a:xfrm>
            <a:off x="76200" y="66675"/>
            <a:ext cx="1372235" cy="1372235"/>
          </a:xfrm>
          <a:prstGeom prst="rect">
            <a:avLst/>
          </a:prstGeom>
        </p:spPr>
      </p:pic>
      <p:sp>
        <p:nvSpPr>
          <p:cNvPr id="6" name="文本框 5" descr="7b0a20202020227461726765744d6f64756c65223a202270726f636573734f6e6c696e65466f6e7473220a7d0a"/>
          <p:cNvSpPr txBox="1"/>
          <p:nvPr>
            <p:custDataLst>
              <p:tags r:id="rId3"/>
            </p:custDataLst>
          </p:nvPr>
        </p:nvSpPr>
        <p:spPr>
          <a:xfrm>
            <a:off x="1506220" y="543560"/>
            <a:ext cx="3683000" cy="621030"/>
          </a:xfrm>
          <a:prstGeom prst="rect">
            <a:avLst/>
          </a:prstGeom>
          <a:noFill/>
        </p:spPr>
        <p:txBody>
          <a:bodyPr wrap="square" rtlCol="0">
            <a:noAutofit/>
          </a:bodyPr>
          <a:lstStyle/>
          <a:p>
            <a:pPr algn="l">
              <a:buClrTx/>
              <a:buSzTx/>
              <a:buFontTx/>
            </a:pPr>
            <a:r>
              <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#进击的小鸟</a:t>
            </a:r>
            <a:endPar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endParaRPr>
          </a:p>
        </p:txBody>
      </p:sp>
      <p:sp>
        <p:nvSpPr>
          <p:cNvPr id="33" name="文本框 32"/>
          <p:cNvSpPr txBox="1"/>
          <p:nvPr/>
        </p:nvSpPr>
        <p:spPr>
          <a:xfrm>
            <a:off x="855980" y="1529080"/>
            <a:ext cx="10480040" cy="506730"/>
          </a:xfrm>
          <a:prstGeom prst="rect">
            <a:avLst/>
          </a:prstGeom>
          <a:noFill/>
        </p:spPr>
        <p:txBody>
          <a:bodyPr wrap="square" rtlCol="0">
            <a:spAutoFit/>
          </a:bodyPr>
          <a:lstStyle/>
          <a:p>
            <a:pPr algn="l" fontAlgn="auto">
              <a:lnSpc>
                <a:spcPct val="150000"/>
              </a:lnSpc>
              <a:buClrTx/>
              <a:buSzTx/>
              <a:buFontTx/>
            </a:pPr>
            <a:r>
              <a:rPr lang="zh-CN" altLang="en-US">
                <a:sym typeface="把春天揉进诗里" charset="-122"/>
              </a:rPr>
              <a:t>春天到了，要活力满满向前进，一场趣味的真人版愤怒的小鸟等你来参与互动。</a:t>
            </a:r>
            <a:endParaRPr lang="zh-CN" altLang="en-US"/>
          </a:p>
        </p:txBody>
      </p:sp>
      <p:grpSp>
        <p:nvGrpSpPr>
          <p:cNvPr id="9" name="组合 8"/>
          <p:cNvGrpSpPr/>
          <p:nvPr/>
        </p:nvGrpSpPr>
        <p:grpSpPr>
          <a:xfrm>
            <a:off x="361950" y="2339975"/>
            <a:ext cx="11475085" cy="3735705"/>
            <a:chOff x="890" y="4108"/>
            <a:chExt cx="15200" cy="4948"/>
          </a:xfrm>
        </p:grpSpPr>
        <p:pic>
          <p:nvPicPr>
            <p:cNvPr id="10" name="图片 9"/>
            <p:cNvPicPr>
              <a:picLocks noChangeAspect="1"/>
            </p:cNvPicPr>
            <p:nvPr/>
          </p:nvPicPr>
          <p:blipFill>
            <a:blip r:embed="rId4"/>
            <a:srcRect r="559" b="5343"/>
            <a:stretch>
              <a:fillRect/>
            </a:stretch>
          </p:blipFill>
          <p:spPr>
            <a:xfrm>
              <a:off x="890" y="4108"/>
              <a:ext cx="7767" cy="4929"/>
            </a:xfrm>
            <a:prstGeom prst="rect">
              <a:avLst/>
            </a:prstGeom>
          </p:spPr>
        </p:pic>
        <p:pic>
          <p:nvPicPr>
            <p:cNvPr id="14" name="图片 13"/>
            <p:cNvPicPr>
              <a:picLocks noChangeAspect="1"/>
            </p:cNvPicPr>
            <p:nvPr/>
          </p:nvPicPr>
          <p:blipFill>
            <a:blip r:embed="rId5"/>
            <a:stretch>
              <a:fillRect/>
            </a:stretch>
          </p:blipFill>
          <p:spPr>
            <a:xfrm>
              <a:off x="8657" y="4108"/>
              <a:ext cx="7433" cy="4948"/>
            </a:xfrm>
            <a:prstGeom prst="rect">
              <a:avLst/>
            </a:prstGeom>
          </p:spPr>
        </p:pic>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4" name="图片 3" descr="樱花"/>
          <p:cNvPicPr>
            <a:picLocks noChangeAspect="1"/>
          </p:cNvPicPr>
          <p:nvPr/>
        </p:nvPicPr>
        <p:blipFill>
          <a:blip r:embed="rId2"/>
          <a:stretch>
            <a:fillRect/>
          </a:stretch>
        </p:blipFill>
        <p:spPr>
          <a:xfrm>
            <a:off x="76200" y="66675"/>
            <a:ext cx="1372235" cy="1372235"/>
          </a:xfrm>
          <a:prstGeom prst="rect">
            <a:avLst/>
          </a:prstGeom>
        </p:spPr>
      </p:pic>
      <p:sp>
        <p:nvSpPr>
          <p:cNvPr id="6" name="文本框 5" descr="7b0a20202020227461726765744d6f64756c65223a202270726f636573734f6e6c696e65466f6e7473220a7d0a"/>
          <p:cNvSpPr txBox="1"/>
          <p:nvPr>
            <p:custDataLst>
              <p:tags r:id="rId3"/>
            </p:custDataLst>
          </p:nvPr>
        </p:nvSpPr>
        <p:spPr>
          <a:xfrm>
            <a:off x="1506220" y="543560"/>
            <a:ext cx="3683000" cy="621030"/>
          </a:xfrm>
          <a:prstGeom prst="rect">
            <a:avLst/>
          </a:prstGeom>
          <a:noFill/>
        </p:spPr>
        <p:txBody>
          <a:bodyPr wrap="square" rtlCol="0">
            <a:noAutofit/>
          </a:bodyPr>
          <a:lstStyle/>
          <a:p>
            <a:pPr algn="l">
              <a:buClrTx/>
              <a:buSzTx/>
              <a:buFontTx/>
            </a:pPr>
            <a:r>
              <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#春日唤醒瑜伽</a:t>
            </a:r>
            <a:endPar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endParaRPr>
          </a:p>
        </p:txBody>
      </p:sp>
      <p:sp>
        <p:nvSpPr>
          <p:cNvPr id="33" name="文本框 32"/>
          <p:cNvSpPr txBox="1"/>
          <p:nvPr/>
        </p:nvSpPr>
        <p:spPr>
          <a:xfrm>
            <a:off x="803910" y="1541780"/>
            <a:ext cx="11052175" cy="368300"/>
          </a:xfrm>
          <a:prstGeom prst="rect">
            <a:avLst/>
          </a:prstGeom>
          <a:noFill/>
        </p:spPr>
        <p:txBody>
          <a:bodyPr wrap="square" rtlCol="0">
            <a:spAutoFit/>
          </a:bodyPr>
          <a:lstStyle/>
          <a:p>
            <a:r>
              <a:rPr lang="zh-CN" altLang="en-US"/>
              <a:t>在浪漫的樱花园林中体验一场春日唤醒瑜伽，这个春天真的是充满着朝气和阳光活力的氛围。</a:t>
            </a:r>
            <a:endParaRPr lang="zh-CN" altLang="en-US"/>
          </a:p>
        </p:txBody>
      </p:sp>
      <p:grpSp>
        <p:nvGrpSpPr>
          <p:cNvPr id="15" name="组合 14"/>
          <p:cNvGrpSpPr/>
          <p:nvPr/>
        </p:nvGrpSpPr>
        <p:grpSpPr>
          <a:xfrm>
            <a:off x="390525" y="2388870"/>
            <a:ext cx="11464925" cy="3653245"/>
            <a:chOff x="1560" y="2809"/>
            <a:chExt cx="15808" cy="5037"/>
          </a:xfrm>
        </p:grpSpPr>
        <p:pic>
          <p:nvPicPr>
            <p:cNvPr id="9" name="图片 8"/>
            <p:cNvPicPr>
              <a:picLocks noChangeAspect="1"/>
            </p:cNvPicPr>
            <p:nvPr/>
          </p:nvPicPr>
          <p:blipFill>
            <a:blip r:embed="rId4"/>
            <a:srcRect r="753" b="10190"/>
            <a:stretch>
              <a:fillRect/>
            </a:stretch>
          </p:blipFill>
          <p:spPr>
            <a:xfrm>
              <a:off x="1560" y="2809"/>
              <a:ext cx="4177" cy="5037"/>
            </a:xfrm>
            <a:prstGeom prst="rect">
              <a:avLst/>
            </a:prstGeom>
          </p:spPr>
        </p:pic>
        <p:pic>
          <p:nvPicPr>
            <p:cNvPr id="10" name="图片 9"/>
            <p:cNvPicPr>
              <a:picLocks noChangeAspect="1"/>
            </p:cNvPicPr>
            <p:nvPr/>
          </p:nvPicPr>
          <p:blipFill>
            <a:blip r:embed="rId5"/>
            <a:srcRect r="8092" b="7765"/>
            <a:stretch>
              <a:fillRect/>
            </a:stretch>
          </p:blipFill>
          <p:spPr>
            <a:xfrm>
              <a:off x="5702" y="2809"/>
              <a:ext cx="7526" cy="5036"/>
            </a:xfrm>
            <a:prstGeom prst="rect">
              <a:avLst/>
            </a:prstGeom>
          </p:spPr>
        </p:pic>
        <p:pic>
          <p:nvPicPr>
            <p:cNvPr id="14" name="图片 13"/>
            <p:cNvPicPr>
              <a:picLocks noChangeAspect="1"/>
            </p:cNvPicPr>
            <p:nvPr/>
          </p:nvPicPr>
          <p:blipFill>
            <a:blip r:embed="rId6"/>
            <a:srcRect r="46" b="8780"/>
            <a:stretch>
              <a:fillRect/>
            </a:stretch>
          </p:blipFill>
          <p:spPr>
            <a:xfrm>
              <a:off x="13228" y="2809"/>
              <a:ext cx="4140" cy="5035"/>
            </a:xfrm>
            <a:prstGeom prst="rect">
              <a:avLst/>
            </a:prstGeom>
          </p:spPr>
        </p:pic>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4" name="图片 3" descr="樱花"/>
          <p:cNvPicPr>
            <a:picLocks noChangeAspect="1"/>
          </p:cNvPicPr>
          <p:nvPr/>
        </p:nvPicPr>
        <p:blipFill>
          <a:blip r:embed="rId2"/>
          <a:stretch>
            <a:fillRect/>
          </a:stretch>
        </p:blipFill>
        <p:spPr>
          <a:xfrm>
            <a:off x="76200" y="66675"/>
            <a:ext cx="1372235" cy="1372235"/>
          </a:xfrm>
          <a:prstGeom prst="rect">
            <a:avLst/>
          </a:prstGeom>
        </p:spPr>
      </p:pic>
      <p:sp>
        <p:nvSpPr>
          <p:cNvPr id="6" name="文本框 5" descr="7b0a20202020227461726765744d6f64756c65223a202270726f636573734f6e6c696e65466f6e7473220a7d0a"/>
          <p:cNvSpPr txBox="1"/>
          <p:nvPr>
            <p:custDataLst>
              <p:tags r:id="rId3"/>
            </p:custDataLst>
          </p:nvPr>
        </p:nvSpPr>
        <p:spPr>
          <a:xfrm>
            <a:off x="1506220" y="543560"/>
            <a:ext cx="3683000" cy="621030"/>
          </a:xfrm>
          <a:prstGeom prst="rect">
            <a:avLst/>
          </a:prstGeom>
          <a:noFill/>
        </p:spPr>
        <p:txBody>
          <a:bodyPr wrap="square" rtlCol="0">
            <a:noAutofit/>
          </a:bodyPr>
          <a:lstStyle/>
          <a:p>
            <a:pPr algn="l">
              <a:buClrTx/>
              <a:buSzTx/>
              <a:buFontTx/>
            </a:pPr>
            <a:r>
              <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#春日露天电影</a:t>
            </a:r>
            <a:endPar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endParaRPr>
          </a:p>
        </p:txBody>
      </p:sp>
      <p:sp>
        <p:nvSpPr>
          <p:cNvPr id="2" name="文本框 1"/>
          <p:cNvSpPr txBox="1"/>
          <p:nvPr/>
        </p:nvSpPr>
        <p:spPr>
          <a:xfrm>
            <a:off x="670560" y="1438910"/>
            <a:ext cx="11052175" cy="368300"/>
          </a:xfrm>
          <a:prstGeom prst="rect">
            <a:avLst/>
          </a:prstGeom>
          <a:noFill/>
        </p:spPr>
        <p:txBody>
          <a:bodyPr wrap="square" rtlCol="0">
            <a:spAutoFit/>
          </a:bodyPr>
          <a:lstStyle/>
          <a:p>
            <a:r>
              <a:rPr lang="zh-CN" altLang="en-US"/>
              <a:t>“听说樱花落下的速度是秒速五厘米”观看一场与春樱有关的浪漫电影，享受此刻的惬意时光~</a:t>
            </a:r>
            <a:endParaRPr lang="zh-CN" altLang="en-US"/>
          </a:p>
        </p:txBody>
      </p:sp>
      <p:grpSp>
        <p:nvGrpSpPr>
          <p:cNvPr id="3" name="组合 2"/>
          <p:cNvGrpSpPr/>
          <p:nvPr/>
        </p:nvGrpSpPr>
        <p:grpSpPr>
          <a:xfrm>
            <a:off x="408305" y="2184400"/>
            <a:ext cx="11415920" cy="3881010"/>
            <a:chOff x="2770" y="3719"/>
            <a:chExt cx="9839" cy="3345"/>
          </a:xfrm>
        </p:grpSpPr>
        <p:pic>
          <p:nvPicPr>
            <p:cNvPr id="5" name="图片 4"/>
            <p:cNvPicPr>
              <a:picLocks noChangeAspect="1"/>
            </p:cNvPicPr>
            <p:nvPr/>
          </p:nvPicPr>
          <p:blipFill>
            <a:blip r:embed="rId4"/>
            <a:srcRect l="4446" t="2369" r="9347" b="7026"/>
            <a:stretch>
              <a:fillRect/>
            </a:stretch>
          </p:blipFill>
          <p:spPr>
            <a:xfrm>
              <a:off x="2770" y="3719"/>
              <a:ext cx="4750" cy="3327"/>
            </a:xfrm>
            <a:prstGeom prst="rect">
              <a:avLst/>
            </a:prstGeom>
          </p:spPr>
        </p:pic>
        <p:pic>
          <p:nvPicPr>
            <p:cNvPr id="7" name="图片 6"/>
            <p:cNvPicPr>
              <a:picLocks noChangeAspect="1"/>
            </p:cNvPicPr>
            <p:nvPr/>
          </p:nvPicPr>
          <p:blipFill>
            <a:blip r:embed="rId5"/>
            <a:srcRect t="5880" r="12483" b="7889"/>
            <a:stretch>
              <a:fillRect/>
            </a:stretch>
          </p:blipFill>
          <p:spPr>
            <a:xfrm>
              <a:off x="7520" y="3725"/>
              <a:ext cx="5089" cy="3339"/>
            </a:xfrm>
            <a:prstGeom prst="rect">
              <a:avLst/>
            </a:prstGeom>
          </p:spPr>
        </p:pic>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春天2"/>
          <p:cNvPicPr>
            <a:picLocks noChangeAspect="1"/>
          </p:cNvPicPr>
          <p:nvPr/>
        </p:nvPicPr>
        <p:blipFill>
          <a:blip r:embed="rId1"/>
          <a:srcRect l="4734" t="11744" r="-69" b="1135"/>
          <a:stretch>
            <a:fillRect/>
          </a:stretch>
        </p:blipFill>
        <p:spPr>
          <a:xfrm>
            <a:off x="0" y="0"/>
            <a:ext cx="12228195" cy="6852920"/>
          </a:xfrm>
          <a:prstGeom prst="rect">
            <a:avLst/>
          </a:prstGeom>
        </p:spPr>
      </p:pic>
      <p:sp>
        <p:nvSpPr>
          <p:cNvPr id="2" name="矩形 1"/>
          <p:cNvSpPr/>
          <p:nvPr>
            <p:custDataLst>
              <p:tags r:id="rId2"/>
            </p:custDataLst>
          </p:nvPr>
        </p:nvSpPr>
        <p:spPr>
          <a:xfrm>
            <a:off x="1838325" y="3183255"/>
            <a:ext cx="8553450" cy="2806700"/>
          </a:xfrm>
          <a:prstGeom prst="rect">
            <a:avLst/>
          </a:prstGeom>
          <a:solidFill>
            <a:srgbClr val="FFA4BE"/>
          </a:solidFill>
          <a:ln>
            <a:solidFill>
              <a:srgbClr val="189B53"/>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2404745" y="3428365"/>
            <a:ext cx="2728595" cy="583565"/>
          </a:xfrm>
          <a:prstGeom prst="rect">
            <a:avLst/>
          </a:prstGeom>
          <a:noFill/>
        </p:spPr>
        <p:txBody>
          <a:bodyPr wrap="square" rtlCol="0">
            <a:spAutoFit/>
          </a:bodyPr>
          <a:lstStyle/>
          <a:p>
            <a:r>
              <a:rPr lang="en-US" altLang="zh-CN" sz="3200" b="1">
                <a:solidFill>
                  <a:srgbClr val="189B53"/>
                </a:solidFill>
                <a:latin typeface="Bodoni Bk BT" panose="02070603070706020303" charset="0"/>
                <a:cs typeface="Bodoni Bk BT" panose="02070603070706020303" charset="0"/>
              </a:rPr>
              <a:t>PART-ONE</a:t>
            </a:r>
            <a:endParaRPr lang="en-US" altLang="zh-CN" sz="3200" b="1">
              <a:solidFill>
                <a:srgbClr val="189B53"/>
              </a:solidFill>
              <a:latin typeface="Felix Titling" panose="04060505060202020A04" charset="0"/>
              <a:cs typeface="Felix Titling" panose="04060505060202020A04" charset="0"/>
            </a:endParaRPr>
          </a:p>
        </p:txBody>
      </p:sp>
      <p:sp>
        <p:nvSpPr>
          <p:cNvPr id="5" name="文本框 4"/>
          <p:cNvSpPr txBox="1"/>
          <p:nvPr>
            <p:custDataLst>
              <p:tags r:id="rId3"/>
            </p:custDataLst>
          </p:nvPr>
        </p:nvSpPr>
        <p:spPr>
          <a:xfrm>
            <a:off x="5076190" y="4033520"/>
            <a:ext cx="5049520" cy="1106805"/>
          </a:xfrm>
          <a:prstGeom prst="rect">
            <a:avLst/>
          </a:prstGeom>
          <a:noFill/>
        </p:spPr>
        <p:txBody>
          <a:bodyPr wrap="square" rtlCol="0">
            <a:spAutoFit/>
          </a:bodyPr>
          <a:lstStyle/>
          <a:p>
            <a:r>
              <a:rPr lang="zh-CN" altLang="en-US" sz="6600" b="1">
                <a:solidFill>
                  <a:schemeClr val="bg1"/>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rPr>
              <a:t>手作</a:t>
            </a:r>
            <a:r>
              <a:rPr lang="en-US" altLang="zh-CN" sz="6600" b="1">
                <a:solidFill>
                  <a:schemeClr val="bg1"/>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rPr>
              <a:t>DIY</a:t>
            </a:r>
            <a:endParaRPr lang="en-US" altLang="zh-CN" sz="6600" b="1">
              <a:solidFill>
                <a:schemeClr val="bg1"/>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endParaRPr>
          </a:p>
        </p:txBody>
      </p:sp>
      <p:sp>
        <p:nvSpPr>
          <p:cNvPr id="7" name="文本框 6"/>
          <p:cNvSpPr txBox="1"/>
          <p:nvPr/>
        </p:nvSpPr>
        <p:spPr>
          <a:xfrm>
            <a:off x="2271395" y="3775075"/>
            <a:ext cx="3324225" cy="2214880"/>
          </a:xfrm>
          <a:prstGeom prst="rect">
            <a:avLst/>
          </a:prstGeom>
          <a:noFill/>
        </p:spPr>
        <p:txBody>
          <a:bodyPr wrap="square" rtlCol="0">
            <a:spAutoFit/>
          </a:bodyPr>
          <a:lstStyle/>
          <a:p>
            <a:r>
              <a:rPr lang="en-US" altLang="zh-CN" sz="13800" i="1">
                <a:solidFill>
                  <a:schemeClr val="bg1"/>
                </a:solidFill>
                <a:effectLst>
                  <a:reflection blurRad="6350" stA="55000" endA="300" endPos="45500" dir="5400000" sy="-100000" algn="bl" rotWithShape="0"/>
                </a:effectLst>
                <a:latin typeface="方正粗黑宋简繁" panose="02000000000000000000" charset="-122"/>
                <a:ea typeface="方正粗黑宋简繁" panose="02000000000000000000" charset="-122"/>
              </a:rPr>
              <a:t>02</a:t>
            </a:r>
            <a:endParaRPr lang="en-US" altLang="zh-CN" sz="13800" i="1">
              <a:solidFill>
                <a:schemeClr val="bg1"/>
              </a:solidFill>
              <a:effectLst>
                <a:reflection blurRad="6350" stA="55000" endA="300" endPos="45500" dir="5400000" sy="-100000" algn="bl" rotWithShape="0"/>
              </a:effectLst>
              <a:latin typeface="方正粗黑宋简繁" panose="02000000000000000000" charset="-122"/>
              <a:ea typeface="方正粗黑宋简繁" panose="02000000000000000000" charset="-122"/>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4" name="图片 3" descr="樱花"/>
          <p:cNvPicPr>
            <a:picLocks noChangeAspect="1"/>
          </p:cNvPicPr>
          <p:nvPr/>
        </p:nvPicPr>
        <p:blipFill>
          <a:blip r:embed="rId2"/>
          <a:stretch>
            <a:fillRect/>
          </a:stretch>
        </p:blipFill>
        <p:spPr>
          <a:xfrm>
            <a:off x="76200" y="66675"/>
            <a:ext cx="1372235" cy="1372235"/>
          </a:xfrm>
          <a:prstGeom prst="rect">
            <a:avLst/>
          </a:prstGeom>
        </p:spPr>
      </p:pic>
      <p:sp>
        <p:nvSpPr>
          <p:cNvPr id="6" name="文本框 5" descr="7b0a20202020227461726765744d6f64756c65223a202270726f636573734f6e6c696e65466f6e7473220a7d0a"/>
          <p:cNvSpPr txBox="1"/>
          <p:nvPr>
            <p:custDataLst>
              <p:tags r:id="rId3"/>
            </p:custDataLst>
          </p:nvPr>
        </p:nvSpPr>
        <p:spPr>
          <a:xfrm>
            <a:off x="1506220" y="543560"/>
            <a:ext cx="3683000" cy="621030"/>
          </a:xfrm>
          <a:prstGeom prst="rect">
            <a:avLst/>
          </a:prstGeom>
          <a:noFill/>
        </p:spPr>
        <p:txBody>
          <a:bodyPr wrap="square" rtlCol="0">
            <a:noAutofit/>
          </a:bodyPr>
          <a:lstStyle/>
          <a:p>
            <a:pPr algn="l">
              <a:buClrTx/>
              <a:buSzTx/>
              <a:buFontTx/>
            </a:pPr>
            <a:r>
              <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#国风油纸伞</a:t>
            </a:r>
            <a:endPar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endParaRPr>
          </a:p>
        </p:txBody>
      </p:sp>
      <p:sp>
        <p:nvSpPr>
          <p:cNvPr id="33" name="文本框 32"/>
          <p:cNvSpPr txBox="1"/>
          <p:nvPr/>
        </p:nvSpPr>
        <p:spPr>
          <a:xfrm>
            <a:off x="721360" y="1640205"/>
            <a:ext cx="10480040" cy="368300"/>
          </a:xfrm>
          <a:prstGeom prst="rect">
            <a:avLst/>
          </a:prstGeom>
          <a:noFill/>
        </p:spPr>
        <p:txBody>
          <a:bodyPr wrap="square" rtlCol="0">
            <a:spAutoFit/>
          </a:bodyPr>
          <a:lstStyle/>
          <a:p>
            <a:r>
              <a:rPr lang="zh-CN" altLang="en-US"/>
              <a:t>指尖趣味伞韵风华，一场与古风邂逅的浪漫和气质，油纸扇绘画品味江南的温柔气质。</a:t>
            </a:r>
            <a:endParaRPr lang="zh-CN" altLang="en-US"/>
          </a:p>
        </p:txBody>
      </p:sp>
      <p:grpSp>
        <p:nvGrpSpPr>
          <p:cNvPr id="14" name="组合 13"/>
          <p:cNvGrpSpPr/>
          <p:nvPr/>
        </p:nvGrpSpPr>
        <p:grpSpPr>
          <a:xfrm>
            <a:off x="420370" y="2483485"/>
            <a:ext cx="11444003" cy="3497580"/>
            <a:chOff x="571" y="2958"/>
            <a:chExt cx="17134" cy="5236"/>
          </a:xfrm>
        </p:grpSpPr>
        <p:pic>
          <p:nvPicPr>
            <p:cNvPr id="9" name="图片 8"/>
            <p:cNvPicPr>
              <a:picLocks noChangeAspect="1"/>
            </p:cNvPicPr>
            <p:nvPr/>
          </p:nvPicPr>
          <p:blipFill>
            <a:blip r:embed="rId4"/>
            <a:srcRect r="223" b="9889"/>
            <a:stretch>
              <a:fillRect/>
            </a:stretch>
          </p:blipFill>
          <p:spPr>
            <a:xfrm>
              <a:off x="571" y="2958"/>
              <a:ext cx="8694" cy="5235"/>
            </a:xfrm>
            <a:prstGeom prst="rect">
              <a:avLst/>
            </a:prstGeom>
          </p:spPr>
        </p:pic>
        <p:pic>
          <p:nvPicPr>
            <p:cNvPr id="10" name="图片 9"/>
            <p:cNvPicPr>
              <a:picLocks noChangeAspect="1"/>
            </p:cNvPicPr>
            <p:nvPr/>
          </p:nvPicPr>
          <p:blipFill>
            <a:blip r:embed="rId5"/>
            <a:srcRect r="2007" b="8581"/>
            <a:stretch>
              <a:fillRect/>
            </a:stretch>
          </p:blipFill>
          <p:spPr>
            <a:xfrm>
              <a:off x="9288" y="2958"/>
              <a:ext cx="8417" cy="5236"/>
            </a:xfrm>
            <a:prstGeom prst="rect">
              <a:avLst/>
            </a:prstGeom>
          </p:spPr>
        </p:pic>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4" name="图片 3" descr="樱花"/>
          <p:cNvPicPr>
            <a:picLocks noChangeAspect="1"/>
          </p:cNvPicPr>
          <p:nvPr/>
        </p:nvPicPr>
        <p:blipFill>
          <a:blip r:embed="rId2"/>
          <a:stretch>
            <a:fillRect/>
          </a:stretch>
        </p:blipFill>
        <p:spPr>
          <a:xfrm>
            <a:off x="76200" y="66675"/>
            <a:ext cx="1372235" cy="1372235"/>
          </a:xfrm>
          <a:prstGeom prst="rect">
            <a:avLst/>
          </a:prstGeom>
        </p:spPr>
      </p:pic>
      <p:sp>
        <p:nvSpPr>
          <p:cNvPr id="6" name="文本框 5" descr="7b0a20202020227461726765744d6f64756c65223a202270726f636573734f6e6c696e65466f6e7473220a7d0a"/>
          <p:cNvSpPr txBox="1"/>
          <p:nvPr>
            <p:custDataLst>
              <p:tags r:id="rId3"/>
            </p:custDataLst>
          </p:nvPr>
        </p:nvSpPr>
        <p:spPr>
          <a:xfrm>
            <a:off x="1506220" y="543560"/>
            <a:ext cx="3683000" cy="621030"/>
          </a:xfrm>
          <a:prstGeom prst="rect">
            <a:avLst/>
          </a:prstGeom>
          <a:noFill/>
        </p:spPr>
        <p:txBody>
          <a:bodyPr wrap="square" rtlCol="0">
            <a:noAutofit/>
          </a:bodyPr>
          <a:lstStyle/>
          <a:p>
            <a:pPr algn="l">
              <a:buClrTx/>
              <a:buSzTx/>
              <a:buFontTx/>
            </a:pPr>
            <a:r>
              <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#樱花香囊</a:t>
            </a:r>
            <a:endPar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endParaRPr>
          </a:p>
        </p:txBody>
      </p:sp>
      <p:sp>
        <p:nvSpPr>
          <p:cNvPr id="33" name="文本框 32"/>
          <p:cNvSpPr txBox="1"/>
          <p:nvPr/>
        </p:nvSpPr>
        <p:spPr>
          <a:xfrm>
            <a:off x="855980" y="1638935"/>
            <a:ext cx="10480040" cy="368300"/>
          </a:xfrm>
          <a:prstGeom prst="rect">
            <a:avLst/>
          </a:prstGeom>
          <a:noFill/>
        </p:spPr>
        <p:txBody>
          <a:bodyPr wrap="square" rtlCol="0">
            <a:spAutoFit/>
          </a:bodyPr>
          <a:lstStyle/>
          <a:p>
            <a:r>
              <a:rPr lang="zh-CN" altLang="en-US"/>
              <a:t>亲手制作一款春日氛围感的樱花香囊吧，把春天的美好香味保留，清新淡雅简直不要太治愈啦。</a:t>
            </a:r>
            <a:endParaRPr lang="zh-CN" altLang="en-US"/>
          </a:p>
        </p:txBody>
      </p:sp>
      <p:grpSp>
        <p:nvGrpSpPr>
          <p:cNvPr id="15" name="组合 14"/>
          <p:cNvGrpSpPr/>
          <p:nvPr/>
        </p:nvGrpSpPr>
        <p:grpSpPr>
          <a:xfrm>
            <a:off x="415290" y="2360930"/>
            <a:ext cx="11362219" cy="3598545"/>
            <a:chOff x="1452" y="3001"/>
            <a:chExt cx="14225" cy="4505"/>
          </a:xfrm>
        </p:grpSpPr>
        <p:pic>
          <p:nvPicPr>
            <p:cNvPr id="9" name="图片 8"/>
            <p:cNvPicPr>
              <a:picLocks noChangeAspect="1"/>
            </p:cNvPicPr>
            <p:nvPr/>
          </p:nvPicPr>
          <p:blipFill>
            <a:blip r:embed="rId4"/>
            <a:srcRect r="406" b="8918"/>
            <a:stretch>
              <a:fillRect/>
            </a:stretch>
          </p:blipFill>
          <p:spPr>
            <a:xfrm>
              <a:off x="1452" y="3018"/>
              <a:ext cx="3683" cy="4488"/>
            </a:xfrm>
            <a:prstGeom prst="rect">
              <a:avLst/>
            </a:prstGeom>
          </p:spPr>
        </p:pic>
        <p:pic>
          <p:nvPicPr>
            <p:cNvPr id="10" name="图片 9"/>
            <p:cNvPicPr>
              <a:picLocks noChangeAspect="1"/>
            </p:cNvPicPr>
            <p:nvPr/>
          </p:nvPicPr>
          <p:blipFill>
            <a:blip r:embed="rId5"/>
            <a:srcRect l="2063" r="4771" b="16611"/>
            <a:stretch>
              <a:fillRect/>
            </a:stretch>
          </p:blipFill>
          <p:spPr>
            <a:xfrm>
              <a:off x="5135" y="3018"/>
              <a:ext cx="6675" cy="4481"/>
            </a:xfrm>
            <a:prstGeom prst="rect">
              <a:avLst/>
            </a:prstGeom>
          </p:spPr>
        </p:pic>
        <p:pic>
          <p:nvPicPr>
            <p:cNvPr id="14" name="图片 13"/>
            <p:cNvPicPr>
              <a:picLocks noChangeAspect="1"/>
            </p:cNvPicPr>
            <p:nvPr/>
          </p:nvPicPr>
          <p:blipFill>
            <a:blip r:embed="rId6"/>
            <a:srcRect l="1175" t="5474" r="951" b="9100"/>
            <a:stretch>
              <a:fillRect/>
            </a:stretch>
          </p:blipFill>
          <p:spPr>
            <a:xfrm>
              <a:off x="11810" y="3001"/>
              <a:ext cx="3867" cy="4498"/>
            </a:xfrm>
            <a:prstGeom prst="rect">
              <a:avLst/>
            </a:prstGeom>
          </p:spPr>
        </p:pic>
      </p:gr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4" name="图片 3" descr="樱花"/>
          <p:cNvPicPr>
            <a:picLocks noChangeAspect="1"/>
          </p:cNvPicPr>
          <p:nvPr/>
        </p:nvPicPr>
        <p:blipFill>
          <a:blip r:embed="rId2"/>
          <a:stretch>
            <a:fillRect/>
          </a:stretch>
        </p:blipFill>
        <p:spPr>
          <a:xfrm>
            <a:off x="76200" y="66675"/>
            <a:ext cx="1372235" cy="1372235"/>
          </a:xfrm>
          <a:prstGeom prst="rect">
            <a:avLst/>
          </a:prstGeom>
        </p:spPr>
      </p:pic>
      <p:sp>
        <p:nvSpPr>
          <p:cNvPr id="6" name="文本框 5" descr="7b0a20202020227461726765744d6f64756c65223a202270726f636573734f6e6c696e65466f6e7473220a7d0a"/>
          <p:cNvSpPr txBox="1"/>
          <p:nvPr>
            <p:custDataLst>
              <p:tags r:id="rId3"/>
            </p:custDataLst>
          </p:nvPr>
        </p:nvSpPr>
        <p:spPr>
          <a:xfrm>
            <a:off x="1506220" y="543560"/>
            <a:ext cx="3683000" cy="621030"/>
          </a:xfrm>
          <a:prstGeom prst="rect">
            <a:avLst/>
          </a:prstGeom>
          <a:noFill/>
        </p:spPr>
        <p:txBody>
          <a:bodyPr wrap="square" rtlCol="0">
            <a:noAutofit/>
          </a:bodyPr>
          <a:lstStyle/>
          <a:p>
            <a:pPr algn="l">
              <a:buClrTx/>
              <a:buSzTx/>
              <a:buFontTx/>
            </a:pPr>
            <a:r>
              <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#樱花香囊</a:t>
            </a:r>
            <a:endPar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endParaRPr>
          </a:p>
        </p:txBody>
      </p:sp>
      <p:sp>
        <p:nvSpPr>
          <p:cNvPr id="33" name="文本框 32"/>
          <p:cNvSpPr txBox="1"/>
          <p:nvPr/>
        </p:nvSpPr>
        <p:spPr>
          <a:xfrm>
            <a:off x="855980" y="1638935"/>
            <a:ext cx="10480040" cy="368300"/>
          </a:xfrm>
          <a:prstGeom prst="rect">
            <a:avLst/>
          </a:prstGeom>
          <a:noFill/>
        </p:spPr>
        <p:txBody>
          <a:bodyPr wrap="square" rtlCol="0">
            <a:spAutoFit/>
          </a:bodyPr>
          <a:lstStyle/>
          <a:p>
            <a:r>
              <a:rPr lang="zh-CN" altLang="en-US"/>
              <a:t>亲手制作一款春日氛围感的樱花香囊吧，把春天的美好香味保留，清新淡雅简直不要太治愈啦。</a:t>
            </a:r>
            <a:endParaRPr lang="zh-CN" altLang="en-US"/>
          </a:p>
        </p:txBody>
      </p:sp>
      <p:grpSp>
        <p:nvGrpSpPr>
          <p:cNvPr id="15" name="组合 14"/>
          <p:cNvGrpSpPr/>
          <p:nvPr/>
        </p:nvGrpSpPr>
        <p:grpSpPr>
          <a:xfrm>
            <a:off x="415290" y="2360930"/>
            <a:ext cx="11362219" cy="3598545"/>
            <a:chOff x="1452" y="3001"/>
            <a:chExt cx="14225" cy="4505"/>
          </a:xfrm>
        </p:grpSpPr>
        <p:pic>
          <p:nvPicPr>
            <p:cNvPr id="9" name="图片 8"/>
            <p:cNvPicPr>
              <a:picLocks noChangeAspect="1"/>
            </p:cNvPicPr>
            <p:nvPr/>
          </p:nvPicPr>
          <p:blipFill>
            <a:blip r:embed="rId4"/>
            <a:srcRect r="406" b="8918"/>
            <a:stretch>
              <a:fillRect/>
            </a:stretch>
          </p:blipFill>
          <p:spPr>
            <a:xfrm>
              <a:off x="1452" y="3018"/>
              <a:ext cx="3683" cy="4488"/>
            </a:xfrm>
            <a:prstGeom prst="rect">
              <a:avLst/>
            </a:prstGeom>
          </p:spPr>
        </p:pic>
        <p:pic>
          <p:nvPicPr>
            <p:cNvPr id="10" name="图片 9"/>
            <p:cNvPicPr>
              <a:picLocks noChangeAspect="1"/>
            </p:cNvPicPr>
            <p:nvPr/>
          </p:nvPicPr>
          <p:blipFill>
            <a:blip r:embed="rId5"/>
            <a:srcRect l="2063" r="4771" b="16611"/>
            <a:stretch>
              <a:fillRect/>
            </a:stretch>
          </p:blipFill>
          <p:spPr>
            <a:xfrm>
              <a:off x="5135" y="3018"/>
              <a:ext cx="6675" cy="4481"/>
            </a:xfrm>
            <a:prstGeom prst="rect">
              <a:avLst/>
            </a:prstGeom>
          </p:spPr>
        </p:pic>
        <p:pic>
          <p:nvPicPr>
            <p:cNvPr id="14" name="图片 13"/>
            <p:cNvPicPr>
              <a:picLocks noChangeAspect="1"/>
            </p:cNvPicPr>
            <p:nvPr/>
          </p:nvPicPr>
          <p:blipFill>
            <a:blip r:embed="rId6"/>
            <a:srcRect l="1175" t="5474" r="951" b="9100"/>
            <a:stretch>
              <a:fillRect/>
            </a:stretch>
          </p:blipFill>
          <p:spPr>
            <a:xfrm>
              <a:off x="11810" y="3001"/>
              <a:ext cx="3867" cy="4498"/>
            </a:xfrm>
            <a:prstGeom prst="rect">
              <a:avLst/>
            </a:prstGeom>
          </p:spPr>
        </p:pic>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4" name="图片 3" descr="樱花"/>
          <p:cNvPicPr>
            <a:picLocks noChangeAspect="1"/>
          </p:cNvPicPr>
          <p:nvPr/>
        </p:nvPicPr>
        <p:blipFill>
          <a:blip r:embed="rId2"/>
          <a:stretch>
            <a:fillRect/>
          </a:stretch>
        </p:blipFill>
        <p:spPr>
          <a:xfrm>
            <a:off x="76200" y="66675"/>
            <a:ext cx="1372235" cy="1372235"/>
          </a:xfrm>
          <a:prstGeom prst="rect">
            <a:avLst/>
          </a:prstGeom>
        </p:spPr>
      </p:pic>
      <p:sp>
        <p:nvSpPr>
          <p:cNvPr id="6" name="文本框 5" descr="7b0a20202020227461726765744d6f64756c65223a202270726f636573734f6e6c696e65466f6e7473220a7d0a"/>
          <p:cNvSpPr txBox="1"/>
          <p:nvPr>
            <p:custDataLst>
              <p:tags r:id="rId3"/>
            </p:custDataLst>
          </p:nvPr>
        </p:nvSpPr>
        <p:spPr>
          <a:xfrm>
            <a:off x="1506220" y="543560"/>
            <a:ext cx="3683000" cy="621030"/>
          </a:xfrm>
          <a:prstGeom prst="rect">
            <a:avLst/>
          </a:prstGeom>
          <a:noFill/>
        </p:spPr>
        <p:txBody>
          <a:bodyPr wrap="square" rtlCol="0">
            <a:noAutofit/>
          </a:bodyPr>
          <a:lstStyle/>
          <a:p>
            <a:pPr algn="l">
              <a:buClrTx/>
              <a:buSzTx/>
              <a:buFontTx/>
            </a:pPr>
            <a:r>
              <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#樱花配饰</a:t>
            </a:r>
            <a:r>
              <a:rPr lang="en-US" alt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DIY</a:t>
            </a:r>
            <a:endParaRPr lang="en-US" alt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endParaRPr>
          </a:p>
        </p:txBody>
      </p:sp>
      <p:sp>
        <p:nvSpPr>
          <p:cNvPr id="33" name="文本框 32"/>
          <p:cNvSpPr txBox="1"/>
          <p:nvPr/>
        </p:nvSpPr>
        <p:spPr>
          <a:xfrm>
            <a:off x="855980" y="1587500"/>
            <a:ext cx="10480040" cy="368300"/>
          </a:xfrm>
          <a:prstGeom prst="rect">
            <a:avLst/>
          </a:prstGeom>
          <a:noFill/>
        </p:spPr>
        <p:txBody>
          <a:bodyPr wrap="square" rtlCol="0">
            <a:spAutoFit/>
          </a:bodyPr>
          <a:lstStyle/>
          <a:p>
            <a:r>
              <a:rPr lang="zh-CN" altLang="en-US"/>
              <a:t>既然不能留住樱花，那就亲手制作一朵樱花来留住春天吧，享受惬意时光的同时还很有成就感。</a:t>
            </a:r>
            <a:endParaRPr lang="zh-CN" altLang="en-US"/>
          </a:p>
        </p:txBody>
      </p:sp>
      <p:grpSp>
        <p:nvGrpSpPr>
          <p:cNvPr id="15" name="组合 14"/>
          <p:cNvGrpSpPr/>
          <p:nvPr/>
        </p:nvGrpSpPr>
        <p:grpSpPr>
          <a:xfrm>
            <a:off x="411480" y="2378075"/>
            <a:ext cx="11430000" cy="3642995"/>
            <a:chOff x="1610" y="3784"/>
            <a:chExt cx="11246" cy="3584"/>
          </a:xfrm>
        </p:grpSpPr>
        <p:pic>
          <p:nvPicPr>
            <p:cNvPr id="9" name="图片 8"/>
            <p:cNvPicPr>
              <a:picLocks noChangeAspect="1"/>
            </p:cNvPicPr>
            <p:nvPr/>
          </p:nvPicPr>
          <p:blipFill>
            <a:blip r:embed="rId4"/>
            <a:srcRect r="-93" b="50167"/>
            <a:stretch>
              <a:fillRect/>
            </a:stretch>
          </p:blipFill>
          <p:spPr>
            <a:xfrm>
              <a:off x="1610" y="3784"/>
              <a:ext cx="5400" cy="3583"/>
            </a:xfrm>
            <a:prstGeom prst="rect">
              <a:avLst/>
            </a:prstGeom>
          </p:spPr>
        </p:pic>
        <p:pic>
          <p:nvPicPr>
            <p:cNvPr id="10" name="图片 9"/>
            <p:cNvPicPr>
              <a:picLocks noChangeAspect="1"/>
            </p:cNvPicPr>
            <p:nvPr/>
          </p:nvPicPr>
          <p:blipFill>
            <a:blip r:embed="rId5"/>
            <a:srcRect r="-570" b="7439"/>
            <a:stretch>
              <a:fillRect/>
            </a:stretch>
          </p:blipFill>
          <p:spPr>
            <a:xfrm>
              <a:off x="7010" y="3784"/>
              <a:ext cx="2922" cy="3584"/>
            </a:xfrm>
            <a:prstGeom prst="rect">
              <a:avLst/>
            </a:prstGeom>
          </p:spPr>
        </p:pic>
        <p:pic>
          <p:nvPicPr>
            <p:cNvPr id="14" name="图片 13"/>
            <p:cNvPicPr>
              <a:picLocks noChangeAspect="1"/>
            </p:cNvPicPr>
            <p:nvPr/>
          </p:nvPicPr>
          <p:blipFill>
            <a:blip r:embed="rId6"/>
            <a:srcRect r="684" b="8767"/>
            <a:stretch>
              <a:fillRect/>
            </a:stretch>
          </p:blipFill>
          <p:spPr>
            <a:xfrm>
              <a:off x="9932" y="3784"/>
              <a:ext cx="2924" cy="3584"/>
            </a:xfrm>
            <a:prstGeom prst="rect">
              <a:avLst/>
            </a:prstGeom>
          </p:spPr>
        </p:pic>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4" name="图片 3" descr="樱花"/>
          <p:cNvPicPr>
            <a:picLocks noChangeAspect="1"/>
          </p:cNvPicPr>
          <p:nvPr/>
        </p:nvPicPr>
        <p:blipFill>
          <a:blip r:embed="rId2"/>
          <a:stretch>
            <a:fillRect/>
          </a:stretch>
        </p:blipFill>
        <p:spPr>
          <a:xfrm>
            <a:off x="76200" y="66675"/>
            <a:ext cx="1372235" cy="1372235"/>
          </a:xfrm>
          <a:prstGeom prst="rect">
            <a:avLst/>
          </a:prstGeom>
        </p:spPr>
      </p:pic>
      <p:sp>
        <p:nvSpPr>
          <p:cNvPr id="6" name="文本框 5" descr="7b0a20202020227461726765744d6f64756c65223a202270726f636573734f6e6c696e65466f6e7473220a7d0a"/>
          <p:cNvSpPr txBox="1"/>
          <p:nvPr>
            <p:custDataLst>
              <p:tags r:id="rId3"/>
            </p:custDataLst>
          </p:nvPr>
        </p:nvSpPr>
        <p:spPr>
          <a:xfrm>
            <a:off x="1506220" y="543560"/>
            <a:ext cx="3683000" cy="621030"/>
          </a:xfrm>
          <a:prstGeom prst="rect">
            <a:avLst/>
          </a:prstGeom>
          <a:noFill/>
        </p:spPr>
        <p:txBody>
          <a:bodyPr wrap="square" rtlCol="0">
            <a:noAutofit/>
          </a:bodyPr>
          <a:lstStyle/>
          <a:p>
            <a:pPr algn="l">
              <a:buClrTx/>
              <a:buSzTx/>
              <a:buFontTx/>
            </a:pPr>
            <a:r>
              <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#樱花香水</a:t>
            </a:r>
            <a:endPar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endParaRPr>
          </a:p>
        </p:txBody>
      </p:sp>
      <p:sp>
        <p:nvSpPr>
          <p:cNvPr id="33" name="文本框 32"/>
          <p:cNvSpPr txBox="1"/>
          <p:nvPr/>
        </p:nvSpPr>
        <p:spPr>
          <a:xfrm>
            <a:off x="789305" y="1566545"/>
            <a:ext cx="10480040" cy="368300"/>
          </a:xfrm>
          <a:prstGeom prst="rect">
            <a:avLst/>
          </a:prstGeom>
          <a:noFill/>
        </p:spPr>
        <p:txBody>
          <a:bodyPr wrap="square" rtlCol="0">
            <a:spAutoFit/>
          </a:bodyPr>
          <a:lstStyle/>
          <a:p>
            <a:r>
              <a:rPr lang="zh-CN" altLang="en-US"/>
              <a:t>留住春天樱花的浪漫和气味，那就来体验一场高端雅致的樱花香水DIY，清新淡雅的香味实在太治愈啦。</a:t>
            </a:r>
            <a:endParaRPr lang="zh-CN" altLang="en-US"/>
          </a:p>
        </p:txBody>
      </p:sp>
      <p:grpSp>
        <p:nvGrpSpPr>
          <p:cNvPr id="14" name="组合 13"/>
          <p:cNvGrpSpPr/>
          <p:nvPr/>
        </p:nvGrpSpPr>
        <p:grpSpPr>
          <a:xfrm>
            <a:off x="424180" y="2230120"/>
            <a:ext cx="11420548" cy="3808803"/>
            <a:chOff x="1359" y="3055"/>
            <a:chExt cx="16130" cy="5379"/>
          </a:xfrm>
        </p:grpSpPr>
        <p:pic>
          <p:nvPicPr>
            <p:cNvPr id="9" name="图片 8"/>
            <p:cNvPicPr>
              <a:picLocks noChangeAspect="1"/>
            </p:cNvPicPr>
            <p:nvPr/>
          </p:nvPicPr>
          <p:blipFill>
            <a:blip r:embed="rId4"/>
            <a:stretch>
              <a:fillRect/>
            </a:stretch>
          </p:blipFill>
          <p:spPr>
            <a:xfrm>
              <a:off x="1359" y="3055"/>
              <a:ext cx="8071" cy="5379"/>
            </a:xfrm>
            <a:prstGeom prst="rect">
              <a:avLst/>
            </a:prstGeom>
          </p:spPr>
        </p:pic>
        <p:pic>
          <p:nvPicPr>
            <p:cNvPr id="10" name="图片 9"/>
            <p:cNvPicPr>
              <a:picLocks noChangeAspect="1"/>
            </p:cNvPicPr>
            <p:nvPr/>
          </p:nvPicPr>
          <p:blipFill>
            <a:blip r:embed="rId5"/>
            <a:stretch>
              <a:fillRect/>
            </a:stretch>
          </p:blipFill>
          <p:spPr>
            <a:xfrm>
              <a:off x="9430" y="3061"/>
              <a:ext cx="8059" cy="5372"/>
            </a:xfrm>
            <a:prstGeom prst="rect">
              <a:avLst/>
            </a:prstGeom>
          </p:spPr>
        </p:pic>
      </p:gr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4" name="图片 3" descr="樱花"/>
          <p:cNvPicPr>
            <a:picLocks noChangeAspect="1"/>
          </p:cNvPicPr>
          <p:nvPr/>
        </p:nvPicPr>
        <p:blipFill>
          <a:blip r:embed="rId2"/>
          <a:stretch>
            <a:fillRect/>
          </a:stretch>
        </p:blipFill>
        <p:spPr>
          <a:xfrm>
            <a:off x="76200" y="66675"/>
            <a:ext cx="1372235" cy="1372235"/>
          </a:xfrm>
          <a:prstGeom prst="rect">
            <a:avLst/>
          </a:prstGeom>
        </p:spPr>
      </p:pic>
      <p:sp>
        <p:nvSpPr>
          <p:cNvPr id="6" name="文本框 5" descr="7b0a20202020227461726765744d6f64756c65223a202270726f636573734f6e6c696e65466f6e7473220a7d0a"/>
          <p:cNvSpPr txBox="1"/>
          <p:nvPr>
            <p:custDataLst>
              <p:tags r:id="rId3"/>
            </p:custDataLst>
          </p:nvPr>
        </p:nvSpPr>
        <p:spPr>
          <a:xfrm>
            <a:off x="1506220" y="543560"/>
            <a:ext cx="3683000" cy="621030"/>
          </a:xfrm>
          <a:prstGeom prst="rect">
            <a:avLst/>
          </a:prstGeom>
          <a:noFill/>
        </p:spPr>
        <p:txBody>
          <a:bodyPr wrap="square" rtlCol="0">
            <a:noAutofit/>
          </a:bodyPr>
          <a:lstStyle/>
          <a:p>
            <a:pPr algn="l">
              <a:buClrTx/>
              <a:buSzTx/>
              <a:buFontTx/>
            </a:pPr>
            <a:r>
              <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#樱花花束手作</a:t>
            </a:r>
            <a:endPar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endParaRPr>
          </a:p>
        </p:txBody>
      </p:sp>
      <p:sp>
        <p:nvSpPr>
          <p:cNvPr id="33" name="文本框 32"/>
          <p:cNvSpPr txBox="1"/>
          <p:nvPr/>
        </p:nvSpPr>
        <p:spPr>
          <a:xfrm>
            <a:off x="670560" y="1715135"/>
            <a:ext cx="10480040" cy="368300"/>
          </a:xfrm>
          <a:prstGeom prst="rect">
            <a:avLst/>
          </a:prstGeom>
          <a:noFill/>
        </p:spPr>
        <p:txBody>
          <a:bodyPr wrap="square" rtlCol="0">
            <a:spAutoFit/>
          </a:bodyPr>
          <a:lstStyle/>
          <a:p>
            <a:r>
              <a:rPr lang="zh-CN" altLang="en-US"/>
              <a:t>这个春天手捧着樱花花束拍照简直是刷爆朋友圈的美好，一块DIY制作一束浪漫温馨的樱花花束吧~</a:t>
            </a:r>
            <a:endParaRPr lang="zh-CN" altLang="en-US"/>
          </a:p>
        </p:txBody>
      </p:sp>
      <p:grpSp>
        <p:nvGrpSpPr>
          <p:cNvPr id="15" name="组合 14"/>
          <p:cNvGrpSpPr/>
          <p:nvPr/>
        </p:nvGrpSpPr>
        <p:grpSpPr>
          <a:xfrm>
            <a:off x="436245" y="2447925"/>
            <a:ext cx="11405870" cy="3676016"/>
            <a:chOff x="806" y="2497"/>
            <a:chExt cx="17929" cy="5779"/>
          </a:xfrm>
        </p:grpSpPr>
        <p:pic>
          <p:nvPicPr>
            <p:cNvPr id="9" name="图片 8"/>
            <p:cNvPicPr>
              <a:picLocks noChangeAspect="1"/>
            </p:cNvPicPr>
            <p:nvPr>
              <p:custDataLst>
                <p:tags r:id="rId4"/>
              </p:custDataLst>
            </p:nvPr>
          </p:nvPicPr>
          <p:blipFill>
            <a:blip r:embed="rId5"/>
            <a:stretch>
              <a:fillRect/>
            </a:stretch>
          </p:blipFill>
          <p:spPr>
            <a:xfrm>
              <a:off x="806" y="2497"/>
              <a:ext cx="8599" cy="5733"/>
            </a:xfrm>
            <a:prstGeom prst="rect">
              <a:avLst/>
            </a:prstGeom>
          </p:spPr>
        </p:pic>
        <p:pic>
          <p:nvPicPr>
            <p:cNvPr id="10" name="图片 9"/>
            <p:cNvPicPr>
              <a:picLocks noChangeAspect="1"/>
            </p:cNvPicPr>
            <p:nvPr/>
          </p:nvPicPr>
          <p:blipFill>
            <a:blip r:embed="rId6"/>
            <a:srcRect r="162" b="7336"/>
            <a:stretch>
              <a:fillRect/>
            </a:stretch>
          </p:blipFill>
          <p:spPr>
            <a:xfrm>
              <a:off x="9405" y="2497"/>
              <a:ext cx="4658" cy="5771"/>
            </a:xfrm>
            <a:prstGeom prst="rect">
              <a:avLst/>
            </a:prstGeom>
          </p:spPr>
        </p:pic>
        <p:pic>
          <p:nvPicPr>
            <p:cNvPr id="14" name="图片 13"/>
            <p:cNvPicPr>
              <a:picLocks noChangeAspect="1"/>
            </p:cNvPicPr>
            <p:nvPr/>
          </p:nvPicPr>
          <p:blipFill>
            <a:blip r:embed="rId7"/>
            <a:srcRect r="1358" b="8580"/>
            <a:stretch>
              <a:fillRect/>
            </a:stretch>
          </p:blipFill>
          <p:spPr>
            <a:xfrm>
              <a:off x="14063" y="2497"/>
              <a:ext cx="4672" cy="5779"/>
            </a:xfrm>
            <a:prstGeom prst="rect">
              <a:avLst/>
            </a:prstGeom>
          </p:spPr>
        </p:pic>
      </p:gr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4" name="图片 3" descr="樱花"/>
          <p:cNvPicPr>
            <a:picLocks noChangeAspect="1"/>
          </p:cNvPicPr>
          <p:nvPr/>
        </p:nvPicPr>
        <p:blipFill>
          <a:blip r:embed="rId2"/>
          <a:stretch>
            <a:fillRect/>
          </a:stretch>
        </p:blipFill>
        <p:spPr>
          <a:xfrm>
            <a:off x="76200" y="66675"/>
            <a:ext cx="1372235" cy="1372235"/>
          </a:xfrm>
          <a:prstGeom prst="rect">
            <a:avLst/>
          </a:prstGeom>
        </p:spPr>
      </p:pic>
      <p:sp>
        <p:nvSpPr>
          <p:cNvPr id="6" name="文本框 5" descr="7b0a20202020227461726765744d6f64756c65223a202270726f636573734f6e6c696e65466f6e7473220a7d0a"/>
          <p:cNvSpPr txBox="1"/>
          <p:nvPr>
            <p:custDataLst>
              <p:tags r:id="rId3"/>
            </p:custDataLst>
          </p:nvPr>
        </p:nvSpPr>
        <p:spPr>
          <a:xfrm>
            <a:off x="1506220" y="543560"/>
            <a:ext cx="3683000" cy="621030"/>
          </a:xfrm>
          <a:prstGeom prst="rect">
            <a:avLst/>
          </a:prstGeom>
          <a:noFill/>
        </p:spPr>
        <p:txBody>
          <a:bodyPr wrap="square" rtlCol="0">
            <a:noAutofit/>
          </a:bodyPr>
          <a:lstStyle/>
          <a:p>
            <a:pPr algn="l">
              <a:buClrTx/>
              <a:buSzTx/>
              <a:buFontTx/>
            </a:pPr>
            <a:r>
              <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#美甲</a:t>
            </a:r>
            <a:r>
              <a:rPr lang="en-US" alt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DIY</a:t>
            </a:r>
            <a:endParaRPr lang="en-US" alt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endParaRPr>
          </a:p>
        </p:txBody>
      </p:sp>
      <p:sp>
        <p:nvSpPr>
          <p:cNvPr id="33" name="文本框 32"/>
          <p:cNvSpPr txBox="1"/>
          <p:nvPr/>
        </p:nvSpPr>
        <p:spPr>
          <a:xfrm>
            <a:off x="798830" y="1878330"/>
            <a:ext cx="10480040" cy="368300"/>
          </a:xfrm>
          <a:prstGeom prst="rect">
            <a:avLst/>
          </a:prstGeom>
          <a:noFill/>
        </p:spPr>
        <p:txBody>
          <a:bodyPr wrap="square" rtlCol="0">
            <a:spAutoFit/>
          </a:bodyPr>
          <a:lstStyle/>
          <a:p>
            <a:r>
              <a:rPr lang="zh-CN" altLang="en-US"/>
              <a:t>美甲让指尖的艺术顿时变得新颖立体，樱花美甲DIY让春樱的美好和浪漫在指尖上停留~</a:t>
            </a:r>
            <a:endParaRPr lang="zh-CN" altLang="en-US"/>
          </a:p>
        </p:txBody>
      </p:sp>
      <p:grpSp>
        <p:nvGrpSpPr>
          <p:cNvPr id="15" name="组合 14"/>
          <p:cNvGrpSpPr/>
          <p:nvPr/>
        </p:nvGrpSpPr>
        <p:grpSpPr>
          <a:xfrm>
            <a:off x="348615" y="2686050"/>
            <a:ext cx="11453477" cy="3170537"/>
            <a:chOff x="1056" y="3022"/>
            <a:chExt cx="18556" cy="5137"/>
          </a:xfrm>
        </p:grpSpPr>
        <p:pic>
          <p:nvPicPr>
            <p:cNvPr id="9" name="图片 8"/>
            <p:cNvPicPr>
              <a:picLocks noChangeAspect="1"/>
            </p:cNvPicPr>
            <p:nvPr/>
          </p:nvPicPr>
          <p:blipFill>
            <a:blip r:embed="rId4"/>
            <a:srcRect t="9710" r="-92" b="19736"/>
            <a:stretch>
              <a:fillRect/>
            </a:stretch>
          </p:blipFill>
          <p:spPr>
            <a:xfrm>
              <a:off x="1056" y="3022"/>
              <a:ext cx="5469" cy="5137"/>
            </a:xfrm>
            <a:prstGeom prst="rect">
              <a:avLst/>
            </a:prstGeom>
          </p:spPr>
        </p:pic>
        <p:pic>
          <p:nvPicPr>
            <p:cNvPr id="10" name="图片 9"/>
            <p:cNvPicPr>
              <a:picLocks noChangeAspect="1"/>
            </p:cNvPicPr>
            <p:nvPr/>
          </p:nvPicPr>
          <p:blipFill>
            <a:blip r:embed="rId5"/>
            <a:srcRect r="16337" b="335"/>
            <a:stretch>
              <a:fillRect/>
            </a:stretch>
          </p:blipFill>
          <p:spPr>
            <a:xfrm>
              <a:off x="6525" y="3022"/>
              <a:ext cx="6436" cy="5109"/>
            </a:xfrm>
            <a:prstGeom prst="rect">
              <a:avLst/>
            </a:prstGeom>
          </p:spPr>
        </p:pic>
        <p:pic>
          <p:nvPicPr>
            <p:cNvPr id="14" name="图片 13"/>
            <p:cNvPicPr>
              <a:picLocks noChangeAspect="1"/>
            </p:cNvPicPr>
            <p:nvPr/>
          </p:nvPicPr>
          <p:blipFill>
            <a:blip r:embed="rId6"/>
            <a:srcRect r="14050" b="888"/>
            <a:stretch>
              <a:fillRect/>
            </a:stretch>
          </p:blipFill>
          <p:spPr>
            <a:xfrm>
              <a:off x="12961" y="3026"/>
              <a:ext cx="6651" cy="5111"/>
            </a:xfrm>
            <a:prstGeom prst="rect">
              <a:avLst/>
            </a:prstGeom>
          </p:spPr>
        </p:pic>
      </p:gr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春天2"/>
          <p:cNvPicPr>
            <a:picLocks noChangeAspect="1"/>
          </p:cNvPicPr>
          <p:nvPr/>
        </p:nvPicPr>
        <p:blipFill>
          <a:blip r:embed="rId1"/>
          <a:srcRect l="4734" t="11744" r="-69" b="1135"/>
          <a:stretch>
            <a:fillRect/>
          </a:stretch>
        </p:blipFill>
        <p:spPr>
          <a:xfrm>
            <a:off x="0" y="0"/>
            <a:ext cx="12228195" cy="6852920"/>
          </a:xfrm>
          <a:prstGeom prst="rect">
            <a:avLst/>
          </a:prstGeom>
        </p:spPr>
      </p:pic>
      <p:sp>
        <p:nvSpPr>
          <p:cNvPr id="2" name="矩形 1"/>
          <p:cNvSpPr/>
          <p:nvPr>
            <p:custDataLst>
              <p:tags r:id="rId2"/>
            </p:custDataLst>
          </p:nvPr>
        </p:nvSpPr>
        <p:spPr>
          <a:xfrm>
            <a:off x="1838325" y="3183255"/>
            <a:ext cx="8553450" cy="2806700"/>
          </a:xfrm>
          <a:prstGeom prst="rect">
            <a:avLst/>
          </a:prstGeom>
          <a:solidFill>
            <a:srgbClr val="FFA4BE"/>
          </a:solidFill>
          <a:ln>
            <a:solidFill>
              <a:srgbClr val="189B53"/>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2404745" y="3428365"/>
            <a:ext cx="2728595" cy="583565"/>
          </a:xfrm>
          <a:prstGeom prst="rect">
            <a:avLst/>
          </a:prstGeom>
          <a:noFill/>
        </p:spPr>
        <p:txBody>
          <a:bodyPr wrap="square" rtlCol="0">
            <a:spAutoFit/>
          </a:bodyPr>
          <a:lstStyle/>
          <a:p>
            <a:r>
              <a:rPr lang="en-US" altLang="zh-CN" sz="3200" b="1">
                <a:solidFill>
                  <a:srgbClr val="189B53"/>
                </a:solidFill>
                <a:latin typeface="Bodoni Bk BT" panose="02070603070706020303" charset="0"/>
                <a:cs typeface="Bodoni Bk BT" panose="02070603070706020303" charset="0"/>
              </a:rPr>
              <a:t>PART-THREE</a:t>
            </a:r>
            <a:endParaRPr lang="en-US" altLang="zh-CN" sz="3200" b="1">
              <a:solidFill>
                <a:srgbClr val="189B53"/>
              </a:solidFill>
              <a:latin typeface="Felix Titling" panose="04060505060202020A04" charset="0"/>
              <a:cs typeface="Felix Titling" panose="04060505060202020A04" charset="0"/>
            </a:endParaRPr>
          </a:p>
        </p:txBody>
      </p:sp>
      <p:sp>
        <p:nvSpPr>
          <p:cNvPr id="5" name="文本框 4"/>
          <p:cNvSpPr txBox="1"/>
          <p:nvPr>
            <p:custDataLst>
              <p:tags r:id="rId3"/>
            </p:custDataLst>
          </p:nvPr>
        </p:nvSpPr>
        <p:spPr>
          <a:xfrm>
            <a:off x="5466715" y="4011930"/>
            <a:ext cx="5049520" cy="1106805"/>
          </a:xfrm>
          <a:prstGeom prst="rect">
            <a:avLst/>
          </a:prstGeom>
          <a:noFill/>
        </p:spPr>
        <p:txBody>
          <a:bodyPr wrap="square" rtlCol="0">
            <a:spAutoFit/>
          </a:bodyPr>
          <a:lstStyle/>
          <a:p>
            <a:r>
              <a:rPr lang="zh-CN" sz="6600" b="1">
                <a:solidFill>
                  <a:schemeClr val="bg1"/>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rPr>
              <a:t>春日樱乐会</a:t>
            </a:r>
            <a:endParaRPr lang="zh-CN" sz="6600" b="1">
              <a:solidFill>
                <a:schemeClr val="bg1"/>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endParaRPr>
          </a:p>
        </p:txBody>
      </p:sp>
      <p:sp>
        <p:nvSpPr>
          <p:cNvPr id="7" name="文本框 6"/>
          <p:cNvSpPr txBox="1"/>
          <p:nvPr/>
        </p:nvSpPr>
        <p:spPr>
          <a:xfrm>
            <a:off x="2271395" y="3775075"/>
            <a:ext cx="3324225" cy="2214880"/>
          </a:xfrm>
          <a:prstGeom prst="rect">
            <a:avLst/>
          </a:prstGeom>
          <a:noFill/>
        </p:spPr>
        <p:txBody>
          <a:bodyPr wrap="square" rtlCol="0">
            <a:spAutoFit/>
          </a:bodyPr>
          <a:lstStyle/>
          <a:p>
            <a:r>
              <a:rPr lang="en-US" altLang="zh-CN" sz="13800" i="1">
                <a:solidFill>
                  <a:schemeClr val="bg1"/>
                </a:solidFill>
                <a:effectLst>
                  <a:reflection blurRad="6350" stA="55000" endA="300" endPos="45500" dir="5400000" sy="-100000" algn="bl" rotWithShape="0"/>
                </a:effectLst>
                <a:latin typeface="方正粗黑宋简繁" panose="02000000000000000000" charset="-122"/>
                <a:ea typeface="方正粗黑宋简繁" panose="02000000000000000000" charset="-122"/>
              </a:rPr>
              <a:t>03</a:t>
            </a:r>
            <a:endParaRPr lang="en-US" altLang="zh-CN" sz="13800" i="1">
              <a:solidFill>
                <a:schemeClr val="bg1"/>
              </a:solidFill>
              <a:effectLst>
                <a:reflection blurRad="6350" stA="55000" endA="300" endPos="45500" dir="5400000" sy="-100000" algn="bl" rotWithShape="0"/>
              </a:effectLst>
              <a:latin typeface="方正粗黑宋简繁" panose="02000000000000000000" charset="-122"/>
              <a:ea typeface="方正粗黑宋简繁" panose="02000000000000000000" charset="-122"/>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4" name="图片 3" descr="樱花"/>
          <p:cNvPicPr>
            <a:picLocks noChangeAspect="1"/>
          </p:cNvPicPr>
          <p:nvPr/>
        </p:nvPicPr>
        <p:blipFill>
          <a:blip r:embed="rId2"/>
          <a:stretch>
            <a:fillRect/>
          </a:stretch>
        </p:blipFill>
        <p:spPr>
          <a:xfrm>
            <a:off x="76200" y="66675"/>
            <a:ext cx="1372235" cy="1372235"/>
          </a:xfrm>
          <a:prstGeom prst="rect">
            <a:avLst/>
          </a:prstGeom>
        </p:spPr>
      </p:pic>
      <p:sp>
        <p:nvSpPr>
          <p:cNvPr id="6" name="文本框 5" descr="7b0a20202020227461726765744d6f64756c65223a202270726f636573734f6e6c696e65466f6e7473220a7d0a"/>
          <p:cNvSpPr txBox="1"/>
          <p:nvPr>
            <p:custDataLst>
              <p:tags r:id="rId3"/>
            </p:custDataLst>
          </p:nvPr>
        </p:nvSpPr>
        <p:spPr>
          <a:xfrm>
            <a:off x="1506220" y="543560"/>
            <a:ext cx="3683000" cy="621030"/>
          </a:xfrm>
          <a:prstGeom prst="rect">
            <a:avLst/>
          </a:prstGeom>
          <a:noFill/>
        </p:spPr>
        <p:txBody>
          <a:bodyPr wrap="square" rtlCol="0">
            <a:noAutofit/>
          </a:bodyPr>
          <a:lstStyle/>
          <a:p>
            <a:pPr algn="l">
              <a:buClrTx/>
              <a:buSzTx/>
              <a:buFontTx/>
            </a:pPr>
            <a:r>
              <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#春樱乐队</a:t>
            </a:r>
            <a:endPar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endParaRPr>
          </a:p>
        </p:txBody>
      </p:sp>
      <p:sp>
        <p:nvSpPr>
          <p:cNvPr id="33" name="文本框 32"/>
          <p:cNvSpPr txBox="1"/>
          <p:nvPr/>
        </p:nvSpPr>
        <p:spPr>
          <a:xfrm>
            <a:off x="765175" y="1718310"/>
            <a:ext cx="10480040" cy="368300"/>
          </a:xfrm>
          <a:prstGeom prst="rect">
            <a:avLst/>
          </a:prstGeom>
          <a:noFill/>
        </p:spPr>
        <p:txBody>
          <a:bodyPr wrap="square" rtlCol="0">
            <a:spAutoFit/>
          </a:bodyPr>
          <a:lstStyle/>
          <a:p>
            <a:r>
              <a:rPr lang="zh-CN" altLang="en-US"/>
              <a:t>在樱花树下的乐队，更显得浪漫而具有童话的氛围，一起遇见春日的美好和惬意。</a:t>
            </a:r>
            <a:endParaRPr lang="zh-CN" altLang="en-US"/>
          </a:p>
        </p:txBody>
      </p:sp>
      <p:grpSp>
        <p:nvGrpSpPr>
          <p:cNvPr id="14" name="组合 13"/>
          <p:cNvGrpSpPr/>
          <p:nvPr/>
        </p:nvGrpSpPr>
        <p:grpSpPr>
          <a:xfrm>
            <a:off x="403225" y="2490470"/>
            <a:ext cx="11445875" cy="3297016"/>
            <a:chOff x="1577" y="3368"/>
            <a:chExt cx="15669" cy="4513"/>
          </a:xfrm>
        </p:grpSpPr>
        <p:pic>
          <p:nvPicPr>
            <p:cNvPr id="9" name="图片 8"/>
            <p:cNvPicPr>
              <a:picLocks noChangeAspect="1"/>
            </p:cNvPicPr>
            <p:nvPr>
              <p:custDataLst>
                <p:tags r:id="rId4"/>
              </p:custDataLst>
            </p:nvPr>
          </p:nvPicPr>
          <p:blipFill>
            <a:blip r:embed="rId5"/>
            <a:stretch>
              <a:fillRect/>
            </a:stretch>
          </p:blipFill>
          <p:spPr>
            <a:xfrm>
              <a:off x="1577" y="3368"/>
              <a:ext cx="8023" cy="4513"/>
            </a:xfrm>
            <a:prstGeom prst="rect">
              <a:avLst/>
            </a:prstGeom>
          </p:spPr>
        </p:pic>
        <p:pic>
          <p:nvPicPr>
            <p:cNvPr id="10" name="图片 9"/>
            <p:cNvPicPr>
              <a:picLocks noChangeAspect="1"/>
            </p:cNvPicPr>
            <p:nvPr/>
          </p:nvPicPr>
          <p:blipFill>
            <a:blip r:embed="rId6"/>
            <a:srcRect r="520" b="12068"/>
            <a:stretch>
              <a:fillRect/>
            </a:stretch>
          </p:blipFill>
          <p:spPr>
            <a:xfrm>
              <a:off x="9600" y="3368"/>
              <a:ext cx="7646" cy="4512"/>
            </a:xfrm>
            <a:prstGeom prst="rect">
              <a:avLst/>
            </a:prstGeom>
          </p:spPr>
        </p:pic>
      </p:gr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4" name="图片 3" descr="樱花"/>
          <p:cNvPicPr>
            <a:picLocks noChangeAspect="1"/>
          </p:cNvPicPr>
          <p:nvPr/>
        </p:nvPicPr>
        <p:blipFill>
          <a:blip r:embed="rId2"/>
          <a:stretch>
            <a:fillRect/>
          </a:stretch>
        </p:blipFill>
        <p:spPr>
          <a:xfrm>
            <a:off x="76200" y="66675"/>
            <a:ext cx="1372235" cy="1372235"/>
          </a:xfrm>
          <a:prstGeom prst="rect">
            <a:avLst/>
          </a:prstGeom>
        </p:spPr>
      </p:pic>
      <p:sp>
        <p:nvSpPr>
          <p:cNvPr id="6" name="文本框 5" descr="7b0a20202020227461726765744d6f64756c65223a202270726f636573734f6e6c696e65466f6e7473220a7d0a"/>
          <p:cNvSpPr txBox="1"/>
          <p:nvPr>
            <p:custDataLst>
              <p:tags r:id="rId3"/>
            </p:custDataLst>
          </p:nvPr>
        </p:nvSpPr>
        <p:spPr>
          <a:xfrm>
            <a:off x="1506220" y="543560"/>
            <a:ext cx="3683000" cy="621030"/>
          </a:xfrm>
          <a:prstGeom prst="rect">
            <a:avLst/>
          </a:prstGeom>
          <a:noFill/>
        </p:spPr>
        <p:txBody>
          <a:bodyPr wrap="square" rtlCol="0">
            <a:noAutofit/>
          </a:bodyPr>
          <a:lstStyle/>
          <a:p>
            <a:pPr algn="l">
              <a:buClrTx/>
              <a:buSzTx/>
              <a:buFontTx/>
            </a:pPr>
            <a:r>
              <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#春日交响曲</a:t>
            </a:r>
            <a:endPar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endParaRPr>
          </a:p>
        </p:txBody>
      </p:sp>
      <p:sp>
        <p:nvSpPr>
          <p:cNvPr id="33" name="文本框 32"/>
          <p:cNvSpPr txBox="1"/>
          <p:nvPr/>
        </p:nvSpPr>
        <p:spPr>
          <a:xfrm>
            <a:off x="641350" y="1673860"/>
            <a:ext cx="10480040" cy="368300"/>
          </a:xfrm>
          <a:prstGeom prst="rect">
            <a:avLst/>
          </a:prstGeom>
          <a:noFill/>
        </p:spPr>
        <p:txBody>
          <a:bodyPr wrap="square" rtlCol="0">
            <a:spAutoFit/>
          </a:bodyPr>
          <a:lstStyle/>
          <a:p>
            <a:r>
              <a:rPr lang="zh-CN" altLang="en-US"/>
              <a:t>悠扬而悦耳的乐器相互交响，带来春日的美好，唤醒能量，音乐中更显得治愈和惬意欢乐。</a:t>
            </a:r>
            <a:endParaRPr lang="zh-CN" altLang="en-US"/>
          </a:p>
        </p:txBody>
      </p:sp>
      <p:grpSp>
        <p:nvGrpSpPr>
          <p:cNvPr id="14" name="组合 13"/>
          <p:cNvGrpSpPr/>
          <p:nvPr/>
        </p:nvGrpSpPr>
        <p:grpSpPr>
          <a:xfrm>
            <a:off x="450850" y="2418080"/>
            <a:ext cx="11394440" cy="3508375"/>
            <a:chOff x="2464" y="3633"/>
            <a:chExt cx="12856" cy="3958"/>
          </a:xfrm>
        </p:grpSpPr>
        <p:pic>
          <p:nvPicPr>
            <p:cNvPr id="9" name="图片 8"/>
            <p:cNvPicPr>
              <a:picLocks noChangeAspect="1"/>
            </p:cNvPicPr>
            <p:nvPr/>
          </p:nvPicPr>
          <p:blipFill>
            <a:blip r:embed="rId4"/>
            <a:srcRect r="622" b="9376"/>
            <a:stretch>
              <a:fillRect/>
            </a:stretch>
          </p:blipFill>
          <p:spPr>
            <a:xfrm>
              <a:off x="2464" y="3633"/>
              <a:ext cx="6510" cy="3958"/>
            </a:xfrm>
            <a:prstGeom prst="rect">
              <a:avLst/>
            </a:prstGeom>
          </p:spPr>
        </p:pic>
        <p:pic>
          <p:nvPicPr>
            <p:cNvPr id="10" name="图片 9"/>
            <p:cNvPicPr>
              <a:picLocks noChangeAspect="1"/>
            </p:cNvPicPr>
            <p:nvPr/>
          </p:nvPicPr>
          <p:blipFill>
            <a:blip r:embed="rId5"/>
            <a:srcRect r="3168" b="9416"/>
            <a:stretch>
              <a:fillRect/>
            </a:stretch>
          </p:blipFill>
          <p:spPr>
            <a:xfrm>
              <a:off x="8974" y="3633"/>
              <a:ext cx="6346" cy="3958"/>
            </a:xfrm>
            <a:prstGeom prst="rect">
              <a:avLst/>
            </a:prstGeom>
          </p:spPr>
        </p:pic>
      </p:gr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4" name="图片 3" descr="樱花"/>
          <p:cNvPicPr>
            <a:picLocks noChangeAspect="1"/>
          </p:cNvPicPr>
          <p:nvPr/>
        </p:nvPicPr>
        <p:blipFill>
          <a:blip r:embed="rId2"/>
          <a:stretch>
            <a:fillRect/>
          </a:stretch>
        </p:blipFill>
        <p:spPr>
          <a:xfrm>
            <a:off x="76200" y="66675"/>
            <a:ext cx="1372235" cy="1372235"/>
          </a:xfrm>
          <a:prstGeom prst="rect">
            <a:avLst/>
          </a:prstGeom>
        </p:spPr>
      </p:pic>
      <p:sp>
        <p:nvSpPr>
          <p:cNvPr id="6" name="文本框 5" descr="7b0a20202020227461726765744d6f64756c65223a202270726f636573734f6e6c696e65466f6e7473220a7d0a"/>
          <p:cNvSpPr txBox="1"/>
          <p:nvPr>
            <p:custDataLst>
              <p:tags r:id="rId3"/>
            </p:custDataLst>
          </p:nvPr>
        </p:nvSpPr>
        <p:spPr>
          <a:xfrm>
            <a:off x="1506220" y="543560"/>
            <a:ext cx="3683000" cy="621030"/>
          </a:xfrm>
          <a:prstGeom prst="rect">
            <a:avLst/>
          </a:prstGeom>
          <a:noFill/>
        </p:spPr>
        <p:txBody>
          <a:bodyPr wrap="square" rtlCol="0">
            <a:noAutofit/>
          </a:bodyPr>
          <a:lstStyle/>
          <a:p>
            <a:pPr algn="l">
              <a:buClrTx/>
              <a:buSzTx/>
              <a:buFontTx/>
            </a:pPr>
            <a:r>
              <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#汉服巡游</a:t>
            </a:r>
            <a:endPar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endParaRPr>
          </a:p>
        </p:txBody>
      </p:sp>
      <p:sp>
        <p:nvSpPr>
          <p:cNvPr id="33" name="文本框 32"/>
          <p:cNvSpPr txBox="1"/>
          <p:nvPr/>
        </p:nvSpPr>
        <p:spPr>
          <a:xfrm>
            <a:off x="855980" y="1515110"/>
            <a:ext cx="10480040" cy="368300"/>
          </a:xfrm>
          <a:prstGeom prst="rect">
            <a:avLst/>
          </a:prstGeom>
          <a:noFill/>
        </p:spPr>
        <p:txBody>
          <a:bodyPr wrap="square" rtlCol="0">
            <a:spAutoFit/>
          </a:bodyPr>
          <a:lstStyle/>
          <a:p>
            <a:r>
              <a:rPr lang="zh-CN" altLang="en-US"/>
              <a:t>国韵大气震撼的汉服巡游秀，穿梭于唯美的樱花园林中，浪漫和国风的气息实在太出片啦。</a:t>
            </a:r>
            <a:endParaRPr lang="zh-CN" altLang="en-US"/>
          </a:p>
        </p:txBody>
      </p:sp>
      <p:grpSp>
        <p:nvGrpSpPr>
          <p:cNvPr id="14" name="组合 13"/>
          <p:cNvGrpSpPr/>
          <p:nvPr/>
        </p:nvGrpSpPr>
        <p:grpSpPr>
          <a:xfrm>
            <a:off x="449580" y="2233930"/>
            <a:ext cx="11337378" cy="3671570"/>
            <a:chOff x="1359" y="3356"/>
            <a:chExt cx="15682" cy="5078"/>
          </a:xfrm>
        </p:grpSpPr>
        <p:pic>
          <p:nvPicPr>
            <p:cNvPr id="9" name="图片 8"/>
            <p:cNvPicPr>
              <a:picLocks noChangeAspect="1"/>
            </p:cNvPicPr>
            <p:nvPr>
              <p:custDataLst>
                <p:tags r:id="rId4"/>
              </p:custDataLst>
            </p:nvPr>
          </p:nvPicPr>
          <p:blipFill>
            <a:blip r:embed="rId5"/>
            <a:stretch>
              <a:fillRect/>
            </a:stretch>
          </p:blipFill>
          <p:spPr>
            <a:xfrm>
              <a:off x="1359" y="3356"/>
              <a:ext cx="7619" cy="5078"/>
            </a:xfrm>
            <a:prstGeom prst="rect">
              <a:avLst/>
            </a:prstGeom>
          </p:spPr>
        </p:pic>
        <p:pic>
          <p:nvPicPr>
            <p:cNvPr id="10" name="图片 9"/>
            <p:cNvPicPr>
              <a:picLocks noChangeAspect="1"/>
            </p:cNvPicPr>
            <p:nvPr>
              <p:custDataLst>
                <p:tags r:id="rId6"/>
              </p:custDataLst>
            </p:nvPr>
          </p:nvPicPr>
          <p:blipFill>
            <a:blip r:embed="rId7"/>
            <a:srcRect r="430" b="5914"/>
            <a:stretch>
              <a:fillRect/>
            </a:stretch>
          </p:blipFill>
          <p:spPr>
            <a:xfrm>
              <a:off x="8978" y="3356"/>
              <a:ext cx="8063" cy="5078"/>
            </a:xfrm>
            <a:prstGeom prst="rect">
              <a:avLst/>
            </a:prstGeom>
          </p:spPr>
        </p:pic>
      </p:gr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4" name="图片 3" descr="樱花"/>
          <p:cNvPicPr>
            <a:picLocks noChangeAspect="1"/>
          </p:cNvPicPr>
          <p:nvPr/>
        </p:nvPicPr>
        <p:blipFill>
          <a:blip r:embed="rId2"/>
          <a:stretch>
            <a:fillRect/>
          </a:stretch>
        </p:blipFill>
        <p:spPr>
          <a:xfrm>
            <a:off x="76200" y="66675"/>
            <a:ext cx="1372235" cy="1372235"/>
          </a:xfrm>
          <a:prstGeom prst="rect">
            <a:avLst/>
          </a:prstGeom>
        </p:spPr>
      </p:pic>
      <p:sp>
        <p:nvSpPr>
          <p:cNvPr id="6" name="文本框 5" descr="7b0a20202020227461726765744d6f64756c65223a202270726f636573734f6e6c696e65466f6e7473220a7d0a"/>
          <p:cNvSpPr txBox="1"/>
          <p:nvPr>
            <p:custDataLst>
              <p:tags r:id="rId3"/>
            </p:custDataLst>
          </p:nvPr>
        </p:nvSpPr>
        <p:spPr>
          <a:xfrm>
            <a:off x="1506220" y="543560"/>
            <a:ext cx="3683000" cy="621030"/>
          </a:xfrm>
          <a:prstGeom prst="rect">
            <a:avLst/>
          </a:prstGeom>
          <a:noFill/>
        </p:spPr>
        <p:txBody>
          <a:bodyPr wrap="square" rtlCol="0">
            <a:noAutofit/>
          </a:bodyPr>
          <a:lstStyle/>
          <a:p>
            <a:pPr algn="l">
              <a:buClrTx/>
              <a:buSzTx/>
              <a:buFontTx/>
            </a:pPr>
            <a:r>
              <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#小丑欢乐颂</a:t>
            </a:r>
            <a:endPar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endParaRPr>
          </a:p>
        </p:txBody>
      </p:sp>
      <p:sp>
        <p:nvSpPr>
          <p:cNvPr id="33" name="文本框 32"/>
          <p:cNvSpPr txBox="1"/>
          <p:nvPr/>
        </p:nvSpPr>
        <p:spPr>
          <a:xfrm>
            <a:off x="621030" y="1738630"/>
            <a:ext cx="10480040" cy="368300"/>
          </a:xfrm>
          <a:prstGeom prst="rect">
            <a:avLst/>
          </a:prstGeom>
          <a:noFill/>
        </p:spPr>
        <p:txBody>
          <a:bodyPr wrap="square" rtlCol="0">
            <a:spAutoFit/>
          </a:bodyPr>
          <a:lstStyle/>
          <a:p>
            <a:r>
              <a:rPr lang="zh-CN" altLang="en-US"/>
              <a:t>活跃氛围的王牌演出节目-小丑互动秀，能为现场带来更多趣味和互动性的内容，参与其中乐趣满满。</a:t>
            </a:r>
            <a:endParaRPr lang="zh-CN" altLang="en-US"/>
          </a:p>
        </p:txBody>
      </p:sp>
      <p:grpSp>
        <p:nvGrpSpPr>
          <p:cNvPr id="16" name="组合 15"/>
          <p:cNvGrpSpPr/>
          <p:nvPr/>
        </p:nvGrpSpPr>
        <p:grpSpPr>
          <a:xfrm>
            <a:off x="430530" y="2491740"/>
            <a:ext cx="11475085" cy="3343316"/>
            <a:chOff x="1274" y="2934"/>
            <a:chExt cx="16978" cy="4946"/>
          </a:xfrm>
        </p:grpSpPr>
        <p:grpSp>
          <p:nvGrpSpPr>
            <p:cNvPr id="15" name="组合 14"/>
            <p:cNvGrpSpPr/>
            <p:nvPr/>
          </p:nvGrpSpPr>
          <p:grpSpPr>
            <a:xfrm>
              <a:off x="1274" y="2947"/>
              <a:ext cx="11338" cy="4933"/>
              <a:chOff x="2414" y="2355"/>
              <a:chExt cx="13021" cy="5665"/>
            </a:xfrm>
          </p:grpSpPr>
          <p:pic>
            <p:nvPicPr>
              <p:cNvPr id="9" name="图片 8"/>
              <p:cNvPicPr>
                <a:picLocks noChangeAspect="1"/>
              </p:cNvPicPr>
              <p:nvPr/>
            </p:nvPicPr>
            <p:blipFill>
              <a:blip r:embed="rId4"/>
              <a:srcRect r="195" b="7979"/>
              <a:stretch>
                <a:fillRect/>
              </a:stretch>
            </p:blipFill>
            <p:spPr>
              <a:xfrm>
                <a:off x="2414" y="2355"/>
                <a:ext cx="4596" cy="5651"/>
              </a:xfrm>
              <a:prstGeom prst="rect">
                <a:avLst/>
              </a:prstGeom>
            </p:spPr>
          </p:pic>
          <p:pic>
            <p:nvPicPr>
              <p:cNvPr id="10" name="图片 9"/>
              <p:cNvPicPr>
                <a:picLocks noChangeAspect="1"/>
              </p:cNvPicPr>
              <p:nvPr/>
            </p:nvPicPr>
            <p:blipFill>
              <a:blip r:embed="rId5"/>
              <a:srcRect r="7124" b="6649"/>
              <a:stretch>
                <a:fillRect/>
              </a:stretch>
            </p:blipFill>
            <p:spPr>
              <a:xfrm>
                <a:off x="7010" y="2374"/>
                <a:ext cx="8425" cy="5646"/>
              </a:xfrm>
              <a:prstGeom prst="rect">
                <a:avLst/>
              </a:prstGeom>
            </p:spPr>
          </p:pic>
        </p:grpSp>
        <p:pic>
          <p:nvPicPr>
            <p:cNvPr id="14" name="图片 13"/>
            <p:cNvPicPr>
              <a:picLocks noChangeAspect="1"/>
            </p:cNvPicPr>
            <p:nvPr/>
          </p:nvPicPr>
          <p:blipFill>
            <a:blip r:embed="rId6"/>
            <a:srcRect l="13212" t="13120" r="12445"/>
            <a:stretch>
              <a:fillRect/>
            </a:stretch>
          </p:blipFill>
          <p:spPr>
            <a:xfrm>
              <a:off x="12612" y="2934"/>
              <a:ext cx="5640" cy="4945"/>
            </a:xfrm>
            <a:prstGeom prst="rect">
              <a:avLst/>
            </a:prstGeom>
          </p:spPr>
        </p:pic>
      </p:gr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4" name="图片 3" descr="樱花"/>
          <p:cNvPicPr>
            <a:picLocks noChangeAspect="1"/>
          </p:cNvPicPr>
          <p:nvPr/>
        </p:nvPicPr>
        <p:blipFill>
          <a:blip r:embed="rId2"/>
          <a:stretch>
            <a:fillRect/>
          </a:stretch>
        </p:blipFill>
        <p:spPr>
          <a:xfrm>
            <a:off x="76200" y="66675"/>
            <a:ext cx="1372235" cy="1372235"/>
          </a:xfrm>
          <a:prstGeom prst="rect">
            <a:avLst/>
          </a:prstGeom>
        </p:spPr>
      </p:pic>
      <p:sp>
        <p:nvSpPr>
          <p:cNvPr id="6" name="文本框 5" descr="7b0a20202020227461726765744d6f64756c65223a202270726f636573734f6e6c696e65466f6e7473220a7d0a"/>
          <p:cNvSpPr txBox="1"/>
          <p:nvPr>
            <p:custDataLst>
              <p:tags r:id="rId3"/>
            </p:custDataLst>
          </p:nvPr>
        </p:nvSpPr>
        <p:spPr>
          <a:xfrm>
            <a:off x="1506220" y="543560"/>
            <a:ext cx="3683000" cy="621030"/>
          </a:xfrm>
          <a:prstGeom prst="rect">
            <a:avLst/>
          </a:prstGeom>
          <a:noFill/>
        </p:spPr>
        <p:txBody>
          <a:bodyPr wrap="square" rtlCol="0">
            <a:noAutofit/>
          </a:bodyPr>
          <a:lstStyle/>
          <a:p>
            <a:pPr algn="l">
              <a:buClrTx/>
              <a:buSzTx/>
              <a:buFontTx/>
            </a:pPr>
            <a:r>
              <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#玩偶互动秀</a:t>
            </a:r>
            <a:endPar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endParaRPr>
          </a:p>
        </p:txBody>
      </p:sp>
      <p:sp>
        <p:nvSpPr>
          <p:cNvPr id="33" name="文本框 32"/>
          <p:cNvSpPr txBox="1"/>
          <p:nvPr/>
        </p:nvSpPr>
        <p:spPr>
          <a:xfrm>
            <a:off x="737235" y="1438910"/>
            <a:ext cx="10480040" cy="506730"/>
          </a:xfrm>
          <a:prstGeom prst="rect">
            <a:avLst/>
          </a:prstGeom>
          <a:noFill/>
        </p:spPr>
        <p:txBody>
          <a:bodyPr wrap="square" rtlCol="0">
            <a:spAutoFit/>
          </a:bodyPr>
          <a:lstStyle/>
          <a:p>
            <a:pPr indent="0" fontAlgn="auto">
              <a:lnSpc>
                <a:spcPct val="150000"/>
              </a:lnSpc>
            </a:pPr>
            <a:r>
              <a:rPr lang="zh-CN" altLang="en-US">
                <a:sym typeface="+mn-ea"/>
              </a:rPr>
              <a:t>超具童话氛围感的可爱玩偶在现场巡游互动，营造出欢乐感的氛围，让孩子们也乐在其中。</a:t>
            </a:r>
            <a:endParaRPr lang="zh-CN" altLang="en-US"/>
          </a:p>
        </p:txBody>
      </p:sp>
      <p:grpSp>
        <p:nvGrpSpPr>
          <p:cNvPr id="9" name="组合 8"/>
          <p:cNvGrpSpPr/>
          <p:nvPr/>
        </p:nvGrpSpPr>
        <p:grpSpPr>
          <a:xfrm>
            <a:off x="411480" y="2319655"/>
            <a:ext cx="11438890" cy="3708400"/>
            <a:chOff x="1502" y="4001"/>
            <a:chExt cx="16659" cy="5400"/>
          </a:xfrm>
        </p:grpSpPr>
        <p:pic>
          <p:nvPicPr>
            <p:cNvPr id="10" name="图片 9"/>
            <p:cNvPicPr>
              <a:picLocks noChangeAspect="1"/>
            </p:cNvPicPr>
            <p:nvPr>
              <p:custDataLst>
                <p:tags r:id="rId4"/>
              </p:custDataLst>
            </p:nvPr>
          </p:nvPicPr>
          <p:blipFill>
            <a:blip r:embed="rId5"/>
            <a:stretch>
              <a:fillRect/>
            </a:stretch>
          </p:blipFill>
          <p:spPr>
            <a:xfrm>
              <a:off x="1502" y="4001"/>
              <a:ext cx="8099" cy="5400"/>
            </a:xfrm>
            <a:prstGeom prst="rect">
              <a:avLst/>
            </a:prstGeom>
          </p:spPr>
        </p:pic>
        <p:pic>
          <p:nvPicPr>
            <p:cNvPr id="14" name="图片 13"/>
            <p:cNvPicPr>
              <a:picLocks noChangeAspect="1"/>
            </p:cNvPicPr>
            <p:nvPr>
              <p:custDataLst>
                <p:tags r:id="rId6"/>
              </p:custDataLst>
            </p:nvPr>
          </p:nvPicPr>
          <p:blipFill>
            <a:blip r:embed="rId7"/>
            <a:srcRect r="-549" b="5081"/>
            <a:stretch>
              <a:fillRect/>
            </a:stretch>
          </p:blipFill>
          <p:spPr>
            <a:xfrm>
              <a:off x="9601" y="4001"/>
              <a:ext cx="8560" cy="5388"/>
            </a:xfrm>
            <a:prstGeom prst="rect">
              <a:avLst/>
            </a:prstGeom>
          </p:spPr>
        </p:pic>
      </p:gr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4" name="图片 3" descr="樱花"/>
          <p:cNvPicPr>
            <a:picLocks noChangeAspect="1"/>
          </p:cNvPicPr>
          <p:nvPr/>
        </p:nvPicPr>
        <p:blipFill>
          <a:blip r:embed="rId2"/>
          <a:stretch>
            <a:fillRect/>
          </a:stretch>
        </p:blipFill>
        <p:spPr>
          <a:xfrm>
            <a:off x="76200" y="66675"/>
            <a:ext cx="1372235" cy="1372235"/>
          </a:xfrm>
          <a:prstGeom prst="rect">
            <a:avLst/>
          </a:prstGeom>
        </p:spPr>
      </p:pic>
      <p:sp>
        <p:nvSpPr>
          <p:cNvPr id="6" name="文本框 5" descr="7b0a20202020227461726765744d6f64756c65223a202270726f636573734f6e6c696e65466f6e7473220a7d0a"/>
          <p:cNvSpPr txBox="1"/>
          <p:nvPr>
            <p:custDataLst>
              <p:tags r:id="rId3"/>
            </p:custDataLst>
          </p:nvPr>
        </p:nvSpPr>
        <p:spPr>
          <a:xfrm>
            <a:off x="1506220" y="543560"/>
            <a:ext cx="3683000" cy="621030"/>
          </a:xfrm>
          <a:prstGeom prst="rect">
            <a:avLst/>
          </a:prstGeom>
          <a:noFill/>
        </p:spPr>
        <p:txBody>
          <a:bodyPr wrap="square" rtlCol="0">
            <a:noAutofit/>
          </a:bodyPr>
          <a:lstStyle/>
          <a:p>
            <a:pPr algn="l">
              <a:buClrTx/>
              <a:buSzTx/>
              <a:buFontTx/>
            </a:pPr>
            <a:r>
              <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#泡泡互动秀</a:t>
            </a:r>
            <a:endPar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endParaRPr>
          </a:p>
        </p:txBody>
      </p:sp>
      <p:sp>
        <p:nvSpPr>
          <p:cNvPr id="2" name="文本框 1"/>
          <p:cNvSpPr txBox="1"/>
          <p:nvPr/>
        </p:nvSpPr>
        <p:spPr>
          <a:xfrm>
            <a:off x="855980" y="1438910"/>
            <a:ext cx="10480040" cy="506730"/>
          </a:xfrm>
          <a:prstGeom prst="rect">
            <a:avLst/>
          </a:prstGeom>
          <a:noFill/>
        </p:spPr>
        <p:txBody>
          <a:bodyPr wrap="square" rtlCol="0">
            <a:spAutoFit/>
          </a:bodyPr>
          <a:lstStyle/>
          <a:p>
            <a:pPr indent="0" fontAlgn="auto">
              <a:lnSpc>
                <a:spcPct val="150000"/>
              </a:lnSpc>
            </a:pPr>
            <a:r>
              <a:rPr lang="zh-CN" altLang="en-US">
                <a:sym typeface="+mn-ea"/>
              </a:rPr>
              <a:t>浪漫和具有童话氛围感的泡泡秀，在粉色主题的点缀下更加的绚烂美丽，拍照打卡创意十足。</a:t>
            </a:r>
            <a:endParaRPr lang="zh-CN" altLang="en-US"/>
          </a:p>
        </p:txBody>
      </p:sp>
      <p:grpSp>
        <p:nvGrpSpPr>
          <p:cNvPr id="19" name="组合 18"/>
          <p:cNvGrpSpPr/>
          <p:nvPr/>
        </p:nvGrpSpPr>
        <p:grpSpPr>
          <a:xfrm>
            <a:off x="427990" y="2278380"/>
            <a:ext cx="11389995" cy="3561715"/>
            <a:chOff x="1617" y="2334"/>
            <a:chExt cx="19174" cy="5996"/>
          </a:xfrm>
        </p:grpSpPr>
        <p:pic>
          <p:nvPicPr>
            <p:cNvPr id="15" name="图片 14"/>
            <p:cNvPicPr>
              <a:picLocks noChangeAspect="1"/>
            </p:cNvPicPr>
            <p:nvPr/>
          </p:nvPicPr>
          <p:blipFill>
            <a:blip r:embed="rId4"/>
            <a:srcRect r="971" b="7082"/>
            <a:stretch>
              <a:fillRect/>
            </a:stretch>
          </p:blipFill>
          <p:spPr>
            <a:xfrm>
              <a:off x="1617" y="2334"/>
              <a:ext cx="4792" cy="5996"/>
            </a:xfrm>
            <a:prstGeom prst="rect">
              <a:avLst/>
            </a:prstGeom>
          </p:spPr>
        </p:pic>
        <p:pic>
          <p:nvPicPr>
            <p:cNvPr id="16" name="图片 15"/>
            <p:cNvPicPr>
              <a:picLocks noChangeAspect="1"/>
            </p:cNvPicPr>
            <p:nvPr/>
          </p:nvPicPr>
          <p:blipFill>
            <a:blip r:embed="rId5"/>
            <a:srcRect r="51" b="6669"/>
            <a:stretch>
              <a:fillRect/>
            </a:stretch>
          </p:blipFill>
          <p:spPr>
            <a:xfrm>
              <a:off x="6409" y="2334"/>
              <a:ext cx="4803" cy="5982"/>
            </a:xfrm>
            <a:prstGeom prst="rect">
              <a:avLst/>
            </a:prstGeom>
          </p:spPr>
        </p:pic>
        <p:pic>
          <p:nvPicPr>
            <p:cNvPr id="17" name="图片 16"/>
            <p:cNvPicPr>
              <a:picLocks noChangeAspect="1"/>
            </p:cNvPicPr>
            <p:nvPr/>
          </p:nvPicPr>
          <p:blipFill>
            <a:blip r:embed="rId6"/>
            <a:srcRect r="1090" b="7659"/>
            <a:stretch>
              <a:fillRect/>
            </a:stretch>
          </p:blipFill>
          <p:spPr>
            <a:xfrm>
              <a:off x="11212" y="2358"/>
              <a:ext cx="4793" cy="5968"/>
            </a:xfrm>
            <a:prstGeom prst="rect">
              <a:avLst/>
            </a:prstGeom>
          </p:spPr>
        </p:pic>
        <p:pic>
          <p:nvPicPr>
            <p:cNvPr id="18" name="图片 17"/>
            <p:cNvPicPr>
              <a:picLocks noChangeAspect="1"/>
            </p:cNvPicPr>
            <p:nvPr/>
          </p:nvPicPr>
          <p:blipFill>
            <a:blip r:embed="rId7"/>
            <a:srcRect r="575" b="7197"/>
            <a:stretch>
              <a:fillRect/>
            </a:stretch>
          </p:blipFill>
          <p:spPr>
            <a:xfrm>
              <a:off x="16005" y="2358"/>
              <a:ext cx="4786" cy="5958"/>
            </a:xfrm>
            <a:prstGeom prst="rect">
              <a:avLst/>
            </a:prstGeom>
          </p:spPr>
        </p:pic>
      </p:gr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4" name="图片 3" descr="樱花"/>
          <p:cNvPicPr>
            <a:picLocks noChangeAspect="1"/>
          </p:cNvPicPr>
          <p:nvPr/>
        </p:nvPicPr>
        <p:blipFill>
          <a:blip r:embed="rId2"/>
          <a:stretch>
            <a:fillRect/>
          </a:stretch>
        </p:blipFill>
        <p:spPr>
          <a:xfrm>
            <a:off x="76200" y="66675"/>
            <a:ext cx="1372235" cy="1372235"/>
          </a:xfrm>
          <a:prstGeom prst="rect">
            <a:avLst/>
          </a:prstGeom>
        </p:spPr>
      </p:pic>
      <p:sp>
        <p:nvSpPr>
          <p:cNvPr id="6" name="文本框 5" descr="7b0a20202020227461726765744d6f64756c65223a202270726f636573734f6e6c696e65466f6e7473220a7d0a"/>
          <p:cNvSpPr txBox="1"/>
          <p:nvPr>
            <p:custDataLst>
              <p:tags r:id="rId3"/>
            </p:custDataLst>
          </p:nvPr>
        </p:nvSpPr>
        <p:spPr>
          <a:xfrm>
            <a:off x="1506220" y="543560"/>
            <a:ext cx="3683000" cy="621030"/>
          </a:xfrm>
          <a:prstGeom prst="rect">
            <a:avLst/>
          </a:prstGeom>
          <a:noFill/>
        </p:spPr>
        <p:txBody>
          <a:bodyPr wrap="square" rtlCol="0">
            <a:noAutofit/>
          </a:bodyPr>
          <a:lstStyle/>
          <a:p>
            <a:pPr algn="l">
              <a:buClrTx/>
              <a:buSzTx/>
              <a:buFontTx/>
            </a:pPr>
            <a:r>
              <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#二次元巡游</a:t>
            </a:r>
            <a:endPar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endParaRPr>
          </a:p>
        </p:txBody>
      </p:sp>
      <p:sp>
        <p:nvSpPr>
          <p:cNvPr id="2" name="文本框 1"/>
          <p:cNvSpPr txBox="1"/>
          <p:nvPr/>
        </p:nvSpPr>
        <p:spPr>
          <a:xfrm>
            <a:off x="855980" y="1438910"/>
            <a:ext cx="10480040" cy="506730"/>
          </a:xfrm>
          <a:prstGeom prst="rect">
            <a:avLst/>
          </a:prstGeom>
          <a:noFill/>
        </p:spPr>
        <p:txBody>
          <a:bodyPr wrap="square" rtlCol="0">
            <a:spAutoFit/>
          </a:bodyPr>
          <a:lstStyle/>
          <a:p>
            <a:pPr indent="0" fontAlgn="auto">
              <a:lnSpc>
                <a:spcPct val="150000"/>
              </a:lnSpc>
            </a:pPr>
            <a:r>
              <a:rPr lang="zh-CN" altLang="en-US"/>
              <a:t>90</a:t>
            </a:r>
            <a:r>
              <a:rPr lang="zh-CN" altLang="en-US">
                <a:sym typeface="+mn-ea"/>
              </a:rPr>
              <a:t>后00后都热衷的二次元动漫cosplay，将现场的活动调性营造出潮流年轻时尚活力的元素。</a:t>
            </a:r>
            <a:endParaRPr lang="zh-CN" altLang="en-US"/>
          </a:p>
        </p:txBody>
      </p:sp>
      <p:grpSp>
        <p:nvGrpSpPr>
          <p:cNvPr id="3" name="组合 2"/>
          <p:cNvGrpSpPr/>
          <p:nvPr/>
        </p:nvGrpSpPr>
        <p:grpSpPr>
          <a:xfrm>
            <a:off x="440690" y="2352675"/>
            <a:ext cx="11325860" cy="3609394"/>
            <a:chOff x="1359" y="3465"/>
            <a:chExt cx="16433" cy="5237"/>
          </a:xfrm>
        </p:grpSpPr>
        <p:pic>
          <p:nvPicPr>
            <p:cNvPr id="5" name="图片 4"/>
            <p:cNvPicPr>
              <a:picLocks noChangeAspect="1"/>
            </p:cNvPicPr>
            <p:nvPr>
              <p:custDataLst>
                <p:tags r:id="rId4"/>
              </p:custDataLst>
            </p:nvPr>
          </p:nvPicPr>
          <p:blipFill>
            <a:blip r:embed="rId5"/>
            <a:srcRect l="5302" t="12506" r="11438" b="5730"/>
            <a:stretch>
              <a:fillRect/>
            </a:stretch>
          </p:blipFill>
          <p:spPr>
            <a:xfrm>
              <a:off x="1359" y="3465"/>
              <a:ext cx="7993" cy="5237"/>
            </a:xfrm>
            <a:prstGeom prst="rect">
              <a:avLst/>
            </a:prstGeom>
          </p:spPr>
        </p:pic>
        <p:pic>
          <p:nvPicPr>
            <p:cNvPr id="7" name="图片 6"/>
            <p:cNvPicPr>
              <a:picLocks noChangeAspect="1"/>
            </p:cNvPicPr>
            <p:nvPr>
              <p:custDataLst>
                <p:tags r:id="rId6"/>
              </p:custDataLst>
            </p:nvPr>
          </p:nvPicPr>
          <p:blipFill>
            <a:blip r:embed="rId7"/>
            <a:stretch>
              <a:fillRect/>
            </a:stretch>
          </p:blipFill>
          <p:spPr>
            <a:xfrm>
              <a:off x="9352" y="3465"/>
              <a:ext cx="8440" cy="5220"/>
            </a:xfrm>
            <a:prstGeom prst="rect">
              <a:avLst/>
            </a:prstGeom>
          </p:spPr>
        </p:pic>
      </p:gr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资源 1"/>
          <p:cNvPicPr>
            <a:picLocks noChangeAspect="1"/>
          </p:cNvPicPr>
          <p:nvPr/>
        </p:nvPicPr>
        <p:blipFill>
          <a:blip r:embed="rId1"/>
          <a:srcRect l="25760" t="12840" r="7718" b="16530"/>
          <a:stretch>
            <a:fillRect/>
          </a:stretch>
        </p:blipFill>
        <p:spPr>
          <a:xfrm>
            <a:off x="0" y="0"/>
            <a:ext cx="12191365" cy="6858000"/>
          </a:xfrm>
          <a:prstGeom prst="rect">
            <a:avLst/>
          </a:prstGeom>
        </p:spPr>
      </p:pic>
      <p:grpSp>
        <p:nvGrpSpPr>
          <p:cNvPr id="6" name="组合 5"/>
          <p:cNvGrpSpPr/>
          <p:nvPr/>
        </p:nvGrpSpPr>
        <p:grpSpPr>
          <a:xfrm>
            <a:off x="3042920" y="1341120"/>
            <a:ext cx="6106160" cy="3799205"/>
            <a:chOff x="4237" y="1958"/>
            <a:chExt cx="9616" cy="5983"/>
          </a:xfrm>
        </p:grpSpPr>
        <p:sp>
          <p:nvSpPr>
            <p:cNvPr id="2" name="矩形 1"/>
            <p:cNvSpPr/>
            <p:nvPr/>
          </p:nvSpPr>
          <p:spPr>
            <a:xfrm>
              <a:off x="4237" y="1958"/>
              <a:ext cx="9616" cy="5983"/>
            </a:xfrm>
            <a:prstGeom prst="rect">
              <a:avLst/>
            </a:prstGeom>
            <a:solidFill>
              <a:srgbClr val="F3C1DA"/>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 name="文本框 4"/>
            <p:cNvSpPr txBox="1"/>
            <p:nvPr/>
          </p:nvSpPr>
          <p:spPr>
            <a:xfrm>
              <a:off x="6108" y="2591"/>
              <a:ext cx="6894" cy="1452"/>
            </a:xfrm>
            <a:prstGeom prst="rect">
              <a:avLst/>
            </a:prstGeom>
            <a:noFill/>
          </p:spPr>
          <p:txBody>
            <a:bodyPr wrap="square" rtlCol="0">
              <a:spAutoFit/>
            </a:bodyPr>
            <a:lstStyle/>
            <a:p>
              <a:r>
                <a:rPr lang="zh-CN" altLang="en-US" sz="5400" b="1">
                  <a:solidFill>
                    <a:srgbClr val="189B53"/>
                  </a:solidFill>
                  <a:effectLst/>
                  <a:latin typeface="方正清刻本悦宋简体" panose="02000000000000000000" charset="-122"/>
                  <a:ea typeface="方正清刻本悦宋简体" panose="02000000000000000000" charset="-122"/>
                </a:rPr>
                <a:t>PART-</a:t>
              </a:r>
              <a:r>
                <a:rPr lang="en-US" altLang="zh-CN" sz="5400" b="1">
                  <a:solidFill>
                    <a:srgbClr val="189B53"/>
                  </a:solidFill>
                  <a:effectLst/>
                  <a:latin typeface="方正清刻本悦宋简体" panose="02000000000000000000" charset="-122"/>
                  <a:ea typeface="方正清刻本悦宋简体" panose="02000000000000000000" charset="-122"/>
                </a:rPr>
                <a:t>FOUR</a:t>
              </a:r>
              <a:endParaRPr lang="en-US" altLang="zh-CN" sz="5400" b="1">
                <a:solidFill>
                  <a:srgbClr val="189B53"/>
                </a:solidFill>
                <a:effectLst/>
                <a:latin typeface="方正清刻本悦宋简体" panose="02000000000000000000" charset="-122"/>
                <a:ea typeface="方正清刻本悦宋简体" panose="02000000000000000000" charset="-122"/>
              </a:endParaRPr>
            </a:p>
          </p:txBody>
        </p:sp>
        <p:sp>
          <p:nvSpPr>
            <p:cNvPr id="3" name="文本框 2"/>
            <p:cNvSpPr txBox="1"/>
            <p:nvPr/>
          </p:nvSpPr>
          <p:spPr>
            <a:xfrm>
              <a:off x="5057" y="4183"/>
              <a:ext cx="7945" cy="2082"/>
            </a:xfrm>
            <a:prstGeom prst="rect">
              <a:avLst/>
            </a:prstGeom>
            <a:noFill/>
          </p:spPr>
          <p:txBody>
            <a:bodyPr wrap="square" rtlCol="0">
              <a:spAutoFit/>
            </a:bodyPr>
            <a:lstStyle/>
            <a:p>
              <a:pPr algn="dist"/>
              <a:r>
                <a:rPr lang="zh-CN" altLang="en-US" sz="8000" b="1" dirty="0">
                  <a:solidFill>
                    <a:schemeClr val="tx1"/>
                  </a:solidFill>
                  <a:latin typeface="方正大标宋简体" panose="02010601030101010101" charset="-122"/>
                  <a:ea typeface="方正大标宋简体" panose="02010601030101010101" charset="-122"/>
                  <a:cs typeface="汉仪中宋S" panose="00020600040101010101" pitchFamily="18" charset="-122"/>
                </a:rPr>
                <a:t>活动宣传</a:t>
              </a:r>
              <a:endParaRPr lang="zh-CN" altLang="en-US" sz="8000" b="1" dirty="0">
                <a:solidFill>
                  <a:schemeClr val="tx1"/>
                </a:solidFill>
                <a:latin typeface="方正大标宋简体" panose="02010601030101010101" charset="-122"/>
                <a:ea typeface="方正大标宋简体" panose="02010601030101010101" charset="-122"/>
                <a:cs typeface="汉仪中宋S" panose="00020600040101010101" pitchFamily="18" charset="-122"/>
              </a:endParaRPr>
            </a:p>
          </p:txBody>
        </p:sp>
        <p:sp>
          <p:nvSpPr>
            <p:cNvPr id="33" name="文本框 32"/>
            <p:cNvSpPr txBox="1"/>
            <p:nvPr/>
          </p:nvSpPr>
          <p:spPr>
            <a:xfrm>
              <a:off x="5457" y="6265"/>
              <a:ext cx="6786" cy="822"/>
            </a:xfrm>
            <a:prstGeom prst="rect">
              <a:avLst/>
            </a:prstGeom>
            <a:noFill/>
          </p:spPr>
          <p:txBody>
            <a:bodyPr wrap="square" rtlCol="0">
              <a:spAutoFit/>
            </a:bodyPr>
            <a:lstStyle/>
            <a:p>
              <a:pPr algn="dist"/>
              <a:r>
                <a:rPr lang="zh-CN" altLang="en-US" sz="2800" i="1">
                  <a:solidFill>
                    <a:schemeClr val="bg1"/>
                  </a:solidFill>
                  <a:effectLst>
                    <a:outerShdw blurRad="38100" dist="38100" dir="2700000" algn="tl">
                      <a:srgbClr val="000000">
                        <a:alpha val="43137"/>
                      </a:srgbClr>
                    </a:outerShdw>
                  </a:effectLst>
                  <a:latin typeface="华文中宋" panose="02010600040101010101" charset="-122"/>
                  <a:ea typeface="华文中宋" panose="02010600040101010101" charset="-122"/>
                </a:rPr>
                <a:t> </a:t>
              </a:r>
              <a:r>
                <a:rPr lang="zh-CN" altLang="en-US" sz="2800" i="1">
                  <a:solidFill>
                    <a:srgbClr val="F84CA6"/>
                  </a:solidFill>
                  <a:effectLst>
                    <a:outerShdw blurRad="38100" dist="38100" dir="2700000" algn="tl">
                      <a:srgbClr val="000000">
                        <a:alpha val="43137"/>
                      </a:srgbClr>
                    </a:outerShdw>
                  </a:effectLst>
                  <a:latin typeface="华文中宋" panose="02010600040101010101" charset="-122"/>
                  <a:ea typeface="华文中宋" panose="02010600040101010101" charset="-122"/>
                </a:rPr>
                <a:t>ACTIVITY PUBLICITY</a:t>
              </a:r>
              <a:endParaRPr lang="zh-CN" altLang="en-US" sz="2800" i="1">
                <a:solidFill>
                  <a:srgbClr val="F84CA6"/>
                </a:solidFill>
                <a:effectLst>
                  <a:outerShdw blurRad="38100" dist="38100" dir="2700000" algn="tl">
                    <a:srgbClr val="000000">
                      <a:alpha val="43137"/>
                    </a:srgbClr>
                  </a:outerShdw>
                </a:effectLst>
                <a:latin typeface="华文中宋" panose="02010600040101010101" charset="-122"/>
                <a:ea typeface="华文中宋" panose="02010600040101010101" charset="-122"/>
              </a:endParaRPr>
            </a:p>
          </p:txBody>
        </p:sp>
      </p:gr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4" name="图片 3" descr="樱花"/>
          <p:cNvPicPr>
            <a:picLocks noChangeAspect="1"/>
          </p:cNvPicPr>
          <p:nvPr/>
        </p:nvPicPr>
        <p:blipFill>
          <a:blip r:embed="rId2"/>
          <a:stretch>
            <a:fillRect/>
          </a:stretch>
        </p:blipFill>
        <p:spPr>
          <a:xfrm>
            <a:off x="76200" y="66675"/>
            <a:ext cx="1372235" cy="1372235"/>
          </a:xfrm>
          <a:prstGeom prst="rect">
            <a:avLst/>
          </a:prstGeom>
        </p:spPr>
      </p:pic>
      <p:sp>
        <p:nvSpPr>
          <p:cNvPr id="6" name="文本框 5" descr="7b0a20202020227461726765744d6f64756c65223a202270726f636573734f6e6c696e65466f6e7473220a7d0a"/>
          <p:cNvSpPr txBox="1"/>
          <p:nvPr>
            <p:custDataLst>
              <p:tags r:id="rId3"/>
            </p:custDataLst>
          </p:nvPr>
        </p:nvSpPr>
        <p:spPr>
          <a:xfrm>
            <a:off x="1506220" y="543560"/>
            <a:ext cx="3683000" cy="621030"/>
          </a:xfrm>
          <a:prstGeom prst="rect">
            <a:avLst/>
          </a:prstGeom>
          <a:noFill/>
        </p:spPr>
        <p:txBody>
          <a:bodyPr wrap="square" rtlCol="0">
            <a:noAutofit/>
          </a:bodyPr>
          <a:lstStyle/>
          <a:p>
            <a:pPr algn="l">
              <a:buClrTx/>
              <a:buSzTx/>
              <a:buFontTx/>
            </a:pPr>
            <a:r>
              <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#活动宣传海报</a:t>
            </a:r>
            <a:endPar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endParaRPr>
          </a:p>
        </p:txBody>
      </p:sp>
      <p:grpSp>
        <p:nvGrpSpPr>
          <p:cNvPr id="7" name="组合 6"/>
          <p:cNvGrpSpPr/>
          <p:nvPr/>
        </p:nvGrpSpPr>
        <p:grpSpPr>
          <a:xfrm>
            <a:off x="3761740" y="1628140"/>
            <a:ext cx="7992110" cy="4129202"/>
            <a:chOff x="2789" y="3007"/>
            <a:chExt cx="7493" cy="3871"/>
          </a:xfrm>
        </p:grpSpPr>
        <p:pic>
          <p:nvPicPr>
            <p:cNvPr id="2" name="图片 1"/>
            <p:cNvPicPr>
              <a:picLocks noChangeAspect="1"/>
            </p:cNvPicPr>
            <p:nvPr/>
          </p:nvPicPr>
          <p:blipFill>
            <a:blip r:embed="rId4"/>
            <a:srcRect l="6552" t="656" r="4551"/>
            <a:stretch>
              <a:fillRect/>
            </a:stretch>
          </p:blipFill>
          <p:spPr>
            <a:xfrm>
              <a:off x="5287" y="3007"/>
              <a:ext cx="2595" cy="3870"/>
            </a:xfrm>
            <a:prstGeom prst="rect">
              <a:avLst/>
            </a:prstGeom>
          </p:spPr>
        </p:pic>
        <p:pic>
          <p:nvPicPr>
            <p:cNvPr id="3" name="图片 2"/>
            <p:cNvPicPr>
              <a:picLocks noChangeAspect="1"/>
            </p:cNvPicPr>
            <p:nvPr/>
          </p:nvPicPr>
          <p:blipFill>
            <a:blip r:embed="rId5"/>
            <a:srcRect l="9340" t="1075" r="8931" b="799"/>
            <a:stretch>
              <a:fillRect/>
            </a:stretch>
          </p:blipFill>
          <p:spPr>
            <a:xfrm>
              <a:off x="7882" y="3007"/>
              <a:ext cx="2400" cy="3844"/>
            </a:xfrm>
            <a:prstGeom prst="rect">
              <a:avLst/>
            </a:prstGeom>
          </p:spPr>
        </p:pic>
        <p:pic>
          <p:nvPicPr>
            <p:cNvPr id="5" name="图片 4"/>
            <p:cNvPicPr>
              <a:picLocks noChangeAspect="1"/>
            </p:cNvPicPr>
            <p:nvPr/>
          </p:nvPicPr>
          <p:blipFill>
            <a:blip r:embed="rId6"/>
            <a:srcRect l="8292" r="8724"/>
            <a:stretch>
              <a:fillRect/>
            </a:stretch>
          </p:blipFill>
          <p:spPr>
            <a:xfrm>
              <a:off x="2789" y="3007"/>
              <a:ext cx="2408" cy="3871"/>
            </a:xfrm>
            <a:prstGeom prst="rect">
              <a:avLst/>
            </a:prstGeom>
          </p:spPr>
        </p:pic>
      </p:grpSp>
      <p:sp>
        <p:nvSpPr>
          <p:cNvPr id="33" name="文本框 32"/>
          <p:cNvSpPr txBox="1"/>
          <p:nvPr/>
        </p:nvSpPr>
        <p:spPr>
          <a:xfrm>
            <a:off x="476250" y="2398395"/>
            <a:ext cx="3044825" cy="2584450"/>
          </a:xfrm>
          <a:prstGeom prst="rect">
            <a:avLst/>
          </a:prstGeom>
          <a:noFill/>
        </p:spPr>
        <p:txBody>
          <a:bodyPr wrap="square" rtlCol="0">
            <a:spAutoFit/>
          </a:bodyPr>
          <a:lstStyle/>
          <a:p>
            <a:pPr indent="0" fontAlgn="auto">
              <a:lnSpc>
                <a:spcPct val="150000"/>
              </a:lnSpc>
            </a:pPr>
            <a:r>
              <a:rPr lang="zh-CN" altLang="en-US">
                <a:sym typeface="+mn-ea"/>
              </a:rPr>
              <a:t>设计樱花节和古风元素相结合的海报，提前一个星期在官方公众号、社群、朋友圈等渠道进行预热造势，扩大活动的宣传范围，吸引更多用户到场游玩打卡体验。</a:t>
            </a:r>
            <a:endParaRPr lang="zh-CN" alt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4" name="图片 3" descr="樱花"/>
          <p:cNvPicPr>
            <a:picLocks noChangeAspect="1"/>
          </p:cNvPicPr>
          <p:nvPr/>
        </p:nvPicPr>
        <p:blipFill>
          <a:blip r:embed="rId2"/>
          <a:stretch>
            <a:fillRect/>
          </a:stretch>
        </p:blipFill>
        <p:spPr>
          <a:xfrm>
            <a:off x="76200" y="66675"/>
            <a:ext cx="1372235" cy="1372235"/>
          </a:xfrm>
          <a:prstGeom prst="rect">
            <a:avLst/>
          </a:prstGeom>
        </p:spPr>
      </p:pic>
      <p:sp>
        <p:nvSpPr>
          <p:cNvPr id="6" name="文本框 5" descr="7b0a20202020227461726765744d6f64756c65223a202270726f636573734f6e6c696e65466f6e7473220a7d0a"/>
          <p:cNvSpPr txBox="1"/>
          <p:nvPr>
            <p:custDataLst>
              <p:tags r:id="rId3"/>
            </p:custDataLst>
          </p:nvPr>
        </p:nvSpPr>
        <p:spPr>
          <a:xfrm>
            <a:off x="1506220" y="543560"/>
            <a:ext cx="3683000" cy="621030"/>
          </a:xfrm>
          <a:prstGeom prst="rect">
            <a:avLst/>
          </a:prstGeom>
          <a:noFill/>
        </p:spPr>
        <p:txBody>
          <a:bodyPr wrap="square" rtlCol="0">
            <a:noAutofit/>
          </a:bodyPr>
          <a:lstStyle/>
          <a:p>
            <a:pPr algn="l">
              <a:buClrTx/>
              <a:buSzTx/>
              <a:buFontTx/>
            </a:pPr>
            <a:r>
              <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#网红达人种草</a:t>
            </a:r>
            <a:endPar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endParaRPr>
          </a:p>
        </p:txBody>
      </p:sp>
      <p:grpSp>
        <p:nvGrpSpPr>
          <p:cNvPr id="7" name="组合 6"/>
          <p:cNvGrpSpPr/>
          <p:nvPr/>
        </p:nvGrpSpPr>
        <p:grpSpPr>
          <a:xfrm>
            <a:off x="381635" y="1943100"/>
            <a:ext cx="11443335" cy="4271645"/>
            <a:chOff x="1246" y="4554"/>
            <a:chExt cx="14526" cy="5422"/>
          </a:xfrm>
        </p:grpSpPr>
        <p:pic>
          <p:nvPicPr>
            <p:cNvPr id="2" name="图片 1"/>
            <p:cNvPicPr>
              <a:picLocks noChangeAspect="1"/>
            </p:cNvPicPr>
            <p:nvPr/>
          </p:nvPicPr>
          <p:blipFill>
            <a:blip r:embed="rId4"/>
            <a:srcRect t="14830" r="-112"/>
            <a:stretch>
              <a:fillRect/>
            </a:stretch>
          </p:blipFill>
          <p:spPr>
            <a:xfrm>
              <a:off x="6117" y="4554"/>
              <a:ext cx="4749" cy="5387"/>
            </a:xfrm>
            <a:prstGeom prst="rect">
              <a:avLst/>
            </a:prstGeom>
          </p:spPr>
        </p:pic>
        <p:pic>
          <p:nvPicPr>
            <p:cNvPr id="3" name="图片 2"/>
            <p:cNvPicPr>
              <a:picLocks noChangeAspect="1"/>
            </p:cNvPicPr>
            <p:nvPr/>
          </p:nvPicPr>
          <p:blipFill>
            <a:blip r:embed="rId5"/>
            <a:srcRect t="15272" r="147"/>
            <a:stretch>
              <a:fillRect/>
            </a:stretch>
          </p:blipFill>
          <p:spPr>
            <a:xfrm>
              <a:off x="1246" y="4554"/>
              <a:ext cx="4761" cy="5387"/>
            </a:xfrm>
            <a:prstGeom prst="rect">
              <a:avLst/>
            </a:prstGeom>
          </p:spPr>
        </p:pic>
        <p:pic>
          <p:nvPicPr>
            <p:cNvPr id="5" name="图片 4"/>
            <p:cNvPicPr>
              <a:picLocks noChangeAspect="1"/>
            </p:cNvPicPr>
            <p:nvPr/>
          </p:nvPicPr>
          <p:blipFill>
            <a:blip r:embed="rId6"/>
            <a:srcRect t="15240" r="-60"/>
            <a:stretch>
              <a:fillRect/>
            </a:stretch>
          </p:blipFill>
          <p:spPr>
            <a:xfrm>
              <a:off x="10976" y="4554"/>
              <a:ext cx="4796" cy="5422"/>
            </a:xfrm>
            <a:prstGeom prst="rect">
              <a:avLst/>
            </a:prstGeom>
          </p:spPr>
        </p:pic>
      </p:grpSp>
      <p:sp>
        <p:nvSpPr>
          <p:cNvPr id="33" name="文本框 32"/>
          <p:cNvSpPr txBox="1"/>
          <p:nvPr/>
        </p:nvSpPr>
        <p:spPr>
          <a:xfrm>
            <a:off x="1022985" y="1300480"/>
            <a:ext cx="10480040" cy="506730"/>
          </a:xfrm>
          <a:prstGeom prst="rect">
            <a:avLst/>
          </a:prstGeom>
          <a:noFill/>
        </p:spPr>
        <p:txBody>
          <a:bodyPr wrap="square" rtlCol="0">
            <a:spAutoFit/>
          </a:bodyPr>
          <a:lstStyle/>
          <a:p>
            <a:pPr indent="0" fontAlgn="auto">
              <a:lnSpc>
                <a:spcPct val="150000"/>
              </a:lnSpc>
            </a:pPr>
            <a:r>
              <a:rPr lang="zh-CN" altLang="en-US">
                <a:sym typeface="+mn-ea"/>
              </a:rPr>
              <a:t>邀请本地知名的网红达人到场游玩并拍摄唯美的照片发布在社交平台进行种草安利，吸引更多用户到场。</a:t>
            </a:r>
            <a:endParaRPr lang="zh-CN" alt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4" name="图片 3" descr="樱花"/>
          <p:cNvPicPr>
            <a:picLocks noChangeAspect="1"/>
          </p:cNvPicPr>
          <p:nvPr/>
        </p:nvPicPr>
        <p:blipFill>
          <a:blip r:embed="rId2"/>
          <a:stretch>
            <a:fillRect/>
          </a:stretch>
        </p:blipFill>
        <p:spPr>
          <a:xfrm>
            <a:off x="76200" y="66675"/>
            <a:ext cx="1372235" cy="1372235"/>
          </a:xfrm>
          <a:prstGeom prst="rect">
            <a:avLst/>
          </a:prstGeom>
        </p:spPr>
      </p:pic>
      <p:sp>
        <p:nvSpPr>
          <p:cNvPr id="6" name="文本框 5" descr="7b0a20202020227461726765744d6f64756c65223a202270726f636573734f6e6c696e65466f6e7473220a7d0a"/>
          <p:cNvSpPr txBox="1"/>
          <p:nvPr>
            <p:custDataLst>
              <p:tags r:id="rId3"/>
            </p:custDataLst>
          </p:nvPr>
        </p:nvSpPr>
        <p:spPr>
          <a:xfrm>
            <a:off x="1506220" y="543560"/>
            <a:ext cx="3683000" cy="621030"/>
          </a:xfrm>
          <a:prstGeom prst="rect">
            <a:avLst/>
          </a:prstGeom>
          <a:noFill/>
        </p:spPr>
        <p:txBody>
          <a:bodyPr wrap="square" rtlCol="0">
            <a:noAutofit/>
          </a:bodyPr>
          <a:lstStyle/>
          <a:p>
            <a:pPr algn="l">
              <a:buClrTx/>
              <a:buSzTx/>
              <a:buFontTx/>
            </a:pPr>
            <a:r>
              <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#舞蹈快闪巡游</a:t>
            </a:r>
            <a:endPar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endParaRPr>
          </a:p>
        </p:txBody>
      </p:sp>
      <p:sp>
        <p:nvSpPr>
          <p:cNvPr id="33" name="文本框 32"/>
          <p:cNvSpPr txBox="1"/>
          <p:nvPr/>
        </p:nvSpPr>
        <p:spPr>
          <a:xfrm>
            <a:off x="765810" y="1438910"/>
            <a:ext cx="10480040" cy="506730"/>
          </a:xfrm>
          <a:prstGeom prst="rect">
            <a:avLst/>
          </a:prstGeom>
          <a:noFill/>
        </p:spPr>
        <p:txBody>
          <a:bodyPr wrap="square" rtlCol="0">
            <a:spAutoFit/>
          </a:bodyPr>
          <a:lstStyle/>
          <a:p>
            <a:pPr indent="0" fontAlgn="auto">
              <a:lnSpc>
                <a:spcPct val="150000"/>
              </a:lnSpc>
            </a:pPr>
            <a:r>
              <a:rPr lang="zh-CN" altLang="en-US">
                <a:sym typeface="+mn-ea"/>
              </a:rPr>
              <a:t>身穿粉色系烂漫服装的舞蹈演员在活动现场周边巡游快闪，吸引更多用户到场参与互动。</a:t>
            </a:r>
            <a:endParaRPr lang="zh-CN" altLang="en-US"/>
          </a:p>
        </p:txBody>
      </p:sp>
      <p:grpSp>
        <p:nvGrpSpPr>
          <p:cNvPr id="10" name="组合 9"/>
          <p:cNvGrpSpPr/>
          <p:nvPr/>
        </p:nvGrpSpPr>
        <p:grpSpPr>
          <a:xfrm>
            <a:off x="382905" y="2228850"/>
            <a:ext cx="11438935" cy="3785235"/>
            <a:chOff x="1622" y="2828"/>
            <a:chExt cx="16814" cy="5564"/>
          </a:xfrm>
        </p:grpSpPr>
        <p:pic>
          <p:nvPicPr>
            <p:cNvPr id="15" name="图片 14"/>
            <p:cNvPicPr>
              <a:picLocks noChangeAspect="1"/>
            </p:cNvPicPr>
            <p:nvPr>
              <p:custDataLst>
                <p:tags r:id="rId4"/>
              </p:custDataLst>
            </p:nvPr>
          </p:nvPicPr>
          <p:blipFill>
            <a:blip r:embed="rId5"/>
            <a:stretch>
              <a:fillRect/>
            </a:stretch>
          </p:blipFill>
          <p:spPr>
            <a:xfrm>
              <a:off x="1622" y="2828"/>
              <a:ext cx="8351" cy="5564"/>
            </a:xfrm>
            <a:prstGeom prst="rect">
              <a:avLst/>
            </a:prstGeom>
          </p:spPr>
        </p:pic>
        <p:pic>
          <p:nvPicPr>
            <p:cNvPr id="9" name="图片 8"/>
            <p:cNvPicPr>
              <a:picLocks noChangeAspect="1"/>
            </p:cNvPicPr>
            <p:nvPr/>
          </p:nvPicPr>
          <p:blipFill>
            <a:blip r:embed="rId6"/>
            <a:srcRect t="51008" r="572"/>
            <a:stretch>
              <a:fillRect/>
            </a:stretch>
          </p:blipFill>
          <p:spPr>
            <a:xfrm>
              <a:off x="9973" y="2828"/>
              <a:ext cx="8463" cy="5563"/>
            </a:xfrm>
            <a:prstGeom prst="rect">
              <a:avLst/>
            </a:prstGeom>
          </p:spPr>
        </p:pic>
      </p:gr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4" name="图片 3" descr="樱花"/>
          <p:cNvPicPr>
            <a:picLocks noChangeAspect="1"/>
          </p:cNvPicPr>
          <p:nvPr/>
        </p:nvPicPr>
        <p:blipFill>
          <a:blip r:embed="rId2"/>
          <a:stretch>
            <a:fillRect/>
          </a:stretch>
        </p:blipFill>
        <p:spPr>
          <a:xfrm>
            <a:off x="76200" y="66675"/>
            <a:ext cx="1372235" cy="1372235"/>
          </a:xfrm>
          <a:prstGeom prst="rect">
            <a:avLst/>
          </a:prstGeom>
        </p:spPr>
      </p:pic>
      <p:sp>
        <p:nvSpPr>
          <p:cNvPr id="6" name="文本框 5" descr="7b0a20202020227461726765744d6f64756c65223a202270726f636573734f6e6c696e65466f6e7473220a7d0a"/>
          <p:cNvSpPr txBox="1"/>
          <p:nvPr>
            <p:custDataLst>
              <p:tags r:id="rId3"/>
            </p:custDataLst>
          </p:nvPr>
        </p:nvSpPr>
        <p:spPr>
          <a:xfrm>
            <a:off x="1506220" y="543560"/>
            <a:ext cx="3683000" cy="621030"/>
          </a:xfrm>
          <a:prstGeom prst="rect">
            <a:avLst/>
          </a:prstGeom>
          <a:noFill/>
        </p:spPr>
        <p:txBody>
          <a:bodyPr wrap="square" rtlCol="0">
            <a:noAutofit/>
          </a:bodyPr>
          <a:lstStyle/>
          <a:p>
            <a:pPr algn="l">
              <a:buClrTx/>
              <a:buSzTx/>
              <a:buFontTx/>
            </a:pPr>
            <a:r>
              <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rPr>
              <a:t>#云相册直播</a:t>
            </a:r>
            <a:endParaRPr lang="zh-CN" sz="3200" b="1">
              <a:solidFill>
                <a:srgbClr val="F84CA6"/>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cs typeface="方正清刻本悦宋简体" panose="02000000000000000000" charset="-122"/>
              <a:sym typeface="那么热爱熊猫体" panose="00000500000000000000" charset="-122"/>
            </a:endParaRPr>
          </a:p>
        </p:txBody>
      </p:sp>
      <p:sp>
        <p:nvSpPr>
          <p:cNvPr id="33" name="文本框 32"/>
          <p:cNvSpPr txBox="1"/>
          <p:nvPr/>
        </p:nvSpPr>
        <p:spPr>
          <a:xfrm>
            <a:off x="855980" y="1438910"/>
            <a:ext cx="10480040" cy="506730"/>
          </a:xfrm>
          <a:prstGeom prst="rect">
            <a:avLst/>
          </a:prstGeom>
          <a:noFill/>
        </p:spPr>
        <p:txBody>
          <a:bodyPr wrap="square" rtlCol="0">
            <a:spAutoFit/>
          </a:bodyPr>
          <a:lstStyle/>
          <a:p>
            <a:pPr indent="0" fontAlgn="auto">
              <a:lnSpc>
                <a:spcPct val="150000"/>
              </a:lnSpc>
            </a:pPr>
            <a:r>
              <a:rPr lang="zh-CN" altLang="en-US">
                <a:sym typeface="+mn-ea"/>
              </a:rPr>
              <a:t>采用云相册直播的形式，用户扫码即可进入照片直播间，获取高质量的图片发布社交圈进行宣传。</a:t>
            </a:r>
            <a:endParaRPr lang="zh-CN" altLang="en-US"/>
          </a:p>
        </p:txBody>
      </p:sp>
      <p:grpSp>
        <p:nvGrpSpPr>
          <p:cNvPr id="9" name="组合 8"/>
          <p:cNvGrpSpPr/>
          <p:nvPr/>
        </p:nvGrpSpPr>
        <p:grpSpPr>
          <a:xfrm>
            <a:off x="403860" y="2366645"/>
            <a:ext cx="11388725" cy="3564255"/>
            <a:chOff x="1310" y="3769"/>
            <a:chExt cx="16781" cy="5252"/>
          </a:xfrm>
        </p:grpSpPr>
        <p:pic>
          <p:nvPicPr>
            <p:cNvPr id="10" name="图片 9"/>
            <p:cNvPicPr>
              <a:picLocks noChangeAspect="1"/>
            </p:cNvPicPr>
            <p:nvPr>
              <p:custDataLst>
                <p:tags r:id="rId4"/>
              </p:custDataLst>
            </p:nvPr>
          </p:nvPicPr>
          <p:blipFill>
            <a:blip r:embed="rId5"/>
            <a:stretch>
              <a:fillRect/>
            </a:stretch>
          </p:blipFill>
          <p:spPr>
            <a:xfrm>
              <a:off x="1310" y="3769"/>
              <a:ext cx="7167" cy="5253"/>
            </a:xfrm>
            <a:prstGeom prst="rect">
              <a:avLst/>
            </a:prstGeom>
          </p:spPr>
        </p:pic>
        <p:pic>
          <p:nvPicPr>
            <p:cNvPr id="14" name="图片 13"/>
            <p:cNvPicPr>
              <a:picLocks noChangeAspect="1"/>
            </p:cNvPicPr>
            <p:nvPr>
              <p:custDataLst>
                <p:tags r:id="rId6"/>
              </p:custDataLst>
            </p:nvPr>
          </p:nvPicPr>
          <p:blipFill>
            <a:blip r:embed="rId7"/>
            <a:stretch>
              <a:fillRect/>
            </a:stretch>
          </p:blipFill>
          <p:spPr>
            <a:xfrm>
              <a:off x="8477" y="3769"/>
              <a:ext cx="3866" cy="5161"/>
            </a:xfrm>
            <a:prstGeom prst="rect">
              <a:avLst/>
            </a:prstGeom>
          </p:spPr>
        </p:pic>
        <p:pic>
          <p:nvPicPr>
            <p:cNvPr id="15" name="图片 14"/>
            <p:cNvPicPr>
              <a:picLocks noChangeAspect="1"/>
            </p:cNvPicPr>
            <p:nvPr>
              <p:custDataLst>
                <p:tags r:id="rId8"/>
              </p:custDataLst>
            </p:nvPr>
          </p:nvPicPr>
          <p:blipFill>
            <a:blip r:embed="rId9"/>
            <a:stretch>
              <a:fillRect/>
            </a:stretch>
          </p:blipFill>
          <p:spPr>
            <a:xfrm>
              <a:off x="12343" y="3769"/>
              <a:ext cx="5749" cy="5116"/>
            </a:xfrm>
            <a:prstGeom prst="rect">
              <a:avLst/>
            </a:prstGeom>
          </p:spPr>
        </p:pic>
      </p:gr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资源 1"/>
          <p:cNvPicPr>
            <a:picLocks noChangeAspect="1"/>
          </p:cNvPicPr>
          <p:nvPr/>
        </p:nvPicPr>
        <p:blipFill>
          <a:blip r:embed="rId1"/>
          <a:srcRect l="25760" t="12840" r="7718" b="16530"/>
          <a:stretch>
            <a:fillRect/>
          </a:stretch>
        </p:blipFill>
        <p:spPr>
          <a:xfrm>
            <a:off x="0" y="0"/>
            <a:ext cx="12191365" cy="6858000"/>
          </a:xfrm>
          <a:prstGeom prst="rect">
            <a:avLst/>
          </a:prstGeom>
        </p:spPr>
      </p:pic>
      <p:sp>
        <p:nvSpPr>
          <p:cNvPr id="5" name="矩形 4"/>
          <p:cNvSpPr/>
          <p:nvPr/>
        </p:nvSpPr>
        <p:spPr>
          <a:xfrm>
            <a:off x="2981325" y="4868545"/>
            <a:ext cx="5965190" cy="664845"/>
          </a:xfrm>
          <a:prstGeom prst="rect">
            <a:avLst/>
          </a:prstGeom>
          <a:solidFill>
            <a:srgbClr val="FFA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custDataLst>
              <p:tags r:id="rId2"/>
            </p:custDataLst>
          </p:nvPr>
        </p:nvSpPr>
        <p:spPr>
          <a:xfrm>
            <a:off x="3201035" y="4967605"/>
            <a:ext cx="5789930" cy="460375"/>
          </a:xfrm>
          <a:prstGeom prst="rect">
            <a:avLst/>
          </a:prstGeom>
          <a:noFill/>
        </p:spPr>
        <p:txBody>
          <a:bodyPr wrap="square" rtlCol="0">
            <a:spAutoFit/>
          </a:bodyPr>
          <a:lstStyle/>
          <a:p>
            <a:r>
              <a:rPr lang="en-US" altLang="zh-CN" sz="2400">
                <a:solidFill>
                  <a:schemeClr val="tx1"/>
                </a:solidFill>
                <a:latin typeface="微软雅黑" panose="020B0503020204020204" charset="-122"/>
                <a:ea typeface="微软雅黑" panose="020B0503020204020204" charset="-122"/>
                <a:cs typeface="微软雅黑" panose="020B0503020204020204" charset="-122"/>
              </a:rPr>
              <a:t>2024</a:t>
            </a:r>
            <a:r>
              <a:rPr lang="zh-CN" altLang="en-US" sz="2400">
                <a:solidFill>
                  <a:schemeClr val="tx1"/>
                </a:solidFill>
                <a:latin typeface="微软雅黑" panose="020B0503020204020204" charset="-122"/>
                <a:ea typeface="微软雅黑" panose="020B0503020204020204" charset="-122"/>
                <a:cs typeface="微软雅黑" panose="020B0503020204020204" charset="-122"/>
              </a:rPr>
              <a:t>年春季樱花节主题市集游园会方案</a:t>
            </a:r>
            <a:endParaRPr lang="zh-CN" altLang="en-US" sz="2400">
              <a:solidFill>
                <a:schemeClr val="tx1"/>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COMMONDATA" val="eyJoZGlkIjoiNmFjNDNhMzc5OTZhOTYwOTRjM2RjOGY0NmVmODMzOWEifQ=="/>
  <p:tag name="commondata" val="eyJoZGlkIjoiYTZmNjcyMWQ4NWZkZGVmNGIzZDY5ZmY0ODc1ODExYWEifQ=="/>
</p:tagLst>
</file>

<file path=ppt/theme/theme1.xml><?xml version="1.0" encoding="utf-8"?>
<a:theme xmlns:a="http://schemas.openxmlformats.org/drawingml/2006/main" name="ppt">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2753</Words>
  <PresentationFormat>宽屏</PresentationFormat>
  <Paragraphs>263</Paragraphs>
  <Slides>59</Slides>
  <Notes>4</Notes>
  <HiddenSlides>0</HiddenSlides>
  <MMClips>0</MMClips>
  <ScaleCrop>false</ScaleCrop>
  <HeadingPairs>
    <vt:vector size="6" baseType="variant">
      <vt:variant>
        <vt:lpstr>已用的字体</vt:lpstr>
      </vt:variant>
      <vt:variant>
        <vt:i4>19</vt:i4>
      </vt:variant>
      <vt:variant>
        <vt:lpstr>主题</vt:lpstr>
      </vt:variant>
      <vt:variant>
        <vt:i4>2</vt:i4>
      </vt:variant>
      <vt:variant>
        <vt:lpstr>幻灯片标题</vt:lpstr>
      </vt:variant>
      <vt:variant>
        <vt:i4>59</vt:i4>
      </vt:variant>
    </vt:vector>
  </HeadingPairs>
  <TitlesOfParts>
    <vt:vector size="80" baseType="lpstr">
      <vt:lpstr>Arial</vt:lpstr>
      <vt:lpstr>宋体</vt:lpstr>
      <vt:lpstr>Wingdings</vt:lpstr>
      <vt:lpstr>Impact</vt:lpstr>
      <vt:lpstr>微软雅黑</vt:lpstr>
      <vt:lpstr>方正清刻本悦宋简体</vt:lpstr>
      <vt:lpstr>方正大标宋简体</vt:lpstr>
      <vt:lpstr>汉仪中宋S</vt:lpstr>
      <vt:lpstr>华文中宋</vt:lpstr>
      <vt:lpstr>那么热爱熊猫体</vt:lpstr>
      <vt:lpstr>Calibri</vt:lpstr>
      <vt:lpstr>Arial Unicode MS</vt:lpstr>
      <vt:lpstr>汉仪正圆-45W</vt:lpstr>
      <vt:lpstr>方正姚体</vt:lpstr>
      <vt:lpstr>Bodoni Bk BT</vt:lpstr>
      <vt:lpstr>Segoe Print</vt:lpstr>
      <vt:lpstr>Felix Titling</vt:lpstr>
      <vt:lpstr>方正粗黑宋简繁</vt:lpstr>
      <vt:lpstr>把春天揉进诗里</vt:lpstr>
      <vt:lpstr>ppt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dcterms:created xsi:type="dcterms:W3CDTF">2023-08-09T12:44:00Z</dcterms:created>
  <dcterms:modified xsi:type="dcterms:W3CDTF">2024-03-29T10:19:19Z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F8B5CD46CF21470BA762A70EB6E87434_13</vt:lpwstr>
  </property>
  <property fmtid="{D5CDD505-2E9C-101B-9397-08002B2CF9AE}" pid="3" name="KSOProductBuildVer">
    <vt:lpwstr>2052-12.1.0.16388</vt:lpwstr>
  </property>
  <property fmtid="{D5CDD505-2E9C-101B-9397-08002B2CF9AE}" pid="4" name="NXPowerLiteLastOptimized">
    <vt:lpwstr>7873914</vt:lpwstr>
  </property>
  <property fmtid="{D5CDD505-2E9C-101B-9397-08002B2CF9AE}" pid="5" name="NXPowerLiteSettings">
    <vt:lpwstr>C700052003A000</vt:lpwstr>
  </property>
  <property fmtid="{D5CDD505-2E9C-101B-9397-08002B2CF9AE}" pid="6" name="NXPowerLiteVersion">
    <vt:lpwstr>D8.0.2</vt:lpwstr>
  </property>
</Properties>
</file>